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1.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2.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53.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54.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55.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56.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57.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58.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59.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60.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61.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62.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63.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64.xml" ContentType="application/vnd.openxmlformats-officedocument.drawingml.chart+xml"/>
  <Override PartName="/ppt/charts/style64.xml" ContentType="application/vnd.ms-office.chartstyle+xml"/>
  <Override PartName="/ppt/charts/colors64.xml" ContentType="application/vnd.ms-office.chartcolorstyle+xml"/>
  <Override PartName="/ppt/charts/chart65.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66.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67.xml" ContentType="application/vnd.openxmlformats-officedocument.drawingml.chart+xml"/>
  <Override PartName="/ppt/charts/style67.xml" ContentType="application/vnd.ms-office.chartstyle+xml"/>
  <Override PartName="/ppt/charts/colors67.xml" ContentType="application/vnd.ms-office.chartcolorstyle+xml"/>
  <Override PartName="/ppt/charts/chart68.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69.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70.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71.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72.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73.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74.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75.xml" ContentType="application/vnd.openxmlformats-officedocument.drawingml.chart+xml"/>
  <Override PartName="/ppt/charts/style75.xml" ContentType="application/vnd.ms-office.chartstyle+xml"/>
  <Override PartName="/ppt/charts/colors75.xml" ContentType="application/vnd.ms-office.chartcolorstyle+xml"/>
  <Override PartName="/ppt/charts/chart76.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77.xml" ContentType="application/vnd.openxmlformats-officedocument.drawingml.chart+xml"/>
  <Override PartName="/ppt/charts/style77.xml" ContentType="application/vnd.ms-office.chartstyle+xml"/>
  <Override PartName="/ppt/charts/colors77.xml" ContentType="application/vnd.ms-office.chartcolorstyle+xml"/>
  <Override PartName="/ppt/charts/chart78.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79.xml" ContentType="application/vnd.openxmlformats-officedocument.drawingml.chart+xml"/>
  <Override PartName="/ppt/charts/style79.xml" ContentType="application/vnd.ms-office.chartstyle+xml"/>
  <Override PartName="/ppt/charts/colors79.xml" ContentType="application/vnd.ms-office.chartcolorstyle+xml"/>
  <Override PartName="/ppt/charts/chart80.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81.xml" ContentType="application/vnd.openxmlformats-officedocument.drawingml.chart+xml"/>
  <Override PartName="/ppt/charts/style81.xml" ContentType="application/vnd.ms-office.chartstyle+xml"/>
  <Override PartName="/ppt/charts/colors81.xml" ContentType="application/vnd.ms-office.chartcolorstyle+xml"/>
  <Override PartName="/ppt/charts/chart82.xml" ContentType="application/vnd.openxmlformats-officedocument.drawingml.chart+xml"/>
  <Override PartName="/ppt/charts/style82.xml" ContentType="application/vnd.ms-office.chartstyle+xml"/>
  <Override PartName="/ppt/charts/colors82.xml" ContentType="application/vnd.ms-office.chartcolorstyle+xml"/>
  <Override PartName="/ppt/charts/chart83.xml" ContentType="application/vnd.openxmlformats-officedocument.drawingml.chart+xml"/>
  <Override PartName="/ppt/charts/style83.xml" ContentType="application/vnd.ms-office.chartstyle+xml"/>
  <Override PartName="/ppt/charts/colors83.xml" ContentType="application/vnd.ms-office.chartcolorstyle+xml"/>
  <Override PartName="/ppt/charts/chart84.xml" ContentType="application/vnd.openxmlformats-officedocument.drawingml.chart+xml"/>
  <Override PartName="/ppt/charts/style84.xml" ContentType="application/vnd.ms-office.chartstyle+xml"/>
  <Override PartName="/ppt/charts/colors84.xml" ContentType="application/vnd.ms-office.chartcolorstyle+xml"/>
  <Override PartName="/ppt/charts/chart85.xml" ContentType="application/vnd.openxmlformats-officedocument.drawingml.chart+xml"/>
  <Override PartName="/ppt/charts/style85.xml" ContentType="application/vnd.ms-office.chartstyle+xml"/>
  <Override PartName="/ppt/charts/colors85.xml" ContentType="application/vnd.ms-office.chartcolorstyle+xml"/>
  <Override PartName="/ppt/charts/chart86.xml" ContentType="application/vnd.openxmlformats-officedocument.drawingml.chart+xml"/>
  <Override PartName="/ppt/charts/style86.xml" ContentType="application/vnd.ms-office.chartstyle+xml"/>
  <Override PartName="/ppt/charts/colors86.xml" ContentType="application/vnd.ms-office.chartcolorstyle+xml"/>
  <Override PartName="/ppt/charts/chart87.xml" ContentType="application/vnd.openxmlformats-officedocument.drawingml.chart+xml"/>
  <Override PartName="/ppt/charts/style87.xml" ContentType="application/vnd.ms-office.chartstyle+xml"/>
  <Override PartName="/ppt/charts/colors87.xml" ContentType="application/vnd.ms-office.chartcolorstyle+xml"/>
  <Override PartName="/ppt/charts/chart88.xml" ContentType="application/vnd.openxmlformats-officedocument.drawingml.chart+xml"/>
  <Override PartName="/ppt/charts/style88.xml" ContentType="application/vnd.ms-office.chartstyle+xml"/>
  <Override PartName="/ppt/charts/colors88.xml" ContentType="application/vnd.ms-office.chartcolorstyle+xml"/>
  <Override PartName="/ppt/charts/chart89.xml" ContentType="application/vnd.openxmlformats-officedocument.drawingml.chart+xml"/>
  <Override PartName="/ppt/charts/style89.xml" ContentType="application/vnd.ms-office.chartstyle+xml"/>
  <Override PartName="/ppt/charts/colors89.xml" ContentType="application/vnd.ms-office.chartcolorstyle+xml"/>
  <Override PartName="/ppt/charts/chart90.xml" ContentType="application/vnd.openxmlformats-officedocument.drawingml.chart+xml"/>
  <Override PartName="/ppt/charts/style90.xml" ContentType="application/vnd.ms-office.chartstyle+xml"/>
  <Override PartName="/ppt/charts/colors90.xml" ContentType="application/vnd.ms-office.chartcolorstyle+xml"/>
  <Override PartName="/ppt/charts/chart91.xml" ContentType="application/vnd.openxmlformats-officedocument.drawingml.chart+xml"/>
  <Override PartName="/ppt/charts/style91.xml" ContentType="application/vnd.ms-office.chartstyle+xml"/>
  <Override PartName="/ppt/charts/colors91.xml" ContentType="application/vnd.ms-office.chartcolorstyle+xml"/>
  <Override PartName="/ppt/charts/chart92.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93.xml" ContentType="application/vnd.openxmlformats-officedocument.drawingml.chart+xml"/>
  <Override PartName="/ppt/charts/style93.xml" ContentType="application/vnd.ms-office.chartstyle+xml"/>
  <Override PartName="/ppt/charts/colors93.xml" ContentType="application/vnd.ms-office.chartcolorstyle+xml"/>
  <Override PartName="/ppt/charts/chart94.xml" ContentType="application/vnd.openxmlformats-officedocument.drawingml.chart+xml"/>
  <Override PartName="/ppt/charts/style94.xml" ContentType="application/vnd.ms-office.chartstyle+xml"/>
  <Override PartName="/ppt/charts/colors94.xml" ContentType="application/vnd.ms-office.chartcolorstyle+xml"/>
  <Override PartName="/ppt/charts/chart95.xml" ContentType="application/vnd.openxmlformats-officedocument.drawingml.chart+xml"/>
  <Override PartName="/ppt/charts/style95.xml" ContentType="application/vnd.ms-office.chartstyle+xml"/>
  <Override PartName="/ppt/charts/colors95.xml" ContentType="application/vnd.ms-office.chartcolorstyle+xml"/>
  <Override PartName="/ppt/charts/chart96.xml" ContentType="application/vnd.openxmlformats-officedocument.drawingml.chart+xml"/>
  <Override PartName="/ppt/charts/style96.xml" ContentType="application/vnd.ms-office.chartstyle+xml"/>
  <Override PartName="/ppt/charts/colors96.xml" ContentType="application/vnd.ms-office.chartcolorstyle+xml"/>
  <Override PartName="/ppt/charts/chart97.xml" ContentType="application/vnd.openxmlformats-officedocument.drawingml.chart+xml"/>
  <Override PartName="/ppt/charts/style97.xml" ContentType="application/vnd.ms-office.chartstyle+xml"/>
  <Override PartName="/ppt/charts/colors97.xml" ContentType="application/vnd.ms-office.chartcolorstyle+xml"/>
  <Override PartName="/ppt/charts/chart98.xml" ContentType="application/vnd.openxmlformats-officedocument.drawingml.chart+xml"/>
  <Override PartName="/ppt/charts/style98.xml" ContentType="application/vnd.ms-office.chartstyle+xml"/>
  <Override PartName="/ppt/charts/colors98.xml" ContentType="application/vnd.ms-office.chartcolorstyle+xml"/>
  <Override PartName="/ppt/charts/chart99.xml" ContentType="application/vnd.openxmlformats-officedocument.drawingml.chart+xml"/>
  <Override PartName="/ppt/charts/style99.xml" ContentType="application/vnd.ms-office.chartstyle+xml"/>
  <Override PartName="/ppt/charts/colors99.xml" ContentType="application/vnd.ms-office.chartcolorstyle+xml"/>
  <Override PartName="/ppt/charts/chart100.xml" ContentType="application/vnd.openxmlformats-officedocument.drawingml.chart+xml"/>
  <Override PartName="/ppt/charts/style100.xml" ContentType="application/vnd.ms-office.chartstyle+xml"/>
  <Override PartName="/ppt/charts/colors100.xml" ContentType="application/vnd.ms-office.chartcolorstyle+xml"/>
  <Override PartName="/ppt/charts/chart101.xml" ContentType="application/vnd.openxmlformats-officedocument.drawingml.chart+xml"/>
  <Override PartName="/ppt/charts/style101.xml" ContentType="application/vnd.ms-office.chartstyle+xml"/>
  <Override PartName="/ppt/charts/colors101.xml" ContentType="application/vnd.ms-office.chartcolorstyle+xml"/>
  <Override PartName="/ppt/charts/chart102.xml" ContentType="application/vnd.openxmlformats-officedocument.drawingml.chart+xml"/>
  <Override PartName="/ppt/charts/style102.xml" ContentType="application/vnd.ms-office.chartstyle+xml"/>
  <Override PartName="/ppt/charts/colors102.xml" ContentType="application/vnd.ms-office.chartcolorstyle+xml"/>
  <Override PartName="/ppt/charts/chart103.xml" ContentType="application/vnd.openxmlformats-officedocument.drawingml.chart+xml"/>
  <Override PartName="/ppt/charts/style103.xml" ContentType="application/vnd.ms-office.chartstyle+xml"/>
  <Override PartName="/ppt/charts/colors103.xml" ContentType="application/vnd.ms-office.chartcolorstyle+xml"/>
  <Override PartName="/ppt/charts/chart104.xml" ContentType="application/vnd.openxmlformats-officedocument.drawingml.chart+xml"/>
  <Override PartName="/ppt/charts/style104.xml" ContentType="application/vnd.ms-office.chartstyle+xml"/>
  <Override PartName="/ppt/charts/colors104.xml" ContentType="application/vnd.ms-office.chartcolorstyle+xml"/>
  <Override PartName="/ppt/charts/chart105.xml" ContentType="application/vnd.openxmlformats-officedocument.drawingml.chart+xml"/>
  <Override PartName="/ppt/charts/style105.xml" ContentType="application/vnd.ms-office.chartstyle+xml"/>
  <Override PartName="/ppt/charts/colors105.xml" ContentType="application/vnd.ms-office.chartcolorstyle+xml"/>
  <Override PartName="/ppt/charts/chart106.xml" ContentType="application/vnd.openxmlformats-officedocument.drawingml.chart+xml"/>
  <Override PartName="/ppt/charts/style106.xml" ContentType="application/vnd.ms-office.chartstyle+xml"/>
  <Override PartName="/ppt/charts/colors106.xml" ContentType="application/vnd.ms-office.chartcolorstyle+xml"/>
  <Override PartName="/ppt/charts/chart107.xml" ContentType="application/vnd.openxmlformats-officedocument.drawingml.chart+xml"/>
  <Override PartName="/ppt/charts/style107.xml" ContentType="application/vnd.ms-office.chartstyle+xml"/>
  <Override PartName="/ppt/charts/colors107.xml" ContentType="application/vnd.ms-office.chartcolorstyle+xml"/>
  <Override PartName="/ppt/charts/chart108.xml" ContentType="application/vnd.openxmlformats-officedocument.drawingml.chart+xml"/>
  <Override PartName="/ppt/charts/style108.xml" ContentType="application/vnd.ms-office.chartstyle+xml"/>
  <Override PartName="/ppt/charts/colors108.xml" ContentType="application/vnd.ms-office.chartcolorstyle+xml"/>
  <Override PartName="/ppt/charts/chart109.xml" ContentType="application/vnd.openxmlformats-officedocument.drawingml.chart+xml"/>
  <Override PartName="/ppt/charts/style109.xml" ContentType="application/vnd.ms-office.chartstyle+xml"/>
  <Override PartName="/ppt/charts/colors109.xml" ContentType="application/vnd.ms-office.chartcolorstyle+xml"/>
  <Override PartName="/ppt/charts/chart110.xml" ContentType="application/vnd.openxmlformats-officedocument.drawingml.chart+xml"/>
  <Override PartName="/ppt/charts/style110.xml" ContentType="application/vnd.ms-office.chartstyle+xml"/>
  <Override PartName="/ppt/charts/colors110.xml" ContentType="application/vnd.ms-office.chartcolorstyle+xml"/>
  <Override PartName="/ppt/charts/chart111.xml" ContentType="application/vnd.openxmlformats-officedocument.drawingml.chart+xml"/>
  <Override PartName="/ppt/charts/style111.xml" ContentType="application/vnd.ms-office.chartstyle+xml"/>
  <Override PartName="/ppt/charts/colors11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12.xml" ContentType="application/vnd.openxmlformats-officedocument.drawingml.chart+xml"/>
  <Override PartName="/ppt/charts/style112.xml" ContentType="application/vnd.ms-office.chartstyle+xml"/>
  <Override PartName="/ppt/charts/colors112.xml" ContentType="application/vnd.ms-office.chartcolorstyle+xml"/>
  <Override PartName="/ppt/charts/chart113.xml" ContentType="application/vnd.openxmlformats-officedocument.drawingml.chart+xml"/>
  <Override PartName="/ppt/charts/style113.xml" ContentType="application/vnd.ms-office.chartstyle+xml"/>
  <Override PartName="/ppt/charts/colors113.xml" ContentType="application/vnd.ms-office.chartcolorstyle+xml"/>
  <Override PartName="/ppt/notesSlides/notesSlide10.xml" ContentType="application/vnd.openxmlformats-officedocument.presentationml.notesSlide+xml"/>
  <Override PartName="/ppt/charts/chart114.xml" ContentType="application/vnd.openxmlformats-officedocument.drawingml.chart+xml"/>
  <Override PartName="/ppt/charts/style114.xml" ContentType="application/vnd.ms-office.chartstyle+xml"/>
  <Override PartName="/ppt/charts/colors114.xml" ContentType="application/vnd.ms-office.chartcolorstyle+xml"/>
  <Override PartName="/ppt/charts/chart115.xml" ContentType="application/vnd.openxmlformats-officedocument.drawingml.chart+xml"/>
  <Override PartName="/ppt/charts/style115.xml" ContentType="application/vnd.ms-office.chartstyle+xml"/>
  <Override PartName="/ppt/charts/colors115.xml" ContentType="application/vnd.ms-office.chartcolorstyle+xml"/>
  <Override PartName="/ppt/charts/chart116.xml" ContentType="application/vnd.openxmlformats-officedocument.drawingml.chart+xml"/>
  <Override PartName="/ppt/charts/style116.xml" ContentType="application/vnd.ms-office.chartstyle+xml"/>
  <Override PartName="/ppt/charts/colors116.xml" ContentType="application/vnd.ms-office.chartcolorstyle+xml"/>
  <Override PartName="/ppt/charts/chart117.xml" ContentType="application/vnd.openxmlformats-officedocument.drawingml.chart+xml"/>
  <Override PartName="/ppt/charts/style117.xml" ContentType="application/vnd.ms-office.chartstyle+xml"/>
  <Override PartName="/ppt/charts/colors117.xml" ContentType="application/vnd.ms-office.chartcolorstyle+xml"/>
  <Override PartName="/ppt/charts/chart118.xml" ContentType="application/vnd.openxmlformats-officedocument.drawingml.chart+xml"/>
  <Override PartName="/ppt/charts/style118.xml" ContentType="application/vnd.ms-office.chartstyle+xml"/>
  <Override PartName="/ppt/charts/colors118.xml" ContentType="application/vnd.ms-office.chartcolorstyle+xml"/>
  <Override PartName="/ppt/charts/chart119.xml" ContentType="application/vnd.openxmlformats-officedocument.drawingml.chart+xml"/>
  <Override PartName="/ppt/charts/style119.xml" ContentType="application/vnd.ms-office.chartstyle+xml"/>
  <Override PartName="/ppt/charts/colors119.xml" ContentType="application/vnd.ms-office.chartcolorstyle+xml"/>
  <Override PartName="/ppt/charts/chart120.xml" ContentType="application/vnd.openxmlformats-officedocument.drawingml.chart+xml"/>
  <Override PartName="/ppt/charts/style120.xml" ContentType="application/vnd.ms-office.chartstyle+xml"/>
  <Override PartName="/ppt/charts/colors120.xml" ContentType="application/vnd.ms-office.chartcolorstyle+xml"/>
  <Override PartName="/ppt/charts/chart121.xml" ContentType="application/vnd.openxmlformats-officedocument.drawingml.chart+xml"/>
  <Override PartName="/ppt/charts/style121.xml" ContentType="application/vnd.ms-office.chartstyle+xml"/>
  <Override PartName="/ppt/charts/colors121.xml" ContentType="application/vnd.ms-office.chartcolorstyle+xml"/>
  <Override PartName="/ppt/charts/chart122.xml" ContentType="application/vnd.openxmlformats-officedocument.drawingml.chart+xml"/>
  <Override PartName="/ppt/charts/style122.xml" ContentType="application/vnd.ms-office.chartstyle+xml"/>
  <Override PartName="/ppt/charts/colors122.xml" ContentType="application/vnd.ms-office.chartcolorstyle+xml"/>
  <Override PartName="/ppt/charts/chart123.xml" ContentType="application/vnd.openxmlformats-officedocument.drawingml.chart+xml"/>
  <Override PartName="/ppt/charts/style123.xml" ContentType="application/vnd.ms-office.chartstyle+xml"/>
  <Override PartName="/ppt/charts/colors123.xml" ContentType="application/vnd.ms-office.chartcolorstyle+xml"/>
  <Override PartName="/ppt/charts/chart124.xml" ContentType="application/vnd.openxmlformats-officedocument.drawingml.chart+xml"/>
  <Override PartName="/ppt/charts/style124.xml" ContentType="application/vnd.ms-office.chartstyle+xml"/>
  <Override PartName="/ppt/charts/colors124.xml" ContentType="application/vnd.ms-office.chartcolorstyle+xml"/>
  <Override PartName="/ppt/charts/chart125.xml" ContentType="application/vnd.openxmlformats-officedocument.drawingml.chart+xml"/>
  <Override PartName="/ppt/charts/style125.xml" ContentType="application/vnd.ms-office.chartstyle+xml"/>
  <Override PartName="/ppt/charts/colors125.xml" ContentType="application/vnd.ms-office.chartcolorstyle+xml"/>
  <Override PartName="/ppt/charts/chart126.xml" ContentType="application/vnd.openxmlformats-officedocument.drawingml.chart+xml"/>
  <Override PartName="/ppt/charts/style126.xml" ContentType="application/vnd.ms-office.chartstyle+xml"/>
  <Override PartName="/ppt/charts/colors126.xml" ContentType="application/vnd.ms-office.chartcolorstyle+xml"/>
  <Override PartName="/ppt/charts/chart127.xml" ContentType="application/vnd.openxmlformats-officedocument.drawingml.chart+xml"/>
  <Override PartName="/ppt/charts/style127.xml" ContentType="application/vnd.ms-office.chartstyle+xml"/>
  <Override PartName="/ppt/charts/colors127.xml" ContentType="application/vnd.ms-office.chartcolorstyle+xml"/>
  <Override PartName="/ppt/charts/chart128.xml" ContentType="application/vnd.openxmlformats-officedocument.drawingml.chart+xml"/>
  <Override PartName="/ppt/charts/style128.xml" ContentType="application/vnd.ms-office.chartstyle+xml"/>
  <Override PartName="/ppt/charts/colors128.xml" ContentType="application/vnd.ms-office.chartcolorstyle+xml"/>
  <Override PartName="/ppt/charts/chart129.xml" ContentType="application/vnd.openxmlformats-officedocument.drawingml.chart+xml"/>
  <Override PartName="/ppt/charts/style129.xml" ContentType="application/vnd.ms-office.chartstyle+xml"/>
  <Override PartName="/ppt/charts/colors129.xml" ContentType="application/vnd.ms-office.chartcolorstyle+xml"/>
  <Override PartName="/ppt/charts/chart130.xml" ContentType="application/vnd.openxmlformats-officedocument.drawingml.chart+xml"/>
  <Override PartName="/ppt/charts/style130.xml" ContentType="application/vnd.ms-office.chartstyle+xml"/>
  <Override PartName="/ppt/charts/colors130.xml" ContentType="application/vnd.ms-office.chartcolorstyle+xml"/>
  <Override PartName="/ppt/charts/chart131.xml" ContentType="application/vnd.openxmlformats-officedocument.drawingml.chart+xml"/>
  <Override PartName="/ppt/charts/style131.xml" ContentType="application/vnd.ms-office.chartstyle+xml"/>
  <Override PartName="/ppt/charts/colors131.xml" ContentType="application/vnd.ms-office.chartcolorstyle+xml"/>
  <Override PartName="/ppt/charts/chart132.xml" ContentType="application/vnd.openxmlformats-officedocument.drawingml.chart+xml"/>
  <Override PartName="/ppt/charts/style132.xml" ContentType="application/vnd.ms-office.chartstyle+xml"/>
  <Override PartName="/ppt/charts/colors132.xml" ContentType="application/vnd.ms-office.chartcolorstyle+xml"/>
  <Override PartName="/ppt/charts/chart133.xml" ContentType="application/vnd.openxmlformats-officedocument.drawingml.chart+xml"/>
  <Override PartName="/ppt/charts/style133.xml" ContentType="application/vnd.ms-office.chartstyle+xml"/>
  <Override PartName="/ppt/charts/colors133.xml" ContentType="application/vnd.ms-office.chartcolorstyle+xml"/>
  <Override PartName="/ppt/charts/chart134.xml" ContentType="application/vnd.openxmlformats-officedocument.drawingml.chart+xml"/>
  <Override PartName="/ppt/charts/style134.xml" ContentType="application/vnd.ms-office.chartstyle+xml"/>
  <Override PartName="/ppt/charts/colors134.xml" ContentType="application/vnd.ms-office.chartcolorstyle+xml"/>
  <Override PartName="/ppt/charts/chart135.xml" ContentType="application/vnd.openxmlformats-officedocument.drawingml.chart+xml"/>
  <Override PartName="/ppt/charts/style135.xml" ContentType="application/vnd.ms-office.chartstyle+xml"/>
  <Override PartName="/ppt/charts/colors135.xml" ContentType="application/vnd.ms-office.chartcolorstyle+xml"/>
  <Override PartName="/ppt/charts/chart136.xml" ContentType="application/vnd.openxmlformats-officedocument.drawingml.chart+xml"/>
  <Override PartName="/ppt/charts/style136.xml" ContentType="application/vnd.ms-office.chartstyle+xml"/>
  <Override PartName="/ppt/charts/colors136.xml" ContentType="application/vnd.ms-office.chartcolorstyle+xml"/>
  <Override PartName="/ppt/charts/chart137.xml" ContentType="application/vnd.openxmlformats-officedocument.drawingml.chart+xml"/>
  <Override PartName="/ppt/charts/style137.xml" ContentType="application/vnd.ms-office.chartstyle+xml"/>
  <Override PartName="/ppt/charts/colors137.xml" ContentType="application/vnd.ms-office.chartcolorstyle+xml"/>
  <Override PartName="/ppt/charts/chart138.xml" ContentType="application/vnd.openxmlformats-officedocument.drawingml.chart+xml"/>
  <Override PartName="/ppt/charts/style138.xml" ContentType="application/vnd.ms-office.chartstyle+xml"/>
  <Override PartName="/ppt/charts/colors138.xml" ContentType="application/vnd.ms-office.chartcolorstyle+xml"/>
  <Override PartName="/ppt/charts/chart139.xml" ContentType="application/vnd.openxmlformats-officedocument.drawingml.chart+xml"/>
  <Override PartName="/ppt/charts/style139.xml" ContentType="application/vnd.ms-office.chartstyle+xml"/>
  <Override PartName="/ppt/charts/colors139.xml" ContentType="application/vnd.ms-office.chartcolorstyle+xml"/>
  <Override PartName="/ppt/charts/chart140.xml" ContentType="application/vnd.openxmlformats-officedocument.drawingml.chart+xml"/>
  <Override PartName="/ppt/charts/style140.xml" ContentType="application/vnd.ms-office.chartstyle+xml"/>
  <Override PartName="/ppt/charts/colors140.xml" ContentType="application/vnd.ms-office.chartcolorstyle+xml"/>
  <Override PartName="/ppt/charts/chart141.xml" ContentType="application/vnd.openxmlformats-officedocument.drawingml.chart+xml"/>
  <Override PartName="/ppt/charts/style141.xml" ContentType="application/vnd.ms-office.chartstyle+xml"/>
  <Override PartName="/ppt/charts/colors141.xml" ContentType="application/vnd.ms-office.chartcolorstyle+xml"/>
  <Override PartName="/ppt/charts/chart142.xml" ContentType="application/vnd.openxmlformats-officedocument.drawingml.chart+xml"/>
  <Override PartName="/ppt/charts/style142.xml" ContentType="application/vnd.ms-office.chartstyle+xml"/>
  <Override PartName="/ppt/charts/colors142.xml" ContentType="application/vnd.ms-office.chartcolorstyle+xml"/>
  <Override PartName="/ppt/charts/chart143.xml" ContentType="application/vnd.openxmlformats-officedocument.drawingml.chart+xml"/>
  <Override PartName="/ppt/charts/style143.xml" ContentType="application/vnd.ms-office.chartstyle+xml"/>
  <Override PartName="/ppt/charts/colors143.xml" ContentType="application/vnd.ms-office.chartcolorstyle+xml"/>
  <Override PartName="/ppt/charts/chart144.xml" ContentType="application/vnd.openxmlformats-officedocument.drawingml.chart+xml"/>
  <Override PartName="/ppt/charts/style144.xml" ContentType="application/vnd.ms-office.chartstyle+xml"/>
  <Override PartName="/ppt/charts/colors144.xml" ContentType="application/vnd.ms-office.chartcolorstyle+xml"/>
  <Override PartName="/ppt/charts/chart145.xml" ContentType="application/vnd.openxmlformats-officedocument.drawingml.chart+xml"/>
  <Override PartName="/ppt/charts/style145.xml" ContentType="application/vnd.ms-office.chartstyle+xml"/>
  <Override PartName="/ppt/charts/colors145.xml" ContentType="application/vnd.ms-office.chartcolorstyle+xml"/>
  <Override PartName="/ppt/charts/chart146.xml" ContentType="application/vnd.openxmlformats-officedocument.drawingml.chart+xml"/>
  <Override PartName="/ppt/charts/style146.xml" ContentType="application/vnd.ms-office.chartstyle+xml"/>
  <Override PartName="/ppt/charts/colors146.xml" ContentType="application/vnd.ms-office.chartcolorstyle+xml"/>
  <Override PartName="/ppt/charts/chart147.xml" ContentType="application/vnd.openxmlformats-officedocument.drawingml.chart+xml"/>
  <Override PartName="/ppt/charts/style147.xml" ContentType="application/vnd.ms-office.chartstyle+xml"/>
  <Override PartName="/ppt/charts/colors147.xml" ContentType="application/vnd.ms-office.chartcolorstyle+xml"/>
  <Override PartName="/ppt/charts/chart148.xml" ContentType="application/vnd.openxmlformats-officedocument.drawingml.chart+xml"/>
  <Override PartName="/ppt/charts/style148.xml" ContentType="application/vnd.ms-office.chartstyle+xml"/>
  <Override PartName="/ppt/charts/colors148.xml" ContentType="application/vnd.ms-office.chartcolorstyle+xml"/>
  <Override PartName="/ppt/charts/chart149.xml" ContentType="application/vnd.openxmlformats-officedocument.drawingml.chart+xml"/>
  <Override PartName="/ppt/charts/style149.xml" ContentType="application/vnd.ms-office.chartstyle+xml"/>
  <Override PartName="/ppt/charts/colors149.xml" ContentType="application/vnd.ms-office.chartcolorstyle+xml"/>
  <Override PartName="/ppt/charts/chart150.xml" ContentType="application/vnd.openxmlformats-officedocument.drawingml.chart+xml"/>
  <Override PartName="/ppt/charts/style150.xml" ContentType="application/vnd.ms-office.chartstyle+xml"/>
  <Override PartName="/ppt/charts/colors150.xml" ContentType="application/vnd.ms-office.chartcolorstyle+xml"/>
  <Override PartName="/ppt/charts/chart151.xml" ContentType="application/vnd.openxmlformats-officedocument.drawingml.chart+xml"/>
  <Override PartName="/ppt/charts/style151.xml" ContentType="application/vnd.ms-office.chartstyle+xml"/>
  <Override PartName="/ppt/charts/colors151.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0" r:id="rId1"/>
  </p:sldMasterIdLst>
  <p:notesMasterIdLst>
    <p:notesMasterId r:id="rId307"/>
  </p:notesMasterIdLst>
  <p:handoutMasterIdLst>
    <p:handoutMasterId r:id="rId308"/>
  </p:handoutMasterIdLst>
  <p:sldIdLst>
    <p:sldId id="264" r:id="rId2"/>
    <p:sldId id="759" r:id="rId3"/>
    <p:sldId id="661" r:id="rId4"/>
    <p:sldId id="522" r:id="rId5"/>
    <p:sldId id="755" r:id="rId6"/>
    <p:sldId id="717" r:id="rId7"/>
    <p:sldId id="451" r:id="rId8"/>
    <p:sldId id="452" r:id="rId9"/>
    <p:sldId id="453" r:id="rId10"/>
    <p:sldId id="662" r:id="rId11"/>
    <p:sldId id="663" r:id="rId12"/>
    <p:sldId id="664" r:id="rId13"/>
    <p:sldId id="718" r:id="rId14"/>
    <p:sldId id="499" r:id="rId15"/>
    <p:sldId id="500" r:id="rId16"/>
    <p:sldId id="501" r:id="rId17"/>
    <p:sldId id="719" r:id="rId18"/>
    <p:sldId id="665" r:id="rId19"/>
    <p:sldId id="666" r:id="rId20"/>
    <p:sldId id="674" r:id="rId21"/>
    <p:sldId id="675" r:id="rId22"/>
    <p:sldId id="676" r:id="rId23"/>
    <p:sldId id="677" r:id="rId24"/>
    <p:sldId id="678" r:id="rId25"/>
    <p:sldId id="679" r:id="rId26"/>
    <p:sldId id="671" r:id="rId27"/>
    <p:sldId id="760" r:id="rId28"/>
    <p:sldId id="680" r:id="rId29"/>
    <p:sldId id="266" r:id="rId30"/>
    <p:sldId id="673" r:id="rId31"/>
    <p:sldId id="720" r:id="rId32"/>
    <p:sldId id="265" r:id="rId33"/>
    <p:sldId id="519" r:id="rId34"/>
    <p:sldId id="267" r:id="rId35"/>
    <p:sldId id="268" r:id="rId36"/>
    <p:sldId id="726" r:id="rId37"/>
    <p:sldId id="376" r:id="rId38"/>
    <p:sldId id="377" r:id="rId39"/>
    <p:sldId id="378" r:id="rId40"/>
    <p:sldId id="379" r:id="rId41"/>
    <p:sldId id="543" r:id="rId42"/>
    <p:sldId id="557" r:id="rId43"/>
    <p:sldId id="556" r:id="rId44"/>
    <p:sldId id="558" r:id="rId45"/>
    <p:sldId id="722" r:id="rId46"/>
    <p:sldId id="681" r:id="rId47"/>
    <p:sldId id="682" r:id="rId48"/>
    <p:sldId id="683" r:id="rId49"/>
    <p:sldId id="688" r:id="rId50"/>
    <p:sldId id="689" r:id="rId51"/>
    <p:sldId id="384" r:id="rId52"/>
    <p:sldId id="385" r:id="rId53"/>
    <p:sldId id="408" r:id="rId54"/>
    <p:sldId id="409" r:id="rId55"/>
    <p:sldId id="410" r:id="rId56"/>
    <p:sldId id="521" r:id="rId57"/>
    <p:sldId id="520" r:id="rId58"/>
    <p:sldId id="419" r:id="rId59"/>
    <p:sldId id="420" r:id="rId60"/>
    <p:sldId id="517" r:id="rId61"/>
    <p:sldId id="518" r:id="rId62"/>
    <p:sldId id="432" r:id="rId63"/>
    <p:sldId id="433" r:id="rId64"/>
    <p:sldId id="721" r:id="rId65"/>
    <p:sldId id="269" r:id="rId66"/>
    <p:sldId id="270" r:id="rId67"/>
    <p:sldId id="271" r:id="rId68"/>
    <p:sldId id="272" r:id="rId69"/>
    <p:sldId id="274" r:id="rId70"/>
    <p:sldId id="273" r:id="rId71"/>
    <p:sldId id="723" r:id="rId72"/>
    <p:sldId id="684" r:id="rId73"/>
    <p:sldId id="685" r:id="rId74"/>
    <p:sldId id="686" r:id="rId75"/>
    <p:sldId id="687" r:id="rId76"/>
    <p:sldId id="667" r:id="rId77"/>
    <p:sldId id="668" r:id="rId78"/>
    <p:sldId id="669" r:id="rId79"/>
    <p:sldId id="670" r:id="rId80"/>
    <p:sldId id="542" r:id="rId81"/>
    <p:sldId id="559" r:id="rId82"/>
    <p:sldId id="694" r:id="rId83"/>
    <p:sldId id="695" r:id="rId84"/>
    <p:sldId id="698" r:id="rId85"/>
    <p:sldId id="699" r:id="rId86"/>
    <p:sldId id="509" r:id="rId87"/>
    <p:sldId id="510" r:id="rId88"/>
    <p:sldId id="642" r:id="rId89"/>
    <p:sldId id="643" r:id="rId90"/>
    <p:sldId id="644" r:id="rId91"/>
    <p:sldId id="754" r:id="rId92"/>
    <p:sldId id="690" r:id="rId93"/>
    <p:sldId id="691" r:id="rId94"/>
    <p:sldId id="696" r:id="rId95"/>
    <p:sldId id="697" r:id="rId96"/>
    <p:sldId id="724" r:id="rId97"/>
    <p:sldId id="700" r:id="rId98"/>
    <p:sldId id="701" r:id="rId99"/>
    <p:sldId id="702" r:id="rId100"/>
    <p:sldId id="703" r:id="rId101"/>
    <p:sldId id="692" r:id="rId102"/>
    <p:sldId id="693" r:id="rId103"/>
    <p:sldId id="508" r:id="rId104"/>
    <p:sldId id="761" r:id="rId105"/>
    <p:sldId id="729" r:id="rId106"/>
    <p:sldId id="415" r:id="rId107"/>
    <p:sldId id="634" r:id="rId108"/>
    <p:sldId id="564" r:id="rId109"/>
    <p:sldId id="416" r:id="rId110"/>
    <p:sldId id="725" r:id="rId111"/>
    <p:sldId id="704" r:id="rId112"/>
    <p:sldId id="705" r:id="rId113"/>
    <p:sldId id="706" r:id="rId114"/>
    <p:sldId id="707" r:id="rId115"/>
    <p:sldId id="708" r:id="rId116"/>
    <p:sldId id="731" r:id="rId117"/>
    <p:sldId id="429" r:id="rId118"/>
    <p:sldId id="430" r:id="rId119"/>
    <p:sldId id="431" r:id="rId120"/>
    <p:sldId id="736" r:id="rId121"/>
    <p:sldId id="456" r:id="rId122"/>
    <p:sldId id="454" r:id="rId123"/>
    <p:sldId id="455" r:id="rId124"/>
    <p:sldId id="737" r:id="rId125"/>
    <p:sldId id="461" r:id="rId126"/>
    <p:sldId id="460" r:id="rId127"/>
    <p:sldId id="727" r:id="rId128"/>
    <p:sldId id="709" r:id="rId129"/>
    <p:sldId id="710" r:id="rId130"/>
    <p:sldId id="711" r:id="rId131"/>
    <p:sldId id="712" r:id="rId132"/>
    <p:sldId id="713" r:id="rId133"/>
    <p:sldId id="714" r:id="rId134"/>
    <p:sldId id="715" r:id="rId135"/>
    <p:sldId id="743" r:id="rId136"/>
    <p:sldId id="573" r:id="rId137"/>
    <p:sldId id="585" r:id="rId138"/>
    <p:sldId id="586" r:id="rId139"/>
    <p:sldId id="622" r:id="rId140"/>
    <p:sldId id="624" r:id="rId141"/>
    <p:sldId id="623" r:id="rId142"/>
    <p:sldId id="730" r:id="rId143"/>
    <p:sldId id="417" r:id="rId144"/>
    <p:sldId id="440" r:id="rId145"/>
    <p:sldId id="421" r:id="rId146"/>
    <p:sldId id="752" r:id="rId147"/>
    <p:sldId id="394" r:id="rId148"/>
    <p:sldId id="395" r:id="rId149"/>
    <p:sldId id="396" r:id="rId150"/>
    <p:sldId id="397" r:id="rId151"/>
    <p:sldId id="465" r:id="rId152"/>
    <p:sldId id="631" r:id="rId153"/>
    <p:sldId id="630" r:id="rId154"/>
    <p:sldId id="418" r:id="rId155"/>
    <p:sldId id="753" r:id="rId156"/>
    <p:sldId id="434" r:id="rId157"/>
    <p:sldId id="435" r:id="rId158"/>
    <p:sldId id="436" r:id="rId159"/>
    <p:sldId id="650" r:id="rId160"/>
    <p:sldId id="728" r:id="rId161"/>
    <p:sldId id="398" r:id="rId162"/>
    <p:sldId id="576" r:id="rId163"/>
    <p:sldId id="399" r:id="rId164"/>
    <p:sldId id="578" r:id="rId165"/>
    <p:sldId id="400" r:id="rId166"/>
    <p:sldId id="633" r:id="rId167"/>
    <p:sldId id="402" r:id="rId168"/>
    <p:sldId id="401" r:id="rId169"/>
    <p:sldId id="505" r:id="rId170"/>
    <p:sldId id="427" r:id="rId171"/>
    <p:sldId id="428" r:id="rId172"/>
    <p:sldId id="437" r:id="rId173"/>
    <p:sldId id="438" r:id="rId174"/>
    <p:sldId id="732" r:id="rId175"/>
    <p:sldId id="439" r:id="rId176"/>
    <p:sldId id="511" r:id="rId177"/>
    <p:sldId id="442" r:id="rId178"/>
    <p:sldId id="523" r:id="rId179"/>
    <p:sldId id="733" r:id="rId180"/>
    <p:sldId id="515" r:id="rId181"/>
    <p:sldId id="516" r:id="rId182"/>
    <p:sldId id="441" r:id="rId183"/>
    <p:sldId id="512" r:id="rId184"/>
    <p:sldId id="513" r:id="rId185"/>
    <p:sldId id="514" r:id="rId186"/>
    <p:sldId id="734" r:id="rId187"/>
    <p:sldId id="444" r:id="rId188"/>
    <p:sldId id="561" r:id="rId189"/>
    <p:sldId id="574" r:id="rId190"/>
    <p:sldId id="575" r:id="rId191"/>
    <p:sldId id="445" r:id="rId192"/>
    <p:sldId id="735" r:id="rId193"/>
    <p:sldId id="446" r:id="rId194"/>
    <p:sldId id="447" r:id="rId195"/>
    <p:sldId id="464" r:id="rId196"/>
    <p:sldId id="632" r:id="rId197"/>
    <p:sldId id="463" r:id="rId198"/>
    <p:sldId id="738" r:id="rId199"/>
    <p:sldId id="466" r:id="rId200"/>
    <p:sldId id="478" r:id="rId201"/>
    <p:sldId id="660" r:id="rId202"/>
    <p:sldId id="474" r:id="rId203"/>
    <p:sldId id="645" r:id="rId204"/>
    <p:sldId id="659" r:id="rId205"/>
    <p:sldId id="475" r:id="rId206"/>
    <p:sldId id="470" r:id="rId207"/>
    <p:sldId id="467" r:id="rId208"/>
    <p:sldId id="486" r:id="rId209"/>
    <p:sldId id="468" r:id="rId210"/>
    <p:sldId id="485" r:id="rId211"/>
    <p:sldId id="469" r:id="rId212"/>
    <p:sldId id="473" r:id="rId213"/>
    <p:sldId id="476" r:id="rId214"/>
    <p:sldId id="477" r:id="rId215"/>
    <p:sldId id="739" r:id="rId216"/>
    <p:sldId id="481" r:id="rId217"/>
    <p:sldId id="479" r:id="rId218"/>
    <p:sldId id="480" r:id="rId219"/>
    <p:sldId id="482" r:id="rId220"/>
    <p:sldId id="484" r:id="rId221"/>
    <p:sldId id="483" r:id="rId222"/>
    <p:sldId id="487" r:id="rId223"/>
    <p:sldId id="497" r:id="rId224"/>
    <p:sldId id="488" r:id="rId225"/>
    <p:sldId id="740" r:id="rId226"/>
    <p:sldId id="489" r:id="rId227"/>
    <p:sldId id="491" r:id="rId228"/>
    <p:sldId id="492" r:id="rId229"/>
    <p:sldId id="493" r:id="rId230"/>
    <p:sldId id="498" r:id="rId231"/>
    <p:sldId id="494" r:id="rId232"/>
    <p:sldId id="495" r:id="rId233"/>
    <p:sldId id="496" r:id="rId234"/>
    <p:sldId id="741" r:id="rId235"/>
    <p:sldId id="545" r:id="rId236"/>
    <p:sldId id="546" r:id="rId237"/>
    <p:sldId id="547" r:id="rId238"/>
    <p:sldId id="552" r:id="rId239"/>
    <p:sldId id="553" r:id="rId240"/>
    <p:sldId id="551" r:id="rId241"/>
    <p:sldId id="554" r:id="rId242"/>
    <p:sldId id="549" r:id="rId243"/>
    <p:sldId id="550" r:id="rId244"/>
    <p:sldId id="756" r:id="rId245"/>
    <p:sldId id="560" r:id="rId246"/>
    <p:sldId id="565" r:id="rId247"/>
    <p:sldId id="637" r:id="rId248"/>
    <p:sldId id="638" r:id="rId249"/>
    <p:sldId id="639" r:id="rId250"/>
    <p:sldId id="568" r:id="rId251"/>
    <p:sldId id="569" r:id="rId252"/>
    <p:sldId id="640" r:id="rId253"/>
    <p:sldId id="641" r:id="rId254"/>
    <p:sldId id="742" r:id="rId255"/>
    <p:sldId id="570" r:id="rId256"/>
    <p:sldId id="581" r:id="rId257"/>
    <p:sldId id="571" r:id="rId258"/>
    <p:sldId id="572" r:id="rId259"/>
    <p:sldId id="579" r:id="rId260"/>
    <p:sldId id="580" r:id="rId261"/>
    <p:sldId id="757" r:id="rId262"/>
    <p:sldId id="744" r:id="rId263"/>
    <p:sldId id="588" r:id="rId264"/>
    <p:sldId id="587" r:id="rId265"/>
    <p:sldId id="584" r:id="rId266"/>
    <p:sldId id="616" r:id="rId267"/>
    <p:sldId id="617" r:id="rId268"/>
    <p:sldId id="603" r:id="rId269"/>
    <p:sldId id="604" r:id="rId270"/>
    <p:sldId id="745" r:id="rId271"/>
    <p:sldId id="592" r:id="rId272"/>
    <p:sldId id="591" r:id="rId273"/>
    <p:sldId id="614" r:id="rId274"/>
    <p:sldId id="590" r:id="rId275"/>
    <p:sldId id="589" r:id="rId276"/>
    <p:sldId id="471" r:id="rId277"/>
    <p:sldId id="611" r:id="rId278"/>
    <p:sldId id="593" r:id="rId279"/>
    <p:sldId id="594" r:id="rId280"/>
    <p:sldId id="618" r:id="rId281"/>
    <p:sldId id="619" r:id="rId282"/>
    <p:sldId id="620" r:id="rId283"/>
    <p:sldId id="621" r:id="rId284"/>
    <p:sldId id="746" r:id="rId285"/>
    <p:sldId id="595" r:id="rId286"/>
    <p:sldId id="596" r:id="rId287"/>
    <p:sldId id="747" r:id="rId288"/>
    <p:sldId id="597" r:id="rId289"/>
    <p:sldId id="598" r:id="rId290"/>
    <p:sldId id="748" r:id="rId291"/>
    <p:sldId id="599" r:id="rId292"/>
    <p:sldId id="600" r:id="rId293"/>
    <p:sldId id="749" r:id="rId294"/>
    <p:sldId id="601" r:id="rId295"/>
    <p:sldId id="566" r:id="rId296"/>
    <p:sldId id="567" r:id="rId297"/>
    <p:sldId id="750" r:id="rId298"/>
    <p:sldId id="602" r:id="rId299"/>
    <p:sldId id="605" r:id="rId300"/>
    <p:sldId id="606" r:id="rId301"/>
    <p:sldId id="607" r:id="rId302"/>
    <p:sldId id="615" r:id="rId303"/>
    <p:sldId id="625" r:id="rId304"/>
    <p:sldId id="762" r:id="rId305"/>
    <p:sldId id="751" r:id="rId306"/>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B551A08E-4C2C-40B9-B2F7-36146B154B32}">
          <p14:sldIdLst>
            <p14:sldId id="264"/>
            <p14:sldId id="759"/>
            <p14:sldId id="661"/>
            <p14:sldId id="522"/>
            <p14:sldId id="755"/>
          </p14:sldIdLst>
        </p14:section>
        <p14:section name="Agenda and Table of Contents" id="{939599F8-6768-4884-BC4F-FFD81FFED879}">
          <p14:sldIdLst>
            <p14:sldId id="717"/>
            <p14:sldId id="451"/>
            <p14:sldId id="452"/>
            <p14:sldId id="453"/>
            <p14:sldId id="662"/>
            <p14:sldId id="663"/>
            <p14:sldId id="664"/>
            <p14:sldId id="718"/>
            <p14:sldId id="499"/>
            <p14:sldId id="500"/>
            <p14:sldId id="501"/>
          </p14:sldIdLst>
        </p14:section>
        <p14:section name="Content Slides" id="{3EFB638D-53F4-4D55-AC88-451F9A0B2BE3}">
          <p14:sldIdLst>
            <p14:sldId id="719"/>
            <p14:sldId id="665"/>
            <p14:sldId id="666"/>
            <p14:sldId id="674"/>
            <p14:sldId id="675"/>
            <p14:sldId id="676"/>
            <p14:sldId id="677"/>
            <p14:sldId id="678"/>
            <p14:sldId id="679"/>
            <p14:sldId id="671"/>
            <p14:sldId id="760"/>
            <p14:sldId id="680"/>
            <p14:sldId id="266"/>
            <p14:sldId id="673"/>
          </p14:sldIdLst>
        </p14:section>
        <p14:section name="Column Slides" id="{59537DAB-4FC4-4A41-8561-10BAADA807B0}">
          <p14:sldIdLst>
            <p14:sldId id="720"/>
            <p14:sldId id="265"/>
            <p14:sldId id="519"/>
            <p14:sldId id="267"/>
            <p14:sldId id="268"/>
            <p14:sldId id="726"/>
            <p14:sldId id="376"/>
            <p14:sldId id="377"/>
            <p14:sldId id="378"/>
            <p14:sldId id="379"/>
            <p14:sldId id="543"/>
            <p14:sldId id="557"/>
            <p14:sldId id="556"/>
            <p14:sldId id="558"/>
            <p14:sldId id="722"/>
            <p14:sldId id="681"/>
            <p14:sldId id="682"/>
            <p14:sldId id="683"/>
            <p14:sldId id="688"/>
            <p14:sldId id="689"/>
            <p14:sldId id="384"/>
            <p14:sldId id="385"/>
            <p14:sldId id="408"/>
            <p14:sldId id="409"/>
            <p14:sldId id="410"/>
            <p14:sldId id="521"/>
            <p14:sldId id="520"/>
            <p14:sldId id="419"/>
            <p14:sldId id="420"/>
            <p14:sldId id="517"/>
            <p14:sldId id="518"/>
            <p14:sldId id="432"/>
            <p14:sldId id="433"/>
          </p14:sldIdLst>
        </p14:section>
        <p14:section name="Row Slides" id="{304A0BF3-8687-4B84-97F2-088E3C6BCF9D}">
          <p14:sldIdLst>
            <p14:sldId id="721"/>
            <p14:sldId id="269"/>
            <p14:sldId id="270"/>
            <p14:sldId id="271"/>
            <p14:sldId id="272"/>
            <p14:sldId id="274"/>
            <p14:sldId id="273"/>
            <p14:sldId id="723"/>
            <p14:sldId id="684"/>
            <p14:sldId id="685"/>
            <p14:sldId id="686"/>
            <p14:sldId id="687"/>
            <p14:sldId id="667"/>
            <p14:sldId id="668"/>
            <p14:sldId id="669"/>
            <p14:sldId id="670"/>
            <p14:sldId id="542"/>
            <p14:sldId id="559"/>
            <p14:sldId id="694"/>
            <p14:sldId id="695"/>
            <p14:sldId id="698"/>
            <p14:sldId id="699"/>
            <p14:sldId id="509"/>
            <p14:sldId id="510"/>
            <p14:sldId id="642"/>
            <p14:sldId id="643"/>
            <p14:sldId id="644"/>
            <p14:sldId id="754"/>
            <p14:sldId id="690"/>
            <p14:sldId id="691"/>
            <p14:sldId id="696"/>
            <p14:sldId id="697"/>
          </p14:sldIdLst>
        </p14:section>
        <p14:section name="Matrix Slides" id="{9F4255EC-8147-4D0B-BAB1-3D08FA9D8AED}">
          <p14:sldIdLst>
            <p14:sldId id="724"/>
            <p14:sldId id="700"/>
            <p14:sldId id="701"/>
            <p14:sldId id="702"/>
            <p14:sldId id="703"/>
            <p14:sldId id="692"/>
            <p14:sldId id="693"/>
            <p14:sldId id="508"/>
            <p14:sldId id="761"/>
            <p14:sldId id="729"/>
            <p14:sldId id="415"/>
            <p14:sldId id="634"/>
            <p14:sldId id="564"/>
            <p14:sldId id="416"/>
          </p14:sldIdLst>
        </p14:section>
        <p14:section name="Infographics" id="{2D2D032D-C3CF-4BCD-ACFB-3F0E639E32CA}">
          <p14:sldIdLst>
            <p14:sldId id="725"/>
            <p14:sldId id="704"/>
            <p14:sldId id="705"/>
            <p14:sldId id="706"/>
            <p14:sldId id="707"/>
            <p14:sldId id="708"/>
            <p14:sldId id="731"/>
            <p14:sldId id="429"/>
            <p14:sldId id="430"/>
            <p14:sldId id="431"/>
            <p14:sldId id="736"/>
            <p14:sldId id="456"/>
            <p14:sldId id="454"/>
            <p14:sldId id="455"/>
            <p14:sldId id="737"/>
            <p14:sldId id="461"/>
            <p14:sldId id="460"/>
            <p14:sldId id="727"/>
            <p14:sldId id="709"/>
            <p14:sldId id="710"/>
            <p14:sldId id="711"/>
            <p14:sldId id="712"/>
            <p14:sldId id="713"/>
            <p14:sldId id="714"/>
            <p14:sldId id="715"/>
            <p14:sldId id="743"/>
            <p14:sldId id="573"/>
            <p14:sldId id="585"/>
            <p14:sldId id="586"/>
            <p14:sldId id="622"/>
            <p14:sldId id="624"/>
            <p14:sldId id="623"/>
            <p14:sldId id="730"/>
            <p14:sldId id="417"/>
            <p14:sldId id="440"/>
            <p14:sldId id="421"/>
          </p14:sldIdLst>
        </p14:section>
        <p14:section name="Timelines and Gantt Charts" id="{87BCC1E2-72E2-40A7-A8DC-3834C411171B}">
          <p14:sldIdLst>
            <p14:sldId id="752"/>
            <p14:sldId id="394"/>
            <p14:sldId id="395"/>
            <p14:sldId id="396"/>
            <p14:sldId id="397"/>
            <p14:sldId id="465"/>
            <p14:sldId id="631"/>
            <p14:sldId id="630"/>
            <p14:sldId id="418"/>
            <p14:sldId id="753"/>
            <p14:sldId id="434"/>
            <p14:sldId id="435"/>
            <p14:sldId id="436"/>
            <p14:sldId id="650"/>
          </p14:sldIdLst>
        </p14:section>
        <p14:section name="Table Slides" id="{050119C7-0884-405C-AF15-DF818B63AE18}">
          <p14:sldIdLst>
            <p14:sldId id="728"/>
            <p14:sldId id="398"/>
            <p14:sldId id="576"/>
            <p14:sldId id="399"/>
            <p14:sldId id="578"/>
            <p14:sldId id="400"/>
            <p14:sldId id="633"/>
            <p14:sldId id="402"/>
            <p14:sldId id="401"/>
            <p14:sldId id="505"/>
            <p14:sldId id="427"/>
            <p14:sldId id="428"/>
            <p14:sldId id="437"/>
            <p14:sldId id="438"/>
          </p14:sldIdLst>
        </p14:section>
        <p14:section name="Quotes and Profile/Bio" id="{7034D155-EF49-4082-ACD9-9757B37F72F4}">
          <p14:sldIdLst>
            <p14:sldId id="732"/>
            <p14:sldId id="439"/>
            <p14:sldId id="511"/>
            <p14:sldId id="442"/>
            <p14:sldId id="523"/>
            <p14:sldId id="733"/>
            <p14:sldId id="515"/>
            <p14:sldId id="516"/>
            <p14:sldId id="441"/>
            <p14:sldId id="512"/>
            <p14:sldId id="513"/>
            <p14:sldId id="514"/>
          </p14:sldIdLst>
        </p14:section>
        <p14:section name="Org Charts" id="{8CEB0557-B421-4890-B03D-921EDDA3C733}">
          <p14:sldIdLst>
            <p14:sldId id="734"/>
            <p14:sldId id="444"/>
            <p14:sldId id="561"/>
            <p14:sldId id="574"/>
            <p14:sldId id="575"/>
            <p14:sldId id="445"/>
          </p14:sldIdLst>
        </p14:section>
        <p14:section name="Dashboard and Card Style" id="{F1D64DF3-ED6C-43D3-B28C-246A91DE8E25}">
          <p14:sldIdLst>
            <p14:sldId id="735"/>
            <p14:sldId id="446"/>
            <p14:sldId id="447"/>
            <p14:sldId id="464"/>
            <p14:sldId id="632"/>
            <p14:sldId id="463"/>
          </p14:sldIdLst>
        </p14:section>
        <p14:section name="Charts" id="{D3C6C1C1-50E2-43D7-89C1-F6DF1098A666}">
          <p14:sldIdLst>
            <p14:sldId id="738"/>
            <p14:sldId id="466"/>
            <p14:sldId id="478"/>
            <p14:sldId id="660"/>
            <p14:sldId id="474"/>
            <p14:sldId id="645"/>
            <p14:sldId id="659"/>
            <p14:sldId id="475"/>
            <p14:sldId id="470"/>
            <p14:sldId id="467"/>
            <p14:sldId id="486"/>
            <p14:sldId id="468"/>
            <p14:sldId id="485"/>
            <p14:sldId id="469"/>
            <p14:sldId id="473"/>
            <p14:sldId id="476"/>
            <p14:sldId id="477"/>
            <p14:sldId id="739"/>
            <p14:sldId id="481"/>
            <p14:sldId id="479"/>
            <p14:sldId id="480"/>
            <p14:sldId id="482"/>
            <p14:sldId id="484"/>
            <p14:sldId id="483"/>
            <p14:sldId id="487"/>
            <p14:sldId id="497"/>
            <p14:sldId id="488"/>
            <p14:sldId id="740"/>
            <p14:sldId id="489"/>
            <p14:sldId id="491"/>
            <p14:sldId id="492"/>
            <p14:sldId id="493"/>
            <p14:sldId id="498"/>
            <p14:sldId id="494"/>
            <p14:sldId id="495"/>
            <p14:sldId id="496"/>
            <p14:sldId id="741"/>
            <p14:sldId id="545"/>
            <p14:sldId id="546"/>
            <p14:sldId id="547"/>
            <p14:sldId id="552"/>
            <p14:sldId id="553"/>
            <p14:sldId id="551"/>
            <p14:sldId id="554"/>
            <p14:sldId id="549"/>
            <p14:sldId id="550"/>
          </p14:sldIdLst>
        </p14:section>
        <p14:section name="Image Slides" id="{FD6EE67F-131E-4DC6-BE6F-2790FE7CF39A}">
          <p14:sldIdLst>
            <p14:sldId id="756"/>
            <p14:sldId id="560"/>
            <p14:sldId id="565"/>
            <p14:sldId id="637"/>
            <p14:sldId id="638"/>
            <p14:sldId id="639"/>
            <p14:sldId id="568"/>
            <p14:sldId id="569"/>
            <p14:sldId id="640"/>
            <p14:sldId id="641"/>
          </p14:sldIdLst>
        </p14:section>
        <p14:section name="Map Slides" id="{A9203FEE-C284-4070-B8C1-B80360DF6891}">
          <p14:sldIdLst>
            <p14:sldId id="742"/>
            <p14:sldId id="570"/>
            <p14:sldId id="581"/>
            <p14:sldId id="571"/>
            <p14:sldId id="572"/>
            <p14:sldId id="579"/>
            <p14:sldId id="580"/>
          </p14:sldIdLst>
        </p14:section>
        <p14:section name="Dark Slides" id="{ED66B7CE-49E5-4B25-BF75-45BF0DA2F471}">
          <p14:sldIdLst>
            <p14:sldId id="757"/>
            <p14:sldId id="744"/>
            <p14:sldId id="588"/>
            <p14:sldId id="587"/>
            <p14:sldId id="584"/>
            <p14:sldId id="616"/>
            <p14:sldId id="617"/>
            <p14:sldId id="603"/>
            <p14:sldId id="604"/>
            <p14:sldId id="745"/>
            <p14:sldId id="592"/>
            <p14:sldId id="591"/>
            <p14:sldId id="614"/>
            <p14:sldId id="590"/>
            <p14:sldId id="589"/>
            <p14:sldId id="471"/>
          </p14:sldIdLst>
        </p14:section>
        <p14:section name="Charts (Dark Background)" id="{2673ABD5-24A2-4478-8BBF-0720231452B7}">
          <p14:sldIdLst>
            <p14:sldId id="611"/>
            <p14:sldId id="593"/>
            <p14:sldId id="594"/>
            <p14:sldId id="618"/>
            <p14:sldId id="619"/>
            <p14:sldId id="620"/>
            <p14:sldId id="621"/>
            <p14:sldId id="746"/>
            <p14:sldId id="595"/>
            <p14:sldId id="596"/>
            <p14:sldId id="747"/>
            <p14:sldId id="597"/>
            <p14:sldId id="598"/>
            <p14:sldId id="748"/>
            <p14:sldId id="599"/>
            <p14:sldId id="600"/>
          </p14:sldIdLst>
        </p14:section>
        <p14:section name="Image Slides (Dark)" id="{A6621D95-F2BF-4778-91AF-E4EAB2E6E0DC}">
          <p14:sldIdLst>
            <p14:sldId id="749"/>
            <p14:sldId id="601"/>
            <p14:sldId id="566"/>
            <p14:sldId id="567"/>
          </p14:sldIdLst>
        </p14:section>
        <p14:section name="Infographics (Dark)" id="{14200FFF-B008-4E46-B200-6B65707117D9}">
          <p14:sldIdLst>
            <p14:sldId id="750"/>
            <p14:sldId id="602"/>
            <p14:sldId id="605"/>
            <p14:sldId id="606"/>
            <p14:sldId id="607"/>
            <p14:sldId id="615"/>
            <p14:sldId id="625"/>
            <p14:sldId id="762"/>
            <p14:sldId id="751"/>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om Lim" initials="TL" lastIdx="7" clrIdx="0">
    <p:extLst>
      <p:ext uri="{19B8F6BF-5375-455C-9EA6-DF929625EA0E}">
        <p15:presenceInfo xmlns:p15="http://schemas.microsoft.com/office/powerpoint/2012/main" userId="f1ac1520ab2d2ee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74EEFE"/>
    <a:srgbClr val="018DA0"/>
    <a:srgbClr val="5BCEFF"/>
    <a:srgbClr val="215B88"/>
    <a:srgbClr val="A693D1"/>
    <a:srgbClr val="66A9FF"/>
    <a:srgbClr val="FFC9C9"/>
    <a:srgbClr val="DBEAF6"/>
    <a:srgbClr val="D9D9D9"/>
    <a:srgbClr val="FFF1C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1502" autoAdjust="0"/>
    <p:restoredTop sz="94960" autoAdjust="0"/>
  </p:normalViewPr>
  <p:slideViewPr>
    <p:cSldViewPr snapToGrid="0">
      <p:cViewPr varScale="1">
        <p:scale>
          <a:sx n="74" d="100"/>
          <a:sy n="74" d="100"/>
        </p:scale>
        <p:origin x="1368" y="62"/>
      </p:cViewPr>
      <p:guideLst/>
    </p:cSldViewPr>
  </p:slid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59" d="100"/>
          <a:sy n="59" d="100"/>
        </p:scale>
        <p:origin x="2371" y="7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65" Type="http://schemas.openxmlformats.org/officeDocument/2006/relationships/slide" Target="slides/slide64.xml"/><Relationship Id="rId130" Type="http://schemas.openxmlformats.org/officeDocument/2006/relationships/slide" Target="slides/slide129.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293" Type="http://schemas.openxmlformats.org/officeDocument/2006/relationships/slide" Target="slides/slide292.xml"/><Relationship Id="rId307" Type="http://schemas.openxmlformats.org/officeDocument/2006/relationships/notesMaster" Target="notesMasters/notesMaster1.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handoutMaster" Target="handoutMasters/handoutMaster1.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commentAuthors" Target="commentAuthor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presProps" Target="presProps.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viewProps" Target="viewProps.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theme" Target="theme/theme1.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00.xml.rels><?xml version="1.0" encoding="UTF-8" standalone="yes"?>
<Relationships xmlns="http://schemas.openxmlformats.org/package/2006/relationships"><Relationship Id="rId3" Type="http://schemas.openxmlformats.org/officeDocument/2006/relationships/package" Target="../embeddings/Microsoft_Excel_Worksheet99.xlsx"/><Relationship Id="rId2" Type="http://schemas.microsoft.com/office/2011/relationships/chartColorStyle" Target="colors100.xml"/><Relationship Id="rId1" Type="http://schemas.microsoft.com/office/2011/relationships/chartStyle" Target="style100.xml"/></Relationships>
</file>

<file path=ppt/charts/_rels/chart101.xml.rels><?xml version="1.0" encoding="UTF-8" standalone="yes"?>
<Relationships xmlns="http://schemas.openxmlformats.org/package/2006/relationships"><Relationship Id="rId3" Type="http://schemas.openxmlformats.org/officeDocument/2006/relationships/package" Target="../embeddings/Microsoft_Excel_Worksheet100.xlsx"/><Relationship Id="rId2" Type="http://schemas.microsoft.com/office/2011/relationships/chartColorStyle" Target="colors101.xml"/><Relationship Id="rId1" Type="http://schemas.microsoft.com/office/2011/relationships/chartStyle" Target="style101.xml"/></Relationships>
</file>

<file path=ppt/charts/_rels/chart102.xml.rels><?xml version="1.0" encoding="UTF-8" standalone="yes"?>
<Relationships xmlns="http://schemas.openxmlformats.org/package/2006/relationships"><Relationship Id="rId3" Type="http://schemas.openxmlformats.org/officeDocument/2006/relationships/package" Target="../embeddings/Microsoft_Excel_Worksheet101.xlsx"/><Relationship Id="rId2" Type="http://schemas.microsoft.com/office/2011/relationships/chartColorStyle" Target="colors102.xml"/><Relationship Id="rId1" Type="http://schemas.microsoft.com/office/2011/relationships/chartStyle" Target="style102.xml"/></Relationships>
</file>

<file path=ppt/charts/_rels/chart103.xml.rels><?xml version="1.0" encoding="UTF-8" standalone="yes"?>
<Relationships xmlns="http://schemas.openxmlformats.org/package/2006/relationships"><Relationship Id="rId3" Type="http://schemas.openxmlformats.org/officeDocument/2006/relationships/package" Target="../embeddings/Microsoft_Excel_Worksheet102.xlsx"/><Relationship Id="rId2" Type="http://schemas.microsoft.com/office/2011/relationships/chartColorStyle" Target="colors103.xml"/><Relationship Id="rId1" Type="http://schemas.microsoft.com/office/2011/relationships/chartStyle" Target="style103.xml"/></Relationships>
</file>

<file path=ppt/charts/_rels/chart104.xml.rels><?xml version="1.0" encoding="UTF-8" standalone="yes"?>
<Relationships xmlns="http://schemas.openxmlformats.org/package/2006/relationships"><Relationship Id="rId3" Type="http://schemas.openxmlformats.org/officeDocument/2006/relationships/package" Target="../embeddings/Microsoft_Excel_Worksheet103.xlsx"/><Relationship Id="rId2" Type="http://schemas.microsoft.com/office/2011/relationships/chartColorStyle" Target="colors104.xml"/><Relationship Id="rId1" Type="http://schemas.microsoft.com/office/2011/relationships/chartStyle" Target="style104.xml"/></Relationships>
</file>

<file path=ppt/charts/_rels/chart105.xml.rels><?xml version="1.0" encoding="UTF-8" standalone="yes"?>
<Relationships xmlns="http://schemas.openxmlformats.org/package/2006/relationships"><Relationship Id="rId3" Type="http://schemas.openxmlformats.org/officeDocument/2006/relationships/package" Target="../embeddings/Microsoft_Excel_Worksheet104.xlsx"/><Relationship Id="rId2" Type="http://schemas.microsoft.com/office/2011/relationships/chartColorStyle" Target="colors105.xml"/><Relationship Id="rId1" Type="http://schemas.microsoft.com/office/2011/relationships/chartStyle" Target="style105.xml"/></Relationships>
</file>

<file path=ppt/charts/_rels/chart106.xml.rels><?xml version="1.0" encoding="UTF-8" standalone="yes"?>
<Relationships xmlns="http://schemas.openxmlformats.org/package/2006/relationships"><Relationship Id="rId3" Type="http://schemas.openxmlformats.org/officeDocument/2006/relationships/package" Target="../embeddings/Microsoft_Excel_Worksheet105.xlsx"/><Relationship Id="rId2" Type="http://schemas.microsoft.com/office/2011/relationships/chartColorStyle" Target="colors106.xml"/><Relationship Id="rId1" Type="http://schemas.microsoft.com/office/2011/relationships/chartStyle" Target="style106.xml"/></Relationships>
</file>

<file path=ppt/charts/_rels/chart107.xml.rels><?xml version="1.0" encoding="UTF-8" standalone="yes"?>
<Relationships xmlns="http://schemas.openxmlformats.org/package/2006/relationships"><Relationship Id="rId3" Type="http://schemas.openxmlformats.org/officeDocument/2006/relationships/package" Target="../embeddings/Microsoft_Excel_Worksheet106.xlsx"/><Relationship Id="rId2" Type="http://schemas.microsoft.com/office/2011/relationships/chartColorStyle" Target="colors107.xml"/><Relationship Id="rId1" Type="http://schemas.microsoft.com/office/2011/relationships/chartStyle" Target="style107.xml"/></Relationships>
</file>

<file path=ppt/charts/_rels/chart108.xml.rels><?xml version="1.0" encoding="UTF-8" standalone="yes"?>
<Relationships xmlns="http://schemas.openxmlformats.org/package/2006/relationships"><Relationship Id="rId3" Type="http://schemas.openxmlformats.org/officeDocument/2006/relationships/package" Target="../embeddings/Microsoft_Excel_Worksheet107.xlsx"/><Relationship Id="rId2" Type="http://schemas.microsoft.com/office/2011/relationships/chartColorStyle" Target="colors108.xml"/><Relationship Id="rId1" Type="http://schemas.microsoft.com/office/2011/relationships/chartStyle" Target="style108.xml"/></Relationships>
</file>

<file path=ppt/charts/_rels/chart109.xml.rels><?xml version="1.0" encoding="UTF-8" standalone="yes"?>
<Relationships xmlns="http://schemas.openxmlformats.org/package/2006/relationships"><Relationship Id="rId3" Type="http://schemas.openxmlformats.org/officeDocument/2006/relationships/package" Target="../embeddings/Microsoft_Excel_Worksheet108.xlsx"/><Relationship Id="rId2" Type="http://schemas.microsoft.com/office/2011/relationships/chartColorStyle" Target="colors109.xml"/><Relationship Id="rId1" Type="http://schemas.microsoft.com/office/2011/relationships/chartStyle" Target="style109.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10.xml.rels><?xml version="1.0" encoding="UTF-8" standalone="yes"?>
<Relationships xmlns="http://schemas.openxmlformats.org/package/2006/relationships"><Relationship Id="rId3" Type="http://schemas.openxmlformats.org/officeDocument/2006/relationships/package" Target="../embeddings/Microsoft_Excel_Worksheet109.xlsx"/><Relationship Id="rId2" Type="http://schemas.microsoft.com/office/2011/relationships/chartColorStyle" Target="colors110.xml"/><Relationship Id="rId1" Type="http://schemas.microsoft.com/office/2011/relationships/chartStyle" Target="style110.xml"/></Relationships>
</file>

<file path=ppt/charts/_rels/chart111.xml.rels><?xml version="1.0" encoding="UTF-8" standalone="yes"?>
<Relationships xmlns="http://schemas.openxmlformats.org/package/2006/relationships"><Relationship Id="rId3" Type="http://schemas.openxmlformats.org/officeDocument/2006/relationships/package" Target="../embeddings/Microsoft_Excel_Worksheet110.xlsx"/><Relationship Id="rId2" Type="http://schemas.microsoft.com/office/2011/relationships/chartColorStyle" Target="colors111.xml"/><Relationship Id="rId1" Type="http://schemas.microsoft.com/office/2011/relationships/chartStyle" Target="style111.xml"/></Relationships>
</file>

<file path=ppt/charts/_rels/chart112.xml.rels><?xml version="1.0" encoding="UTF-8" standalone="yes"?>
<Relationships xmlns="http://schemas.openxmlformats.org/package/2006/relationships"><Relationship Id="rId3" Type="http://schemas.openxmlformats.org/officeDocument/2006/relationships/package" Target="../embeddings/Microsoft_Excel_Worksheet111.xlsx"/><Relationship Id="rId2" Type="http://schemas.microsoft.com/office/2011/relationships/chartColorStyle" Target="colors112.xml"/><Relationship Id="rId1" Type="http://schemas.microsoft.com/office/2011/relationships/chartStyle" Target="style112.xml"/></Relationships>
</file>

<file path=ppt/charts/_rels/chart113.xml.rels><?xml version="1.0" encoding="UTF-8" standalone="yes"?>
<Relationships xmlns="http://schemas.openxmlformats.org/package/2006/relationships"><Relationship Id="rId3" Type="http://schemas.openxmlformats.org/officeDocument/2006/relationships/package" Target="../embeddings/Microsoft_Excel_Worksheet112.xlsx"/><Relationship Id="rId2" Type="http://schemas.microsoft.com/office/2011/relationships/chartColorStyle" Target="colors113.xml"/><Relationship Id="rId1" Type="http://schemas.microsoft.com/office/2011/relationships/chartStyle" Target="style113.xml"/></Relationships>
</file>

<file path=ppt/charts/_rels/chart114.xml.rels><?xml version="1.0" encoding="UTF-8" standalone="yes"?>
<Relationships xmlns="http://schemas.openxmlformats.org/package/2006/relationships"><Relationship Id="rId3" Type="http://schemas.openxmlformats.org/officeDocument/2006/relationships/package" Target="../embeddings/Microsoft_Excel_Worksheet113.xlsx"/><Relationship Id="rId2" Type="http://schemas.microsoft.com/office/2011/relationships/chartColorStyle" Target="colors114.xml"/><Relationship Id="rId1" Type="http://schemas.microsoft.com/office/2011/relationships/chartStyle" Target="style114.xml"/></Relationships>
</file>

<file path=ppt/charts/_rels/chart115.xml.rels><?xml version="1.0" encoding="UTF-8" standalone="yes"?>
<Relationships xmlns="http://schemas.openxmlformats.org/package/2006/relationships"><Relationship Id="rId3" Type="http://schemas.openxmlformats.org/officeDocument/2006/relationships/package" Target="../embeddings/Microsoft_Excel_Worksheet114.xlsx"/><Relationship Id="rId2" Type="http://schemas.microsoft.com/office/2011/relationships/chartColorStyle" Target="colors115.xml"/><Relationship Id="rId1" Type="http://schemas.microsoft.com/office/2011/relationships/chartStyle" Target="style115.xml"/></Relationships>
</file>

<file path=ppt/charts/_rels/chart116.xml.rels><?xml version="1.0" encoding="UTF-8" standalone="yes"?>
<Relationships xmlns="http://schemas.openxmlformats.org/package/2006/relationships"><Relationship Id="rId3" Type="http://schemas.openxmlformats.org/officeDocument/2006/relationships/package" Target="../embeddings/Microsoft_Excel_Worksheet115.xlsx"/><Relationship Id="rId2" Type="http://schemas.microsoft.com/office/2011/relationships/chartColorStyle" Target="colors116.xml"/><Relationship Id="rId1" Type="http://schemas.microsoft.com/office/2011/relationships/chartStyle" Target="style116.xml"/></Relationships>
</file>

<file path=ppt/charts/_rels/chart117.xml.rels><?xml version="1.0" encoding="UTF-8" standalone="yes"?>
<Relationships xmlns="http://schemas.openxmlformats.org/package/2006/relationships"><Relationship Id="rId3" Type="http://schemas.openxmlformats.org/officeDocument/2006/relationships/package" Target="../embeddings/Microsoft_Excel_Worksheet116.xlsx"/><Relationship Id="rId2" Type="http://schemas.microsoft.com/office/2011/relationships/chartColorStyle" Target="colors117.xml"/><Relationship Id="rId1" Type="http://schemas.microsoft.com/office/2011/relationships/chartStyle" Target="style117.xml"/></Relationships>
</file>

<file path=ppt/charts/_rels/chart118.xml.rels><?xml version="1.0" encoding="UTF-8" standalone="yes"?>
<Relationships xmlns="http://schemas.openxmlformats.org/package/2006/relationships"><Relationship Id="rId3" Type="http://schemas.openxmlformats.org/officeDocument/2006/relationships/package" Target="../embeddings/Microsoft_Excel_Worksheet117.xlsx"/><Relationship Id="rId2" Type="http://schemas.microsoft.com/office/2011/relationships/chartColorStyle" Target="colors118.xml"/><Relationship Id="rId1" Type="http://schemas.microsoft.com/office/2011/relationships/chartStyle" Target="style118.xml"/></Relationships>
</file>

<file path=ppt/charts/_rels/chart119.xml.rels><?xml version="1.0" encoding="UTF-8" standalone="yes"?>
<Relationships xmlns="http://schemas.openxmlformats.org/package/2006/relationships"><Relationship Id="rId3" Type="http://schemas.openxmlformats.org/officeDocument/2006/relationships/package" Target="../embeddings/Microsoft_Excel_Worksheet118.xlsx"/><Relationship Id="rId2" Type="http://schemas.microsoft.com/office/2011/relationships/chartColorStyle" Target="colors119.xml"/><Relationship Id="rId1" Type="http://schemas.microsoft.com/office/2011/relationships/chartStyle" Target="style119.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20.xml.rels><?xml version="1.0" encoding="UTF-8" standalone="yes"?>
<Relationships xmlns="http://schemas.openxmlformats.org/package/2006/relationships"><Relationship Id="rId3" Type="http://schemas.openxmlformats.org/officeDocument/2006/relationships/package" Target="../embeddings/Microsoft_Excel_Worksheet119.xlsx"/><Relationship Id="rId2" Type="http://schemas.microsoft.com/office/2011/relationships/chartColorStyle" Target="colors120.xml"/><Relationship Id="rId1" Type="http://schemas.microsoft.com/office/2011/relationships/chartStyle" Target="style120.xml"/></Relationships>
</file>

<file path=ppt/charts/_rels/chart121.xml.rels><?xml version="1.0" encoding="UTF-8" standalone="yes"?>
<Relationships xmlns="http://schemas.openxmlformats.org/package/2006/relationships"><Relationship Id="rId3" Type="http://schemas.openxmlformats.org/officeDocument/2006/relationships/package" Target="../embeddings/Microsoft_Excel_Worksheet120.xlsx"/><Relationship Id="rId2" Type="http://schemas.microsoft.com/office/2011/relationships/chartColorStyle" Target="colors121.xml"/><Relationship Id="rId1" Type="http://schemas.microsoft.com/office/2011/relationships/chartStyle" Target="style121.xml"/></Relationships>
</file>

<file path=ppt/charts/_rels/chart122.xml.rels><?xml version="1.0" encoding="UTF-8" standalone="yes"?>
<Relationships xmlns="http://schemas.openxmlformats.org/package/2006/relationships"><Relationship Id="rId3" Type="http://schemas.openxmlformats.org/officeDocument/2006/relationships/package" Target="../embeddings/Microsoft_Excel_Worksheet121.xlsx"/><Relationship Id="rId2" Type="http://schemas.microsoft.com/office/2011/relationships/chartColorStyle" Target="colors122.xml"/><Relationship Id="rId1" Type="http://schemas.microsoft.com/office/2011/relationships/chartStyle" Target="style122.xml"/></Relationships>
</file>

<file path=ppt/charts/_rels/chart123.xml.rels><?xml version="1.0" encoding="UTF-8" standalone="yes"?>
<Relationships xmlns="http://schemas.openxmlformats.org/package/2006/relationships"><Relationship Id="rId3" Type="http://schemas.openxmlformats.org/officeDocument/2006/relationships/package" Target="../embeddings/Microsoft_Excel_Worksheet122.xlsx"/><Relationship Id="rId2" Type="http://schemas.microsoft.com/office/2011/relationships/chartColorStyle" Target="colors123.xml"/><Relationship Id="rId1" Type="http://schemas.microsoft.com/office/2011/relationships/chartStyle" Target="style123.xml"/></Relationships>
</file>

<file path=ppt/charts/_rels/chart124.xml.rels><?xml version="1.0" encoding="UTF-8" standalone="yes"?>
<Relationships xmlns="http://schemas.openxmlformats.org/package/2006/relationships"><Relationship Id="rId3" Type="http://schemas.openxmlformats.org/officeDocument/2006/relationships/package" Target="../embeddings/Microsoft_Excel_Worksheet123.xlsx"/><Relationship Id="rId2" Type="http://schemas.microsoft.com/office/2011/relationships/chartColorStyle" Target="colors124.xml"/><Relationship Id="rId1" Type="http://schemas.microsoft.com/office/2011/relationships/chartStyle" Target="style124.xml"/></Relationships>
</file>

<file path=ppt/charts/_rels/chart125.xml.rels><?xml version="1.0" encoding="UTF-8" standalone="yes"?>
<Relationships xmlns="http://schemas.openxmlformats.org/package/2006/relationships"><Relationship Id="rId3" Type="http://schemas.openxmlformats.org/officeDocument/2006/relationships/package" Target="../embeddings/Microsoft_Excel_Worksheet124.xlsx"/><Relationship Id="rId2" Type="http://schemas.microsoft.com/office/2011/relationships/chartColorStyle" Target="colors125.xml"/><Relationship Id="rId1" Type="http://schemas.microsoft.com/office/2011/relationships/chartStyle" Target="style125.xml"/></Relationships>
</file>

<file path=ppt/charts/_rels/chart126.xml.rels><?xml version="1.0" encoding="UTF-8" standalone="yes"?>
<Relationships xmlns="http://schemas.openxmlformats.org/package/2006/relationships"><Relationship Id="rId3" Type="http://schemas.openxmlformats.org/officeDocument/2006/relationships/package" Target="../embeddings/Microsoft_Excel_Worksheet125.xlsx"/><Relationship Id="rId2" Type="http://schemas.microsoft.com/office/2011/relationships/chartColorStyle" Target="colors126.xml"/><Relationship Id="rId1" Type="http://schemas.microsoft.com/office/2011/relationships/chartStyle" Target="style126.xml"/></Relationships>
</file>

<file path=ppt/charts/_rels/chart127.xml.rels><?xml version="1.0" encoding="UTF-8" standalone="yes"?>
<Relationships xmlns="http://schemas.openxmlformats.org/package/2006/relationships"><Relationship Id="rId3" Type="http://schemas.openxmlformats.org/officeDocument/2006/relationships/package" Target="../embeddings/Microsoft_Excel_Worksheet126.xlsx"/><Relationship Id="rId2" Type="http://schemas.microsoft.com/office/2011/relationships/chartColorStyle" Target="colors127.xml"/><Relationship Id="rId1" Type="http://schemas.microsoft.com/office/2011/relationships/chartStyle" Target="style127.xml"/></Relationships>
</file>

<file path=ppt/charts/_rels/chart128.xml.rels><?xml version="1.0" encoding="UTF-8" standalone="yes"?>
<Relationships xmlns="http://schemas.openxmlformats.org/package/2006/relationships"><Relationship Id="rId3" Type="http://schemas.openxmlformats.org/officeDocument/2006/relationships/package" Target="../embeddings/Microsoft_Excel_Worksheet127.xlsx"/><Relationship Id="rId2" Type="http://schemas.microsoft.com/office/2011/relationships/chartColorStyle" Target="colors128.xml"/><Relationship Id="rId1" Type="http://schemas.microsoft.com/office/2011/relationships/chartStyle" Target="style128.xml"/></Relationships>
</file>

<file path=ppt/charts/_rels/chart129.xml.rels><?xml version="1.0" encoding="UTF-8" standalone="yes"?>
<Relationships xmlns="http://schemas.openxmlformats.org/package/2006/relationships"><Relationship Id="rId3" Type="http://schemas.openxmlformats.org/officeDocument/2006/relationships/package" Target="../embeddings/Microsoft_Excel_Worksheet128.xlsx"/><Relationship Id="rId2" Type="http://schemas.microsoft.com/office/2011/relationships/chartColorStyle" Target="colors129.xml"/><Relationship Id="rId1" Type="http://schemas.microsoft.com/office/2011/relationships/chartStyle" Target="style129.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30.xml.rels><?xml version="1.0" encoding="UTF-8" standalone="yes"?>
<Relationships xmlns="http://schemas.openxmlformats.org/package/2006/relationships"><Relationship Id="rId3" Type="http://schemas.openxmlformats.org/officeDocument/2006/relationships/package" Target="../embeddings/Microsoft_Excel_Worksheet129.xlsx"/><Relationship Id="rId2" Type="http://schemas.microsoft.com/office/2011/relationships/chartColorStyle" Target="colors130.xml"/><Relationship Id="rId1" Type="http://schemas.microsoft.com/office/2011/relationships/chartStyle" Target="style130.xml"/></Relationships>
</file>

<file path=ppt/charts/_rels/chart131.xml.rels><?xml version="1.0" encoding="UTF-8" standalone="yes"?>
<Relationships xmlns="http://schemas.openxmlformats.org/package/2006/relationships"><Relationship Id="rId3" Type="http://schemas.openxmlformats.org/officeDocument/2006/relationships/package" Target="../embeddings/Microsoft_Excel_Worksheet130.xlsx"/><Relationship Id="rId2" Type="http://schemas.microsoft.com/office/2011/relationships/chartColorStyle" Target="colors131.xml"/><Relationship Id="rId1" Type="http://schemas.microsoft.com/office/2011/relationships/chartStyle" Target="style131.xml"/></Relationships>
</file>

<file path=ppt/charts/_rels/chart132.xml.rels><?xml version="1.0" encoding="UTF-8" standalone="yes"?>
<Relationships xmlns="http://schemas.openxmlformats.org/package/2006/relationships"><Relationship Id="rId3" Type="http://schemas.openxmlformats.org/officeDocument/2006/relationships/package" Target="../embeddings/Microsoft_Excel_Worksheet131.xlsx"/><Relationship Id="rId2" Type="http://schemas.microsoft.com/office/2011/relationships/chartColorStyle" Target="colors132.xml"/><Relationship Id="rId1" Type="http://schemas.microsoft.com/office/2011/relationships/chartStyle" Target="style132.xml"/></Relationships>
</file>

<file path=ppt/charts/_rels/chart133.xml.rels><?xml version="1.0" encoding="UTF-8" standalone="yes"?>
<Relationships xmlns="http://schemas.openxmlformats.org/package/2006/relationships"><Relationship Id="rId3" Type="http://schemas.openxmlformats.org/officeDocument/2006/relationships/package" Target="../embeddings/Microsoft_Excel_Worksheet132.xlsx"/><Relationship Id="rId2" Type="http://schemas.microsoft.com/office/2011/relationships/chartColorStyle" Target="colors133.xml"/><Relationship Id="rId1" Type="http://schemas.microsoft.com/office/2011/relationships/chartStyle" Target="style133.xml"/></Relationships>
</file>

<file path=ppt/charts/_rels/chart134.xml.rels><?xml version="1.0" encoding="UTF-8" standalone="yes"?>
<Relationships xmlns="http://schemas.openxmlformats.org/package/2006/relationships"><Relationship Id="rId3" Type="http://schemas.openxmlformats.org/officeDocument/2006/relationships/package" Target="../embeddings/Microsoft_Excel_Worksheet133.xlsx"/><Relationship Id="rId2" Type="http://schemas.microsoft.com/office/2011/relationships/chartColorStyle" Target="colors134.xml"/><Relationship Id="rId1" Type="http://schemas.microsoft.com/office/2011/relationships/chartStyle" Target="style134.xml"/></Relationships>
</file>

<file path=ppt/charts/_rels/chart135.xml.rels><?xml version="1.0" encoding="UTF-8" standalone="yes"?>
<Relationships xmlns="http://schemas.openxmlformats.org/package/2006/relationships"><Relationship Id="rId3" Type="http://schemas.openxmlformats.org/officeDocument/2006/relationships/package" Target="../embeddings/Microsoft_Excel_Worksheet134.xlsx"/><Relationship Id="rId2" Type="http://schemas.microsoft.com/office/2011/relationships/chartColorStyle" Target="colors135.xml"/><Relationship Id="rId1" Type="http://schemas.microsoft.com/office/2011/relationships/chartStyle" Target="style135.xml"/></Relationships>
</file>

<file path=ppt/charts/_rels/chart136.xml.rels><?xml version="1.0" encoding="UTF-8" standalone="yes"?>
<Relationships xmlns="http://schemas.openxmlformats.org/package/2006/relationships"><Relationship Id="rId3" Type="http://schemas.openxmlformats.org/officeDocument/2006/relationships/package" Target="../embeddings/Microsoft_Excel_Worksheet135.xlsx"/><Relationship Id="rId2" Type="http://schemas.microsoft.com/office/2011/relationships/chartColorStyle" Target="colors136.xml"/><Relationship Id="rId1" Type="http://schemas.microsoft.com/office/2011/relationships/chartStyle" Target="style136.xml"/></Relationships>
</file>

<file path=ppt/charts/_rels/chart137.xml.rels><?xml version="1.0" encoding="UTF-8" standalone="yes"?>
<Relationships xmlns="http://schemas.openxmlformats.org/package/2006/relationships"><Relationship Id="rId3" Type="http://schemas.openxmlformats.org/officeDocument/2006/relationships/package" Target="../embeddings/Microsoft_Excel_Worksheet136.xlsx"/><Relationship Id="rId2" Type="http://schemas.microsoft.com/office/2011/relationships/chartColorStyle" Target="colors137.xml"/><Relationship Id="rId1" Type="http://schemas.microsoft.com/office/2011/relationships/chartStyle" Target="style137.xml"/></Relationships>
</file>

<file path=ppt/charts/_rels/chart138.xml.rels><?xml version="1.0" encoding="UTF-8" standalone="yes"?>
<Relationships xmlns="http://schemas.openxmlformats.org/package/2006/relationships"><Relationship Id="rId3" Type="http://schemas.openxmlformats.org/officeDocument/2006/relationships/package" Target="../embeddings/Microsoft_Excel_Worksheet137.xlsx"/><Relationship Id="rId2" Type="http://schemas.microsoft.com/office/2011/relationships/chartColorStyle" Target="colors138.xml"/><Relationship Id="rId1" Type="http://schemas.microsoft.com/office/2011/relationships/chartStyle" Target="style138.xml"/></Relationships>
</file>

<file path=ppt/charts/_rels/chart139.xml.rels><?xml version="1.0" encoding="UTF-8" standalone="yes"?>
<Relationships xmlns="http://schemas.openxmlformats.org/package/2006/relationships"><Relationship Id="rId3" Type="http://schemas.openxmlformats.org/officeDocument/2006/relationships/package" Target="../embeddings/Microsoft_Excel_Worksheet138.xlsx"/><Relationship Id="rId2" Type="http://schemas.microsoft.com/office/2011/relationships/chartColorStyle" Target="colors139.xml"/><Relationship Id="rId1" Type="http://schemas.microsoft.com/office/2011/relationships/chartStyle" Target="style139.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40.xml.rels><?xml version="1.0" encoding="UTF-8" standalone="yes"?>
<Relationships xmlns="http://schemas.openxmlformats.org/package/2006/relationships"><Relationship Id="rId3" Type="http://schemas.openxmlformats.org/officeDocument/2006/relationships/package" Target="../embeddings/Microsoft_Excel_Worksheet139.xlsx"/><Relationship Id="rId2" Type="http://schemas.microsoft.com/office/2011/relationships/chartColorStyle" Target="colors140.xml"/><Relationship Id="rId1" Type="http://schemas.microsoft.com/office/2011/relationships/chartStyle" Target="style140.xml"/></Relationships>
</file>

<file path=ppt/charts/_rels/chart141.xml.rels><?xml version="1.0" encoding="UTF-8" standalone="yes"?>
<Relationships xmlns="http://schemas.openxmlformats.org/package/2006/relationships"><Relationship Id="rId3" Type="http://schemas.openxmlformats.org/officeDocument/2006/relationships/package" Target="../embeddings/Microsoft_Excel_Worksheet140.xlsx"/><Relationship Id="rId2" Type="http://schemas.microsoft.com/office/2011/relationships/chartColorStyle" Target="colors141.xml"/><Relationship Id="rId1" Type="http://schemas.microsoft.com/office/2011/relationships/chartStyle" Target="style141.xml"/></Relationships>
</file>

<file path=ppt/charts/_rels/chart142.xml.rels><?xml version="1.0" encoding="UTF-8" standalone="yes"?>
<Relationships xmlns="http://schemas.openxmlformats.org/package/2006/relationships"><Relationship Id="rId3" Type="http://schemas.openxmlformats.org/officeDocument/2006/relationships/package" Target="../embeddings/Microsoft_Excel_Worksheet141.xlsx"/><Relationship Id="rId2" Type="http://schemas.microsoft.com/office/2011/relationships/chartColorStyle" Target="colors142.xml"/><Relationship Id="rId1" Type="http://schemas.microsoft.com/office/2011/relationships/chartStyle" Target="style142.xml"/></Relationships>
</file>

<file path=ppt/charts/_rels/chart143.xml.rels><?xml version="1.0" encoding="UTF-8" standalone="yes"?>
<Relationships xmlns="http://schemas.openxmlformats.org/package/2006/relationships"><Relationship Id="rId3" Type="http://schemas.openxmlformats.org/officeDocument/2006/relationships/package" Target="../embeddings/Microsoft_Excel_Worksheet142.xlsx"/><Relationship Id="rId2" Type="http://schemas.microsoft.com/office/2011/relationships/chartColorStyle" Target="colors143.xml"/><Relationship Id="rId1" Type="http://schemas.microsoft.com/office/2011/relationships/chartStyle" Target="style143.xml"/></Relationships>
</file>

<file path=ppt/charts/_rels/chart144.xml.rels><?xml version="1.0" encoding="UTF-8" standalone="yes"?>
<Relationships xmlns="http://schemas.openxmlformats.org/package/2006/relationships"><Relationship Id="rId3" Type="http://schemas.openxmlformats.org/officeDocument/2006/relationships/package" Target="../embeddings/Microsoft_Excel_Worksheet143.xlsx"/><Relationship Id="rId2" Type="http://schemas.microsoft.com/office/2011/relationships/chartColorStyle" Target="colors144.xml"/><Relationship Id="rId1" Type="http://schemas.microsoft.com/office/2011/relationships/chartStyle" Target="style144.xml"/></Relationships>
</file>

<file path=ppt/charts/_rels/chart145.xml.rels><?xml version="1.0" encoding="UTF-8" standalone="yes"?>
<Relationships xmlns="http://schemas.openxmlformats.org/package/2006/relationships"><Relationship Id="rId3" Type="http://schemas.openxmlformats.org/officeDocument/2006/relationships/package" Target="../embeddings/Microsoft_Excel_Worksheet144.xlsx"/><Relationship Id="rId2" Type="http://schemas.microsoft.com/office/2011/relationships/chartColorStyle" Target="colors145.xml"/><Relationship Id="rId1" Type="http://schemas.microsoft.com/office/2011/relationships/chartStyle" Target="style145.xml"/></Relationships>
</file>

<file path=ppt/charts/_rels/chart146.xml.rels><?xml version="1.0" encoding="UTF-8" standalone="yes"?>
<Relationships xmlns="http://schemas.openxmlformats.org/package/2006/relationships"><Relationship Id="rId3" Type="http://schemas.openxmlformats.org/officeDocument/2006/relationships/package" Target="../embeddings/Microsoft_Excel_Worksheet145.xlsx"/><Relationship Id="rId2" Type="http://schemas.microsoft.com/office/2011/relationships/chartColorStyle" Target="colors146.xml"/><Relationship Id="rId1" Type="http://schemas.microsoft.com/office/2011/relationships/chartStyle" Target="style146.xml"/></Relationships>
</file>

<file path=ppt/charts/_rels/chart147.xml.rels><?xml version="1.0" encoding="UTF-8" standalone="yes"?>
<Relationships xmlns="http://schemas.openxmlformats.org/package/2006/relationships"><Relationship Id="rId3" Type="http://schemas.openxmlformats.org/officeDocument/2006/relationships/package" Target="../embeddings/Microsoft_Excel_Worksheet146.xlsx"/><Relationship Id="rId2" Type="http://schemas.microsoft.com/office/2011/relationships/chartColorStyle" Target="colors147.xml"/><Relationship Id="rId1" Type="http://schemas.microsoft.com/office/2011/relationships/chartStyle" Target="style147.xml"/></Relationships>
</file>

<file path=ppt/charts/_rels/chart148.xml.rels><?xml version="1.0" encoding="UTF-8" standalone="yes"?>
<Relationships xmlns="http://schemas.openxmlformats.org/package/2006/relationships"><Relationship Id="rId3" Type="http://schemas.openxmlformats.org/officeDocument/2006/relationships/package" Target="../embeddings/Microsoft_Excel_Worksheet147.xlsx"/><Relationship Id="rId2" Type="http://schemas.microsoft.com/office/2011/relationships/chartColorStyle" Target="colors148.xml"/><Relationship Id="rId1" Type="http://schemas.microsoft.com/office/2011/relationships/chartStyle" Target="style148.xml"/></Relationships>
</file>

<file path=ppt/charts/_rels/chart149.xml.rels><?xml version="1.0" encoding="UTF-8" standalone="yes"?>
<Relationships xmlns="http://schemas.openxmlformats.org/package/2006/relationships"><Relationship Id="rId3" Type="http://schemas.openxmlformats.org/officeDocument/2006/relationships/package" Target="../embeddings/Microsoft_Excel_Worksheet148.xlsx"/><Relationship Id="rId2" Type="http://schemas.microsoft.com/office/2011/relationships/chartColorStyle" Target="colors149.xml"/><Relationship Id="rId1" Type="http://schemas.microsoft.com/office/2011/relationships/chartStyle" Target="style149.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50.xml.rels><?xml version="1.0" encoding="UTF-8" standalone="yes"?>
<Relationships xmlns="http://schemas.openxmlformats.org/package/2006/relationships"><Relationship Id="rId3" Type="http://schemas.openxmlformats.org/officeDocument/2006/relationships/package" Target="../embeddings/Microsoft_Excel_Worksheet149.xlsx"/><Relationship Id="rId2" Type="http://schemas.microsoft.com/office/2011/relationships/chartColorStyle" Target="colors150.xml"/><Relationship Id="rId1" Type="http://schemas.microsoft.com/office/2011/relationships/chartStyle" Target="style150.xml"/></Relationships>
</file>

<file path=ppt/charts/_rels/chart151.xml.rels><?xml version="1.0" encoding="UTF-8" standalone="yes"?>
<Relationships xmlns="http://schemas.openxmlformats.org/package/2006/relationships"><Relationship Id="rId3" Type="http://schemas.openxmlformats.org/officeDocument/2006/relationships/package" Target="../embeddings/Microsoft_Excel_Worksheet150.xlsx"/><Relationship Id="rId2" Type="http://schemas.microsoft.com/office/2011/relationships/chartColorStyle" Target="colors151.xml"/><Relationship Id="rId1" Type="http://schemas.microsoft.com/office/2011/relationships/chartStyle" Target="style151.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2.xml"/><Relationship Id="rId1" Type="http://schemas.microsoft.com/office/2011/relationships/chartStyle" Target="style32.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6.xml"/><Relationship Id="rId1" Type="http://schemas.microsoft.com/office/2011/relationships/chartStyle" Target="style36.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7.xml"/><Relationship Id="rId1" Type="http://schemas.microsoft.com/office/2011/relationships/chartStyle" Target="style37.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8.xml"/><Relationship Id="rId1" Type="http://schemas.microsoft.com/office/2011/relationships/chartStyle" Target="style38.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0.xml"/><Relationship Id="rId1" Type="http://schemas.microsoft.com/office/2011/relationships/chartStyle" Target="style4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1.xml"/><Relationship Id="rId1" Type="http://schemas.microsoft.com/office/2011/relationships/chartStyle" Target="style41.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2.xml"/><Relationship Id="rId1" Type="http://schemas.microsoft.com/office/2011/relationships/chartStyle" Target="style42.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3.xml"/><Relationship Id="rId1" Type="http://schemas.microsoft.com/office/2011/relationships/chartStyle" Target="style43.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4.xml"/><Relationship Id="rId1" Type="http://schemas.microsoft.com/office/2011/relationships/chartStyle" Target="style44.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5.xml"/><Relationship Id="rId1" Type="http://schemas.microsoft.com/office/2011/relationships/chartStyle" Target="style45.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6.xml"/><Relationship Id="rId1" Type="http://schemas.microsoft.com/office/2011/relationships/chartStyle" Target="style46.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7.xml"/><Relationship Id="rId1" Type="http://schemas.microsoft.com/office/2011/relationships/chartStyle" Target="style47.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8.xml"/><Relationship Id="rId1" Type="http://schemas.microsoft.com/office/2011/relationships/chartStyle" Target="style48.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9.xml"/><Relationship Id="rId1" Type="http://schemas.microsoft.com/office/2011/relationships/chartStyle" Target="style49.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50.xml"/><Relationship Id="rId1" Type="http://schemas.microsoft.com/office/2011/relationships/chartStyle" Target="style50.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51.xml"/><Relationship Id="rId1" Type="http://schemas.microsoft.com/office/2011/relationships/chartStyle" Target="style51.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52.xml"/><Relationship Id="rId1" Type="http://schemas.microsoft.com/office/2011/relationships/chartStyle" Target="style52.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53.xml"/><Relationship Id="rId1" Type="http://schemas.microsoft.com/office/2011/relationships/chartStyle" Target="style53.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54.xml"/><Relationship Id="rId1" Type="http://schemas.microsoft.com/office/2011/relationships/chartStyle" Target="style54.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55.xml"/><Relationship Id="rId1" Type="http://schemas.microsoft.com/office/2011/relationships/chartStyle" Target="style55.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56.xml"/><Relationship Id="rId1" Type="http://schemas.microsoft.com/office/2011/relationships/chartStyle" Target="style56.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7.xml"/><Relationship Id="rId1" Type="http://schemas.microsoft.com/office/2011/relationships/chartStyle" Target="style57.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8.xml"/><Relationship Id="rId1" Type="http://schemas.microsoft.com/office/2011/relationships/chartStyle" Target="style58.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9.xml"/><Relationship Id="rId1" Type="http://schemas.microsoft.com/office/2011/relationships/chartStyle" Target="style59.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60.xml"/><Relationship Id="rId1" Type="http://schemas.microsoft.com/office/2011/relationships/chartStyle" Target="style60.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61.xml"/><Relationship Id="rId1" Type="http://schemas.microsoft.com/office/2011/relationships/chartStyle" Target="style61.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62.xml"/><Relationship Id="rId1" Type="http://schemas.microsoft.com/office/2011/relationships/chartStyle" Target="style62.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63.xml"/><Relationship Id="rId1" Type="http://schemas.microsoft.com/office/2011/relationships/chartStyle" Target="style63.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64.xml"/><Relationship Id="rId1" Type="http://schemas.microsoft.com/office/2011/relationships/chartStyle" Target="style64.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65.xml"/><Relationship Id="rId1" Type="http://schemas.microsoft.com/office/2011/relationships/chartStyle" Target="style65.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66.xml"/><Relationship Id="rId1" Type="http://schemas.microsoft.com/office/2011/relationships/chartStyle" Target="style66.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7.xml"/><Relationship Id="rId1" Type="http://schemas.microsoft.com/office/2011/relationships/chartStyle" Target="style67.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8.xml"/><Relationship Id="rId1" Type="http://schemas.microsoft.com/office/2011/relationships/chartStyle" Target="style68.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69.xml"/><Relationship Id="rId1" Type="http://schemas.microsoft.com/office/2011/relationships/chartStyle" Target="style69.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70.xml"/><Relationship Id="rId1" Type="http://schemas.microsoft.com/office/2011/relationships/chartStyle" Target="style70.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71.xml"/><Relationship Id="rId1" Type="http://schemas.microsoft.com/office/2011/relationships/chartStyle" Target="style71.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72.xml"/><Relationship Id="rId1" Type="http://schemas.microsoft.com/office/2011/relationships/chartStyle" Target="style72.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73.xml"/><Relationship Id="rId1" Type="http://schemas.microsoft.com/office/2011/relationships/chartStyle" Target="style73.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74.xml"/><Relationship Id="rId1" Type="http://schemas.microsoft.com/office/2011/relationships/chartStyle" Target="style74.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75.xml"/><Relationship Id="rId1" Type="http://schemas.microsoft.com/office/2011/relationships/chartStyle" Target="style75.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76.xml"/><Relationship Id="rId1" Type="http://schemas.microsoft.com/office/2011/relationships/chartStyle" Target="style76.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77.xml"/><Relationship Id="rId1" Type="http://schemas.microsoft.com/office/2011/relationships/chartStyle" Target="style77.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78.xml"/><Relationship Id="rId1" Type="http://schemas.microsoft.com/office/2011/relationships/chartStyle" Target="style78.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79.xml"/><Relationship Id="rId1" Type="http://schemas.microsoft.com/office/2011/relationships/chartStyle" Target="style79.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80.xml"/><Relationship Id="rId1" Type="http://schemas.microsoft.com/office/2011/relationships/chartStyle" Target="style80.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81.xml"/><Relationship Id="rId1" Type="http://schemas.microsoft.com/office/2011/relationships/chartStyle" Target="style81.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81.xlsx"/><Relationship Id="rId2" Type="http://schemas.microsoft.com/office/2011/relationships/chartColorStyle" Target="colors82.xml"/><Relationship Id="rId1" Type="http://schemas.microsoft.com/office/2011/relationships/chartStyle" Target="style82.xml"/></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82.xlsx"/><Relationship Id="rId2" Type="http://schemas.microsoft.com/office/2011/relationships/chartColorStyle" Target="colors83.xml"/><Relationship Id="rId1" Type="http://schemas.microsoft.com/office/2011/relationships/chartStyle" Target="style83.xml"/></Relationships>
</file>

<file path=ppt/charts/_rels/chart84.xml.rels><?xml version="1.0" encoding="UTF-8" standalone="yes"?>
<Relationships xmlns="http://schemas.openxmlformats.org/package/2006/relationships"><Relationship Id="rId3" Type="http://schemas.openxmlformats.org/officeDocument/2006/relationships/package" Target="../embeddings/Microsoft_Excel_Worksheet83.xlsx"/><Relationship Id="rId2" Type="http://schemas.microsoft.com/office/2011/relationships/chartColorStyle" Target="colors84.xml"/><Relationship Id="rId1" Type="http://schemas.microsoft.com/office/2011/relationships/chartStyle" Target="style84.xml"/></Relationships>
</file>

<file path=ppt/charts/_rels/chart85.xml.rels><?xml version="1.0" encoding="UTF-8" standalone="yes"?>
<Relationships xmlns="http://schemas.openxmlformats.org/package/2006/relationships"><Relationship Id="rId3" Type="http://schemas.openxmlformats.org/officeDocument/2006/relationships/package" Target="../embeddings/Microsoft_Excel_Worksheet84.xlsx"/><Relationship Id="rId2" Type="http://schemas.microsoft.com/office/2011/relationships/chartColorStyle" Target="colors85.xml"/><Relationship Id="rId1" Type="http://schemas.microsoft.com/office/2011/relationships/chartStyle" Target="style85.xml"/></Relationships>
</file>

<file path=ppt/charts/_rels/chart86.xml.rels><?xml version="1.0" encoding="UTF-8" standalone="yes"?>
<Relationships xmlns="http://schemas.openxmlformats.org/package/2006/relationships"><Relationship Id="rId3" Type="http://schemas.openxmlformats.org/officeDocument/2006/relationships/package" Target="../embeddings/Microsoft_Excel_Worksheet85.xlsx"/><Relationship Id="rId2" Type="http://schemas.microsoft.com/office/2011/relationships/chartColorStyle" Target="colors86.xml"/><Relationship Id="rId1" Type="http://schemas.microsoft.com/office/2011/relationships/chartStyle" Target="style86.xml"/></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87.xml"/><Relationship Id="rId1" Type="http://schemas.microsoft.com/office/2011/relationships/chartStyle" Target="style87.xml"/></Relationships>
</file>

<file path=ppt/charts/_rels/chart88.xml.rels><?xml version="1.0" encoding="UTF-8" standalone="yes"?>
<Relationships xmlns="http://schemas.openxmlformats.org/package/2006/relationships"><Relationship Id="rId3" Type="http://schemas.openxmlformats.org/officeDocument/2006/relationships/package" Target="../embeddings/Microsoft_Excel_Worksheet87.xlsx"/><Relationship Id="rId2" Type="http://schemas.microsoft.com/office/2011/relationships/chartColorStyle" Target="colors88.xml"/><Relationship Id="rId1" Type="http://schemas.microsoft.com/office/2011/relationships/chartStyle" Target="style88.xml"/></Relationships>
</file>

<file path=ppt/charts/_rels/chart89.xml.rels><?xml version="1.0" encoding="UTF-8" standalone="yes"?>
<Relationships xmlns="http://schemas.openxmlformats.org/package/2006/relationships"><Relationship Id="rId3" Type="http://schemas.openxmlformats.org/officeDocument/2006/relationships/package" Target="../embeddings/Microsoft_Excel_Worksheet88.xlsx"/><Relationship Id="rId2" Type="http://schemas.microsoft.com/office/2011/relationships/chartColorStyle" Target="colors89.xml"/><Relationship Id="rId1" Type="http://schemas.microsoft.com/office/2011/relationships/chartStyle" Target="style89.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_rels/chart90.xml.rels><?xml version="1.0" encoding="UTF-8" standalone="yes"?>
<Relationships xmlns="http://schemas.openxmlformats.org/package/2006/relationships"><Relationship Id="rId3" Type="http://schemas.openxmlformats.org/officeDocument/2006/relationships/package" Target="../embeddings/Microsoft_Excel_Worksheet89.xlsx"/><Relationship Id="rId2" Type="http://schemas.microsoft.com/office/2011/relationships/chartColorStyle" Target="colors90.xml"/><Relationship Id="rId1" Type="http://schemas.microsoft.com/office/2011/relationships/chartStyle" Target="style90.xml"/></Relationships>
</file>

<file path=ppt/charts/_rels/chart91.xml.rels><?xml version="1.0" encoding="UTF-8" standalone="yes"?>
<Relationships xmlns="http://schemas.openxmlformats.org/package/2006/relationships"><Relationship Id="rId3" Type="http://schemas.openxmlformats.org/officeDocument/2006/relationships/package" Target="../embeddings/Microsoft_Excel_Worksheet90.xlsx"/><Relationship Id="rId2" Type="http://schemas.microsoft.com/office/2011/relationships/chartColorStyle" Target="colors91.xml"/><Relationship Id="rId1" Type="http://schemas.microsoft.com/office/2011/relationships/chartStyle" Target="style91.xml"/></Relationships>
</file>

<file path=ppt/charts/_rels/chart92.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92.xml"/><Relationship Id="rId1" Type="http://schemas.microsoft.com/office/2011/relationships/chartStyle" Target="style92.xml"/></Relationships>
</file>

<file path=ppt/charts/_rels/chart93.xml.rels><?xml version="1.0" encoding="UTF-8" standalone="yes"?>
<Relationships xmlns="http://schemas.openxmlformats.org/package/2006/relationships"><Relationship Id="rId3" Type="http://schemas.openxmlformats.org/officeDocument/2006/relationships/package" Target="../embeddings/Microsoft_Excel_Worksheet92.xlsx"/><Relationship Id="rId2" Type="http://schemas.microsoft.com/office/2011/relationships/chartColorStyle" Target="colors93.xml"/><Relationship Id="rId1" Type="http://schemas.microsoft.com/office/2011/relationships/chartStyle" Target="style93.xml"/></Relationships>
</file>

<file path=ppt/charts/_rels/chart94.xml.rels><?xml version="1.0" encoding="UTF-8" standalone="yes"?>
<Relationships xmlns="http://schemas.openxmlformats.org/package/2006/relationships"><Relationship Id="rId3" Type="http://schemas.openxmlformats.org/officeDocument/2006/relationships/package" Target="../embeddings/Microsoft_Excel_Worksheet93.xlsx"/><Relationship Id="rId2" Type="http://schemas.microsoft.com/office/2011/relationships/chartColorStyle" Target="colors94.xml"/><Relationship Id="rId1" Type="http://schemas.microsoft.com/office/2011/relationships/chartStyle" Target="style94.xml"/></Relationships>
</file>

<file path=ppt/charts/_rels/chart95.xml.rels><?xml version="1.0" encoding="UTF-8" standalone="yes"?>
<Relationships xmlns="http://schemas.openxmlformats.org/package/2006/relationships"><Relationship Id="rId3" Type="http://schemas.openxmlformats.org/officeDocument/2006/relationships/package" Target="../embeddings/Microsoft_Excel_Worksheet94.xlsx"/><Relationship Id="rId2" Type="http://schemas.microsoft.com/office/2011/relationships/chartColorStyle" Target="colors95.xml"/><Relationship Id="rId1" Type="http://schemas.microsoft.com/office/2011/relationships/chartStyle" Target="style95.xml"/></Relationships>
</file>

<file path=ppt/charts/_rels/chart96.xml.rels><?xml version="1.0" encoding="UTF-8" standalone="yes"?>
<Relationships xmlns="http://schemas.openxmlformats.org/package/2006/relationships"><Relationship Id="rId3" Type="http://schemas.openxmlformats.org/officeDocument/2006/relationships/package" Target="../embeddings/Microsoft_Excel_Worksheet95.xlsx"/><Relationship Id="rId2" Type="http://schemas.microsoft.com/office/2011/relationships/chartColorStyle" Target="colors96.xml"/><Relationship Id="rId1" Type="http://schemas.microsoft.com/office/2011/relationships/chartStyle" Target="style96.xml"/></Relationships>
</file>

<file path=ppt/charts/_rels/chart97.xml.rels><?xml version="1.0" encoding="UTF-8" standalone="yes"?>
<Relationships xmlns="http://schemas.openxmlformats.org/package/2006/relationships"><Relationship Id="rId3" Type="http://schemas.openxmlformats.org/officeDocument/2006/relationships/package" Target="../embeddings/Microsoft_Excel_Worksheet96.xlsx"/><Relationship Id="rId2" Type="http://schemas.microsoft.com/office/2011/relationships/chartColorStyle" Target="colors97.xml"/><Relationship Id="rId1" Type="http://schemas.microsoft.com/office/2011/relationships/chartStyle" Target="style97.xml"/></Relationships>
</file>

<file path=ppt/charts/_rels/chart98.xml.rels><?xml version="1.0" encoding="UTF-8" standalone="yes"?>
<Relationships xmlns="http://schemas.openxmlformats.org/package/2006/relationships"><Relationship Id="rId3" Type="http://schemas.openxmlformats.org/officeDocument/2006/relationships/package" Target="../embeddings/Microsoft_Excel_Worksheet97.xlsx"/><Relationship Id="rId2" Type="http://schemas.microsoft.com/office/2011/relationships/chartColorStyle" Target="colors98.xml"/><Relationship Id="rId1" Type="http://schemas.microsoft.com/office/2011/relationships/chartStyle" Target="style98.xml"/></Relationships>
</file>

<file path=ppt/charts/_rels/chart99.xml.rels><?xml version="1.0" encoding="UTF-8" standalone="yes"?>
<Relationships xmlns="http://schemas.openxmlformats.org/package/2006/relationships"><Relationship Id="rId3" Type="http://schemas.openxmlformats.org/officeDocument/2006/relationships/package" Target="../embeddings/Microsoft_Excel_Worksheet98.xlsx"/><Relationship Id="rId2" Type="http://schemas.microsoft.com/office/2011/relationships/chartColorStyle" Target="colors99.xml"/><Relationship Id="rId1" Type="http://schemas.microsoft.com/office/2011/relationships/chartStyle" Target="style9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en-US" sz="1400" b="1" dirty="0"/>
              <a:t>Sales</a:t>
            </a:r>
            <a:endParaRPr lang="en-US" b="1" dirty="0"/>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en-US"/>
        </a:p>
      </c:txPr>
    </c:title>
    <c:autoTitleDeleted val="0"/>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608-4C6E-89FD-CA5572423132}"/>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5608-4C6E-89FD-CA5572423132}"/>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608-4C6E-89FD-CA5572423132}"/>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608-4C6E-89FD-CA5572423132}"/>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39B0-49FC-BA04-9D2DFDAA7C07}"/>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0"/>
          <c:order val="0"/>
          <c:tx>
            <c:strRef>
              <c:f>Sheet1!$B$1</c:f>
              <c:strCache>
                <c:ptCount val="1"/>
                <c:pt idx="0">
                  <c:v>Series 1</c:v>
                </c:pt>
              </c:strCache>
            </c:strRef>
          </c:tx>
          <c:spPr>
            <a:solidFill>
              <a:schemeClr val="accent1"/>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axId val="379581712"/>
        <c:axId val="379584208"/>
      </c:area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4.3</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4.4000000000000004</c:v>
                </c:pt>
                <c:pt idx="2">
                  <c:v>1.8</c:v>
                </c:pt>
                <c:pt idx="3">
                  <c:v>2.8</c:v>
                </c:pt>
                <c:pt idx="4">
                  <c:v>2.4</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2</c:v>
                </c:pt>
                <c:pt idx="1">
                  <c:v>2</c:v>
                </c:pt>
                <c:pt idx="2">
                  <c:v>3</c:v>
                </c:pt>
                <c:pt idx="3">
                  <c:v>5</c:v>
                </c:pt>
                <c:pt idx="4">
                  <c:v>2</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4.3</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4.4000000000000004</c:v>
                </c:pt>
                <c:pt idx="2">
                  <c:v>1.8</c:v>
                </c:pt>
                <c:pt idx="3">
                  <c:v>2.8</c:v>
                </c:pt>
                <c:pt idx="4">
                  <c:v>2.4</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2</c:v>
                </c:pt>
                <c:pt idx="1">
                  <c:v>2</c:v>
                </c:pt>
                <c:pt idx="2">
                  <c:v>3</c:v>
                </c:pt>
                <c:pt idx="3">
                  <c:v>5</c:v>
                </c:pt>
                <c:pt idx="4">
                  <c:v>2</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4.3</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4.4000000000000004</c:v>
                </c:pt>
                <c:pt idx="2">
                  <c:v>1.8</c:v>
                </c:pt>
                <c:pt idx="3">
                  <c:v>2.8</c:v>
                </c:pt>
                <c:pt idx="4">
                  <c:v>2.4</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2</c:v>
                </c:pt>
                <c:pt idx="1">
                  <c:v>2</c:v>
                </c:pt>
                <c:pt idx="2">
                  <c:v>3</c:v>
                </c:pt>
                <c:pt idx="3">
                  <c:v>5</c:v>
                </c:pt>
                <c:pt idx="4">
                  <c:v>2</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4.3</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4.4000000000000004</c:v>
                </c:pt>
                <c:pt idx="2">
                  <c:v>1.8</c:v>
                </c:pt>
                <c:pt idx="3">
                  <c:v>2.8</c:v>
                </c:pt>
                <c:pt idx="4">
                  <c:v>2.4</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2</c:v>
                </c:pt>
                <c:pt idx="1">
                  <c:v>2</c:v>
                </c:pt>
                <c:pt idx="2">
                  <c:v>3</c:v>
                </c:pt>
                <c:pt idx="3">
                  <c:v>5</c:v>
                </c:pt>
                <c:pt idx="4">
                  <c:v>2</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lumMod val="25000"/>
                <a:lumOff val="75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468A-4131-924C-4AE2D0A1ADE9}"/>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468A-4131-924C-4AE2D0A1ADE9}"/>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468A-4131-924C-4AE2D0A1ADE9}"/>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lumMod val="25000"/>
                <a:lumOff val="75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9CBD-4A3B-978F-5573713BB7E4}"/>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9CBD-4A3B-978F-5573713BB7E4}"/>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9CBD-4A3B-978F-5573713BB7E4}"/>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433582992340445"/>
          <c:y val="6.3533650037734493E-2"/>
          <c:w val="0.82341245584515521"/>
          <c:h val="0.78486772635428592"/>
        </c:manualLayout>
      </c:layout>
      <c:barChart>
        <c:barDir val="col"/>
        <c:grouping val="stacked"/>
        <c:varyColors val="0"/>
        <c:ser>
          <c:idx val="0"/>
          <c:order val="0"/>
          <c:tx>
            <c:strRef>
              <c:f>Sheet1!$B$1</c:f>
              <c:strCache>
                <c:ptCount val="1"/>
                <c:pt idx="0">
                  <c:v>Series 1</c:v>
                </c:pt>
              </c:strCache>
            </c:strRef>
          </c:tx>
          <c:spPr>
            <a:solidFill>
              <a:schemeClr val="accent1">
                <a:lumMod val="25000"/>
                <a:lumOff val="75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77E1-43FE-B4ED-D2C0450ED760}"/>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77E1-43FE-B4ED-D2C0450ED760}"/>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77E1-43FE-B4ED-D2C0450ED760}"/>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layout>
        <c:manualLayout>
          <c:xMode val="edge"/>
          <c:yMode val="edge"/>
          <c:x val="6.6827532171493129E-3"/>
          <c:y val="0.19812170408508092"/>
          <c:w val="0.11037049289076084"/>
          <c:h val="0.4451702578822949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519489416770504E-2"/>
          <c:y val="4.8362628292531205E-2"/>
          <c:w val="0.81058942599367378"/>
          <c:h val="0.78240591176148122"/>
        </c:manualLayout>
      </c:layout>
      <c:lineChart>
        <c:grouping val="standard"/>
        <c:varyColors val="0"/>
        <c:ser>
          <c:idx val="0"/>
          <c:order val="0"/>
          <c:tx>
            <c:strRef>
              <c:f>Sheet1!$B$1</c:f>
              <c:strCache>
                <c:ptCount val="1"/>
                <c:pt idx="0">
                  <c:v>Series 1</c:v>
                </c:pt>
              </c:strCache>
            </c:strRef>
          </c:tx>
          <c:spPr>
            <a:ln w="28575" cap="rnd">
              <a:solidFill>
                <a:schemeClr val="accent1">
                  <a:lumMod val="25000"/>
                  <a:lumOff val="75000"/>
                </a:schemeClr>
              </a:solidFill>
              <a:round/>
            </a:ln>
            <a:effectLst/>
          </c:spPr>
          <c:marker>
            <c:symbol val="circle"/>
            <c:size val="5"/>
            <c:spPr>
              <a:solidFill>
                <a:schemeClr val="accent1"/>
              </a:solidFill>
              <a:ln w="9525">
                <a:solidFill>
                  <a:schemeClr val="accent1">
                    <a:lumMod val="25000"/>
                    <a:lumOff val="75000"/>
                  </a:schemeClr>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7EF9-4E1F-9A69-B8F1ED8561BF}"/>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7EF9-4E1F-9A69-B8F1ED8561BF}"/>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7EF9-4E1F-9A69-B8F1ED8561BF}"/>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layout>
        <c:manualLayout>
          <c:xMode val="edge"/>
          <c:yMode val="edge"/>
          <c:x val="0.8623149460955829"/>
          <c:y val="7.4782585497718226E-2"/>
          <c:w val="0.12989341819467595"/>
          <c:h val="0.70582226130602588"/>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96E5-432F-A48B-BBB9AF562C2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6E5-432F-A48B-BBB9AF562C2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6E5-432F-A48B-BBB9AF562C25}"/>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93ED-4565-8DF8-6FD31457983F}"/>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3ED-4565-8DF8-6FD31457983F}"/>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3ED-4565-8DF8-6FD31457983F}"/>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C501-40A3-B7FD-C458E163761B}"/>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C501-40A3-B7FD-C458E163761B}"/>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C501-40A3-B7FD-C458E163761B}"/>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779-4DD8-881B-87274392FC9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779-4DD8-881B-87274392FC9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779-4DD8-881B-87274392FC95}"/>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0"/>
          <c:order val="0"/>
          <c:tx>
            <c:strRef>
              <c:f>Sheet1!$B$1</c:f>
              <c:strCache>
                <c:ptCount val="1"/>
                <c:pt idx="0">
                  <c:v>Series 1</c:v>
                </c:pt>
              </c:strCache>
            </c:strRef>
          </c:tx>
          <c:spPr>
            <a:solidFill>
              <a:schemeClr val="accent1"/>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axId val="379581712"/>
        <c:axId val="379584208"/>
      </c:area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B372-4DA6-A40D-883B298F6E79}"/>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B372-4DA6-A40D-883B298F6E79}"/>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B372-4DA6-A40D-883B298F6E79}"/>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983D-43FC-B4E5-306B51345456}"/>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83D-43FC-B4E5-306B51345456}"/>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83D-43FC-B4E5-306B51345456}"/>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FE07-4C60-AE71-674C17B7F70F}"/>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FE07-4C60-AE71-674C17B7F70F}"/>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FE07-4C60-AE71-674C17B7F70F}"/>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7BDA-4A4F-965A-FC5534C10C70}"/>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7BDA-4A4F-965A-FC5534C10C70}"/>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7BDA-4A4F-965A-FC5534C10C70}"/>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92C-4167-84D8-E782A177FEA9}"/>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92C-4167-84D8-E782A177FEA9}"/>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92C-4167-84D8-E782A177FEA9}"/>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2A45-4014-BF27-5928EEE19878}"/>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2A45-4014-BF27-5928EEE19878}"/>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2A45-4014-BF27-5928EEE19878}"/>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851A-4B18-8334-6E4B2E4D18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851A-4B18-8334-6E4B2E4D18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851A-4B18-8334-6E4B2E4D18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D283-4A45-84D1-E72111A63F48}"/>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D283-4A45-84D1-E72111A63F48}"/>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D283-4A45-84D1-E72111A63F48}"/>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2C53-4323-9A3C-CB523891EFCF}"/>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2C53-4323-9A3C-CB523891EFCF}"/>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2C53-4323-9A3C-CB523891EFCF}"/>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A176-4920-908A-7BC16395BD11}"/>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A176-4920-908A-7BC16395BD11}"/>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A176-4920-908A-7BC16395BD11}"/>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Series 1</c:v>
                </c:pt>
              </c:strCache>
            </c:strRef>
          </c:tx>
          <c:spPr>
            <a:ln w="28575" cap="rnd">
              <a:solidFill>
                <a:schemeClr val="accent2">
                  <a:lumMod val="20000"/>
                  <a:lumOff val="80000"/>
                </a:schemeClr>
              </a:solidFill>
              <a:round/>
            </a:ln>
            <a:effectLst/>
          </c:spPr>
          <c:marker>
            <c:symbol val="circle"/>
            <c:size val="5"/>
            <c:spPr>
              <a:solidFill>
                <a:srgbClr val="FFFFFF"/>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3A03-4D11-8AF8-9AAE21F804FE}"/>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3A03-4D11-8AF8-9AAE21F804FE}"/>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3A03-4D11-8AF8-9AAE21F804FE}"/>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bg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bg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bg1"/>
          </a:solidFill>
        </a:defRPr>
      </a:pPr>
      <a:endParaRPr lang="en-US"/>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A0CB-4FDF-8570-144F5331C725}"/>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A0CB-4FDF-8570-144F5331C725}"/>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A0CB-4FDF-8570-144F5331C725}"/>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5D51-4898-B692-492D613D3847}"/>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5D51-4898-B692-492D613D3847}"/>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5D51-4898-B692-492D613D3847}"/>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CE15-4977-8553-9E69659DDD02}"/>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CE15-4977-8553-9E69659DDD02}"/>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CE15-4977-8553-9E69659DDD02}"/>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DFFF-4876-83D4-19E361B6347F}"/>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DFFF-4876-83D4-19E361B6347F}"/>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DFFF-4876-83D4-19E361B6347F}"/>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600A-4D4E-89E8-278F6F926A2B}"/>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600A-4D4E-89E8-278F6F926A2B}"/>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600A-4D4E-89E8-278F6F926A2B}"/>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3">
                  <a:lumMod val="40000"/>
                  <a:lumOff val="60000"/>
                </a:schemeClr>
              </a:solidFill>
              <a:round/>
            </a:ln>
            <a:effectLst/>
          </c:spPr>
          <c:marker>
            <c:symbol val="circle"/>
            <c:size val="5"/>
            <c:spPr>
              <a:solidFill>
                <a:schemeClr val="accent1"/>
              </a:solidFill>
              <a:ln w="9525">
                <a:solidFill>
                  <a:schemeClr val="accent3">
                    <a:lumMod val="40000"/>
                    <a:lumOff val="60000"/>
                  </a:schemeClr>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346F-4B41-943D-2D7E5D1A947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346F-4B41-943D-2D7E5D1A947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346F-4B41-943D-2D7E5D1A947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D72A-4A84-A9D3-EFEA576189BA}"/>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D72A-4A84-A9D3-EFEA576189BA}"/>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D72A-4A84-A9D3-EFEA576189BA}"/>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3">
                  <a:lumMod val="40000"/>
                  <a:lumOff val="60000"/>
                </a:schemeClr>
              </a:solidFill>
              <a:round/>
            </a:ln>
            <a:effectLst/>
          </c:spPr>
          <c:marker>
            <c:symbol val="circle"/>
            <c:size val="5"/>
            <c:spPr>
              <a:solidFill>
                <a:schemeClr val="accent1"/>
              </a:solidFill>
              <a:ln w="9525">
                <a:solidFill>
                  <a:schemeClr val="accent3">
                    <a:lumMod val="40000"/>
                    <a:lumOff val="60000"/>
                  </a:schemeClr>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46F5-4038-AADE-B4341746622D}"/>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46F5-4038-AADE-B4341746622D}"/>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46F5-4038-AADE-B4341746622D}"/>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6080-4AE6-A170-31A6C010749F}"/>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6080-4AE6-A170-31A6C010749F}"/>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6080-4AE6-A170-31A6C010749F}"/>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3">
                  <a:lumMod val="40000"/>
                  <a:lumOff val="60000"/>
                </a:schemeClr>
              </a:solidFill>
              <a:round/>
            </a:ln>
            <a:effectLst/>
          </c:spPr>
          <c:marker>
            <c:symbol val="circle"/>
            <c:size val="5"/>
            <c:spPr>
              <a:solidFill>
                <a:schemeClr val="accent1"/>
              </a:solidFill>
              <a:ln w="9525">
                <a:solidFill>
                  <a:schemeClr val="accent3">
                    <a:lumMod val="40000"/>
                    <a:lumOff val="60000"/>
                  </a:schemeClr>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590D-470A-B460-6EA3A6CF7823}"/>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590D-470A-B460-6EA3A6CF7823}"/>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590D-470A-B460-6EA3A6CF7823}"/>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3A03-4D11-8AF8-9AAE21F804FE}"/>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3A03-4D11-8AF8-9AAE21F804FE}"/>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3A03-4D11-8AF8-9AAE21F804FE}"/>
            </c:ext>
          </c:extLst>
        </c:ser>
        <c:dLbls>
          <c:showLegendKey val="0"/>
          <c:showVal val="0"/>
          <c:showCatName val="0"/>
          <c:showSerName val="0"/>
          <c:showPercent val="0"/>
          <c:showBubbleSize val="0"/>
        </c:dLbls>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A0D5-48D8-B558-60C77E14C16D}"/>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A0D5-48D8-B558-60C77E14C16D}"/>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A0D5-48D8-B558-60C77E14C16D}"/>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1B5F-4E15-9A3A-BA6A6AEC99CC}"/>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1B5F-4E15-9A3A-BA6A6AEC99CC}"/>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1B5F-4E15-9A3A-BA6A6AEC99C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3">
                  <a:lumMod val="40000"/>
                  <a:lumOff val="60000"/>
                </a:schemeClr>
              </a:solidFill>
              <a:round/>
            </a:ln>
            <a:effectLst/>
          </c:spPr>
          <c:marker>
            <c:symbol val="circle"/>
            <c:size val="5"/>
            <c:spPr>
              <a:solidFill>
                <a:schemeClr val="accent1"/>
              </a:solidFill>
              <a:ln w="9525">
                <a:solidFill>
                  <a:schemeClr val="accent3">
                    <a:lumMod val="40000"/>
                    <a:lumOff val="60000"/>
                  </a:schemeClr>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A2C0-499F-8C13-5EE0993196D2}"/>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A2C0-499F-8C13-5EE0993196D2}"/>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A2C0-499F-8C13-5EE0993196D2}"/>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1828-41DB-BAC0-8E045E41815C}"/>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1828-41DB-BAC0-8E045E41815C}"/>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1828-41DB-BAC0-8E045E41815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F1A6-4C4A-AA2B-8523B8DA0379}"/>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F1A6-4C4A-AA2B-8523B8DA0379}"/>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F1A6-4C4A-AA2B-8523B8DA0379}"/>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3">
                  <a:lumMod val="40000"/>
                  <a:lumOff val="60000"/>
                </a:schemeClr>
              </a:solidFill>
              <a:round/>
            </a:ln>
            <a:effectLst/>
          </c:spPr>
          <c:marker>
            <c:symbol val="circle"/>
            <c:size val="5"/>
            <c:spPr>
              <a:solidFill>
                <a:schemeClr val="accent1"/>
              </a:solidFill>
              <a:ln w="9525">
                <a:solidFill>
                  <a:schemeClr val="accent3">
                    <a:lumMod val="40000"/>
                    <a:lumOff val="60000"/>
                  </a:schemeClr>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9F3A-4752-AF6E-ABFBC73FCDEE}"/>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9F3A-4752-AF6E-ABFBC73FCDEE}"/>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9F3A-4752-AF6E-ABFBC73FCDEE}"/>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3C11-4C36-B0BB-24490CB3A64E}"/>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3C11-4C36-B0BB-24490CB3A64E}"/>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3C11-4C36-B0BB-24490CB3A64E}"/>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3">
                  <a:lumMod val="40000"/>
                  <a:lumOff val="60000"/>
                </a:schemeClr>
              </a:solidFill>
              <a:round/>
            </a:ln>
            <a:effectLst/>
          </c:spPr>
          <c:marker>
            <c:symbol val="circle"/>
            <c:size val="5"/>
            <c:spPr>
              <a:solidFill>
                <a:schemeClr val="accent1"/>
              </a:solidFill>
              <a:ln w="9525">
                <a:solidFill>
                  <a:schemeClr val="accent3">
                    <a:lumMod val="40000"/>
                    <a:lumOff val="60000"/>
                  </a:schemeClr>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A592-464A-A9D1-0159125A1212}"/>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A592-464A-A9D1-0159125A1212}"/>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A592-464A-A9D1-0159125A1212}"/>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5341-48A0-8A15-E50F115FD2C7}"/>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5341-48A0-8A15-E50F115FD2C7}"/>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5341-48A0-8A15-E50F115FD2C7}"/>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3">
                  <a:lumMod val="40000"/>
                  <a:lumOff val="60000"/>
                </a:schemeClr>
              </a:solidFill>
              <a:round/>
            </a:ln>
            <a:effectLst/>
          </c:spPr>
          <c:marker>
            <c:symbol val="circle"/>
            <c:size val="5"/>
            <c:spPr>
              <a:solidFill>
                <a:schemeClr val="accent1"/>
              </a:solidFill>
              <a:ln w="9525">
                <a:solidFill>
                  <a:schemeClr val="accent3">
                    <a:lumMod val="40000"/>
                    <a:lumOff val="60000"/>
                  </a:schemeClr>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4A43-4223-ACA5-0CE4E79E36B0}"/>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4A43-4223-ACA5-0CE4E79E36B0}"/>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4A43-4223-ACA5-0CE4E79E36B0}"/>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723405680"/>
        <c:crosses val="autoZero"/>
        <c:auto val="1"/>
        <c:lblAlgn val="ctr"/>
        <c:lblOffset val="100"/>
        <c:noMultiLvlLbl val="0"/>
      </c:catAx>
      <c:valAx>
        <c:axId val="172340568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DF70-4A1A-B419-474DBAFAF228}"/>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DF70-4A1A-B419-474DBAFAF228}"/>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DF70-4A1A-B419-474DBAFAF228}"/>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3">
                  <a:lumMod val="40000"/>
                  <a:lumOff val="60000"/>
                </a:schemeClr>
              </a:solidFill>
              <a:round/>
            </a:ln>
            <a:effectLst/>
          </c:spPr>
          <c:marker>
            <c:symbol val="circle"/>
            <c:size val="5"/>
            <c:spPr>
              <a:solidFill>
                <a:schemeClr val="accent1"/>
              </a:solidFill>
              <a:ln w="9525">
                <a:solidFill>
                  <a:schemeClr val="accent3">
                    <a:lumMod val="40000"/>
                    <a:lumOff val="60000"/>
                  </a:schemeClr>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C2FF-460B-B5FE-D642380BEE67}"/>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C2FF-460B-B5FE-D642380BEE67}"/>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C2FF-460B-B5FE-D642380BEE67}"/>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433582992340445"/>
          <c:y val="6.3533650037734493E-2"/>
          <c:w val="0.82341245584515521"/>
          <c:h val="0.78486772635428592"/>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layout>
        <c:manualLayout>
          <c:xMode val="edge"/>
          <c:yMode val="edge"/>
          <c:x val="6.6827532171493129E-3"/>
          <c:y val="0.19812170408508092"/>
          <c:w val="0.11037049289076084"/>
          <c:h val="0.4451702578822949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4.3</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4.4000000000000004</c:v>
                </c:pt>
                <c:pt idx="2">
                  <c:v>1.8</c:v>
                </c:pt>
                <c:pt idx="3">
                  <c:v>2.8</c:v>
                </c:pt>
                <c:pt idx="4">
                  <c:v>2.4</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2</c:v>
                </c:pt>
                <c:pt idx="1">
                  <c:v>2</c:v>
                </c:pt>
                <c:pt idx="2">
                  <c:v>3</c:v>
                </c:pt>
                <c:pt idx="3">
                  <c:v>5</c:v>
                </c:pt>
                <c:pt idx="4">
                  <c:v>2</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68"/>
        <c:overlap val="10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r"/>
        <c:numFmt formatCode="General" sourceLinked="1"/>
        <c:majorTickMark val="none"/>
        <c:minorTickMark val="none"/>
        <c:tickLblPos val="nextTo"/>
        <c:crossAx val="1723405680"/>
        <c:crosses val="autoZero"/>
        <c:auto val="1"/>
        <c:lblAlgn val="ctr"/>
        <c:lblOffset val="100"/>
        <c:noMultiLvlLbl val="0"/>
      </c:catAx>
      <c:valAx>
        <c:axId val="1723405680"/>
        <c:scaling>
          <c:orientation val="maxMin"/>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9547-4B93-A02C-350257084BC2}"/>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9547-4B93-A02C-350257084BC2}"/>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9547-4B93-A02C-350257084BC2}"/>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3D15-4B78-8E05-56A62956770C}"/>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3D15-4B78-8E05-56A62956770C}"/>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3D15-4B78-8E05-56A62956770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5AAF-46DC-BF41-1B574175DDFD}"/>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5AAF-46DC-BF41-1B574175DDFD}"/>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5AAF-46DC-BF41-1B574175DDFD}"/>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4EB0-4E04-B970-616BF2FB119F}"/>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4EB0-4E04-B970-616BF2FB119F}"/>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4EB0-4E04-B970-616BF2FB119F}"/>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2.5</c:v>
                </c:pt>
                <c:pt idx="2">
                  <c:v>3.5</c:v>
                </c:pt>
                <c:pt idx="3">
                  <c:v>4.5</c:v>
                </c:pt>
                <c:pt idx="4">
                  <c:v>4.3</c:v>
                </c:pt>
                <c:pt idx="5">
                  <c:v>2.5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Sheet1!$C$2:$C$7</c:f>
              <c:numCache>
                <c:formatCode>General</c:formatCode>
                <c:ptCount val="6"/>
                <c:pt idx="0">
                  <c:v>2.4</c:v>
                </c:pt>
                <c:pt idx="1">
                  <c:v>4.4000000000000004</c:v>
                </c:pt>
                <c:pt idx="2">
                  <c:v>1.8</c:v>
                </c:pt>
                <c:pt idx="3">
                  <c:v>2.8</c:v>
                </c:pt>
                <c:pt idx="4">
                  <c:v>2.4</c:v>
                </c:pt>
                <c:pt idx="5">
                  <c:v>4.4000000000000004</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Sheet1!$D$2:$D$7</c:f>
              <c:numCache>
                <c:formatCode>General</c:formatCode>
                <c:ptCount val="6"/>
                <c:pt idx="0">
                  <c:v>2</c:v>
                </c:pt>
                <c:pt idx="1">
                  <c:v>2</c:v>
                </c:pt>
                <c:pt idx="2">
                  <c:v>3</c:v>
                </c:pt>
                <c:pt idx="3">
                  <c:v>5</c:v>
                </c:pt>
                <c:pt idx="4">
                  <c:v>2</c:v>
                </c:pt>
                <c:pt idx="5">
                  <c:v>2</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2.5</c:v>
                </c:pt>
                <c:pt idx="2">
                  <c:v>3.5</c:v>
                </c:pt>
                <c:pt idx="3">
                  <c:v>4.5</c:v>
                </c:pt>
                <c:pt idx="4">
                  <c:v>4.3</c:v>
                </c:pt>
                <c:pt idx="5">
                  <c:v>2.5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Sheet1!$C$2:$C$7</c:f>
              <c:numCache>
                <c:formatCode>General</c:formatCode>
                <c:ptCount val="6"/>
                <c:pt idx="0">
                  <c:v>2.4</c:v>
                </c:pt>
                <c:pt idx="1">
                  <c:v>4.4000000000000004</c:v>
                </c:pt>
                <c:pt idx="2">
                  <c:v>1.8</c:v>
                </c:pt>
                <c:pt idx="3">
                  <c:v>2.8</c:v>
                </c:pt>
                <c:pt idx="4">
                  <c:v>2.4</c:v>
                </c:pt>
                <c:pt idx="5">
                  <c:v>4.4000000000000004</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Sheet1!$D$2:$D$7</c:f>
              <c:numCache>
                <c:formatCode>General</c:formatCode>
                <c:ptCount val="6"/>
                <c:pt idx="0">
                  <c:v>2</c:v>
                </c:pt>
                <c:pt idx="1">
                  <c:v>2</c:v>
                </c:pt>
                <c:pt idx="2">
                  <c:v>3</c:v>
                </c:pt>
                <c:pt idx="3">
                  <c:v>5</c:v>
                </c:pt>
                <c:pt idx="4">
                  <c:v>2</c:v>
                </c:pt>
                <c:pt idx="5">
                  <c:v>2</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2.5</c:v>
                </c:pt>
                <c:pt idx="2">
                  <c:v>3.5</c:v>
                </c:pt>
                <c:pt idx="3">
                  <c:v>4.5</c:v>
                </c:pt>
                <c:pt idx="4">
                  <c:v>4.3</c:v>
                </c:pt>
                <c:pt idx="5">
                  <c:v>2.5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Sheet1!$C$2:$C$7</c:f>
              <c:numCache>
                <c:formatCode>General</c:formatCode>
                <c:ptCount val="6"/>
                <c:pt idx="0">
                  <c:v>2.4</c:v>
                </c:pt>
                <c:pt idx="1">
                  <c:v>4.4000000000000004</c:v>
                </c:pt>
                <c:pt idx="2">
                  <c:v>1.8</c:v>
                </c:pt>
                <c:pt idx="3">
                  <c:v>2.8</c:v>
                </c:pt>
                <c:pt idx="4">
                  <c:v>2.4</c:v>
                </c:pt>
                <c:pt idx="5">
                  <c:v>4.4000000000000004</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Sheet1!$D$2:$D$7</c:f>
              <c:numCache>
                <c:formatCode>General</c:formatCode>
                <c:ptCount val="6"/>
                <c:pt idx="0">
                  <c:v>2</c:v>
                </c:pt>
                <c:pt idx="1">
                  <c:v>2</c:v>
                </c:pt>
                <c:pt idx="2">
                  <c:v>3</c:v>
                </c:pt>
                <c:pt idx="3">
                  <c:v>5</c:v>
                </c:pt>
                <c:pt idx="4">
                  <c:v>2</c:v>
                </c:pt>
                <c:pt idx="5">
                  <c:v>2</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2.5</c:v>
                </c:pt>
                <c:pt idx="2">
                  <c:v>3.5</c:v>
                </c:pt>
                <c:pt idx="3">
                  <c:v>4.5</c:v>
                </c:pt>
                <c:pt idx="4">
                  <c:v>4.3</c:v>
                </c:pt>
                <c:pt idx="5">
                  <c:v>2.5</c:v>
                </c:pt>
              </c:numCache>
            </c:numRef>
          </c:val>
          <c:extLst>
            <c:ext xmlns:c16="http://schemas.microsoft.com/office/drawing/2014/chart" uri="{C3380CC4-5D6E-409C-BE32-E72D297353CC}">
              <c16:uniqueId val="{00000000-D149-472E-9FE5-83EB19C8C524}"/>
            </c:ext>
          </c:extLst>
        </c:ser>
        <c:ser>
          <c:idx val="1"/>
          <c:order val="1"/>
          <c:tx>
            <c:strRef>
              <c:f>Sheet1!$C$1</c:f>
              <c:strCache>
                <c:ptCount val="1"/>
                <c:pt idx="0">
                  <c:v>Series 2</c:v>
                </c:pt>
              </c:strCache>
            </c:strRef>
          </c:tx>
          <c:spPr>
            <a:solidFill>
              <a:schemeClr val="accent2"/>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Sheet1!$C$2:$C$7</c:f>
              <c:numCache>
                <c:formatCode>General</c:formatCode>
                <c:ptCount val="6"/>
                <c:pt idx="0">
                  <c:v>2.4</c:v>
                </c:pt>
                <c:pt idx="1">
                  <c:v>4.4000000000000004</c:v>
                </c:pt>
                <c:pt idx="2">
                  <c:v>1.8</c:v>
                </c:pt>
                <c:pt idx="3">
                  <c:v>2.8</c:v>
                </c:pt>
                <c:pt idx="4">
                  <c:v>2.4</c:v>
                </c:pt>
                <c:pt idx="5">
                  <c:v>4.4000000000000004</c:v>
                </c:pt>
              </c:numCache>
            </c:numRef>
          </c:val>
          <c:extLst>
            <c:ext xmlns:c16="http://schemas.microsoft.com/office/drawing/2014/chart" uri="{C3380CC4-5D6E-409C-BE32-E72D297353CC}">
              <c16:uniqueId val="{00000001-D149-472E-9FE5-83EB19C8C524}"/>
            </c:ext>
          </c:extLst>
        </c:ser>
        <c:ser>
          <c:idx val="2"/>
          <c:order val="2"/>
          <c:tx>
            <c:strRef>
              <c:f>Sheet1!$D$1</c:f>
              <c:strCache>
                <c:ptCount val="1"/>
                <c:pt idx="0">
                  <c:v>Series 3</c:v>
                </c:pt>
              </c:strCache>
            </c:strRef>
          </c:tx>
          <c:spPr>
            <a:solidFill>
              <a:schemeClr val="accent3"/>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Sheet1!$D$2:$D$7</c:f>
              <c:numCache>
                <c:formatCode>General</c:formatCode>
                <c:ptCount val="6"/>
                <c:pt idx="0">
                  <c:v>2</c:v>
                </c:pt>
                <c:pt idx="1">
                  <c:v>2</c:v>
                </c:pt>
                <c:pt idx="2">
                  <c:v>3</c:v>
                </c:pt>
                <c:pt idx="3">
                  <c:v>5</c:v>
                </c:pt>
                <c:pt idx="4">
                  <c:v>2</c:v>
                </c:pt>
                <c:pt idx="5">
                  <c:v>2</c:v>
                </c:pt>
              </c:numCache>
            </c:numRef>
          </c:val>
          <c:extLst>
            <c:ext xmlns:c16="http://schemas.microsoft.com/office/drawing/2014/chart" uri="{C3380CC4-5D6E-409C-BE32-E72D297353CC}">
              <c16:uniqueId val="{00000002-D149-472E-9FE5-83EB19C8C524}"/>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2.5</c:v>
                </c:pt>
                <c:pt idx="2">
                  <c:v>3.5</c:v>
                </c:pt>
                <c:pt idx="3">
                  <c:v>4.5</c:v>
                </c:pt>
                <c:pt idx="4">
                  <c:v>4.3</c:v>
                </c:pt>
                <c:pt idx="5">
                  <c:v>2.5</c:v>
                </c:pt>
              </c:numCache>
            </c:numRef>
          </c:val>
          <c:extLst>
            <c:ext xmlns:c16="http://schemas.microsoft.com/office/drawing/2014/chart" uri="{C3380CC4-5D6E-409C-BE32-E72D297353CC}">
              <c16:uniqueId val="{00000000-E64A-4190-AAA1-84FD78BD5FF9}"/>
            </c:ext>
          </c:extLst>
        </c:ser>
        <c:ser>
          <c:idx val="1"/>
          <c:order val="1"/>
          <c:tx>
            <c:strRef>
              <c:f>Sheet1!$C$1</c:f>
              <c:strCache>
                <c:ptCount val="1"/>
                <c:pt idx="0">
                  <c:v>Series 2</c:v>
                </c:pt>
              </c:strCache>
            </c:strRef>
          </c:tx>
          <c:spPr>
            <a:solidFill>
              <a:schemeClr val="accent2"/>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Sheet1!$C$2:$C$7</c:f>
              <c:numCache>
                <c:formatCode>General</c:formatCode>
                <c:ptCount val="6"/>
                <c:pt idx="0">
                  <c:v>2.4</c:v>
                </c:pt>
                <c:pt idx="1">
                  <c:v>4.4000000000000004</c:v>
                </c:pt>
                <c:pt idx="2">
                  <c:v>1.8</c:v>
                </c:pt>
                <c:pt idx="3">
                  <c:v>2.8</c:v>
                </c:pt>
                <c:pt idx="4">
                  <c:v>2.4</c:v>
                </c:pt>
                <c:pt idx="5">
                  <c:v>4.4000000000000004</c:v>
                </c:pt>
              </c:numCache>
            </c:numRef>
          </c:val>
          <c:extLst>
            <c:ext xmlns:c16="http://schemas.microsoft.com/office/drawing/2014/chart" uri="{C3380CC4-5D6E-409C-BE32-E72D297353CC}">
              <c16:uniqueId val="{00000001-E64A-4190-AAA1-84FD78BD5FF9}"/>
            </c:ext>
          </c:extLst>
        </c:ser>
        <c:ser>
          <c:idx val="2"/>
          <c:order val="2"/>
          <c:tx>
            <c:strRef>
              <c:f>Sheet1!$D$1</c:f>
              <c:strCache>
                <c:ptCount val="1"/>
                <c:pt idx="0">
                  <c:v>Series 3</c:v>
                </c:pt>
              </c:strCache>
            </c:strRef>
          </c:tx>
          <c:spPr>
            <a:solidFill>
              <a:schemeClr val="accent3"/>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Sheet1!$D$2:$D$7</c:f>
              <c:numCache>
                <c:formatCode>General</c:formatCode>
                <c:ptCount val="6"/>
                <c:pt idx="0">
                  <c:v>2</c:v>
                </c:pt>
                <c:pt idx="1">
                  <c:v>2</c:v>
                </c:pt>
                <c:pt idx="2">
                  <c:v>3</c:v>
                </c:pt>
                <c:pt idx="3">
                  <c:v>5</c:v>
                </c:pt>
                <c:pt idx="4">
                  <c:v>2</c:v>
                </c:pt>
                <c:pt idx="5">
                  <c:v>2</c:v>
                </c:pt>
              </c:numCache>
            </c:numRef>
          </c:val>
          <c:extLst>
            <c:ext xmlns:c16="http://schemas.microsoft.com/office/drawing/2014/chart" uri="{C3380CC4-5D6E-409C-BE32-E72D297353CC}">
              <c16:uniqueId val="{00000002-E64A-4190-AAA1-84FD78BD5FF9}"/>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2.5</c:v>
                </c:pt>
                <c:pt idx="2">
                  <c:v>3.5</c:v>
                </c:pt>
                <c:pt idx="3">
                  <c:v>4.5</c:v>
                </c:pt>
                <c:pt idx="4">
                  <c:v>4.3</c:v>
                </c:pt>
                <c:pt idx="5">
                  <c:v>2.5</c:v>
                </c:pt>
              </c:numCache>
            </c:numRef>
          </c:val>
          <c:extLst>
            <c:ext xmlns:c16="http://schemas.microsoft.com/office/drawing/2014/chart" uri="{C3380CC4-5D6E-409C-BE32-E72D297353CC}">
              <c16:uniqueId val="{00000000-1288-4667-B03D-EFC5D08F007D}"/>
            </c:ext>
          </c:extLst>
        </c:ser>
        <c:ser>
          <c:idx val="1"/>
          <c:order val="1"/>
          <c:tx>
            <c:strRef>
              <c:f>Sheet1!$C$1</c:f>
              <c:strCache>
                <c:ptCount val="1"/>
                <c:pt idx="0">
                  <c:v>Series 2</c:v>
                </c:pt>
              </c:strCache>
            </c:strRef>
          </c:tx>
          <c:spPr>
            <a:solidFill>
              <a:schemeClr val="accent2"/>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Sheet1!$C$2:$C$7</c:f>
              <c:numCache>
                <c:formatCode>General</c:formatCode>
                <c:ptCount val="6"/>
                <c:pt idx="0">
                  <c:v>2.4</c:v>
                </c:pt>
                <c:pt idx="1">
                  <c:v>4.4000000000000004</c:v>
                </c:pt>
                <c:pt idx="2">
                  <c:v>1.8</c:v>
                </c:pt>
                <c:pt idx="3">
                  <c:v>2.8</c:v>
                </c:pt>
                <c:pt idx="4">
                  <c:v>2.4</c:v>
                </c:pt>
                <c:pt idx="5">
                  <c:v>4.4000000000000004</c:v>
                </c:pt>
              </c:numCache>
            </c:numRef>
          </c:val>
          <c:extLst>
            <c:ext xmlns:c16="http://schemas.microsoft.com/office/drawing/2014/chart" uri="{C3380CC4-5D6E-409C-BE32-E72D297353CC}">
              <c16:uniqueId val="{00000001-1288-4667-B03D-EFC5D08F007D}"/>
            </c:ext>
          </c:extLst>
        </c:ser>
        <c:ser>
          <c:idx val="2"/>
          <c:order val="2"/>
          <c:tx>
            <c:strRef>
              <c:f>Sheet1!$D$1</c:f>
              <c:strCache>
                <c:ptCount val="1"/>
                <c:pt idx="0">
                  <c:v>Series 3</c:v>
                </c:pt>
              </c:strCache>
            </c:strRef>
          </c:tx>
          <c:spPr>
            <a:solidFill>
              <a:schemeClr val="accent3"/>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Sheet1!$D$2:$D$7</c:f>
              <c:numCache>
                <c:formatCode>General</c:formatCode>
                <c:ptCount val="6"/>
                <c:pt idx="0">
                  <c:v>2</c:v>
                </c:pt>
                <c:pt idx="1">
                  <c:v>2</c:v>
                </c:pt>
                <c:pt idx="2">
                  <c:v>3</c:v>
                </c:pt>
                <c:pt idx="3">
                  <c:v>5</c:v>
                </c:pt>
                <c:pt idx="4">
                  <c:v>2</c:v>
                </c:pt>
                <c:pt idx="5">
                  <c:v>2</c:v>
                </c:pt>
              </c:numCache>
            </c:numRef>
          </c:val>
          <c:extLst>
            <c:ext xmlns:c16="http://schemas.microsoft.com/office/drawing/2014/chart" uri="{C3380CC4-5D6E-409C-BE32-E72D297353CC}">
              <c16:uniqueId val="{00000002-1288-4667-B03D-EFC5D08F007D}"/>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2.5</c:v>
                </c:pt>
                <c:pt idx="2">
                  <c:v>3.5</c:v>
                </c:pt>
                <c:pt idx="3">
                  <c:v>4.5</c:v>
                </c:pt>
                <c:pt idx="4">
                  <c:v>4.3</c:v>
                </c:pt>
                <c:pt idx="5">
                  <c:v>2.5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Sheet1!$C$2:$C$7</c:f>
              <c:numCache>
                <c:formatCode>General</c:formatCode>
                <c:ptCount val="6"/>
                <c:pt idx="0">
                  <c:v>2.4</c:v>
                </c:pt>
                <c:pt idx="1">
                  <c:v>4.4000000000000004</c:v>
                </c:pt>
                <c:pt idx="2">
                  <c:v>1.8</c:v>
                </c:pt>
                <c:pt idx="3">
                  <c:v>2.8</c:v>
                </c:pt>
                <c:pt idx="4">
                  <c:v>2.4</c:v>
                </c:pt>
                <c:pt idx="5">
                  <c:v>4.4000000000000004</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Sheet1!$A$2:$A$7</c:f>
              <c:strCache>
                <c:ptCount val="6"/>
                <c:pt idx="0">
                  <c:v>Category 1</c:v>
                </c:pt>
                <c:pt idx="1">
                  <c:v>Category 2</c:v>
                </c:pt>
                <c:pt idx="2">
                  <c:v>Category 3</c:v>
                </c:pt>
                <c:pt idx="3">
                  <c:v>Category 4</c:v>
                </c:pt>
                <c:pt idx="4">
                  <c:v>Category 5</c:v>
                </c:pt>
                <c:pt idx="5">
                  <c:v>Category 6</c:v>
                </c:pt>
              </c:strCache>
            </c:strRef>
          </c:cat>
          <c:val>
            <c:numRef>
              <c:f>Sheet1!$D$2:$D$7</c:f>
              <c:numCache>
                <c:formatCode>General</c:formatCode>
                <c:ptCount val="6"/>
                <c:pt idx="0">
                  <c:v>2</c:v>
                </c:pt>
                <c:pt idx="1">
                  <c:v>2</c:v>
                </c:pt>
                <c:pt idx="2">
                  <c:v>3</c:v>
                </c:pt>
                <c:pt idx="3">
                  <c:v>5</c:v>
                </c:pt>
                <c:pt idx="4">
                  <c:v>2</c:v>
                </c:pt>
                <c:pt idx="5">
                  <c:v>2</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2.5</c:v>
                </c:pt>
                <c:pt idx="2">
                  <c:v>3.5</c:v>
                </c:pt>
                <c:pt idx="3">
                  <c:v>4.5</c:v>
                </c:pt>
                <c:pt idx="4">
                  <c:v>4.3</c:v>
                </c:pt>
                <c:pt idx="5">
                  <c:v>2.5</c:v>
                </c:pt>
              </c:numCache>
            </c:numRef>
          </c:val>
          <c:smooth val="0"/>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Sheet1!$A$2:$A$7</c:f>
              <c:strCache>
                <c:ptCount val="6"/>
                <c:pt idx="0">
                  <c:v>Category 1</c:v>
                </c:pt>
                <c:pt idx="1">
                  <c:v>Category 2</c:v>
                </c:pt>
                <c:pt idx="2">
                  <c:v>Category 3</c:v>
                </c:pt>
                <c:pt idx="3">
                  <c:v>Category 4</c:v>
                </c:pt>
                <c:pt idx="4">
                  <c:v>Category 5</c:v>
                </c:pt>
                <c:pt idx="5">
                  <c:v>Category 6</c:v>
                </c:pt>
              </c:strCache>
            </c:strRef>
          </c:cat>
          <c:val>
            <c:numRef>
              <c:f>Sheet1!$C$2:$C$7</c:f>
              <c:numCache>
                <c:formatCode>General</c:formatCode>
                <c:ptCount val="6"/>
                <c:pt idx="0">
                  <c:v>2.4</c:v>
                </c:pt>
                <c:pt idx="1">
                  <c:v>4.4000000000000004</c:v>
                </c:pt>
                <c:pt idx="2">
                  <c:v>1.8</c:v>
                </c:pt>
                <c:pt idx="3">
                  <c:v>2.8</c:v>
                </c:pt>
                <c:pt idx="4">
                  <c:v>2.4</c:v>
                </c:pt>
                <c:pt idx="5">
                  <c:v>4.4000000000000004</c:v>
                </c:pt>
              </c:numCache>
            </c:numRef>
          </c:val>
          <c:smooth val="0"/>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Sheet1!$A$2:$A$7</c:f>
              <c:strCache>
                <c:ptCount val="6"/>
                <c:pt idx="0">
                  <c:v>Category 1</c:v>
                </c:pt>
                <c:pt idx="1">
                  <c:v>Category 2</c:v>
                </c:pt>
                <c:pt idx="2">
                  <c:v>Category 3</c:v>
                </c:pt>
                <c:pt idx="3">
                  <c:v>Category 4</c:v>
                </c:pt>
                <c:pt idx="4">
                  <c:v>Category 5</c:v>
                </c:pt>
                <c:pt idx="5">
                  <c:v>Category 6</c:v>
                </c:pt>
              </c:strCache>
            </c:strRef>
          </c:cat>
          <c:val>
            <c:numRef>
              <c:f>Sheet1!$D$2:$D$7</c:f>
              <c:numCache>
                <c:formatCode>General</c:formatCode>
                <c:ptCount val="6"/>
                <c:pt idx="0">
                  <c:v>2</c:v>
                </c:pt>
                <c:pt idx="1">
                  <c:v>2</c:v>
                </c:pt>
                <c:pt idx="2">
                  <c:v>3</c:v>
                </c:pt>
                <c:pt idx="3">
                  <c:v>5</c:v>
                </c:pt>
                <c:pt idx="4">
                  <c:v>2</c:v>
                </c:pt>
                <c:pt idx="5">
                  <c:v>2</c:v>
                </c:pt>
              </c:numCache>
            </c:numRef>
          </c:val>
          <c:smooth val="0"/>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Sheet1!$A$2:$A$7</c:f>
              <c:strCache>
                <c:ptCount val="6"/>
                <c:pt idx="0">
                  <c:v>Category 1</c:v>
                </c:pt>
                <c:pt idx="1">
                  <c:v>Category 2</c:v>
                </c:pt>
                <c:pt idx="2">
                  <c:v>Category 3</c:v>
                </c:pt>
                <c:pt idx="3">
                  <c:v>Category 4</c:v>
                </c:pt>
                <c:pt idx="4">
                  <c:v>Category 5</c:v>
                </c:pt>
                <c:pt idx="5">
                  <c:v>Category 6</c:v>
                </c:pt>
              </c:strCache>
            </c:strRef>
          </c:cat>
          <c:val>
            <c:numRef>
              <c:f>Sheet1!$B$2:$B$7</c:f>
              <c:numCache>
                <c:formatCode>General</c:formatCode>
                <c:ptCount val="6"/>
                <c:pt idx="0">
                  <c:v>4.3</c:v>
                </c:pt>
                <c:pt idx="1">
                  <c:v>2.5</c:v>
                </c:pt>
                <c:pt idx="2">
                  <c:v>3.5</c:v>
                </c:pt>
                <c:pt idx="3">
                  <c:v>4.5</c:v>
                </c:pt>
                <c:pt idx="4">
                  <c:v>4.3</c:v>
                </c:pt>
                <c:pt idx="5">
                  <c:v>2.5</c:v>
                </c:pt>
              </c:numCache>
            </c:numRef>
          </c:val>
          <c:smooth val="0"/>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Sheet1!$A$2:$A$7</c:f>
              <c:strCache>
                <c:ptCount val="6"/>
                <c:pt idx="0">
                  <c:v>Category 1</c:v>
                </c:pt>
                <c:pt idx="1">
                  <c:v>Category 2</c:v>
                </c:pt>
                <c:pt idx="2">
                  <c:v>Category 3</c:v>
                </c:pt>
                <c:pt idx="3">
                  <c:v>Category 4</c:v>
                </c:pt>
                <c:pt idx="4">
                  <c:v>Category 5</c:v>
                </c:pt>
                <c:pt idx="5">
                  <c:v>Category 6</c:v>
                </c:pt>
              </c:strCache>
            </c:strRef>
          </c:cat>
          <c:val>
            <c:numRef>
              <c:f>Sheet1!$C$2:$C$7</c:f>
              <c:numCache>
                <c:formatCode>General</c:formatCode>
                <c:ptCount val="6"/>
                <c:pt idx="0">
                  <c:v>2.4</c:v>
                </c:pt>
                <c:pt idx="1">
                  <c:v>4.4000000000000004</c:v>
                </c:pt>
                <c:pt idx="2">
                  <c:v>1.8</c:v>
                </c:pt>
                <c:pt idx="3">
                  <c:v>2.8</c:v>
                </c:pt>
                <c:pt idx="4">
                  <c:v>2.4</c:v>
                </c:pt>
                <c:pt idx="5">
                  <c:v>4.4000000000000004</c:v>
                </c:pt>
              </c:numCache>
            </c:numRef>
          </c:val>
          <c:smooth val="0"/>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Sheet1!$A$2:$A$7</c:f>
              <c:strCache>
                <c:ptCount val="6"/>
                <c:pt idx="0">
                  <c:v>Category 1</c:v>
                </c:pt>
                <c:pt idx="1">
                  <c:v>Category 2</c:v>
                </c:pt>
                <c:pt idx="2">
                  <c:v>Category 3</c:v>
                </c:pt>
                <c:pt idx="3">
                  <c:v>Category 4</c:v>
                </c:pt>
                <c:pt idx="4">
                  <c:v>Category 5</c:v>
                </c:pt>
                <c:pt idx="5">
                  <c:v>Category 6</c:v>
                </c:pt>
              </c:strCache>
            </c:strRef>
          </c:cat>
          <c:val>
            <c:numRef>
              <c:f>Sheet1!$D$2:$D$7</c:f>
              <c:numCache>
                <c:formatCode>General</c:formatCode>
                <c:ptCount val="6"/>
                <c:pt idx="0">
                  <c:v>2</c:v>
                </c:pt>
                <c:pt idx="1">
                  <c:v>2</c:v>
                </c:pt>
                <c:pt idx="2">
                  <c:v>3</c:v>
                </c:pt>
                <c:pt idx="3">
                  <c:v>5</c:v>
                </c:pt>
                <c:pt idx="4">
                  <c:v>2</c:v>
                </c:pt>
                <c:pt idx="5">
                  <c:v>2</c:v>
                </c:pt>
              </c:numCache>
            </c:numRef>
          </c:val>
          <c:smooth val="0"/>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4682-4424-AC7E-4144D7C4D97B}"/>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4682-4424-AC7E-4144D7C4D97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682-4424-AC7E-4144D7C4D97B}"/>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4682-4424-AC7E-4144D7C4D97B}"/>
              </c:ext>
            </c:extLst>
          </c:dPt>
          <c:dLbls>
            <c:dLbl>
              <c:idx val="2"/>
              <c:layout>
                <c:manualLayout>
                  <c:x val="0.15135099609393207"/>
                  <c:y val="0.14494960429021023"/>
                </c:manualLayout>
              </c:layout>
              <c:tx>
                <c:rich>
                  <a:bodyPr/>
                  <a:lstStyle/>
                  <a:p>
                    <a:fld id="{8A2EAA12-835C-4174-90DB-F7DA72F19934}" type="CATEGORYNAME">
                      <a:rPr lang="en-US" smtClean="0"/>
                      <a:pPr/>
                      <a:t>[CATEGORY NAME]</a:t>
                    </a:fld>
                    <a:br>
                      <a:rPr lang="en-US" dirty="0"/>
                    </a:br>
                    <a:r>
                      <a:rPr lang="en-US" baseline="0" dirty="0"/>
                      <a:t>, </a:t>
                    </a:r>
                    <a:fld id="{B66A70AD-E129-4061-A97D-478995A0B25B}" type="VALUE">
                      <a:rPr lang="en-US" baseline="0"/>
                      <a:pPr/>
                      <a:t>[VALUE]</a:t>
                    </a:fld>
                    <a:endParaRPr lang="en-US" baseline="0" dirty="0"/>
                  </a:p>
                </c:rich>
              </c:tx>
              <c:dLblPos val="bestFit"/>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4682-4424-AC7E-4144D7C4D97B}"/>
                </c:ext>
              </c:extLst>
            </c:dLbl>
            <c:dLbl>
              <c:idx val="3"/>
              <c:layout>
                <c:manualLayout>
                  <c:x val="9.690917226784998E-2"/>
                  <c:y val="0.1615894631708556"/>
                </c:manualLayout>
              </c:layout>
              <c:tx>
                <c:rich>
                  <a:bodyPr/>
                  <a:lstStyle/>
                  <a:p>
                    <a:fld id="{1AEE96D2-C645-4B18-AE02-F73F021A0778}" type="CATEGORYNAME">
                      <a:rPr lang="en-US" dirty="0"/>
                      <a:pPr/>
                      <a:t>[CATEGORY NAME]</a:t>
                    </a:fld>
                    <a:r>
                      <a:rPr lang="en-US" baseline="0" dirty="0"/>
                      <a:t>, </a:t>
                    </a:r>
                    <a:br>
                      <a:rPr lang="en-US" baseline="0" dirty="0"/>
                    </a:br>
                    <a:fld id="{319CFFFD-DDBC-407B-85E8-5230C874225F}" type="VALUE">
                      <a:rPr lang="en-US" baseline="0" smtClean="0"/>
                      <a:pPr/>
                      <a:t>[VALUE]</a:t>
                    </a:fld>
                    <a:endParaRPr lang="en-US" baseline="0" dirty="0"/>
                  </a:p>
                </c:rich>
              </c:tx>
              <c:dLblPos val="bestFit"/>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4682-4424-AC7E-4144D7C4D97B}"/>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bestFit"/>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92A8-4CCD-A26E-C471A522022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BDA6-4CAD-9787-BE3544EC229B}"/>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BDA6-4CAD-9787-BE3544EC229B}"/>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BDA6-4CAD-9787-BE3544EC229B}"/>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0ABD-44F9-AC8C-1963AF159F75}"/>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0ABD-44F9-AC8C-1963AF159F75}"/>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0ABD-44F9-AC8C-1963AF159F75}"/>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47C2-4062-9349-B34A9C32393B}"/>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47C2-4062-9349-B34A9C32393B}"/>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47C2-4062-9349-B34A9C32393B}"/>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0ABD-44F9-AC8C-1963AF159F75}"/>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0ABD-44F9-AC8C-1963AF159F75}"/>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0ABD-44F9-AC8C-1963AF159F75}"/>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519489416770504E-2"/>
          <c:y val="4.8362628292531205E-2"/>
          <c:w val="0.81058942599367378"/>
          <c:h val="0.78240591176148122"/>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layout>
        <c:manualLayout>
          <c:xMode val="edge"/>
          <c:yMode val="edge"/>
          <c:x val="0.8623149460955829"/>
          <c:y val="7.4782585497718226E-2"/>
          <c:w val="0.12989341819467595"/>
          <c:h val="0.70582226130602588"/>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729F-46C1-B84B-AA6E35F07FCD}"/>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729F-46C1-B84B-AA6E35F07FCD}"/>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729F-46C1-B84B-AA6E35F07FCD}"/>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F0E6-4D5E-B784-887BCD97517C}"/>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F0E6-4D5E-B784-887BCD97517C}"/>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F0E6-4D5E-B784-887BCD97517C}"/>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9B3F-457B-A4A6-4EF85DECB947}"/>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9B3F-457B-A4A6-4EF85DECB947}"/>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9B3F-457B-A4A6-4EF85DECB947}"/>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5A1E-451D-AA3C-1A6EBA96B5C0}"/>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5A1E-451D-AA3C-1A6EBA96B5C0}"/>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5A1E-451D-AA3C-1A6EBA96B5C0}"/>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en-US"/>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37EC04D7-0204-47A2-AEDC-B1AA98D352B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PH" dirty="0"/>
          </a:p>
        </p:txBody>
      </p:sp>
      <p:sp>
        <p:nvSpPr>
          <p:cNvPr id="3" name="Date Placeholder 2">
            <a:extLst>
              <a:ext uri="{FF2B5EF4-FFF2-40B4-BE49-F238E27FC236}">
                <a16:creationId xmlns:a16="http://schemas.microsoft.com/office/drawing/2014/main" id="{626C1344-705F-43CF-86CE-B33DC4928D97}"/>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F9FBB4C-3451-4422-8891-25FDB49DDB59}" type="datetimeFigureOut">
              <a:rPr lang="en-PH" smtClean="0"/>
              <a:t>06/06/2026</a:t>
            </a:fld>
            <a:endParaRPr lang="en-PH" dirty="0"/>
          </a:p>
        </p:txBody>
      </p:sp>
      <p:sp>
        <p:nvSpPr>
          <p:cNvPr id="4" name="Footer Placeholder 3">
            <a:extLst>
              <a:ext uri="{FF2B5EF4-FFF2-40B4-BE49-F238E27FC236}">
                <a16:creationId xmlns:a16="http://schemas.microsoft.com/office/drawing/2014/main" id="{11F8814B-F64F-4982-B071-521B25AE113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PH" dirty="0"/>
          </a:p>
        </p:txBody>
      </p:sp>
      <p:sp>
        <p:nvSpPr>
          <p:cNvPr id="5" name="Slide Number Placeholder 4">
            <a:extLst>
              <a:ext uri="{FF2B5EF4-FFF2-40B4-BE49-F238E27FC236}">
                <a16:creationId xmlns:a16="http://schemas.microsoft.com/office/drawing/2014/main" id="{83AB31C8-386F-4C24-9353-F247DCFED1CC}"/>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2063E09-0BFD-4BB4-8E38-9C93AC9B5544}" type="slidenum">
              <a:rPr lang="en-PH" smtClean="0"/>
              <a:t>‹#›</a:t>
            </a:fld>
            <a:endParaRPr lang="en-PH" dirty="0"/>
          </a:p>
        </p:txBody>
      </p:sp>
    </p:spTree>
    <p:extLst>
      <p:ext uri="{BB962C8B-B14F-4D97-AF65-F5344CB8AC3E}">
        <p14:creationId xmlns:p14="http://schemas.microsoft.com/office/powerpoint/2010/main" val="235142664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PH"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B677B0D-96D5-4978-86A9-641448F98A03}" type="datetimeFigureOut">
              <a:rPr lang="en-PH" smtClean="0"/>
              <a:t>06/06/2026</a:t>
            </a:fld>
            <a:endParaRPr lang="en-PH" dirty="0"/>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PH"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PH"/>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PH"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9EDE1CB-266B-40B9-AA5C-A19120F3E48D}" type="slidenum">
              <a:rPr lang="en-PH" smtClean="0"/>
              <a:t>‹#›</a:t>
            </a:fld>
            <a:endParaRPr lang="en-PH" dirty="0"/>
          </a:p>
        </p:txBody>
      </p:sp>
    </p:spTree>
    <p:extLst>
      <p:ext uri="{BB962C8B-B14F-4D97-AF65-F5344CB8AC3E}">
        <p14:creationId xmlns:p14="http://schemas.microsoft.com/office/powerpoint/2010/main" val="75353350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75</a:t>
            </a:fld>
            <a:endParaRPr lang="en-PH" dirty="0"/>
          </a:p>
        </p:txBody>
      </p:sp>
    </p:spTree>
    <p:extLst>
      <p:ext uri="{BB962C8B-B14F-4D97-AF65-F5344CB8AC3E}">
        <p14:creationId xmlns:p14="http://schemas.microsoft.com/office/powerpoint/2010/main" val="146277713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280</a:t>
            </a:fld>
            <a:endParaRPr lang="en-PH" dirty="0"/>
          </a:p>
        </p:txBody>
      </p:sp>
    </p:spTree>
    <p:extLst>
      <p:ext uri="{BB962C8B-B14F-4D97-AF65-F5344CB8AC3E}">
        <p14:creationId xmlns:p14="http://schemas.microsoft.com/office/powerpoint/2010/main" val="6221629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296</a:t>
            </a:fld>
            <a:endParaRPr lang="en-PH" dirty="0"/>
          </a:p>
        </p:txBody>
      </p:sp>
    </p:spTree>
    <p:extLst>
      <p:ext uri="{BB962C8B-B14F-4D97-AF65-F5344CB8AC3E}">
        <p14:creationId xmlns:p14="http://schemas.microsoft.com/office/powerpoint/2010/main" val="8392797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303</a:t>
            </a:fld>
            <a:endParaRPr lang="en-PH" dirty="0"/>
          </a:p>
        </p:txBody>
      </p:sp>
    </p:spTree>
    <p:extLst>
      <p:ext uri="{BB962C8B-B14F-4D97-AF65-F5344CB8AC3E}">
        <p14:creationId xmlns:p14="http://schemas.microsoft.com/office/powerpoint/2010/main" val="11594128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93</a:t>
            </a:fld>
            <a:endParaRPr lang="en-PH" dirty="0"/>
          </a:p>
        </p:txBody>
      </p:sp>
    </p:spTree>
    <p:extLst>
      <p:ext uri="{BB962C8B-B14F-4D97-AF65-F5344CB8AC3E}">
        <p14:creationId xmlns:p14="http://schemas.microsoft.com/office/powerpoint/2010/main" val="551417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107</a:t>
            </a:fld>
            <a:endParaRPr lang="en-PH" dirty="0"/>
          </a:p>
        </p:txBody>
      </p:sp>
    </p:spTree>
    <p:extLst>
      <p:ext uri="{BB962C8B-B14F-4D97-AF65-F5344CB8AC3E}">
        <p14:creationId xmlns:p14="http://schemas.microsoft.com/office/powerpoint/2010/main" val="6196068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166</a:t>
            </a:fld>
            <a:endParaRPr lang="en-PH" dirty="0"/>
          </a:p>
        </p:txBody>
      </p:sp>
    </p:spTree>
    <p:extLst>
      <p:ext uri="{BB962C8B-B14F-4D97-AF65-F5344CB8AC3E}">
        <p14:creationId xmlns:p14="http://schemas.microsoft.com/office/powerpoint/2010/main" val="35181398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167</a:t>
            </a:fld>
            <a:endParaRPr lang="en-PH" dirty="0"/>
          </a:p>
        </p:txBody>
      </p:sp>
    </p:spTree>
    <p:extLst>
      <p:ext uri="{BB962C8B-B14F-4D97-AF65-F5344CB8AC3E}">
        <p14:creationId xmlns:p14="http://schemas.microsoft.com/office/powerpoint/2010/main" val="7178226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247</a:t>
            </a:fld>
            <a:endParaRPr lang="en-PH" dirty="0"/>
          </a:p>
        </p:txBody>
      </p:sp>
    </p:spTree>
    <p:extLst>
      <p:ext uri="{BB962C8B-B14F-4D97-AF65-F5344CB8AC3E}">
        <p14:creationId xmlns:p14="http://schemas.microsoft.com/office/powerpoint/2010/main" val="25352600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248</a:t>
            </a:fld>
            <a:endParaRPr lang="en-PH" dirty="0"/>
          </a:p>
        </p:txBody>
      </p:sp>
    </p:spTree>
    <p:extLst>
      <p:ext uri="{BB962C8B-B14F-4D97-AF65-F5344CB8AC3E}">
        <p14:creationId xmlns:p14="http://schemas.microsoft.com/office/powerpoint/2010/main" val="21933621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259</a:t>
            </a:fld>
            <a:endParaRPr lang="en-PH" dirty="0"/>
          </a:p>
        </p:txBody>
      </p:sp>
    </p:spTree>
    <p:extLst>
      <p:ext uri="{BB962C8B-B14F-4D97-AF65-F5344CB8AC3E}">
        <p14:creationId xmlns:p14="http://schemas.microsoft.com/office/powerpoint/2010/main" val="24318289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19EDE1CB-266B-40B9-AA5C-A19120F3E48D}" type="slidenum">
              <a:rPr lang="en-PH" smtClean="0"/>
              <a:t>260</a:t>
            </a:fld>
            <a:endParaRPr lang="en-PH" dirty="0"/>
          </a:p>
        </p:txBody>
      </p:sp>
    </p:spTree>
    <p:extLst>
      <p:ext uri="{BB962C8B-B14F-4D97-AF65-F5344CB8AC3E}">
        <p14:creationId xmlns:p14="http://schemas.microsoft.com/office/powerpoint/2010/main" val="199448405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Title Slide 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59F810F-3CCD-4CE9-90B0-E67AC0131FED}"/>
              </a:ext>
            </a:extLst>
          </p:cNvPr>
          <p:cNvSpPr/>
          <p:nvPr userDrawn="1"/>
        </p:nvSpPr>
        <p:spPr>
          <a:xfrm>
            <a:off x="0" y="0"/>
            <a:ext cx="9144000" cy="6910086"/>
          </a:xfrm>
          <a:prstGeom prst="rect">
            <a:avLst/>
          </a:prstGeom>
          <a:gradFill flip="none" rotWithShape="1">
            <a:gsLst>
              <a:gs pos="19000">
                <a:srgbClr val="031527"/>
              </a:gs>
              <a:gs pos="91000">
                <a:srgbClr val="0F287B"/>
              </a:gs>
              <a:gs pos="100000">
                <a:srgbClr val="1D3ED9"/>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1C462129-D933-409D-9199-EC1A6CB0494E}"/>
              </a:ext>
            </a:extLst>
          </p:cNvPr>
          <p:cNvSpPr>
            <a:spLocks noGrp="1"/>
          </p:cNvSpPr>
          <p:nvPr>
            <p:ph type="ctrTitle"/>
          </p:nvPr>
        </p:nvSpPr>
        <p:spPr>
          <a:xfrm>
            <a:off x="527541" y="2115476"/>
            <a:ext cx="4970837" cy="2387600"/>
          </a:xfrm>
          <a:prstGeom prst="rect">
            <a:avLst/>
          </a:prstGeom>
        </p:spPr>
        <p:txBody>
          <a:bodyPr anchor="b"/>
          <a:lstStyle>
            <a:lvl1pPr algn="l">
              <a:defRPr sz="4500" b="1">
                <a:solidFill>
                  <a:schemeClr val="accent5"/>
                </a:solidFill>
              </a:defRPr>
            </a:lvl1pPr>
          </a:lstStyle>
          <a:p>
            <a:r>
              <a:rPr lang="en-US" dirty="0"/>
              <a:t>Click to edit Master title style</a:t>
            </a:r>
            <a:endParaRPr lang="en-PH" dirty="0"/>
          </a:p>
        </p:txBody>
      </p:sp>
      <p:sp>
        <p:nvSpPr>
          <p:cNvPr id="3" name="Subtitle 2">
            <a:extLst>
              <a:ext uri="{FF2B5EF4-FFF2-40B4-BE49-F238E27FC236}">
                <a16:creationId xmlns:a16="http://schemas.microsoft.com/office/drawing/2014/main" id="{AB9046DE-0136-4582-8007-6F3A898946B2}"/>
              </a:ext>
            </a:extLst>
          </p:cNvPr>
          <p:cNvSpPr>
            <a:spLocks noGrp="1"/>
          </p:cNvSpPr>
          <p:nvPr>
            <p:ph type="subTitle" idx="1"/>
          </p:nvPr>
        </p:nvSpPr>
        <p:spPr>
          <a:xfrm>
            <a:off x="527541" y="4769363"/>
            <a:ext cx="4970837" cy="890954"/>
          </a:xfrm>
          <a:prstGeom prst="rect">
            <a:avLst/>
          </a:prstGeom>
        </p:spPr>
        <p:txBody>
          <a:bodyPr/>
          <a:lstStyle>
            <a:lvl1pPr marL="0" indent="0" algn="l">
              <a:buNone/>
              <a:defRPr sz="1800">
                <a:solidFill>
                  <a:schemeClr val="bg1"/>
                </a:solidFill>
              </a:defRPr>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dirty="0"/>
              <a:t>Click to edit Master subtitle style</a:t>
            </a:r>
            <a:endParaRPr lang="en-PH" dirty="0"/>
          </a:p>
        </p:txBody>
      </p:sp>
      <p:sp>
        <p:nvSpPr>
          <p:cNvPr id="15" name="Picture Placeholder 14">
            <a:extLst>
              <a:ext uri="{FF2B5EF4-FFF2-40B4-BE49-F238E27FC236}">
                <a16:creationId xmlns:a16="http://schemas.microsoft.com/office/drawing/2014/main" id="{19CF8C02-C24F-4860-B2C6-25E39651C900}"/>
              </a:ext>
            </a:extLst>
          </p:cNvPr>
          <p:cNvSpPr>
            <a:spLocks noGrp="1"/>
          </p:cNvSpPr>
          <p:nvPr>
            <p:ph type="pic" sz="quarter" idx="10" hasCustomPrompt="1"/>
          </p:nvPr>
        </p:nvSpPr>
        <p:spPr>
          <a:xfrm>
            <a:off x="556921" y="691266"/>
            <a:ext cx="1852172" cy="914400"/>
          </a:xfrm>
        </p:spPr>
        <p:txBody>
          <a:bodyPr anchor="ctr"/>
          <a:lstStyle>
            <a:lvl1pPr marL="0" indent="0" algn="ctr">
              <a:buNone/>
              <a:defRPr>
                <a:solidFill>
                  <a:schemeClr val="bg1"/>
                </a:solidFill>
              </a:defRPr>
            </a:lvl1pPr>
          </a:lstStyle>
          <a:p>
            <a:r>
              <a:rPr lang="en-US" dirty="0"/>
              <a:t>Logo</a:t>
            </a:r>
            <a:endParaRPr lang="en-PH" dirty="0"/>
          </a:p>
        </p:txBody>
      </p:sp>
      <p:pic>
        <p:nvPicPr>
          <p:cNvPr id="39" name="Picture 38">
            <a:extLst>
              <a:ext uri="{FF2B5EF4-FFF2-40B4-BE49-F238E27FC236}">
                <a16:creationId xmlns:a16="http://schemas.microsoft.com/office/drawing/2014/main" id="{A49968C9-C82B-4052-AF59-07F400045C00}"/>
              </a:ext>
            </a:extLst>
          </p:cNvPr>
          <p:cNvPicPr>
            <a:picLocks noChangeAspect="1"/>
          </p:cNvPicPr>
          <p:nvPr userDrawn="1"/>
        </p:nvPicPr>
        <p:blipFill>
          <a:blip r:embed="rId2">
            <a:duotone>
              <a:prstClr val="black"/>
              <a:schemeClr val="accent2">
                <a:tint val="45000"/>
                <a:satMod val="400000"/>
              </a:schemeClr>
            </a:duotone>
            <a:alphaModFix amt="20000"/>
          </a:blip>
          <a:stretch>
            <a:fillRect/>
          </a:stretch>
        </p:blipFill>
        <p:spPr>
          <a:xfrm>
            <a:off x="5534202" y="-529346"/>
            <a:ext cx="3885227" cy="7776636"/>
          </a:xfrm>
          <a:prstGeom prst="rect">
            <a:avLst/>
          </a:prstGeom>
        </p:spPr>
      </p:pic>
    </p:spTree>
    <p:extLst>
      <p:ext uri="{BB962C8B-B14F-4D97-AF65-F5344CB8AC3E}">
        <p14:creationId xmlns:p14="http://schemas.microsoft.com/office/powerpoint/2010/main" val="24348346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Section Slide - Gray RHS">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E408E32C-7D04-42C2-97B6-CCA7BFA492AB}"/>
              </a:ext>
            </a:extLst>
          </p:cNvPr>
          <p:cNvSpPr>
            <a:spLocks noGrp="1"/>
          </p:cNvSpPr>
          <p:nvPr>
            <p:ph type="ftr" sz="quarter" idx="11"/>
          </p:nvPr>
        </p:nvSpPr>
        <p:spPr>
          <a:xfrm>
            <a:off x="272848" y="6326674"/>
            <a:ext cx="2097071" cy="322674"/>
          </a:xfrm>
          <a:prstGeom prst="rect">
            <a:avLst/>
          </a:prstGeom>
        </p:spPr>
        <p:txBody>
          <a:bodyPr lIns="0" tIns="0" rIns="0" bIns="0" anchor="b"/>
          <a:lstStyle>
            <a:lvl1pPr algn="l">
              <a:defRPr sz="788"/>
            </a:lvl1pPr>
          </a:lstStyle>
          <a:p>
            <a:endParaRPr lang="en-PH" dirty="0"/>
          </a:p>
        </p:txBody>
      </p:sp>
      <p:cxnSp>
        <p:nvCxnSpPr>
          <p:cNvPr id="12" name="Straight Connector 11">
            <a:extLst>
              <a:ext uri="{FF2B5EF4-FFF2-40B4-BE49-F238E27FC236}">
                <a16:creationId xmlns:a16="http://schemas.microsoft.com/office/drawing/2014/main" id="{007E68B4-6C34-44A8-9C73-0A25484C85D2}"/>
              </a:ext>
            </a:extLst>
          </p:cNvPr>
          <p:cNvCxnSpPr>
            <a:cxnSpLocks/>
          </p:cNvCxnSpPr>
          <p:nvPr userDrawn="1"/>
        </p:nvCxnSpPr>
        <p:spPr>
          <a:xfrm>
            <a:off x="272848" y="6245650"/>
            <a:ext cx="2097071"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9C2A26AE-DCD0-490E-9A8F-A468518036CF}"/>
              </a:ext>
            </a:extLst>
          </p:cNvPr>
          <p:cNvSpPr>
            <a:spLocks noGrp="1"/>
          </p:cNvSpPr>
          <p:nvPr>
            <p:ph type="title"/>
          </p:nvPr>
        </p:nvSpPr>
        <p:spPr>
          <a:xfrm>
            <a:off x="272848" y="2692829"/>
            <a:ext cx="2097071" cy="1472349"/>
          </a:xfrm>
          <a:prstGeom prst="rect">
            <a:avLst/>
          </a:prstGeom>
        </p:spPr>
        <p:txBody>
          <a:bodyPr lIns="0" tIns="0" rIns="0" bIns="0" anchor="ctr">
            <a:noAutofit/>
          </a:bodyPr>
          <a:lstStyle>
            <a:lvl1pPr>
              <a:defRPr sz="2100" b="1"/>
            </a:lvl1pPr>
          </a:lstStyle>
          <a:p>
            <a:r>
              <a:rPr lang="en-US" dirty="0"/>
              <a:t>Click to edit Master title style</a:t>
            </a:r>
            <a:endParaRPr lang="en-PH" dirty="0"/>
          </a:p>
        </p:txBody>
      </p:sp>
      <p:sp>
        <p:nvSpPr>
          <p:cNvPr id="3" name="Rectangle 2">
            <a:extLst>
              <a:ext uri="{FF2B5EF4-FFF2-40B4-BE49-F238E27FC236}">
                <a16:creationId xmlns:a16="http://schemas.microsoft.com/office/drawing/2014/main" id="{8945DEA7-3835-46BF-A194-A1FF688231BE}"/>
              </a:ext>
            </a:extLst>
          </p:cNvPr>
          <p:cNvSpPr/>
          <p:nvPr userDrawn="1"/>
        </p:nvSpPr>
        <p:spPr>
          <a:xfrm>
            <a:off x="2546432" y="0"/>
            <a:ext cx="6597570" cy="685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PH" sz="1350" dirty="0"/>
          </a:p>
        </p:txBody>
      </p:sp>
      <p:sp>
        <p:nvSpPr>
          <p:cNvPr id="7" name="Slide Number Placeholder 5">
            <a:extLst>
              <a:ext uri="{FF2B5EF4-FFF2-40B4-BE49-F238E27FC236}">
                <a16:creationId xmlns:a16="http://schemas.microsoft.com/office/drawing/2014/main" id="{6BE37A3C-5938-4732-9BE8-BECE6F1E1680}"/>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tx2"/>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25824936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Slide with Gray RH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945DEA7-3835-46BF-A194-A1FF688231BE}"/>
              </a:ext>
            </a:extLst>
          </p:cNvPr>
          <p:cNvSpPr/>
          <p:nvPr userDrawn="1"/>
        </p:nvSpPr>
        <p:spPr>
          <a:xfrm>
            <a:off x="6597572" y="0"/>
            <a:ext cx="2546431" cy="685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PH" sz="1350" dirty="0"/>
          </a:p>
        </p:txBody>
      </p:sp>
      <p:sp>
        <p:nvSpPr>
          <p:cNvPr id="5" name="Footer Placeholder 4">
            <a:extLst>
              <a:ext uri="{FF2B5EF4-FFF2-40B4-BE49-F238E27FC236}">
                <a16:creationId xmlns:a16="http://schemas.microsoft.com/office/drawing/2014/main" id="{E408E32C-7D04-42C2-97B6-CCA7BFA492AB}"/>
              </a:ext>
            </a:extLst>
          </p:cNvPr>
          <p:cNvSpPr>
            <a:spLocks noGrp="1"/>
          </p:cNvSpPr>
          <p:nvPr>
            <p:ph type="ftr" sz="quarter" idx="11"/>
          </p:nvPr>
        </p:nvSpPr>
        <p:spPr>
          <a:xfrm>
            <a:off x="272846" y="6326674"/>
            <a:ext cx="3030855" cy="322674"/>
          </a:xfrm>
          <a:prstGeom prst="rect">
            <a:avLst/>
          </a:prstGeom>
        </p:spPr>
        <p:txBody>
          <a:bodyPr lIns="0" tIns="0" rIns="0" bIns="0" anchor="b"/>
          <a:lstStyle>
            <a:lvl1pPr algn="l">
              <a:defRPr sz="788"/>
            </a:lvl1pPr>
          </a:lstStyle>
          <a:p>
            <a:endParaRPr lang="en-PH" dirty="0"/>
          </a:p>
        </p:txBody>
      </p:sp>
      <p:cxnSp>
        <p:nvCxnSpPr>
          <p:cNvPr id="12" name="Straight Connector 11">
            <a:extLst>
              <a:ext uri="{FF2B5EF4-FFF2-40B4-BE49-F238E27FC236}">
                <a16:creationId xmlns:a16="http://schemas.microsoft.com/office/drawing/2014/main" id="{007E68B4-6C34-44A8-9C73-0A25484C85D2}"/>
              </a:ext>
            </a:extLst>
          </p:cNvPr>
          <p:cNvCxnSpPr>
            <a:cxnSpLocks/>
          </p:cNvCxnSpPr>
          <p:nvPr userDrawn="1"/>
        </p:nvCxnSpPr>
        <p:spPr>
          <a:xfrm>
            <a:off x="272846" y="6245650"/>
            <a:ext cx="6072975"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9C2A26AE-DCD0-490E-9A8F-A468518036CF}"/>
              </a:ext>
            </a:extLst>
          </p:cNvPr>
          <p:cNvSpPr>
            <a:spLocks noGrp="1"/>
          </p:cNvSpPr>
          <p:nvPr>
            <p:ph type="title"/>
          </p:nvPr>
        </p:nvSpPr>
        <p:spPr>
          <a:xfrm>
            <a:off x="272846" y="136526"/>
            <a:ext cx="6072975" cy="777874"/>
          </a:xfrm>
          <a:prstGeom prst="rect">
            <a:avLst/>
          </a:prstGeom>
        </p:spPr>
        <p:txBody>
          <a:bodyPr lIns="0" tIns="0" rIns="0" bIns="0" anchor="b">
            <a:noAutofit/>
          </a:bodyPr>
          <a:lstStyle>
            <a:lvl1pPr>
              <a:defRPr sz="2100" b="1"/>
            </a:lvl1pPr>
          </a:lstStyle>
          <a:p>
            <a:r>
              <a:rPr lang="en-US" dirty="0"/>
              <a:t>Click to edit Master title style</a:t>
            </a:r>
            <a:endParaRPr lang="en-PH" dirty="0"/>
          </a:p>
        </p:txBody>
      </p:sp>
      <p:cxnSp>
        <p:nvCxnSpPr>
          <p:cNvPr id="13" name="Straight Connector 12">
            <a:extLst>
              <a:ext uri="{FF2B5EF4-FFF2-40B4-BE49-F238E27FC236}">
                <a16:creationId xmlns:a16="http://schemas.microsoft.com/office/drawing/2014/main" id="{B61D362D-129D-4F4F-89AC-0B808C0C26AD}"/>
              </a:ext>
            </a:extLst>
          </p:cNvPr>
          <p:cNvCxnSpPr>
            <a:cxnSpLocks/>
          </p:cNvCxnSpPr>
          <p:nvPr userDrawn="1"/>
        </p:nvCxnSpPr>
        <p:spPr>
          <a:xfrm>
            <a:off x="272846" y="1018573"/>
            <a:ext cx="6072975"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Slide Number Placeholder 5">
            <a:extLst>
              <a:ext uri="{FF2B5EF4-FFF2-40B4-BE49-F238E27FC236}">
                <a16:creationId xmlns:a16="http://schemas.microsoft.com/office/drawing/2014/main" id="{6A7CECC0-DA3F-46D6-8474-33D115B66A5C}"/>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tx2"/>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111162418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Slide with Dark RH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945DEA7-3835-46BF-A194-A1FF688231BE}"/>
              </a:ext>
            </a:extLst>
          </p:cNvPr>
          <p:cNvSpPr/>
          <p:nvPr userDrawn="1"/>
        </p:nvSpPr>
        <p:spPr>
          <a:xfrm>
            <a:off x="6597572" y="5"/>
            <a:ext cx="2546431" cy="6857997"/>
          </a:xfrm>
          <a:prstGeom prst="rect">
            <a:avLst/>
          </a:prstGeom>
          <a:gradFill flip="none" rotWithShape="1">
            <a:gsLst>
              <a:gs pos="19000">
                <a:srgbClr val="031527"/>
              </a:gs>
              <a:gs pos="91000">
                <a:srgbClr val="0F287B"/>
              </a:gs>
              <a:gs pos="100000">
                <a:srgbClr val="1D3ED9"/>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PH" sz="1350" dirty="0"/>
          </a:p>
        </p:txBody>
      </p:sp>
      <p:sp>
        <p:nvSpPr>
          <p:cNvPr id="5" name="Footer Placeholder 4">
            <a:extLst>
              <a:ext uri="{FF2B5EF4-FFF2-40B4-BE49-F238E27FC236}">
                <a16:creationId xmlns:a16="http://schemas.microsoft.com/office/drawing/2014/main" id="{E408E32C-7D04-42C2-97B6-CCA7BFA492AB}"/>
              </a:ext>
            </a:extLst>
          </p:cNvPr>
          <p:cNvSpPr>
            <a:spLocks noGrp="1"/>
          </p:cNvSpPr>
          <p:nvPr>
            <p:ph type="ftr" sz="quarter" idx="11"/>
          </p:nvPr>
        </p:nvSpPr>
        <p:spPr>
          <a:xfrm>
            <a:off x="272846" y="6326674"/>
            <a:ext cx="3030855" cy="322674"/>
          </a:xfrm>
          <a:prstGeom prst="rect">
            <a:avLst/>
          </a:prstGeom>
        </p:spPr>
        <p:txBody>
          <a:bodyPr lIns="0" tIns="0" rIns="0" bIns="0" anchor="b"/>
          <a:lstStyle>
            <a:lvl1pPr algn="l">
              <a:defRPr sz="788"/>
            </a:lvl1pPr>
          </a:lstStyle>
          <a:p>
            <a:endParaRPr lang="en-PH" dirty="0"/>
          </a:p>
        </p:txBody>
      </p:sp>
      <p:cxnSp>
        <p:nvCxnSpPr>
          <p:cNvPr id="12" name="Straight Connector 11">
            <a:extLst>
              <a:ext uri="{FF2B5EF4-FFF2-40B4-BE49-F238E27FC236}">
                <a16:creationId xmlns:a16="http://schemas.microsoft.com/office/drawing/2014/main" id="{007E68B4-6C34-44A8-9C73-0A25484C85D2}"/>
              </a:ext>
            </a:extLst>
          </p:cNvPr>
          <p:cNvCxnSpPr>
            <a:cxnSpLocks/>
          </p:cNvCxnSpPr>
          <p:nvPr userDrawn="1"/>
        </p:nvCxnSpPr>
        <p:spPr>
          <a:xfrm>
            <a:off x="272846" y="6245650"/>
            <a:ext cx="6072975"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9C2A26AE-DCD0-490E-9A8F-A468518036CF}"/>
              </a:ext>
            </a:extLst>
          </p:cNvPr>
          <p:cNvSpPr>
            <a:spLocks noGrp="1"/>
          </p:cNvSpPr>
          <p:nvPr>
            <p:ph type="title"/>
          </p:nvPr>
        </p:nvSpPr>
        <p:spPr>
          <a:xfrm>
            <a:off x="272846" y="136526"/>
            <a:ext cx="6072975" cy="777874"/>
          </a:xfrm>
          <a:prstGeom prst="rect">
            <a:avLst/>
          </a:prstGeom>
        </p:spPr>
        <p:txBody>
          <a:bodyPr lIns="0" tIns="0" rIns="0" bIns="0" anchor="b">
            <a:noAutofit/>
          </a:bodyPr>
          <a:lstStyle>
            <a:lvl1pPr>
              <a:defRPr sz="2100" b="1"/>
            </a:lvl1pPr>
          </a:lstStyle>
          <a:p>
            <a:r>
              <a:rPr lang="en-US" dirty="0"/>
              <a:t>Click to edit Master title style</a:t>
            </a:r>
            <a:endParaRPr lang="en-PH" dirty="0"/>
          </a:p>
        </p:txBody>
      </p:sp>
      <p:cxnSp>
        <p:nvCxnSpPr>
          <p:cNvPr id="13" name="Straight Connector 12">
            <a:extLst>
              <a:ext uri="{FF2B5EF4-FFF2-40B4-BE49-F238E27FC236}">
                <a16:creationId xmlns:a16="http://schemas.microsoft.com/office/drawing/2014/main" id="{B61D362D-129D-4F4F-89AC-0B808C0C26AD}"/>
              </a:ext>
            </a:extLst>
          </p:cNvPr>
          <p:cNvCxnSpPr>
            <a:cxnSpLocks/>
          </p:cNvCxnSpPr>
          <p:nvPr userDrawn="1"/>
        </p:nvCxnSpPr>
        <p:spPr>
          <a:xfrm>
            <a:off x="272846" y="1018573"/>
            <a:ext cx="6072975"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Slide Number Placeholder 5">
            <a:extLst>
              <a:ext uri="{FF2B5EF4-FFF2-40B4-BE49-F238E27FC236}">
                <a16:creationId xmlns:a16="http://schemas.microsoft.com/office/drawing/2014/main" id="{3EFF76B4-59B3-4537-B716-03B478D6C9BB}"/>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bg1"/>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31043032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Half Dark Slide">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E408E32C-7D04-42C2-97B6-CCA7BFA492AB}"/>
              </a:ext>
            </a:extLst>
          </p:cNvPr>
          <p:cNvSpPr>
            <a:spLocks noGrp="1"/>
          </p:cNvSpPr>
          <p:nvPr>
            <p:ph type="ftr" sz="quarter" idx="11"/>
          </p:nvPr>
        </p:nvSpPr>
        <p:spPr>
          <a:xfrm>
            <a:off x="272846" y="6326674"/>
            <a:ext cx="3030855" cy="322674"/>
          </a:xfrm>
          <a:prstGeom prst="rect">
            <a:avLst/>
          </a:prstGeom>
        </p:spPr>
        <p:txBody>
          <a:bodyPr lIns="0" tIns="0" rIns="0" bIns="0" anchor="b"/>
          <a:lstStyle>
            <a:lvl1pPr algn="l">
              <a:defRPr sz="788"/>
            </a:lvl1pPr>
          </a:lstStyle>
          <a:p>
            <a:endParaRPr lang="en-PH" dirty="0"/>
          </a:p>
        </p:txBody>
      </p:sp>
      <p:cxnSp>
        <p:nvCxnSpPr>
          <p:cNvPr id="12" name="Straight Connector 11">
            <a:extLst>
              <a:ext uri="{FF2B5EF4-FFF2-40B4-BE49-F238E27FC236}">
                <a16:creationId xmlns:a16="http://schemas.microsoft.com/office/drawing/2014/main" id="{007E68B4-6C34-44A8-9C73-0A25484C85D2}"/>
              </a:ext>
            </a:extLst>
          </p:cNvPr>
          <p:cNvCxnSpPr>
            <a:cxnSpLocks/>
          </p:cNvCxnSpPr>
          <p:nvPr userDrawn="1"/>
        </p:nvCxnSpPr>
        <p:spPr>
          <a:xfrm>
            <a:off x="272846" y="6245650"/>
            <a:ext cx="4041618"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9C2A26AE-DCD0-490E-9A8F-A468518036CF}"/>
              </a:ext>
            </a:extLst>
          </p:cNvPr>
          <p:cNvSpPr>
            <a:spLocks noGrp="1"/>
          </p:cNvSpPr>
          <p:nvPr>
            <p:ph type="title"/>
          </p:nvPr>
        </p:nvSpPr>
        <p:spPr>
          <a:xfrm>
            <a:off x="272846" y="136526"/>
            <a:ext cx="4041618" cy="777874"/>
          </a:xfrm>
          <a:prstGeom prst="rect">
            <a:avLst/>
          </a:prstGeom>
        </p:spPr>
        <p:txBody>
          <a:bodyPr lIns="0" tIns="0" rIns="0" bIns="0" anchor="b">
            <a:noAutofit/>
          </a:bodyPr>
          <a:lstStyle>
            <a:lvl1pPr>
              <a:defRPr sz="2100" b="1"/>
            </a:lvl1pPr>
          </a:lstStyle>
          <a:p>
            <a:r>
              <a:rPr lang="en-US" dirty="0"/>
              <a:t>Click to edit Master title style</a:t>
            </a:r>
            <a:endParaRPr lang="en-PH" dirty="0"/>
          </a:p>
        </p:txBody>
      </p:sp>
      <p:cxnSp>
        <p:nvCxnSpPr>
          <p:cNvPr id="13" name="Straight Connector 12">
            <a:extLst>
              <a:ext uri="{FF2B5EF4-FFF2-40B4-BE49-F238E27FC236}">
                <a16:creationId xmlns:a16="http://schemas.microsoft.com/office/drawing/2014/main" id="{B61D362D-129D-4F4F-89AC-0B808C0C26AD}"/>
              </a:ext>
            </a:extLst>
          </p:cNvPr>
          <p:cNvCxnSpPr>
            <a:cxnSpLocks/>
          </p:cNvCxnSpPr>
          <p:nvPr userDrawn="1"/>
        </p:nvCxnSpPr>
        <p:spPr>
          <a:xfrm>
            <a:off x="272846" y="1018573"/>
            <a:ext cx="4041618"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8945DEA7-3835-46BF-A194-A1FF688231BE}"/>
              </a:ext>
            </a:extLst>
          </p:cNvPr>
          <p:cNvSpPr/>
          <p:nvPr userDrawn="1"/>
        </p:nvSpPr>
        <p:spPr>
          <a:xfrm>
            <a:off x="4572002" y="5"/>
            <a:ext cx="4572001" cy="6857997"/>
          </a:xfrm>
          <a:prstGeom prst="rect">
            <a:avLst/>
          </a:prstGeom>
          <a:gradFill flip="none" rotWithShape="1">
            <a:gsLst>
              <a:gs pos="19000">
                <a:srgbClr val="031527"/>
              </a:gs>
              <a:gs pos="91000">
                <a:srgbClr val="0F287B"/>
              </a:gs>
              <a:gs pos="100000">
                <a:srgbClr val="1D3ED9"/>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PH" sz="1350" dirty="0"/>
          </a:p>
        </p:txBody>
      </p:sp>
      <p:sp>
        <p:nvSpPr>
          <p:cNvPr id="8" name="Slide Number Placeholder 5">
            <a:extLst>
              <a:ext uri="{FF2B5EF4-FFF2-40B4-BE49-F238E27FC236}">
                <a16:creationId xmlns:a16="http://schemas.microsoft.com/office/drawing/2014/main" id="{F4893801-DFE6-42FA-AD13-81C16E921BC7}"/>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bg1"/>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426199836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Half Gray Slide">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E408E32C-7D04-42C2-97B6-CCA7BFA492AB}"/>
              </a:ext>
            </a:extLst>
          </p:cNvPr>
          <p:cNvSpPr>
            <a:spLocks noGrp="1"/>
          </p:cNvSpPr>
          <p:nvPr>
            <p:ph type="ftr" sz="quarter" idx="11"/>
          </p:nvPr>
        </p:nvSpPr>
        <p:spPr>
          <a:xfrm>
            <a:off x="272846" y="6326674"/>
            <a:ext cx="3030855" cy="322674"/>
          </a:xfrm>
          <a:prstGeom prst="rect">
            <a:avLst/>
          </a:prstGeom>
        </p:spPr>
        <p:txBody>
          <a:bodyPr lIns="0" tIns="0" rIns="0" bIns="0" anchor="b"/>
          <a:lstStyle>
            <a:lvl1pPr algn="l">
              <a:defRPr sz="788"/>
            </a:lvl1pPr>
          </a:lstStyle>
          <a:p>
            <a:endParaRPr lang="en-PH" dirty="0"/>
          </a:p>
        </p:txBody>
      </p:sp>
      <p:cxnSp>
        <p:nvCxnSpPr>
          <p:cNvPr id="12" name="Straight Connector 11">
            <a:extLst>
              <a:ext uri="{FF2B5EF4-FFF2-40B4-BE49-F238E27FC236}">
                <a16:creationId xmlns:a16="http://schemas.microsoft.com/office/drawing/2014/main" id="{007E68B4-6C34-44A8-9C73-0A25484C85D2}"/>
              </a:ext>
            </a:extLst>
          </p:cNvPr>
          <p:cNvCxnSpPr>
            <a:cxnSpLocks/>
          </p:cNvCxnSpPr>
          <p:nvPr userDrawn="1"/>
        </p:nvCxnSpPr>
        <p:spPr>
          <a:xfrm>
            <a:off x="272846" y="6245650"/>
            <a:ext cx="4041618"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9C2A26AE-DCD0-490E-9A8F-A468518036CF}"/>
              </a:ext>
            </a:extLst>
          </p:cNvPr>
          <p:cNvSpPr>
            <a:spLocks noGrp="1"/>
          </p:cNvSpPr>
          <p:nvPr>
            <p:ph type="title"/>
          </p:nvPr>
        </p:nvSpPr>
        <p:spPr>
          <a:xfrm>
            <a:off x="272846" y="136526"/>
            <a:ext cx="4041618" cy="777874"/>
          </a:xfrm>
          <a:prstGeom prst="rect">
            <a:avLst/>
          </a:prstGeom>
        </p:spPr>
        <p:txBody>
          <a:bodyPr lIns="0" tIns="0" rIns="0" bIns="0" anchor="b">
            <a:noAutofit/>
          </a:bodyPr>
          <a:lstStyle>
            <a:lvl1pPr>
              <a:defRPr sz="2100" b="1"/>
            </a:lvl1pPr>
          </a:lstStyle>
          <a:p>
            <a:r>
              <a:rPr lang="en-US" dirty="0"/>
              <a:t>Click to edit Master title style</a:t>
            </a:r>
            <a:endParaRPr lang="en-PH" dirty="0"/>
          </a:p>
        </p:txBody>
      </p:sp>
      <p:cxnSp>
        <p:nvCxnSpPr>
          <p:cNvPr id="13" name="Straight Connector 12">
            <a:extLst>
              <a:ext uri="{FF2B5EF4-FFF2-40B4-BE49-F238E27FC236}">
                <a16:creationId xmlns:a16="http://schemas.microsoft.com/office/drawing/2014/main" id="{B61D362D-129D-4F4F-89AC-0B808C0C26AD}"/>
              </a:ext>
            </a:extLst>
          </p:cNvPr>
          <p:cNvCxnSpPr>
            <a:cxnSpLocks/>
          </p:cNvCxnSpPr>
          <p:nvPr userDrawn="1"/>
        </p:nvCxnSpPr>
        <p:spPr>
          <a:xfrm>
            <a:off x="272846" y="1018573"/>
            <a:ext cx="4041618"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8945DEA7-3835-46BF-A194-A1FF688231BE}"/>
              </a:ext>
            </a:extLst>
          </p:cNvPr>
          <p:cNvSpPr/>
          <p:nvPr userDrawn="1"/>
        </p:nvSpPr>
        <p:spPr>
          <a:xfrm>
            <a:off x="4572002" y="0"/>
            <a:ext cx="4572001" cy="685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PH" sz="1350" dirty="0"/>
          </a:p>
        </p:txBody>
      </p:sp>
      <p:sp>
        <p:nvSpPr>
          <p:cNvPr id="8" name="Slide Number Placeholder 5">
            <a:extLst>
              <a:ext uri="{FF2B5EF4-FFF2-40B4-BE49-F238E27FC236}">
                <a16:creationId xmlns:a16="http://schemas.microsoft.com/office/drawing/2014/main" id="{815DEC6C-306D-4D93-8966-655334DECE9A}"/>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tx2"/>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19517640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Half Image Slide">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E408E32C-7D04-42C2-97B6-CCA7BFA492AB}"/>
              </a:ext>
            </a:extLst>
          </p:cNvPr>
          <p:cNvSpPr>
            <a:spLocks noGrp="1"/>
          </p:cNvSpPr>
          <p:nvPr>
            <p:ph type="ftr" sz="quarter" idx="11"/>
          </p:nvPr>
        </p:nvSpPr>
        <p:spPr>
          <a:xfrm>
            <a:off x="272846" y="6326674"/>
            <a:ext cx="3030855" cy="322674"/>
          </a:xfrm>
          <a:prstGeom prst="rect">
            <a:avLst/>
          </a:prstGeom>
        </p:spPr>
        <p:txBody>
          <a:bodyPr lIns="0" tIns="0" rIns="0" bIns="0" anchor="b"/>
          <a:lstStyle>
            <a:lvl1pPr algn="l">
              <a:defRPr sz="788"/>
            </a:lvl1pPr>
          </a:lstStyle>
          <a:p>
            <a:endParaRPr lang="en-PH" dirty="0"/>
          </a:p>
        </p:txBody>
      </p:sp>
      <p:cxnSp>
        <p:nvCxnSpPr>
          <p:cNvPr id="12" name="Straight Connector 11">
            <a:extLst>
              <a:ext uri="{FF2B5EF4-FFF2-40B4-BE49-F238E27FC236}">
                <a16:creationId xmlns:a16="http://schemas.microsoft.com/office/drawing/2014/main" id="{007E68B4-6C34-44A8-9C73-0A25484C85D2}"/>
              </a:ext>
            </a:extLst>
          </p:cNvPr>
          <p:cNvCxnSpPr>
            <a:cxnSpLocks/>
          </p:cNvCxnSpPr>
          <p:nvPr userDrawn="1"/>
        </p:nvCxnSpPr>
        <p:spPr>
          <a:xfrm>
            <a:off x="272846" y="6245650"/>
            <a:ext cx="4041618"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9C2A26AE-DCD0-490E-9A8F-A468518036CF}"/>
              </a:ext>
            </a:extLst>
          </p:cNvPr>
          <p:cNvSpPr>
            <a:spLocks noGrp="1"/>
          </p:cNvSpPr>
          <p:nvPr>
            <p:ph type="title"/>
          </p:nvPr>
        </p:nvSpPr>
        <p:spPr>
          <a:xfrm>
            <a:off x="272846" y="136526"/>
            <a:ext cx="4041618" cy="777874"/>
          </a:xfrm>
          <a:prstGeom prst="rect">
            <a:avLst/>
          </a:prstGeom>
        </p:spPr>
        <p:txBody>
          <a:bodyPr lIns="0" tIns="0" rIns="0" bIns="0" anchor="b">
            <a:noAutofit/>
          </a:bodyPr>
          <a:lstStyle>
            <a:lvl1pPr>
              <a:defRPr sz="2100" b="1"/>
            </a:lvl1pPr>
          </a:lstStyle>
          <a:p>
            <a:r>
              <a:rPr lang="en-US" dirty="0"/>
              <a:t>Click to edit Master title style</a:t>
            </a:r>
            <a:endParaRPr lang="en-PH" dirty="0"/>
          </a:p>
        </p:txBody>
      </p:sp>
      <p:cxnSp>
        <p:nvCxnSpPr>
          <p:cNvPr id="13" name="Straight Connector 12">
            <a:extLst>
              <a:ext uri="{FF2B5EF4-FFF2-40B4-BE49-F238E27FC236}">
                <a16:creationId xmlns:a16="http://schemas.microsoft.com/office/drawing/2014/main" id="{B61D362D-129D-4F4F-89AC-0B808C0C26AD}"/>
              </a:ext>
            </a:extLst>
          </p:cNvPr>
          <p:cNvCxnSpPr>
            <a:cxnSpLocks/>
          </p:cNvCxnSpPr>
          <p:nvPr userDrawn="1"/>
        </p:nvCxnSpPr>
        <p:spPr>
          <a:xfrm>
            <a:off x="272846" y="1018573"/>
            <a:ext cx="4041618"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Picture Placeholder 3">
            <a:extLst>
              <a:ext uri="{FF2B5EF4-FFF2-40B4-BE49-F238E27FC236}">
                <a16:creationId xmlns:a16="http://schemas.microsoft.com/office/drawing/2014/main" id="{EB9A37C0-CB6C-4D59-93CF-DD60E439FEBD}"/>
              </a:ext>
            </a:extLst>
          </p:cNvPr>
          <p:cNvSpPr>
            <a:spLocks noGrp="1"/>
          </p:cNvSpPr>
          <p:nvPr>
            <p:ph type="pic" sz="quarter" idx="13" hasCustomPrompt="1"/>
          </p:nvPr>
        </p:nvSpPr>
        <p:spPr>
          <a:xfrm>
            <a:off x="4572000" y="-1"/>
            <a:ext cx="4572000" cy="6857999"/>
          </a:xfrm>
        </p:spPr>
        <p:txBody>
          <a:bodyPr/>
          <a:lstStyle>
            <a:lvl1pPr marL="0" indent="0">
              <a:buNone/>
              <a:defRPr/>
            </a:lvl1pPr>
          </a:lstStyle>
          <a:p>
            <a:r>
              <a:rPr lang="en-PH" dirty="0"/>
              <a:t> </a:t>
            </a:r>
          </a:p>
        </p:txBody>
      </p:sp>
      <p:sp>
        <p:nvSpPr>
          <p:cNvPr id="8" name="Slide Number Placeholder 5">
            <a:extLst>
              <a:ext uri="{FF2B5EF4-FFF2-40B4-BE49-F238E27FC236}">
                <a16:creationId xmlns:a16="http://schemas.microsoft.com/office/drawing/2014/main" id="{43C37F6C-01C3-4E37-B4A2-A86965076B75}"/>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tx2"/>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153214343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Dark Half LHS with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F582168-E144-467D-B5DC-A77F751D60F4}"/>
              </a:ext>
            </a:extLst>
          </p:cNvPr>
          <p:cNvSpPr/>
          <p:nvPr userDrawn="1"/>
        </p:nvSpPr>
        <p:spPr>
          <a:xfrm>
            <a:off x="7656" y="5"/>
            <a:ext cx="4572001" cy="6857997"/>
          </a:xfrm>
          <a:prstGeom prst="rect">
            <a:avLst/>
          </a:prstGeom>
          <a:gradFill flip="none" rotWithShape="1">
            <a:gsLst>
              <a:gs pos="19000">
                <a:srgbClr val="031527"/>
              </a:gs>
              <a:gs pos="91000">
                <a:srgbClr val="0F287B"/>
              </a:gs>
              <a:gs pos="100000">
                <a:srgbClr val="1D3ED9"/>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PH" sz="1350" dirty="0"/>
          </a:p>
        </p:txBody>
      </p:sp>
      <p:sp>
        <p:nvSpPr>
          <p:cNvPr id="5" name="Footer Placeholder 4">
            <a:extLst>
              <a:ext uri="{FF2B5EF4-FFF2-40B4-BE49-F238E27FC236}">
                <a16:creationId xmlns:a16="http://schemas.microsoft.com/office/drawing/2014/main" id="{E408E32C-7D04-42C2-97B6-CCA7BFA492AB}"/>
              </a:ext>
            </a:extLst>
          </p:cNvPr>
          <p:cNvSpPr>
            <a:spLocks noGrp="1"/>
          </p:cNvSpPr>
          <p:nvPr>
            <p:ph type="ftr" sz="quarter" idx="11"/>
          </p:nvPr>
        </p:nvSpPr>
        <p:spPr>
          <a:xfrm>
            <a:off x="272846" y="6326674"/>
            <a:ext cx="3030855" cy="322674"/>
          </a:xfrm>
          <a:prstGeom prst="rect">
            <a:avLst/>
          </a:prstGeom>
        </p:spPr>
        <p:txBody>
          <a:bodyPr lIns="0" tIns="0" rIns="0" bIns="0" anchor="b"/>
          <a:lstStyle>
            <a:lvl1pPr algn="l">
              <a:defRPr sz="788">
                <a:solidFill>
                  <a:schemeClr val="bg1"/>
                </a:solidFill>
              </a:defRPr>
            </a:lvl1pPr>
          </a:lstStyle>
          <a:p>
            <a:endParaRPr lang="en-PH" dirty="0"/>
          </a:p>
        </p:txBody>
      </p:sp>
      <p:cxnSp>
        <p:nvCxnSpPr>
          <p:cNvPr id="12" name="Straight Connector 11">
            <a:extLst>
              <a:ext uri="{FF2B5EF4-FFF2-40B4-BE49-F238E27FC236}">
                <a16:creationId xmlns:a16="http://schemas.microsoft.com/office/drawing/2014/main" id="{007E68B4-6C34-44A8-9C73-0A25484C85D2}"/>
              </a:ext>
            </a:extLst>
          </p:cNvPr>
          <p:cNvCxnSpPr>
            <a:cxnSpLocks/>
          </p:cNvCxnSpPr>
          <p:nvPr userDrawn="1"/>
        </p:nvCxnSpPr>
        <p:spPr>
          <a:xfrm>
            <a:off x="272846" y="6245650"/>
            <a:ext cx="404161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9C2A26AE-DCD0-490E-9A8F-A468518036CF}"/>
              </a:ext>
            </a:extLst>
          </p:cNvPr>
          <p:cNvSpPr>
            <a:spLocks noGrp="1"/>
          </p:cNvSpPr>
          <p:nvPr>
            <p:ph type="title"/>
          </p:nvPr>
        </p:nvSpPr>
        <p:spPr>
          <a:xfrm>
            <a:off x="272846" y="136526"/>
            <a:ext cx="4041618" cy="777874"/>
          </a:xfrm>
          <a:prstGeom prst="rect">
            <a:avLst/>
          </a:prstGeom>
        </p:spPr>
        <p:txBody>
          <a:bodyPr lIns="0" tIns="0" rIns="0" bIns="0" anchor="b">
            <a:noAutofit/>
          </a:bodyPr>
          <a:lstStyle>
            <a:lvl1pPr>
              <a:defRPr sz="2100" b="1">
                <a:solidFill>
                  <a:schemeClr val="bg1"/>
                </a:solidFill>
              </a:defRPr>
            </a:lvl1pPr>
          </a:lstStyle>
          <a:p>
            <a:r>
              <a:rPr lang="en-US" dirty="0"/>
              <a:t>Click to edit Master title style</a:t>
            </a:r>
            <a:endParaRPr lang="en-PH" dirty="0"/>
          </a:p>
        </p:txBody>
      </p:sp>
      <p:cxnSp>
        <p:nvCxnSpPr>
          <p:cNvPr id="13" name="Straight Connector 12">
            <a:extLst>
              <a:ext uri="{FF2B5EF4-FFF2-40B4-BE49-F238E27FC236}">
                <a16:creationId xmlns:a16="http://schemas.microsoft.com/office/drawing/2014/main" id="{B61D362D-129D-4F4F-89AC-0B808C0C26AD}"/>
              </a:ext>
            </a:extLst>
          </p:cNvPr>
          <p:cNvCxnSpPr>
            <a:cxnSpLocks/>
          </p:cNvCxnSpPr>
          <p:nvPr userDrawn="1"/>
        </p:nvCxnSpPr>
        <p:spPr>
          <a:xfrm>
            <a:off x="272846" y="1018573"/>
            <a:ext cx="4041618"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4" name="Picture Placeholder 3">
            <a:extLst>
              <a:ext uri="{FF2B5EF4-FFF2-40B4-BE49-F238E27FC236}">
                <a16:creationId xmlns:a16="http://schemas.microsoft.com/office/drawing/2014/main" id="{EB9A37C0-CB6C-4D59-93CF-DD60E439FEBD}"/>
              </a:ext>
            </a:extLst>
          </p:cNvPr>
          <p:cNvSpPr>
            <a:spLocks noGrp="1"/>
          </p:cNvSpPr>
          <p:nvPr>
            <p:ph type="pic" sz="quarter" idx="13" hasCustomPrompt="1"/>
          </p:nvPr>
        </p:nvSpPr>
        <p:spPr>
          <a:xfrm>
            <a:off x="4572000" y="-1"/>
            <a:ext cx="4572000" cy="6857999"/>
          </a:xfrm>
        </p:spPr>
        <p:txBody>
          <a:bodyPr/>
          <a:lstStyle>
            <a:lvl1pPr marL="0" indent="0">
              <a:buNone/>
              <a:defRPr/>
            </a:lvl1pPr>
          </a:lstStyle>
          <a:p>
            <a:r>
              <a:rPr lang="en-PH" dirty="0"/>
              <a:t> </a:t>
            </a:r>
          </a:p>
        </p:txBody>
      </p:sp>
      <p:sp>
        <p:nvSpPr>
          <p:cNvPr id="9" name="Slide Number Placeholder 5">
            <a:extLst>
              <a:ext uri="{FF2B5EF4-FFF2-40B4-BE49-F238E27FC236}">
                <a16:creationId xmlns:a16="http://schemas.microsoft.com/office/drawing/2014/main" id="{B86B194A-3F8D-4A0F-9394-F50F346FDA16}"/>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tx2"/>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14271573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Gray LHS Slide">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E408E32C-7D04-42C2-97B6-CCA7BFA492AB}"/>
              </a:ext>
            </a:extLst>
          </p:cNvPr>
          <p:cNvSpPr>
            <a:spLocks noGrp="1"/>
          </p:cNvSpPr>
          <p:nvPr>
            <p:ph type="ftr" sz="quarter" idx="11"/>
          </p:nvPr>
        </p:nvSpPr>
        <p:spPr>
          <a:xfrm>
            <a:off x="2708477" y="6326674"/>
            <a:ext cx="3030855" cy="322674"/>
          </a:xfrm>
          <a:prstGeom prst="rect">
            <a:avLst/>
          </a:prstGeom>
        </p:spPr>
        <p:txBody>
          <a:bodyPr lIns="0" tIns="0" rIns="0" bIns="0" anchor="b"/>
          <a:lstStyle>
            <a:lvl1pPr algn="l">
              <a:defRPr sz="788"/>
            </a:lvl1pPr>
          </a:lstStyle>
          <a:p>
            <a:endParaRPr lang="en-PH" dirty="0"/>
          </a:p>
        </p:txBody>
      </p:sp>
      <p:cxnSp>
        <p:nvCxnSpPr>
          <p:cNvPr id="12" name="Straight Connector 11">
            <a:extLst>
              <a:ext uri="{FF2B5EF4-FFF2-40B4-BE49-F238E27FC236}">
                <a16:creationId xmlns:a16="http://schemas.microsoft.com/office/drawing/2014/main" id="{007E68B4-6C34-44A8-9C73-0A25484C85D2}"/>
              </a:ext>
            </a:extLst>
          </p:cNvPr>
          <p:cNvCxnSpPr>
            <a:cxnSpLocks/>
          </p:cNvCxnSpPr>
          <p:nvPr userDrawn="1"/>
        </p:nvCxnSpPr>
        <p:spPr>
          <a:xfrm>
            <a:off x="2717936" y="6245650"/>
            <a:ext cx="6130913"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763816C8-DE6D-429F-8DED-033342F651E6}"/>
              </a:ext>
            </a:extLst>
          </p:cNvPr>
          <p:cNvSpPr/>
          <p:nvPr userDrawn="1"/>
        </p:nvSpPr>
        <p:spPr>
          <a:xfrm>
            <a:off x="2" y="0"/>
            <a:ext cx="2546431" cy="685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 name="Title 1">
            <a:extLst>
              <a:ext uri="{FF2B5EF4-FFF2-40B4-BE49-F238E27FC236}">
                <a16:creationId xmlns:a16="http://schemas.microsoft.com/office/drawing/2014/main" id="{89F3E60D-6CEE-4E06-A5F5-692F15388E46}"/>
              </a:ext>
            </a:extLst>
          </p:cNvPr>
          <p:cNvSpPr>
            <a:spLocks noGrp="1"/>
          </p:cNvSpPr>
          <p:nvPr>
            <p:ph type="title"/>
          </p:nvPr>
        </p:nvSpPr>
        <p:spPr>
          <a:xfrm>
            <a:off x="272847" y="2689543"/>
            <a:ext cx="2024585" cy="1478914"/>
          </a:xfrm>
          <a:prstGeom prst="rect">
            <a:avLst/>
          </a:prstGeom>
        </p:spPr>
        <p:txBody>
          <a:bodyPr lIns="0" tIns="0" rIns="0" bIns="0" anchor="ctr">
            <a:noAutofit/>
          </a:bodyPr>
          <a:lstStyle>
            <a:lvl1pPr>
              <a:defRPr sz="2100" b="1">
                <a:solidFill>
                  <a:schemeClr val="tx2"/>
                </a:solidFill>
              </a:defRPr>
            </a:lvl1pPr>
          </a:lstStyle>
          <a:p>
            <a:r>
              <a:rPr lang="en-US" dirty="0"/>
              <a:t>Click to edit Master title style</a:t>
            </a:r>
            <a:endParaRPr lang="en-PH" dirty="0"/>
          </a:p>
        </p:txBody>
      </p:sp>
      <p:sp>
        <p:nvSpPr>
          <p:cNvPr id="7" name="Slide Number Placeholder 5">
            <a:extLst>
              <a:ext uri="{FF2B5EF4-FFF2-40B4-BE49-F238E27FC236}">
                <a16:creationId xmlns:a16="http://schemas.microsoft.com/office/drawing/2014/main" id="{0118D2D7-80CD-4FB3-9FE6-0B07267FBB4D}"/>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tx2"/>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7837214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itle Only (Dark Background)">
    <p:bg>
      <p:bgPr>
        <a:gradFill>
          <a:gsLst>
            <a:gs pos="19000">
              <a:srgbClr val="031527"/>
            </a:gs>
            <a:gs pos="91000">
              <a:srgbClr val="0F287B"/>
            </a:gs>
            <a:gs pos="100000">
              <a:srgbClr val="1D3ED9"/>
            </a:gs>
          </a:gsLst>
          <a:path path="circle">
            <a:fillToRect r="100000" b="100000"/>
          </a:path>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B8C767-999C-4D92-8CE3-EB901835053B}"/>
              </a:ext>
            </a:extLst>
          </p:cNvPr>
          <p:cNvSpPr>
            <a:spLocks noGrp="1"/>
          </p:cNvSpPr>
          <p:nvPr>
            <p:ph type="title"/>
          </p:nvPr>
        </p:nvSpPr>
        <p:spPr>
          <a:xfrm>
            <a:off x="272846" y="136526"/>
            <a:ext cx="8576001" cy="777874"/>
          </a:xfrm>
          <a:prstGeom prst="rect">
            <a:avLst/>
          </a:prstGeom>
        </p:spPr>
        <p:txBody>
          <a:bodyPr lIns="0" tIns="0" rIns="0" bIns="0" anchor="b">
            <a:noAutofit/>
          </a:bodyPr>
          <a:lstStyle>
            <a:lvl1pPr>
              <a:defRPr sz="2100" b="1"/>
            </a:lvl1pPr>
          </a:lstStyle>
          <a:p>
            <a:r>
              <a:rPr lang="en-US" dirty="0"/>
              <a:t>Click to edit Master title style</a:t>
            </a:r>
            <a:endParaRPr lang="en-PH" dirty="0"/>
          </a:p>
        </p:txBody>
      </p:sp>
      <p:sp>
        <p:nvSpPr>
          <p:cNvPr id="5" name="Footer Placeholder 4">
            <a:extLst>
              <a:ext uri="{FF2B5EF4-FFF2-40B4-BE49-F238E27FC236}">
                <a16:creationId xmlns:a16="http://schemas.microsoft.com/office/drawing/2014/main" id="{E408E32C-7D04-42C2-97B6-CCA7BFA492AB}"/>
              </a:ext>
            </a:extLst>
          </p:cNvPr>
          <p:cNvSpPr>
            <a:spLocks noGrp="1"/>
          </p:cNvSpPr>
          <p:nvPr>
            <p:ph type="ftr" sz="quarter" idx="11"/>
          </p:nvPr>
        </p:nvSpPr>
        <p:spPr>
          <a:xfrm>
            <a:off x="272846" y="6326674"/>
            <a:ext cx="3030855" cy="322674"/>
          </a:xfrm>
          <a:prstGeom prst="rect">
            <a:avLst/>
          </a:prstGeom>
        </p:spPr>
        <p:txBody>
          <a:bodyPr lIns="0" tIns="0" rIns="0" bIns="0" anchor="b"/>
          <a:lstStyle>
            <a:lvl1pPr algn="l">
              <a:defRPr sz="788"/>
            </a:lvl1pPr>
          </a:lstStyle>
          <a:p>
            <a:endParaRPr lang="en-PH" dirty="0"/>
          </a:p>
        </p:txBody>
      </p:sp>
      <p:cxnSp>
        <p:nvCxnSpPr>
          <p:cNvPr id="11" name="Straight Connector 10">
            <a:extLst>
              <a:ext uri="{FF2B5EF4-FFF2-40B4-BE49-F238E27FC236}">
                <a16:creationId xmlns:a16="http://schemas.microsoft.com/office/drawing/2014/main" id="{01505DD3-8CEC-4928-A0F0-CD4ABC012853}"/>
              </a:ext>
            </a:extLst>
          </p:cNvPr>
          <p:cNvCxnSpPr>
            <a:cxnSpLocks/>
          </p:cNvCxnSpPr>
          <p:nvPr userDrawn="1"/>
        </p:nvCxnSpPr>
        <p:spPr>
          <a:xfrm>
            <a:off x="272846" y="1018573"/>
            <a:ext cx="857600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07E68B4-6C34-44A8-9C73-0A25484C85D2}"/>
              </a:ext>
            </a:extLst>
          </p:cNvPr>
          <p:cNvCxnSpPr>
            <a:cxnSpLocks/>
          </p:cNvCxnSpPr>
          <p:nvPr userDrawn="1"/>
        </p:nvCxnSpPr>
        <p:spPr>
          <a:xfrm>
            <a:off x="272846" y="6245650"/>
            <a:ext cx="8576001"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DC2F17E9-FA93-4613-9874-D56065AB8A81}"/>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tx2"/>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2706289977"/>
      </p:ext>
    </p:extLst>
  </p:cSld>
  <p:clrMapOvr>
    <a:overrideClrMapping bg1="dk1" tx1="lt1" bg2="dk2" tx2="lt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End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59F810F-3CCD-4CE9-90B0-E67AC0131FED}"/>
              </a:ext>
            </a:extLst>
          </p:cNvPr>
          <p:cNvSpPr/>
          <p:nvPr userDrawn="1"/>
        </p:nvSpPr>
        <p:spPr>
          <a:xfrm>
            <a:off x="0" y="0"/>
            <a:ext cx="9144000" cy="6910086"/>
          </a:xfrm>
          <a:prstGeom prst="rect">
            <a:avLst/>
          </a:prstGeom>
          <a:gradFill flip="none" rotWithShape="1">
            <a:gsLst>
              <a:gs pos="19000">
                <a:srgbClr val="031527"/>
              </a:gs>
              <a:gs pos="91000">
                <a:srgbClr val="0F287B"/>
              </a:gs>
              <a:gs pos="100000">
                <a:srgbClr val="1D3ED9"/>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 name="TextBox 3">
            <a:extLst>
              <a:ext uri="{FF2B5EF4-FFF2-40B4-BE49-F238E27FC236}">
                <a16:creationId xmlns:a16="http://schemas.microsoft.com/office/drawing/2014/main" id="{3FC678D9-812C-4BAB-98A8-2BD4AF51DAFB}"/>
              </a:ext>
            </a:extLst>
          </p:cNvPr>
          <p:cNvSpPr txBox="1"/>
          <p:nvPr userDrawn="1"/>
        </p:nvSpPr>
        <p:spPr>
          <a:xfrm>
            <a:off x="765810" y="2947213"/>
            <a:ext cx="3691890" cy="784830"/>
          </a:xfrm>
          <a:prstGeom prst="rect">
            <a:avLst/>
          </a:prstGeom>
          <a:noFill/>
        </p:spPr>
        <p:txBody>
          <a:bodyPr wrap="square" rtlCol="0">
            <a:spAutoFit/>
          </a:bodyPr>
          <a:lstStyle/>
          <a:p>
            <a:r>
              <a:rPr lang="en-PH" sz="4500" b="1" dirty="0">
                <a:solidFill>
                  <a:schemeClr val="accent5"/>
                </a:solidFill>
                <a:latin typeface="+mj-lt"/>
              </a:rPr>
              <a:t>Thank You!</a:t>
            </a:r>
          </a:p>
        </p:txBody>
      </p:sp>
      <p:pic>
        <p:nvPicPr>
          <p:cNvPr id="6" name="Picture 5">
            <a:extLst>
              <a:ext uri="{FF2B5EF4-FFF2-40B4-BE49-F238E27FC236}">
                <a16:creationId xmlns:a16="http://schemas.microsoft.com/office/drawing/2014/main" id="{965A9BAF-FB8F-4F0C-B3D8-A0FA417FD204}"/>
              </a:ext>
            </a:extLst>
          </p:cNvPr>
          <p:cNvPicPr>
            <a:picLocks noChangeAspect="1"/>
          </p:cNvPicPr>
          <p:nvPr userDrawn="1"/>
        </p:nvPicPr>
        <p:blipFill>
          <a:blip r:embed="rId2">
            <a:duotone>
              <a:prstClr val="black"/>
              <a:schemeClr val="accent2">
                <a:tint val="45000"/>
                <a:satMod val="400000"/>
              </a:schemeClr>
            </a:duotone>
            <a:alphaModFix amt="20000"/>
          </a:blip>
          <a:stretch>
            <a:fillRect/>
          </a:stretch>
        </p:blipFill>
        <p:spPr>
          <a:xfrm>
            <a:off x="5499477" y="-529346"/>
            <a:ext cx="3885227" cy="7776636"/>
          </a:xfrm>
          <a:prstGeom prst="rect">
            <a:avLst/>
          </a:prstGeom>
        </p:spPr>
      </p:pic>
    </p:spTree>
    <p:extLst>
      <p:ext uri="{BB962C8B-B14F-4D97-AF65-F5344CB8AC3E}">
        <p14:creationId xmlns:p14="http://schemas.microsoft.com/office/powerpoint/2010/main" val="412803737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Title Slid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59F810F-3CCD-4CE9-90B0-E67AC0131FED}"/>
              </a:ext>
            </a:extLst>
          </p:cNvPr>
          <p:cNvSpPr/>
          <p:nvPr userDrawn="1"/>
        </p:nvSpPr>
        <p:spPr>
          <a:xfrm>
            <a:off x="0" y="0"/>
            <a:ext cx="9144000" cy="6910086"/>
          </a:xfrm>
          <a:prstGeom prst="rect">
            <a:avLst/>
          </a:prstGeom>
          <a:gradFill flip="none" rotWithShape="1">
            <a:gsLst>
              <a:gs pos="19000">
                <a:srgbClr val="031527"/>
              </a:gs>
              <a:gs pos="91000">
                <a:srgbClr val="0F287B"/>
              </a:gs>
              <a:gs pos="100000">
                <a:srgbClr val="1D3ED9"/>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1C462129-D933-409D-9199-EC1A6CB0494E}"/>
              </a:ext>
            </a:extLst>
          </p:cNvPr>
          <p:cNvSpPr>
            <a:spLocks noGrp="1"/>
          </p:cNvSpPr>
          <p:nvPr>
            <p:ph type="ctrTitle"/>
          </p:nvPr>
        </p:nvSpPr>
        <p:spPr>
          <a:xfrm>
            <a:off x="2095233" y="2069756"/>
            <a:ext cx="6124722" cy="2387600"/>
          </a:xfrm>
          <a:prstGeom prst="rect">
            <a:avLst/>
          </a:prstGeom>
        </p:spPr>
        <p:txBody>
          <a:bodyPr anchor="b"/>
          <a:lstStyle>
            <a:lvl1pPr algn="l">
              <a:defRPr sz="4500" b="1">
                <a:solidFill>
                  <a:schemeClr val="accent5"/>
                </a:solidFill>
              </a:defRPr>
            </a:lvl1pPr>
          </a:lstStyle>
          <a:p>
            <a:r>
              <a:rPr lang="en-US" dirty="0"/>
              <a:t>Click to edit Master title style</a:t>
            </a:r>
            <a:endParaRPr lang="en-PH" dirty="0"/>
          </a:p>
        </p:txBody>
      </p:sp>
      <p:sp>
        <p:nvSpPr>
          <p:cNvPr id="3" name="Subtitle 2">
            <a:extLst>
              <a:ext uri="{FF2B5EF4-FFF2-40B4-BE49-F238E27FC236}">
                <a16:creationId xmlns:a16="http://schemas.microsoft.com/office/drawing/2014/main" id="{AB9046DE-0136-4582-8007-6F3A898946B2}"/>
              </a:ext>
            </a:extLst>
          </p:cNvPr>
          <p:cNvSpPr>
            <a:spLocks noGrp="1"/>
          </p:cNvSpPr>
          <p:nvPr>
            <p:ph type="subTitle" idx="1"/>
          </p:nvPr>
        </p:nvSpPr>
        <p:spPr>
          <a:xfrm>
            <a:off x="2095233" y="4723643"/>
            <a:ext cx="6124722" cy="890954"/>
          </a:xfrm>
          <a:prstGeom prst="rect">
            <a:avLst/>
          </a:prstGeom>
        </p:spPr>
        <p:txBody>
          <a:bodyPr/>
          <a:lstStyle>
            <a:lvl1pPr marL="0" indent="0" algn="l">
              <a:buNone/>
              <a:defRPr sz="1800">
                <a:solidFill>
                  <a:schemeClr val="bg1"/>
                </a:solidFill>
              </a:defRPr>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dirty="0"/>
              <a:t>Click to edit Master subtitle style</a:t>
            </a:r>
            <a:endParaRPr lang="en-PH" dirty="0"/>
          </a:p>
        </p:txBody>
      </p:sp>
      <p:sp>
        <p:nvSpPr>
          <p:cNvPr id="15" name="Picture Placeholder 14">
            <a:extLst>
              <a:ext uri="{FF2B5EF4-FFF2-40B4-BE49-F238E27FC236}">
                <a16:creationId xmlns:a16="http://schemas.microsoft.com/office/drawing/2014/main" id="{19CF8C02-C24F-4860-B2C6-25E39651C900}"/>
              </a:ext>
            </a:extLst>
          </p:cNvPr>
          <p:cNvSpPr>
            <a:spLocks noGrp="1"/>
          </p:cNvSpPr>
          <p:nvPr>
            <p:ph type="pic" sz="quarter" idx="10" hasCustomPrompt="1"/>
          </p:nvPr>
        </p:nvSpPr>
        <p:spPr>
          <a:xfrm>
            <a:off x="2124616" y="645546"/>
            <a:ext cx="1852172" cy="914400"/>
          </a:xfrm>
        </p:spPr>
        <p:txBody>
          <a:bodyPr anchor="ctr"/>
          <a:lstStyle>
            <a:lvl1pPr marL="0" indent="0" algn="ctr">
              <a:buNone/>
              <a:defRPr>
                <a:solidFill>
                  <a:schemeClr val="bg1"/>
                </a:solidFill>
              </a:defRPr>
            </a:lvl1pPr>
          </a:lstStyle>
          <a:p>
            <a:r>
              <a:rPr lang="en-US" dirty="0"/>
              <a:t>Logo</a:t>
            </a:r>
            <a:endParaRPr lang="en-PH" dirty="0"/>
          </a:p>
        </p:txBody>
      </p:sp>
      <p:pic>
        <p:nvPicPr>
          <p:cNvPr id="38" name="Picture 37">
            <a:extLst>
              <a:ext uri="{FF2B5EF4-FFF2-40B4-BE49-F238E27FC236}">
                <a16:creationId xmlns:a16="http://schemas.microsoft.com/office/drawing/2014/main" id="{ADB0B97C-77C6-491D-874B-C1735195269C}"/>
              </a:ext>
            </a:extLst>
          </p:cNvPr>
          <p:cNvPicPr>
            <a:picLocks noChangeAspect="1"/>
          </p:cNvPicPr>
          <p:nvPr userDrawn="1"/>
        </p:nvPicPr>
        <p:blipFill rotWithShape="1">
          <a:blip r:embed="rId2">
            <a:duotone>
              <a:prstClr val="black"/>
              <a:schemeClr val="accent2">
                <a:tint val="45000"/>
                <a:satMod val="400000"/>
              </a:schemeClr>
            </a:duotone>
            <a:alphaModFix amt="20000"/>
          </a:blip>
          <a:srcRect l="34712" t="1400" r="18571"/>
          <a:stretch/>
        </p:blipFill>
        <p:spPr>
          <a:xfrm flipH="1">
            <a:off x="1" y="-475488"/>
            <a:ext cx="1799840" cy="7603482"/>
          </a:xfrm>
          <a:prstGeom prst="rect">
            <a:avLst/>
          </a:prstGeom>
        </p:spPr>
      </p:pic>
    </p:spTree>
    <p:extLst>
      <p:ext uri="{BB962C8B-B14F-4D97-AF65-F5344CB8AC3E}">
        <p14:creationId xmlns:p14="http://schemas.microsoft.com/office/powerpoint/2010/main" val="13102760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Section Head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59F810F-3CCD-4CE9-90B0-E67AC0131FED}"/>
              </a:ext>
            </a:extLst>
          </p:cNvPr>
          <p:cNvSpPr/>
          <p:nvPr userDrawn="1"/>
        </p:nvSpPr>
        <p:spPr>
          <a:xfrm>
            <a:off x="0" y="0"/>
            <a:ext cx="9144000" cy="6910086"/>
          </a:xfrm>
          <a:prstGeom prst="rect">
            <a:avLst/>
          </a:prstGeom>
          <a:gradFill flip="none" rotWithShape="1">
            <a:gsLst>
              <a:gs pos="19000">
                <a:srgbClr val="031527"/>
              </a:gs>
              <a:gs pos="91000">
                <a:srgbClr val="0F287B"/>
              </a:gs>
              <a:gs pos="100000">
                <a:srgbClr val="1D3ED9"/>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1C462129-D933-409D-9199-EC1A6CB0494E}"/>
              </a:ext>
            </a:extLst>
          </p:cNvPr>
          <p:cNvSpPr>
            <a:spLocks noGrp="1"/>
          </p:cNvSpPr>
          <p:nvPr>
            <p:ph type="ctrTitle"/>
          </p:nvPr>
        </p:nvSpPr>
        <p:spPr>
          <a:xfrm>
            <a:off x="527541" y="2827239"/>
            <a:ext cx="7896371" cy="2387600"/>
          </a:xfrm>
          <a:prstGeom prst="rect">
            <a:avLst/>
          </a:prstGeom>
        </p:spPr>
        <p:txBody>
          <a:bodyPr anchor="b"/>
          <a:lstStyle>
            <a:lvl1pPr algn="l">
              <a:defRPr sz="4050" b="1">
                <a:solidFill>
                  <a:schemeClr val="bg1"/>
                </a:solidFill>
              </a:defRPr>
            </a:lvl1pPr>
          </a:lstStyle>
          <a:p>
            <a:r>
              <a:rPr lang="en-US" dirty="0"/>
              <a:t>Click to edit Master title style</a:t>
            </a:r>
            <a:endParaRPr lang="en-PH" dirty="0"/>
          </a:p>
        </p:txBody>
      </p:sp>
      <p:cxnSp>
        <p:nvCxnSpPr>
          <p:cNvPr id="5" name="Straight Connector 4">
            <a:extLst>
              <a:ext uri="{FF2B5EF4-FFF2-40B4-BE49-F238E27FC236}">
                <a16:creationId xmlns:a16="http://schemas.microsoft.com/office/drawing/2014/main" id="{06BD8D22-8A1B-4426-9A47-F0843903C112}"/>
              </a:ext>
            </a:extLst>
          </p:cNvPr>
          <p:cNvCxnSpPr>
            <a:cxnSpLocks/>
          </p:cNvCxnSpPr>
          <p:nvPr userDrawn="1"/>
        </p:nvCxnSpPr>
        <p:spPr>
          <a:xfrm>
            <a:off x="1" y="5541671"/>
            <a:ext cx="8521868"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A88568B3-209F-431A-AB64-1F621AB12A04}"/>
              </a:ext>
            </a:extLst>
          </p:cNvPr>
          <p:cNvPicPr>
            <a:picLocks noChangeAspect="1"/>
          </p:cNvPicPr>
          <p:nvPr userDrawn="1"/>
        </p:nvPicPr>
        <p:blipFill>
          <a:blip r:embed="rId2">
            <a:duotone>
              <a:prstClr val="black"/>
              <a:schemeClr val="accent2">
                <a:tint val="45000"/>
                <a:satMod val="400000"/>
              </a:schemeClr>
            </a:duotone>
            <a:alphaModFix amt="5000"/>
          </a:blip>
          <a:stretch>
            <a:fillRect/>
          </a:stretch>
        </p:blipFill>
        <p:spPr>
          <a:xfrm>
            <a:off x="5499477" y="-529346"/>
            <a:ext cx="3885227" cy="7776636"/>
          </a:xfrm>
          <a:prstGeom prst="rect">
            <a:avLst/>
          </a:prstGeom>
        </p:spPr>
      </p:pic>
    </p:spTree>
    <p:extLst>
      <p:ext uri="{BB962C8B-B14F-4D97-AF65-F5344CB8AC3E}">
        <p14:creationId xmlns:p14="http://schemas.microsoft.com/office/powerpoint/2010/main" val="274156545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ection Header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462129-D933-409D-9199-EC1A6CB0494E}"/>
              </a:ext>
            </a:extLst>
          </p:cNvPr>
          <p:cNvSpPr>
            <a:spLocks noGrp="1"/>
          </p:cNvSpPr>
          <p:nvPr>
            <p:ph type="ctrTitle"/>
          </p:nvPr>
        </p:nvSpPr>
        <p:spPr>
          <a:xfrm>
            <a:off x="527541" y="2827239"/>
            <a:ext cx="7896371" cy="2387600"/>
          </a:xfrm>
          <a:prstGeom prst="rect">
            <a:avLst/>
          </a:prstGeom>
        </p:spPr>
        <p:txBody>
          <a:bodyPr anchor="b"/>
          <a:lstStyle>
            <a:lvl1pPr algn="l">
              <a:defRPr sz="4050" b="1">
                <a:solidFill>
                  <a:schemeClr val="tx2"/>
                </a:solidFill>
              </a:defRPr>
            </a:lvl1pPr>
          </a:lstStyle>
          <a:p>
            <a:r>
              <a:rPr lang="en-US" dirty="0"/>
              <a:t>Click to edit Master title style</a:t>
            </a:r>
            <a:endParaRPr lang="en-PH" dirty="0"/>
          </a:p>
        </p:txBody>
      </p:sp>
      <p:cxnSp>
        <p:nvCxnSpPr>
          <p:cNvPr id="5" name="Straight Connector 4">
            <a:extLst>
              <a:ext uri="{FF2B5EF4-FFF2-40B4-BE49-F238E27FC236}">
                <a16:creationId xmlns:a16="http://schemas.microsoft.com/office/drawing/2014/main" id="{06BD8D22-8A1B-4426-9A47-F0843903C112}"/>
              </a:ext>
            </a:extLst>
          </p:cNvPr>
          <p:cNvCxnSpPr>
            <a:cxnSpLocks/>
          </p:cNvCxnSpPr>
          <p:nvPr userDrawn="1"/>
        </p:nvCxnSpPr>
        <p:spPr>
          <a:xfrm>
            <a:off x="1" y="5541671"/>
            <a:ext cx="8521868"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A88568B3-209F-431A-AB64-1F621AB12A04}"/>
              </a:ext>
            </a:extLst>
          </p:cNvPr>
          <p:cNvPicPr>
            <a:picLocks noChangeAspect="1"/>
          </p:cNvPicPr>
          <p:nvPr userDrawn="1"/>
        </p:nvPicPr>
        <p:blipFill>
          <a:blip r:embed="rId2">
            <a:alphaModFix amt="8000"/>
            <a:duotone>
              <a:prstClr val="black"/>
              <a:schemeClr val="accent2">
                <a:tint val="45000"/>
                <a:satMod val="400000"/>
              </a:schemeClr>
            </a:duotone>
          </a:blip>
          <a:stretch>
            <a:fillRect/>
          </a:stretch>
        </p:blipFill>
        <p:spPr>
          <a:xfrm>
            <a:off x="5499477" y="-529346"/>
            <a:ext cx="3885227" cy="7776636"/>
          </a:xfrm>
          <a:prstGeom prst="rect">
            <a:avLst/>
          </a:prstGeom>
        </p:spPr>
      </p:pic>
    </p:spTree>
    <p:extLst>
      <p:ext uri="{BB962C8B-B14F-4D97-AF65-F5344CB8AC3E}">
        <p14:creationId xmlns:p14="http://schemas.microsoft.com/office/powerpoint/2010/main" val="32560139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Section Header with Sub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59F810F-3CCD-4CE9-90B0-E67AC0131FED}"/>
              </a:ext>
            </a:extLst>
          </p:cNvPr>
          <p:cNvSpPr/>
          <p:nvPr userDrawn="1"/>
        </p:nvSpPr>
        <p:spPr>
          <a:xfrm>
            <a:off x="0" y="0"/>
            <a:ext cx="9144000" cy="6910086"/>
          </a:xfrm>
          <a:prstGeom prst="rect">
            <a:avLst/>
          </a:prstGeom>
          <a:gradFill flip="none" rotWithShape="1">
            <a:gsLst>
              <a:gs pos="19000">
                <a:srgbClr val="031527"/>
              </a:gs>
              <a:gs pos="91000">
                <a:srgbClr val="0F287B"/>
              </a:gs>
              <a:gs pos="100000">
                <a:srgbClr val="1D3ED9"/>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1C462129-D933-409D-9199-EC1A6CB0494E}"/>
              </a:ext>
            </a:extLst>
          </p:cNvPr>
          <p:cNvSpPr>
            <a:spLocks noGrp="1"/>
          </p:cNvSpPr>
          <p:nvPr>
            <p:ph type="ctrTitle"/>
          </p:nvPr>
        </p:nvSpPr>
        <p:spPr>
          <a:xfrm>
            <a:off x="527541" y="968383"/>
            <a:ext cx="4833131" cy="1942459"/>
          </a:xfrm>
          <a:prstGeom prst="rect">
            <a:avLst/>
          </a:prstGeom>
        </p:spPr>
        <p:txBody>
          <a:bodyPr anchor="b"/>
          <a:lstStyle>
            <a:lvl1pPr algn="l">
              <a:defRPr sz="4050" b="1">
                <a:solidFill>
                  <a:schemeClr val="bg1"/>
                </a:solidFill>
              </a:defRPr>
            </a:lvl1pPr>
          </a:lstStyle>
          <a:p>
            <a:r>
              <a:rPr lang="en-US" dirty="0"/>
              <a:t>Click to edit Master title</a:t>
            </a:r>
            <a:endParaRPr lang="en-PH" dirty="0"/>
          </a:p>
        </p:txBody>
      </p:sp>
      <p:cxnSp>
        <p:nvCxnSpPr>
          <p:cNvPr id="5" name="Straight Connector 4">
            <a:extLst>
              <a:ext uri="{FF2B5EF4-FFF2-40B4-BE49-F238E27FC236}">
                <a16:creationId xmlns:a16="http://schemas.microsoft.com/office/drawing/2014/main" id="{06BD8D22-8A1B-4426-9A47-F0843903C112}"/>
              </a:ext>
            </a:extLst>
          </p:cNvPr>
          <p:cNvCxnSpPr>
            <a:cxnSpLocks/>
          </p:cNvCxnSpPr>
          <p:nvPr userDrawn="1"/>
        </p:nvCxnSpPr>
        <p:spPr>
          <a:xfrm>
            <a:off x="527541" y="3240431"/>
            <a:ext cx="1232681" cy="0"/>
          </a:xfrm>
          <a:prstGeom prst="line">
            <a:avLst/>
          </a:prstGeom>
          <a:ln w="1270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Text Placeholder 9">
            <a:extLst>
              <a:ext uri="{FF2B5EF4-FFF2-40B4-BE49-F238E27FC236}">
                <a16:creationId xmlns:a16="http://schemas.microsoft.com/office/drawing/2014/main" id="{54F730E5-52CC-416F-B87B-29AA45D80E37}"/>
              </a:ext>
            </a:extLst>
          </p:cNvPr>
          <p:cNvSpPr>
            <a:spLocks noGrp="1"/>
          </p:cNvSpPr>
          <p:nvPr>
            <p:ph type="body" sz="quarter" idx="10"/>
          </p:nvPr>
        </p:nvSpPr>
        <p:spPr>
          <a:xfrm>
            <a:off x="527541" y="3617569"/>
            <a:ext cx="4833131" cy="1942458"/>
          </a:xfrm>
        </p:spPr>
        <p:txBody>
          <a:bodyPr lIns="0" tIns="0" rIns="0" bIns="0">
            <a:normAutofit/>
          </a:bodyPr>
          <a:lstStyle>
            <a:lvl1pPr marL="0" indent="0">
              <a:buNone/>
              <a:defRPr sz="3300">
                <a:solidFill>
                  <a:schemeClr val="bg1"/>
                </a:solidFill>
              </a:defRPr>
            </a:lvl1pPr>
            <a:lvl2pPr marL="342892" indent="0">
              <a:buNone/>
              <a:defRPr/>
            </a:lvl2pPr>
          </a:lstStyle>
          <a:p>
            <a:pPr lvl="0"/>
            <a:r>
              <a:rPr lang="en-US" dirty="0"/>
              <a:t>Click to edit Master text styles</a:t>
            </a:r>
          </a:p>
        </p:txBody>
      </p:sp>
      <p:pic>
        <p:nvPicPr>
          <p:cNvPr id="9" name="Picture 8">
            <a:extLst>
              <a:ext uri="{FF2B5EF4-FFF2-40B4-BE49-F238E27FC236}">
                <a16:creationId xmlns:a16="http://schemas.microsoft.com/office/drawing/2014/main" id="{5BBD10AF-C246-4E31-B13C-23862FF8F465}"/>
              </a:ext>
            </a:extLst>
          </p:cNvPr>
          <p:cNvPicPr>
            <a:picLocks noChangeAspect="1"/>
          </p:cNvPicPr>
          <p:nvPr userDrawn="1"/>
        </p:nvPicPr>
        <p:blipFill rotWithShape="1">
          <a:blip r:embed="rId2">
            <a:duotone>
              <a:prstClr val="black"/>
              <a:schemeClr val="accent2">
                <a:tint val="45000"/>
                <a:satMod val="400000"/>
              </a:schemeClr>
            </a:duotone>
            <a:alphaModFix amt="5000"/>
          </a:blip>
          <a:srcRect l="34712" t="1400" r="18571"/>
          <a:stretch/>
        </p:blipFill>
        <p:spPr>
          <a:xfrm flipH="1">
            <a:off x="7344160" y="-475488"/>
            <a:ext cx="1799840" cy="7603482"/>
          </a:xfrm>
          <a:prstGeom prst="rect">
            <a:avLst/>
          </a:prstGeom>
        </p:spPr>
      </p:pic>
    </p:spTree>
    <p:extLst>
      <p:ext uri="{BB962C8B-B14F-4D97-AF65-F5344CB8AC3E}">
        <p14:creationId xmlns:p14="http://schemas.microsoft.com/office/powerpoint/2010/main" val="10622267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Quot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59F810F-3CCD-4CE9-90B0-E67AC0131FED}"/>
              </a:ext>
            </a:extLst>
          </p:cNvPr>
          <p:cNvSpPr/>
          <p:nvPr userDrawn="1"/>
        </p:nvSpPr>
        <p:spPr>
          <a:xfrm>
            <a:off x="0" y="0"/>
            <a:ext cx="9144000" cy="6910086"/>
          </a:xfrm>
          <a:prstGeom prst="rect">
            <a:avLst/>
          </a:prstGeom>
          <a:gradFill flip="none" rotWithShape="1">
            <a:gsLst>
              <a:gs pos="19000">
                <a:srgbClr val="031527"/>
              </a:gs>
              <a:gs pos="91000">
                <a:srgbClr val="0F287B"/>
              </a:gs>
              <a:gs pos="100000">
                <a:srgbClr val="1D3ED9"/>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1C462129-D933-409D-9199-EC1A6CB0494E}"/>
              </a:ext>
            </a:extLst>
          </p:cNvPr>
          <p:cNvSpPr>
            <a:spLocks noGrp="1"/>
          </p:cNvSpPr>
          <p:nvPr>
            <p:ph type="ctrTitle"/>
          </p:nvPr>
        </p:nvSpPr>
        <p:spPr>
          <a:xfrm>
            <a:off x="1468313" y="2470735"/>
            <a:ext cx="6356843" cy="2387600"/>
          </a:xfrm>
          <a:prstGeom prst="rect">
            <a:avLst/>
          </a:prstGeom>
        </p:spPr>
        <p:txBody>
          <a:bodyPr anchor="ctr"/>
          <a:lstStyle>
            <a:lvl1pPr algn="ctr">
              <a:defRPr sz="4050">
                <a:solidFill>
                  <a:schemeClr val="bg1"/>
                </a:solidFill>
              </a:defRPr>
            </a:lvl1pPr>
          </a:lstStyle>
          <a:p>
            <a:r>
              <a:rPr lang="en-US" dirty="0"/>
              <a:t>Click to edit Master title style</a:t>
            </a:r>
            <a:endParaRPr lang="en-PH" dirty="0"/>
          </a:p>
        </p:txBody>
      </p:sp>
      <p:sp>
        <p:nvSpPr>
          <p:cNvPr id="3" name="Rectangle 2">
            <a:extLst>
              <a:ext uri="{FF2B5EF4-FFF2-40B4-BE49-F238E27FC236}">
                <a16:creationId xmlns:a16="http://schemas.microsoft.com/office/drawing/2014/main" id="{5D3CA4EA-6F08-4374-B237-F0E33FC40BCF}"/>
              </a:ext>
            </a:extLst>
          </p:cNvPr>
          <p:cNvSpPr/>
          <p:nvPr userDrawn="1"/>
        </p:nvSpPr>
        <p:spPr>
          <a:xfrm>
            <a:off x="509953" y="656492"/>
            <a:ext cx="8212016" cy="5597102"/>
          </a:xfrm>
          <a:prstGeom prst="rect">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 name="Picture 5">
            <a:extLst>
              <a:ext uri="{FF2B5EF4-FFF2-40B4-BE49-F238E27FC236}">
                <a16:creationId xmlns:a16="http://schemas.microsoft.com/office/drawing/2014/main" id="{C032CA6C-D087-44FC-BE8D-E272D1BB428B}"/>
              </a:ext>
            </a:extLst>
          </p:cNvPr>
          <p:cNvPicPr>
            <a:picLocks noChangeAspect="1"/>
          </p:cNvPicPr>
          <p:nvPr userDrawn="1"/>
        </p:nvPicPr>
        <p:blipFill rotWithShape="1">
          <a:blip r:embed="rId2">
            <a:alphaModFix amt="20000"/>
          </a:blip>
          <a:srcRect l="32045" t="17835" r="33545" b="47351"/>
          <a:stretch/>
        </p:blipFill>
        <p:spPr>
          <a:xfrm>
            <a:off x="571498" y="496064"/>
            <a:ext cx="1582616" cy="2607654"/>
          </a:xfrm>
          <a:prstGeom prst="rect">
            <a:avLst/>
          </a:prstGeom>
        </p:spPr>
      </p:pic>
      <p:sp>
        <p:nvSpPr>
          <p:cNvPr id="8" name="Slide Number Placeholder 5">
            <a:extLst>
              <a:ext uri="{FF2B5EF4-FFF2-40B4-BE49-F238E27FC236}">
                <a16:creationId xmlns:a16="http://schemas.microsoft.com/office/drawing/2014/main" id="{52E5E0FF-F801-46E3-A463-B4A8DFBBB845}"/>
              </a:ext>
            </a:extLst>
          </p:cNvPr>
          <p:cNvSpPr>
            <a:spLocks noGrp="1"/>
          </p:cNvSpPr>
          <p:nvPr>
            <p:ph type="sldNum" sz="quarter" idx="4"/>
          </p:nvPr>
        </p:nvSpPr>
        <p:spPr>
          <a:xfrm>
            <a:off x="8499350" y="6362700"/>
            <a:ext cx="349499" cy="286648"/>
          </a:xfrm>
          <a:prstGeom prst="rect">
            <a:avLst/>
          </a:prstGeom>
          <a:ln>
            <a:noFill/>
          </a:ln>
        </p:spPr>
        <p:txBody>
          <a:bodyPr lIns="72000" tIns="72000" rIns="72000" bIns="72000" anchor="ctr">
            <a:normAutofit/>
          </a:bodyPr>
          <a:lstStyle>
            <a:lvl1pPr algn="r">
              <a:defRPr sz="788" b="1">
                <a:solidFill>
                  <a:schemeClr val="bg1"/>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22243823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6/6/2026</a:t>
            </a:fld>
            <a:endParaRPr lang="en-US" dirty="0"/>
          </a:p>
        </p:txBody>
      </p:sp>
      <p:sp>
        <p:nvSpPr>
          <p:cNvPr id="4" name="Footer Placeholder 3"/>
          <p:cNvSpPr>
            <a:spLocks noGrp="1"/>
          </p:cNvSpPr>
          <p:nvPr>
            <p:ph type="ftr" sz="quarter" idx="11"/>
          </p:nvPr>
        </p:nvSpPr>
        <p:spPr/>
        <p:txBody>
          <a:bodyPr/>
          <a:lstStyle/>
          <a:p>
            <a:endParaRPr lang="en-PH" dirty="0"/>
          </a:p>
        </p:txBody>
      </p:sp>
      <p:cxnSp>
        <p:nvCxnSpPr>
          <p:cNvPr id="6" name="Straight Connector 5">
            <a:extLst>
              <a:ext uri="{FF2B5EF4-FFF2-40B4-BE49-F238E27FC236}">
                <a16:creationId xmlns:a16="http://schemas.microsoft.com/office/drawing/2014/main" id="{77EC3F86-1B62-4F91-8F06-06D10EF3463A}"/>
              </a:ext>
            </a:extLst>
          </p:cNvPr>
          <p:cNvCxnSpPr>
            <a:cxnSpLocks/>
          </p:cNvCxnSpPr>
          <p:nvPr userDrawn="1"/>
        </p:nvCxnSpPr>
        <p:spPr>
          <a:xfrm>
            <a:off x="272846" y="1018573"/>
            <a:ext cx="8576001"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27CDAB76-A67B-4323-AB89-2298A692D42B}"/>
              </a:ext>
            </a:extLst>
          </p:cNvPr>
          <p:cNvCxnSpPr>
            <a:cxnSpLocks/>
          </p:cNvCxnSpPr>
          <p:nvPr userDrawn="1"/>
        </p:nvCxnSpPr>
        <p:spPr>
          <a:xfrm>
            <a:off x="272846" y="6245650"/>
            <a:ext cx="8576001"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8" name="Slide Number Placeholder 5">
            <a:extLst>
              <a:ext uri="{FF2B5EF4-FFF2-40B4-BE49-F238E27FC236}">
                <a16:creationId xmlns:a16="http://schemas.microsoft.com/office/drawing/2014/main" id="{F6F8C295-A439-417D-A16C-F1F762619435}"/>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tx2"/>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84122247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LHS Highlight">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E408E32C-7D04-42C2-97B6-CCA7BFA492AB}"/>
              </a:ext>
            </a:extLst>
          </p:cNvPr>
          <p:cNvSpPr>
            <a:spLocks noGrp="1"/>
          </p:cNvSpPr>
          <p:nvPr>
            <p:ph type="ftr" sz="quarter" idx="11"/>
          </p:nvPr>
        </p:nvSpPr>
        <p:spPr>
          <a:xfrm>
            <a:off x="2708477" y="6326674"/>
            <a:ext cx="3030855" cy="322674"/>
          </a:xfrm>
          <a:prstGeom prst="rect">
            <a:avLst/>
          </a:prstGeom>
        </p:spPr>
        <p:txBody>
          <a:bodyPr lIns="0" tIns="0" rIns="0" bIns="0" anchor="b"/>
          <a:lstStyle>
            <a:lvl1pPr algn="l">
              <a:defRPr sz="788"/>
            </a:lvl1pPr>
          </a:lstStyle>
          <a:p>
            <a:endParaRPr lang="en-PH" dirty="0"/>
          </a:p>
        </p:txBody>
      </p:sp>
      <p:cxnSp>
        <p:nvCxnSpPr>
          <p:cNvPr id="12" name="Straight Connector 11">
            <a:extLst>
              <a:ext uri="{FF2B5EF4-FFF2-40B4-BE49-F238E27FC236}">
                <a16:creationId xmlns:a16="http://schemas.microsoft.com/office/drawing/2014/main" id="{007E68B4-6C34-44A8-9C73-0A25484C85D2}"/>
              </a:ext>
            </a:extLst>
          </p:cNvPr>
          <p:cNvCxnSpPr>
            <a:cxnSpLocks/>
          </p:cNvCxnSpPr>
          <p:nvPr userDrawn="1"/>
        </p:nvCxnSpPr>
        <p:spPr>
          <a:xfrm>
            <a:off x="2717936" y="6245650"/>
            <a:ext cx="6130913"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763816C8-DE6D-429F-8DED-033342F651E6}"/>
              </a:ext>
            </a:extLst>
          </p:cNvPr>
          <p:cNvSpPr/>
          <p:nvPr userDrawn="1"/>
        </p:nvSpPr>
        <p:spPr>
          <a:xfrm>
            <a:off x="2" y="0"/>
            <a:ext cx="2546431" cy="6858000"/>
          </a:xfrm>
          <a:prstGeom prst="rect">
            <a:avLst/>
          </a:prstGeom>
          <a:gradFill flip="none" rotWithShape="1">
            <a:gsLst>
              <a:gs pos="19000">
                <a:srgbClr val="031527"/>
              </a:gs>
              <a:gs pos="91000">
                <a:srgbClr val="0F287B"/>
              </a:gs>
              <a:gs pos="100000">
                <a:srgbClr val="1D3ED9"/>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PH" sz="1350" dirty="0"/>
          </a:p>
        </p:txBody>
      </p:sp>
      <p:sp>
        <p:nvSpPr>
          <p:cNvPr id="15" name="Title 1">
            <a:extLst>
              <a:ext uri="{FF2B5EF4-FFF2-40B4-BE49-F238E27FC236}">
                <a16:creationId xmlns:a16="http://schemas.microsoft.com/office/drawing/2014/main" id="{A6CAA6F5-2335-4A42-9262-29C136F10AEB}"/>
              </a:ext>
            </a:extLst>
          </p:cNvPr>
          <p:cNvSpPr>
            <a:spLocks noGrp="1"/>
          </p:cNvSpPr>
          <p:nvPr>
            <p:ph type="title"/>
          </p:nvPr>
        </p:nvSpPr>
        <p:spPr>
          <a:xfrm>
            <a:off x="272847" y="136526"/>
            <a:ext cx="2053666" cy="1958492"/>
          </a:xfrm>
          <a:prstGeom prst="rect">
            <a:avLst/>
          </a:prstGeom>
        </p:spPr>
        <p:txBody>
          <a:bodyPr lIns="0" tIns="0" rIns="0" bIns="0" anchor="b">
            <a:noAutofit/>
          </a:bodyPr>
          <a:lstStyle>
            <a:lvl1pPr>
              <a:defRPr sz="2100" b="1">
                <a:solidFill>
                  <a:schemeClr val="accent5"/>
                </a:solidFill>
              </a:defRPr>
            </a:lvl1pPr>
          </a:lstStyle>
          <a:p>
            <a:r>
              <a:rPr lang="en-US" dirty="0"/>
              <a:t>Click to edit Master title style</a:t>
            </a:r>
            <a:endParaRPr lang="en-PH" dirty="0"/>
          </a:p>
        </p:txBody>
      </p:sp>
      <p:sp>
        <p:nvSpPr>
          <p:cNvPr id="7" name="Slide Number Placeholder 5">
            <a:extLst>
              <a:ext uri="{FF2B5EF4-FFF2-40B4-BE49-F238E27FC236}">
                <a16:creationId xmlns:a16="http://schemas.microsoft.com/office/drawing/2014/main" id="{9B2F132E-F3CC-43AF-A329-7D8DDAF266AB}"/>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tx2"/>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32550193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Section Slide - Dark RHS">
    <p:bg>
      <p:bgPr>
        <a:gradFill>
          <a:gsLst>
            <a:gs pos="19000">
              <a:srgbClr val="031527"/>
            </a:gs>
            <a:gs pos="91000">
              <a:srgbClr val="0F287B"/>
            </a:gs>
            <a:gs pos="100000">
              <a:srgbClr val="1D3ED9"/>
            </a:gs>
          </a:gsLst>
          <a:path path="circle">
            <a:fillToRect r="100000" b="100000"/>
          </a:path>
        </a:gradFill>
        <a:effectLst/>
      </p:bgPr>
    </p:bg>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E408E32C-7D04-42C2-97B6-CCA7BFA492AB}"/>
              </a:ext>
            </a:extLst>
          </p:cNvPr>
          <p:cNvSpPr>
            <a:spLocks noGrp="1"/>
          </p:cNvSpPr>
          <p:nvPr>
            <p:ph type="ftr" sz="quarter" idx="11"/>
          </p:nvPr>
        </p:nvSpPr>
        <p:spPr>
          <a:xfrm>
            <a:off x="2708477" y="6326674"/>
            <a:ext cx="3030855" cy="322674"/>
          </a:xfrm>
          <a:prstGeom prst="rect">
            <a:avLst/>
          </a:prstGeom>
        </p:spPr>
        <p:txBody>
          <a:bodyPr lIns="0" tIns="0" rIns="0" bIns="0" anchor="b"/>
          <a:lstStyle>
            <a:lvl1pPr algn="l">
              <a:defRPr sz="788"/>
            </a:lvl1pPr>
          </a:lstStyle>
          <a:p>
            <a:endParaRPr lang="en-PH" dirty="0"/>
          </a:p>
        </p:txBody>
      </p:sp>
      <p:cxnSp>
        <p:nvCxnSpPr>
          <p:cNvPr id="12" name="Straight Connector 11">
            <a:extLst>
              <a:ext uri="{FF2B5EF4-FFF2-40B4-BE49-F238E27FC236}">
                <a16:creationId xmlns:a16="http://schemas.microsoft.com/office/drawing/2014/main" id="{007E68B4-6C34-44A8-9C73-0A25484C85D2}"/>
              </a:ext>
            </a:extLst>
          </p:cNvPr>
          <p:cNvCxnSpPr>
            <a:cxnSpLocks/>
          </p:cNvCxnSpPr>
          <p:nvPr userDrawn="1"/>
        </p:nvCxnSpPr>
        <p:spPr>
          <a:xfrm>
            <a:off x="2717936" y="6245650"/>
            <a:ext cx="6130913"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763816C8-DE6D-429F-8DED-033342F651E6}"/>
              </a:ext>
            </a:extLst>
          </p:cNvPr>
          <p:cNvSpPr/>
          <p:nvPr userDrawn="1"/>
        </p:nvSpPr>
        <p:spPr>
          <a:xfrm>
            <a:off x="2" y="0"/>
            <a:ext cx="2546431"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5" name="Title 1">
            <a:extLst>
              <a:ext uri="{FF2B5EF4-FFF2-40B4-BE49-F238E27FC236}">
                <a16:creationId xmlns:a16="http://schemas.microsoft.com/office/drawing/2014/main" id="{A6CAA6F5-2335-4A42-9262-29C136F10AEB}"/>
              </a:ext>
            </a:extLst>
          </p:cNvPr>
          <p:cNvSpPr>
            <a:spLocks noGrp="1"/>
          </p:cNvSpPr>
          <p:nvPr>
            <p:ph type="title"/>
          </p:nvPr>
        </p:nvSpPr>
        <p:spPr>
          <a:xfrm>
            <a:off x="272847" y="136526"/>
            <a:ext cx="2053666" cy="1958492"/>
          </a:xfrm>
          <a:prstGeom prst="rect">
            <a:avLst/>
          </a:prstGeom>
        </p:spPr>
        <p:txBody>
          <a:bodyPr lIns="0" tIns="0" rIns="0" bIns="0" anchor="b">
            <a:noAutofit/>
          </a:bodyPr>
          <a:lstStyle>
            <a:lvl1pPr>
              <a:defRPr sz="2100" b="1">
                <a:solidFill>
                  <a:schemeClr val="bg2"/>
                </a:solidFill>
              </a:defRPr>
            </a:lvl1pPr>
          </a:lstStyle>
          <a:p>
            <a:r>
              <a:rPr lang="en-US" dirty="0"/>
              <a:t>Click to edit Master title style</a:t>
            </a:r>
            <a:endParaRPr lang="en-PH" dirty="0"/>
          </a:p>
        </p:txBody>
      </p:sp>
      <p:sp>
        <p:nvSpPr>
          <p:cNvPr id="7" name="Slide Number Placeholder 5">
            <a:extLst>
              <a:ext uri="{FF2B5EF4-FFF2-40B4-BE49-F238E27FC236}">
                <a16:creationId xmlns:a16="http://schemas.microsoft.com/office/drawing/2014/main" id="{0BD75AC4-2196-4DC3-A093-BF13EE864CFE}"/>
              </a:ext>
            </a:extLst>
          </p:cNvPr>
          <p:cNvSpPr>
            <a:spLocks noGrp="1"/>
          </p:cNvSpPr>
          <p:nvPr>
            <p:ph type="sldNum" sz="quarter" idx="4"/>
          </p:nvPr>
        </p:nvSpPr>
        <p:spPr>
          <a:xfrm>
            <a:off x="8499350" y="6362700"/>
            <a:ext cx="349499" cy="286648"/>
          </a:xfrm>
          <a:prstGeom prst="rect">
            <a:avLst/>
          </a:prstGeom>
          <a:ln>
            <a:solidFill>
              <a:schemeClr val="accent2"/>
            </a:solidFill>
          </a:ln>
        </p:spPr>
        <p:txBody>
          <a:bodyPr lIns="72000" tIns="72000" rIns="72000" bIns="72000" anchor="ctr">
            <a:normAutofit/>
          </a:bodyPr>
          <a:lstStyle>
            <a:lvl1pPr algn="r">
              <a:defRPr sz="788" b="1">
                <a:solidFill>
                  <a:schemeClr val="tx2"/>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3665096897"/>
      </p:ext>
    </p:extLst>
  </p:cSld>
  <p:clrMapOvr>
    <a:overrideClrMapping bg1="dk1" tx1="lt1" bg2="dk2" tx2="lt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95153" y="102266"/>
            <a:ext cx="8576001" cy="812134"/>
          </a:xfrm>
          <a:prstGeom prst="rect">
            <a:avLst/>
          </a:prstGeom>
        </p:spPr>
        <p:txBody>
          <a:bodyPr vert="horz" lIns="0" tIns="0" rIns="0" bIns="0" rtlCol="0" anchor="b">
            <a:normAutofit/>
          </a:bodyPr>
          <a:lstStyle/>
          <a:p>
            <a:r>
              <a:rPr lang="en-US" dirty="0"/>
              <a:t>Click to edit Master title style</a:t>
            </a:r>
          </a:p>
        </p:txBody>
      </p:sp>
      <p:sp>
        <p:nvSpPr>
          <p:cNvPr id="3" name="Text Placeholder 2"/>
          <p:cNvSpPr>
            <a:spLocks noGrp="1"/>
          </p:cNvSpPr>
          <p:nvPr>
            <p:ph type="body" idx="1"/>
          </p:nvPr>
        </p:nvSpPr>
        <p:spPr>
          <a:xfrm>
            <a:off x="295153" y="1825625"/>
            <a:ext cx="8576001"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6/6/2026</a:t>
            </a:fld>
            <a:endParaRPr lang="en-US" dirty="0"/>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PH"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2BC4FAA-B05C-4B71-9CD7-008D1E941E8A}" type="slidenum">
              <a:rPr lang="en-PH" smtClean="0"/>
              <a:pPr/>
              <a:t>‹#›</a:t>
            </a:fld>
            <a:endParaRPr lang="en-PH" dirty="0"/>
          </a:p>
        </p:txBody>
      </p:sp>
    </p:spTree>
    <p:extLst>
      <p:ext uri="{BB962C8B-B14F-4D97-AF65-F5344CB8AC3E}">
        <p14:creationId xmlns:p14="http://schemas.microsoft.com/office/powerpoint/2010/main" val="1626957746"/>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709" r:id="rId4"/>
    <p:sldLayoutId id="2147483695" r:id="rId5"/>
    <p:sldLayoutId id="2147483696" r:id="rId6"/>
    <p:sldLayoutId id="2147483686" r:id="rId7"/>
    <p:sldLayoutId id="2147483697" r:id="rId8"/>
    <p:sldLayoutId id="2147483698" r:id="rId9"/>
    <p:sldLayoutId id="2147483699" r:id="rId10"/>
    <p:sldLayoutId id="2147483700" r:id="rId11"/>
    <p:sldLayoutId id="2147483701" r:id="rId12"/>
    <p:sldLayoutId id="2147483702" r:id="rId13"/>
    <p:sldLayoutId id="2147483703" r:id="rId14"/>
    <p:sldLayoutId id="2147483704" r:id="rId15"/>
    <p:sldLayoutId id="2147483705" r:id="rId16"/>
    <p:sldLayoutId id="2147483706" r:id="rId17"/>
    <p:sldLayoutId id="2147483707" r:id="rId18"/>
    <p:sldLayoutId id="2147483708" r:id="rId19"/>
  </p:sldLayoutIdLst>
  <p:hf hdr="0" ftr="0" dt="0"/>
  <p:txStyles>
    <p:title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7.png"/><Relationship Id="rId1" Type="http://schemas.openxmlformats.org/officeDocument/2006/relationships/slideLayout" Target="../slideLayouts/slideLayout7.xml"/><Relationship Id="rId5" Type="http://schemas.openxmlformats.org/officeDocument/2006/relationships/image" Target="../media/image10.svg"/><Relationship Id="rId4" Type="http://schemas.openxmlformats.org/officeDocument/2006/relationships/image" Target="../media/image9.png"/></Relationships>
</file>

<file path=ppt/slides/_rels/slide10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Layout" Target="../slideLayouts/slideLayout7.xml"/><Relationship Id="rId5" Type="http://schemas.openxmlformats.org/officeDocument/2006/relationships/image" Target="../media/image40.svg"/><Relationship Id="rId4" Type="http://schemas.openxmlformats.org/officeDocument/2006/relationships/image" Target="../media/image39.png"/></Relationships>
</file>

<file path=ppt/slides/_rels/slide104.xml.rels><?xml version="1.0" encoding="UTF-8" standalone="yes"?>
<Relationships xmlns="http://schemas.openxmlformats.org/package/2006/relationships"><Relationship Id="rId3" Type="http://schemas.openxmlformats.org/officeDocument/2006/relationships/image" Target="../media/image40.svg"/><Relationship Id="rId7" Type="http://schemas.openxmlformats.org/officeDocument/2006/relationships/image" Target="../media/image38.sv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37.png"/><Relationship Id="rId5" Type="http://schemas.openxmlformats.org/officeDocument/2006/relationships/image" Target="../media/image42.svg"/><Relationship Id="rId4" Type="http://schemas.openxmlformats.org/officeDocument/2006/relationships/image" Target="../media/image41.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12.xml"/><Relationship Id="rId4" Type="http://schemas.openxmlformats.org/officeDocument/2006/relationships/image" Target="../media/image10.sv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3" Type="http://schemas.openxmlformats.org/officeDocument/2006/relationships/image" Target="../media/image44.svg"/><Relationship Id="rId7" Type="http://schemas.openxmlformats.org/officeDocument/2006/relationships/image" Target="../media/image48.svg"/><Relationship Id="rId2" Type="http://schemas.openxmlformats.org/officeDocument/2006/relationships/image" Target="../media/image43.png"/><Relationship Id="rId1" Type="http://schemas.openxmlformats.org/officeDocument/2006/relationships/slideLayout" Target="../slideLayouts/slideLayout7.xml"/><Relationship Id="rId6" Type="http://schemas.openxmlformats.org/officeDocument/2006/relationships/image" Target="../media/image47.png"/><Relationship Id="rId5" Type="http://schemas.openxmlformats.org/officeDocument/2006/relationships/image" Target="../media/image46.svg"/><Relationship Id="rId4" Type="http://schemas.openxmlformats.org/officeDocument/2006/relationships/image" Target="../media/image45.png"/></Relationships>
</file>

<file path=ppt/slides/_rels/slide126.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4.svg"/><Relationship Id="rId7" Type="http://schemas.openxmlformats.org/officeDocument/2006/relationships/image" Target="../media/image48.svg"/><Relationship Id="rId2" Type="http://schemas.openxmlformats.org/officeDocument/2006/relationships/image" Target="../media/image43.png"/><Relationship Id="rId1" Type="http://schemas.openxmlformats.org/officeDocument/2006/relationships/slideLayout" Target="../slideLayouts/slideLayout7.xml"/><Relationship Id="rId6" Type="http://schemas.openxmlformats.org/officeDocument/2006/relationships/image" Target="../media/image47.png"/><Relationship Id="rId5" Type="http://schemas.openxmlformats.org/officeDocument/2006/relationships/image" Target="../media/image46.svg"/><Relationship Id="rId4" Type="http://schemas.openxmlformats.org/officeDocument/2006/relationships/image" Target="../media/image45.png"/><Relationship Id="rId9" Type="http://schemas.openxmlformats.org/officeDocument/2006/relationships/image" Target="../media/image50.sv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17.xml"/></Relationships>
</file>

<file path=ppt/slides/_rels/slide133.xml.rels><?xml version="1.0" encoding="UTF-8" standalone="yes"?>
<Relationships xmlns="http://schemas.openxmlformats.org/package/2006/relationships"><Relationship Id="rId3" Type="http://schemas.openxmlformats.org/officeDocument/2006/relationships/image" Target="../media/image40.svg"/><Relationship Id="rId7" Type="http://schemas.openxmlformats.org/officeDocument/2006/relationships/image" Target="../media/image54.sv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53.png"/><Relationship Id="rId5" Type="http://schemas.openxmlformats.org/officeDocument/2006/relationships/image" Target="../media/image52.svg"/><Relationship Id="rId4" Type="http://schemas.openxmlformats.org/officeDocument/2006/relationships/image" Target="../media/image51.png"/></Relationships>
</file>

<file path=ppt/slides/_rels/slide134.xml.rels><?xml version="1.0" encoding="UTF-8" standalone="yes"?>
<Relationships xmlns="http://schemas.openxmlformats.org/package/2006/relationships"><Relationship Id="rId3" Type="http://schemas.openxmlformats.org/officeDocument/2006/relationships/image" Target="../media/image40.svg"/><Relationship Id="rId7" Type="http://schemas.openxmlformats.org/officeDocument/2006/relationships/image" Target="../media/image54.sv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53.png"/><Relationship Id="rId5" Type="http://schemas.openxmlformats.org/officeDocument/2006/relationships/image" Target="../media/image52.svg"/><Relationship Id="rId4" Type="http://schemas.openxmlformats.org/officeDocument/2006/relationships/image" Target="../media/image51.pn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0.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1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8.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8.xml"/></Relationships>
</file>

<file path=ppt/slides/_rels/slide181.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17.xml"/></Relationships>
</file>

<file path=ppt/slides/_rels/slide182.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58.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1.xml"/></Relationships>
</file>

<file path=ppt/slides/_rels/slide19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11.xml"/></Relationships>
</file>

<file path=ppt/slides/_rels/slide19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9.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8.xml"/></Relationships>
</file>

<file path=ppt/slides/_rels/slide206.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chart" Target="../charts/chart11.xml"/><Relationship Id="rId1" Type="http://schemas.openxmlformats.org/officeDocument/2006/relationships/slideLayout" Target="../slideLayouts/slideLayout12.xml"/><Relationship Id="rId4" Type="http://schemas.openxmlformats.org/officeDocument/2006/relationships/image" Target="../media/image14.svg"/></Relationships>
</file>

<file path=ppt/slides/_rels/slide209.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8.xml"/></Relationships>
</file>

<file path=ppt/slides/_rels/slide210.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3.xml"/></Relationships>
</file>

<file path=ppt/slides/_rels/slide211.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3.xml"/></Relationships>
</file>

<file path=ppt/slides/_rels/slide212.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8" Type="http://schemas.openxmlformats.org/officeDocument/2006/relationships/chart" Target="../charts/chart22.xml"/><Relationship Id="rId13" Type="http://schemas.openxmlformats.org/officeDocument/2006/relationships/chart" Target="../charts/chart27.xml"/><Relationship Id="rId18" Type="http://schemas.openxmlformats.org/officeDocument/2006/relationships/chart" Target="../charts/chart32.xml"/><Relationship Id="rId3" Type="http://schemas.openxmlformats.org/officeDocument/2006/relationships/chart" Target="../charts/chart17.xml"/><Relationship Id="rId7" Type="http://schemas.openxmlformats.org/officeDocument/2006/relationships/chart" Target="../charts/chart21.xml"/><Relationship Id="rId12" Type="http://schemas.openxmlformats.org/officeDocument/2006/relationships/chart" Target="../charts/chart26.xml"/><Relationship Id="rId17" Type="http://schemas.openxmlformats.org/officeDocument/2006/relationships/chart" Target="../charts/chart31.xml"/><Relationship Id="rId2" Type="http://schemas.openxmlformats.org/officeDocument/2006/relationships/chart" Target="../charts/chart16.xml"/><Relationship Id="rId16" Type="http://schemas.openxmlformats.org/officeDocument/2006/relationships/chart" Target="../charts/chart30.xml"/><Relationship Id="rId1" Type="http://schemas.openxmlformats.org/officeDocument/2006/relationships/slideLayout" Target="../slideLayouts/slideLayout7.xml"/><Relationship Id="rId6" Type="http://schemas.openxmlformats.org/officeDocument/2006/relationships/chart" Target="../charts/chart20.xml"/><Relationship Id="rId11" Type="http://schemas.openxmlformats.org/officeDocument/2006/relationships/chart" Target="../charts/chart25.xml"/><Relationship Id="rId5" Type="http://schemas.openxmlformats.org/officeDocument/2006/relationships/chart" Target="../charts/chart19.xml"/><Relationship Id="rId15" Type="http://schemas.openxmlformats.org/officeDocument/2006/relationships/chart" Target="../charts/chart29.xml"/><Relationship Id="rId10" Type="http://schemas.openxmlformats.org/officeDocument/2006/relationships/chart" Target="../charts/chart24.xml"/><Relationship Id="rId19" Type="http://schemas.openxmlformats.org/officeDocument/2006/relationships/chart" Target="../charts/chart33.xml"/><Relationship Id="rId4" Type="http://schemas.openxmlformats.org/officeDocument/2006/relationships/chart" Target="../charts/chart18.xml"/><Relationship Id="rId9" Type="http://schemas.openxmlformats.org/officeDocument/2006/relationships/chart" Target="../charts/chart23.xml"/><Relationship Id="rId14" Type="http://schemas.openxmlformats.org/officeDocument/2006/relationships/chart" Target="../charts/chart28.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6.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chart" Target="../charts/chart34.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chart" Target="../charts/chart36.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chart" Target="../charts/chart38.xm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chart" Target="../charts/chart40.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chart" Target="../charts/chart42.xml"/><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chart" Target="../charts/chart44.xml"/><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chart" Target="../charts/chart46.xml"/><Relationship Id="rId1" Type="http://schemas.openxmlformats.org/officeDocument/2006/relationships/slideLayout" Target="../slideLayouts/slideLayout12.xml"/><Relationship Id="rId5" Type="http://schemas.openxmlformats.org/officeDocument/2006/relationships/image" Target="../media/image14.svg"/><Relationship Id="rId4" Type="http://schemas.openxmlformats.org/officeDocument/2006/relationships/image" Target="../media/image13.png"/></Relationships>
</file>

<file path=ppt/slides/_rels/slide223.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chart" Target="../charts/chart48.xml"/><Relationship Id="rId1" Type="http://schemas.openxmlformats.org/officeDocument/2006/relationships/slideLayout" Target="../slideLayouts/slideLayout12.xml"/></Relationships>
</file>

<file path=ppt/slides/_rels/slide224.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chart" Target="../charts/chart50.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6.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chart" Target="../charts/chart52.xml"/><Relationship Id="rId1" Type="http://schemas.openxmlformats.org/officeDocument/2006/relationships/slideLayout" Target="../slideLayouts/slideLayout7.xml"/><Relationship Id="rId4" Type="http://schemas.openxmlformats.org/officeDocument/2006/relationships/chart" Target="../charts/chart54.xml"/></Relationships>
</file>

<file path=ppt/slides/_rels/slide227.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chart" Target="../charts/chart55.xml"/><Relationship Id="rId1" Type="http://schemas.openxmlformats.org/officeDocument/2006/relationships/slideLayout" Target="../slideLayouts/slideLayout7.xml"/><Relationship Id="rId4" Type="http://schemas.openxmlformats.org/officeDocument/2006/relationships/chart" Target="../charts/chart57.xml"/></Relationships>
</file>

<file path=ppt/slides/_rels/slide228.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chart" Target="../charts/chart58.xml"/><Relationship Id="rId1" Type="http://schemas.openxmlformats.org/officeDocument/2006/relationships/slideLayout" Target="../slideLayouts/slideLayout7.xml"/><Relationship Id="rId4" Type="http://schemas.openxmlformats.org/officeDocument/2006/relationships/chart" Target="../charts/chart60.xml"/></Relationships>
</file>

<file path=ppt/slides/_rels/slide229.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chart" Target="../charts/chart61.xml"/><Relationship Id="rId1" Type="http://schemas.openxmlformats.org/officeDocument/2006/relationships/slideLayout" Target="../slideLayouts/slideLayout12.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chart" Target="../charts/chart63.xml"/></Relationships>
</file>

<file path=ppt/slides/_rels/slide2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Layout" Target="../slideLayouts/slideLayout13.xml"/><Relationship Id="rId5" Type="http://schemas.openxmlformats.org/officeDocument/2006/relationships/image" Target="../media/image8.svg"/><Relationship Id="rId4" Type="http://schemas.openxmlformats.org/officeDocument/2006/relationships/image" Target="../media/image7.png"/></Relationships>
</file>

<file path=ppt/slides/_rels/slide230.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chart" Target="../charts/chart64.xml"/><Relationship Id="rId1" Type="http://schemas.openxmlformats.org/officeDocument/2006/relationships/slideLayout" Target="../slideLayouts/slideLayout12.xml"/><Relationship Id="rId4" Type="http://schemas.openxmlformats.org/officeDocument/2006/relationships/chart" Target="../charts/chart66.xml"/></Relationships>
</file>

<file path=ppt/slides/_rels/slide231.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chart" Target="../charts/chart67.xml"/><Relationship Id="rId1" Type="http://schemas.openxmlformats.org/officeDocument/2006/relationships/slideLayout" Target="../slideLayouts/slideLayout7.xml"/><Relationship Id="rId4" Type="http://schemas.openxmlformats.org/officeDocument/2006/relationships/chart" Target="../charts/chart69.xml"/></Relationships>
</file>

<file path=ppt/slides/_rels/slide232.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chart" Target="../charts/chart70.xml"/><Relationship Id="rId1" Type="http://schemas.openxmlformats.org/officeDocument/2006/relationships/slideLayout" Target="../slideLayouts/slideLayout7.xml"/><Relationship Id="rId4" Type="http://schemas.openxmlformats.org/officeDocument/2006/relationships/chart" Target="../charts/chart72.xml"/></Relationships>
</file>

<file path=ppt/slides/_rels/slide233.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chart" Target="../charts/chart73.xml"/><Relationship Id="rId1" Type="http://schemas.openxmlformats.org/officeDocument/2006/relationships/slideLayout" Target="../slideLayouts/slideLayout7.xml"/><Relationship Id="rId4" Type="http://schemas.openxmlformats.org/officeDocument/2006/relationships/chart" Target="../charts/chart75.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5.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chart" Target="../charts/chart76.xml"/><Relationship Id="rId1" Type="http://schemas.openxmlformats.org/officeDocument/2006/relationships/slideLayout" Target="../slideLayouts/slideLayout7.xml"/><Relationship Id="rId5" Type="http://schemas.openxmlformats.org/officeDocument/2006/relationships/chart" Target="../charts/chart79.xml"/><Relationship Id="rId4" Type="http://schemas.openxmlformats.org/officeDocument/2006/relationships/chart" Target="../charts/chart78.xml"/></Relationships>
</file>

<file path=ppt/slides/_rels/slide236.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chart" Target="../charts/chart80.xml"/><Relationship Id="rId1" Type="http://schemas.openxmlformats.org/officeDocument/2006/relationships/slideLayout" Target="../slideLayouts/slideLayout7.xml"/><Relationship Id="rId5" Type="http://schemas.openxmlformats.org/officeDocument/2006/relationships/chart" Target="../charts/chart83.xml"/><Relationship Id="rId4" Type="http://schemas.openxmlformats.org/officeDocument/2006/relationships/chart" Target="../charts/chart82.xml"/></Relationships>
</file>

<file path=ppt/slides/_rels/slide237.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chart" Target="../charts/chart84.xml"/><Relationship Id="rId1" Type="http://schemas.openxmlformats.org/officeDocument/2006/relationships/slideLayout" Target="../slideLayouts/slideLayout7.xml"/><Relationship Id="rId5" Type="http://schemas.openxmlformats.org/officeDocument/2006/relationships/chart" Target="../charts/chart87.xml"/><Relationship Id="rId4" Type="http://schemas.openxmlformats.org/officeDocument/2006/relationships/chart" Target="../charts/chart86.xml"/></Relationships>
</file>

<file path=ppt/slides/_rels/slide238.xml.rels><?xml version="1.0" encoding="UTF-8" standalone="yes"?>
<Relationships xmlns="http://schemas.openxmlformats.org/package/2006/relationships"><Relationship Id="rId3" Type="http://schemas.openxmlformats.org/officeDocument/2006/relationships/chart" Target="../charts/chart89.xml"/><Relationship Id="rId7" Type="http://schemas.openxmlformats.org/officeDocument/2006/relationships/image" Target="../media/image14.svg"/><Relationship Id="rId2" Type="http://schemas.openxmlformats.org/officeDocument/2006/relationships/chart" Target="../charts/chart88.xml"/><Relationship Id="rId1" Type="http://schemas.openxmlformats.org/officeDocument/2006/relationships/slideLayout" Target="../slideLayouts/slideLayout12.xml"/><Relationship Id="rId6" Type="http://schemas.openxmlformats.org/officeDocument/2006/relationships/image" Target="../media/image13.png"/><Relationship Id="rId5" Type="http://schemas.openxmlformats.org/officeDocument/2006/relationships/chart" Target="../charts/chart91.xml"/><Relationship Id="rId4" Type="http://schemas.openxmlformats.org/officeDocument/2006/relationships/chart" Target="../charts/chart90.xml"/></Relationships>
</file>

<file path=ppt/slides/_rels/slide239.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chart" Target="../charts/chart92.xml"/><Relationship Id="rId1" Type="http://schemas.openxmlformats.org/officeDocument/2006/relationships/slideLayout" Target="../slideLayouts/slideLayout12.xml"/><Relationship Id="rId5" Type="http://schemas.openxmlformats.org/officeDocument/2006/relationships/chart" Target="../charts/chart95.xml"/><Relationship Id="rId4" Type="http://schemas.openxmlformats.org/officeDocument/2006/relationships/chart" Target="../charts/chart94.xml"/></Relationships>
</file>

<file path=ppt/slides/_rels/slide2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14.xml"/><Relationship Id="rId5" Type="http://schemas.openxmlformats.org/officeDocument/2006/relationships/image" Target="../media/image4.svg"/><Relationship Id="rId4" Type="http://schemas.openxmlformats.org/officeDocument/2006/relationships/image" Target="../media/image3.png"/></Relationships>
</file>

<file path=ppt/slides/_rels/slide240.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chart" Target="../charts/chart96.xml"/><Relationship Id="rId1" Type="http://schemas.openxmlformats.org/officeDocument/2006/relationships/slideLayout" Target="../slideLayouts/slideLayout7.xml"/><Relationship Id="rId5" Type="http://schemas.openxmlformats.org/officeDocument/2006/relationships/chart" Target="../charts/chart99.xml"/><Relationship Id="rId4" Type="http://schemas.openxmlformats.org/officeDocument/2006/relationships/chart" Target="../charts/chart98.xml"/></Relationships>
</file>

<file path=ppt/slides/_rels/slide241.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chart" Target="../charts/chart100.xml"/><Relationship Id="rId1" Type="http://schemas.openxmlformats.org/officeDocument/2006/relationships/slideLayout" Target="../slideLayouts/slideLayout7.xml"/><Relationship Id="rId5" Type="http://schemas.openxmlformats.org/officeDocument/2006/relationships/chart" Target="../charts/chart103.xml"/><Relationship Id="rId4" Type="http://schemas.openxmlformats.org/officeDocument/2006/relationships/chart" Target="../charts/chart102.xml"/></Relationships>
</file>

<file path=ppt/slides/_rels/slide242.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chart" Target="../charts/chart104.xml"/><Relationship Id="rId1" Type="http://schemas.openxmlformats.org/officeDocument/2006/relationships/slideLayout" Target="../slideLayouts/slideLayout7.xml"/><Relationship Id="rId5" Type="http://schemas.openxmlformats.org/officeDocument/2006/relationships/chart" Target="../charts/chart107.xml"/><Relationship Id="rId4" Type="http://schemas.openxmlformats.org/officeDocument/2006/relationships/chart" Target="../charts/chart106.xml"/></Relationships>
</file>

<file path=ppt/slides/_rels/slide243.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chart" Target="../charts/chart108.xml"/><Relationship Id="rId1" Type="http://schemas.openxmlformats.org/officeDocument/2006/relationships/slideLayout" Target="../slideLayouts/slideLayout7.xml"/><Relationship Id="rId5" Type="http://schemas.openxmlformats.org/officeDocument/2006/relationships/chart" Target="../charts/chart111.xml"/><Relationship Id="rId4" Type="http://schemas.openxmlformats.org/officeDocument/2006/relationships/chart" Target="../charts/chart110.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5.xml.rels><?xml version="1.0" encoding="UTF-8" standalone="yes"?>
<Relationships xmlns="http://schemas.openxmlformats.org/package/2006/relationships"><Relationship Id="rId2" Type="http://schemas.openxmlformats.org/officeDocument/2006/relationships/image" Target="../media/image60.jpg"/><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2" Type="http://schemas.openxmlformats.org/officeDocument/2006/relationships/image" Target="../media/image60.jpg"/><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2" Type="http://schemas.openxmlformats.org/officeDocument/2006/relationships/image" Target="../media/image60.jp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15.xml"/></Relationships>
</file>

<file path=ppt/slides/_rels/slide250.xml.rels><?xml version="1.0" encoding="UTF-8" standalone="yes"?>
<Relationships xmlns="http://schemas.openxmlformats.org/package/2006/relationships"><Relationship Id="rId2" Type="http://schemas.openxmlformats.org/officeDocument/2006/relationships/image" Target="../media/image60.jpg"/><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2" Type="http://schemas.openxmlformats.org/officeDocument/2006/relationships/image" Target="../media/image60.jpg"/><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10.sv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3.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Layout" Target="../slideLayouts/slideLayout18.xml"/></Relationships>
</file>

<file path=ppt/slides/_rels/slide264.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Layout" Target="../slideLayouts/slideLayout18.xml"/></Relationships>
</file>

<file path=ppt/slides/_rels/slide265.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Layout" Target="../slideLayouts/slideLayout18.xml"/></Relationships>
</file>

<file path=ppt/slides/_rels/slide266.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Layout" Target="../slideLayouts/slideLayout18.xml"/></Relationships>
</file>

<file path=ppt/slides/_rels/slide267.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Layout" Target="../slideLayouts/slideLayout18.xml"/></Relationships>
</file>

<file path=ppt/slides/_rels/slide268.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63.png"/><Relationship Id="rId1" Type="http://schemas.openxmlformats.org/officeDocument/2006/relationships/slideLayout" Target="../slideLayouts/slideLayout18.xml"/></Relationships>
</file>

<file path=ppt/slides/_rels/slide269.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63.pn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1.xml.rels><?xml version="1.0" encoding="UTF-8" standalone="yes"?>
<Relationships xmlns="http://schemas.openxmlformats.org/package/2006/relationships"><Relationship Id="rId3" Type="http://schemas.openxmlformats.org/officeDocument/2006/relationships/image" Target="../media/image66.svg"/><Relationship Id="rId2" Type="http://schemas.openxmlformats.org/officeDocument/2006/relationships/image" Target="../media/image65.png"/><Relationship Id="rId1" Type="http://schemas.openxmlformats.org/officeDocument/2006/relationships/slideLayout" Target="../slideLayouts/slideLayout18.xml"/></Relationships>
</file>

<file path=ppt/slides/_rels/slide272.xml.rels><?xml version="1.0" encoding="UTF-8" standalone="yes"?>
<Relationships xmlns="http://schemas.openxmlformats.org/package/2006/relationships"><Relationship Id="rId3" Type="http://schemas.openxmlformats.org/officeDocument/2006/relationships/image" Target="../media/image66.svg"/><Relationship Id="rId2" Type="http://schemas.openxmlformats.org/officeDocument/2006/relationships/image" Target="../media/image65.png"/><Relationship Id="rId1" Type="http://schemas.openxmlformats.org/officeDocument/2006/relationships/slideLayout" Target="../slideLayouts/slideLayout18.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4.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Layout" Target="../slideLayouts/slideLayout18.xml"/></Relationships>
</file>

<file path=ppt/slides/_rels/slide275.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Layout" Target="../slideLayouts/slideLayout18.xml"/></Relationships>
</file>

<file path=ppt/slides/_rels/slide276.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Layout" Target="../slideLayouts/slideLayout18.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8.xml.rels><?xml version="1.0" encoding="UTF-8" standalone="yes"?>
<Relationships xmlns="http://schemas.openxmlformats.org/package/2006/relationships"><Relationship Id="rId2" Type="http://schemas.openxmlformats.org/officeDocument/2006/relationships/chart" Target="../charts/chart112.xml"/><Relationship Id="rId1" Type="http://schemas.openxmlformats.org/officeDocument/2006/relationships/slideLayout" Target="../slideLayouts/slideLayout18.xml"/></Relationships>
</file>

<file path=ppt/slides/_rels/slide279.xml.rels><?xml version="1.0" encoding="UTF-8" standalone="yes"?>
<Relationships xmlns="http://schemas.openxmlformats.org/package/2006/relationships"><Relationship Id="rId2" Type="http://schemas.openxmlformats.org/officeDocument/2006/relationships/chart" Target="../charts/chart113.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jpeg"/><Relationship Id="rId1" Type="http://schemas.openxmlformats.org/officeDocument/2006/relationships/slideLayout" Target="../slideLayouts/slideLayout16.xml"/><Relationship Id="rId4" Type="http://schemas.openxmlformats.org/officeDocument/2006/relationships/image" Target="../media/image10.svg"/></Relationships>
</file>

<file path=ppt/slides/_rels/slide280.xml.rels><?xml version="1.0" encoding="UTF-8" standalone="yes"?>
<Relationships xmlns="http://schemas.openxmlformats.org/package/2006/relationships"><Relationship Id="rId3" Type="http://schemas.openxmlformats.org/officeDocument/2006/relationships/chart" Target="../charts/chart114.xml"/><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281.xml.rels><?xml version="1.0" encoding="UTF-8" standalone="yes"?>
<Relationships xmlns="http://schemas.openxmlformats.org/package/2006/relationships"><Relationship Id="rId2" Type="http://schemas.openxmlformats.org/officeDocument/2006/relationships/chart" Target="../charts/chart115.xml"/><Relationship Id="rId1" Type="http://schemas.openxmlformats.org/officeDocument/2006/relationships/slideLayout" Target="../slideLayouts/slideLayout18.xml"/></Relationships>
</file>

<file path=ppt/slides/_rels/slide282.xml.rels><?xml version="1.0" encoding="UTF-8" standalone="yes"?>
<Relationships xmlns="http://schemas.openxmlformats.org/package/2006/relationships"><Relationship Id="rId3" Type="http://schemas.openxmlformats.org/officeDocument/2006/relationships/image" Target="../media/image70.svg"/><Relationship Id="rId2" Type="http://schemas.openxmlformats.org/officeDocument/2006/relationships/image" Target="../media/image69.png"/><Relationship Id="rId1" Type="http://schemas.openxmlformats.org/officeDocument/2006/relationships/slideLayout" Target="../slideLayouts/slideLayout18.xml"/></Relationships>
</file>

<file path=ppt/slides/_rels/slide283.xml.rels><?xml version="1.0" encoding="UTF-8" standalone="yes"?>
<Relationships xmlns="http://schemas.openxmlformats.org/package/2006/relationships"><Relationship Id="rId8" Type="http://schemas.openxmlformats.org/officeDocument/2006/relationships/chart" Target="../charts/chart122.xml"/><Relationship Id="rId13" Type="http://schemas.openxmlformats.org/officeDocument/2006/relationships/chart" Target="../charts/chart127.xml"/><Relationship Id="rId18" Type="http://schemas.openxmlformats.org/officeDocument/2006/relationships/chart" Target="../charts/chart132.xml"/><Relationship Id="rId3" Type="http://schemas.openxmlformats.org/officeDocument/2006/relationships/chart" Target="../charts/chart117.xml"/><Relationship Id="rId7" Type="http://schemas.openxmlformats.org/officeDocument/2006/relationships/chart" Target="../charts/chart121.xml"/><Relationship Id="rId12" Type="http://schemas.openxmlformats.org/officeDocument/2006/relationships/chart" Target="../charts/chart126.xml"/><Relationship Id="rId17" Type="http://schemas.openxmlformats.org/officeDocument/2006/relationships/chart" Target="../charts/chart131.xml"/><Relationship Id="rId2" Type="http://schemas.openxmlformats.org/officeDocument/2006/relationships/chart" Target="../charts/chart116.xml"/><Relationship Id="rId16" Type="http://schemas.openxmlformats.org/officeDocument/2006/relationships/chart" Target="../charts/chart130.xml"/><Relationship Id="rId1" Type="http://schemas.openxmlformats.org/officeDocument/2006/relationships/slideLayout" Target="../slideLayouts/slideLayout18.xml"/><Relationship Id="rId6" Type="http://schemas.openxmlformats.org/officeDocument/2006/relationships/chart" Target="../charts/chart120.xml"/><Relationship Id="rId11" Type="http://schemas.openxmlformats.org/officeDocument/2006/relationships/chart" Target="../charts/chart125.xml"/><Relationship Id="rId5" Type="http://schemas.openxmlformats.org/officeDocument/2006/relationships/chart" Target="../charts/chart119.xml"/><Relationship Id="rId15" Type="http://schemas.openxmlformats.org/officeDocument/2006/relationships/chart" Target="../charts/chart129.xml"/><Relationship Id="rId10" Type="http://schemas.openxmlformats.org/officeDocument/2006/relationships/chart" Target="../charts/chart124.xml"/><Relationship Id="rId19" Type="http://schemas.openxmlformats.org/officeDocument/2006/relationships/chart" Target="../charts/chart133.xml"/><Relationship Id="rId4" Type="http://schemas.openxmlformats.org/officeDocument/2006/relationships/chart" Target="../charts/chart118.xml"/><Relationship Id="rId9" Type="http://schemas.openxmlformats.org/officeDocument/2006/relationships/chart" Target="../charts/chart123.xml"/><Relationship Id="rId14" Type="http://schemas.openxmlformats.org/officeDocument/2006/relationships/chart" Target="../charts/chart128.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5.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chart" Target="../charts/chart134.xml"/><Relationship Id="rId1" Type="http://schemas.openxmlformats.org/officeDocument/2006/relationships/slideLayout" Target="../slideLayouts/slideLayout18.xml"/></Relationships>
</file>

<file path=ppt/slides/_rels/slide286.xml.rels><?xml version="1.0" encoding="UTF-8" standalone="yes"?>
<Relationships xmlns="http://schemas.openxmlformats.org/package/2006/relationships"><Relationship Id="rId3" Type="http://schemas.openxmlformats.org/officeDocument/2006/relationships/chart" Target="../charts/chart137.xml"/><Relationship Id="rId2" Type="http://schemas.openxmlformats.org/officeDocument/2006/relationships/chart" Target="../charts/chart136.xml"/><Relationship Id="rId1" Type="http://schemas.openxmlformats.org/officeDocument/2006/relationships/slideLayout" Target="../slideLayouts/slideLayout18.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8.xml.rels><?xml version="1.0" encoding="UTF-8" standalone="yes"?>
<Relationships xmlns="http://schemas.openxmlformats.org/package/2006/relationships"><Relationship Id="rId3" Type="http://schemas.openxmlformats.org/officeDocument/2006/relationships/chart" Target="../charts/chart139.xml"/><Relationship Id="rId2" Type="http://schemas.openxmlformats.org/officeDocument/2006/relationships/chart" Target="../charts/chart138.xml"/><Relationship Id="rId1" Type="http://schemas.openxmlformats.org/officeDocument/2006/relationships/slideLayout" Target="../slideLayouts/slideLayout18.xml"/><Relationship Id="rId4" Type="http://schemas.openxmlformats.org/officeDocument/2006/relationships/chart" Target="../charts/chart140.xml"/></Relationships>
</file>

<file path=ppt/slides/_rels/slide289.xml.rels><?xml version="1.0" encoding="UTF-8" standalone="yes"?>
<Relationships xmlns="http://schemas.openxmlformats.org/package/2006/relationships"><Relationship Id="rId3" Type="http://schemas.openxmlformats.org/officeDocument/2006/relationships/chart" Target="../charts/chart142.xml"/><Relationship Id="rId2" Type="http://schemas.openxmlformats.org/officeDocument/2006/relationships/chart" Target="../charts/chart141.xml"/><Relationship Id="rId1" Type="http://schemas.openxmlformats.org/officeDocument/2006/relationships/slideLayout" Target="../slideLayouts/slideLayout18.xml"/><Relationship Id="rId4" Type="http://schemas.openxmlformats.org/officeDocument/2006/relationships/chart" Target="../charts/chart143.xml"/></Relationships>
</file>

<file path=ppt/slides/_rels/slide29.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12.xml"/><Relationship Id="rId5" Type="http://schemas.openxmlformats.org/officeDocument/2006/relationships/image" Target="../media/image4.svg"/><Relationship Id="rId4" Type="http://schemas.openxmlformats.org/officeDocument/2006/relationships/image" Target="../media/image3.png"/></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1.xml.rels><?xml version="1.0" encoding="UTF-8" standalone="yes"?>
<Relationships xmlns="http://schemas.openxmlformats.org/package/2006/relationships"><Relationship Id="rId3" Type="http://schemas.openxmlformats.org/officeDocument/2006/relationships/chart" Target="../charts/chart145.xml"/><Relationship Id="rId2" Type="http://schemas.openxmlformats.org/officeDocument/2006/relationships/chart" Target="../charts/chart144.xml"/><Relationship Id="rId1" Type="http://schemas.openxmlformats.org/officeDocument/2006/relationships/slideLayout" Target="../slideLayouts/slideLayout18.xml"/><Relationship Id="rId5" Type="http://schemas.openxmlformats.org/officeDocument/2006/relationships/chart" Target="../charts/chart147.xml"/><Relationship Id="rId4" Type="http://schemas.openxmlformats.org/officeDocument/2006/relationships/chart" Target="../charts/chart146.xml"/></Relationships>
</file>

<file path=ppt/slides/_rels/slide292.xml.rels><?xml version="1.0" encoding="UTF-8" standalone="yes"?>
<Relationships xmlns="http://schemas.openxmlformats.org/package/2006/relationships"><Relationship Id="rId3" Type="http://schemas.openxmlformats.org/officeDocument/2006/relationships/chart" Target="../charts/chart149.xml"/><Relationship Id="rId2" Type="http://schemas.openxmlformats.org/officeDocument/2006/relationships/chart" Target="../charts/chart148.xml"/><Relationship Id="rId1" Type="http://schemas.openxmlformats.org/officeDocument/2006/relationships/slideLayout" Target="../slideLayouts/slideLayout18.xml"/><Relationship Id="rId5" Type="http://schemas.openxmlformats.org/officeDocument/2006/relationships/chart" Target="../charts/chart151.xml"/><Relationship Id="rId4" Type="http://schemas.openxmlformats.org/officeDocument/2006/relationships/chart" Target="../charts/chart150.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4.xml.rels><?xml version="1.0" encoding="UTF-8" standalone="yes"?>
<Relationships xmlns="http://schemas.openxmlformats.org/package/2006/relationships"><Relationship Id="rId2" Type="http://schemas.openxmlformats.org/officeDocument/2006/relationships/image" Target="../media/image60.jpg"/><Relationship Id="rId1" Type="http://schemas.openxmlformats.org/officeDocument/2006/relationships/slideLayout" Target="../slideLayouts/slideLayout18.xml"/></Relationships>
</file>

<file path=ppt/slides/_rels/slide295.xml.rels><?xml version="1.0" encoding="UTF-8" standalone="yes"?>
<Relationships xmlns="http://schemas.openxmlformats.org/package/2006/relationships"><Relationship Id="rId2" Type="http://schemas.openxmlformats.org/officeDocument/2006/relationships/image" Target="../media/image60.jpg"/><Relationship Id="rId1" Type="http://schemas.openxmlformats.org/officeDocument/2006/relationships/slideLayout" Target="../slideLayouts/slideLayout18.xml"/></Relationships>
</file>

<file path=ppt/slides/_rels/slide296.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8.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71.png"/><Relationship Id="rId1" Type="http://schemas.openxmlformats.org/officeDocument/2006/relationships/slideLayout" Target="../slideLayouts/slideLayout18.xml"/></Relationships>
</file>

<file path=ppt/slides/_rels/slide299.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Layout" Target="../slideLayouts/slideLayout8.xml"/></Relationships>
</file>

<file path=ppt/slides/_rels/slide300.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Layout" Target="../slideLayouts/slideLayout18.xml"/></Relationships>
</file>

<file path=ppt/slides/_rels/slide301.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Layout" Target="../slideLayouts/slideLayout18.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tags" Target="../tags/tag6.xml"/><Relationship Id="rId7" Type="http://schemas.openxmlformats.org/officeDocument/2006/relationships/image" Target="../media/image10.sv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9.png"/><Relationship Id="rId5" Type="http://schemas.openxmlformats.org/officeDocument/2006/relationships/slideLayout" Target="../slideLayouts/slideLayout7.xml"/><Relationship Id="rId4" Type="http://schemas.openxmlformats.org/officeDocument/2006/relationships/tags" Target="../tags/tag7.xml"/></Relationships>
</file>

<file path=ppt/slides/_rels/slide48.xml.rels><?xml version="1.0" encoding="UTF-8" standalone="yes"?>
<Relationships xmlns="http://schemas.openxmlformats.org/package/2006/relationships"><Relationship Id="rId3" Type="http://schemas.openxmlformats.org/officeDocument/2006/relationships/tags" Target="../tags/tag10.xml"/><Relationship Id="rId7" Type="http://schemas.openxmlformats.org/officeDocument/2006/relationships/slideLayout" Target="../slideLayouts/slideLayout7.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tags" Target="../tags/tag13.xml"/><Relationship Id="rId5" Type="http://schemas.openxmlformats.org/officeDocument/2006/relationships/tags" Target="../tags/tag12.xml"/><Relationship Id="rId4" Type="http://schemas.openxmlformats.org/officeDocument/2006/relationships/tags" Target="../tags/tag11.xml"/></Relationships>
</file>

<file path=ppt/slides/_rels/slide49.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Layout" Target="../slideLayouts/slideLayout12.xml"/><Relationship Id="rId5" Type="http://schemas.openxmlformats.org/officeDocument/2006/relationships/image" Target="../media/image10.svg"/><Relationship Id="rId4" Type="http://schemas.openxmlformats.org/officeDocument/2006/relationships/image" Target="../media/image9.png"/></Relationships>
</file>

<file path=ppt/slides/_rels/slide5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0.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34.svg"/></Relationships>
</file>

<file path=ppt/slides/_rels/slide7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8.xml"/></Relationships>
</file>

<file path=ppt/slides/_rels/slide7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35.png"/><Relationship Id="rId1" Type="http://schemas.openxmlformats.org/officeDocument/2006/relationships/slideLayout" Target="../slideLayouts/slideLayout7.xml"/><Relationship Id="rId5" Type="http://schemas.openxmlformats.org/officeDocument/2006/relationships/image" Target="../media/image10.svg"/><Relationship Id="rId4" Type="http://schemas.openxmlformats.org/officeDocument/2006/relationships/image" Target="../media/image9.png"/></Relationships>
</file>

<file path=ppt/slides/_rels/slide8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Layout" Target="../slideLayouts/slideLayout12.xml"/><Relationship Id="rId5" Type="http://schemas.openxmlformats.org/officeDocument/2006/relationships/image" Target="../media/image23.svg"/><Relationship Id="rId4" Type="http://schemas.openxmlformats.org/officeDocument/2006/relationships/image" Target="../media/image22.png"/></Relationships>
</file>

<file path=ppt/slides/_rels/slide9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12.xml"/><Relationship Id="rId6" Type="http://schemas.openxmlformats.org/officeDocument/2006/relationships/image" Target="../media/image23.svg"/><Relationship Id="rId5" Type="http://schemas.openxmlformats.org/officeDocument/2006/relationships/image" Target="../media/image22.png"/><Relationship Id="rId4" Type="http://schemas.openxmlformats.org/officeDocument/2006/relationships/image" Target="../media/image10.svg"/></Relationships>
</file>

<file path=ppt/slides/_rels/slide9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24.pn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7.png"/><Relationship Id="rId1" Type="http://schemas.openxmlformats.org/officeDocument/2006/relationships/slideLayout" Target="../slideLayouts/slideLayout7.xml"/><Relationship Id="rId5" Type="http://schemas.openxmlformats.org/officeDocument/2006/relationships/image" Target="../media/image10.svg"/><Relationship Id="rId4" Type="http://schemas.openxmlformats.org/officeDocument/2006/relationships/image" Target="../media/image24.png"/></Relationships>
</file>

<file path=ppt/slides/_rels/slide9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7.png"/><Relationship Id="rId1" Type="http://schemas.openxmlformats.org/officeDocument/2006/relationships/slideLayout" Target="../slideLayouts/slideLayout7.xml"/><Relationship Id="rId5" Type="http://schemas.openxmlformats.org/officeDocument/2006/relationships/image" Target="../media/image10.svg"/><Relationship Id="rId4" Type="http://schemas.openxmlformats.org/officeDocument/2006/relationships/image" Target="../media/image9.png"/></Relationships>
</file>

<file path=ppt/slides/_rels/slide9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7.png"/><Relationship Id="rId1" Type="http://schemas.openxmlformats.org/officeDocument/2006/relationships/slideLayout" Target="../slideLayouts/slideLayout7.xml"/><Relationship Id="rId5" Type="http://schemas.openxmlformats.org/officeDocument/2006/relationships/image" Target="../media/image10.svg"/><Relationship Id="rId4"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F3C3A82-D322-4672-9282-EA90B03CAB4B}"/>
              </a:ext>
            </a:extLst>
          </p:cNvPr>
          <p:cNvSpPr>
            <a:spLocks noGrp="1"/>
          </p:cNvSpPr>
          <p:nvPr>
            <p:ph type="ctrTitle"/>
          </p:nvPr>
        </p:nvSpPr>
        <p:spPr/>
        <p:txBody>
          <a:bodyPr/>
          <a:lstStyle/>
          <a:p>
            <a:r>
              <a:rPr lang="en-PH" b="1" dirty="0"/>
              <a:t>Consulting Template</a:t>
            </a:r>
          </a:p>
        </p:txBody>
      </p:sp>
      <p:sp>
        <p:nvSpPr>
          <p:cNvPr id="32" name="Subtitle 31">
            <a:extLst>
              <a:ext uri="{FF2B5EF4-FFF2-40B4-BE49-F238E27FC236}">
                <a16:creationId xmlns:a16="http://schemas.microsoft.com/office/drawing/2014/main" id="{06C20192-A03E-4DEB-BF31-2EF9D980491D}"/>
              </a:ext>
            </a:extLst>
          </p:cNvPr>
          <p:cNvSpPr>
            <a:spLocks noGrp="1"/>
          </p:cNvSpPr>
          <p:nvPr>
            <p:ph type="subTitle" idx="1"/>
          </p:nvPr>
        </p:nvSpPr>
        <p:spPr/>
        <p:txBody>
          <a:bodyPr/>
          <a:lstStyle/>
          <a:p>
            <a:r>
              <a:rPr lang="en-US" b="1" dirty="0">
                <a:latin typeface="+mj-lt"/>
              </a:rPr>
              <a:t>300+ Templates for Consulting-Type Presentation</a:t>
            </a:r>
            <a:endParaRPr lang="en-PH" b="1" dirty="0">
              <a:latin typeface="+mj-lt"/>
            </a:endParaRPr>
          </a:p>
        </p:txBody>
      </p:sp>
      <p:sp>
        <p:nvSpPr>
          <p:cNvPr id="33" name="Picture Placeholder 32">
            <a:extLst>
              <a:ext uri="{FF2B5EF4-FFF2-40B4-BE49-F238E27FC236}">
                <a16:creationId xmlns:a16="http://schemas.microsoft.com/office/drawing/2014/main" id="{0D2968DE-BAC0-4232-BA39-325153829A3E}"/>
              </a:ext>
            </a:extLst>
          </p:cNvPr>
          <p:cNvSpPr>
            <a:spLocks noGrp="1"/>
          </p:cNvSpPr>
          <p:nvPr>
            <p:ph type="pic" sz="quarter" idx="10"/>
          </p:nvPr>
        </p:nvSpPr>
        <p:spPr/>
      </p:sp>
    </p:spTree>
    <p:extLst>
      <p:ext uri="{BB962C8B-B14F-4D97-AF65-F5344CB8AC3E}">
        <p14:creationId xmlns:p14="http://schemas.microsoft.com/office/powerpoint/2010/main" val="100651163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2AD3319D-893A-4C68-8FEA-F83C4A5D0AA7}"/>
              </a:ext>
            </a:extLst>
          </p:cNvPr>
          <p:cNvCxnSpPr>
            <a:cxnSpLocks/>
          </p:cNvCxnSpPr>
          <p:nvPr/>
        </p:nvCxnSpPr>
        <p:spPr>
          <a:xfrm>
            <a:off x="3012314" y="1615126"/>
            <a:ext cx="1666754"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5" name="ee4pContent4">
            <a:extLst>
              <a:ext uri="{FF2B5EF4-FFF2-40B4-BE49-F238E27FC236}">
                <a16:creationId xmlns:a16="http://schemas.microsoft.com/office/drawing/2014/main" id="{7ED72F08-D86E-4BA3-9B58-929D709573AA}"/>
              </a:ext>
            </a:extLst>
          </p:cNvPr>
          <p:cNvSpPr txBox="1"/>
          <p:nvPr/>
        </p:nvSpPr>
        <p:spPr>
          <a:xfrm>
            <a:off x="3012314" y="1736664"/>
            <a:ext cx="1666754"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6" name="ee4pContent4">
            <a:extLst>
              <a:ext uri="{FF2B5EF4-FFF2-40B4-BE49-F238E27FC236}">
                <a16:creationId xmlns:a16="http://schemas.microsoft.com/office/drawing/2014/main" id="{2804A627-9E11-46D5-94CF-8FE6FE5CC2C7}"/>
              </a:ext>
            </a:extLst>
          </p:cNvPr>
          <p:cNvSpPr txBox="1"/>
          <p:nvPr/>
        </p:nvSpPr>
        <p:spPr>
          <a:xfrm>
            <a:off x="3012315" y="940452"/>
            <a:ext cx="74443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01</a:t>
            </a:r>
            <a:endParaRPr lang="en-PH" sz="3750" b="1" dirty="0">
              <a:solidFill>
                <a:schemeClr val="tx1"/>
              </a:solidFill>
              <a:latin typeface="+mj-lt"/>
            </a:endParaRPr>
          </a:p>
        </p:txBody>
      </p:sp>
      <p:sp>
        <p:nvSpPr>
          <p:cNvPr id="8" name="TextBox 7">
            <a:extLst>
              <a:ext uri="{FF2B5EF4-FFF2-40B4-BE49-F238E27FC236}">
                <a16:creationId xmlns:a16="http://schemas.microsoft.com/office/drawing/2014/main" id="{4C1AAFC7-1DC4-4209-94A6-C5D3DE90DBA6}"/>
              </a:ext>
            </a:extLst>
          </p:cNvPr>
          <p:cNvSpPr txBox="1"/>
          <p:nvPr/>
        </p:nvSpPr>
        <p:spPr>
          <a:xfrm>
            <a:off x="3012314" y="2139490"/>
            <a:ext cx="1666754" cy="646331"/>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cxnSp>
        <p:nvCxnSpPr>
          <p:cNvPr id="11" name="Straight Connector 10">
            <a:extLst>
              <a:ext uri="{FF2B5EF4-FFF2-40B4-BE49-F238E27FC236}">
                <a16:creationId xmlns:a16="http://schemas.microsoft.com/office/drawing/2014/main" id="{10684E7A-53FE-4AB7-869C-3D4985C66985}"/>
              </a:ext>
            </a:extLst>
          </p:cNvPr>
          <p:cNvCxnSpPr>
            <a:cxnSpLocks/>
          </p:cNvCxnSpPr>
          <p:nvPr/>
        </p:nvCxnSpPr>
        <p:spPr>
          <a:xfrm>
            <a:off x="4991585" y="1615126"/>
            <a:ext cx="1666754"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ee4pContent4">
            <a:extLst>
              <a:ext uri="{FF2B5EF4-FFF2-40B4-BE49-F238E27FC236}">
                <a16:creationId xmlns:a16="http://schemas.microsoft.com/office/drawing/2014/main" id="{EFF35DF0-331F-4C61-BFDE-2F65200F080A}"/>
              </a:ext>
            </a:extLst>
          </p:cNvPr>
          <p:cNvSpPr txBox="1"/>
          <p:nvPr/>
        </p:nvSpPr>
        <p:spPr>
          <a:xfrm>
            <a:off x="4991585" y="1736664"/>
            <a:ext cx="1666754"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13" name="ee4pContent4">
            <a:extLst>
              <a:ext uri="{FF2B5EF4-FFF2-40B4-BE49-F238E27FC236}">
                <a16:creationId xmlns:a16="http://schemas.microsoft.com/office/drawing/2014/main" id="{BBE0F69D-D88A-4A93-9F6B-81DFD9DD3A00}"/>
              </a:ext>
            </a:extLst>
          </p:cNvPr>
          <p:cNvSpPr txBox="1"/>
          <p:nvPr/>
        </p:nvSpPr>
        <p:spPr>
          <a:xfrm>
            <a:off x="4991586" y="940452"/>
            <a:ext cx="74443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02</a:t>
            </a:r>
            <a:endParaRPr lang="en-PH" sz="3750" b="1" dirty="0">
              <a:solidFill>
                <a:schemeClr val="tx1"/>
              </a:solidFill>
              <a:latin typeface="+mj-lt"/>
            </a:endParaRPr>
          </a:p>
        </p:txBody>
      </p:sp>
      <p:sp>
        <p:nvSpPr>
          <p:cNvPr id="14" name="TextBox 13">
            <a:extLst>
              <a:ext uri="{FF2B5EF4-FFF2-40B4-BE49-F238E27FC236}">
                <a16:creationId xmlns:a16="http://schemas.microsoft.com/office/drawing/2014/main" id="{C4480DCF-6FC7-42AB-B55C-18DAC1DFA8E7}"/>
              </a:ext>
            </a:extLst>
          </p:cNvPr>
          <p:cNvSpPr txBox="1"/>
          <p:nvPr/>
        </p:nvSpPr>
        <p:spPr>
          <a:xfrm>
            <a:off x="4991585" y="2139490"/>
            <a:ext cx="1666754" cy="646331"/>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cxnSp>
        <p:nvCxnSpPr>
          <p:cNvPr id="16" name="Straight Connector 15">
            <a:extLst>
              <a:ext uri="{FF2B5EF4-FFF2-40B4-BE49-F238E27FC236}">
                <a16:creationId xmlns:a16="http://schemas.microsoft.com/office/drawing/2014/main" id="{899A0E16-3B3F-4A67-A266-E09FF06A89B5}"/>
              </a:ext>
            </a:extLst>
          </p:cNvPr>
          <p:cNvCxnSpPr>
            <a:cxnSpLocks/>
          </p:cNvCxnSpPr>
          <p:nvPr/>
        </p:nvCxnSpPr>
        <p:spPr>
          <a:xfrm>
            <a:off x="6970856" y="1615126"/>
            <a:ext cx="1666754"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7" name="ee4pContent4">
            <a:extLst>
              <a:ext uri="{FF2B5EF4-FFF2-40B4-BE49-F238E27FC236}">
                <a16:creationId xmlns:a16="http://schemas.microsoft.com/office/drawing/2014/main" id="{EEE214BD-BD32-4D38-ADB9-6F1DBF0DB697}"/>
              </a:ext>
            </a:extLst>
          </p:cNvPr>
          <p:cNvSpPr txBox="1"/>
          <p:nvPr/>
        </p:nvSpPr>
        <p:spPr>
          <a:xfrm>
            <a:off x="6970856" y="1736664"/>
            <a:ext cx="1666754"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18" name="ee4pContent4">
            <a:extLst>
              <a:ext uri="{FF2B5EF4-FFF2-40B4-BE49-F238E27FC236}">
                <a16:creationId xmlns:a16="http://schemas.microsoft.com/office/drawing/2014/main" id="{5B8F5A92-9F16-4F77-909E-09D4F57E8273}"/>
              </a:ext>
            </a:extLst>
          </p:cNvPr>
          <p:cNvSpPr txBox="1"/>
          <p:nvPr/>
        </p:nvSpPr>
        <p:spPr>
          <a:xfrm>
            <a:off x="6970857" y="940452"/>
            <a:ext cx="74443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03</a:t>
            </a:r>
            <a:endParaRPr lang="en-PH" sz="3750" b="1" dirty="0">
              <a:solidFill>
                <a:schemeClr val="tx1"/>
              </a:solidFill>
              <a:latin typeface="+mj-lt"/>
            </a:endParaRPr>
          </a:p>
        </p:txBody>
      </p:sp>
      <p:sp>
        <p:nvSpPr>
          <p:cNvPr id="19" name="TextBox 18">
            <a:extLst>
              <a:ext uri="{FF2B5EF4-FFF2-40B4-BE49-F238E27FC236}">
                <a16:creationId xmlns:a16="http://schemas.microsoft.com/office/drawing/2014/main" id="{FE719B05-B053-4B38-A8F2-65EB820E7846}"/>
              </a:ext>
            </a:extLst>
          </p:cNvPr>
          <p:cNvSpPr txBox="1"/>
          <p:nvPr/>
        </p:nvSpPr>
        <p:spPr>
          <a:xfrm>
            <a:off x="6970856" y="2139490"/>
            <a:ext cx="1666754" cy="646331"/>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grpSp>
        <p:nvGrpSpPr>
          <p:cNvPr id="7" name="Group 6">
            <a:extLst>
              <a:ext uri="{FF2B5EF4-FFF2-40B4-BE49-F238E27FC236}">
                <a16:creationId xmlns:a16="http://schemas.microsoft.com/office/drawing/2014/main" id="{921A3AF1-9BAD-4499-BCBA-443DC36314E7}"/>
              </a:ext>
            </a:extLst>
          </p:cNvPr>
          <p:cNvGrpSpPr/>
          <p:nvPr/>
        </p:nvGrpSpPr>
        <p:grpSpPr>
          <a:xfrm>
            <a:off x="3012314" y="3453416"/>
            <a:ext cx="5625296" cy="1845370"/>
            <a:chOff x="3012314" y="3453416"/>
            <a:chExt cx="5625296" cy="1845370"/>
          </a:xfrm>
        </p:grpSpPr>
        <p:cxnSp>
          <p:nvCxnSpPr>
            <p:cNvPr id="21" name="Straight Connector 20">
              <a:extLst>
                <a:ext uri="{FF2B5EF4-FFF2-40B4-BE49-F238E27FC236}">
                  <a16:creationId xmlns:a16="http://schemas.microsoft.com/office/drawing/2014/main" id="{CFD45C78-6875-4485-9E1B-A52B081929BA}"/>
                </a:ext>
              </a:extLst>
            </p:cNvPr>
            <p:cNvCxnSpPr>
              <a:cxnSpLocks/>
            </p:cNvCxnSpPr>
            <p:nvPr/>
          </p:nvCxnSpPr>
          <p:spPr>
            <a:xfrm>
              <a:off x="3012314" y="4128090"/>
              <a:ext cx="1666754"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22" name="ee4pContent4">
              <a:extLst>
                <a:ext uri="{FF2B5EF4-FFF2-40B4-BE49-F238E27FC236}">
                  <a16:creationId xmlns:a16="http://schemas.microsoft.com/office/drawing/2014/main" id="{948B328B-13C2-4FB8-87D1-946549A81117}"/>
                </a:ext>
              </a:extLst>
            </p:cNvPr>
            <p:cNvSpPr txBox="1"/>
            <p:nvPr/>
          </p:nvSpPr>
          <p:spPr>
            <a:xfrm>
              <a:off x="3012314" y="4249630"/>
              <a:ext cx="1666754"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23" name="ee4pContent4">
              <a:extLst>
                <a:ext uri="{FF2B5EF4-FFF2-40B4-BE49-F238E27FC236}">
                  <a16:creationId xmlns:a16="http://schemas.microsoft.com/office/drawing/2014/main" id="{2BFFD9B6-E09B-4E31-BA8C-7E6B12AF1D27}"/>
                </a:ext>
              </a:extLst>
            </p:cNvPr>
            <p:cNvSpPr txBox="1"/>
            <p:nvPr/>
          </p:nvSpPr>
          <p:spPr>
            <a:xfrm>
              <a:off x="3012315" y="3453416"/>
              <a:ext cx="74443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04</a:t>
              </a:r>
              <a:endParaRPr lang="en-PH" sz="3750" b="1" dirty="0">
                <a:solidFill>
                  <a:schemeClr val="tx1"/>
                </a:solidFill>
                <a:latin typeface="+mj-lt"/>
              </a:endParaRPr>
            </a:p>
          </p:txBody>
        </p:sp>
        <p:sp>
          <p:nvSpPr>
            <p:cNvPr id="24" name="TextBox 23">
              <a:extLst>
                <a:ext uri="{FF2B5EF4-FFF2-40B4-BE49-F238E27FC236}">
                  <a16:creationId xmlns:a16="http://schemas.microsoft.com/office/drawing/2014/main" id="{1D75BFBB-F708-4C24-A5E2-F8B18CCCEF02}"/>
                </a:ext>
              </a:extLst>
            </p:cNvPr>
            <p:cNvSpPr txBox="1"/>
            <p:nvPr/>
          </p:nvSpPr>
          <p:spPr>
            <a:xfrm>
              <a:off x="3012314" y="4652455"/>
              <a:ext cx="1666754" cy="646331"/>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cxnSp>
          <p:nvCxnSpPr>
            <p:cNvPr id="26" name="Straight Connector 25">
              <a:extLst>
                <a:ext uri="{FF2B5EF4-FFF2-40B4-BE49-F238E27FC236}">
                  <a16:creationId xmlns:a16="http://schemas.microsoft.com/office/drawing/2014/main" id="{461800BA-7F9C-4700-B318-E08D560BD5B7}"/>
                </a:ext>
              </a:extLst>
            </p:cNvPr>
            <p:cNvCxnSpPr>
              <a:cxnSpLocks/>
            </p:cNvCxnSpPr>
            <p:nvPr/>
          </p:nvCxnSpPr>
          <p:spPr>
            <a:xfrm>
              <a:off x="4991585" y="4128090"/>
              <a:ext cx="1666754"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27" name="ee4pContent4">
              <a:extLst>
                <a:ext uri="{FF2B5EF4-FFF2-40B4-BE49-F238E27FC236}">
                  <a16:creationId xmlns:a16="http://schemas.microsoft.com/office/drawing/2014/main" id="{8F492892-0B2E-4B37-A843-F1B731319A12}"/>
                </a:ext>
              </a:extLst>
            </p:cNvPr>
            <p:cNvSpPr txBox="1"/>
            <p:nvPr/>
          </p:nvSpPr>
          <p:spPr>
            <a:xfrm>
              <a:off x="4991585" y="4249630"/>
              <a:ext cx="1666754"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28" name="ee4pContent4">
              <a:extLst>
                <a:ext uri="{FF2B5EF4-FFF2-40B4-BE49-F238E27FC236}">
                  <a16:creationId xmlns:a16="http://schemas.microsoft.com/office/drawing/2014/main" id="{A9EF3B74-FDFE-431A-9EA9-38E2F85E0727}"/>
                </a:ext>
              </a:extLst>
            </p:cNvPr>
            <p:cNvSpPr txBox="1"/>
            <p:nvPr/>
          </p:nvSpPr>
          <p:spPr>
            <a:xfrm>
              <a:off x="4991586" y="3453416"/>
              <a:ext cx="74443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05</a:t>
              </a:r>
              <a:endParaRPr lang="en-PH" sz="3750" b="1" dirty="0">
                <a:solidFill>
                  <a:schemeClr val="tx1"/>
                </a:solidFill>
                <a:latin typeface="+mj-lt"/>
              </a:endParaRPr>
            </a:p>
          </p:txBody>
        </p:sp>
        <p:sp>
          <p:nvSpPr>
            <p:cNvPr id="29" name="TextBox 28">
              <a:extLst>
                <a:ext uri="{FF2B5EF4-FFF2-40B4-BE49-F238E27FC236}">
                  <a16:creationId xmlns:a16="http://schemas.microsoft.com/office/drawing/2014/main" id="{0DF6E710-6C2D-4267-A4A3-FE0695F2D4B2}"/>
                </a:ext>
              </a:extLst>
            </p:cNvPr>
            <p:cNvSpPr txBox="1"/>
            <p:nvPr/>
          </p:nvSpPr>
          <p:spPr>
            <a:xfrm>
              <a:off x="4991585" y="4652455"/>
              <a:ext cx="1666754" cy="646331"/>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cxnSp>
          <p:nvCxnSpPr>
            <p:cNvPr id="31" name="Straight Connector 30">
              <a:extLst>
                <a:ext uri="{FF2B5EF4-FFF2-40B4-BE49-F238E27FC236}">
                  <a16:creationId xmlns:a16="http://schemas.microsoft.com/office/drawing/2014/main" id="{7ECE7792-CE31-414C-AF1E-579F411C2236}"/>
                </a:ext>
              </a:extLst>
            </p:cNvPr>
            <p:cNvCxnSpPr>
              <a:cxnSpLocks/>
            </p:cNvCxnSpPr>
            <p:nvPr/>
          </p:nvCxnSpPr>
          <p:spPr>
            <a:xfrm>
              <a:off x="6970856" y="4128090"/>
              <a:ext cx="1666754"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32" name="ee4pContent4">
              <a:extLst>
                <a:ext uri="{FF2B5EF4-FFF2-40B4-BE49-F238E27FC236}">
                  <a16:creationId xmlns:a16="http://schemas.microsoft.com/office/drawing/2014/main" id="{F8507331-154E-4A53-A545-F6EF1C8DD4FF}"/>
                </a:ext>
              </a:extLst>
            </p:cNvPr>
            <p:cNvSpPr txBox="1"/>
            <p:nvPr/>
          </p:nvSpPr>
          <p:spPr>
            <a:xfrm>
              <a:off x="6970856" y="4249630"/>
              <a:ext cx="1666754"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33" name="ee4pContent4">
              <a:extLst>
                <a:ext uri="{FF2B5EF4-FFF2-40B4-BE49-F238E27FC236}">
                  <a16:creationId xmlns:a16="http://schemas.microsoft.com/office/drawing/2014/main" id="{FD8C84F2-D4B9-4842-AA65-AD3BBFE7E1F2}"/>
                </a:ext>
              </a:extLst>
            </p:cNvPr>
            <p:cNvSpPr txBox="1"/>
            <p:nvPr/>
          </p:nvSpPr>
          <p:spPr>
            <a:xfrm>
              <a:off x="6970857" y="3453416"/>
              <a:ext cx="74443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06</a:t>
              </a:r>
              <a:endParaRPr lang="en-PH" sz="3750" b="1" dirty="0">
                <a:solidFill>
                  <a:schemeClr val="tx1"/>
                </a:solidFill>
                <a:latin typeface="+mj-lt"/>
              </a:endParaRPr>
            </a:p>
          </p:txBody>
        </p:sp>
        <p:sp>
          <p:nvSpPr>
            <p:cNvPr id="34" name="TextBox 33">
              <a:extLst>
                <a:ext uri="{FF2B5EF4-FFF2-40B4-BE49-F238E27FC236}">
                  <a16:creationId xmlns:a16="http://schemas.microsoft.com/office/drawing/2014/main" id="{7E10FDC6-56C0-424C-817E-3E09F4DFD4F9}"/>
                </a:ext>
              </a:extLst>
            </p:cNvPr>
            <p:cNvSpPr txBox="1"/>
            <p:nvPr/>
          </p:nvSpPr>
          <p:spPr>
            <a:xfrm>
              <a:off x="6970856" y="4652455"/>
              <a:ext cx="1666754" cy="646331"/>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grpSp>
      <p:sp>
        <p:nvSpPr>
          <p:cNvPr id="35" name="Title 34">
            <a:extLst>
              <a:ext uri="{FF2B5EF4-FFF2-40B4-BE49-F238E27FC236}">
                <a16:creationId xmlns:a16="http://schemas.microsoft.com/office/drawing/2014/main" id="{157B0EE5-E0B4-4F8B-84E8-0ED738169503}"/>
              </a:ext>
            </a:extLst>
          </p:cNvPr>
          <p:cNvSpPr>
            <a:spLocks noGrp="1"/>
          </p:cNvSpPr>
          <p:nvPr>
            <p:ph type="title"/>
          </p:nvPr>
        </p:nvSpPr>
        <p:spPr/>
        <p:txBody>
          <a:bodyPr/>
          <a:lstStyle/>
          <a:p>
            <a:r>
              <a:rPr lang="en-PH" sz="3600" dirty="0"/>
              <a:t>Agenda</a:t>
            </a:r>
          </a:p>
        </p:txBody>
      </p:sp>
      <p:sp>
        <p:nvSpPr>
          <p:cNvPr id="3" name="Slide Number Placeholder 2">
            <a:extLst>
              <a:ext uri="{FF2B5EF4-FFF2-40B4-BE49-F238E27FC236}">
                <a16:creationId xmlns:a16="http://schemas.microsoft.com/office/drawing/2014/main" id="{5F7E4E3E-57D4-4FFC-9BD0-20E783D00FA3}"/>
              </a:ext>
            </a:extLst>
          </p:cNvPr>
          <p:cNvSpPr>
            <a:spLocks noGrp="1"/>
          </p:cNvSpPr>
          <p:nvPr>
            <p:ph type="sldNum" sz="quarter" idx="4"/>
          </p:nvPr>
        </p:nvSpPr>
        <p:spPr/>
        <p:txBody>
          <a:bodyPr>
            <a:normAutofit/>
          </a:bodyPr>
          <a:lstStyle/>
          <a:p>
            <a:fld id="{42BC4FAA-B05C-4B71-9CD7-008D1E941E8A}" type="slidenum">
              <a:rPr lang="en-PH" smtClean="0"/>
              <a:pPr/>
              <a:t>10</a:t>
            </a:fld>
            <a:endParaRPr lang="en-PH" dirty="0"/>
          </a:p>
        </p:txBody>
      </p:sp>
      <p:sp>
        <p:nvSpPr>
          <p:cNvPr id="36" name="TextBox 35">
            <a:extLst>
              <a:ext uri="{FF2B5EF4-FFF2-40B4-BE49-F238E27FC236}">
                <a16:creationId xmlns:a16="http://schemas.microsoft.com/office/drawing/2014/main" id="{64F46BC2-ACCC-4E29-A96B-C19F966BD6F8}"/>
              </a:ext>
            </a:extLst>
          </p:cNvPr>
          <p:cNvSpPr txBox="1"/>
          <p:nvPr/>
        </p:nvSpPr>
        <p:spPr>
          <a:xfrm>
            <a:off x="272847" y="3025063"/>
            <a:ext cx="1975537" cy="1577672"/>
          </a:xfrm>
          <a:prstGeom prst="rect">
            <a:avLst/>
          </a:prstGeom>
          <a:noFill/>
        </p:spPr>
        <p:txBody>
          <a:bodyPr wrap="square" lIns="0" tIns="0" rIns="0" bIns="0" rtlCol="0">
            <a:normAutofit lnSpcReduction="10000"/>
          </a:bodyPr>
          <a:lstStyle/>
          <a:p>
            <a:r>
              <a:rPr lang="en-US" sz="1350" dirty="0">
                <a:solidFill>
                  <a:schemeClr val="bg1"/>
                </a:solidFill>
              </a:rPr>
              <a:t>Lorem ipsum dolor sit amet, consectetur adipiscing elit. Ut tempor, quam et mattis pulvinar, mauris ligula suscipit arcu, sed elementum diam leo at magna. </a:t>
            </a:r>
          </a:p>
          <a:p>
            <a:endParaRPr lang="en-US" sz="1350" dirty="0">
              <a:solidFill>
                <a:schemeClr val="bg1"/>
              </a:solidFill>
            </a:endParaRPr>
          </a:p>
        </p:txBody>
      </p:sp>
      <p:cxnSp>
        <p:nvCxnSpPr>
          <p:cNvPr id="37" name="Straight Connector 36">
            <a:extLst>
              <a:ext uri="{FF2B5EF4-FFF2-40B4-BE49-F238E27FC236}">
                <a16:creationId xmlns:a16="http://schemas.microsoft.com/office/drawing/2014/main" id="{C4864D70-A9AC-4C38-9D88-670F6069D827}"/>
              </a:ext>
            </a:extLst>
          </p:cNvPr>
          <p:cNvCxnSpPr>
            <a:cxnSpLocks/>
          </p:cNvCxnSpPr>
          <p:nvPr/>
        </p:nvCxnSpPr>
        <p:spPr>
          <a:xfrm>
            <a:off x="272847" y="2893424"/>
            <a:ext cx="1975537"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9493670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D766A-2A3A-439A-B637-75C38F9C0506}"/>
              </a:ext>
            </a:extLst>
          </p:cNvPr>
          <p:cNvSpPr>
            <a:spLocks noGrp="1"/>
          </p:cNvSpPr>
          <p:nvPr>
            <p:ph type="title"/>
          </p:nvPr>
        </p:nvSpPr>
        <p:spPr/>
        <p:txBody>
          <a:bodyPr>
            <a:normAutofit/>
          </a:bodyPr>
          <a:lstStyle/>
          <a:p>
            <a:r>
              <a:rPr lang="en-PH" dirty="0"/>
              <a:t>Row-Label Matrix (Three Rows, Three Columns)</a:t>
            </a:r>
          </a:p>
        </p:txBody>
      </p:sp>
      <p:sp>
        <p:nvSpPr>
          <p:cNvPr id="4" name="Slide Number Placeholder 3">
            <a:extLst>
              <a:ext uri="{FF2B5EF4-FFF2-40B4-BE49-F238E27FC236}">
                <a16:creationId xmlns:a16="http://schemas.microsoft.com/office/drawing/2014/main" id="{2E493F1C-DB09-433A-94A7-A4B87FDD9D60}"/>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100</a:t>
            </a:fld>
            <a:endParaRPr lang="en-PH" dirty="0"/>
          </a:p>
        </p:txBody>
      </p:sp>
      <p:pic>
        <p:nvPicPr>
          <p:cNvPr id="21" name="Graphic 20" descr="Single gear with solid fill">
            <a:extLst>
              <a:ext uri="{FF2B5EF4-FFF2-40B4-BE49-F238E27FC236}">
                <a16:creationId xmlns:a16="http://schemas.microsoft.com/office/drawing/2014/main" id="{4F06FC0D-9CE3-4C9C-8ADA-EF36F77990E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35870" y="1648109"/>
            <a:ext cx="419963" cy="419963"/>
          </a:xfrm>
          <a:prstGeom prst="rect">
            <a:avLst/>
          </a:prstGeom>
        </p:spPr>
      </p:pic>
      <p:pic>
        <p:nvPicPr>
          <p:cNvPr id="22" name="Graphic 21" descr="Single gear with solid fill">
            <a:extLst>
              <a:ext uri="{FF2B5EF4-FFF2-40B4-BE49-F238E27FC236}">
                <a16:creationId xmlns:a16="http://schemas.microsoft.com/office/drawing/2014/main" id="{927DD1D9-07A0-48B0-AF8A-CF26A6D4E8F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84526" y="1628538"/>
            <a:ext cx="419963" cy="419963"/>
          </a:xfrm>
          <a:prstGeom prst="rect">
            <a:avLst/>
          </a:prstGeom>
        </p:spPr>
      </p:pic>
      <p:sp>
        <p:nvSpPr>
          <p:cNvPr id="23" name="TextBox 22">
            <a:extLst>
              <a:ext uri="{FF2B5EF4-FFF2-40B4-BE49-F238E27FC236}">
                <a16:creationId xmlns:a16="http://schemas.microsoft.com/office/drawing/2014/main" id="{026A32FF-31F1-4C53-B18C-7A19BA1FFE78}"/>
              </a:ext>
            </a:extLst>
          </p:cNvPr>
          <p:cNvSpPr txBox="1"/>
          <p:nvPr/>
        </p:nvSpPr>
        <p:spPr>
          <a:xfrm>
            <a:off x="2369917" y="1648109"/>
            <a:ext cx="1799988"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cxnSp>
        <p:nvCxnSpPr>
          <p:cNvPr id="24" name="Straight Connector 23">
            <a:extLst>
              <a:ext uri="{FF2B5EF4-FFF2-40B4-BE49-F238E27FC236}">
                <a16:creationId xmlns:a16="http://schemas.microsoft.com/office/drawing/2014/main" id="{FAD54610-261C-4689-830D-13DEFFBEEF36}"/>
              </a:ext>
            </a:extLst>
          </p:cNvPr>
          <p:cNvCxnSpPr>
            <a:cxnSpLocks/>
          </p:cNvCxnSpPr>
          <p:nvPr/>
        </p:nvCxnSpPr>
        <p:spPr>
          <a:xfrm>
            <a:off x="1935868" y="2071615"/>
            <a:ext cx="223403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D3FD39F0-F49D-4855-A59D-EBEB88512CD0}"/>
              </a:ext>
            </a:extLst>
          </p:cNvPr>
          <p:cNvSpPr txBox="1"/>
          <p:nvPr/>
        </p:nvSpPr>
        <p:spPr>
          <a:xfrm>
            <a:off x="4718573" y="1648109"/>
            <a:ext cx="1799988"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cxnSp>
        <p:nvCxnSpPr>
          <p:cNvPr id="26" name="Straight Connector 25">
            <a:extLst>
              <a:ext uri="{FF2B5EF4-FFF2-40B4-BE49-F238E27FC236}">
                <a16:creationId xmlns:a16="http://schemas.microsoft.com/office/drawing/2014/main" id="{E8D917ED-DD1B-45F4-9640-A161E9C8B414}"/>
              </a:ext>
            </a:extLst>
          </p:cNvPr>
          <p:cNvCxnSpPr>
            <a:cxnSpLocks/>
          </p:cNvCxnSpPr>
          <p:nvPr/>
        </p:nvCxnSpPr>
        <p:spPr>
          <a:xfrm>
            <a:off x="4284525" y="2071615"/>
            <a:ext cx="223403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2CC59CB2-F560-4787-96C5-E87407D72896}"/>
              </a:ext>
            </a:extLst>
          </p:cNvPr>
          <p:cNvSpPr txBox="1"/>
          <p:nvPr/>
        </p:nvSpPr>
        <p:spPr>
          <a:xfrm>
            <a:off x="7048859" y="1648109"/>
            <a:ext cx="1799988"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cxnSp>
        <p:nvCxnSpPr>
          <p:cNvPr id="40" name="Straight Connector 39">
            <a:extLst>
              <a:ext uri="{FF2B5EF4-FFF2-40B4-BE49-F238E27FC236}">
                <a16:creationId xmlns:a16="http://schemas.microsoft.com/office/drawing/2014/main" id="{AC3AAF7A-645F-4DAC-B83A-1FE77692E1F3}"/>
              </a:ext>
            </a:extLst>
          </p:cNvPr>
          <p:cNvCxnSpPr>
            <a:cxnSpLocks/>
          </p:cNvCxnSpPr>
          <p:nvPr/>
        </p:nvCxnSpPr>
        <p:spPr>
          <a:xfrm>
            <a:off x="6614811" y="2071615"/>
            <a:ext cx="223403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43" name="Graphic 42" descr="Single gear with solid fill">
            <a:extLst>
              <a:ext uri="{FF2B5EF4-FFF2-40B4-BE49-F238E27FC236}">
                <a16:creationId xmlns:a16="http://schemas.microsoft.com/office/drawing/2014/main" id="{94A19AAF-28C8-4F4B-AE49-2FFAA115638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14812" y="1628538"/>
            <a:ext cx="419963" cy="419963"/>
          </a:xfrm>
          <a:prstGeom prst="rect">
            <a:avLst/>
          </a:prstGeom>
        </p:spPr>
      </p:pic>
      <p:sp>
        <p:nvSpPr>
          <p:cNvPr id="12" name="Rectangle 11">
            <a:extLst>
              <a:ext uri="{FF2B5EF4-FFF2-40B4-BE49-F238E27FC236}">
                <a16:creationId xmlns:a16="http://schemas.microsoft.com/office/drawing/2014/main" id="{1CF24C95-437A-4925-A418-022FD404FF66}"/>
              </a:ext>
            </a:extLst>
          </p:cNvPr>
          <p:cNvSpPr/>
          <p:nvPr/>
        </p:nvSpPr>
        <p:spPr>
          <a:xfrm>
            <a:off x="272847" y="2224931"/>
            <a:ext cx="1515443" cy="1159287"/>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29" name="Rectangle 28">
            <a:extLst>
              <a:ext uri="{FF2B5EF4-FFF2-40B4-BE49-F238E27FC236}">
                <a16:creationId xmlns:a16="http://schemas.microsoft.com/office/drawing/2014/main" id="{EF91CE3D-7A64-4E5D-B350-440BE5D651D3}"/>
              </a:ext>
            </a:extLst>
          </p:cNvPr>
          <p:cNvSpPr/>
          <p:nvPr/>
        </p:nvSpPr>
        <p:spPr>
          <a:xfrm>
            <a:off x="272847" y="3457856"/>
            <a:ext cx="1515443" cy="1159287"/>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32" name="Rectangle 31">
            <a:extLst>
              <a:ext uri="{FF2B5EF4-FFF2-40B4-BE49-F238E27FC236}">
                <a16:creationId xmlns:a16="http://schemas.microsoft.com/office/drawing/2014/main" id="{22652B1D-194D-4221-8F6A-2FE431D34D18}"/>
              </a:ext>
            </a:extLst>
          </p:cNvPr>
          <p:cNvSpPr/>
          <p:nvPr/>
        </p:nvSpPr>
        <p:spPr>
          <a:xfrm>
            <a:off x="272847" y="4690783"/>
            <a:ext cx="1515443" cy="1159287"/>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27" name="TextBox 26">
            <a:extLst>
              <a:ext uri="{FF2B5EF4-FFF2-40B4-BE49-F238E27FC236}">
                <a16:creationId xmlns:a16="http://schemas.microsoft.com/office/drawing/2014/main" id="{AB6BEAAA-C275-4870-911E-395A14E89038}"/>
              </a:ext>
            </a:extLst>
          </p:cNvPr>
          <p:cNvSpPr txBox="1"/>
          <p:nvPr/>
        </p:nvSpPr>
        <p:spPr>
          <a:xfrm>
            <a:off x="1935870" y="2224932"/>
            <a:ext cx="2234039" cy="1159288"/>
          </a:xfrm>
          <a:prstGeom prst="rect">
            <a:avLst/>
          </a:prstGeom>
          <a:solidFill>
            <a:schemeClr val="bg2"/>
          </a:solidFill>
        </p:spPr>
        <p:txBody>
          <a:bodyPr wrap="square" lIns="54000" tIns="54000" rIns="54000" bIns="54000" rtlCol="0" anchor="ctr">
            <a:normAutofit fontScale="92500"/>
          </a:bodyPr>
          <a:lstStyle/>
          <a:p>
            <a:r>
              <a:rPr lang="en-US" sz="1200" dirty="0"/>
              <a:t>Lorem ipsum dolor sit amet, consectetur adipiscing elit. Ut tempor, quam et mattis pulvinar, mauris ligula suscipit arcu, sed elementum diam leo at magna. </a:t>
            </a:r>
          </a:p>
        </p:txBody>
      </p:sp>
      <p:sp>
        <p:nvSpPr>
          <p:cNvPr id="28" name="TextBox 27">
            <a:extLst>
              <a:ext uri="{FF2B5EF4-FFF2-40B4-BE49-F238E27FC236}">
                <a16:creationId xmlns:a16="http://schemas.microsoft.com/office/drawing/2014/main" id="{07AAC2F6-60D1-4841-8892-2F0DD5EE7E7D}"/>
              </a:ext>
            </a:extLst>
          </p:cNvPr>
          <p:cNvSpPr txBox="1"/>
          <p:nvPr/>
        </p:nvSpPr>
        <p:spPr>
          <a:xfrm>
            <a:off x="4284525" y="2224932"/>
            <a:ext cx="2234039" cy="1159288"/>
          </a:xfrm>
          <a:prstGeom prst="rect">
            <a:avLst/>
          </a:prstGeom>
          <a:solidFill>
            <a:schemeClr val="bg2"/>
          </a:solidFill>
        </p:spPr>
        <p:txBody>
          <a:bodyPr wrap="square" lIns="54000" tIns="54000" rIns="54000" bIns="54000" rtlCol="0" anchor="ctr">
            <a:normAutofit fontScale="92500"/>
          </a:bodyPr>
          <a:lstStyle/>
          <a:p>
            <a:r>
              <a:rPr lang="en-US" sz="1200" dirty="0"/>
              <a:t>Lorem ipsum dolor sit amet, consectetur adipiscing elit. Ut tempor, quam et mattis pulvinar, mauris ligula suscipit arcu, sed elementum diam leo at magna. </a:t>
            </a:r>
          </a:p>
        </p:txBody>
      </p:sp>
      <p:sp>
        <p:nvSpPr>
          <p:cNvPr id="41" name="TextBox 40">
            <a:extLst>
              <a:ext uri="{FF2B5EF4-FFF2-40B4-BE49-F238E27FC236}">
                <a16:creationId xmlns:a16="http://schemas.microsoft.com/office/drawing/2014/main" id="{113155D1-4421-4F72-AE09-410672363FB2}"/>
              </a:ext>
            </a:extLst>
          </p:cNvPr>
          <p:cNvSpPr txBox="1"/>
          <p:nvPr/>
        </p:nvSpPr>
        <p:spPr>
          <a:xfrm>
            <a:off x="6614811" y="2224932"/>
            <a:ext cx="2234039" cy="1159288"/>
          </a:xfrm>
          <a:prstGeom prst="rect">
            <a:avLst/>
          </a:prstGeom>
          <a:solidFill>
            <a:schemeClr val="bg2"/>
          </a:solidFill>
        </p:spPr>
        <p:txBody>
          <a:bodyPr wrap="square" lIns="54000" tIns="54000" rIns="54000" bIns="54000" rtlCol="0" anchor="ctr">
            <a:normAutofit fontScale="92500"/>
          </a:bodyPr>
          <a:lstStyle/>
          <a:p>
            <a:r>
              <a:rPr lang="en-US" sz="1200" dirty="0"/>
              <a:t>Lorem ipsum dolor sit amet, consectetur adipiscing elit. Ut tempor, quam et mattis pulvinar, mauris ligula suscipit arcu, sed elementum diam leo at magna. </a:t>
            </a:r>
          </a:p>
        </p:txBody>
      </p:sp>
      <p:sp>
        <p:nvSpPr>
          <p:cNvPr id="44" name="TextBox 43">
            <a:extLst>
              <a:ext uri="{FF2B5EF4-FFF2-40B4-BE49-F238E27FC236}">
                <a16:creationId xmlns:a16="http://schemas.microsoft.com/office/drawing/2014/main" id="{463223FD-EB45-4702-8651-EA5697529109}"/>
              </a:ext>
            </a:extLst>
          </p:cNvPr>
          <p:cNvSpPr txBox="1"/>
          <p:nvPr/>
        </p:nvSpPr>
        <p:spPr>
          <a:xfrm>
            <a:off x="1935870" y="3457858"/>
            <a:ext cx="2234039" cy="1159288"/>
          </a:xfrm>
          <a:prstGeom prst="rect">
            <a:avLst/>
          </a:prstGeom>
          <a:solidFill>
            <a:schemeClr val="bg2"/>
          </a:solidFill>
        </p:spPr>
        <p:txBody>
          <a:bodyPr wrap="square" lIns="54000" tIns="54000" rIns="54000" bIns="54000" rtlCol="0" anchor="ctr">
            <a:normAutofit fontScale="92500"/>
          </a:bodyPr>
          <a:lstStyle/>
          <a:p>
            <a:r>
              <a:rPr lang="en-US" sz="1200" dirty="0"/>
              <a:t>Lorem ipsum dolor sit amet, consectetur adipiscing elit. Ut tempor, quam et mattis pulvinar, mauris ligula suscipit arcu, sed elementum diam leo at magna. </a:t>
            </a:r>
          </a:p>
        </p:txBody>
      </p:sp>
      <p:sp>
        <p:nvSpPr>
          <p:cNvPr id="45" name="TextBox 44">
            <a:extLst>
              <a:ext uri="{FF2B5EF4-FFF2-40B4-BE49-F238E27FC236}">
                <a16:creationId xmlns:a16="http://schemas.microsoft.com/office/drawing/2014/main" id="{C2BDD2A2-D8A6-421C-83DC-099DDC96EC3E}"/>
              </a:ext>
            </a:extLst>
          </p:cNvPr>
          <p:cNvSpPr txBox="1"/>
          <p:nvPr/>
        </p:nvSpPr>
        <p:spPr>
          <a:xfrm>
            <a:off x="4284525" y="3457858"/>
            <a:ext cx="2234039" cy="1159288"/>
          </a:xfrm>
          <a:prstGeom prst="rect">
            <a:avLst/>
          </a:prstGeom>
          <a:solidFill>
            <a:schemeClr val="bg2"/>
          </a:solidFill>
        </p:spPr>
        <p:txBody>
          <a:bodyPr wrap="square" lIns="54000" tIns="54000" rIns="54000" bIns="54000" rtlCol="0" anchor="ctr">
            <a:normAutofit fontScale="92500"/>
          </a:bodyPr>
          <a:lstStyle/>
          <a:p>
            <a:r>
              <a:rPr lang="en-US" sz="1200" dirty="0"/>
              <a:t>Lorem ipsum dolor sit amet, consectetur adipiscing elit. Ut tempor, quam et mattis pulvinar, mauris ligula suscipit arcu, sed elementum diam leo at magna. </a:t>
            </a:r>
          </a:p>
        </p:txBody>
      </p:sp>
      <p:sp>
        <p:nvSpPr>
          <p:cNvPr id="46" name="TextBox 45">
            <a:extLst>
              <a:ext uri="{FF2B5EF4-FFF2-40B4-BE49-F238E27FC236}">
                <a16:creationId xmlns:a16="http://schemas.microsoft.com/office/drawing/2014/main" id="{02DA772F-AF70-429D-8633-01563397A208}"/>
              </a:ext>
            </a:extLst>
          </p:cNvPr>
          <p:cNvSpPr txBox="1"/>
          <p:nvPr/>
        </p:nvSpPr>
        <p:spPr>
          <a:xfrm>
            <a:off x="6614811" y="3457858"/>
            <a:ext cx="2234039" cy="1159288"/>
          </a:xfrm>
          <a:prstGeom prst="rect">
            <a:avLst/>
          </a:prstGeom>
          <a:solidFill>
            <a:schemeClr val="bg2"/>
          </a:solidFill>
        </p:spPr>
        <p:txBody>
          <a:bodyPr wrap="square" lIns="54000" tIns="54000" rIns="54000" bIns="54000" rtlCol="0" anchor="ctr">
            <a:normAutofit fontScale="92500"/>
          </a:bodyPr>
          <a:lstStyle/>
          <a:p>
            <a:r>
              <a:rPr lang="en-US" sz="1200" dirty="0"/>
              <a:t>Lorem ipsum dolor sit amet, consectetur adipiscing elit. Ut tempor, quam et mattis pulvinar, mauris ligula suscipit arcu, sed elementum diam leo at magna. </a:t>
            </a:r>
          </a:p>
        </p:txBody>
      </p:sp>
      <p:sp>
        <p:nvSpPr>
          <p:cNvPr id="47" name="TextBox 46">
            <a:extLst>
              <a:ext uri="{FF2B5EF4-FFF2-40B4-BE49-F238E27FC236}">
                <a16:creationId xmlns:a16="http://schemas.microsoft.com/office/drawing/2014/main" id="{086E3779-3124-4D66-BF5B-380C9E0F22A1}"/>
              </a:ext>
            </a:extLst>
          </p:cNvPr>
          <p:cNvSpPr txBox="1"/>
          <p:nvPr/>
        </p:nvSpPr>
        <p:spPr>
          <a:xfrm>
            <a:off x="1935870" y="4690786"/>
            <a:ext cx="2234039" cy="1159288"/>
          </a:xfrm>
          <a:prstGeom prst="rect">
            <a:avLst/>
          </a:prstGeom>
          <a:solidFill>
            <a:schemeClr val="bg2"/>
          </a:solidFill>
        </p:spPr>
        <p:txBody>
          <a:bodyPr wrap="square" lIns="54000" tIns="54000" rIns="54000" bIns="54000" rtlCol="0" anchor="ctr">
            <a:normAutofit fontScale="92500"/>
          </a:bodyPr>
          <a:lstStyle/>
          <a:p>
            <a:r>
              <a:rPr lang="en-US" sz="1200" dirty="0"/>
              <a:t>Lorem ipsum dolor sit amet, consectetur adipiscing elit. Ut tempor, quam et mattis pulvinar, mauris ligula suscipit arcu, sed elementum diam leo at magna. </a:t>
            </a:r>
          </a:p>
        </p:txBody>
      </p:sp>
      <p:sp>
        <p:nvSpPr>
          <p:cNvPr id="48" name="TextBox 47">
            <a:extLst>
              <a:ext uri="{FF2B5EF4-FFF2-40B4-BE49-F238E27FC236}">
                <a16:creationId xmlns:a16="http://schemas.microsoft.com/office/drawing/2014/main" id="{BD53833B-9B4B-4BAC-9175-21C70D6AD0C7}"/>
              </a:ext>
            </a:extLst>
          </p:cNvPr>
          <p:cNvSpPr txBox="1"/>
          <p:nvPr/>
        </p:nvSpPr>
        <p:spPr>
          <a:xfrm>
            <a:off x="4284525" y="4690786"/>
            <a:ext cx="2234039" cy="1159288"/>
          </a:xfrm>
          <a:prstGeom prst="rect">
            <a:avLst/>
          </a:prstGeom>
          <a:solidFill>
            <a:schemeClr val="bg2"/>
          </a:solidFill>
        </p:spPr>
        <p:txBody>
          <a:bodyPr wrap="square" lIns="54000" tIns="54000" rIns="54000" bIns="54000" rtlCol="0" anchor="ctr">
            <a:normAutofit fontScale="92500"/>
          </a:bodyPr>
          <a:lstStyle/>
          <a:p>
            <a:r>
              <a:rPr lang="en-US" sz="1200" dirty="0"/>
              <a:t>Lorem ipsum dolor sit amet, consectetur adipiscing elit. Ut tempor, quam et mattis pulvinar, mauris ligula suscipit arcu, sed elementum diam leo at magna. </a:t>
            </a:r>
          </a:p>
        </p:txBody>
      </p:sp>
      <p:sp>
        <p:nvSpPr>
          <p:cNvPr id="49" name="TextBox 48">
            <a:extLst>
              <a:ext uri="{FF2B5EF4-FFF2-40B4-BE49-F238E27FC236}">
                <a16:creationId xmlns:a16="http://schemas.microsoft.com/office/drawing/2014/main" id="{DE5D61F9-82E4-4AE4-AEC7-7F6CEA6B38CF}"/>
              </a:ext>
            </a:extLst>
          </p:cNvPr>
          <p:cNvSpPr txBox="1"/>
          <p:nvPr/>
        </p:nvSpPr>
        <p:spPr>
          <a:xfrm>
            <a:off x="6614811" y="4690786"/>
            <a:ext cx="2234039" cy="1159288"/>
          </a:xfrm>
          <a:prstGeom prst="rect">
            <a:avLst/>
          </a:prstGeom>
          <a:solidFill>
            <a:schemeClr val="bg2"/>
          </a:solidFill>
        </p:spPr>
        <p:txBody>
          <a:bodyPr wrap="square" lIns="54000" tIns="54000" rIns="54000" bIns="54000" rtlCol="0" anchor="ctr">
            <a:normAutofit fontScale="92500"/>
          </a:bodyPr>
          <a:lstStyle/>
          <a:p>
            <a:r>
              <a:rPr lang="en-US" sz="1200" dirty="0"/>
              <a:t>Lorem ipsum dolor sit amet, consectetur adipiscing elit. Ut tempor, quam et mattis pulvinar, mauris ligula suscipit arcu, sed elementum diam leo at magna. </a:t>
            </a:r>
          </a:p>
        </p:txBody>
      </p:sp>
      <p:pic>
        <p:nvPicPr>
          <p:cNvPr id="34" name="Graphic 33" descr="Single gear with solid fill">
            <a:extLst>
              <a:ext uri="{FF2B5EF4-FFF2-40B4-BE49-F238E27FC236}">
                <a16:creationId xmlns:a16="http://schemas.microsoft.com/office/drawing/2014/main" id="{833FB78C-9BE3-4416-A30D-0C730981B30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41623" y="2415860"/>
            <a:ext cx="577892" cy="577892"/>
          </a:xfrm>
          <a:prstGeom prst="rect">
            <a:avLst/>
          </a:prstGeom>
        </p:spPr>
      </p:pic>
      <p:pic>
        <p:nvPicPr>
          <p:cNvPr id="37" name="Graphic 36" descr="Single gear with solid fill">
            <a:extLst>
              <a:ext uri="{FF2B5EF4-FFF2-40B4-BE49-F238E27FC236}">
                <a16:creationId xmlns:a16="http://schemas.microsoft.com/office/drawing/2014/main" id="{E94A3EA0-7EAD-411D-8FAD-5E3E3C2FDD6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41623" y="3623545"/>
            <a:ext cx="577892" cy="577892"/>
          </a:xfrm>
          <a:prstGeom prst="rect">
            <a:avLst/>
          </a:prstGeom>
        </p:spPr>
      </p:pic>
      <p:pic>
        <p:nvPicPr>
          <p:cNvPr id="38" name="Graphic 37" descr="Single gear with solid fill">
            <a:extLst>
              <a:ext uri="{FF2B5EF4-FFF2-40B4-BE49-F238E27FC236}">
                <a16:creationId xmlns:a16="http://schemas.microsoft.com/office/drawing/2014/main" id="{B4DB6793-7EDD-4BEE-9EFA-0776CEDB7FC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41623" y="4831229"/>
            <a:ext cx="577892" cy="577892"/>
          </a:xfrm>
          <a:prstGeom prst="rect">
            <a:avLst/>
          </a:prstGeom>
        </p:spPr>
      </p:pic>
    </p:spTree>
    <p:extLst>
      <p:ext uri="{BB962C8B-B14F-4D97-AF65-F5344CB8AC3E}">
        <p14:creationId xmlns:p14="http://schemas.microsoft.com/office/powerpoint/2010/main" val="400445826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3EDC44AF-5006-4098-A00B-30437C806B20}"/>
              </a:ext>
            </a:extLst>
          </p:cNvPr>
          <p:cNvSpPr>
            <a:spLocks noGrp="1"/>
          </p:cNvSpPr>
          <p:nvPr>
            <p:ph type="title"/>
          </p:nvPr>
        </p:nvSpPr>
        <p:spPr>
          <a:xfrm>
            <a:off x="295153" y="102266"/>
            <a:ext cx="8576001" cy="812134"/>
          </a:xfrm>
        </p:spPr>
        <p:txBody>
          <a:bodyPr>
            <a:normAutofit/>
          </a:bodyPr>
          <a:lstStyle/>
          <a:p>
            <a:r>
              <a:rPr lang="en-PH" dirty="0"/>
              <a:t>Two-Column Icon List (Three Rows)</a:t>
            </a:r>
          </a:p>
        </p:txBody>
      </p:sp>
      <p:sp>
        <p:nvSpPr>
          <p:cNvPr id="3" name="Slide Number Placeholder 2">
            <a:extLst>
              <a:ext uri="{FF2B5EF4-FFF2-40B4-BE49-F238E27FC236}">
                <a16:creationId xmlns:a16="http://schemas.microsoft.com/office/drawing/2014/main" id="{928ECB0E-759B-4876-AD25-00B831400825}"/>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101</a:t>
            </a:fld>
            <a:endParaRPr lang="en-PH" dirty="0"/>
          </a:p>
        </p:txBody>
      </p:sp>
      <p:grpSp>
        <p:nvGrpSpPr>
          <p:cNvPr id="9" name="Group 8">
            <a:extLst>
              <a:ext uri="{FF2B5EF4-FFF2-40B4-BE49-F238E27FC236}">
                <a16:creationId xmlns:a16="http://schemas.microsoft.com/office/drawing/2014/main" id="{3ABF30F8-976B-4E3B-8385-2E43CD5BD94F}"/>
              </a:ext>
            </a:extLst>
          </p:cNvPr>
          <p:cNvGrpSpPr/>
          <p:nvPr/>
        </p:nvGrpSpPr>
        <p:grpSpPr>
          <a:xfrm>
            <a:off x="4942395" y="1628540"/>
            <a:ext cx="3906455" cy="440029"/>
            <a:chOff x="6713316" y="1525674"/>
            <a:chExt cx="5085146" cy="586705"/>
          </a:xfrm>
        </p:grpSpPr>
        <p:sp>
          <p:nvSpPr>
            <p:cNvPr id="14" name="TextBox 13">
              <a:extLst>
                <a:ext uri="{FF2B5EF4-FFF2-40B4-BE49-F238E27FC236}">
                  <a16:creationId xmlns:a16="http://schemas.microsoft.com/office/drawing/2014/main" id="{A8A6F020-EDEC-4AB9-A248-6EF1337FAEBD}"/>
                </a:ext>
              </a:extLst>
            </p:cNvPr>
            <p:cNvSpPr txBox="1"/>
            <p:nvPr/>
          </p:nvSpPr>
          <p:spPr>
            <a:xfrm>
              <a:off x="6713316" y="1525674"/>
              <a:ext cx="5085146" cy="507767"/>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17" name="Straight Connector 16">
              <a:extLst>
                <a:ext uri="{FF2B5EF4-FFF2-40B4-BE49-F238E27FC236}">
                  <a16:creationId xmlns:a16="http://schemas.microsoft.com/office/drawing/2014/main" id="{78E5FCA7-773C-447E-AAFF-5C93B6B8D026}"/>
                </a:ext>
              </a:extLst>
            </p:cNvPr>
            <p:cNvCxnSpPr>
              <a:cxnSpLocks/>
            </p:cNvCxnSpPr>
            <p:nvPr/>
          </p:nvCxnSpPr>
          <p:spPr>
            <a:xfrm>
              <a:off x="6713316" y="2112379"/>
              <a:ext cx="508514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3ECCAB6D-63EE-4A7D-A802-FE1A8C9B604E}"/>
              </a:ext>
            </a:extLst>
          </p:cNvPr>
          <p:cNvGrpSpPr/>
          <p:nvPr/>
        </p:nvGrpSpPr>
        <p:grpSpPr>
          <a:xfrm>
            <a:off x="272846" y="1628538"/>
            <a:ext cx="4304447" cy="440029"/>
            <a:chOff x="6713316" y="1525674"/>
            <a:chExt cx="5085146" cy="586705"/>
          </a:xfrm>
        </p:grpSpPr>
        <p:sp>
          <p:nvSpPr>
            <p:cNvPr id="28" name="TextBox 27">
              <a:extLst>
                <a:ext uri="{FF2B5EF4-FFF2-40B4-BE49-F238E27FC236}">
                  <a16:creationId xmlns:a16="http://schemas.microsoft.com/office/drawing/2014/main" id="{4656FAFF-1E43-4787-922D-5C628DA5645D}"/>
                </a:ext>
              </a:extLst>
            </p:cNvPr>
            <p:cNvSpPr txBox="1"/>
            <p:nvPr/>
          </p:nvSpPr>
          <p:spPr>
            <a:xfrm>
              <a:off x="6713316" y="1525674"/>
              <a:ext cx="5085146" cy="507767"/>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29" name="Straight Connector 28">
              <a:extLst>
                <a:ext uri="{FF2B5EF4-FFF2-40B4-BE49-F238E27FC236}">
                  <a16:creationId xmlns:a16="http://schemas.microsoft.com/office/drawing/2014/main" id="{4F46BD61-3CC6-4A68-AE63-0B969BD89E9B}"/>
                </a:ext>
              </a:extLst>
            </p:cNvPr>
            <p:cNvCxnSpPr>
              <a:cxnSpLocks/>
            </p:cNvCxnSpPr>
            <p:nvPr/>
          </p:nvCxnSpPr>
          <p:spPr>
            <a:xfrm>
              <a:off x="6713316" y="2112379"/>
              <a:ext cx="508514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46EB6C9F-14B9-4162-B707-E62A48AC5569}"/>
              </a:ext>
            </a:extLst>
          </p:cNvPr>
          <p:cNvGrpSpPr/>
          <p:nvPr/>
        </p:nvGrpSpPr>
        <p:grpSpPr>
          <a:xfrm>
            <a:off x="315191" y="2525689"/>
            <a:ext cx="473844" cy="473844"/>
            <a:chOff x="1390775" y="1390753"/>
            <a:chExt cx="1493520" cy="1493520"/>
          </a:xfrm>
        </p:grpSpPr>
        <p:sp>
          <p:nvSpPr>
            <p:cNvPr id="31" name="Oval 30">
              <a:extLst>
                <a:ext uri="{FF2B5EF4-FFF2-40B4-BE49-F238E27FC236}">
                  <a16:creationId xmlns:a16="http://schemas.microsoft.com/office/drawing/2014/main" id="{CE8C733E-F10A-4E5C-8D66-153961EFE3CF}"/>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2" name="Graphic 31" descr="Single gear with solid fill">
              <a:extLst>
                <a:ext uri="{FF2B5EF4-FFF2-40B4-BE49-F238E27FC236}">
                  <a16:creationId xmlns:a16="http://schemas.microsoft.com/office/drawing/2014/main" id="{DB7367D4-5F5D-4085-B3A9-9096C64EA2E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33" name="Group 32">
            <a:extLst>
              <a:ext uri="{FF2B5EF4-FFF2-40B4-BE49-F238E27FC236}">
                <a16:creationId xmlns:a16="http://schemas.microsoft.com/office/drawing/2014/main" id="{3AC3A344-1211-44B3-9FA0-B14B823BE98E}"/>
              </a:ext>
            </a:extLst>
          </p:cNvPr>
          <p:cNvGrpSpPr/>
          <p:nvPr/>
        </p:nvGrpSpPr>
        <p:grpSpPr>
          <a:xfrm>
            <a:off x="315191" y="3795513"/>
            <a:ext cx="473844" cy="473844"/>
            <a:chOff x="1390775" y="1390753"/>
            <a:chExt cx="1493520" cy="1493520"/>
          </a:xfrm>
        </p:grpSpPr>
        <p:sp>
          <p:nvSpPr>
            <p:cNvPr id="34" name="Oval 33">
              <a:extLst>
                <a:ext uri="{FF2B5EF4-FFF2-40B4-BE49-F238E27FC236}">
                  <a16:creationId xmlns:a16="http://schemas.microsoft.com/office/drawing/2014/main" id="{8A44A74C-7E8B-42C3-9D4B-3421A5DCD80A}"/>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5" name="Graphic 34" descr="Single gear with solid fill">
              <a:extLst>
                <a:ext uri="{FF2B5EF4-FFF2-40B4-BE49-F238E27FC236}">
                  <a16:creationId xmlns:a16="http://schemas.microsoft.com/office/drawing/2014/main" id="{3C9038FE-9A6E-4F58-A6EF-FF8EC83EB1F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36" name="Group 35">
            <a:extLst>
              <a:ext uri="{FF2B5EF4-FFF2-40B4-BE49-F238E27FC236}">
                <a16:creationId xmlns:a16="http://schemas.microsoft.com/office/drawing/2014/main" id="{841DAA44-882A-4191-8720-23CD8D7835ED}"/>
              </a:ext>
            </a:extLst>
          </p:cNvPr>
          <p:cNvGrpSpPr/>
          <p:nvPr/>
        </p:nvGrpSpPr>
        <p:grpSpPr>
          <a:xfrm>
            <a:off x="315191" y="5065336"/>
            <a:ext cx="473844" cy="473844"/>
            <a:chOff x="1390775" y="1390753"/>
            <a:chExt cx="1493520" cy="1493520"/>
          </a:xfrm>
        </p:grpSpPr>
        <p:sp>
          <p:nvSpPr>
            <p:cNvPr id="37" name="Oval 36">
              <a:extLst>
                <a:ext uri="{FF2B5EF4-FFF2-40B4-BE49-F238E27FC236}">
                  <a16:creationId xmlns:a16="http://schemas.microsoft.com/office/drawing/2014/main" id="{430CF79D-3329-499D-9FD9-8164D070D289}"/>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8" name="Graphic 37" descr="Single gear with solid fill">
              <a:extLst>
                <a:ext uri="{FF2B5EF4-FFF2-40B4-BE49-F238E27FC236}">
                  <a16:creationId xmlns:a16="http://schemas.microsoft.com/office/drawing/2014/main" id="{6BBFE6E9-E022-4FCF-A419-5F6ACD1CACC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5" name="TextBox 4">
            <a:extLst>
              <a:ext uri="{FF2B5EF4-FFF2-40B4-BE49-F238E27FC236}">
                <a16:creationId xmlns:a16="http://schemas.microsoft.com/office/drawing/2014/main" id="{B0F7A9D0-1C4A-4166-9250-AE4BA9AB5CC5}"/>
              </a:ext>
            </a:extLst>
          </p:cNvPr>
          <p:cNvSpPr txBox="1"/>
          <p:nvPr/>
        </p:nvSpPr>
        <p:spPr>
          <a:xfrm>
            <a:off x="902827" y="2214794"/>
            <a:ext cx="3669175" cy="1095634"/>
          </a:xfrm>
          <a:prstGeom prst="rect">
            <a:avLst/>
          </a:prstGeom>
          <a:noFill/>
        </p:spPr>
        <p:txBody>
          <a:bodyPr wrap="square" lIns="27000" tIns="27000" rIns="27000" bIns="27000" rtlCol="0" anchor="ctr">
            <a:normAutofit/>
          </a:bodyPr>
          <a:lstStyle/>
          <a:p>
            <a:r>
              <a:rPr lang="en-US" sz="1200" dirty="0"/>
              <a:t>Lorem ipsum dolor sit amet, consectetur adipiscing elit. Ut tempor, quam et mattis pulvinar, mauris ligula suscipit arcu, sed elementum diam leo at magna. </a:t>
            </a:r>
            <a:endParaRPr lang="en-PH" sz="1200" dirty="0"/>
          </a:p>
        </p:txBody>
      </p:sp>
      <p:cxnSp>
        <p:nvCxnSpPr>
          <p:cNvPr id="11" name="Straight Connector 10">
            <a:extLst>
              <a:ext uri="{FF2B5EF4-FFF2-40B4-BE49-F238E27FC236}">
                <a16:creationId xmlns:a16="http://schemas.microsoft.com/office/drawing/2014/main" id="{16FD3A8A-02FA-4AD0-B7F7-7318C1CF8B63}"/>
              </a:ext>
            </a:extLst>
          </p:cNvPr>
          <p:cNvCxnSpPr>
            <a:cxnSpLocks/>
          </p:cNvCxnSpPr>
          <p:nvPr/>
        </p:nvCxnSpPr>
        <p:spPr>
          <a:xfrm>
            <a:off x="272846" y="3397522"/>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C657A4D-18AE-47BA-8963-FC1AE56F74BC}"/>
              </a:ext>
            </a:extLst>
          </p:cNvPr>
          <p:cNvCxnSpPr>
            <a:cxnSpLocks/>
          </p:cNvCxnSpPr>
          <p:nvPr/>
        </p:nvCxnSpPr>
        <p:spPr>
          <a:xfrm>
            <a:off x="272846" y="4667345"/>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7B009AE5-9A80-4F07-8F7C-D921CCB9C6EC}"/>
              </a:ext>
            </a:extLst>
          </p:cNvPr>
          <p:cNvSpPr txBox="1"/>
          <p:nvPr/>
        </p:nvSpPr>
        <p:spPr>
          <a:xfrm>
            <a:off x="4942395" y="2214797"/>
            <a:ext cx="3906455" cy="1095634"/>
          </a:xfrm>
          <a:prstGeom prst="rect">
            <a:avLst/>
          </a:prstGeom>
          <a:solidFill>
            <a:schemeClr val="bg2"/>
          </a:solidFill>
        </p:spPr>
        <p:txBody>
          <a:bodyPr wrap="square" lIns="27000" tIns="27000" rIns="27000" bIns="27000" rtlCol="0" anchor="ctr">
            <a:normAutofit/>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19" name="TextBox 18">
            <a:extLst>
              <a:ext uri="{FF2B5EF4-FFF2-40B4-BE49-F238E27FC236}">
                <a16:creationId xmlns:a16="http://schemas.microsoft.com/office/drawing/2014/main" id="{5D9018FA-23F0-4033-9D49-4066B3D6DC72}"/>
              </a:ext>
            </a:extLst>
          </p:cNvPr>
          <p:cNvSpPr txBox="1"/>
          <p:nvPr/>
        </p:nvSpPr>
        <p:spPr>
          <a:xfrm>
            <a:off x="902827" y="3484619"/>
            <a:ext cx="3669175" cy="1095634"/>
          </a:xfrm>
          <a:prstGeom prst="rect">
            <a:avLst/>
          </a:prstGeom>
          <a:noFill/>
        </p:spPr>
        <p:txBody>
          <a:bodyPr wrap="square" lIns="27000" tIns="27000" rIns="27000" bIns="27000" rtlCol="0" anchor="ctr">
            <a:normAutofit/>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24" name="TextBox 23">
            <a:extLst>
              <a:ext uri="{FF2B5EF4-FFF2-40B4-BE49-F238E27FC236}">
                <a16:creationId xmlns:a16="http://schemas.microsoft.com/office/drawing/2014/main" id="{E8FAE979-E6F3-44E9-A635-08F4A93669D9}"/>
              </a:ext>
            </a:extLst>
          </p:cNvPr>
          <p:cNvSpPr txBox="1"/>
          <p:nvPr/>
        </p:nvSpPr>
        <p:spPr>
          <a:xfrm>
            <a:off x="4942395" y="3484621"/>
            <a:ext cx="3906455" cy="1095634"/>
          </a:xfrm>
          <a:prstGeom prst="rect">
            <a:avLst/>
          </a:prstGeom>
          <a:solidFill>
            <a:schemeClr val="bg2"/>
          </a:solidFill>
        </p:spPr>
        <p:txBody>
          <a:bodyPr wrap="square" lIns="27000" tIns="27000" rIns="27000" bIns="27000" rtlCol="0" anchor="ctr">
            <a:normAutofit/>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25" name="TextBox 24">
            <a:extLst>
              <a:ext uri="{FF2B5EF4-FFF2-40B4-BE49-F238E27FC236}">
                <a16:creationId xmlns:a16="http://schemas.microsoft.com/office/drawing/2014/main" id="{2F4ED40A-3D15-4C0F-B209-31BD96594E14}"/>
              </a:ext>
            </a:extLst>
          </p:cNvPr>
          <p:cNvSpPr txBox="1"/>
          <p:nvPr/>
        </p:nvSpPr>
        <p:spPr>
          <a:xfrm>
            <a:off x="902827" y="4754441"/>
            <a:ext cx="3669175" cy="1095634"/>
          </a:xfrm>
          <a:prstGeom prst="rect">
            <a:avLst/>
          </a:prstGeom>
          <a:noFill/>
        </p:spPr>
        <p:txBody>
          <a:bodyPr wrap="square" lIns="27000" tIns="27000" rIns="27000" bIns="27000" rtlCol="0" anchor="ctr">
            <a:normAutofit/>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26" name="TextBox 25">
            <a:extLst>
              <a:ext uri="{FF2B5EF4-FFF2-40B4-BE49-F238E27FC236}">
                <a16:creationId xmlns:a16="http://schemas.microsoft.com/office/drawing/2014/main" id="{963602CB-0ED5-4615-818E-628AEF1E87CB}"/>
              </a:ext>
            </a:extLst>
          </p:cNvPr>
          <p:cNvSpPr txBox="1"/>
          <p:nvPr/>
        </p:nvSpPr>
        <p:spPr>
          <a:xfrm>
            <a:off x="4942395" y="4754444"/>
            <a:ext cx="3906455" cy="1095634"/>
          </a:xfrm>
          <a:prstGeom prst="rect">
            <a:avLst/>
          </a:prstGeom>
          <a:solidFill>
            <a:schemeClr val="bg2"/>
          </a:solidFill>
        </p:spPr>
        <p:txBody>
          <a:bodyPr wrap="square" lIns="27000" tIns="27000" rIns="27000" bIns="27000" rtlCol="0" anchor="ctr">
            <a:normAutofit/>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16" name="Isosceles Triangle 15">
            <a:extLst>
              <a:ext uri="{FF2B5EF4-FFF2-40B4-BE49-F238E27FC236}">
                <a16:creationId xmlns:a16="http://schemas.microsoft.com/office/drawing/2014/main" id="{BCF73910-0A33-45EF-BDA6-AB1B7D9647D3}"/>
              </a:ext>
            </a:extLst>
          </p:cNvPr>
          <p:cNvSpPr/>
          <p:nvPr/>
        </p:nvSpPr>
        <p:spPr>
          <a:xfrm rot="5400000">
            <a:off x="4317380" y="2706263"/>
            <a:ext cx="879638" cy="14418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9" name="Isosceles Triangle 38">
            <a:extLst>
              <a:ext uri="{FF2B5EF4-FFF2-40B4-BE49-F238E27FC236}">
                <a16:creationId xmlns:a16="http://schemas.microsoft.com/office/drawing/2014/main" id="{99BBE468-35CD-4DEB-B369-38AA0119C516}"/>
              </a:ext>
            </a:extLst>
          </p:cNvPr>
          <p:cNvSpPr/>
          <p:nvPr/>
        </p:nvSpPr>
        <p:spPr>
          <a:xfrm rot="5400000">
            <a:off x="4317380" y="3960344"/>
            <a:ext cx="879638" cy="14418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0" name="Isosceles Triangle 39">
            <a:extLst>
              <a:ext uri="{FF2B5EF4-FFF2-40B4-BE49-F238E27FC236}">
                <a16:creationId xmlns:a16="http://schemas.microsoft.com/office/drawing/2014/main" id="{6E88E9F5-D219-4127-AFFC-92FAE3DA7ED0}"/>
              </a:ext>
            </a:extLst>
          </p:cNvPr>
          <p:cNvSpPr/>
          <p:nvPr/>
        </p:nvSpPr>
        <p:spPr>
          <a:xfrm rot="5400000">
            <a:off x="4317380" y="5230168"/>
            <a:ext cx="879638" cy="14418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Tree>
    <p:extLst>
      <p:ext uri="{BB962C8B-B14F-4D97-AF65-F5344CB8AC3E}">
        <p14:creationId xmlns:p14="http://schemas.microsoft.com/office/powerpoint/2010/main" val="353106071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3EDC44AF-5006-4098-A00B-30437C806B20}"/>
              </a:ext>
            </a:extLst>
          </p:cNvPr>
          <p:cNvSpPr>
            <a:spLocks noGrp="1"/>
          </p:cNvSpPr>
          <p:nvPr>
            <p:ph type="title"/>
          </p:nvPr>
        </p:nvSpPr>
        <p:spPr>
          <a:xfrm>
            <a:off x="295153" y="102266"/>
            <a:ext cx="8576001" cy="812134"/>
          </a:xfrm>
        </p:spPr>
        <p:txBody>
          <a:bodyPr>
            <a:normAutofit/>
          </a:bodyPr>
          <a:lstStyle/>
          <a:p>
            <a:r>
              <a:rPr lang="en-PH" dirty="0"/>
              <a:t>Two-Column Icon List (Five Rows)</a:t>
            </a:r>
          </a:p>
        </p:txBody>
      </p:sp>
      <p:sp>
        <p:nvSpPr>
          <p:cNvPr id="3" name="Slide Number Placeholder 2">
            <a:extLst>
              <a:ext uri="{FF2B5EF4-FFF2-40B4-BE49-F238E27FC236}">
                <a16:creationId xmlns:a16="http://schemas.microsoft.com/office/drawing/2014/main" id="{25B02402-267E-4AB8-8B10-0C04840FEF49}"/>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102</a:t>
            </a:fld>
            <a:endParaRPr lang="en-PH" dirty="0"/>
          </a:p>
        </p:txBody>
      </p:sp>
      <p:grpSp>
        <p:nvGrpSpPr>
          <p:cNvPr id="30" name="Group 29">
            <a:extLst>
              <a:ext uri="{FF2B5EF4-FFF2-40B4-BE49-F238E27FC236}">
                <a16:creationId xmlns:a16="http://schemas.microsoft.com/office/drawing/2014/main" id="{46EB6C9F-14B9-4162-B707-E62A48AC5569}"/>
              </a:ext>
            </a:extLst>
          </p:cNvPr>
          <p:cNvGrpSpPr/>
          <p:nvPr/>
        </p:nvGrpSpPr>
        <p:grpSpPr>
          <a:xfrm>
            <a:off x="357466" y="2360897"/>
            <a:ext cx="389295" cy="389295"/>
            <a:chOff x="1390775" y="1390753"/>
            <a:chExt cx="1493520" cy="1493520"/>
          </a:xfrm>
        </p:grpSpPr>
        <p:sp>
          <p:nvSpPr>
            <p:cNvPr id="31" name="Oval 30">
              <a:extLst>
                <a:ext uri="{FF2B5EF4-FFF2-40B4-BE49-F238E27FC236}">
                  <a16:creationId xmlns:a16="http://schemas.microsoft.com/office/drawing/2014/main" id="{CE8C733E-F10A-4E5C-8D66-153961EFE3CF}"/>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2" name="Graphic 31" descr="Single gear with solid fill">
              <a:extLst>
                <a:ext uri="{FF2B5EF4-FFF2-40B4-BE49-F238E27FC236}">
                  <a16:creationId xmlns:a16="http://schemas.microsoft.com/office/drawing/2014/main" id="{DB7367D4-5F5D-4085-B3A9-9096C64EA2E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33" name="Group 32">
            <a:extLst>
              <a:ext uri="{FF2B5EF4-FFF2-40B4-BE49-F238E27FC236}">
                <a16:creationId xmlns:a16="http://schemas.microsoft.com/office/drawing/2014/main" id="{3AC3A344-1211-44B3-9FA0-B14B823BE98E}"/>
              </a:ext>
            </a:extLst>
          </p:cNvPr>
          <p:cNvGrpSpPr/>
          <p:nvPr/>
        </p:nvGrpSpPr>
        <p:grpSpPr>
          <a:xfrm>
            <a:off x="357466" y="3099341"/>
            <a:ext cx="389295" cy="389295"/>
            <a:chOff x="1390775" y="1390753"/>
            <a:chExt cx="1493520" cy="1493520"/>
          </a:xfrm>
        </p:grpSpPr>
        <p:sp>
          <p:nvSpPr>
            <p:cNvPr id="34" name="Oval 33">
              <a:extLst>
                <a:ext uri="{FF2B5EF4-FFF2-40B4-BE49-F238E27FC236}">
                  <a16:creationId xmlns:a16="http://schemas.microsoft.com/office/drawing/2014/main" id="{8A44A74C-7E8B-42C3-9D4B-3421A5DCD80A}"/>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5" name="Graphic 34" descr="Single gear with solid fill">
              <a:extLst>
                <a:ext uri="{FF2B5EF4-FFF2-40B4-BE49-F238E27FC236}">
                  <a16:creationId xmlns:a16="http://schemas.microsoft.com/office/drawing/2014/main" id="{3C9038FE-9A6E-4F58-A6EF-FF8EC83EB1F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36" name="Group 35">
            <a:extLst>
              <a:ext uri="{FF2B5EF4-FFF2-40B4-BE49-F238E27FC236}">
                <a16:creationId xmlns:a16="http://schemas.microsoft.com/office/drawing/2014/main" id="{841DAA44-882A-4191-8720-23CD8D7835ED}"/>
              </a:ext>
            </a:extLst>
          </p:cNvPr>
          <p:cNvGrpSpPr/>
          <p:nvPr/>
        </p:nvGrpSpPr>
        <p:grpSpPr>
          <a:xfrm>
            <a:off x="357466" y="3837785"/>
            <a:ext cx="389295" cy="389295"/>
            <a:chOff x="1390775" y="1390753"/>
            <a:chExt cx="1493520" cy="1493520"/>
          </a:xfrm>
        </p:grpSpPr>
        <p:sp>
          <p:nvSpPr>
            <p:cNvPr id="37" name="Oval 36">
              <a:extLst>
                <a:ext uri="{FF2B5EF4-FFF2-40B4-BE49-F238E27FC236}">
                  <a16:creationId xmlns:a16="http://schemas.microsoft.com/office/drawing/2014/main" id="{430CF79D-3329-499D-9FD9-8164D070D289}"/>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8" name="Graphic 37" descr="Single gear with solid fill">
              <a:extLst>
                <a:ext uri="{FF2B5EF4-FFF2-40B4-BE49-F238E27FC236}">
                  <a16:creationId xmlns:a16="http://schemas.microsoft.com/office/drawing/2014/main" id="{6BBFE6E9-E022-4FCF-A419-5F6ACD1CACC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5" name="TextBox 4">
            <a:extLst>
              <a:ext uri="{FF2B5EF4-FFF2-40B4-BE49-F238E27FC236}">
                <a16:creationId xmlns:a16="http://schemas.microsoft.com/office/drawing/2014/main" id="{B0F7A9D0-1C4A-4166-9250-AE4BA9AB5CC5}"/>
              </a:ext>
            </a:extLst>
          </p:cNvPr>
          <p:cNvSpPr txBox="1"/>
          <p:nvPr/>
        </p:nvSpPr>
        <p:spPr>
          <a:xfrm>
            <a:off x="902827" y="2214794"/>
            <a:ext cx="3669175" cy="681500"/>
          </a:xfrm>
          <a:prstGeom prst="rect">
            <a:avLst/>
          </a:prstGeom>
          <a:noFill/>
        </p:spPr>
        <p:txBody>
          <a:bodyPr wrap="square" lIns="27000" tIns="27000" rIns="27000" bIns="27000" rtlCol="0" anchor="ctr">
            <a:normAutofit fontScale="92500" lnSpcReduction="10000"/>
          </a:bodyPr>
          <a:lstStyle/>
          <a:p>
            <a:r>
              <a:rPr lang="en-US" sz="1200" dirty="0"/>
              <a:t>Lorem ipsum dolor sit amet, consectetur adipiscing elit. Ut tempor, quam et mattis pulvinar, mauris ligula suscipit arcu, sed elementum diam leo at magna. </a:t>
            </a:r>
            <a:endParaRPr lang="en-PH" sz="1200" dirty="0"/>
          </a:p>
        </p:txBody>
      </p:sp>
      <p:cxnSp>
        <p:nvCxnSpPr>
          <p:cNvPr id="11" name="Straight Connector 10">
            <a:extLst>
              <a:ext uri="{FF2B5EF4-FFF2-40B4-BE49-F238E27FC236}">
                <a16:creationId xmlns:a16="http://schemas.microsoft.com/office/drawing/2014/main" id="{16FD3A8A-02FA-4AD0-B7F7-7318C1CF8B63}"/>
              </a:ext>
            </a:extLst>
          </p:cNvPr>
          <p:cNvCxnSpPr>
            <a:cxnSpLocks/>
          </p:cNvCxnSpPr>
          <p:nvPr/>
        </p:nvCxnSpPr>
        <p:spPr>
          <a:xfrm>
            <a:off x="272846" y="2924764"/>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C657A4D-18AE-47BA-8963-FC1AE56F74BC}"/>
              </a:ext>
            </a:extLst>
          </p:cNvPr>
          <p:cNvCxnSpPr>
            <a:cxnSpLocks/>
          </p:cNvCxnSpPr>
          <p:nvPr/>
        </p:nvCxnSpPr>
        <p:spPr>
          <a:xfrm>
            <a:off x="272846" y="3663209"/>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7B009AE5-9A80-4F07-8F7C-D921CCB9C6EC}"/>
              </a:ext>
            </a:extLst>
          </p:cNvPr>
          <p:cNvSpPr txBox="1"/>
          <p:nvPr/>
        </p:nvSpPr>
        <p:spPr>
          <a:xfrm>
            <a:off x="4942395" y="2214797"/>
            <a:ext cx="3906455" cy="681500"/>
          </a:xfrm>
          <a:prstGeom prst="rect">
            <a:avLst/>
          </a:prstGeom>
          <a:solidFill>
            <a:schemeClr val="bg2"/>
          </a:solidFill>
        </p:spPr>
        <p:txBody>
          <a:bodyPr wrap="square" lIns="27000" tIns="27000" rIns="27000" bIns="27000" rtlCol="0" anchor="ctr">
            <a:normAutofit fontScale="92500"/>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19" name="TextBox 18">
            <a:extLst>
              <a:ext uri="{FF2B5EF4-FFF2-40B4-BE49-F238E27FC236}">
                <a16:creationId xmlns:a16="http://schemas.microsoft.com/office/drawing/2014/main" id="{5D9018FA-23F0-4033-9D49-4066B3D6DC72}"/>
              </a:ext>
            </a:extLst>
          </p:cNvPr>
          <p:cNvSpPr txBox="1"/>
          <p:nvPr/>
        </p:nvSpPr>
        <p:spPr>
          <a:xfrm>
            <a:off x="902827" y="2953238"/>
            <a:ext cx="3669175" cy="681500"/>
          </a:xfrm>
          <a:prstGeom prst="rect">
            <a:avLst/>
          </a:prstGeom>
          <a:noFill/>
        </p:spPr>
        <p:txBody>
          <a:bodyPr wrap="square" lIns="27000" tIns="27000" rIns="27000" bIns="27000" rtlCol="0" anchor="ctr">
            <a:normAutofit fontScale="92500" lnSpcReduction="10000"/>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24" name="TextBox 23">
            <a:extLst>
              <a:ext uri="{FF2B5EF4-FFF2-40B4-BE49-F238E27FC236}">
                <a16:creationId xmlns:a16="http://schemas.microsoft.com/office/drawing/2014/main" id="{E8FAE979-E6F3-44E9-A635-08F4A93669D9}"/>
              </a:ext>
            </a:extLst>
          </p:cNvPr>
          <p:cNvSpPr txBox="1"/>
          <p:nvPr/>
        </p:nvSpPr>
        <p:spPr>
          <a:xfrm>
            <a:off x="4942395" y="2953240"/>
            <a:ext cx="3906455" cy="681500"/>
          </a:xfrm>
          <a:prstGeom prst="rect">
            <a:avLst/>
          </a:prstGeom>
          <a:solidFill>
            <a:schemeClr val="bg2"/>
          </a:solidFill>
        </p:spPr>
        <p:txBody>
          <a:bodyPr wrap="square" lIns="27000" tIns="27000" rIns="27000" bIns="27000" rtlCol="0" anchor="ctr">
            <a:normAutofit fontScale="92500"/>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25" name="TextBox 24">
            <a:extLst>
              <a:ext uri="{FF2B5EF4-FFF2-40B4-BE49-F238E27FC236}">
                <a16:creationId xmlns:a16="http://schemas.microsoft.com/office/drawing/2014/main" id="{2F4ED40A-3D15-4C0F-B209-31BD96594E14}"/>
              </a:ext>
            </a:extLst>
          </p:cNvPr>
          <p:cNvSpPr txBox="1"/>
          <p:nvPr/>
        </p:nvSpPr>
        <p:spPr>
          <a:xfrm>
            <a:off x="902827" y="3691683"/>
            <a:ext cx="3669175" cy="681500"/>
          </a:xfrm>
          <a:prstGeom prst="rect">
            <a:avLst/>
          </a:prstGeom>
          <a:noFill/>
        </p:spPr>
        <p:txBody>
          <a:bodyPr wrap="square" lIns="27000" tIns="27000" rIns="27000" bIns="27000" rtlCol="0" anchor="ctr">
            <a:normAutofit fontScale="92500" lnSpcReduction="10000"/>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26" name="TextBox 25">
            <a:extLst>
              <a:ext uri="{FF2B5EF4-FFF2-40B4-BE49-F238E27FC236}">
                <a16:creationId xmlns:a16="http://schemas.microsoft.com/office/drawing/2014/main" id="{963602CB-0ED5-4615-818E-628AEF1E87CB}"/>
              </a:ext>
            </a:extLst>
          </p:cNvPr>
          <p:cNvSpPr txBox="1"/>
          <p:nvPr/>
        </p:nvSpPr>
        <p:spPr>
          <a:xfrm>
            <a:off x="4942395" y="3691685"/>
            <a:ext cx="3906455" cy="681500"/>
          </a:xfrm>
          <a:prstGeom prst="rect">
            <a:avLst/>
          </a:prstGeom>
          <a:solidFill>
            <a:schemeClr val="bg2"/>
          </a:solidFill>
        </p:spPr>
        <p:txBody>
          <a:bodyPr wrap="square" lIns="27000" tIns="27000" rIns="27000" bIns="27000" rtlCol="0" anchor="ctr">
            <a:normAutofit fontScale="92500"/>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16" name="Isosceles Triangle 15">
            <a:extLst>
              <a:ext uri="{FF2B5EF4-FFF2-40B4-BE49-F238E27FC236}">
                <a16:creationId xmlns:a16="http://schemas.microsoft.com/office/drawing/2014/main" id="{BCF73910-0A33-45EF-BDA6-AB1B7D9647D3}"/>
              </a:ext>
            </a:extLst>
          </p:cNvPr>
          <p:cNvSpPr/>
          <p:nvPr/>
        </p:nvSpPr>
        <p:spPr>
          <a:xfrm rot="5400000">
            <a:off x="4541492" y="2483452"/>
            <a:ext cx="431408" cy="144188"/>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1" name="TextBox 40">
            <a:extLst>
              <a:ext uri="{FF2B5EF4-FFF2-40B4-BE49-F238E27FC236}">
                <a16:creationId xmlns:a16="http://schemas.microsoft.com/office/drawing/2014/main" id="{5E38349E-05C8-4672-8C6B-8069A3602343}"/>
              </a:ext>
            </a:extLst>
          </p:cNvPr>
          <p:cNvSpPr txBox="1"/>
          <p:nvPr/>
        </p:nvSpPr>
        <p:spPr>
          <a:xfrm>
            <a:off x="902827" y="4430127"/>
            <a:ext cx="3669175" cy="681500"/>
          </a:xfrm>
          <a:prstGeom prst="rect">
            <a:avLst/>
          </a:prstGeom>
          <a:noFill/>
        </p:spPr>
        <p:txBody>
          <a:bodyPr wrap="square" lIns="27000" tIns="27000" rIns="27000" bIns="27000" rtlCol="0" anchor="ctr">
            <a:normAutofit fontScale="92500" lnSpcReduction="10000"/>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42" name="TextBox 41">
            <a:extLst>
              <a:ext uri="{FF2B5EF4-FFF2-40B4-BE49-F238E27FC236}">
                <a16:creationId xmlns:a16="http://schemas.microsoft.com/office/drawing/2014/main" id="{6E5CE786-93B3-48CB-847E-6575E8516CE4}"/>
              </a:ext>
            </a:extLst>
          </p:cNvPr>
          <p:cNvSpPr txBox="1"/>
          <p:nvPr/>
        </p:nvSpPr>
        <p:spPr>
          <a:xfrm>
            <a:off x="4942395" y="4430130"/>
            <a:ext cx="3906455" cy="681500"/>
          </a:xfrm>
          <a:prstGeom prst="rect">
            <a:avLst/>
          </a:prstGeom>
          <a:solidFill>
            <a:schemeClr val="bg2"/>
          </a:solidFill>
        </p:spPr>
        <p:txBody>
          <a:bodyPr wrap="square" lIns="27000" tIns="27000" rIns="27000" bIns="27000" rtlCol="0" anchor="ctr">
            <a:normAutofit fontScale="92500"/>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43" name="TextBox 42">
            <a:extLst>
              <a:ext uri="{FF2B5EF4-FFF2-40B4-BE49-F238E27FC236}">
                <a16:creationId xmlns:a16="http://schemas.microsoft.com/office/drawing/2014/main" id="{A457DDF4-562B-43AB-AAF1-E0944CA8C0DD}"/>
              </a:ext>
            </a:extLst>
          </p:cNvPr>
          <p:cNvSpPr txBox="1"/>
          <p:nvPr/>
        </p:nvSpPr>
        <p:spPr>
          <a:xfrm>
            <a:off x="902827" y="5168570"/>
            <a:ext cx="3669175" cy="681500"/>
          </a:xfrm>
          <a:prstGeom prst="rect">
            <a:avLst/>
          </a:prstGeom>
          <a:noFill/>
        </p:spPr>
        <p:txBody>
          <a:bodyPr wrap="square" lIns="27000" tIns="27000" rIns="27000" bIns="27000" rtlCol="0" anchor="ctr">
            <a:normAutofit fontScale="92500" lnSpcReduction="10000"/>
          </a:bodyPr>
          <a:lstStyle/>
          <a:p>
            <a:r>
              <a:rPr lang="en-US" sz="1200" dirty="0"/>
              <a:t>Lorem ipsum dolor sit amet, consectetur adipiscing elit. Ut tempor, quam et mattis pulvinar, mauris ligula suscipit arcu, sed elementum diam leo at magna. </a:t>
            </a:r>
            <a:endParaRPr lang="en-PH" sz="1200" dirty="0"/>
          </a:p>
        </p:txBody>
      </p:sp>
      <p:sp>
        <p:nvSpPr>
          <p:cNvPr id="44" name="TextBox 43">
            <a:extLst>
              <a:ext uri="{FF2B5EF4-FFF2-40B4-BE49-F238E27FC236}">
                <a16:creationId xmlns:a16="http://schemas.microsoft.com/office/drawing/2014/main" id="{2798E7DE-E3BE-4F03-BEAA-69611DC87DE7}"/>
              </a:ext>
            </a:extLst>
          </p:cNvPr>
          <p:cNvSpPr txBox="1"/>
          <p:nvPr/>
        </p:nvSpPr>
        <p:spPr>
          <a:xfrm>
            <a:off x="4942395" y="5168573"/>
            <a:ext cx="3906455" cy="681500"/>
          </a:xfrm>
          <a:prstGeom prst="rect">
            <a:avLst/>
          </a:prstGeom>
          <a:solidFill>
            <a:schemeClr val="bg2"/>
          </a:solidFill>
        </p:spPr>
        <p:txBody>
          <a:bodyPr wrap="square" lIns="27000" tIns="27000" rIns="27000" bIns="27000" rtlCol="0" anchor="ctr">
            <a:normAutofit fontScale="92500"/>
          </a:bodyPr>
          <a:lstStyle/>
          <a:p>
            <a:r>
              <a:rPr lang="en-US" sz="1200" dirty="0"/>
              <a:t>Lorem ipsum dolor sit amet, consectetur adipiscing elit. Ut tempor, quam et mattis pulvinar, mauris ligula suscipit arcu, sed elementum diam leo at magna. </a:t>
            </a:r>
            <a:endParaRPr lang="en-PH" sz="1200" dirty="0"/>
          </a:p>
        </p:txBody>
      </p:sp>
      <p:cxnSp>
        <p:nvCxnSpPr>
          <p:cNvPr id="46" name="Straight Connector 45">
            <a:extLst>
              <a:ext uri="{FF2B5EF4-FFF2-40B4-BE49-F238E27FC236}">
                <a16:creationId xmlns:a16="http://schemas.microsoft.com/office/drawing/2014/main" id="{72B44FBC-7791-4F2D-9F77-095837879B84}"/>
              </a:ext>
            </a:extLst>
          </p:cNvPr>
          <p:cNvCxnSpPr>
            <a:cxnSpLocks/>
          </p:cNvCxnSpPr>
          <p:nvPr/>
        </p:nvCxnSpPr>
        <p:spPr>
          <a:xfrm>
            <a:off x="272846" y="4401653"/>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46D7AB-A8FA-43C8-9D2D-C9B13B4E4C03}"/>
              </a:ext>
            </a:extLst>
          </p:cNvPr>
          <p:cNvCxnSpPr>
            <a:cxnSpLocks/>
          </p:cNvCxnSpPr>
          <p:nvPr/>
        </p:nvCxnSpPr>
        <p:spPr>
          <a:xfrm>
            <a:off x="272846" y="5140097"/>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8" name="Isosceles Triangle 47">
            <a:extLst>
              <a:ext uri="{FF2B5EF4-FFF2-40B4-BE49-F238E27FC236}">
                <a16:creationId xmlns:a16="http://schemas.microsoft.com/office/drawing/2014/main" id="{4A5FFFAC-EF3F-4567-8BDD-1B52CF85208B}"/>
              </a:ext>
            </a:extLst>
          </p:cNvPr>
          <p:cNvSpPr/>
          <p:nvPr/>
        </p:nvSpPr>
        <p:spPr>
          <a:xfrm rot="5400000">
            <a:off x="4541492" y="3221896"/>
            <a:ext cx="431408" cy="144188"/>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9" name="Isosceles Triangle 48">
            <a:extLst>
              <a:ext uri="{FF2B5EF4-FFF2-40B4-BE49-F238E27FC236}">
                <a16:creationId xmlns:a16="http://schemas.microsoft.com/office/drawing/2014/main" id="{82035B66-665C-407C-858A-6466FDCCA35F}"/>
              </a:ext>
            </a:extLst>
          </p:cNvPr>
          <p:cNvSpPr/>
          <p:nvPr/>
        </p:nvSpPr>
        <p:spPr>
          <a:xfrm rot="5400000">
            <a:off x="4541492" y="3960340"/>
            <a:ext cx="431408" cy="144188"/>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0" name="Isosceles Triangle 49">
            <a:extLst>
              <a:ext uri="{FF2B5EF4-FFF2-40B4-BE49-F238E27FC236}">
                <a16:creationId xmlns:a16="http://schemas.microsoft.com/office/drawing/2014/main" id="{96CB10E5-8B30-45E9-AD48-B60528CF4B37}"/>
              </a:ext>
            </a:extLst>
          </p:cNvPr>
          <p:cNvSpPr/>
          <p:nvPr/>
        </p:nvSpPr>
        <p:spPr>
          <a:xfrm rot="5400000">
            <a:off x="4541492" y="4698784"/>
            <a:ext cx="431408" cy="144188"/>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1" name="Isosceles Triangle 50">
            <a:extLst>
              <a:ext uri="{FF2B5EF4-FFF2-40B4-BE49-F238E27FC236}">
                <a16:creationId xmlns:a16="http://schemas.microsoft.com/office/drawing/2014/main" id="{A0706C7D-7899-43B9-968C-766398789B65}"/>
              </a:ext>
            </a:extLst>
          </p:cNvPr>
          <p:cNvSpPr/>
          <p:nvPr/>
        </p:nvSpPr>
        <p:spPr>
          <a:xfrm rot="5400000">
            <a:off x="4541492" y="5437227"/>
            <a:ext cx="431408" cy="144188"/>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2" name="Group 51">
            <a:extLst>
              <a:ext uri="{FF2B5EF4-FFF2-40B4-BE49-F238E27FC236}">
                <a16:creationId xmlns:a16="http://schemas.microsoft.com/office/drawing/2014/main" id="{F90F6658-F803-4082-9858-C6FCA5971A49}"/>
              </a:ext>
            </a:extLst>
          </p:cNvPr>
          <p:cNvGrpSpPr/>
          <p:nvPr/>
        </p:nvGrpSpPr>
        <p:grpSpPr>
          <a:xfrm>
            <a:off x="357466" y="4576229"/>
            <a:ext cx="389295" cy="389295"/>
            <a:chOff x="1390775" y="1390753"/>
            <a:chExt cx="1493520" cy="1493520"/>
          </a:xfrm>
        </p:grpSpPr>
        <p:sp>
          <p:nvSpPr>
            <p:cNvPr id="53" name="Oval 52">
              <a:extLst>
                <a:ext uri="{FF2B5EF4-FFF2-40B4-BE49-F238E27FC236}">
                  <a16:creationId xmlns:a16="http://schemas.microsoft.com/office/drawing/2014/main" id="{AD768F0E-5895-4626-888E-F86BFB20079F}"/>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4" name="Graphic 53" descr="Single gear with solid fill">
              <a:extLst>
                <a:ext uri="{FF2B5EF4-FFF2-40B4-BE49-F238E27FC236}">
                  <a16:creationId xmlns:a16="http://schemas.microsoft.com/office/drawing/2014/main" id="{25CD8C02-F956-462B-B239-4E1878495C7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55" name="Group 54">
            <a:extLst>
              <a:ext uri="{FF2B5EF4-FFF2-40B4-BE49-F238E27FC236}">
                <a16:creationId xmlns:a16="http://schemas.microsoft.com/office/drawing/2014/main" id="{B1CA1347-8E2E-4A38-9B93-88E0E9EDC733}"/>
              </a:ext>
            </a:extLst>
          </p:cNvPr>
          <p:cNvGrpSpPr/>
          <p:nvPr/>
        </p:nvGrpSpPr>
        <p:grpSpPr>
          <a:xfrm>
            <a:off x="357466" y="5314673"/>
            <a:ext cx="389295" cy="389295"/>
            <a:chOff x="1390775" y="1390753"/>
            <a:chExt cx="1493520" cy="1493520"/>
          </a:xfrm>
        </p:grpSpPr>
        <p:sp>
          <p:nvSpPr>
            <p:cNvPr id="56" name="Oval 55">
              <a:extLst>
                <a:ext uri="{FF2B5EF4-FFF2-40B4-BE49-F238E27FC236}">
                  <a16:creationId xmlns:a16="http://schemas.microsoft.com/office/drawing/2014/main" id="{7F64CC65-1527-450F-B598-81E032FE2F32}"/>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7" name="Graphic 56" descr="Single gear with solid fill">
              <a:extLst>
                <a:ext uri="{FF2B5EF4-FFF2-40B4-BE49-F238E27FC236}">
                  <a16:creationId xmlns:a16="http://schemas.microsoft.com/office/drawing/2014/main" id="{484EAB8C-67EC-41E7-B054-FF569DDA3F6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58" name="Group 57">
            <a:extLst>
              <a:ext uri="{FF2B5EF4-FFF2-40B4-BE49-F238E27FC236}">
                <a16:creationId xmlns:a16="http://schemas.microsoft.com/office/drawing/2014/main" id="{D9A7242C-284C-4607-A6D9-0D8D2F249110}"/>
              </a:ext>
            </a:extLst>
          </p:cNvPr>
          <p:cNvGrpSpPr/>
          <p:nvPr/>
        </p:nvGrpSpPr>
        <p:grpSpPr>
          <a:xfrm>
            <a:off x="4942395" y="1628540"/>
            <a:ext cx="3906455" cy="440029"/>
            <a:chOff x="6713316" y="1525674"/>
            <a:chExt cx="5085146" cy="586705"/>
          </a:xfrm>
        </p:grpSpPr>
        <p:sp>
          <p:nvSpPr>
            <p:cNvPr id="59" name="TextBox 58">
              <a:extLst>
                <a:ext uri="{FF2B5EF4-FFF2-40B4-BE49-F238E27FC236}">
                  <a16:creationId xmlns:a16="http://schemas.microsoft.com/office/drawing/2014/main" id="{1D2F46B2-77E6-4DFD-A60A-94CAD393358C}"/>
                </a:ext>
              </a:extLst>
            </p:cNvPr>
            <p:cNvSpPr txBox="1"/>
            <p:nvPr/>
          </p:nvSpPr>
          <p:spPr>
            <a:xfrm>
              <a:off x="6713316" y="1525674"/>
              <a:ext cx="5085146" cy="507767"/>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60" name="Straight Connector 59">
              <a:extLst>
                <a:ext uri="{FF2B5EF4-FFF2-40B4-BE49-F238E27FC236}">
                  <a16:creationId xmlns:a16="http://schemas.microsoft.com/office/drawing/2014/main" id="{6155D83C-C548-4B13-BCD7-D5BB401CAE2F}"/>
                </a:ext>
              </a:extLst>
            </p:cNvPr>
            <p:cNvCxnSpPr>
              <a:cxnSpLocks/>
            </p:cNvCxnSpPr>
            <p:nvPr/>
          </p:nvCxnSpPr>
          <p:spPr>
            <a:xfrm>
              <a:off x="6713316" y="2112379"/>
              <a:ext cx="508514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 name="Group 60">
            <a:extLst>
              <a:ext uri="{FF2B5EF4-FFF2-40B4-BE49-F238E27FC236}">
                <a16:creationId xmlns:a16="http://schemas.microsoft.com/office/drawing/2014/main" id="{B6555702-32D7-43CB-9AAC-7CD4124675C6}"/>
              </a:ext>
            </a:extLst>
          </p:cNvPr>
          <p:cNvGrpSpPr/>
          <p:nvPr/>
        </p:nvGrpSpPr>
        <p:grpSpPr>
          <a:xfrm>
            <a:off x="272846" y="1628538"/>
            <a:ext cx="4304447" cy="440029"/>
            <a:chOff x="6713316" y="1525674"/>
            <a:chExt cx="5085146" cy="586705"/>
          </a:xfrm>
        </p:grpSpPr>
        <p:sp>
          <p:nvSpPr>
            <p:cNvPr id="62" name="TextBox 61">
              <a:extLst>
                <a:ext uri="{FF2B5EF4-FFF2-40B4-BE49-F238E27FC236}">
                  <a16:creationId xmlns:a16="http://schemas.microsoft.com/office/drawing/2014/main" id="{9E519F64-C94D-4A27-9B66-0B489D89D25F}"/>
                </a:ext>
              </a:extLst>
            </p:cNvPr>
            <p:cNvSpPr txBox="1"/>
            <p:nvPr/>
          </p:nvSpPr>
          <p:spPr>
            <a:xfrm>
              <a:off x="6713316" y="1525674"/>
              <a:ext cx="5085146" cy="507767"/>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63" name="Straight Connector 62">
              <a:extLst>
                <a:ext uri="{FF2B5EF4-FFF2-40B4-BE49-F238E27FC236}">
                  <a16:creationId xmlns:a16="http://schemas.microsoft.com/office/drawing/2014/main" id="{B373D044-A6CB-48FE-BEAC-756D4D83EAE6}"/>
                </a:ext>
              </a:extLst>
            </p:cNvPr>
            <p:cNvCxnSpPr>
              <a:cxnSpLocks/>
            </p:cNvCxnSpPr>
            <p:nvPr/>
          </p:nvCxnSpPr>
          <p:spPr>
            <a:xfrm>
              <a:off x="6713316" y="2112379"/>
              <a:ext cx="508514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4814574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a:extLst>
              <a:ext uri="{FF2B5EF4-FFF2-40B4-BE49-F238E27FC236}">
                <a16:creationId xmlns:a16="http://schemas.microsoft.com/office/drawing/2014/main" id="{6DAA805D-4B40-40B0-8FD5-3FF964641485}"/>
              </a:ext>
            </a:extLst>
          </p:cNvPr>
          <p:cNvSpPr/>
          <p:nvPr/>
        </p:nvSpPr>
        <p:spPr>
          <a:xfrm>
            <a:off x="1543271" y="1628539"/>
            <a:ext cx="3656556" cy="4221540"/>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2" name="TextBox 41">
            <a:extLst>
              <a:ext uri="{FF2B5EF4-FFF2-40B4-BE49-F238E27FC236}">
                <a16:creationId xmlns:a16="http://schemas.microsoft.com/office/drawing/2014/main" id="{A19D3513-3686-49F5-9486-FD794331E01A}"/>
              </a:ext>
            </a:extLst>
          </p:cNvPr>
          <p:cNvSpPr txBox="1"/>
          <p:nvPr/>
        </p:nvSpPr>
        <p:spPr>
          <a:xfrm>
            <a:off x="1617585" y="1588161"/>
            <a:ext cx="576571" cy="154220"/>
          </a:xfrm>
          <a:prstGeom prst="rect">
            <a:avLst/>
          </a:prstGeom>
          <a:solidFill>
            <a:schemeClr val="bg2"/>
          </a:solidFill>
        </p:spPr>
        <p:txBody>
          <a:bodyPr wrap="square" lIns="0" tIns="0" rIns="0" bIns="0" rtlCol="0" anchor="ctr">
            <a:normAutofit fontScale="92500" lnSpcReduction="20000"/>
          </a:bodyPr>
          <a:lstStyle/>
          <a:p>
            <a:pPr algn="ctr"/>
            <a:r>
              <a:rPr lang="en-US" sz="1350" b="1" dirty="0">
                <a:solidFill>
                  <a:schemeClr val="accent2"/>
                </a:solidFill>
                <a:latin typeface="+mj-lt"/>
              </a:rPr>
              <a:t>Focus</a:t>
            </a:r>
            <a:endParaRPr lang="en-PH" sz="1350" b="1" dirty="0">
              <a:solidFill>
                <a:schemeClr val="accent2"/>
              </a:solidFill>
              <a:latin typeface="+mj-lt"/>
            </a:endParaRPr>
          </a:p>
        </p:txBody>
      </p:sp>
      <p:sp>
        <p:nvSpPr>
          <p:cNvPr id="2" name="Title 1">
            <a:extLst>
              <a:ext uri="{FF2B5EF4-FFF2-40B4-BE49-F238E27FC236}">
                <a16:creationId xmlns:a16="http://schemas.microsoft.com/office/drawing/2014/main" id="{43A51B3E-5123-42DF-9B30-E50F578FC3CA}"/>
              </a:ext>
            </a:extLst>
          </p:cNvPr>
          <p:cNvSpPr>
            <a:spLocks noGrp="1"/>
          </p:cNvSpPr>
          <p:nvPr>
            <p:ph type="title"/>
          </p:nvPr>
        </p:nvSpPr>
        <p:spPr/>
        <p:txBody>
          <a:bodyPr>
            <a:normAutofit/>
          </a:bodyPr>
          <a:lstStyle/>
          <a:p>
            <a:r>
              <a:rPr lang="en-US" b="1" dirty="0"/>
              <a:t>Feature Comparison Matrix (Four-Column)</a:t>
            </a:r>
          </a:p>
        </p:txBody>
      </p:sp>
      <p:sp>
        <p:nvSpPr>
          <p:cNvPr id="4" name="Slide Number Placeholder 3">
            <a:extLst>
              <a:ext uri="{FF2B5EF4-FFF2-40B4-BE49-F238E27FC236}">
                <a16:creationId xmlns:a16="http://schemas.microsoft.com/office/drawing/2014/main" id="{E4753AC8-1B67-4643-9CAD-EF49BEA6BC0B}"/>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103</a:t>
            </a:fld>
            <a:endParaRPr lang="en-PH" dirty="0"/>
          </a:p>
        </p:txBody>
      </p:sp>
      <p:sp>
        <p:nvSpPr>
          <p:cNvPr id="6" name="TextBox 5">
            <a:extLst>
              <a:ext uri="{FF2B5EF4-FFF2-40B4-BE49-F238E27FC236}">
                <a16:creationId xmlns:a16="http://schemas.microsoft.com/office/drawing/2014/main" id="{7B331A94-2B53-4140-81AE-CFA3E58244AD}"/>
              </a:ext>
            </a:extLst>
          </p:cNvPr>
          <p:cNvSpPr txBox="1"/>
          <p:nvPr/>
        </p:nvSpPr>
        <p:spPr>
          <a:xfrm>
            <a:off x="1597311" y="2073192"/>
            <a:ext cx="1733911" cy="276386"/>
          </a:xfrm>
          <a:prstGeom prst="rect">
            <a:avLst/>
          </a:prstGeom>
          <a:solidFill>
            <a:schemeClr val="accent2"/>
          </a:solidFill>
        </p:spPr>
        <p:txBody>
          <a:bodyPr wrap="square" lIns="0" tIns="0" rIns="0" bIns="0" rtlCol="0" anchor="ctr">
            <a:normAutofit/>
          </a:bodyPr>
          <a:lstStyle/>
          <a:p>
            <a:pPr algn="ctr"/>
            <a:r>
              <a:rPr lang="en-US" sz="1050" b="1" dirty="0">
                <a:solidFill>
                  <a:schemeClr val="bg1"/>
                </a:solidFill>
                <a:latin typeface="+mj-lt"/>
              </a:rPr>
              <a:t>Lorem ipsum dolor </a:t>
            </a:r>
            <a:endParaRPr lang="en-PH" sz="1050" b="1" dirty="0">
              <a:solidFill>
                <a:schemeClr val="bg1"/>
              </a:solidFill>
              <a:latin typeface="+mj-lt"/>
            </a:endParaRPr>
          </a:p>
        </p:txBody>
      </p:sp>
      <p:sp>
        <p:nvSpPr>
          <p:cNvPr id="9" name="TextBox 8">
            <a:extLst>
              <a:ext uri="{FF2B5EF4-FFF2-40B4-BE49-F238E27FC236}">
                <a16:creationId xmlns:a16="http://schemas.microsoft.com/office/drawing/2014/main" id="{4C81B842-6441-42F4-8E85-49F6FC8CB709}"/>
              </a:ext>
            </a:extLst>
          </p:cNvPr>
          <p:cNvSpPr txBox="1"/>
          <p:nvPr/>
        </p:nvSpPr>
        <p:spPr>
          <a:xfrm>
            <a:off x="3420633" y="2073192"/>
            <a:ext cx="1733911" cy="276386"/>
          </a:xfrm>
          <a:prstGeom prst="rect">
            <a:avLst/>
          </a:prstGeom>
          <a:solidFill>
            <a:schemeClr val="accent2"/>
          </a:solidFill>
        </p:spPr>
        <p:txBody>
          <a:bodyPr wrap="square" lIns="0" tIns="0" rIns="0" bIns="0" rtlCol="0" anchor="ctr">
            <a:normAutofit/>
          </a:bodyPr>
          <a:lstStyle/>
          <a:p>
            <a:pPr algn="ctr"/>
            <a:r>
              <a:rPr lang="en-US" sz="1050" b="1" dirty="0">
                <a:solidFill>
                  <a:schemeClr val="bg1"/>
                </a:solidFill>
                <a:latin typeface="+mj-lt"/>
              </a:rPr>
              <a:t>Lorem ipsum dolor </a:t>
            </a:r>
            <a:endParaRPr lang="en-PH" sz="1050" b="1" dirty="0">
              <a:solidFill>
                <a:schemeClr val="bg1"/>
              </a:solidFill>
              <a:latin typeface="+mj-lt"/>
            </a:endParaRPr>
          </a:p>
        </p:txBody>
      </p:sp>
      <p:sp>
        <p:nvSpPr>
          <p:cNvPr id="12" name="TextBox 11">
            <a:extLst>
              <a:ext uri="{FF2B5EF4-FFF2-40B4-BE49-F238E27FC236}">
                <a16:creationId xmlns:a16="http://schemas.microsoft.com/office/drawing/2014/main" id="{12109F20-1DE0-405B-BA9F-97CF3E41C55F}"/>
              </a:ext>
            </a:extLst>
          </p:cNvPr>
          <p:cNvSpPr txBox="1"/>
          <p:nvPr/>
        </p:nvSpPr>
        <p:spPr>
          <a:xfrm>
            <a:off x="5243954" y="2073192"/>
            <a:ext cx="1733911" cy="276386"/>
          </a:xfrm>
          <a:prstGeom prst="rect">
            <a:avLst/>
          </a:prstGeom>
          <a:solidFill>
            <a:schemeClr val="tx2"/>
          </a:solidFill>
        </p:spPr>
        <p:txBody>
          <a:bodyPr wrap="square" lIns="0" tIns="0" rIns="0" bIns="0" rtlCol="0" anchor="ctr">
            <a:normAutofit/>
          </a:bodyPr>
          <a:lstStyle>
            <a:defPPr>
              <a:defRPr lang="en-US"/>
            </a:defPPr>
            <a:lvl1pPr algn="ctr">
              <a:defRPr sz="1400" b="1">
                <a:solidFill>
                  <a:schemeClr val="bg1"/>
                </a:solidFill>
                <a:latin typeface="+mj-lt"/>
              </a:defRPr>
            </a:lvl1pPr>
          </a:lstStyle>
          <a:p>
            <a:r>
              <a:rPr lang="en-US" sz="1050" dirty="0"/>
              <a:t>Lorem ipsum dolor </a:t>
            </a:r>
            <a:endParaRPr lang="en-PH" sz="1050" dirty="0"/>
          </a:p>
        </p:txBody>
      </p:sp>
      <p:sp>
        <p:nvSpPr>
          <p:cNvPr id="15" name="TextBox 14">
            <a:extLst>
              <a:ext uri="{FF2B5EF4-FFF2-40B4-BE49-F238E27FC236}">
                <a16:creationId xmlns:a16="http://schemas.microsoft.com/office/drawing/2014/main" id="{3CBE95DC-AFE6-450F-80A5-2674428B07BB}"/>
              </a:ext>
            </a:extLst>
          </p:cNvPr>
          <p:cNvSpPr txBox="1"/>
          <p:nvPr/>
        </p:nvSpPr>
        <p:spPr>
          <a:xfrm>
            <a:off x="7067274" y="2073192"/>
            <a:ext cx="1733911" cy="276386"/>
          </a:xfrm>
          <a:prstGeom prst="rect">
            <a:avLst/>
          </a:prstGeom>
          <a:solidFill>
            <a:schemeClr val="tx2"/>
          </a:solidFill>
        </p:spPr>
        <p:txBody>
          <a:bodyPr wrap="square" lIns="0" tIns="0" rIns="0" bIns="0" rtlCol="0" anchor="ctr">
            <a:normAutofit/>
          </a:bodyPr>
          <a:lstStyle>
            <a:defPPr>
              <a:defRPr lang="en-US"/>
            </a:defPPr>
            <a:lvl1pPr algn="ctr">
              <a:defRPr sz="1400" b="1">
                <a:solidFill>
                  <a:schemeClr val="bg1"/>
                </a:solidFill>
                <a:latin typeface="+mj-lt"/>
              </a:defRPr>
            </a:lvl1pPr>
          </a:lstStyle>
          <a:p>
            <a:r>
              <a:rPr lang="en-US" sz="1050" dirty="0"/>
              <a:t>Lorem ipsum dolor </a:t>
            </a:r>
            <a:endParaRPr lang="en-PH" sz="1050" dirty="0"/>
          </a:p>
        </p:txBody>
      </p:sp>
      <p:sp>
        <p:nvSpPr>
          <p:cNvPr id="43" name="TextBox 42">
            <a:extLst>
              <a:ext uri="{FF2B5EF4-FFF2-40B4-BE49-F238E27FC236}">
                <a16:creationId xmlns:a16="http://schemas.microsoft.com/office/drawing/2014/main" id="{A66FAA74-3818-4F42-9F2D-E19BCEC40F2F}"/>
              </a:ext>
            </a:extLst>
          </p:cNvPr>
          <p:cNvSpPr txBox="1"/>
          <p:nvPr/>
        </p:nvSpPr>
        <p:spPr>
          <a:xfrm>
            <a:off x="272846" y="3477969"/>
            <a:ext cx="1129235" cy="422432"/>
          </a:xfrm>
          <a:prstGeom prst="rect">
            <a:avLst/>
          </a:prstGeom>
          <a:noFill/>
        </p:spPr>
        <p:txBody>
          <a:bodyPr wrap="square" lIns="0" tIns="0" rIns="0" bIns="0" rtlCol="0" anchor="ctr">
            <a:normAutofit/>
          </a:bodyPr>
          <a:lstStyle/>
          <a:p>
            <a:pPr algn="r"/>
            <a:r>
              <a:rPr lang="en-US" sz="1100" b="1" dirty="0"/>
              <a:t>Lorem ipsum</a:t>
            </a:r>
            <a:br>
              <a:rPr lang="en-US" sz="1100" b="1" dirty="0"/>
            </a:br>
            <a:r>
              <a:rPr lang="en-US" sz="1100" b="1" dirty="0"/>
              <a:t>dolor sit</a:t>
            </a:r>
          </a:p>
        </p:txBody>
      </p:sp>
      <p:sp>
        <p:nvSpPr>
          <p:cNvPr id="44" name="TextBox 43">
            <a:extLst>
              <a:ext uri="{FF2B5EF4-FFF2-40B4-BE49-F238E27FC236}">
                <a16:creationId xmlns:a16="http://schemas.microsoft.com/office/drawing/2014/main" id="{33C0DB45-D260-45A4-8874-4965180A8982}"/>
              </a:ext>
            </a:extLst>
          </p:cNvPr>
          <p:cNvSpPr txBox="1"/>
          <p:nvPr/>
        </p:nvSpPr>
        <p:spPr>
          <a:xfrm>
            <a:off x="272846" y="4024733"/>
            <a:ext cx="1129235" cy="422432"/>
          </a:xfrm>
          <a:prstGeom prst="rect">
            <a:avLst/>
          </a:prstGeom>
          <a:noFill/>
        </p:spPr>
        <p:txBody>
          <a:bodyPr wrap="square" lIns="0" tIns="0" rIns="0" bIns="0" rtlCol="0" anchor="ctr">
            <a:normAutofit/>
          </a:bodyPr>
          <a:lstStyle/>
          <a:p>
            <a:pPr algn="r"/>
            <a:r>
              <a:rPr lang="en-US" sz="1100" b="1" dirty="0"/>
              <a:t>Lorem ipsum</a:t>
            </a:r>
            <a:br>
              <a:rPr lang="en-US" sz="1100" b="1" dirty="0"/>
            </a:br>
            <a:r>
              <a:rPr lang="en-US" sz="1100" b="1" dirty="0"/>
              <a:t>dolor sit</a:t>
            </a:r>
          </a:p>
        </p:txBody>
      </p:sp>
      <p:sp>
        <p:nvSpPr>
          <p:cNvPr id="45" name="TextBox 44">
            <a:extLst>
              <a:ext uri="{FF2B5EF4-FFF2-40B4-BE49-F238E27FC236}">
                <a16:creationId xmlns:a16="http://schemas.microsoft.com/office/drawing/2014/main" id="{4846517F-CFCA-4BC1-AA44-5876256ADFD5}"/>
              </a:ext>
            </a:extLst>
          </p:cNvPr>
          <p:cNvSpPr txBox="1"/>
          <p:nvPr/>
        </p:nvSpPr>
        <p:spPr>
          <a:xfrm>
            <a:off x="272846" y="4571501"/>
            <a:ext cx="1129235" cy="422432"/>
          </a:xfrm>
          <a:prstGeom prst="rect">
            <a:avLst/>
          </a:prstGeom>
          <a:noFill/>
        </p:spPr>
        <p:txBody>
          <a:bodyPr wrap="square" lIns="0" tIns="0" rIns="0" bIns="0" rtlCol="0" anchor="ctr">
            <a:normAutofit/>
          </a:bodyPr>
          <a:lstStyle/>
          <a:p>
            <a:pPr algn="r"/>
            <a:r>
              <a:rPr lang="en-US" sz="1100" b="1" dirty="0"/>
              <a:t>Lorem ipsum</a:t>
            </a:r>
            <a:br>
              <a:rPr lang="en-US" sz="1100" b="1" dirty="0"/>
            </a:br>
            <a:r>
              <a:rPr lang="en-US" sz="1100" b="1" dirty="0"/>
              <a:t>dolor sit</a:t>
            </a:r>
          </a:p>
        </p:txBody>
      </p:sp>
      <p:sp>
        <p:nvSpPr>
          <p:cNvPr id="17" name="TextBox 16">
            <a:extLst>
              <a:ext uri="{FF2B5EF4-FFF2-40B4-BE49-F238E27FC236}">
                <a16:creationId xmlns:a16="http://schemas.microsoft.com/office/drawing/2014/main" id="{46F1BC16-BAF3-4BC1-A5D5-16258E65A7CE}"/>
              </a:ext>
            </a:extLst>
          </p:cNvPr>
          <p:cNvSpPr txBox="1"/>
          <p:nvPr/>
        </p:nvSpPr>
        <p:spPr>
          <a:xfrm>
            <a:off x="1597311" y="2384436"/>
            <a:ext cx="1733911" cy="969195"/>
          </a:xfrm>
          <a:prstGeom prst="rect">
            <a:avLst/>
          </a:prstGeom>
          <a:noFill/>
        </p:spPr>
        <p:txBody>
          <a:bodyPr wrap="square" lIns="0" tIns="0" rIns="0" bIns="0" rtlCol="0" anchor="ctr">
            <a:normAutofit/>
          </a:bodyPr>
          <a:lstStyle/>
          <a:p>
            <a:pPr algn="ctr"/>
            <a:r>
              <a:rPr lang="en-US" sz="1000" dirty="0"/>
              <a:t>Lorem ipsum dolor sit amet, consectetur adipiscing elit. Ut tempor, quam et mattis pulvinar, mauris ligula suscipit arcu, </a:t>
            </a:r>
          </a:p>
        </p:txBody>
      </p:sp>
      <p:sp>
        <p:nvSpPr>
          <p:cNvPr id="19" name="TextBox 18">
            <a:extLst>
              <a:ext uri="{FF2B5EF4-FFF2-40B4-BE49-F238E27FC236}">
                <a16:creationId xmlns:a16="http://schemas.microsoft.com/office/drawing/2014/main" id="{6732B8D7-37E0-4745-9FFC-6FFF7C2B1BBC}"/>
              </a:ext>
            </a:extLst>
          </p:cNvPr>
          <p:cNvSpPr txBox="1"/>
          <p:nvPr/>
        </p:nvSpPr>
        <p:spPr>
          <a:xfrm>
            <a:off x="1597311" y="3477972"/>
            <a:ext cx="1733911" cy="422432"/>
          </a:xfrm>
          <a:prstGeom prst="rect">
            <a:avLst/>
          </a:prstGeom>
          <a:noFill/>
        </p:spPr>
        <p:txBody>
          <a:bodyPr wrap="square" lIns="0" tIns="0" rIns="0" bIns="0" rtlCol="0" anchor="ctr">
            <a:normAutofit/>
          </a:bodyPr>
          <a:lstStyle/>
          <a:p>
            <a:pPr algn="ctr"/>
            <a:r>
              <a:rPr lang="en-US" sz="1000" b="1" dirty="0"/>
              <a:t>xxxx</a:t>
            </a:r>
          </a:p>
        </p:txBody>
      </p:sp>
      <p:sp>
        <p:nvSpPr>
          <p:cNvPr id="20" name="TextBox 19">
            <a:extLst>
              <a:ext uri="{FF2B5EF4-FFF2-40B4-BE49-F238E27FC236}">
                <a16:creationId xmlns:a16="http://schemas.microsoft.com/office/drawing/2014/main" id="{C61FE4EA-14E9-435C-BBAC-0DB428DC0BBA}"/>
              </a:ext>
            </a:extLst>
          </p:cNvPr>
          <p:cNvSpPr txBox="1"/>
          <p:nvPr/>
        </p:nvSpPr>
        <p:spPr>
          <a:xfrm>
            <a:off x="1597311" y="4024735"/>
            <a:ext cx="1733911" cy="422432"/>
          </a:xfrm>
          <a:prstGeom prst="rect">
            <a:avLst/>
          </a:prstGeom>
          <a:noFill/>
        </p:spPr>
        <p:txBody>
          <a:bodyPr wrap="square" lIns="0" tIns="0" rIns="0" bIns="0" rtlCol="0" anchor="ctr">
            <a:normAutofit/>
          </a:bodyPr>
          <a:lstStyle/>
          <a:p>
            <a:pPr algn="ctr"/>
            <a:r>
              <a:rPr lang="en-US" sz="1000" b="1" dirty="0"/>
              <a:t>xxxx</a:t>
            </a:r>
          </a:p>
        </p:txBody>
      </p:sp>
      <p:sp>
        <p:nvSpPr>
          <p:cNvPr id="21" name="TextBox 20">
            <a:extLst>
              <a:ext uri="{FF2B5EF4-FFF2-40B4-BE49-F238E27FC236}">
                <a16:creationId xmlns:a16="http://schemas.microsoft.com/office/drawing/2014/main" id="{7BE72588-F42C-496A-AA3B-9EF0651CBD99}"/>
              </a:ext>
            </a:extLst>
          </p:cNvPr>
          <p:cNvSpPr txBox="1"/>
          <p:nvPr/>
        </p:nvSpPr>
        <p:spPr>
          <a:xfrm>
            <a:off x="1597311" y="4571504"/>
            <a:ext cx="1733911" cy="422432"/>
          </a:xfrm>
          <a:prstGeom prst="rect">
            <a:avLst/>
          </a:prstGeom>
          <a:noFill/>
        </p:spPr>
        <p:txBody>
          <a:bodyPr wrap="square" lIns="0" tIns="0" rIns="0" bIns="0" rtlCol="0" anchor="ctr">
            <a:normAutofit/>
          </a:bodyPr>
          <a:lstStyle/>
          <a:p>
            <a:pPr algn="ctr"/>
            <a:r>
              <a:rPr lang="en-US" sz="1000" b="1" dirty="0"/>
              <a:t>xxxx</a:t>
            </a:r>
          </a:p>
        </p:txBody>
      </p:sp>
      <p:grpSp>
        <p:nvGrpSpPr>
          <p:cNvPr id="54" name="Group 53">
            <a:extLst>
              <a:ext uri="{FF2B5EF4-FFF2-40B4-BE49-F238E27FC236}">
                <a16:creationId xmlns:a16="http://schemas.microsoft.com/office/drawing/2014/main" id="{D63EF147-1FA0-40C4-A13A-C486AA37C2B0}"/>
              </a:ext>
            </a:extLst>
          </p:cNvPr>
          <p:cNvGrpSpPr/>
          <p:nvPr/>
        </p:nvGrpSpPr>
        <p:grpSpPr>
          <a:xfrm>
            <a:off x="1597311" y="3415805"/>
            <a:ext cx="7202633" cy="1093529"/>
            <a:chOff x="363794" y="3396164"/>
            <a:chExt cx="11433001" cy="1071015"/>
          </a:xfrm>
        </p:grpSpPr>
        <p:cxnSp>
          <p:nvCxnSpPr>
            <p:cNvPr id="23" name="Straight Connector 22">
              <a:extLst>
                <a:ext uri="{FF2B5EF4-FFF2-40B4-BE49-F238E27FC236}">
                  <a16:creationId xmlns:a16="http://schemas.microsoft.com/office/drawing/2014/main" id="{DEC080CF-2AF7-43C4-A353-B0C8247AFC92}"/>
                </a:ext>
              </a:extLst>
            </p:cNvPr>
            <p:cNvCxnSpPr/>
            <p:nvPr/>
          </p:nvCxnSpPr>
          <p:spPr>
            <a:xfrm>
              <a:off x="363794" y="3396164"/>
              <a:ext cx="1143300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B6CC7DC6-31C5-4796-98FF-C524010B160F}"/>
                </a:ext>
              </a:extLst>
            </p:cNvPr>
            <p:cNvCxnSpPr/>
            <p:nvPr/>
          </p:nvCxnSpPr>
          <p:spPr>
            <a:xfrm>
              <a:off x="363794" y="3931672"/>
              <a:ext cx="1143300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80FE660-E152-471F-ACBD-EBD7D4989938}"/>
                </a:ext>
              </a:extLst>
            </p:cNvPr>
            <p:cNvCxnSpPr/>
            <p:nvPr/>
          </p:nvCxnSpPr>
          <p:spPr>
            <a:xfrm>
              <a:off x="363794" y="4467179"/>
              <a:ext cx="1143300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7C96E592-DAF9-46BA-8E46-6F71D8877139}"/>
              </a:ext>
            </a:extLst>
          </p:cNvPr>
          <p:cNvSpPr txBox="1"/>
          <p:nvPr/>
        </p:nvSpPr>
        <p:spPr>
          <a:xfrm>
            <a:off x="3420633" y="2384436"/>
            <a:ext cx="1733911" cy="969195"/>
          </a:xfrm>
          <a:prstGeom prst="rect">
            <a:avLst/>
          </a:prstGeom>
          <a:noFill/>
        </p:spPr>
        <p:txBody>
          <a:bodyPr wrap="square" lIns="0" tIns="0" rIns="0" bIns="0" rtlCol="0" anchor="ctr">
            <a:normAutofit/>
          </a:bodyPr>
          <a:lstStyle/>
          <a:p>
            <a:pPr algn="ctr"/>
            <a:r>
              <a:rPr lang="en-US" sz="1000" dirty="0"/>
              <a:t>Lorem ipsum dolor sit amet, consectetur adipiscing elit. Ut tempor, quam et mattis pulvinar, mauris ligula suscipit arcu, </a:t>
            </a:r>
          </a:p>
        </p:txBody>
      </p:sp>
      <p:sp>
        <p:nvSpPr>
          <p:cNvPr id="28" name="TextBox 27">
            <a:extLst>
              <a:ext uri="{FF2B5EF4-FFF2-40B4-BE49-F238E27FC236}">
                <a16:creationId xmlns:a16="http://schemas.microsoft.com/office/drawing/2014/main" id="{719ED4AE-9EEA-4A55-BF57-C8019561B2B7}"/>
              </a:ext>
            </a:extLst>
          </p:cNvPr>
          <p:cNvSpPr txBox="1"/>
          <p:nvPr/>
        </p:nvSpPr>
        <p:spPr>
          <a:xfrm>
            <a:off x="3420633" y="3477973"/>
            <a:ext cx="1733911" cy="422432"/>
          </a:xfrm>
          <a:prstGeom prst="rect">
            <a:avLst/>
          </a:prstGeom>
          <a:noFill/>
        </p:spPr>
        <p:txBody>
          <a:bodyPr wrap="square" lIns="0" tIns="0" rIns="0" bIns="0" rtlCol="0" anchor="ctr">
            <a:normAutofit/>
          </a:bodyPr>
          <a:lstStyle/>
          <a:p>
            <a:pPr algn="ctr"/>
            <a:r>
              <a:rPr lang="en-US" sz="1000" b="1" dirty="0"/>
              <a:t>xxxx</a:t>
            </a:r>
          </a:p>
        </p:txBody>
      </p:sp>
      <p:sp>
        <p:nvSpPr>
          <p:cNvPr id="29" name="TextBox 28">
            <a:extLst>
              <a:ext uri="{FF2B5EF4-FFF2-40B4-BE49-F238E27FC236}">
                <a16:creationId xmlns:a16="http://schemas.microsoft.com/office/drawing/2014/main" id="{27CB554E-044C-4C16-8DF4-18EE6790EF7F}"/>
              </a:ext>
            </a:extLst>
          </p:cNvPr>
          <p:cNvSpPr txBox="1"/>
          <p:nvPr/>
        </p:nvSpPr>
        <p:spPr>
          <a:xfrm>
            <a:off x="3420633" y="4024739"/>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0" name="TextBox 29">
            <a:extLst>
              <a:ext uri="{FF2B5EF4-FFF2-40B4-BE49-F238E27FC236}">
                <a16:creationId xmlns:a16="http://schemas.microsoft.com/office/drawing/2014/main" id="{8143C41F-AF31-4636-9347-5B0F57CA5AD6}"/>
              </a:ext>
            </a:extLst>
          </p:cNvPr>
          <p:cNvSpPr txBox="1"/>
          <p:nvPr/>
        </p:nvSpPr>
        <p:spPr>
          <a:xfrm>
            <a:off x="3420633" y="4571504"/>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1" name="TextBox 30">
            <a:extLst>
              <a:ext uri="{FF2B5EF4-FFF2-40B4-BE49-F238E27FC236}">
                <a16:creationId xmlns:a16="http://schemas.microsoft.com/office/drawing/2014/main" id="{7F5D89D8-7BAF-4C40-8CF5-AF4FAA283EBD}"/>
              </a:ext>
            </a:extLst>
          </p:cNvPr>
          <p:cNvSpPr txBox="1"/>
          <p:nvPr/>
        </p:nvSpPr>
        <p:spPr>
          <a:xfrm>
            <a:off x="5243954" y="2384436"/>
            <a:ext cx="1733911" cy="969195"/>
          </a:xfrm>
          <a:prstGeom prst="rect">
            <a:avLst/>
          </a:prstGeom>
          <a:noFill/>
        </p:spPr>
        <p:txBody>
          <a:bodyPr wrap="square" lIns="0" tIns="0" rIns="0" bIns="0" rtlCol="0" anchor="ctr">
            <a:normAutofit/>
          </a:bodyPr>
          <a:lstStyle/>
          <a:p>
            <a:pPr algn="ctr"/>
            <a:r>
              <a:rPr lang="en-US" sz="1000" dirty="0"/>
              <a:t>Lorem ipsum dolor sit amet, consectetur adipiscing elit. Ut tempor, quam et mattis pulvinar, mauris ligula suscipit arcu, </a:t>
            </a:r>
          </a:p>
        </p:txBody>
      </p:sp>
      <p:sp>
        <p:nvSpPr>
          <p:cNvPr id="33" name="TextBox 32">
            <a:extLst>
              <a:ext uri="{FF2B5EF4-FFF2-40B4-BE49-F238E27FC236}">
                <a16:creationId xmlns:a16="http://schemas.microsoft.com/office/drawing/2014/main" id="{E92FCA9A-F7A7-4907-BF88-12ED3E9992C1}"/>
              </a:ext>
            </a:extLst>
          </p:cNvPr>
          <p:cNvSpPr txBox="1"/>
          <p:nvPr/>
        </p:nvSpPr>
        <p:spPr>
          <a:xfrm>
            <a:off x="5243954" y="3477973"/>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4" name="TextBox 33">
            <a:extLst>
              <a:ext uri="{FF2B5EF4-FFF2-40B4-BE49-F238E27FC236}">
                <a16:creationId xmlns:a16="http://schemas.microsoft.com/office/drawing/2014/main" id="{FB110AE5-D213-4BA9-A09F-B587B5310717}"/>
              </a:ext>
            </a:extLst>
          </p:cNvPr>
          <p:cNvSpPr txBox="1"/>
          <p:nvPr/>
        </p:nvSpPr>
        <p:spPr>
          <a:xfrm>
            <a:off x="5243954" y="4024739"/>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5" name="TextBox 34">
            <a:extLst>
              <a:ext uri="{FF2B5EF4-FFF2-40B4-BE49-F238E27FC236}">
                <a16:creationId xmlns:a16="http://schemas.microsoft.com/office/drawing/2014/main" id="{1DE5247A-D1D9-4EE7-AB18-3E23498B9789}"/>
              </a:ext>
            </a:extLst>
          </p:cNvPr>
          <p:cNvSpPr txBox="1"/>
          <p:nvPr/>
        </p:nvSpPr>
        <p:spPr>
          <a:xfrm>
            <a:off x="5243954" y="4571504"/>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6" name="TextBox 35">
            <a:extLst>
              <a:ext uri="{FF2B5EF4-FFF2-40B4-BE49-F238E27FC236}">
                <a16:creationId xmlns:a16="http://schemas.microsoft.com/office/drawing/2014/main" id="{21CA819D-4E76-4B9E-BEC0-8EBD02132561}"/>
              </a:ext>
            </a:extLst>
          </p:cNvPr>
          <p:cNvSpPr txBox="1"/>
          <p:nvPr/>
        </p:nvSpPr>
        <p:spPr>
          <a:xfrm>
            <a:off x="7066032" y="2384436"/>
            <a:ext cx="1733911" cy="969195"/>
          </a:xfrm>
          <a:prstGeom prst="rect">
            <a:avLst/>
          </a:prstGeom>
          <a:noFill/>
        </p:spPr>
        <p:txBody>
          <a:bodyPr wrap="square" lIns="0" tIns="0" rIns="0" bIns="0" rtlCol="0" anchor="ctr">
            <a:normAutofit/>
          </a:bodyPr>
          <a:lstStyle/>
          <a:p>
            <a:pPr algn="ctr"/>
            <a:r>
              <a:rPr lang="en-US" sz="1000" dirty="0"/>
              <a:t>Lorem ipsum dolor sit amet, consectetur adipiscing elit. Ut tempor, quam et mattis pulvinar, mauris ligula suscipit arcu, </a:t>
            </a:r>
          </a:p>
        </p:txBody>
      </p:sp>
      <p:sp>
        <p:nvSpPr>
          <p:cNvPr id="38" name="TextBox 37">
            <a:extLst>
              <a:ext uri="{FF2B5EF4-FFF2-40B4-BE49-F238E27FC236}">
                <a16:creationId xmlns:a16="http://schemas.microsoft.com/office/drawing/2014/main" id="{FA985BFF-696D-48C4-9D46-32B98A13CD1D}"/>
              </a:ext>
            </a:extLst>
          </p:cNvPr>
          <p:cNvSpPr txBox="1"/>
          <p:nvPr/>
        </p:nvSpPr>
        <p:spPr>
          <a:xfrm>
            <a:off x="7066032" y="3477973"/>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9" name="TextBox 38">
            <a:extLst>
              <a:ext uri="{FF2B5EF4-FFF2-40B4-BE49-F238E27FC236}">
                <a16:creationId xmlns:a16="http://schemas.microsoft.com/office/drawing/2014/main" id="{6AAD5708-3C04-43D7-ABAA-FCAD18161FDD}"/>
              </a:ext>
            </a:extLst>
          </p:cNvPr>
          <p:cNvSpPr txBox="1"/>
          <p:nvPr/>
        </p:nvSpPr>
        <p:spPr>
          <a:xfrm>
            <a:off x="7066032" y="4024739"/>
            <a:ext cx="1733911" cy="422432"/>
          </a:xfrm>
          <a:prstGeom prst="rect">
            <a:avLst/>
          </a:prstGeom>
          <a:noFill/>
        </p:spPr>
        <p:txBody>
          <a:bodyPr wrap="square" lIns="0" tIns="0" rIns="0" bIns="0" rtlCol="0" anchor="ctr">
            <a:normAutofit/>
          </a:bodyPr>
          <a:lstStyle/>
          <a:p>
            <a:pPr algn="ctr"/>
            <a:r>
              <a:rPr lang="en-US" sz="1000" b="1" dirty="0"/>
              <a:t>xxxx</a:t>
            </a:r>
          </a:p>
        </p:txBody>
      </p:sp>
      <p:sp>
        <p:nvSpPr>
          <p:cNvPr id="40" name="TextBox 39">
            <a:extLst>
              <a:ext uri="{FF2B5EF4-FFF2-40B4-BE49-F238E27FC236}">
                <a16:creationId xmlns:a16="http://schemas.microsoft.com/office/drawing/2014/main" id="{87A60AB9-966A-4655-9410-C7C8E3F33E47}"/>
              </a:ext>
            </a:extLst>
          </p:cNvPr>
          <p:cNvSpPr txBox="1"/>
          <p:nvPr/>
        </p:nvSpPr>
        <p:spPr>
          <a:xfrm>
            <a:off x="7066032" y="4571504"/>
            <a:ext cx="1733911" cy="422432"/>
          </a:xfrm>
          <a:prstGeom prst="rect">
            <a:avLst/>
          </a:prstGeom>
          <a:noFill/>
        </p:spPr>
        <p:txBody>
          <a:bodyPr wrap="square" lIns="0" tIns="0" rIns="0" bIns="0" rtlCol="0" anchor="ctr">
            <a:normAutofit/>
          </a:bodyPr>
          <a:lstStyle/>
          <a:p>
            <a:pPr algn="ctr"/>
            <a:r>
              <a:rPr lang="en-US" sz="1000" b="1" dirty="0"/>
              <a:t>xxxx</a:t>
            </a:r>
          </a:p>
        </p:txBody>
      </p:sp>
      <p:sp>
        <p:nvSpPr>
          <p:cNvPr id="60" name="TextBox 59">
            <a:extLst>
              <a:ext uri="{FF2B5EF4-FFF2-40B4-BE49-F238E27FC236}">
                <a16:creationId xmlns:a16="http://schemas.microsoft.com/office/drawing/2014/main" id="{44BDC127-8313-4475-8FE7-5EAA4A69C80D}"/>
              </a:ext>
            </a:extLst>
          </p:cNvPr>
          <p:cNvSpPr txBox="1"/>
          <p:nvPr/>
        </p:nvSpPr>
        <p:spPr>
          <a:xfrm>
            <a:off x="1777050" y="5263859"/>
            <a:ext cx="3189007" cy="586220"/>
          </a:xfrm>
          <a:prstGeom prst="rect">
            <a:avLst/>
          </a:prstGeom>
          <a:noFill/>
        </p:spPr>
        <p:txBody>
          <a:bodyPr wrap="square" lIns="54000" tIns="54000" rIns="54000" bIns="54000" rtlCol="0" anchor="ctr">
            <a:normAutofit/>
          </a:bodyPr>
          <a:lstStyle/>
          <a:p>
            <a:pPr algn="ctr"/>
            <a:r>
              <a:rPr lang="en-US" sz="1050" dirty="0">
                <a:solidFill>
                  <a:schemeClr val="accent4"/>
                </a:solidFill>
              </a:rPr>
              <a:t>Lorem ipsum dolor sit amet, consectetur adipiscing elit. Ut tempor, quam et</a:t>
            </a:r>
          </a:p>
        </p:txBody>
      </p:sp>
      <p:sp>
        <p:nvSpPr>
          <p:cNvPr id="61" name="TextBox 60">
            <a:extLst>
              <a:ext uri="{FF2B5EF4-FFF2-40B4-BE49-F238E27FC236}">
                <a16:creationId xmlns:a16="http://schemas.microsoft.com/office/drawing/2014/main" id="{E1BB03F8-B97A-40E7-A114-AF3C688C4D1F}"/>
              </a:ext>
            </a:extLst>
          </p:cNvPr>
          <p:cNvSpPr txBox="1"/>
          <p:nvPr/>
        </p:nvSpPr>
        <p:spPr>
          <a:xfrm>
            <a:off x="272846" y="2075728"/>
            <a:ext cx="1129235" cy="310301"/>
          </a:xfrm>
          <a:prstGeom prst="rect">
            <a:avLst/>
          </a:prstGeom>
          <a:noFill/>
        </p:spPr>
        <p:txBody>
          <a:bodyPr wrap="square" lIns="0" tIns="0" rIns="0" bIns="0" rtlCol="0" anchor="ctr">
            <a:normAutofit lnSpcReduction="10000"/>
          </a:bodyPr>
          <a:lstStyle/>
          <a:p>
            <a:pPr algn="r"/>
            <a:r>
              <a:rPr lang="en-US" sz="1100" b="1" dirty="0"/>
              <a:t>Lorem ipsum</a:t>
            </a:r>
            <a:br>
              <a:rPr lang="en-US" sz="1100" b="1" dirty="0"/>
            </a:br>
            <a:r>
              <a:rPr lang="en-US" sz="1100" b="1" dirty="0"/>
              <a:t>dolor sit</a:t>
            </a:r>
          </a:p>
        </p:txBody>
      </p:sp>
      <p:pic>
        <p:nvPicPr>
          <p:cNvPr id="62" name="Graphic 61" descr="Single gear with solid fill">
            <a:extLst>
              <a:ext uri="{FF2B5EF4-FFF2-40B4-BE49-F238E27FC236}">
                <a16:creationId xmlns:a16="http://schemas.microsoft.com/office/drawing/2014/main" id="{BE3AA9FE-5DF3-41E6-91B7-410B39E0F1E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36782" y="1628538"/>
            <a:ext cx="454964" cy="454964"/>
          </a:xfrm>
          <a:prstGeom prst="rect">
            <a:avLst/>
          </a:prstGeom>
        </p:spPr>
      </p:pic>
      <p:pic>
        <p:nvPicPr>
          <p:cNvPr id="63" name="Graphic 62" descr="Single gear with solid fill">
            <a:extLst>
              <a:ext uri="{FF2B5EF4-FFF2-40B4-BE49-F238E27FC236}">
                <a16:creationId xmlns:a16="http://schemas.microsoft.com/office/drawing/2014/main" id="{2F41E4AB-82DC-4FCC-B1DB-2A2E89D2F45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60104" y="1628538"/>
            <a:ext cx="454964" cy="454964"/>
          </a:xfrm>
          <a:prstGeom prst="rect">
            <a:avLst/>
          </a:prstGeom>
        </p:spPr>
      </p:pic>
      <p:pic>
        <p:nvPicPr>
          <p:cNvPr id="64" name="Graphic 63" descr="Single gear with solid fill">
            <a:extLst>
              <a:ext uri="{FF2B5EF4-FFF2-40B4-BE49-F238E27FC236}">
                <a16:creationId xmlns:a16="http://schemas.microsoft.com/office/drawing/2014/main" id="{D132C3E6-2642-44BF-9A0F-955BA73008C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913290" y="1628538"/>
            <a:ext cx="454964" cy="454964"/>
          </a:xfrm>
          <a:prstGeom prst="rect">
            <a:avLst/>
          </a:prstGeom>
        </p:spPr>
      </p:pic>
      <p:pic>
        <p:nvPicPr>
          <p:cNvPr id="65" name="Graphic 64" descr="Single gear with solid fill">
            <a:extLst>
              <a:ext uri="{FF2B5EF4-FFF2-40B4-BE49-F238E27FC236}">
                <a16:creationId xmlns:a16="http://schemas.microsoft.com/office/drawing/2014/main" id="{9D182415-D6C2-4040-811C-FA680256B3C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706747" y="1628538"/>
            <a:ext cx="454964" cy="454964"/>
          </a:xfrm>
          <a:prstGeom prst="rect">
            <a:avLst/>
          </a:prstGeom>
        </p:spPr>
      </p:pic>
    </p:spTree>
    <p:extLst>
      <p:ext uri="{BB962C8B-B14F-4D97-AF65-F5344CB8AC3E}">
        <p14:creationId xmlns:p14="http://schemas.microsoft.com/office/powerpoint/2010/main" val="197919668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a:extLst>
              <a:ext uri="{FF2B5EF4-FFF2-40B4-BE49-F238E27FC236}">
                <a16:creationId xmlns:a16="http://schemas.microsoft.com/office/drawing/2014/main" id="{1A1C1D36-5EDB-49D4-80C8-F9A252318828}"/>
              </a:ext>
            </a:extLst>
          </p:cNvPr>
          <p:cNvSpPr/>
          <p:nvPr/>
        </p:nvSpPr>
        <p:spPr>
          <a:xfrm>
            <a:off x="5192291" y="1628539"/>
            <a:ext cx="3656556" cy="4221540"/>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43A51B3E-5123-42DF-9B30-E50F578FC3CA}"/>
              </a:ext>
            </a:extLst>
          </p:cNvPr>
          <p:cNvSpPr>
            <a:spLocks noGrp="1"/>
          </p:cNvSpPr>
          <p:nvPr>
            <p:ph type="title"/>
          </p:nvPr>
        </p:nvSpPr>
        <p:spPr/>
        <p:txBody>
          <a:bodyPr>
            <a:normAutofit/>
          </a:bodyPr>
          <a:lstStyle/>
          <a:p>
            <a:r>
              <a:rPr lang="en-US" b="1" dirty="0"/>
              <a:t>Feature Comparison Matrix (Four-Column)</a:t>
            </a:r>
          </a:p>
        </p:txBody>
      </p:sp>
      <p:sp>
        <p:nvSpPr>
          <p:cNvPr id="4" name="Slide Number Placeholder 3">
            <a:extLst>
              <a:ext uri="{FF2B5EF4-FFF2-40B4-BE49-F238E27FC236}">
                <a16:creationId xmlns:a16="http://schemas.microsoft.com/office/drawing/2014/main" id="{E4753AC8-1B67-4643-9CAD-EF49BEA6BC0B}"/>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104</a:t>
            </a:fld>
            <a:endParaRPr lang="en-PH" dirty="0"/>
          </a:p>
        </p:txBody>
      </p:sp>
      <p:sp>
        <p:nvSpPr>
          <p:cNvPr id="6" name="TextBox 5">
            <a:extLst>
              <a:ext uri="{FF2B5EF4-FFF2-40B4-BE49-F238E27FC236}">
                <a16:creationId xmlns:a16="http://schemas.microsoft.com/office/drawing/2014/main" id="{7B331A94-2B53-4140-81AE-CFA3E58244AD}"/>
              </a:ext>
            </a:extLst>
          </p:cNvPr>
          <p:cNvSpPr txBox="1"/>
          <p:nvPr/>
        </p:nvSpPr>
        <p:spPr>
          <a:xfrm>
            <a:off x="1597311" y="2073192"/>
            <a:ext cx="1733911" cy="276386"/>
          </a:xfrm>
          <a:prstGeom prst="rect">
            <a:avLst/>
          </a:prstGeom>
          <a:solidFill>
            <a:schemeClr val="tx2"/>
          </a:solidFill>
        </p:spPr>
        <p:txBody>
          <a:bodyPr wrap="square" lIns="0" tIns="0" rIns="0" bIns="0" rtlCol="0" anchor="ctr">
            <a:normAutofit/>
          </a:bodyPr>
          <a:lstStyle>
            <a:defPPr>
              <a:defRPr lang="en-US"/>
            </a:defPPr>
            <a:lvl1pPr algn="ctr">
              <a:defRPr sz="1050" b="1">
                <a:solidFill>
                  <a:schemeClr val="bg1"/>
                </a:solidFill>
                <a:latin typeface="+mj-lt"/>
              </a:defRPr>
            </a:lvl1pPr>
          </a:lstStyle>
          <a:p>
            <a:r>
              <a:rPr lang="en-US" dirty="0"/>
              <a:t>Lorem ipsum dolor </a:t>
            </a:r>
            <a:endParaRPr lang="en-PH" dirty="0"/>
          </a:p>
        </p:txBody>
      </p:sp>
      <p:sp>
        <p:nvSpPr>
          <p:cNvPr id="9" name="TextBox 8">
            <a:extLst>
              <a:ext uri="{FF2B5EF4-FFF2-40B4-BE49-F238E27FC236}">
                <a16:creationId xmlns:a16="http://schemas.microsoft.com/office/drawing/2014/main" id="{4C81B842-6441-42F4-8E85-49F6FC8CB709}"/>
              </a:ext>
            </a:extLst>
          </p:cNvPr>
          <p:cNvSpPr txBox="1"/>
          <p:nvPr/>
        </p:nvSpPr>
        <p:spPr>
          <a:xfrm>
            <a:off x="3420633" y="2073192"/>
            <a:ext cx="1733911" cy="276386"/>
          </a:xfrm>
          <a:prstGeom prst="rect">
            <a:avLst/>
          </a:prstGeom>
          <a:solidFill>
            <a:schemeClr val="tx2"/>
          </a:solidFill>
        </p:spPr>
        <p:txBody>
          <a:bodyPr wrap="square" lIns="0" tIns="0" rIns="0" bIns="0" rtlCol="0" anchor="ctr">
            <a:normAutofit/>
          </a:bodyPr>
          <a:lstStyle>
            <a:defPPr>
              <a:defRPr lang="en-US"/>
            </a:defPPr>
            <a:lvl1pPr algn="ctr">
              <a:defRPr sz="1050" b="1">
                <a:solidFill>
                  <a:schemeClr val="bg1"/>
                </a:solidFill>
                <a:latin typeface="+mj-lt"/>
              </a:defRPr>
            </a:lvl1pPr>
          </a:lstStyle>
          <a:p>
            <a:r>
              <a:rPr lang="en-US"/>
              <a:t>Lorem ipsum dolor </a:t>
            </a:r>
            <a:endParaRPr lang="en-PH" dirty="0"/>
          </a:p>
        </p:txBody>
      </p:sp>
      <p:sp>
        <p:nvSpPr>
          <p:cNvPr id="12" name="TextBox 11">
            <a:extLst>
              <a:ext uri="{FF2B5EF4-FFF2-40B4-BE49-F238E27FC236}">
                <a16:creationId xmlns:a16="http://schemas.microsoft.com/office/drawing/2014/main" id="{12109F20-1DE0-405B-BA9F-97CF3E41C55F}"/>
              </a:ext>
            </a:extLst>
          </p:cNvPr>
          <p:cNvSpPr txBox="1"/>
          <p:nvPr/>
        </p:nvSpPr>
        <p:spPr>
          <a:xfrm>
            <a:off x="5243954" y="2073192"/>
            <a:ext cx="1733911" cy="276386"/>
          </a:xfrm>
          <a:prstGeom prst="rect">
            <a:avLst/>
          </a:prstGeom>
          <a:solidFill>
            <a:schemeClr val="accent2"/>
          </a:solidFill>
        </p:spPr>
        <p:txBody>
          <a:bodyPr wrap="square" lIns="0" tIns="0" rIns="0" bIns="0" rtlCol="0" anchor="ctr">
            <a:normAutofit/>
          </a:bodyPr>
          <a:lstStyle>
            <a:defPPr>
              <a:defRPr lang="en-US"/>
            </a:defPPr>
            <a:lvl1pPr algn="ctr">
              <a:defRPr sz="1050" b="1">
                <a:solidFill>
                  <a:schemeClr val="bg1"/>
                </a:solidFill>
                <a:latin typeface="+mj-lt"/>
              </a:defRPr>
            </a:lvl1pPr>
          </a:lstStyle>
          <a:p>
            <a:r>
              <a:rPr lang="en-US" dirty="0"/>
              <a:t>Lorem ipsum dolor </a:t>
            </a:r>
            <a:endParaRPr lang="en-PH" dirty="0"/>
          </a:p>
        </p:txBody>
      </p:sp>
      <p:sp>
        <p:nvSpPr>
          <p:cNvPr id="15" name="TextBox 14">
            <a:extLst>
              <a:ext uri="{FF2B5EF4-FFF2-40B4-BE49-F238E27FC236}">
                <a16:creationId xmlns:a16="http://schemas.microsoft.com/office/drawing/2014/main" id="{3CBE95DC-AFE6-450F-80A5-2674428B07BB}"/>
              </a:ext>
            </a:extLst>
          </p:cNvPr>
          <p:cNvSpPr txBox="1"/>
          <p:nvPr/>
        </p:nvSpPr>
        <p:spPr>
          <a:xfrm>
            <a:off x="7067274" y="2073192"/>
            <a:ext cx="1733911" cy="276386"/>
          </a:xfrm>
          <a:prstGeom prst="rect">
            <a:avLst/>
          </a:prstGeom>
          <a:solidFill>
            <a:schemeClr val="accent2"/>
          </a:solidFill>
        </p:spPr>
        <p:txBody>
          <a:bodyPr wrap="square" lIns="0" tIns="0" rIns="0" bIns="0" rtlCol="0" anchor="ctr">
            <a:normAutofit/>
          </a:bodyPr>
          <a:lstStyle>
            <a:defPPr>
              <a:defRPr lang="en-US"/>
            </a:defPPr>
            <a:lvl1pPr algn="ctr">
              <a:defRPr sz="1050" b="1">
                <a:solidFill>
                  <a:schemeClr val="bg1"/>
                </a:solidFill>
                <a:latin typeface="+mj-lt"/>
              </a:defRPr>
            </a:lvl1pPr>
          </a:lstStyle>
          <a:p>
            <a:r>
              <a:rPr lang="en-US" dirty="0"/>
              <a:t>Lorem ipsum dolor </a:t>
            </a:r>
            <a:endParaRPr lang="en-PH" dirty="0"/>
          </a:p>
        </p:txBody>
      </p:sp>
      <p:sp>
        <p:nvSpPr>
          <p:cNvPr id="43" name="TextBox 42">
            <a:extLst>
              <a:ext uri="{FF2B5EF4-FFF2-40B4-BE49-F238E27FC236}">
                <a16:creationId xmlns:a16="http://schemas.microsoft.com/office/drawing/2014/main" id="{A66FAA74-3818-4F42-9F2D-E19BCEC40F2F}"/>
              </a:ext>
            </a:extLst>
          </p:cNvPr>
          <p:cNvSpPr txBox="1"/>
          <p:nvPr/>
        </p:nvSpPr>
        <p:spPr>
          <a:xfrm>
            <a:off x="272846" y="3477969"/>
            <a:ext cx="1129235" cy="422432"/>
          </a:xfrm>
          <a:prstGeom prst="rect">
            <a:avLst/>
          </a:prstGeom>
          <a:noFill/>
        </p:spPr>
        <p:txBody>
          <a:bodyPr wrap="square" lIns="0" tIns="0" rIns="0" bIns="0" rtlCol="0" anchor="ctr">
            <a:normAutofit/>
          </a:bodyPr>
          <a:lstStyle/>
          <a:p>
            <a:pPr algn="r"/>
            <a:r>
              <a:rPr lang="en-US" sz="1100" b="1" dirty="0"/>
              <a:t>Lorem ipsum</a:t>
            </a:r>
            <a:br>
              <a:rPr lang="en-US" sz="1100" b="1" dirty="0"/>
            </a:br>
            <a:r>
              <a:rPr lang="en-US" sz="1100" b="1" dirty="0"/>
              <a:t>dolor sit</a:t>
            </a:r>
          </a:p>
        </p:txBody>
      </p:sp>
      <p:sp>
        <p:nvSpPr>
          <p:cNvPr id="44" name="TextBox 43">
            <a:extLst>
              <a:ext uri="{FF2B5EF4-FFF2-40B4-BE49-F238E27FC236}">
                <a16:creationId xmlns:a16="http://schemas.microsoft.com/office/drawing/2014/main" id="{33C0DB45-D260-45A4-8874-4965180A8982}"/>
              </a:ext>
            </a:extLst>
          </p:cNvPr>
          <p:cNvSpPr txBox="1"/>
          <p:nvPr/>
        </p:nvSpPr>
        <p:spPr>
          <a:xfrm>
            <a:off x="272846" y="4024733"/>
            <a:ext cx="1129235" cy="422432"/>
          </a:xfrm>
          <a:prstGeom prst="rect">
            <a:avLst/>
          </a:prstGeom>
          <a:noFill/>
        </p:spPr>
        <p:txBody>
          <a:bodyPr wrap="square" lIns="0" tIns="0" rIns="0" bIns="0" rtlCol="0" anchor="ctr">
            <a:normAutofit/>
          </a:bodyPr>
          <a:lstStyle/>
          <a:p>
            <a:pPr algn="r"/>
            <a:r>
              <a:rPr lang="en-US" sz="1100" b="1" dirty="0"/>
              <a:t>Lorem ipsum</a:t>
            </a:r>
            <a:br>
              <a:rPr lang="en-US" sz="1100" b="1" dirty="0"/>
            </a:br>
            <a:r>
              <a:rPr lang="en-US" sz="1100" b="1" dirty="0"/>
              <a:t>dolor sit</a:t>
            </a:r>
          </a:p>
        </p:txBody>
      </p:sp>
      <p:sp>
        <p:nvSpPr>
          <p:cNvPr id="45" name="TextBox 44">
            <a:extLst>
              <a:ext uri="{FF2B5EF4-FFF2-40B4-BE49-F238E27FC236}">
                <a16:creationId xmlns:a16="http://schemas.microsoft.com/office/drawing/2014/main" id="{4846517F-CFCA-4BC1-AA44-5876256ADFD5}"/>
              </a:ext>
            </a:extLst>
          </p:cNvPr>
          <p:cNvSpPr txBox="1"/>
          <p:nvPr/>
        </p:nvSpPr>
        <p:spPr>
          <a:xfrm>
            <a:off x="272846" y="4571501"/>
            <a:ext cx="1129235" cy="422432"/>
          </a:xfrm>
          <a:prstGeom prst="rect">
            <a:avLst/>
          </a:prstGeom>
          <a:noFill/>
        </p:spPr>
        <p:txBody>
          <a:bodyPr wrap="square" lIns="0" tIns="0" rIns="0" bIns="0" rtlCol="0" anchor="ctr">
            <a:normAutofit/>
          </a:bodyPr>
          <a:lstStyle/>
          <a:p>
            <a:pPr algn="r"/>
            <a:r>
              <a:rPr lang="en-US" sz="1100" b="1" dirty="0"/>
              <a:t>Lorem ipsum</a:t>
            </a:r>
            <a:br>
              <a:rPr lang="en-US" sz="1100" b="1" dirty="0"/>
            </a:br>
            <a:r>
              <a:rPr lang="en-US" sz="1100" b="1" dirty="0"/>
              <a:t>dolor sit</a:t>
            </a:r>
          </a:p>
        </p:txBody>
      </p:sp>
      <p:sp>
        <p:nvSpPr>
          <p:cNvPr id="17" name="TextBox 16">
            <a:extLst>
              <a:ext uri="{FF2B5EF4-FFF2-40B4-BE49-F238E27FC236}">
                <a16:creationId xmlns:a16="http://schemas.microsoft.com/office/drawing/2014/main" id="{46F1BC16-BAF3-4BC1-A5D5-16258E65A7CE}"/>
              </a:ext>
            </a:extLst>
          </p:cNvPr>
          <p:cNvSpPr txBox="1"/>
          <p:nvPr/>
        </p:nvSpPr>
        <p:spPr>
          <a:xfrm>
            <a:off x="1597311" y="2384436"/>
            <a:ext cx="1733911" cy="969195"/>
          </a:xfrm>
          <a:prstGeom prst="rect">
            <a:avLst/>
          </a:prstGeom>
          <a:noFill/>
        </p:spPr>
        <p:txBody>
          <a:bodyPr wrap="square" lIns="0" tIns="0" rIns="0" bIns="0" rtlCol="0" anchor="ctr">
            <a:normAutofit/>
          </a:bodyPr>
          <a:lstStyle/>
          <a:p>
            <a:pPr algn="ctr"/>
            <a:r>
              <a:rPr lang="en-US" sz="1000" dirty="0"/>
              <a:t>Lorem ipsum dolor sit amet, consectetur adipiscing elit. Ut tempor, quam et mattis pulvinar, mauris ligula suscipit arcu, </a:t>
            </a:r>
          </a:p>
        </p:txBody>
      </p:sp>
      <p:sp>
        <p:nvSpPr>
          <p:cNvPr id="19" name="TextBox 18">
            <a:extLst>
              <a:ext uri="{FF2B5EF4-FFF2-40B4-BE49-F238E27FC236}">
                <a16:creationId xmlns:a16="http://schemas.microsoft.com/office/drawing/2014/main" id="{6732B8D7-37E0-4745-9FFC-6FFF7C2B1BBC}"/>
              </a:ext>
            </a:extLst>
          </p:cNvPr>
          <p:cNvSpPr txBox="1"/>
          <p:nvPr/>
        </p:nvSpPr>
        <p:spPr>
          <a:xfrm>
            <a:off x="1597311" y="3477972"/>
            <a:ext cx="1733911" cy="422432"/>
          </a:xfrm>
          <a:prstGeom prst="rect">
            <a:avLst/>
          </a:prstGeom>
          <a:noFill/>
        </p:spPr>
        <p:txBody>
          <a:bodyPr wrap="square" lIns="0" tIns="0" rIns="0" bIns="0" rtlCol="0" anchor="ctr">
            <a:normAutofit/>
          </a:bodyPr>
          <a:lstStyle/>
          <a:p>
            <a:pPr algn="ctr"/>
            <a:r>
              <a:rPr lang="en-US" sz="1000" b="1" dirty="0"/>
              <a:t>xxxx</a:t>
            </a:r>
          </a:p>
        </p:txBody>
      </p:sp>
      <p:sp>
        <p:nvSpPr>
          <p:cNvPr id="20" name="TextBox 19">
            <a:extLst>
              <a:ext uri="{FF2B5EF4-FFF2-40B4-BE49-F238E27FC236}">
                <a16:creationId xmlns:a16="http://schemas.microsoft.com/office/drawing/2014/main" id="{C61FE4EA-14E9-435C-BBAC-0DB428DC0BBA}"/>
              </a:ext>
            </a:extLst>
          </p:cNvPr>
          <p:cNvSpPr txBox="1"/>
          <p:nvPr/>
        </p:nvSpPr>
        <p:spPr>
          <a:xfrm>
            <a:off x="1597311" y="4024735"/>
            <a:ext cx="1733911" cy="422432"/>
          </a:xfrm>
          <a:prstGeom prst="rect">
            <a:avLst/>
          </a:prstGeom>
          <a:noFill/>
        </p:spPr>
        <p:txBody>
          <a:bodyPr wrap="square" lIns="0" tIns="0" rIns="0" bIns="0" rtlCol="0" anchor="ctr">
            <a:normAutofit/>
          </a:bodyPr>
          <a:lstStyle/>
          <a:p>
            <a:pPr algn="ctr"/>
            <a:r>
              <a:rPr lang="en-US" sz="1000" b="1" dirty="0"/>
              <a:t>xxxx</a:t>
            </a:r>
          </a:p>
        </p:txBody>
      </p:sp>
      <p:sp>
        <p:nvSpPr>
          <p:cNvPr id="21" name="TextBox 20">
            <a:extLst>
              <a:ext uri="{FF2B5EF4-FFF2-40B4-BE49-F238E27FC236}">
                <a16:creationId xmlns:a16="http://schemas.microsoft.com/office/drawing/2014/main" id="{7BE72588-F42C-496A-AA3B-9EF0651CBD99}"/>
              </a:ext>
            </a:extLst>
          </p:cNvPr>
          <p:cNvSpPr txBox="1"/>
          <p:nvPr/>
        </p:nvSpPr>
        <p:spPr>
          <a:xfrm>
            <a:off x="1597311" y="4571504"/>
            <a:ext cx="1733911" cy="422432"/>
          </a:xfrm>
          <a:prstGeom prst="rect">
            <a:avLst/>
          </a:prstGeom>
          <a:noFill/>
        </p:spPr>
        <p:txBody>
          <a:bodyPr wrap="square" lIns="0" tIns="0" rIns="0" bIns="0" rtlCol="0" anchor="ctr">
            <a:normAutofit/>
          </a:bodyPr>
          <a:lstStyle/>
          <a:p>
            <a:pPr algn="ctr"/>
            <a:r>
              <a:rPr lang="en-US" sz="1000" b="1" dirty="0"/>
              <a:t>xxxx</a:t>
            </a:r>
          </a:p>
        </p:txBody>
      </p:sp>
      <p:grpSp>
        <p:nvGrpSpPr>
          <p:cNvPr id="54" name="Group 53">
            <a:extLst>
              <a:ext uri="{FF2B5EF4-FFF2-40B4-BE49-F238E27FC236}">
                <a16:creationId xmlns:a16="http://schemas.microsoft.com/office/drawing/2014/main" id="{D63EF147-1FA0-40C4-A13A-C486AA37C2B0}"/>
              </a:ext>
            </a:extLst>
          </p:cNvPr>
          <p:cNvGrpSpPr/>
          <p:nvPr/>
        </p:nvGrpSpPr>
        <p:grpSpPr>
          <a:xfrm>
            <a:off x="1597311" y="3415805"/>
            <a:ext cx="7202633" cy="1093529"/>
            <a:chOff x="363794" y="3396164"/>
            <a:chExt cx="11433001" cy="1071015"/>
          </a:xfrm>
        </p:grpSpPr>
        <p:cxnSp>
          <p:nvCxnSpPr>
            <p:cNvPr id="23" name="Straight Connector 22">
              <a:extLst>
                <a:ext uri="{FF2B5EF4-FFF2-40B4-BE49-F238E27FC236}">
                  <a16:creationId xmlns:a16="http://schemas.microsoft.com/office/drawing/2014/main" id="{DEC080CF-2AF7-43C4-A353-B0C8247AFC92}"/>
                </a:ext>
              </a:extLst>
            </p:cNvPr>
            <p:cNvCxnSpPr/>
            <p:nvPr/>
          </p:nvCxnSpPr>
          <p:spPr>
            <a:xfrm>
              <a:off x="363794" y="3396164"/>
              <a:ext cx="1143300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B6CC7DC6-31C5-4796-98FF-C524010B160F}"/>
                </a:ext>
              </a:extLst>
            </p:cNvPr>
            <p:cNvCxnSpPr/>
            <p:nvPr/>
          </p:nvCxnSpPr>
          <p:spPr>
            <a:xfrm>
              <a:off x="363794" y="3931672"/>
              <a:ext cx="1143300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80FE660-E152-471F-ACBD-EBD7D4989938}"/>
                </a:ext>
              </a:extLst>
            </p:cNvPr>
            <p:cNvCxnSpPr/>
            <p:nvPr/>
          </p:nvCxnSpPr>
          <p:spPr>
            <a:xfrm>
              <a:off x="363794" y="4467179"/>
              <a:ext cx="1143300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7C96E592-DAF9-46BA-8E46-6F71D8877139}"/>
              </a:ext>
            </a:extLst>
          </p:cNvPr>
          <p:cNvSpPr txBox="1"/>
          <p:nvPr/>
        </p:nvSpPr>
        <p:spPr>
          <a:xfrm>
            <a:off x="3420633" y="2384436"/>
            <a:ext cx="1733911" cy="969195"/>
          </a:xfrm>
          <a:prstGeom prst="rect">
            <a:avLst/>
          </a:prstGeom>
          <a:noFill/>
        </p:spPr>
        <p:txBody>
          <a:bodyPr wrap="square" lIns="0" tIns="0" rIns="0" bIns="0" rtlCol="0" anchor="ctr">
            <a:normAutofit/>
          </a:bodyPr>
          <a:lstStyle/>
          <a:p>
            <a:pPr algn="ctr"/>
            <a:r>
              <a:rPr lang="en-US" sz="1000" dirty="0"/>
              <a:t>Lorem ipsum dolor sit amet, consectetur adipiscing elit. Ut tempor, quam et mattis pulvinar, mauris ligula suscipit arcu, </a:t>
            </a:r>
          </a:p>
        </p:txBody>
      </p:sp>
      <p:sp>
        <p:nvSpPr>
          <p:cNvPr id="28" name="TextBox 27">
            <a:extLst>
              <a:ext uri="{FF2B5EF4-FFF2-40B4-BE49-F238E27FC236}">
                <a16:creationId xmlns:a16="http://schemas.microsoft.com/office/drawing/2014/main" id="{719ED4AE-9EEA-4A55-BF57-C8019561B2B7}"/>
              </a:ext>
            </a:extLst>
          </p:cNvPr>
          <p:cNvSpPr txBox="1"/>
          <p:nvPr/>
        </p:nvSpPr>
        <p:spPr>
          <a:xfrm>
            <a:off x="3420633" y="3477973"/>
            <a:ext cx="1733911" cy="422432"/>
          </a:xfrm>
          <a:prstGeom prst="rect">
            <a:avLst/>
          </a:prstGeom>
          <a:noFill/>
        </p:spPr>
        <p:txBody>
          <a:bodyPr wrap="square" lIns="0" tIns="0" rIns="0" bIns="0" rtlCol="0" anchor="ctr">
            <a:normAutofit/>
          </a:bodyPr>
          <a:lstStyle/>
          <a:p>
            <a:pPr algn="ctr"/>
            <a:r>
              <a:rPr lang="en-US" sz="1000" b="1" dirty="0"/>
              <a:t>xxxx</a:t>
            </a:r>
          </a:p>
        </p:txBody>
      </p:sp>
      <p:sp>
        <p:nvSpPr>
          <p:cNvPr id="29" name="TextBox 28">
            <a:extLst>
              <a:ext uri="{FF2B5EF4-FFF2-40B4-BE49-F238E27FC236}">
                <a16:creationId xmlns:a16="http://schemas.microsoft.com/office/drawing/2014/main" id="{27CB554E-044C-4C16-8DF4-18EE6790EF7F}"/>
              </a:ext>
            </a:extLst>
          </p:cNvPr>
          <p:cNvSpPr txBox="1"/>
          <p:nvPr/>
        </p:nvSpPr>
        <p:spPr>
          <a:xfrm>
            <a:off x="3420633" y="4024739"/>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0" name="TextBox 29">
            <a:extLst>
              <a:ext uri="{FF2B5EF4-FFF2-40B4-BE49-F238E27FC236}">
                <a16:creationId xmlns:a16="http://schemas.microsoft.com/office/drawing/2014/main" id="{8143C41F-AF31-4636-9347-5B0F57CA5AD6}"/>
              </a:ext>
            </a:extLst>
          </p:cNvPr>
          <p:cNvSpPr txBox="1"/>
          <p:nvPr/>
        </p:nvSpPr>
        <p:spPr>
          <a:xfrm>
            <a:off x="3420633" y="4571504"/>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1" name="TextBox 30">
            <a:extLst>
              <a:ext uri="{FF2B5EF4-FFF2-40B4-BE49-F238E27FC236}">
                <a16:creationId xmlns:a16="http://schemas.microsoft.com/office/drawing/2014/main" id="{7F5D89D8-7BAF-4C40-8CF5-AF4FAA283EBD}"/>
              </a:ext>
            </a:extLst>
          </p:cNvPr>
          <p:cNvSpPr txBox="1"/>
          <p:nvPr/>
        </p:nvSpPr>
        <p:spPr>
          <a:xfrm>
            <a:off x="5243954" y="2384436"/>
            <a:ext cx="1733911" cy="969195"/>
          </a:xfrm>
          <a:prstGeom prst="rect">
            <a:avLst/>
          </a:prstGeom>
          <a:noFill/>
        </p:spPr>
        <p:txBody>
          <a:bodyPr wrap="square" lIns="0" tIns="0" rIns="0" bIns="0" rtlCol="0" anchor="ctr">
            <a:normAutofit/>
          </a:bodyPr>
          <a:lstStyle/>
          <a:p>
            <a:pPr algn="ctr"/>
            <a:r>
              <a:rPr lang="en-US" sz="1000" dirty="0"/>
              <a:t>Lorem ipsum dolor sit amet, consectetur adipiscing elit. Ut tempor, quam et mattis pulvinar, mauris ligula suscipit arcu, </a:t>
            </a:r>
          </a:p>
        </p:txBody>
      </p:sp>
      <p:sp>
        <p:nvSpPr>
          <p:cNvPr id="33" name="TextBox 32">
            <a:extLst>
              <a:ext uri="{FF2B5EF4-FFF2-40B4-BE49-F238E27FC236}">
                <a16:creationId xmlns:a16="http://schemas.microsoft.com/office/drawing/2014/main" id="{E92FCA9A-F7A7-4907-BF88-12ED3E9992C1}"/>
              </a:ext>
            </a:extLst>
          </p:cNvPr>
          <p:cNvSpPr txBox="1"/>
          <p:nvPr/>
        </p:nvSpPr>
        <p:spPr>
          <a:xfrm>
            <a:off x="5243954" y="3477973"/>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4" name="TextBox 33">
            <a:extLst>
              <a:ext uri="{FF2B5EF4-FFF2-40B4-BE49-F238E27FC236}">
                <a16:creationId xmlns:a16="http://schemas.microsoft.com/office/drawing/2014/main" id="{FB110AE5-D213-4BA9-A09F-B587B5310717}"/>
              </a:ext>
            </a:extLst>
          </p:cNvPr>
          <p:cNvSpPr txBox="1"/>
          <p:nvPr/>
        </p:nvSpPr>
        <p:spPr>
          <a:xfrm>
            <a:off x="5243954" y="4024739"/>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5" name="TextBox 34">
            <a:extLst>
              <a:ext uri="{FF2B5EF4-FFF2-40B4-BE49-F238E27FC236}">
                <a16:creationId xmlns:a16="http://schemas.microsoft.com/office/drawing/2014/main" id="{1DE5247A-D1D9-4EE7-AB18-3E23498B9789}"/>
              </a:ext>
            </a:extLst>
          </p:cNvPr>
          <p:cNvSpPr txBox="1"/>
          <p:nvPr/>
        </p:nvSpPr>
        <p:spPr>
          <a:xfrm>
            <a:off x="5243954" y="4571504"/>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6" name="TextBox 35">
            <a:extLst>
              <a:ext uri="{FF2B5EF4-FFF2-40B4-BE49-F238E27FC236}">
                <a16:creationId xmlns:a16="http://schemas.microsoft.com/office/drawing/2014/main" id="{21CA819D-4E76-4B9E-BEC0-8EBD02132561}"/>
              </a:ext>
            </a:extLst>
          </p:cNvPr>
          <p:cNvSpPr txBox="1"/>
          <p:nvPr/>
        </p:nvSpPr>
        <p:spPr>
          <a:xfrm>
            <a:off x="7066032" y="2384436"/>
            <a:ext cx="1733911" cy="969195"/>
          </a:xfrm>
          <a:prstGeom prst="rect">
            <a:avLst/>
          </a:prstGeom>
          <a:noFill/>
        </p:spPr>
        <p:txBody>
          <a:bodyPr wrap="square" lIns="0" tIns="0" rIns="0" bIns="0" rtlCol="0" anchor="ctr">
            <a:normAutofit/>
          </a:bodyPr>
          <a:lstStyle/>
          <a:p>
            <a:pPr algn="ctr"/>
            <a:r>
              <a:rPr lang="en-US" sz="1000" dirty="0"/>
              <a:t>Lorem ipsum dolor sit amet, consectetur adipiscing elit. Ut tempor, quam et mattis pulvinar, mauris ligula suscipit arcu, </a:t>
            </a:r>
          </a:p>
        </p:txBody>
      </p:sp>
      <p:sp>
        <p:nvSpPr>
          <p:cNvPr id="38" name="TextBox 37">
            <a:extLst>
              <a:ext uri="{FF2B5EF4-FFF2-40B4-BE49-F238E27FC236}">
                <a16:creationId xmlns:a16="http://schemas.microsoft.com/office/drawing/2014/main" id="{FA985BFF-696D-48C4-9D46-32B98A13CD1D}"/>
              </a:ext>
            </a:extLst>
          </p:cNvPr>
          <p:cNvSpPr txBox="1"/>
          <p:nvPr/>
        </p:nvSpPr>
        <p:spPr>
          <a:xfrm>
            <a:off x="7066032" y="3477973"/>
            <a:ext cx="1733911" cy="422432"/>
          </a:xfrm>
          <a:prstGeom prst="rect">
            <a:avLst/>
          </a:prstGeom>
          <a:noFill/>
        </p:spPr>
        <p:txBody>
          <a:bodyPr wrap="square" lIns="0" tIns="0" rIns="0" bIns="0" rtlCol="0" anchor="ctr">
            <a:normAutofit/>
          </a:bodyPr>
          <a:lstStyle/>
          <a:p>
            <a:pPr algn="ctr"/>
            <a:r>
              <a:rPr lang="en-US" sz="1000" b="1" dirty="0"/>
              <a:t>xxxx</a:t>
            </a:r>
          </a:p>
        </p:txBody>
      </p:sp>
      <p:sp>
        <p:nvSpPr>
          <p:cNvPr id="39" name="TextBox 38">
            <a:extLst>
              <a:ext uri="{FF2B5EF4-FFF2-40B4-BE49-F238E27FC236}">
                <a16:creationId xmlns:a16="http://schemas.microsoft.com/office/drawing/2014/main" id="{6AAD5708-3C04-43D7-ABAA-FCAD18161FDD}"/>
              </a:ext>
            </a:extLst>
          </p:cNvPr>
          <p:cNvSpPr txBox="1"/>
          <p:nvPr/>
        </p:nvSpPr>
        <p:spPr>
          <a:xfrm>
            <a:off x="7066032" y="4024739"/>
            <a:ext cx="1733911" cy="422432"/>
          </a:xfrm>
          <a:prstGeom prst="rect">
            <a:avLst/>
          </a:prstGeom>
          <a:noFill/>
        </p:spPr>
        <p:txBody>
          <a:bodyPr wrap="square" lIns="0" tIns="0" rIns="0" bIns="0" rtlCol="0" anchor="ctr">
            <a:normAutofit/>
          </a:bodyPr>
          <a:lstStyle/>
          <a:p>
            <a:pPr algn="ctr"/>
            <a:r>
              <a:rPr lang="en-US" sz="1000" b="1" dirty="0"/>
              <a:t>xxxx</a:t>
            </a:r>
          </a:p>
        </p:txBody>
      </p:sp>
      <p:sp>
        <p:nvSpPr>
          <p:cNvPr id="40" name="TextBox 39">
            <a:extLst>
              <a:ext uri="{FF2B5EF4-FFF2-40B4-BE49-F238E27FC236}">
                <a16:creationId xmlns:a16="http://schemas.microsoft.com/office/drawing/2014/main" id="{87A60AB9-966A-4655-9410-C7C8E3F33E47}"/>
              </a:ext>
            </a:extLst>
          </p:cNvPr>
          <p:cNvSpPr txBox="1"/>
          <p:nvPr/>
        </p:nvSpPr>
        <p:spPr>
          <a:xfrm>
            <a:off x="7066032" y="4571504"/>
            <a:ext cx="1733911" cy="422432"/>
          </a:xfrm>
          <a:prstGeom prst="rect">
            <a:avLst/>
          </a:prstGeom>
          <a:noFill/>
        </p:spPr>
        <p:txBody>
          <a:bodyPr wrap="square" lIns="0" tIns="0" rIns="0" bIns="0" rtlCol="0" anchor="ctr">
            <a:normAutofit/>
          </a:bodyPr>
          <a:lstStyle/>
          <a:p>
            <a:pPr algn="ctr"/>
            <a:r>
              <a:rPr lang="en-US" sz="1000" b="1" dirty="0"/>
              <a:t>xxxx</a:t>
            </a:r>
          </a:p>
        </p:txBody>
      </p:sp>
      <p:sp>
        <p:nvSpPr>
          <p:cNvPr id="60" name="TextBox 59">
            <a:extLst>
              <a:ext uri="{FF2B5EF4-FFF2-40B4-BE49-F238E27FC236}">
                <a16:creationId xmlns:a16="http://schemas.microsoft.com/office/drawing/2014/main" id="{44BDC127-8313-4475-8FE7-5EAA4A69C80D}"/>
              </a:ext>
            </a:extLst>
          </p:cNvPr>
          <p:cNvSpPr txBox="1"/>
          <p:nvPr/>
        </p:nvSpPr>
        <p:spPr>
          <a:xfrm>
            <a:off x="1777050" y="5263859"/>
            <a:ext cx="3189007" cy="586220"/>
          </a:xfrm>
          <a:prstGeom prst="rect">
            <a:avLst/>
          </a:prstGeom>
          <a:noFill/>
        </p:spPr>
        <p:txBody>
          <a:bodyPr wrap="square" lIns="54000" tIns="54000" rIns="54000" bIns="54000" rtlCol="0" anchor="ctr">
            <a:normAutofit/>
          </a:bodyPr>
          <a:lstStyle/>
          <a:p>
            <a:pPr algn="ctr"/>
            <a:r>
              <a:rPr lang="en-US" sz="1050" dirty="0">
                <a:solidFill>
                  <a:schemeClr val="accent4"/>
                </a:solidFill>
              </a:rPr>
              <a:t>Lorem ipsum dolor sit amet, consectetur adipiscing elit. Ut tempor, quam et</a:t>
            </a:r>
          </a:p>
        </p:txBody>
      </p:sp>
      <p:sp>
        <p:nvSpPr>
          <p:cNvPr id="61" name="TextBox 60">
            <a:extLst>
              <a:ext uri="{FF2B5EF4-FFF2-40B4-BE49-F238E27FC236}">
                <a16:creationId xmlns:a16="http://schemas.microsoft.com/office/drawing/2014/main" id="{E1BB03F8-B97A-40E7-A114-AF3C688C4D1F}"/>
              </a:ext>
            </a:extLst>
          </p:cNvPr>
          <p:cNvSpPr txBox="1"/>
          <p:nvPr/>
        </p:nvSpPr>
        <p:spPr>
          <a:xfrm>
            <a:off x="272846" y="2075728"/>
            <a:ext cx="1129235" cy="310301"/>
          </a:xfrm>
          <a:prstGeom prst="rect">
            <a:avLst/>
          </a:prstGeom>
          <a:noFill/>
        </p:spPr>
        <p:txBody>
          <a:bodyPr wrap="square" lIns="0" tIns="0" rIns="0" bIns="0" rtlCol="0" anchor="ctr">
            <a:normAutofit lnSpcReduction="10000"/>
          </a:bodyPr>
          <a:lstStyle/>
          <a:p>
            <a:pPr algn="r"/>
            <a:r>
              <a:rPr lang="en-US" sz="1100" b="1" dirty="0"/>
              <a:t>Lorem ipsum</a:t>
            </a:r>
            <a:br>
              <a:rPr lang="en-US" sz="1100" b="1" dirty="0"/>
            </a:br>
            <a:r>
              <a:rPr lang="en-US" sz="1100" b="1" dirty="0"/>
              <a:t>dolor sit</a:t>
            </a:r>
          </a:p>
        </p:txBody>
      </p:sp>
      <p:pic>
        <p:nvPicPr>
          <p:cNvPr id="62" name="Graphic 61" descr="Single gear with solid fill">
            <a:extLst>
              <a:ext uri="{FF2B5EF4-FFF2-40B4-BE49-F238E27FC236}">
                <a16:creationId xmlns:a16="http://schemas.microsoft.com/office/drawing/2014/main" id="{BE3AA9FE-5DF3-41E6-91B7-410B39E0F1E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36782" y="1628538"/>
            <a:ext cx="454964" cy="454964"/>
          </a:xfrm>
          <a:prstGeom prst="rect">
            <a:avLst/>
          </a:prstGeom>
        </p:spPr>
      </p:pic>
      <p:pic>
        <p:nvPicPr>
          <p:cNvPr id="63" name="Graphic 62" descr="Single gear with solid fill">
            <a:extLst>
              <a:ext uri="{FF2B5EF4-FFF2-40B4-BE49-F238E27FC236}">
                <a16:creationId xmlns:a16="http://schemas.microsoft.com/office/drawing/2014/main" id="{2F41E4AB-82DC-4FCC-B1DB-2A2E89D2F45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60104" y="1628538"/>
            <a:ext cx="454964" cy="454964"/>
          </a:xfrm>
          <a:prstGeom prst="rect">
            <a:avLst/>
          </a:prstGeom>
        </p:spPr>
      </p:pic>
      <p:pic>
        <p:nvPicPr>
          <p:cNvPr id="64" name="Graphic 63" descr="Single gear with solid fill">
            <a:extLst>
              <a:ext uri="{FF2B5EF4-FFF2-40B4-BE49-F238E27FC236}">
                <a16:creationId xmlns:a16="http://schemas.microsoft.com/office/drawing/2014/main" id="{D132C3E6-2642-44BF-9A0F-955BA73008C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913290" y="1628538"/>
            <a:ext cx="454964" cy="454964"/>
          </a:xfrm>
          <a:prstGeom prst="rect">
            <a:avLst/>
          </a:prstGeom>
        </p:spPr>
      </p:pic>
      <p:pic>
        <p:nvPicPr>
          <p:cNvPr id="65" name="Graphic 64" descr="Single gear with solid fill">
            <a:extLst>
              <a:ext uri="{FF2B5EF4-FFF2-40B4-BE49-F238E27FC236}">
                <a16:creationId xmlns:a16="http://schemas.microsoft.com/office/drawing/2014/main" id="{9D182415-D6C2-4040-811C-FA680256B3C0}"/>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706747" y="1628538"/>
            <a:ext cx="454964" cy="454964"/>
          </a:xfrm>
          <a:prstGeom prst="rect">
            <a:avLst/>
          </a:prstGeom>
        </p:spPr>
      </p:pic>
      <p:sp>
        <p:nvSpPr>
          <p:cNvPr id="47" name="TextBox 46">
            <a:extLst>
              <a:ext uri="{FF2B5EF4-FFF2-40B4-BE49-F238E27FC236}">
                <a16:creationId xmlns:a16="http://schemas.microsoft.com/office/drawing/2014/main" id="{401691DF-C4A5-4554-959C-E3FF58C28D6F}"/>
              </a:ext>
            </a:extLst>
          </p:cNvPr>
          <p:cNvSpPr txBox="1"/>
          <p:nvPr/>
        </p:nvSpPr>
        <p:spPr>
          <a:xfrm>
            <a:off x="5266605" y="1588161"/>
            <a:ext cx="576571" cy="154220"/>
          </a:xfrm>
          <a:prstGeom prst="rect">
            <a:avLst/>
          </a:prstGeom>
          <a:solidFill>
            <a:schemeClr val="bg2"/>
          </a:solidFill>
        </p:spPr>
        <p:txBody>
          <a:bodyPr wrap="square" lIns="0" tIns="0" rIns="0" bIns="0" rtlCol="0" anchor="ctr">
            <a:normAutofit fontScale="92500" lnSpcReduction="20000"/>
          </a:bodyPr>
          <a:lstStyle/>
          <a:p>
            <a:pPr algn="ctr"/>
            <a:r>
              <a:rPr lang="en-US" sz="1350" b="1" dirty="0">
                <a:solidFill>
                  <a:schemeClr val="accent2"/>
                </a:solidFill>
                <a:latin typeface="+mj-lt"/>
              </a:rPr>
              <a:t>Focus</a:t>
            </a:r>
            <a:endParaRPr lang="en-PH" sz="1350" b="1" dirty="0">
              <a:solidFill>
                <a:schemeClr val="accent2"/>
              </a:solidFill>
              <a:latin typeface="+mj-lt"/>
            </a:endParaRPr>
          </a:p>
        </p:txBody>
      </p:sp>
    </p:spTree>
    <p:extLst>
      <p:ext uri="{BB962C8B-B14F-4D97-AF65-F5344CB8AC3E}">
        <p14:creationId xmlns:p14="http://schemas.microsoft.com/office/powerpoint/2010/main" val="136837675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A032278-B71E-48B5-B5AB-F62FDB907B47}"/>
              </a:ext>
            </a:extLst>
          </p:cNvPr>
          <p:cNvSpPr>
            <a:spLocks noGrp="1"/>
          </p:cNvSpPr>
          <p:nvPr>
            <p:ph type="ctrTitle"/>
          </p:nvPr>
        </p:nvSpPr>
        <p:spPr/>
        <p:txBody>
          <a:bodyPr/>
          <a:lstStyle/>
          <a:p>
            <a:r>
              <a:rPr lang="en-PH" dirty="0"/>
              <a:t>Quadrant Matrix</a:t>
            </a:r>
          </a:p>
        </p:txBody>
      </p:sp>
    </p:spTree>
    <p:extLst>
      <p:ext uri="{BB962C8B-B14F-4D97-AF65-F5344CB8AC3E}">
        <p14:creationId xmlns:p14="http://schemas.microsoft.com/office/powerpoint/2010/main" val="276063247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6FCE85-7F43-490B-AA4F-8C171C1DC4EA}"/>
              </a:ext>
            </a:extLst>
          </p:cNvPr>
          <p:cNvSpPr>
            <a:spLocks noGrp="1"/>
          </p:cNvSpPr>
          <p:nvPr>
            <p:ph type="title"/>
          </p:nvPr>
        </p:nvSpPr>
        <p:spPr/>
        <p:txBody>
          <a:bodyPr>
            <a:normAutofit/>
          </a:bodyPr>
          <a:lstStyle/>
          <a:p>
            <a:r>
              <a:rPr lang="en-US" b="1" dirty="0"/>
              <a:t>2x2 Quadrant Matrix with Legend</a:t>
            </a:r>
          </a:p>
        </p:txBody>
      </p:sp>
      <p:sp>
        <p:nvSpPr>
          <p:cNvPr id="8" name="Slide Number Placeholder 7">
            <a:extLst>
              <a:ext uri="{FF2B5EF4-FFF2-40B4-BE49-F238E27FC236}">
                <a16:creationId xmlns:a16="http://schemas.microsoft.com/office/drawing/2014/main" id="{2B87A674-AA0D-4183-B020-84A899AF9717}"/>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106</a:t>
            </a:fld>
            <a:endParaRPr lang="en-PH" dirty="0"/>
          </a:p>
        </p:txBody>
      </p:sp>
      <p:sp>
        <p:nvSpPr>
          <p:cNvPr id="21" name="TextBox 20">
            <a:extLst>
              <a:ext uri="{FF2B5EF4-FFF2-40B4-BE49-F238E27FC236}">
                <a16:creationId xmlns:a16="http://schemas.microsoft.com/office/drawing/2014/main" id="{DB99CC19-830C-4999-9F40-3BF5E9884BB4}"/>
              </a:ext>
            </a:extLst>
          </p:cNvPr>
          <p:cNvSpPr txBox="1"/>
          <p:nvPr/>
        </p:nvSpPr>
        <p:spPr>
          <a:xfrm>
            <a:off x="272847" y="1490622"/>
            <a:ext cx="4993765" cy="396660"/>
          </a:xfrm>
          <a:prstGeom prst="rect">
            <a:avLst/>
          </a:prstGeom>
          <a:noFill/>
        </p:spPr>
        <p:txBody>
          <a:bodyPr wrap="square" lIns="0" tIns="0" rIns="0" bIns="0" rtlCol="0" anchor="b">
            <a:noAutofit/>
          </a:bodyPr>
          <a:lstStyle/>
          <a:p>
            <a:r>
              <a:rPr lang="en-US" sz="1400" b="1" dirty="0">
                <a:solidFill>
                  <a:schemeClr val="accent1"/>
                </a:solidFill>
                <a:latin typeface="+mj-lt"/>
              </a:rPr>
              <a:t>Lorem ipsum dolor sit </a:t>
            </a:r>
            <a:r>
              <a:rPr lang="en-US" sz="1400" b="1" dirty="0" err="1">
                <a:solidFill>
                  <a:schemeClr val="accent1"/>
                </a:solidFill>
                <a:latin typeface="+mj-lt"/>
              </a:rPr>
              <a:t>amet</a:t>
            </a:r>
            <a:r>
              <a:rPr lang="en-US" sz="1400" b="1" dirty="0">
                <a:solidFill>
                  <a:schemeClr val="accent1"/>
                </a:solidFill>
                <a:latin typeface="+mj-lt"/>
              </a:rPr>
              <a:t>,</a:t>
            </a:r>
            <a:br>
              <a:rPr lang="en-US" sz="1400" b="1" dirty="0">
                <a:solidFill>
                  <a:schemeClr val="accent1"/>
                </a:solidFill>
                <a:latin typeface="+mj-lt"/>
              </a:rPr>
            </a:br>
            <a:r>
              <a:rPr lang="en-US" sz="1400" b="1" dirty="0" err="1">
                <a:solidFill>
                  <a:schemeClr val="accent1"/>
                </a:solidFill>
                <a:latin typeface="+mj-lt"/>
              </a:rPr>
              <a:t>consectetur</a:t>
            </a:r>
            <a:r>
              <a:rPr lang="en-US" sz="1400" b="1" dirty="0">
                <a:solidFill>
                  <a:schemeClr val="accent1"/>
                </a:solidFill>
                <a:latin typeface="+mj-lt"/>
              </a:rPr>
              <a:t> adipiscing elit. </a:t>
            </a:r>
            <a:endParaRPr lang="en-PH" sz="1400" b="1" dirty="0">
              <a:solidFill>
                <a:schemeClr val="accent1"/>
              </a:solidFill>
              <a:latin typeface="+mj-lt"/>
            </a:endParaRPr>
          </a:p>
        </p:txBody>
      </p:sp>
      <p:cxnSp>
        <p:nvCxnSpPr>
          <p:cNvPr id="22" name="Straight Connector 21">
            <a:extLst>
              <a:ext uri="{FF2B5EF4-FFF2-40B4-BE49-F238E27FC236}">
                <a16:creationId xmlns:a16="http://schemas.microsoft.com/office/drawing/2014/main" id="{5C609E37-8A1A-46F3-B819-9A08AA8A5D56}"/>
              </a:ext>
            </a:extLst>
          </p:cNvPr>
          <p:cNvCxnSpPr>
            <a:cxnSpLocks/>
          </p:cNvCxnSpPr>
          <p:nvPr/>
        </p:nvCxnSpPr>
        <p:spPr>
          <a:xfrm>
            <a:off x="272847" y="1906677"/>
            <a:ext cx="49937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AD629817-45E4-4E18-9AA7-62F5F67555C8}"/>
              </a:ext>
            </a:extLst>
          </p:cNvPr>
          <p:cNvGrpSpPr/>
          <p:nvPr/>
        </p:nvGrpSpPr>
        <p:grpSpPr>
          <a:xfrm>
            <a:off x="6041085" y="2244321"/>
            <a:ext cx="433458" cy="433458"/>
            <a:chOff x="1390775" y="1390753"/>
            <a:chExt cx="1493520" cy="1493520"/>
          </a:xfrm>
        </p:grpSpPr>
        <p:sp>
          <p:nvSpPr>
            <p:cNvPr id="24" name="Oval 23">
              <a:extLst>
                <a:ext uri="{FF2B5EF4-FFF2-40B4-BE49-F238E27FC236}">
                  <a16:creationId xmlns:a16="http://schemas.microsoft.com/office/drawing/2014/main" id="{EFA8415F-DB3F-404F-A2E3-7192033EE22D}"/>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5" name="Graphic 24" descr="Single gear with solid fill">
              <a:extLst>
                <a:ext uri="{FF2B5EF4-FFF2-40B4-BE49-F238E27FC236}">
                  <a16:creationId xmlns:a16="http://schemas.microsoft.com/office/drawing/2014/main" id="{8E1FB503-1B5E-4702-86F4-C37330B600B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35" name="Group 34">
            <a:extLst>
              <a:ext uri="{FF2B5EF4-FFF2-40B4-BE49-F238E27FC236}">
                <a16:creationId xmlns:a16="http://schemas.microsoft.com/office/drawing/2014/main" id="{5A9BB2F3-A1A8-43C1-B8DB-3C8E88D4F4E1}"/>
              </a:ext>
            </a:extLst>
          </p:cNvPr>
          <p:cNvGrpSpPr/>
          <p:nvPr/>
        </p:nvGrpSpPr>
        <p:grpSpPr>
          <a:xfrm>
            <a:off x="6041085" y="4022265"/>
            <a:ext cx="433458" cy="433458"/>
            <a:chOff x="1390775" y="1390753"/>
            <a:chExt cx="1493520" cy="1493520"/>
          </a:xfrm>
        </p:grpSpPr>
        <p:sp>
          <p:nvSpPr>
            <p:cNvPr id="36" name="Oval 35">
              <a:extLst>
                <a:ext uri="{FF2B5EF4-FFF2-40B4-BE49-F238E27FC236}">
                  <a16:creationId xmlns:a16="http://schemas.microsoft.com/office/drawing/2014/main" id="{B2C3EC51-8DE5-4B3E-811F-91565983923F}"/>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7" name="Graphic 36" descr="Single gear with solid fill">
              <a:extLst>
                <a:ext uri="{FF2B5EF4-FFF2-40B4-BE49-F238E27FC236}">
                  <a16:creationId xmlns:a16="http://schemas.microsoft.com/office/drawing/2014/main" id="{928F28D8-F5AD-4F14-8AB2-40EA1E0111E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38" name="Group 37">
            <a:extLst>
              <a:ext uri="{FF2B5EF4-FFF2-40B4-BE49-F238E27FC236}">
                <a16:creationId xmlns:a16="http://schemas.microsoft.com/office/drawing/2014/main" id="{E43BC784-D310-4FE6-8AC7-88F11920BE3C}"/>
              </a:ext>
            </a:extLst>
          </p:cNvPr>
          <p:cNvGrpSpPr/>
          <p:nvPr/>
        </p:nvGrpSpPr>
        <p:grpSpPr>
          <a:xfrm>
            <a:off x="6041085" y="4911236"/>
            <a:ext cx="433458" cy="433458"/>
            <a:chOff x="1390775" y="1390753"/>
            <a:chExt cx="1493520" cy="1493520"/>
          </a:xfrm>
        </p:grpSpPr>
        <p:sp>
          <p:nvSpPr>
            <p:cNvPr id="39" name="Oval 38">
              <a:extLst>
                <a:ext uri="{FF2B5EF4-FFF2-40B4-BE49-F238E27FC236}">
                  <a16:creationId xmlns:a16="http://schemas.microsoft.com/office/drawing/2014/main" id="{21CCB77D-5CE8-46AA-B096-AA7407224EBE}"/>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0" name="Graphic 39" descr="Single gear with solid fill">
              <a:extLst>
                <a:ext uri="{FF2B5EF4-FFF2-40B4-BE49-F238E27FC236}">
                  <a16:creationId xmlns:a16="http://schemas.microsoft.com/office/drawing/2014/main" id="{47F60B44-9DA4-47E8-8859-CCF9A844C03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4" name="TextBox 3">
            <a:extLst>
              <a:ext uri="{FF2B5EF4-FFF2-40B4-BE49-F238E27FC236}">
                <a16:creationId xmlns:a16="http://schemas.microsoft.com/office/drawing/2014/main" id="{EA65AA7A-B87E-42BC-8606-DAE0B483E5E3}"/>
              </a:ext>
            </a:extLst>
          </p:cNvPr>
          <p:cNvSpPr txBox="1"/>
          <p:nvPr/>
        </p:nvSpPr>
        <p:spPr>
          <a:xfrm>
            <a:off x="675306" y="2165983"/>
            <a:ext cx="2238237" cy="1495133"/>
          </a:xfrm>
          <a:prstGeom prst="rect">
            <a:avLst/>
          </a:prstGeom>
          <a:solidFill>
            <a:schemeClr val="tx1">
              <a:lumMod val="10000"/>
              <a:lumOff val="90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5" name="TextBox 4">
            <a:extLst>
              <a:ext uri="{FF2B5EF4-FFF2-40B4-BE49-F238E27FC236}">
                <a16:creationId xmlns:a16="http://schemas.microsoft.com/office/drawing/2014/main" id="{BA33C479-0F9B-4F54-B2E8-30170437969C}"/>
              </a:ext>
            </a:extLst>
          </p:cNvPr>
          <p:cNvSpPr txBox="1"/>
          <p:nvPr/>
        </p:nvSpPr>
        <p:spPr>
          <a:xfrm>
            <a:off x="3028375" y="2165983"/>
            <a:ext cx="2238237" cy="1495133"/>
          </a:xfrm>
          <a:prstGeom prst="rect">
            <a:avLst/>
          </a:prstGeom>
          <a:solidFill>
            <a:schemeClr val="accent5">
              <a:lumMod val="20000"/>
              <a:lumOff val="80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6" name="TextBox 5">
            <a:extLst>
              <a:ext uri="{FF2B5EF4-FFF2-40B4-BE49-F238E27FC236}">
                <a16:creationId xmlns:a16="http://schemas.microsoft.com/office/drawing/2014/main" id="{5045C07D-A6DC-4C70-8F26-25B44285D0EE}"/>
              </a:ext>
            </a:extLst>
          </p:cNvPr>
          <p:cNvSpPr txBox="1"/>
          <p:nvPr/>
        </p:nvSpPr>
        <p:spPr>
          <a:xfrm>
            <a:off x="675306" y="3861194"/>
            <a:ext cx="2238237" cy="1495133"/>
          </a:xfrm>
          <a:prstGeom prst="rect">
            <a:avLst/>
          </a:prstGeom>
          <a:solidFill>
            <a:schemeClr val="bg2"/>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7" name="TextBox 6">
            <a:extLst>
              <a:ext uri="{FF2B5EF4-FFF2-40B4-BE49-F238E27FC236}">
                <a16:creationId xmlns:a16="http://schemas.microsoft.com/office/drawing/2014/main" id="{B38666B1-96CF-48BE-B331-39261E41318C}"/>
              </a:ext>
            </a:extLst>
          </p:cNvPr>
          <p:cNvSpPr txBox="1"/>
          <p:nvPr/>
        </p:nvSpPr>
        <p:spPr>
          <a:xfrm>
            <a:off x="3028375" y="3861194"/>
            <a:ext cx="2238237" cy="1495133"/>
          </a:xfrm>
          <a:prstGeom prst="rect">
            <a:avLst/>
          </a:prstGeom>
          <a:solidFill>
            <a:schemeClr val="tx1">
              <a:lumMod val="10000"/>
              <a:lumOff val="90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9" name="Arrow: Right 8">
            <a:extLst>
              <a:ext uri="{FF2B5EF4-FFF2-40B4-BE49-F238E27FC236}">
                <a16:creationId xmlns:a16="http://schemas.microsoft.com/office/drawing/2014/main" id="{93C0D48D-86CE-4B30-BD13-6B390A755B21}"/>
              </a:ext>
            </a:extLst>
          </p:cNvPr>
          <p:cNvSpPr/>
          <p:nvPr/>
        </p:nvSpPr>
        <p:spPr>
          <a:xfrm>
            <a:off x="699763" y="5461976"/>
            <a:ext cx="4634239" cy="18885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0" name="Arrow: Right 9">
            <a:extLst>
              <a:ext uri="{FF2B5EF4-FFF2-40B4-BE49-F238E27FC236}">
                <a16:creationId xmlns:a16="http://schemas.microsoft.com/office/drawing/2014/main" id="{128FE14F-5226-4ADB-8FBD-2B2D006E80F3}"/>
              </a:ext>
            </a:extLst>
          </p:cNvPr>
          <p:cNvSpPr/>
          <p:nvPr/>
        </p:nvSpPr>
        <p:spPr>
          <a:xfrm rot="16200000">
            <a:off x="-1098258" y="3686021"/>
            <a:ext cx="3190345" cy="15026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14" name="Group 13">
            <a:extLst>
              <a:ext uri="{FF2B5EF4-FFF2-40B4-BE49-F238E27FC236}">
                <a16:creationId xmlns:a16="http://schemas.microsoft.com/office/drawing/2014/main" id="{E65F2E25-868B-42F0-B93E-429F5A035BD3}"/>
              </a:ext>
            </a:extLst>
          </p:cNvPr>
          <p:cNvGrpSpPr/>
          <p:nvPr/>
        </p:nvGrpSpPr>
        <p:grpSpPr>
          <a:xfrm>
            <a:off x="675306" y="5662891"/>
            <a:ext cx="4658696" cy="187182"/>
            <a:chOff x="934157" y="5832733"/>
            <a:chExt cx="6614723" cy="211465"/>
          </a:xfrm>
        </p:grpSpPr>
        <p:sp>
          <p:nvSpPr>
            <p:cNvPr id="11" name="TextBox 10">
              <a:extLst>
                <a:ext uri="{FF2B5EF4-FFF2-40B4-BE49-F238E27FC236}">
                  <a16:creationId xmlns:a16="http://schemas.microsoft.com/office/drawing/2014/main" id="{9374A2CE-5283-4F74-90E4-8E2528273E87}"/>
                </a:ext>
              </a:extLst>
            </p:cNvPr>
            <p:cNvSpPr txBox="1"/>
            <p:nvPr/>
          </p:nvSpPr>
          <p:spPr>
            <a:xfrm>
              <a:off x="934157" y="5832733"/>
              <a:ext cx="870259" cy="211465"/>
            </a:xfrm>
            <a:prstGeom prst="rect">
              <a:avLst/>
            </a:prstGeom>
            <a:noFill/>
          </p:spPr>
          <p:txBody>
            <a:bodyPr wrap="square" lIns="0" tIns="0" rIns="0" bIns="0" rtlCol="0" anchor="ctr">
              <a:noAutofit/>
            </a:bodyPr>
            <a:lstStyle/>
            <a:p>
              <a:r>
                <a:rPr lang="en-US" sz="825" dirty="0"/>
                <a:t>Low</a:t>
              </a:r>
              <a:endParaRPr lang="en-PH" sz="825" dirty="0"/>
            </a:p>
          </p:txBody>
        </p:sp>
        <p:sp>
          <p:nvSpPr>
            <p:cNvPr id="12" name="TextBox 11">
              <a:extLst>
                <a:ext uri="{FF2B5EF4-FFF2-40B4-BE49-F238E27FC236}">
                  <a16:creationId xmlns:a16="http://schemas.microsoft.com/office/drawing/2014/main" id="{184FBA7D-2821-43D2-A0BC-86CCE3A37689}"/>
                </a:ext>
              </a:extLst>
            </p:cNvPr>
            <p:cNvSpPr txBox="1"/>
            <p:nvPr/>
          </p:nvSpPr>
          <p:spPr>
            <a:xfrm>
              <a:off x="6678621" y="5832733"/>
              <a:ext cx="870259" cy="211465"/>
            </a:xfrm>
            <a:prstGeom prst="rect">
              <a:avLst/>
            </a:prstGeom>
            <a:noFill/>
          </p:spPr>
          <p:txBody>
            <a:bodyPr wrap="square" lIns="0" tIns="0" rIns="0" bIns="0" rtlCol="0" anchor="ctr">
              <a:noAutofit/>
            </a:bodyPr>
            <a:lstStyle/>
            <a:p>
              <a:pPr algn="r"/>
              <a:r>
                <a:rPr lang="en-US" sz="825" dirty="0"/>
                <a:t>High</a:t>
              </a:r>
              <a:endParaRPr lang="en-PH" sz="825" dirty="0"/>
            </a:p>
          </p:txBody>
        </p:sp>
        <p:sp>
          <p:nvSpPr>
            <p:cNvPr id="13" name="TextBox 12">
              <a:extLst>
                <a:ext uri="{FF2B5EF4-FFF2-40B4-BE49-F238E27FC236}">
                  <a16:creationId xmlns:a16="http://schemas.microsoft.com/office/drawing/2014/main" id="{11E44666-712E-41F1-B5E4-5BE568F7B968}"/>
                </a:ext>
              </a:extLst>
            </p:cNvPr>
            <p:cNvSpPr txBox="1"/>
            <p:nvPr/>
          </p:nvSpPr>
          <p:spPr>
            <a:xfrm>
              <a:off x="3439795" y="5832733"/>
              <a:ext cx="1638174" cy="211465"/>
            </a:xfrm>
            <a:prstGeom prst="rect">
              <a:avLst/>
            </a:prstGeom>
            <a:noFill/>
          </p:spPr>
          <p:txBody>
            <a:bodyPr wrap="square" lIns="0" tIns="0" rIns="0" bIns="0" rtlCol="0" anchor="ctr">
              <a:noAutofit/>
            </a:bodyPr>
            <a:lstStyle/>
            <a:p>
              <a:pPr algn="ctr"/>
              <a:r>
                <a:rPr lang="en-US" sz="825" b="1" dirty="0"/>
                <a:t>X-Axis Label</a:t>
              </a:r>
              <a:endParaRPr lang="en-PH" sz="825" b="1" dirty="0"/>
            </a:p>
          </p:txBody>
        </p:sp>
      </p:grpSp>
      <p:grpSp>
        <p:nvGrpSpPr>
          <p:cNvPr id="15" name="Group 14">
            <a:extLst>
              <a:ext uri="{FF2B5EF4-FFF2-40B4-BE49-F238E27FC236}">
                <a16:creationId xmlns:a16="http://schemas.microsoft.com/office/drawing/2014/main" id="{6419DA11-5719-4422-845D-D1DB6049CED1}"/>
              </a:ext>
            </a:extLst>
          </p:cNvPr>
          <p:cNvGrpSpPr/>
          <p:nvPr/>
        </p:nvGrpSpPr>
        <p:grpSpPr>
          <a:xfrm rot="16200000">
            <a:off x="-1247859" y="3686687"/>
            <a:ext cx="3190345" cy="148934"/>
            <a:chOff x="934157" y="5832733"/>
            <a:chExt cx="6614723" cy="211466"/>
          </a:xfrm>
        </p:grpSpPr>
        <p:sp>
          <p:nvSpPr>
            <p:cNvPr id="16" name="TextBox 15">
              <a:extLst>
                <a:ext uri="{FF2B5EF4-FFF2-40B4-BE49-F238E27FC236}">
                  <a16:creationId xmlns:a16="http://schemas.microsoft.com/office/drawing/2014/main" id="{D2C6741D-C865-4512-8599-9E4B12D38FC6}"/>
                </a:ext>
              </a:extLst>
            </p:cNvPr>
            <p:cNvSpPr txBox="1"/>
            <p:nvPr/>
          </p:nvSpPr>
          <p:spPr>
            <a:xfrm>
              <a:off x="934157" y="5832733"/>
              <a:ext cx="870259" cy="211465"/>
            </a:xfrm>
            <a:prstGeom prst="rect">
              <a:avLst/>
            </a:prstGeom>
            <a:noFill/>
          </p:spPr>
          <p:txBody>
            <a:bodyPr wrap="square" lIns="0" tIns="0" rIns="0" bIns="0" rtlCol="0" anchor="ctr">
              <a:noAutofit/>
            </a:bodyPr>
            <a:lstStyle/>
            <a:p>
              <a:r>
                <a:rPr lang="en-US" sz="825" dirty="0"/>
                <a:t>Low</a:t>
              </a:r>
              <a:endParaRPr lang="en-PH" sz="825" dirty="0"/>
            </a:p>
          </p:txBody>
        </p:sp>
        <p:sp>
          <p:nvSpPr>
            <p:cNvPr id="17" name="TextBox 16">
              <a:extLst>
                <a:ext uri="{FF2B5EF4-FFF2-40B4-BE49-F238E27FC236}">
                  <a16:creationId xmlns:a16="http://schemas.microsoft.com/office/drawing/2014/main" id="{ADBD660F-C00A-4CF8-88BB-28F0EE09E333}"/>
                </a:ext>
              </a:extLst>
            </p:cNvPr>
            <p:cNvSpPr txBox="1"/>
            <p:nvPr/>
          </p:nvSpPr>
          <p:spPr>
            <a:xfrm>
              <a:off x="6678621" y="5832733"/>
              <a:ext cx="870259" cy="211465"/>
            </a:xfrm>
            <a:prstGeom prst="rect">
              <a:avLst/>
            </a:prstGeom>
            <a:noFill/>
          </p:spPr>
          <p:txBody>
            <a:bodyPr wrap="square" lIns="0" tIns="0" rIns="0" bIns="0" rtlCol="0" anchor="ctr">
              <a:noAutofit/>
            </a:bodyPr>
            <a:lstStyle/>
            <a:p>
              <a:pPr algn="r"/>
              <a:r>
                <a:rPr lang="en-US" sz="825" dirty="0"/>
                <a:t>High</a:t>
              </a:r>
              <a:endParaRPr lang="en-PH" sz="825" dirty="0"/>
            </a:p>
          </p:txBody>
        </p:sp>
        <p:sp>
          <p:nvSpPr>
            <p:cNvPr id="18" name="TextBox 17">
              <a:extLst>
                <a:ext uri="{FF2B5EF4-FFF2-40B4-BE49-F238E27FC236}">
                  <a16:creationId xmlns:a16="http://schemas.microsoft.com/office/drawing/2014/main" id="{06A13C6C-9AA9-4D38-8BC9-7309BF371C18}"/>
                </a:ext>
              </a:extLst>
            </p:cNvPr>
            <p:cNvSpPr txBox="1"/>
            <p:nvPr/>
          </p:nvSpPr>
          <p:spPr>
            <a:xfrm>
              <a:off x="2919852" y="5832734"/>
              <a:ext cx="2678058" cy="211465"/>
            </a:xfrm>
            <a:prstGeom prst="rect">
              <a:avLst/>
            </a:prstGeom>
            <a:noFill/>
          </p:spPr>
          <p:txBody>
            <a:bodyPr wrap="square" lIns="0" tIns="0" rIns="0" bIns="0" rtlCol="0" anchor="ctr">
              <a:noAutofit/>
            </a:bodyPr>
            <a:lstStyle/>
            <a:p>
              <a:pPr algn="ctr"/>
              <a:r>
                <a:rPr lang="en-US" sz="825" b="1" dirty="0"/>
                <a:t>Y-Axis Label</a:t>
              </a:r>
              <a:endParaRPr lang="en-PH" sz="825" b="1" dirty="0"/>
            </a:p>
          </p:txBody>
        </p:sp>
      </p:grpSp>
      <p:grpSp>
        <p:nvGrpSpPr>
          <p:cNvPr id="26" name="Group 25">
            <a:extLst>
              <a:ext uri="{FF2B5EF4-FFF2-40B4-BE49-F238E27FC236}">
                <a16:creationId xmlns:a16="http://schemas.microsoft.com/office/drawing/2014/main" id="{F48969F9-1284-41FA-93CC-A957041CF82B}"/>
              </a:ext>
            </a:extLst>
          </p:cNvPr>
          <p:cNvGrpSpPr/>
          <p:nvPr/>
        </p:nvGrpSpPr>
        <p:grpSpPr>
          <a:xfrm>
            <a:off x="6606253" y="2067932"/>
            <a:ext cx="2092124" cy="786236"/>
            <a:chOff x="8808334" y="2348232"/>
            <a:chExt cx="2789499" cy="1038886"/>
          </a:xfrm>
        </p:grpSpPr>
        <p:sp>
          <p:nvSpPr>
            <p:cNvPr id="27" name="TextBox 26">
              <a:extLst>
                <a:ext uri="{FF2B5EF4-FFF2-40B4-BE49-F238E27FC236}">
                  <a16:creationId xmlns:a16="http://schemas.microsoft.com/office/drawing/2014/main" id="{73433F59-B059-4D99-8F0A-B746F73EB932}"/>
                </a:ext>
              </a:extLst>
            </p:cNvPr>
            <p:cNvSpPr txBox="1"/>
            <p:nvPr/>
          </p:nvSpPr>
          <p:spPr>
            <a:xfrm>
              <a:off x="8808335" y="2348232"/>
              <a:ext cx="2789498" cy="259279"/>
            </a:xfrm>
            <a:prstGeom prst="rect">
              <a:avLst/>
            </a:prstGeom>
            <a:noFill/>
          </p:spPr>
          <p:txBody>
            <a:bodyPr wrap="square" lIns="0" tIns="0" rIns="0" bIns="0" rtlCol="0" anchor="ctr">
              <a:normAutofit/>
            </a:bodyPr>
            <a:lstStyle/>
            <a:p>
              <a:r>
                <a:rPr lang="en-US" sz="900" b="1" dirty="0">
                  <a:solidFill>
                    <a:schemeClr val="tx2"/>
                  </a:solidFill>
                  <a:latin typeface="+mj-lt"/>
                </a:rPr>
                <a:t>Lorem ipsum dolor </a:t>
              </a:r>
              <a:endParaRPr lang="en-PH" sz="900" b="1" dirty="0">
                <a:solidFill>
                  <a:schemeClr val="tx2"/>
                </a:solidFill>
                <a:latin typeface="+mj-lt"/>
              </a:endParaRPr>
            </a:p>
          </p:txBody>
        </p:sp>
        <p:sp>
          <p:nvSpPr>
            <p:cNvPr id="28" name="TextBox 27">
              <a:extLst>
                <a:ext uri="{FF2B5EF4-FFF2-40B4-BE49-F238E27FC236}">
                  <a16:creationId xmlns:a16="http://schemas.microsoft.com/office/drawing/2014/main" id="{91BB361A-2B19-49F8-ADC7-C82664B2E148}"/>
                </a:ext>
              </a:extLst>
            </p:cNvPr>
            <p:cNvSpPr txBox="1"/>
            <p:nvPr/>
          </p:nvSpPr>
          <p:spPr>
            <a:xfrm>
              <a:off x="8808334" y="2607514"/>
              <a:ext cx="2789498" cy="779604"/>
            </a:xfrm>
            <a:prstGeom prst="rect">
              <a:avLst/>
            </a:prstGeom>
            <a:noFill/>
          </p:spPr>
          <p:txBody>
            <a:bodyPr wrap="square" lIns="0" tIns="0" rIns="0" bIns="0" rtlCol="0" anchor="t">
              <a:normAutofit fontScale="92500" lnSpcReduction="10000"/>
            </a:bodyPr>
            <a:lstStyle/>
            <a:p>
              <a:r>
                <a:rPr lang="en-US" sz="900" dirty="0"/>
                <a:t>Lorem ipsum dolor sit amet, consectetur adipiscing elit. Ut tempor, quam et mattis pulvinar, mauris ligula suscipit arcu, sed elementum diam leo at magna. </a:t>
              </a:r>
            </a:p>
          </p:txBody>
        </p:sp>
      </p:grpSp>
      <p:grpSp>
        <p:nvGrpSpPr>
          <p:cNvPr id="29" name="Group 28">
            <a:extLst>
              <a:ext uri="{FF2B5EF4-FFF2-40B4-BE49-F238E27FC236}">
                <a16:creationId xmlns:a16="http://schemas.microsoft.com/office/drawing/2014/main" id="{9CCC8303-B085-4931-A88D-D3BBE9D3E1E7}"/>
              </a:ext>
            </a:extLst>
          </p:cNvPr>
          <p:cNvGrpSpPr/>
          <p:nvPr/>
        </p:nvGrpSpPr>
        <p:grpSpPr>
          <a:xfrm>
            <a:off x="6606253" y="2956904"/>
            <a:ext cx="2092124" cy="786236"/>
            <a:chOff x="8808334" y="2348232"/>
            <a:chExt cx="2789499" cy="1038886"/>
          </a:xfrm>
        </p:grpSpPr>
        <p:sp>
          <p:nvSpPr>
            <p:cNvPr id="30" name="TextBox 29">
              <a:extLst>
                <a:ext uri="{FF2B5EF4-FFF2-40B4-BE49-F238E27FC236}">
                  <a16:creationId xmlns:a16="http://schemas.microsoft.com/office/drawing/2014/main" id="{46AF86D5-403F-45CA-AB9F-650D5A13E896}"/>
                </a:ext>
              </a:extLst>
            </p:cNvPr>
            <p:cNvSpPr txBox="1"/>
            <p:nvPr/>
          </p:nvSpPr>
          <p:spPr>
            <a:xfrm>
              <a:off x="8808335" y="2348232"/>
              <a:ext cx="2789498" cy="259279"/>
            </a:xfrm>
            <a:prstGeom prst="rect">
              <a:avLst/>
            </a:prstGeom>
            <a:noFill/>
          </p:spPr>
          <p:txBody>
            <a:bodyPr wrap="square" lIns="0" tIns="0" rIns="0" bIns="0" rtlCol="0" anchor="ctr">
              <a:normAutofit/>
            </a:bodyPr>
            <a:lstStyle/>
            <a:p>
              <a:r>
                <a:rPr lang="en-US" sz="900" b="1" dirty="0">
                  <a:solidFill>
                    <a:schemeClr val="tx2"/>
                  </a:solidFill>
                  <a:latin typeface="+mj-lt"/>
                </a:rPr>
                <a:t>Lorem ipsum dolor </a:t>
              </a:r>
              <a:endParaRPr lang="en-PH" sz="900" b="1" dirty="0">
                <a:solidFill>
                  <a:schemeClr val="tx2"/>
                </a:solidFill>
                <a:latin typeface="+mj-lt"/>
              </a:endParaRPr>
            </a:p>
          </p:txBody>
        </p:sp>
        <p:sp>
          <p:nvSpPr>
            <p:cNvPr id="31" name="TextBox 30">
              <a:extLst>
                <a:ext uri="{FF2B5EF4-FFF2-40B4-BE49-F238E27FC236}">
                  <a16:creationId xmlns:a16="http://schemas.microsoft.com/office/drawing/2014/main" id="{931AA5AE-754A-4EB2-B00B-43B621289A7D}"/>
                </a:ext>
              </a:extLst>
            </p:cNvPr>
            <p:cNvSpPr txBox="1"/>
            <p:nvPr/>
          </p:nvSpPr>
          <p:spPr>
            <a:xfrm>
              <a:off x="8808334" y="2607514"/>
              <a:ext cx="2789498" cy="779604"/>
            </a:xfrm>
            <a:prstGeom prst="rect">
              <a:avLst/>
            </a:prstGeom>
            <a:noFill/>
          </p:spPr>
          <p:txBody>
            <a:bodyPr wrap="square" lIns="0" tIns="0" rIns="0" bIns="0" rtlCol="0" anchor="t">
              <a:normAutofit fontScale="92500" lnSpcReduction="10000"/>
            </a:bodyPr>
            <a:lstStyle/>
            <a:p>
              <a:r>
                <a:rPr lang="en-US" sz="900" dirty="0"/>
                <a:t>Lorem ipsum dolor sit amet, consectetur adipiscing elit. Ut tempor, quam et mattis pulvinar, mauris ligula suscipit arcu, sed elementum diam leo at magna. </a:t>
              </a:r>
            </a:p>
          </p:txBody>
        </p:sp>
      </p:grpSp>
      <p:grpSp>
        <p:nvGrpSpPr>
          <p:cNvPr id="32" name="Group 31">
            <a:extLst>
              <a:ext uri="{FF2B5EF4-FFF2-40B4-BE49-F238E27FC236}">
                <a16:creationId xmlns:a16="http://schemas.microsoft.com/office/drawing/2014/main" id="{D461969F-795D-425F-83B2-FFE5858F5DD1}"/>
              </a:ext>
            </a:extLst>
          </p:cNvPr>
          <p:cNvGrpSpPr/>
          <p:nvPr/>
        </p:nvGrpSpPr>
        <p:grpSpPr>
          <a:xfrm>
            <a:off x="6606253" y="3845875"/>
            <a:ext cx="2092124" cy="786236"/>
            <a:chOff x="8808334" y="2348232"/>
            <a:chExt cx="2789499" cy="1038886"/>
          </a:xfrm>
        </p:grpSpPr>
        <p:sp>
          <p:nvSpPr>
            <p:cNvPr id="33" name="TextBox 32">
              <a:extLst>
                <a:ext uri="{FF2B5EF4-FFF2-40B4-BE49-F238E27FC236}">
                  <a16:creationId xmlns:a16="http://schemas.microsoft.com/office/drawing/2014/main" id="{CA91984D-3A10-48CA-B830-94696C7B99FA}"/>
                </a:ext>
              </a:extLst>
            </p:cNvPr>
            <p:cNvSpPr txBox="1"/>
            <p:nvPr/>
          </p:nvSpPr>
          <p:spPr>
            <a:xfrm>
              <a:off x="8808335" y="2348232"/>
              <a:ext cx="2789498" cy="259279"/>
            </a:xfrm>
            <a:prstGeom prst="rect">
              <a:avLst/>
            </a:prstGeom>
            <a:noFill/>
          </p:spPr>
          <p:txBody>
            <a:bodyPr wrap="square" lIns="0" tIns="0" rIns="0" bIns="0" rtlCol="0" anchor="ctr">
              <a:normAutofit/>
            </a:bodyPr>
            <a:lstStyle/>
            <a:p>
              <a:r>
                <a:rPr lang="en-US" sz="900" b="1" dirty="0">
                  <a:solidFill>
                    <a:schemeClr val="tx2"/>
                  </a:solidFill>
                  <a:latin typeface="+mj-lt"/>
                </a:rPr>
                <a:t>Lorem ipsum dolor </a:t>
              </a:r>
              <a:endParaRPr lang="en-PH" sz="900" b="1" dirty="0">
                <a:solidFill>
                  <a:schemeClr val="tx2"/>
                </a:solidFill>
                <a:latin typeface="+mj-lt"/>
              </a:endParaRPr>
            </a:p>
          </p:txBody>
        </p:sp>
        <p:sp>
          <p:nvSpPr>
            <p:cNvPr id="34" name="TextBox 33">
              <a:extLst>
                <a:ext uri="{FF2B5EF4-FFF2-40B4-BE49-F238E27FC236}">
                  <a16:creationId xmlns:a16="http://schemas.microsoft.com/office/drawing/2014/main" id="{83803FA9-4A84-4D47-BECD-B5DAE8B5B1DE}"/>
                </a:ext>
              </a:extLst>
            </p:cNvPr>
            <p:cNvSpPr txBox="1"/>
            <p:nvPr/>
          </p:nvSpPr>
          <p:spPr>
            <a:xfrm>
              <a:off x="8808334" y="2607514"/>
              <a:ext cx="2789498" cy="779604"/>
            </a:xfrm>
            <a:prstGeom prst="rect">
              <a:avLst/>
            </a:prstGeom>
            <a:noFill/>
          </p:spPr>
          <p:txBody>
            <a:bodyPr wrap="square" lIns="0" tIns="0" rIns="0" bIns="0" rtlCol="0" anchor="t">
              <a:normAutofit fontScale="92500" lnSpcReduction="10000"/>
            </a:bodyPr>
            <a:lstStyle/>
            <a:p>
              <a:r>
                <a:rPr lang="en-US" sz="900" dirty="0"/>
                <a:t>Lorem ipsum dolor sit amet, consectetur adipiscing elit. Ut tempor, quam et mattis pulvinar, mauris ligula suscipit arcu, sed elementum diam leo at magna. </a:t>
              </a:r>
            </a:p>
          </p:txBody>
        </p:sp>
      </p:grpSp>
      <p:grpSp>
        <p:nvGrpSpPr>
          <p:cNvPr id="43" name="Group 42">
            <a:extLst>
              <a:ext uri="{FF2B5EF4-FFF2-40B4-BE49-F238E27FC236}">
                <a16:creationId xmlns:a16="http://schemas.microsoft.com/office/drawing/2014/main" id="{AD4F2288-C1F0-483C-A594-F5D77EA74002}"/>
              </a:ext>
            </a:extLst>
          </p:cNvPr>
          <p:cNvGrpSpPr/>
          <p:nvPr/>
        </p:nvGrpSpPr>
        <p:grpSpPr>
          <a:xfrm>
            <a:off x="6606253" y="4734847"/>
            <a:ext cx="2092124" cy="786236"/>
            <a:chOff x="8808334" y="2348232"/>
            <a:chExt cx="2789499" cy="1038886"/>
          </a:xfrm>
        </p:grpSpPr>
        <p:sp>
          <p:nvSpPr>
            <p:cNvPr id="44" name="TextBox 43">
              <a:extLst>
                <a:ext uri="{FF2B5EF4-FFF2-40B4-BE49-F238E27FC236}">
                  <a16:creationId xmlns:a16="http://schemas.microsoft.com/office/drawing/2014/main" id="{CF0B6571-191D-43BD-BFFC-38A743FE2B8F}"/>
                </a:ext>
              </a:extLst>
            </p:cNvPr>
            <p:cNvSpPr txBox="1"/>
            <p:nvPr/>
          </p:nvSpPr>
          <p:spPr>
            <a:xfrm>
              <a:off x="8808335" y="2348232"/>
              <a:ext cx="2789498" cy="259279"/>
            </a:xfrm>
            <a:prstGeom prst="rect">
              <a:avLst/>
            </a:prstGeom>
            <a:noFill/>
          </p:spPr>
          <p:txBody>
            <a:bodyPr wrap="square" lIns="0" tIns="0" rIns="0" bIns="0" rtlCol="0" anchor="ctr">
              <a:normAutofit/>
            </a:bodyPr>
            <a:lstStyle/>
            <a:p>
              <a:r>
                <a:rPr lang="en-US" sz="900" b="1" dirty="0">
                  <a:solidFill>
                    <a:schemeClr val="tx2"/>
                  </a:solidFill>
                  <a:latin typeface="+mj-lt"/>
                </a:rPr>
                <a:t>Lorem ipsum dolor </a:t>
              </a:r>
              <a:endParaRPr lang="en-PH" sz="900" b="1" dirty="0">
                <a:solidFill>
                  <a:schemeClr val="tx2"/>
                </a:solidFill>
                <a:latin typeface="+mj-lt"/>
              </a:endParaRPr>
            </a:p>
          </p:txBody>
        </p:sp>
        <p:sp>
          <p:nvSpPr>
            <p:cNvPr id="45" name="TextBox 44">
              <a:extLst>
                <a:ext uri="{FF2B5EF4-FFF2-40B4-BE49-F238E27FC236}">
                  <a16:creationId xmlns:a16="http://schemas.microsoft.com/office/drawing/2014/main" id="{54715AEE-B05B-4362-BAFF-B2FCE1E5D295}"/>
                </a:ext>
              </a:extLst>
            </p:cNvPr>
            <p:cNvSpPr txBox="1"/>
            <p:nvPr/>
          </p:nvSpPr>
          <p:spPr>
            <a:xfrm>
              <a:off x="8808334" y="2607514"/>
              <a:ext cx="2789498" cy="779604"/>
            </a:xfrm>
            <a:prstGeom prst="rect">
              <a:avLst/>
            </a:prstGeom>
            <a:noFill/>
          </p:spPr>
          <p:txBody>
            <a:bodyPr wrap="square" lIns="0" tIns="0" rIns="0" bIns="0" rtlCol="0" anchor="t">
              <a:normAutofit fontScale="92500" lnSpcReduction="10000"/>
            </a:bodyPr>
            <a:lstStyle/>
            <a:p>
              <a:r>
                <a:rPr lang="en-US" sz="900" dirty="0"/>
                <a:t>Lorem ipsum dolor sit amet, consectetur adipiscing elit. Ut tempor, quam et mattis pulvinar, mauris ligula suscipit arcu, sed elementum diam leo at magna. </a:t>
              </a:r>
            </a:p>
          </p:txBody>
        </p:sp>
      </p:grpSp>
      <p:sp>
        <p:nvSpPr>
          <p:cNvPr id="47" name="TextBox 46">
            <a:extLst>
              <a:ext uri="{FF2B5EF4-FFF2-40B4-BE49-F238E27FC236}">
                <a16:creationId xmlns:a16="http://schemas.microsoft.com/office/drawing/2014/main" id="{34329F84-8FC2-43DE-BDB2-7D78FEB61FAC}"/>
              </a:ext>
            </a:extLst>
          </p:cNvPr>
          <p:cNvSpPr txBox="1"/>
          <p:nvPr/>
        </p:nvSpPr>
        <p:spPr>
          <a:xfrm>
            <a:off x="5810867" y="1628538"/>
            <a:ext cx="3046885" cy="342303"/>
          </a:xfrm>
          <a:prstGeom prst="rect">
            <a:avLst/>
          </a:prstGeom>
          <a:solidFill>
            <a:schemeClr val="accent3"/>
          </a:solidFill>
        </p:spPr>
        <p:txBody>
          <a:bodyPr wrap="square" lIns="0" tIns="0" rIns="0" bIns="0" rtlCol="0" anchor="ctr">
            <a:noAutofit/>
          </a:bodyPr>
          <a:lstStyle/>
          <a:p>
            <a:pPr algn="ctr"/>
            <a:r>
              <a:rPr lang="en-US" sz="1400" b="1" dirty="0">
                <a:solidFill>
                  <a:schemeClr val="bg1"/>
                </a:solidFill>
                <a:latin typeface="+mj-lt"/>
              </a:rPr>
              <a:t>Lorem ipsum dolor sit amet, </a:t>
            </a:r>
            <a:endParaRPr lang="en-PH" sz="1400" b="1" dirty="0">
              <a:solidFill>
                <a:schemeClr val="bg1"/>
              </a:solidFill>
              <a:latin typeface="+mj-lt"/>
            </a:endParaRPr>
          </a:p>
        </p:txBody>
      </p:sp>
      <p:grpSp>
        <p:nvGrpSpPr>
          <p:cNvPr id="49" name="Group 48">
            <a:extLst>
              <a:ext uri="{FF2B5EF4-FFF2-40B4-BE49-F238E27FC236}">
                <a16:creationId xmlns:a16="http://schemas.microsoft.com/office/drawing/2014/main" id="{2806039A-22FE-4B0B-8333-8FB89F33EA1A}"/>
              </a:ext>
            </a:extLst>
          </p:cNvPr>
          <p:cNvGrpSpPr/>
          <p:nvPr/>
        </p:nvGrpSpPr>
        <p:grpSpPr>
          <a:xfrm>
            <a:off x="6041085" y="3133293"/>
            <a:ext cx="433458" cy="433458"/>
            <a:chOff x="1390775" y="1390753"/>
            <a:chExt cx="1493520" cy="1493520"/>
          </a:xfrm>
        </p:grpSpPr>
        <p:sp>
          <p:nvSpPr>
            <p:cNvPr id="50" name="Oval 49">
              <a:extLst>
                <a:ext uri="{FF2B5EF4-FFF2-40B4-BE49-F238E27FC236}">
                  <a16:creationId xmlns:a16="http://schemas.microsoft.com/office/drawing/2014/main" id="{315085F7-08F7-4CEC-9296-FB7CF788C5A0}"/>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1" name="Graphic 50" descr="Single gear with solid fill">
              <a:extLst>
                <a:ext uri="{FF2B5EF4-FFF2-40B4-BE49-F238E27FC236}">
                  <a16:creationId xmlns:a16="http://schemas.microsoft.com/office/drawing/2014/main" id="{4908772F-40BB-447D-8CC9-A497CC1B4E0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53" name="Right Brace 52">
            <a:extLst>
              <a:ext uri="{FF2B5EF4-FFF2-40B4-BE49-F238E27FC236}">
                <a16:creationId xmlns:a16="http://schemas.microsoft.com/office/drawing/2014/main" id="{054D7700-F223-431D-BA6D-7151F809CA3F}"/>
              </a:ext>
            </a:extLst>
          </p:cNvPr>
          <p:cNvSpPr/>
          <p:nvPr/>
        </p:nvSpPr>
        <p:spPr>
          <a:xfrm>
            <a:off x="5527676" y="2067932"/>
            <a:ext cx="283190" cy="3288395"/>
          </a:xfrm>
          <a:prstGeom prst="rightBrace">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spTree>
    <p:extLst>
      <p:ext uri="{BB962C8B-B14F-4D97-AF65-F5344CB8AC3E}">
        <p14:creationId xmlns:p14="http://schemas.microsoft.com/office/powerpoint/2010/main" val="159755432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7B3DE91-B0C4-49B1-9877-7BB5FD797FDD}"/>
              </a:ext>
            </a:extLst>
          </p:cNvPr>
          <p:cNvSpPr>
            <a:spLocks noGrp="1"/>
          </p:cNvSpPr>
          <p:nvPr>
            <p:ph type="title"/>
          </p:nvPr>
        </p:nvSpPr>
        <p:spPr/>
        <p:txBody>
          <a:bodyPr/>
          <a:lstStyle/>
          <a:p>
            <a:r>
              <a:rPr lang="en-US" b="1" dirty="0"/>
              <a:t>2x2 Matrix with Side Panel</a:t>
            </a:r>
          </a:p>
        </p:txBody>
      </p:sp>
      <p:sp>
        <p:nvSpPr>
          <p:cNvPr id="8" name="Slide Number Placeholder 7">
            <a:extLst>
              <a:ext uri="{FF2B5EF4-FFF2-40B4-BE49-F238E27FC236}">
                <a16:creationId xmlns:a16="http://schemas.microsoft.com/office/drawing/2014/main" id="{C538713A-F817-4127-A060-FFD176111EAB}"/>
              </a:ext>
            </a:extLst>
          </p:cNvPr>
          <p:cNvSpPr>
            <a:spLocks noGrp="1"/>
          </p:cNvSpPr>
          <p:nvPr>
            <p:ph type="sldNum" sz="quarter" idx="4"/>
          </p:nvPr>
        </p:nvSpPr>
        <p:spPr/>
        <p:txBody>
          <a:bodyPr>
            <a:normAutofit/>
          </a:bodyPr>
          <a:lstStyle/>
          <a:p>
            <a:fld id="{42BC4FAA-B05C-4B71-9CD7-008D1E941E8A}" type="slidenum">
              <a:rPr lang="en-PH" smtClean="0"/>
              <a:pPr/>
              <a:t>107</a:t>
            </a:fld>
            <a:endParaRPr lang="en-PH" dirty="0"/>
          </a:p>
        </p:txBody>
      </p:sp>
      <p:sp>
        <p:nvSpPr>
          <p:cNvPr id="4" name="TextBox 3">
            <a:extLst>
              <a:ext uri="{FF2B5EF4-FFF2-40B4-BE49-F238E27FC236}">
                <a16:creationId xmlns:a16="http://schemas.microsoft.com/office/drawing/2014/main" id="{EA65AA7A-B87E-42BC-8606-DAE0B483E5E3}"/>
              </a:ext>
            </a:extLst>
          </p:cNvPr>
          <p:cNvSpPr txBox="1"/>
          <p:nvPr/>
        </p:nvSpPr>
        <p:spPr>
          <a:xfrm>
            <a:off x="760348" y="2143760"/>
            <a:ext cx="2711192" cy="1504156"/>
          </a:xfrm>
          <a:prstGeom prst="rect">
            <a:avLst/>
          </a:prstGeom>
          <a:solidFill>
            <a:schemeClr val="accent3">
              <a:lumMod val="20000"/>
              <a:lumOff val="80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5" name="TextBox 4">
            <a:extLst>
              <a:ext uri="{FF2B5EF4-FFF2-40B4-BE49-F238E27FC236}">
                <a16:creationId xmlns:a16="http://schemas.microsoft.com/office/drawing/2014/main" id="{BA33C479-0F9B-4F54-B2E8-30170437969C}"/>
              </a:ext>
            </a:extLst>
          </p:cNvPr>
          <p:cNvSpPr txBox="1"/>
          <p:nvPr/>
        </p:nvSpPr>
        <p:spPr>
          <a:xfrm>
            <a:off x="3610638" y="2143762"/>
            <a:ext cx="2711192" cy="1504156"/>
          </a:xfrm>
          <a:prstGeom prst="rect">
            <a:avLst/>
          </a:prstGeom>
          <a:solidFill>
            <a:schemeClr val="accent3">
              <a:lumMod val="40000"/>
              <a:lumOff val="60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6" name="TextBox 5">
            <a:extLst>
              <a:ext uri="{FF2B5EF4-FFF2-40B4-BE49-F238E27FC236}">
                <a16:creationId xmlns:a16="http://schemas.microsoft.com/office/drawing/2014/main" id="{5045C07D-A6DC-4C70-8F26-25B44285D0EE}"/>
              </a:ext>
            </a:extLst>
          </p:cNvPr>
          <p:cNvSpPr txBox="1"/>
          <p:nvPr/>
        </p:nvSpPr>
        <p:spPr>
          <a:xfrm>
            <a:off x="760348" y="3849200"/>
            <a:ext cx="2711192" cy="1504156"/>
          </a:xfrm>
          <a:prstGeom prst="rect">
            <a:avLst/>
          </a:prstGeom>
          <a:solidFill>
            <a:schemeClr val="accent5">
              <a:lumMod val="20000"/>
              <a:lumOff val="80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7" name="TextBox 6">
            <a:extLst>
              <a:ext uri="{FF2B5EF4-FFF2-40B4-BE49-F238E27FC236}">
                <a16:creationId xmlns:a16="http://schemas.microsoft.com/office/drawing/2014/main" id="{B38666B1-96CF-48BE-B331-39261E41318C}"/>
              </a:ext>
            </a:extLst>
          </p:cNvPr>
          <p:cNvSpPr txBox="1"/>
          <p:nvPr/>
        </p:nvSpPr>
        <p:spPr>
          <a:xfrm>
            <a:off x="3610638" y="3849203"/>
            <a:ext cx="2711192" cy="1504156"/>
          </a:xfrm>
          <a:prstGeom prst="rect">
            <a:avLst/>
          </a:prstGeom>
          <a:solidFill>
            <a:schemeClr val="accent3">
              <a:lumMod val="20000"/>
              <a:lumOff val="80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9" name="Arrow: Right 8">
            <a:extLst>
              <a:ext uri="{FF2B5EF4-FFF2-40B4-BE49-F238E27FC236}">
                <a16:creationId xmlns:a16="http://schemas.microsoft.com/office/drawing/2014/main" id="{93C0D48D-86CE-4B30-BD13-6B390A755B21}"/>
              </a:ext>
            </a:extLst>
          </p:cNvPr>
          <p:cNvSpPr/>
          <p:nvPr/>
        </p:nvSpPr>
        <p:spPr>
          <a:xfrm>
            <a:off x="789971" y="5459640"/>
            <a:ext cx="5613486" cy="190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0" name="Arrow: Right 9">
            <a:extLst>
              <a:ext uri="{FF2B5EF4-FFF2-40B4-BE49-F238E27FC236}">
                <a16:creationId xmlns:a16="http://schemas.microsoft.com/office/drawing/2014/main" id="{128FE14F-5226-4ADB-8FBD-2B2D006E80F3}"/>
              </a:ext>
            </a:extLst>
          </p:cNvPr>
          <p:cNvSpPr/>
          <p:nvPr/>
        </p:nvSpPr>
        <p:spPr>
          <a:xfrm rot="16200000">
            <a:off x="-1060538" y="3657545"/>
            <a:ext cx="3209595" cy="18202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14" name="Group 13">
            <a:extLst>
              <a:ext uri="{FF2B5EF4-FFF2-40B4-BE49-F238E27FC236}">
                <a16:creationId xmlns:a16="http://schemas.microsoft.com/office/drawing/2014/main" id="{E65F2E25-868B-42F0-B93E-429F5A035BD3}"/>
              </a:ext>
            </a:extLst>
          </p:cNvPr>
          <p:cNvGrpSpPr/>
          <p:nvPr/>
        </p:nvGrpSpPr>
        <p:grpSpPr>
          <a:xfrm>
            <a:off x="760348" y="5661767"/>
            <a:ext cx="5643110" cy="188311"/>
            <a:chOff x="934157" y="5832733"/>
            <a:chExt cx="6614723" cy="211465"/>
          </a:xfrm>
        </p:grpSpPr>
        <p:sp>
          <p:nvSpPr>
            <p:cNvPr id="11" name="TextBox 10">
              <a:extLst>
                <a:ext uri="{FF2B5EF4-FFF2-40B4-BE49-F238E27FC236}">
                  <a16:creationId xmlns:a16="http://schemas.microsoft.com/office/drawing/2014/main" id="{9374A2CE-5283-4F74-90E4-8E2528273E87}"/>
                </a:ext>
              </a:extLst>
            </p:cNvPr>
            <p:cNvSpPr txBox="1"/>
            <p:nvPr/>
          </p:nvSpPr>
          <p:spPr>
            <a:xfrm>
              <a:off x="934157" y="5832733"/>
              <a:ext cx="870259" cy="211465"/>
            </a:xfrm>
            <a:prstGeom prst="rect">
              <a:avLst/>
            </a:prstGeom>
            <a:noFill/>
          </p:spPr>
          <p:txBody>
            <a:bodyPr wrap="square" lIns="0" tIns="0" rIns="0" bIns="0" rtlCol="0" anchor="ctr">
              <a:noAutofit/>
            </a:bodyPr>
            <a:lstStyle/>
            <a:p>
              <a:r>
                <a:rPr lang="en-US" sz="900" dirty="0"/>
                <a:t>Low</a:t>
              </a:r>
              <a:endParaRPr lang="en-PH" sz="900" dirty="0"/>
            </a:p>
          </p:txBody>
        </p:sp>
        <p:sp>
          <p:nvSpPr>
            <p:cNvPr id="12" name="TextBox 11">
              <a:extLst>
                <a:ext uri="{FF2B5EF4-FFF2-40B4-BE49-F238E27FC236}">
                  <a16:creationId xmlns:a16="http://schemas.microsoft.com/office/drawing/2014/main" id="{184FBA7D-2821-43D2-A0BC-86CCE3A37689}"/>
                </a:ext>
              </a:extLst>
            </p:cNvPr>
            <p:cNvSpPr txBox="1"/>
            <p:nvPr/>
          </p:nvSpPr>
          <p:spPr>
            <a:xfrm>
              <a:off x="6678621" y="5832733"/>
              <a:ext cx="870259" cy="211465"/>
            </a:xfrm>
            <a:prstGeom prst="rect">
              <a:avLst/>
            </a:prstGeom>
            <a:noFill/>
          </p:spPr>
          <p:txBody>
            <a:bodyPr wrap="square" lIns="0" tIns="0" rIns="0" bIns="0" rtlCol="0" anchor="ctr">
              <a:noAutofit/>
            </a:bodyPr>
            <a:lstStyle/>
            <a:p>
              <a:pPr algn="r"/>
              <a:r>
                <a:rPr lang="en-US" sz="900" dirty="0"/>
                <a:t>High</a:t>
              </a:r>
              <a:endParaRPr lang="en-PH" sz="900" dirty="0"/>
            </a:p>
          </p:txBody>
        </p:sp>
        <p:sp>
          <p:nvSpPr>
            <p:cNvPr id="13" name="TextBox 12">
              <a:extLst>
                <a:ext uri="{FF2B5EF4-FFF2-40B4-BE49-F238E27FC236}">
                  <a16:creationId xmlns:a16="http://schemas.microsoft.com/office/drawing/2014/main" id="{11E44666-712E-41F1-B5E4-5BE568F7B968}"/>
                </a:ext>
              </a:extLst>
            </p:cNvPr>
            <p:cNvSpPr txBox="1"/>
            <p:nvPr/>
          </p:nvSpPr>
          <p:spPr>
            <a:xfrm>
              <a:off x="3439795" y="5832733"/>
              <a:ext cx="1638174" cy="211465"/>
            </a:xfrm>
            <a:prstGeom prst="rect">
              <a:avLst/>
            </a:prstGeom>
            <a:noFill/>
          </p:spPr>
          <p:txBody>
            <a:bodyPr wrap="square" lIns="0" tIns="0" rIns="0" bIns="0" rtlCol="0" anchor="ctr">
              <a:noAutofit/>
            </a:bodyPr>
            <a:lstStyle/>
            <a:p>
              <a:pPr algn="ctr"/>
              <a:r>
                <a:rPr lang="en-US" sz="900" b="1" dirty="0"/>
                <a:t>X-Axis Label</a:t>
              </a:r>
              <a:endParaRPr lang="en-PH" sz="900" b="1" dirty="0"/>
            </a:p>
          </p:txBody>
        </p:sp>
      </p:grpSp>
      <p:grpSp>
        <p:nvGrpSpPr>
          <p:cNvPr id="15" name="Group 14">
            <a:extLst>
              <a:ext uri="{FF2B5EF4-FFF2-40B4-BE49-F238E27FC236}">
                <a16:creationId xmlns:a16="http://schemas.microsoft.com/office/drawing/2014/main" id="{6419DA11-5719-4422-845D-D1DB6049CED1}"/>
              </a:ext>
            </a:extLst>
          </p:cNvPr>
          <p:cNvGrpSpPr/>
          <p:nvPr/>
        </p:nvGrpSpPr>
        <p:grpSpPr>
          <a:xfrm rot="16200000">
            <a:off x="-1241750" y="3658353"/>
            <a:ext cx="3209595" cy="180404"/>
            <a:chOff x="934157" y="5832733"/>
            <a:chExt cx="6614723" cy="211466"/>
          </a:xfrm>
        </p:grpSpPr>
        <p:sp>
          <p:nvSpPr>
            <p:cNvPr id="16" name="TextBox 15">
              <a:extLst>
                <a:ext uri="{FF2B5EF4-FFF2-40B4-BE49-F238E27FC236}">
                  <a16:creationId xmlns:a16="http://schemas.microsoft.com/office/drawing/2014/main" id="{D2C6741D-C865-4512-8599-9E4B12D38FC6}"/>
                </a:ext>
              </a:extLst>
            </p:cNvPr>
            <p:cNvSpPr txBox="1"/>
            <p:nvPr/>
          </p:nvSpPr>
          <p:spPr>
            <a:xfrm>
              <a:off x="934157" y="5832733"/>
              <a:ext cx="870259" cy="211465"/>
            </a:xfrm>
            <a:prstGeom prst="rect">
              <a:avLst/>
            </a:prstGeom>
            <a:noFill/>
          </p:spPr>
          <p:txBody>
            <a:bodyPr wrap="square" lIns="0" tIns="0" rIns="0" bIns="0" rtlCol="0" anchor="ctr">
              <a:noAutofit/>
            </a:bodyPr>
            <a:lstStyle/>
            <a:p>
              <a:r>
                <a:rPr lang="en-US" sz="900" dirty="0"/>
                <a:t>Low</a:t>
              </a:r>
              <a:endParaRPr lang="en-PH" sz="900" dirty="0"/>
            </a:p>
          </p:txBody>
        </p:sp>
        <p:sp>
          <p:nvSpPr>
            <p:cNvPr id="17" name="TextBox 16">
              <a:extLst>
                <a:ext uri="{FF2B5EF4-FFF2-40B4-BE49-F238E27FC236}">
                  <a16:creationId xmlns:a16="http://schemas.microsoft.com/office/drawing/2014/main" id="{ADBD660F-C00A-4CF8-88BB-28F0EE09E333}"/>
                </a:ext>
              </a:extLst>
            </p:cNvPr>
            <p:cNvSpPr txBox="1"/>
            <p:nvPr/>
          </p:nvSpPr>
          <p:spPr>
            <a:xfrm>
              <a:off x="6678621" y="5832733"/>
              <a:ext cx="870259" cy="211465"/>
            </a:xfrm>
            <a:prstGeom prst="rect">
              <a:avLst/>
            </a:prstGeom>
            <a:noFill/>
          </p:spPr>
          <p:txBody>
            <a:bodyPr wrap="square" lIns="0" tIns="0" rIns="0" bIns="0" rtlCol="0" anchor="ctr">
              <a:noAutofit/>
            </a:bodyPr>
            <a:lstStyle/>
            <a:p>
              <a:pPr algn="r"/>
              <a:r>
                <a:rPr lang="en-US" sz="900" dirty="0"/>
                <a:t>High</a:t>
              </a:r>
              <a:endParaRPr lang="en-PH" sz="900" dirty="0"/>
            </a:p>
          </p:txBody>
        </p:sp>
        <p:sp>
          <p:nvSpPr>
            <p:cNvPr id="18" name="TextBox 17">
              <a:extLst>
                <a:ext uri="{FF2B5EF4-FFF2-40B4-BE49-F238E27FC236}">
                  <a16:creationId xmlns:a16="http://schemas.microsoft.com/office/drawing/2014/main" id="{06A13C6C-9AA9-4D38-8BC9-7309BF371C18}"/>
                </a:ext>
              </a:extLst>
            </p:cNvPr>
            <p:cNvSpPr txBox="1"/>
            <p:nvPr/>
          </p:nvSpPr>
          <p:spPr>
            <a:xfrm>
              <a:off x="2919852" y="5832734"/>
              <a:ext cx="2678058" cy="211465"/>
            </a:xfrm>
            <a:prstGeom prst="rect">
              <a:avLst/>
            </a:prstGeom>
            <a:noFill/>
          </p:spPr>
          <p:txBody>
            <a:bodyPr wrap="square" lIns="0" tIns="0" rIns="0" bIns="0" rtlCol="0" anchor="ctr">
              <a:noAutofit/>
            </a:bodyPr>
            <a:lstStyle/>
            <a:p>
              <a:pPr algn="ctr"/>
              <a:r>
                <a:rPr lang="en-US" sz="900" b="1" dirty="0"/>
                <a:t>Y-Axis Label</a:t>
              </a:r>
              <a:endParaRPr lang="en-PH" sz="900" b="1" dirty="0"/>
            </a:p>
          </p:txBody>
        </p:sp>
      </p:grpSp>
      <p:grpSp>
        <p:nvGrpSpPr>
          <p:cNvPr id="20" name="Group 19">
            <a:extLst>
              <a:ext uri="{FF2B5EF4-FFF2-40B4-BE49-F238E27FC236}">
                <a16:creationId xmlns:a16="http://schemas.microsoft.com/office/drawing/2014/main" id="{98BD55C1-BF41-49C6-B070-A43DF45C7C48}"/>
              </a:ext>
            </a:extLst>
          </p:cNvPr>
          <p:cNvGrpSpPr/>
          <p:nvPr/>
        </p:nvGrpSpPr>
        <p:grpSpPr>
          <a:xfrm>
            <a:off x="272847" y="1628538"/>
            <a:ext cx="6048982" cy="278137"/>
            <a:chOff x="363794" y="1525675"/>
            <a:chExt cx="2402555" cy="424144"/>
          </a:xfrm>
        </p:grpSpPr>
        <p:sp>
          <p:nvSpPr>
            <p:cNvPr id="21" name="TextBox 20">
              <a:extLst>
                <a:ext uri="{FF2B5EF4-FFF2-40B4-BE49-F238E27FC236}">
                  <a16:creationId xmlns:a16="http://schemas.microsoft.com/office/drawing/2014/main" id="{DB99CC19-830C-4999-9F40-3BF5E9884BB4}"/>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350" b="1" dirty="0">
                  <a:solidFill>
                    <a:schemeClr val="accent1"/>
                  </a:solidFill>
                  <a:latin typeface="+mj-lt"/>
                </a:rPr>
                <a:t>Lorem ipsum dolor sit amet, consectetur adipiscing elit. </a:t>
              </a:r>
              <a:endParaRPr lang="en-PH" sz="1350" b="1" dirty="0">
                <a:solidFill>
                  <a:schemeClr val="accent1"/>
                </a:solidFill>
                <a:latin typeface="+mj-lt"/>
              </a:endParaRPr>
            </a:p>
          </p:txBody>
        </p:sp>
        <p:cxnSp>
          <p:nvCxnSpPr>
            <p:cNvPr id="22" name="Straight Connector 21">
              <a:extLst>
                <a:ext uri="{FF2B5EF4-FFF2-40B4-BE49-F238E27FC236}">
                  <a16:creationId xmlns:a16="http://schemas.microsoft.com/office/drawing/2014/main" id="{5C609E37-8A1A-46F3-B819-9A08AA8A5D56}"/>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 name="Group 95">
            <a:extLst>
              <a:ext uri="{FF2B5EF4-FFF2-40B4-BE49-F238E27FC236}">
                <a16:creationId xmlns:a16="http://schemas.microsoft.com/office/drawing/2014/main" id="{56EE5102-159E-4A51-A69C-BDB467A67510}"/>
              </a:ext>
            </a:extLst>
          </p:cNvPr>
          <p:cNvGrpSpPr/>
          <p:nvPr/>
        </p:nvGrpSpPr>
        <p:grpSpPr>
          <a:xfrm>
            <a:off x="6966267" y="954009"/>
            <a:ext cx="1677875" cy="1261904"/>
            <a:chOff x="9300876" y="586583"/>
            <a:chExt cx="2237166" cy="1682538"/>
          </a:xfrm>
        </p:grpSpPr>
        <p:grpSp>
          <p:nvGrpSpPr>
            <p:cNvPr id="41" name="Group 40">
              <a:extLst>
                <a:ext uri="{FF2B5EF4-FFF2-40B4-BE49-F238E27FC236}">
                  <a16:creationId xmlns:a16="http://schemas.microsoft.com/office/drawing/2014/main" id="{01183563-03C4-418D-9A63-A170FB66BB0E}"/>
                </a:ext>
              </a:extLst>
            </p:cNvPr>
            <p:cNvGrpSpPr/>
            <p:nvPr/>
          </p:nvGrpSpPr>
          <p:grpSpPr>
            <a:xfrm>
              <a:off x="9300876" y="586583"/>
              <a:ext cx="498282" cy="498282"/>
              <a:chOff x="9196912" y="979940"/>
              <a:chExt cx="631792" cy="631792"/>
            </a:xfrm>
          </p:grpSpPr>
          <p:sp>
            <p:nvSpPr>
              <p:cNvPr id="48" name="Oval 47">
                <a:extLst>
                  <a:ext uri="{FF2B5EF4-FFF2-40B4-BE49-F238E27FC236}">
                    <a16:creationId xmlns:a16="http://schemas.microsoft.com/office/drawing/2014/main" id="{A98C1E24-9F8B-4074-BB41-CCA322CFCE37}"/>
                  </a:ext>
                </a:extLst>
              </p:cNvPr>
              <p:cNvSpPr/>
              <p:nvPr/>
            </p:nvSpPr>
            <p:spPr>
              <a:xfrm>
                <a:off x="9196912" y="979940"/>
                <a:ext cx="631792" cy="6317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54" name="Graphic 53" descr="Single gear with solid fill">
                <a:extLst>
                  <a:ext uri="{FF2B5EF4-FFF2-40B4-BE49-F238E27FC236}">
                    <a16:creationId xmlns:a16="http://schemas.microsoft.com/office/drawing/2014/main" id="{F21F5445-4EF1-4D4A-A3C5-915FEE93BBA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250245" y="1033273"/>
                <a:ext cx="525126" cy="525126"/>
              </a:xfrm>
              <a:prstGeom prst="rect">
                <a:avLst/>
              </a:prstGeom>
            </p:spPr>
          </p:pic>
        </p:grpSp>
        <p:sp>
          <p:nvSpPr>
            <p:cNvPr id="55" name="TextBox 54">
              <a:extLst>
                <a:ext uri="{FF2B5EF4-FFF2-40B4-BE49-F238E27FC236}">
                  <a16:creationId xmlns:a16="http://schemas.microsoft.com/office/drawing/2014/main" id="{73CAFCB3-92DA-45F6-95A7-D4D232834274}"/>
                </a:ext>
              </a:extLst>
            </p:cNvPr>
            <p:cNvSpPr txBox="1"/>
            <p:nvPr/>
          </p:nvSpPr>
          <p:spPr>
            <a:xfrm>
              <a:off x="9300876" y="861082"/>
              <a:ext cx="2237166" cy="533378"/>
            </a:xfrm>
            <a:prstGeom prst="rect">
              <a:avLst/>
            </a:prstGeom>
            <a:noFill/>
          </p:spPr>
          <p:txBody>
            <a:bodyPr wrap="square" lIns="0" tIns="0" rIns="0" bIns="0" rtlCol="0" anchor="b">
              <a:normAutofit/>
            </a:bodyPr>
            <a:lstStyle/>
            <a:p>
              <a:r>
                <a:rPr lang="en-US" sz="1050" b="1" dirty="0">
                  <a:solidFill>
                    <a:schemeClr val="accent5"/>
                  </a:solidFill>
                  <a:latin typeface="+mj-lt"/>
                </a:rPr>
                <a:t>Lorem ipsum dolor </a:t>
              </a:r>
              <a:endParaRPr lang="en-PH" sz="1050" b="1" dirty="0">
                <a:solidFill>
                  <a:schemeClr val="accent5"/>
                </a:solidFill>
                <a:latin typeface="+mj-lt"/>
              </a:endParaRPr>
            </a:p>
          </p:txBody>
        </p:sp>
        <p:sp>
          <p:nvSpPr>
            <p:cNvPr id="56" name="TextBox 55">
              <a:extLst>
                <a:ext uri="{FF2B5EF4-FFF2-40B4-BE49-F238E27FC236}">
                  <a16:creationId xmlns:a16="http://schemas.microsoft.com/office/drawing/2014/main" id="{AC7347CA-0CFB-4645-A548-950769F280EE}"/>
                </a:ext>
              </a:extLst>
            </p:cNvPr>
            <p:cNvSpPr txBox="1"/>
            <p:nvPr/>
          </p:nvSpPr>
          <p:spPr>
            <a:xfrm>
              <a:off x="9300876" y="1475215"/>
              <a:ext cx="2237166" cy="793906"/>
            </a:xfrm>
            <a:prstGeom prst="rect">
              <a:avLst/>
            </a:prstGeom>
            <a:noFill/>
          </p:spPr>
          <p:txBody>
            <a:bodyPr wrap="square" lIns="0" tIns="0" rIns="0" bIns="0" rtlCol="0" anchor="ctr">
              <a:normAutofit fontScale="70000" lnSpcReduction="20000"/>
            </a:bodyPr>
            <a:lstStyle/>
            <a:p>
              <a:r>
                <a:rPr lang="en-US" sz="1200" dirty="0">
                  <a:solidFill>
                    <a:schemeClr val="bg1"/>
                  </a:solidFill>
                </a:rPr>
                <a:t>Lorem ipsum dolor sit amet, consectetur adipiscing elit. Ut tempor, quam et mattis pulvinar, mauris ligula suscipit arcu, sed elementum diam leo at magna. </a:t>
              </a:r>
              <a:endParaRPr lang="en-PH" sz="1200" dirty="0">
                <a:solidFill>
                  <a:schemeClr val="bg1"/>
                </a:solidFill>
              </a:endParaRPr>
            </a:p>
          </p:txBody>
        </p:sp>
      </p:grpSp>
      <p:cxnSp>
        <p:nvCxnSpPr>
          <p:cNvPr id="89" name="Straight Connector 88">
            <a:extLst>
              <a:ext uri="{FF2B5EF4-FFF2-40B4-BE49-F238E27FC236}">
                <a16:creationId xmlns:a16="http://schemas.microsoft.com/office/drawing/2014/main" id="{893BA620-51F4-4D23-98A6-EF87162CB784}"/>
              </a:ext>
            </a:extLst>
          </p:cNvPr>
          <p:cNvCxnSpPr>
            <a:cxnSpLocks/>
          </p:cNvCxnSpPr>
          <p:nvPr/>
        </p:nvCxnSpPr>
        <p:spPr>
          <a:xfrm>
            <a:off x="6966267" y="4334653"/>
            <a:ext cx="1677875"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BA583B5E-C065-4CE8-A366-B17BE8EE9E60}"/>
              </a:ext>
            </a:extLst>
          </p:cNvPr>
          <p:cNvGrpSpPr/>
          <p:nvPr/>
        </p:nvGrpSpPr>
        <p:grpSpPr>
          <a:xfrm>
            <a:off x="6966267" y="2787137"/>
            <a:ext cx="1677875" cy="1261904"/>
            <a:chOff x="9300876" y="586583"/>
            <a:chExt cx="2237166" cy="1682538"/>
          </a:xfrm>
        </p:grpSpPr>
        <p:grpSp>
          <p:nvGrpSpPr>
            <p:cNvPr id="98" name="Group 97">
              <a:extLst>
                <a:ext uri="{FF2B5EF4-FFF2-40B4-BE49-F238E27FC236}">
                  <a16:creationId xmlns:a16="http://schemas.microsoft.com/office/drawing/2014/main" id="{25990BDC-83AE-4DAA-8EE3-F96F9265955C}"/>
                </a:ext>
              </a:extLst>
            </p:cNvPr>
            <p:cNvGrpSpPr/>
            <p:nvPr/>
          </p:nvGrpSpPr>
          <p:grpSpPr>
            <a:xfrm>
              <a:off x="9300876" y="586583"/>
              <a:ext cx="498282" cy="498282"/>
              <a:chOff x="9196912" y="979940"/>
              <a:chExt cx="631792" cy="631792"/>
            </a:xfrm>
          </p:grpSpPr>
          <p:sp>
            <p:nvSpPr>
              <p:cNvPr id="101" name="Oval 100">
                <a:extLst>
                  <a:ext uri="{FF2B5EF4-FFF2-40B4-BE49-F238E27FC236}">
                    <a16:creationId xmlns:a16="http://schemas.microsoft.com/office/drawing/2014/main" id="{A276808C-556C-457B-9A43-1FE0959990B1}"/>
                  </a:ext>
                </a:extLst>
              </p:cNvPr>
              <p:cNvSpPr/>
              <p:nvPr/>
            </p:nvSpPr>
            <p:spPr>
              <a:xfrm>
                <a:off x="9196912" y="979940"/>
                <a:ext cx="631792" cy="6317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102" name="Graphic 101" descr="Single gear with solid fill">
                <a:extLst>
                  <a:ext uri="{FF2B5EF4-FFF2-40B4-BE49-F238E27FC236}">
                    <a16:creationId xmlns:a16="http://schemas.microsoft.com/office/drawing/2014/main" id="{B2EBD56C-AF0A-4332-A141-C7EC3841003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250245" y="1033273"/>
                <a:ext cx="525126" cy="525126"/>
              </a:xfrm>
              <a:prstGeom prst="rect">
                <a:avLst/>
              </a:prstGeom>
            </p:spPr>
          </p:pic>
        </p:grpSp>
        <p:sp>
          <p:nvSpPr>
            <p:cNvPr id="99" name="TextBox 98">
              <a:extLst>
                <a:ext uri="{FF2B5EF4-FFF2-40B4-BE49-F238E27FC236}">
                  <a16:creationId xmlns:a16="http://schemas.microsoft.com/office/drawing/2014/main" id="{35E8E9A9-D9A1-43CB-A37D-7D4B359090CE}"/>
                </a:ext>
              </a:extLst>
            </p:cNvPr>
            <p:cNvSpPr txBox="1"/>
            <p:nvPr/>
          </p:nvSpPr>
          <p:spPr>
            <a:xfrm>
              <a:off x="9300876" y="861082"/>
              <a:ext cx="2237166" cy="533378"/>
            </a:xfrm>
            <a:prstGeom prst="rect">
              <a:avLst/>
            </a:prstGeom>
            <a:noFill/>
          </p:spPr>
          <p:txBody>
            <a:bodyPr wrap="square" lIns="0" tIns="0" rIns="0" bIns="0" rtlCol="0" anchor="b">
              <a:normAutofit/>
            </a:bodyPr>
            <a:lstStyle/>
            <a:p>
              <a:r>
                <a:rPr lang="en-US" sz="1050" b="1" dirty="0">
                  <a:solidFill>
                    <a:schemeClr val="accent5"/>
                  </a:solidFill>
                  <a:latin typeface="+mj-lt"/>
                </a:rPr>
                <a:t>Lorem ipsum dolor </a:t>
              </a:r>
              <a:endParaRPr lang="en-PH" sz="1050" b="1" dirty="0">
                <a:solidFill>
                  <a:schemeClr val="accent5"/>
                </a:solidFill>
                <a:latin typeface="+mj-lt"/>
              </a:endParaRPr>
            </a:p>
          </p:txBody>
        </p:sp>
        <p:sp>
          <p:nvSpPr>
            <p:cNvPr id="100" name="TextBox 99">
              <a:extLst>
                <a:ext uri="{FF2B5EF4-FFF2-40B4-BE49-F238E27FC236}">
                  <a16:creationId xmlns:a16="http://schemas.microsoft.com/office/drawing/2014/main" id="{58145F95-FCDF-4434-BCCC-3714DF0BC1CD}"/>
                </a:ext>
              </a:extLst>
            </p:cNvPr>
            <p:cNvSpPr txBox="1"/>
            <p:nvPr/>
          </p:nvSpPr>
          <p:spPr>
            <a:xfrm>
              <a:off x="9300876" y="1475215"/>
              <a:ext cx="2237166" cy="793906"/>
            </a:xfrm>
            <a:prstGeom prst="rect">
              <a:avLst/>
            </a:prstGeom>
            <a:noFill/>
          </p:spPr>
          <p:txBody>
            <a:bodyPr wrap="square" lIns="0" tIns="0" rIns="0" bIns="0" rtlCol="0" anchor="ctr">
              <a:normAutofit fontScale="70000" lnSpcReduction="20000"/>
            </a:bodyPr>
            <a:lstStyle/>
            <a:p>
              <a:r>
                <a:rPr lang="en-US" sz="1200" dirty="0">
                  <a:solidFill>
                    <a:schemeClr val="bg1"/>
                  </a:solidFill>
                </a:rPr>
                <a:t>Lorem ipsum dolor sit amet, consectetur adipiscing elit. Ut tempor, quam et mattis pulvinar, mauris ligula suscipit arcu, sed elementum diam leo at magna. </a:t>
              </a:r>
              <a:endParaRPr lang="en-PH" sz="1200" dirty="0">
                <a:solidFill>
                  <a:schemeClr val="bg1"/>
                </a:solidFill>
              </a:endParaRPr>
            </a:p>
          </p:txBody>
        </p:sp>
      </p:grpSp>
      <p:grpSp>
        <p:nvGrpSpPr>
          <p:cNvPr id="103" name="Group 102">
            <a:extLst>
              <a:ext uri="{FF2B5EF4-FFF2-40B4-BE49-F238E27FC236}">
                <a16:creationId xmlns:a16="http://schemas.microsoft.com/office/drawing/2014/main" id="{1E670D65-54C7-4A99-94AA-D0D2DA3E9084}"/>
              </a:ext>
            </a:extLst>
          </p:cNvPr>
          <p:cNvGrpSpPr/>
          <p:nvPr/>
        </p:nvGrpSpPr>
        <p:grpSpPr>
          <a:xfrm>
            <a:off x="6966267" y="4620266"/>
            <a:ext cx="1677875" cy="1261904"/>
            <a:chOff x="9300876" y="586583"/>
            <a:chExt cx="2237166" cy="1682538"/>
          </a:xfrm>
        </p:grpSpPr>
        <p:grpSp>
          <p:nvGrpSpPr>
            <p:cNvPr id="104" name="Group 103">
              <a:extLst>
                <a:ext uri="{FF2B5EF4-FFF2-40B4-BE49-F238E27FC236}">
                  <a16:creationId xmlns:a16="http://schemas.microsoft.com/office/drawing/2014/main" id="{A128EFFE-6289-4735-8A50-769D97B84F8E}"/>
                </a:ext>
              </a:extLst>
            </p:cNvPr>
            <p:cNvGrpSpPr/>
            <p:nvPr/>
          </p:nvGrpSpPr>
          <p:grpSpPr>
            <a:xfrm>
              <a:off x="9300876" y="586583"/>
              <a:ext cx="498282" cy="498282"/>
              <a:chOff x="9196912" y="979940"/>
              <a:chExt cx="631792" cy="631792"/>
            </a:xfrm>
          </p:grpSpPr>
          <p:sp>
            <p:nvSpPr>
              <p:cNvPr id="107" name="Oval 106">
                <a:extLst>
                  <a:ext uri="{FF2B5EF4-FFF2-40B4-BE49-F238E27FC236}">
                    <a16:creationId xmlns:a16="http://schemas.microsoft.com/office/drawing/2014/main" id="{D9A82CAC-1D10-4197-B34D-6226460E8405}"/>
                  </a:ext>
                </a:extLst>
              </p:cNvPr>
              <p:cNvSpPr/>
              <p:nvPr/>
            </p:nvSpPr>
            <p:spPr>
              <a:xfrm>
                <a:off x="9196912" y="979940"/>
                <a:ext cx="631792" cy="6317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108" name="Graphic 107" descr="Single gear with solid fill">
                <a:extLst>
                  <a:ext uri="{FF2B5EF4-FFF2-40B4-BE49-F238E27FC236}">
                    <a16:creationId xmlns:a16="http://schemas.microsoft.com/office/drawing/2014/main" id="{F5FCA11F-7615-435B-AEBF-992302C0A34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250245" y="1033273"/>
                <a:ext cx="525126" cy="525126"/>
              </a:xfrm>
              <a:prstGeom prst="rect">
                <a:avLst/>
              </a:prstGeom>
            </p:spPr>
          </p:pic>
        </p:grpSp>
        <p:sp>
          <p:nvSpPr>
            <p:cNvPr id="105" name="TextBox 104">
              <a:extLst>
                <a:ext uri="{FF2B5EF4-FFF2-40B4-BE49-F238E27FC236}">
                  <a16:creationId xmlns:a16="http://schemas.microsoft.com/office/drawing/2014/main" id="{30F44EC7-B0E8-41F1-AB45-5E76563D7FBB}"/>
                </a:ext>
              </a:extLst>
            </p:cNvPr>
            <p:cNvSpPr txBox="1"/>
            <p:nvPr/>
          </p:nvSpPr>
          <p:spPr>
            <a:xfrm>
              <a:off x="9300876" y="861082"/>
              <a:ext cx="2237166" cy="533378"/>
            </a:xfrm>
            <a:prstGeom prst="rect">
              <a:avLst/>
            </a:prstGeom>
            <a:noFill/>
          </p:spPr>
          <p:txBody>
            <a:bodyPr wrap="square" lIns="0" tIns="0" rIns="0" bIns="0" rtlCol="0" anchor="b">
              <a:normAutofit/>
            </a:bodyPr>
            <a:lstStyle/>
            <a:p>
              <a:r>
                <a:rPr lang="en-US" sz="1050" b="1" dirty="0">
                  <a:solidFill>
                    <a:schemeClr val="accent5"/>
                  </a:solidFill>
                  <a:latin typeface="+mj-lt"/>
                </a:rPr>
                <a:t>Lorem ipsum dolor </a:t>
              </a:r>
              <a:endParaRPr lang="en-PH" sz="1050" b="1" dirty="0">
                <a:solidFill>
                  <a:schemeClr val="accent5"/>
                </a:solidFill>
                <a:latin typeface="+mj-lt"/>
              </a:endParaRPr>
            </a:p>
          </p:txBody>
        </p:sp>
        <p:sp>
          <p:nvSpPr>
            <p:cNvPr id="106" name="TextBox 105">
              <a:extLst>
                <a:ext uri="{FF2B5EF4-FFF2-40B4-BE49-F238E27FC236}">
                  <a16:creationId xmlns:a16="http://schemas.microsoft.com/office/drawing/2014/main" id="{EB7C8F2A-37B0-4C74-9842-6CEB678C9A14}"/>
                </a:ext>
              </a:extLst>
            </p:cNvPr>
            <p:cNvSpPr txBox="1"/>
            <p:nvPr/>
          </p:nvSpPr>
          <p:spPr>
            <a:xfrm>
              <a:off x="9300876" y="1475215"/>
              <a:ext cx="2237166" cy="793906"/>
            </a:xfrm>
            <a:prstGeom prst="rect">
              <a:avLst/>
            </a:prstGeom>
            <a:noFill/>
          </p:spPr>
          <p:txBody>
            <a:bodyPr wrap="square" lIns="0" tIns="0" rIns="0" bIns="0" rtlCol="0" anchor="ctr">
              <a:normAutofit fontScale="70000" lnSpcReduction="20000"/>
            </a:bodyPr>
            <a:lstStyle/>
            <a:p>
              <a:r>
                <a:rPr lang="en-US" sz="1200" dirty="0">
                  <a:solidFill>
                    <a:schemeClr val="bg1"/>
                  </a:solidFill>
                </a:rPr>
                <a:t>Lorem ipsum dolor sit amet, consectetur adipiscing elit. Ut tempor, quam et mattis pulvinar, mauris ligula suscipit arcu, sed elementum diam leo at magna. </a:t>
              </a:r>
              <a:endParaRPr lang="en-PH" sz="1200" dirty="0">
                <a:solidFill>
                  <a:schemeClr val="bg1"/>
                </a:solidFill>
              </a:endParaRPr>
            </a:p>
          </p:txBody>
        </p:sp>
      </p:grpSp>
      <p:cxnSp>
        <p:nvCxnSpPr>
          <p:cNvPr id="110" name="Straight Connector 109">
            <a:extLst>
              <a:ext uri="{FF2B5EF4-FFF2-40B4-BE49-F238E27FC236}">
                <a16:creationId xmlns:a16="http://schemas.microsoft.com/office/drawing/2014/main" id="{2E045096-B072-402D-A206-84513634D167}"/>
              </a:ext>
            </a:extLst>
          </p:cNvPr>
          <p:cNvCxnSpPr>
            <a:cxnSpLocks/>
          </p:cNvCxnSpPr>
          <p:nvPr/>
        </p:nvCxnSpPr>
        <p:spPr>
          <a:xfrm>
            <a:off x="6966267" y="2501525"/>
            <a:ext cx="1677875"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666130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6FCE85-7F43-490B-AA4F-8C171C1DC4EA}"/>
              </a:ext>
            </a:extLst>
          </p:cNvPr>
          <p:cNvSpPr>
            <a:spLocks noGrp="1"/>
          </p:cNvSpPr>
          <p:nvPr>
            <p:ph type="title"/>
          </p:nvPr>
        </p:nvSpPr>
        <p:spPr/>
        <p:txBody>
          <a:bodyPr>
            <a:normAutofit/>
          </a:bodyPr>
          <a:lstStyle/>
          <a:p>
            <a:r>
              <a:rPr lang="en-US" b="1" dirty="0"/>
              <a:t>Scatter Quadrant Chart</a:t>
            </a:r>
          </a:p>
        </p:txBody>
      </p:sp>
      <p:sp>
        <p:nvSpPr>
          <p:cNvPr id="8" name="Slide Number Placeholder 7">
            <a:extLst>
              <a:ext uri="{FF2B5EF4-FFF2-40B4-BE49-F238E27FC236}">
                <a16:creationId xmlns:a16="http://schemas.microsoft.com/office/drawing/2014/main" id="{4AAA18A3-C6A8-4BC3-8776-A0EA7C7B5CEE}"/>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108</a:t>
            </a:fld>
            <a:endParaRPr lang="en-PH" dirty="0"/>
          </a:p>
        </p:txBody>
      </p:sp>
      <p:sp>
        <p:nvSpPr>
          <p:cNvPr id="4" name="TextBox 3">
            <a:extLst>
              <a:ext uri="{FF2B5EF4-FFF2-40B4-BE49-F238E27FC236}">
                <a16:creationId xmlns:a16="http://schemas.microsoft.com/office/drawing/2014/main" id="{EA65AA7A-B87E-42BC-8606-DAE0B483E5E3}"/>
              </a:ext>
            </a:extLst>
          </p:cNvPr>
          <p:cNvSpPr txBox="1"/>
          <p:nvPr/>
        </p:nvSpPr>
        <p:spPr>
          <a:xfrm>
            <a:off x="2725779" y="1628538"/>
            <a:ext cx="3061535" cy="1504937"/>
          </a:xfrm>
          <a:prstGeom prst="rect">
            <a:avLst/>
          </a:prstGeom>
          <a:solidFill>
            <a:schemeClr val="accent3">
              <a:lumMod val="20000"/>
              <a:lumOff val="80000"/>
            </a:schemeClr>
          </a:solidFill>
        </p:spPr>
        <p:txBody>
          <a:bodyPr wrap="square" lIns="54000" tIns="54000" rIns="54000" bIns="54000" rtlCol="0" anchor="ctr">
            <a:normAutofit/>
          </a:bodyPr>
          <a:lstStyle/>
          <a:p>
            <a:r>
              <a:rPr lang="en-US" sz="975" b="1" dirty="0"/>
              <a:t>Lorem ipsum </a:t>
            </a:r>
          </a:p>
          <a:p>
            <a:pPr marL="266693" indent="-129776">
              <a:buFont typeface="Arial" panose="020B0604020202020204" pitchFamily="34" charset="0"/>
              <a:buChar char="•"/>
            </a:pPr>
            <a:r>
              <a:rPr lang="en-US" sz="975" dirty="0"/>
              <a:t>dolor sit amet, consectetur adipiscing elit. Ut tempor, quam et mattis pulvinar, mauris ligula suscipit arcu, sed elementum diam leo at magna. </a:t>
            </a:r>
          </a:p>
        </p:txBody>
      </p:sp>
      <p:sp>
        <p:nvSpPr>
          <p:cNvPr id="5" name="TextBox 4">
            <a:extLst>
              <a:ext uri="{FF2B5EF4-FFF2-40B4-BE49-F238E27FC236}">
                <a16:creationId xmlns:a16="http://schemas.microsoft.com/office/drawing/2014/main" id="{BA33C479-0F9B-4F54-B2E8-30170437969C}"/>
              </a:ext>
            </a:extLst>
          </p:cNvPr>
          <p:cNvSpPr txBox="1"/>
          <p:nvPr/>
        </p:nvSpPr>
        <p:spPr>
          <a:xfrm>
            <a:off x="5787313" y="1628538"/>
            <a:ext cx="3061535" cy="1504937"/>
          </a:xfrm>
          <a:prstGeom prst="rect">
            <a:avLst/>
          </a:prstGeom>
          <a:solidFill>
            <a:schemeClr val="accent2">
              <a:lumMod val="40000"/>
              <a:lumOff val="60000"/>
            </a:schemeClr>
          </a:solidFill>
        </p:spPr>
        <p:txBody>
          <a:bodyPr wrap="square" lIns="54000" tIns="54000" rIns="54000" bIns="54000" rtlCol="0" anchor="ctr">
            <a:normAutofit/>
          </a:bodyPr>
          <a:lstStyle/>
          <a:p>
            <a:r>
              <a:rPr lang="en-US" sz="975" b="1" dirty="0"/>
              <a:t>Lorem ipsum </a:t>
            </a:r>
          </a:p>
          <a:p>
            <a:pPr marL="266693" indent="-129776">
              <a:buFont typeface="Arial" panose="020B0604020202020204" pitchFamily="34" charset="0"/>
              <a:buChar char="•"/>
            </a:pPr>
            <a:r>
              <a:rPr lang="en-US" sz="975" dirty="0"/>
              <a:t>dolor sit amet, consectetur adipiscing elit. Ut tempor, quam et mattis pulvinar, mauris ligula suscipit arcu, sed elementum diam leo at magna. </a:t>
            </a:r>
          </a:p>
        </p:txBody>
      </p:sp>
      <p:sp>
        <p:nvSpPr>
          <p:cNvPr id="6" name="TextBox 5">
            <a:extLst>
              <a:ext uri="{FF2B5EF4-FFF2-40B4-BE49-F238E27FC236}">
                <a16:creationId xmlns:a16="http://schemas.microsoft.com/office/drawing/2014/main" id="{5045C07D-A6DC-4C70-8F26-25B44285D0EE}"/>
              </a:ext>
            </a:extLst>
          </p:cNvPr>
          <p:cNvSpPr txBox="1"/>
          <p:nvPr/>
        </p:nvSpPr>
        <p:spPr>
          <a:xfrm>
            <a:off x="2725779" y="3133476"/>
            <a:ext cx="3061535" cy="1504937"/>
          </a:xfrm>
          <a:prstGeom prst="rect">
            <a:avLst/>
          </a:prstGeom>
          <a:solidFill>
            <a:srgbClr val="FFC9C9"/>
          </a:solidFill>
        </p:spPr>
        <p:txBody>
          <a:bodyPr wrap="square" lIns="54000" tIns="54000" rIns="54000" bIns="54000" rtlCol="0" anchor="ctr">
            <a:normAutofit/>
          </a:bodyPr>
          <a:lstStyle/>
          <a:p>
            <a:r>
              <a:rPr lang="en-US" sz="975" b="1" dirty="0"/>
              <a:t>Lorem ipsum </a:t>
            </a:r>
          </a:p>
          <a:p>
            <a:pPr marL="266693" indent="-129776">
              <a:buFont typeface="Arial" panose="020B0604020202020204" pitchFamily="34" charset="0"/>
              <a:buChar char="•"/>
            </a:pPr>
            <a:r>
              <a:rPr lang="en-US" sz="975" dirty="0"/>
              <a:t>dolor sit amet, consectetur adipiscing elit. Ut tempor, quam et mattis pulvinar, mauris ligula suscipit arcu, sed elementum diam leo at magna. </a:t>
            </a:r>
          </a:p>
        </p:txBody>
      </p:sp>
      <p:sp>
        <p:nvSpPr>
          <p:cNvPr id="7" name="TextBox 6">
            <a:extLst>
              <a:ext uri="{FF2B5EF4-FFF2-40B4-BE49-F238E27FC236}">
                <a16:creationId xmlns:a16="http://schemas.microsoft.com/office/drawing/2014/main" id="{B38666B1-96CF-48BE-B331-39261E41318C}"/>
              </a:ext>
            </a:extLst>
          </p:cNvPr>
          <p:cNvSpPr txBox="1"/>
          <p:nvPr/>
        </p:nvSpPr>
        <p:spPr>
          <a:xfrm>
            <a:off x="5787313" y="3133476"/>
            <a:ext cx="3061535" cy="1504937"/>
          </a:xfrm>
          <a:prstGeom prst="rect">
            <a:avLst/>
          </a:prstGeom>
          <a:solidFill>
            <a:schemeClr val="accent3">
              <a:lumMod val="20000"/>
              <a:lumOff val="80000"/>
            </a:schemeClr>
          </a:solidFill>
        </p:spPr>
        <p:txBody>
          <a:bodyPr wrap="square" lIns="54000" tIns="54000" rIns="54000" bIns="54000" rtlCol="0" anchor="ctr">
            <a:normAutofit/>
          </a:bodyPr>
          <a:lstStyle/>
          <a:p>
            <a:r>
              <a:rPr lang="en-US" sz="975" b="1" dirty="0"/>
              <a:t>Lorem ipsum </a:t>
            </a:r>
          </a:p>
          <a:p>
            <a:pPr marL="266693" indent="-129776">
              <a:buFont typeface="Arial" panose="020B0604020202020204" pitchFamily="34" charset="0"/>
              <a:buChar char="•"/>
            </a:pPr>
            <a:r>
              <a:rPr lang="en-US" sz="975" dirty="0"/>
              <a:t>dolor sit amet, consectetur adipiscing elit. Ut tempor, quam et mattis pulvinar, mauris ligula suscipit arcu, sed elementum diam leo at magna. </a:t>
            </a:r>
          </a:p>
        </p:txBody>
      </p:sp>
      <p:sp>
        <p:nvSpPr>
          <p:cNvPr id="11" name="TextBox 10">
            <a:extLst>
              <a:ext uri="{FF2B5EF4-FFF2-40B4-BE49-F238E27FC236}">
                <a16:creationId xmlns:a16="http://schemas.microsoft.com/office/drawing/2014/main" id="{9374A2CE-5283-4F74-90E4-8E2528273E87}"/>
              </a:ext>
            </a:extLst>
          </p:cNvPr>
          <p:cNvSpPr txBox="1"/>
          <p:nvPr/>
        </p:nvSpPr>
        <p:spPr>
          <a:xfrm>
            <a:off x="3989677" y="4733742"/>
            <a:ext cx="533733" cy="188410"/>
          </a:xfrm>
          <a:prstGeom prst="rect">
            <a:avLst/>
          </a:prstGeom>
          <a:noFill/>
        </p:spPr>
        <p:txBody>
          <a:bodyPr wrap="square" lIns="0" tIns="0" rIns="0" bIns="0" rtlCol="0" anchor="ctr">
            <a:noAutofit/>
          </a:bodyPr>
          <a:lstStyle/>
          <a:p>
            <a:pPr algn="ctr"/>
            <a:r>
              <a:rPr lang="en-US" sz="1050" dirty="0"/>
              <a:t>Low</a:t>
            </a:r>
            <a:endParaRPr lang="en-PH" sz="1050" dirty="0"/>
          </a:p>
        </p:txBody>
      </p:sp>
      <p:sp>
        <p:nvSpPr>
          <p:cNvPr id="12" name="TextBox 11">
            <a:extLst>
              <a:ext uri="{FF2B5EF4-FFF2-40B4-BE49-F238E27FC236}">
                <a16:creationId xmlns:a16="http://schemas.microsoft.com/office/drawing/2014/main" id="{184FBA7D-2821-43D2-A0BC-86CCE3A37689}"/>
              </a:ext>
            </a:extLst>
          </p:cNvPr>
          <p:cNvSpPr txBox="1"/>
          <p:nvPr/>
        </p:nvSpPr>
        <p:spPr>
          <a:xfrm>
            <a:off x="7051211" y="4733742"/>
            <a:ext cx="533733" cy="188410"/>
          </a:xfrm>
          <a:prstGeom prst="rect">
            <a:avLst/>
          </a:prstGeom>
          <a:noFill/>
        </p:spPr>
        <p:txBody>
          <a:bodyPr wrap="square" lIns="0" tIns="0" rIns="0" bIns="0" rtlCol="0" anchor="ctr">
            <a:noAutofit/>
          </a:bodyPr>
          <a:lstStyle/>
          <a:p>
            <a:pPr algn="ctr"/>
            <a:r>
              <a:rPr lang="en-US" sz="1050" dirty="0"/>
              <a:t>High</a:t>
            </a:r>
            <a:endParaRPr lang="en-PH" sz="1050" dirty="0"/>
          </a:p>
        </p:txBody>
      </p:sp>
      <p:sp>
        <p:nvSpPr>
          <p:cNvPr id="13" name="TextBox 12">
            <a:extLst>
              <a:ext uri="{FF2B5EF4-FFF2-40B4-BE49-F238E27FC236}">
                <a16:creationId xmlns:a16="http://schemas.microsoft.com/office/drawing/2014/main" id="{11E44666-712E-41F1-B5E4-5BE568F7B968}"/>
              </a:ext>
            </a:extLst>
          </p:cNvPr>
          <p:cNvSpPr txBox="1"/>
          <p:nvPr/>
        </p:nvSpPr>
        <p:spPr>
          <a:xfrm>
            <a:off x="5052537" y="4784362"/>
            <a:ext cx="1469552" cy="275582"/>
          </a:xfrm>
          <a:prstGeom prst="rect">
            <a:avLst/>
          </a:prstGeom>
          <a:noFill/>
        </p:spPr>
        <p:txBody>
          <a:bodyPr wrap="square" lIns="0" tIns="0" rIns="0" bIns="0" rtlCol="0" anchor="ctr">
            <a:noAutofit/>
          </a:bodyPr>
          <a:lstStyle/>
          <a:p>
            <a:pPr algn="ctr"/>
            <a:r>
              <a:rPr lang="en-US" sz="1200" b="1" dirty="0"/>
              <a:t>X-Axis Label</a:t>
            </a:r>
            <a:endParaRPr lang="en-PH" sz="1200" b="1" dirty="0"/>
          </a:p>
        </p:txBody>
      </p:sp>
      <p:sp>
        <p:nvSpPr>
          <p:cNvPr id="16" name="TextBox 15">
            <a:extLst>
              <a:ext uri="{FF2B5EF4-FFF2-40B4-BE49-F238E27FC236}">
                <a16:creationId xmlns:a16="http://schemas.microsoft.com/office/drawing/2014/main" id="{D2C6741D-C865-4512-8599-9E4B12D38FC6}"/>
              </a:ext>
            </a:extLst>
          </p:cNvPr>
          <p:cNvSpPr txBox="1"/>
          <p:nvPr/>
        </p:nvSpPr>
        <p:spPr>
          <a:xfrm rot="16200000">
            <a:off x="2369024" y="3821099"/>
            <a:ext cx="422487" cy="129692"/>
          </a:xfrm>
          <a:prstGeom prst="rect">
            <a:avLst/>
          </a:prstGeom>
          <a:noFill/>
        </p:spPr>
        <p:txBody>
          <a:bodyPr wrap="square" lIns="0" tIns="0" rIns="0" bIns="0" rtlCol="0" anchor="ctr">
            <a:noAutofit/>
          </a:bodyPr>
          <a:lstStyle/>
          <a:p>
            <a:pPr algn="ctr"/>
            <a:r>
              <a:rPr lang="en-US" sz="1050" dirty="0"/>
              <a:t>Low</a:t>
            </a:r>
            <a:endParaRPr lang="en-PH" sz="1050" dirty="0"/>
          </a:p>
        </p:txBody>
      </p:sp>
      <p:sp>
        <p:nvSpPr>
          <p:cNvPr id="17" name="TextBox 16">
            <a:extLst>
              <a:ext uri="{FF2B5EF4-FFF2-40B4-BE49-F238E27FC236}">
                <a16:creationId xmlns:a16="http://schemas.microsoft.com/office/drawing/2014/main" id="{ADBD660F-C00A-4CF8-88BB-28F0EE09E333}"/>
              </a:ext>
            </a:extLst>
          </p:cNvPr>
          <p:cNvSpPr txBox="1"/>
          <p:nvPr/>
        </p:nvSpPr>
        <p:spPr>
          <a:xfrm rot="16200000">
            <a:off x="2369024" y="2316161"/>
            <a:ext cx="422487" cy="129692"/>
          </a:xfrm>
          <a:prstGeom prst="rect">
            <a:avLst/>
          </a:prstGeom>
          <a:noFill/>
        </p:spPr>
        <p:txBody>
          <a:bodyPr wrap="square" lIns="0" tIns="0" rIns="0" bIns="0" rtlCol="0" anchor="ctr">
            <a:noAutofit/>
          </a:bodyPr>
          <a:lstStyle/>
          <a:p>
            <a:pPr algn="ctr"/>
            <a:r>
              <a:rPr lang="en-US" sz="1050" dirty="0"/>
              <a:t>High</a:t>
            </a:r>
            <a:endParaRPr lang="en-PH" sz="1050" dirty="0"/>
          </a:p>
        </p:txBody>
      </p:sp>
      <p:sp>
        <p:nvSpPr>
          <p:cNvPr id="54" name="TextBox 53">
            <a:extLst>
              <a:ext uri="{FF2B5EF4-FFF2-40B4-BE49-F238E27FC236}">
                <a16:creationId xmlns:a16="http://schemas.microsoft.com/office/drawing/2014/main" id="{CE4B7313-62F0-4BFB-9E09-232E5CF89D36}"/>
              </a:ext>
            </a:extLst>
          </p:cNvPr>
          <p:cNvSpPr txBox="1"/>
          <p:nvPr/>
        </p:nvSpPr>
        <p:spPr>
          <a:xfrm rot="16200000">
            <a:off x="1598204" y="3068805"/>
            <a:ext cx="1501653" cy="126058"/>
          </a:xfrm>
          <a:prstGeom prst="rect">
            <a:avLst/>
          </a:prstGeom>
          <a:noFill/>
        </p:spPr>
        <p:txBody>
          <a:bodyPr wrap="square" lIns="0" tIns="0" rIns="0" bIns="0" rtlCol="0" anchor="ctr">
            <a:noAutofit/>
          </a:bodyPr>
          <a:lstStyle/>
          <a:p>
            <a:pPr algn="ctr"/>
            <a:r>
              <a:rPr lang="en-US" sz="1200" b="1" dirty="0"/>
              <a:t>Y-Axis Label</a:t>
            </a:r>
            <a:endParaRPr lang="en-PH" sz="1200" b="1" dirty="0"/>
          </a:p>
        </p:txBody>
      </p:sp>
      <p:grpSp>
        <p:nvGrpSpPr>
          <p:cNvPr id="46" name="Group 45">
            <a:extLst>
              <a:ext uri="{FF2B5EF4-FFF2-40B4-BE49-F238E27FC236}">
                <a16:creationId xmlns:a16="http://schemas.microsoft.com/office/drawing/2014/main" id="{80A7D7AB-01BB-43A3-964B-EED1182EAB62}"/>
              </a:ext>
            </a:extLst>
          </p:cNvPr>
          <p:cNvGrpSpPr/>
          <p:nvPr/>
        </p:nvGrpSpPr>
        <p:grpSpPr>
          <a:xfrm>
            <a:off x="361203" y="2256071"/>
            <a:ext cx="1444738" cy="1728548"/>
            <a:chOff x="481603" y="2217420"/>
            <a:chExt cx="1926317" cy="2167454"/>
          </a:xfrm>
        </p:grpSpPr>
        <p:sp>
          <p:nvSpPr>
            <p:cNvPr id="59" name="TextBox 58">
              <a:extLst>
                <a:ext uri="{FF2B5EF4-FFF2-40B4-BE49-F238E27FC236}">
                  <a16:creationId xmlns:a16="http://schemas.microsoft.com/office/drawing/2014/main" id="{759FDFCF-6543-4328-8B0C-B8996D45AEF9}"/>
                </a:ext>
              </a:extLst>
            </p:cNvPr>
            <p:cNvSpPr txBox="1"/>
            <p:nvPr/>
          </p:nvSpPr>
          <p:spPr>
            <a:xfrm>
              <a:off x="482351" y="2217420"/>
              <a:ext cx="1925569" cy="958292"/>
            </a:xfrm>
            <a:prstGeom prst="rect">
              <a:avLst/>
            </a:prstGeom>
            <a:noFill/>
          </p:spPr>
          <p:txBody>
            <a:bodyPr wrap="square" lIns="0" tIns="0" rIns="0" bIns="0" rtlCol="0" anchor="b">
              <a:noAutofit/>
            </a:bodyPr>
            <a:lstStyle/>
            <a:p>
              <a:r>
                <a:rPr lang="en-US" sz="1500" b="1" dirty="0">
                  <a:solidFill>
                    <a:schemeClr val="accent1"/>
                  </a:solidFill>
                  <a:latin typeface="+mj-lt"/>
                </a:rPr>
                <a:t>Chart Title</a:t>
              </a:r>
              <a:endParaRPr lang="en-PH" sz="1500" b="1" dirty="0">
                <a:solidFill>
                  <a:schemeClr val="accent1"/>
                </a:solidFill>
                <a:latin typeface="+mj-lt"/>
              </a:endParaRPr>
            </a:p>
          </p:txBody>
        </p:sp>
        <p:sp>
          <p:nvSpPr>
            <p:cNvPr id="60" name="ee4pContent4">
              <a:extLst>
                <a:ext uri="{FF2B5EF4-FFF2-40B4-BE49-F238E27FC236}">
                  <a16:creationId xmlns:a16="http://schemas.microsoft.com/office/drawing/2014/main" id="{211E4684-BA2E-4F37-8AC1-7D1C31132733}"/>
                </a:ext>
              </a:extLst>
            </p:cNvPr>
            <p:cNvSpPr txBox="1"/>
            <p:nvPr/>
          </p:nvSpPr>
          <p:spPr>
            <a:xfrm>
              <a:off x="481603" y="3372707"/>
              <a:ext cx="1925567" cy="101216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sp>
          <p:nvSpPr>
            <p:cNvPr id="61" name="Rectangle 60">
              <a:extLst>
                <a:ext uri="{FF2B5EF4-FFF2-40B4-BE49-F238E27FC236}">
                  <a16:creationId xmlns:a16="http://schemas.microsoft.com/office/drawing/2014/main" id="{90AEA666-949B-4ECE-B443-BAF88A179B24}"/>
                </a:ext>
              </a:extLst>
            </p:cNvPr>
            <p:cNvSpPr/>
            <p:nvPr/>
          </p:nvSpPr>
          <p:spPr>
            <a:xfrm>
              <a:off x="482349" y="3257307"/>
              <a:ext cx="736017" cy="554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2100" dirty="0"/>
            </a:p>
          </p:txBody>
        </p:sp>
      </p:grpSp>
      <p:cxnSp>
        <p:nvCxnSpPr>
          <p:cNvPr id="41" name="Straight Connector 40">
            <a:extLst>
              <a:ext uri="{FF2B5EF4-FFF2-40B4-BE49-F238E27FC236}">
                <a16:creationId xmlns:a16="http://schemas.microsoft.com/office/drawing/2014/main" id="{CEE99D20-56A2-46DE-8B9F-CC828095E95D}"/>
              </a:ext>
            </a:extLst>
          </p:cNvPr>
          <p:cNvCxnSpPr>
            <a:cxnSpLocks/>
          </p:cNvCxnSpPr>
          <p:nvPr/>
        </p:nvCxnSpPr>
        <p:spPr>
          <a:xfrm>
            <a:off x="1990999" y="1628538"/>
            <a:ext cx="0" cy="3501822"/>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66645AE1-E7BC-4352-B1DF-8BE1BE6A7F3E}"/>
              </a:ext>
            </a:extLst>
          </p:cNvPr>
          <p:cNvSpPr txBox="1"/>
          <p:nvPr/>
        </p:nvSpPr>
        <p:spPr>
          <a:xfrm>
            <a:off x="271595" y="5275662"/>
            <a:ext cx="8576001" cy="574417"/>
          </a:xfrm>
          <a:prstGeom prst="rect">
            <a:avLst/>
          </a:prstGeom>
          <a:noFill/>
        </p:spPr>
        <p:txBody>
          <a:bodyPr wrap="square" lIns="0" tIns="0" rIns="0" bIns="0" rtlCol="0" anchor="ctr">
            <a:normAutofit/>
          </a:bodyPr>
          <a:lstStyle/>
          <a:p>
            <a:r>
              <a:rPr lang="en-US" sz="975"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Tree>
    <p:extLst>
      <p:ext uri="{BB962C8B-B14F-4D97-AF65-F5344CB8AC3E}">
        <p14:creationId xmlns:p14="http://schemas.microsoft.com/office/powerpoint/2010/main" val="309350453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6FCE85-7F43-490B-AA4F-8C171C1DC4EA}"/>
              </a:ext>
            </a:extLst>
          </p:cNvPr>
          <p:cNvSpPr>
            <a:spLocks noGrp="1"/>
          </p:cNvSpPr>
          <p:nvPr>
            <p:ph type="title"/>
          </p:nvPr>
        </p:nvSpPr>
        <p:spPr/>
        <p:txBody>
          <a:bodyPr>
            <a:normAutofit/>
          </a:bodyPr>
          <a:lstStyle/>
          <a:p>
            <a:r>
              <a:rPr lang="en-US" b="1" dirty="0"/>
              <a:t>2x3 Matrix Grid with Axes</a:t>
            </a:r>
          </a:p>
        </p:txBody>
      </p:sp>
      <p:sp>
        <p:nvSpPr>
          <p:cNvPr id="19" name="Slide Number Placeholder 18">
            <a:extLst>
              <a:ext uri="{FF2B5EF4-FFF2-40B4-BE49-F238E27FC236}">
                <a16:creationId xmlns:a16="http://schemas.microsoft.com/office/drawing/2014/main" id="{D21937BB-5388-422D-B6F3-B9004E84709D}"/>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109</a:t>
            </a:fld>
            <a:endParaRPr lang="en-PH" dirty="0"/>
          </a:p>
        </p:txBody>
      </p:sp>
      <p:grpSp>
        <p:nvGrpSpPr>
          <p:cNvPr id="20" name="Group 19">
            <a:extLst>
              <a:ext uri="{FF2B5EF4-FFF2-40B4-BE49-F238E27FC236}">
                <a16:creationId xmlns:a16="http://schemas.microsoft.com/office/drawing/2014/main" id="{98BD55C1-BF41-49C6-B070-A43DF45C7C48}"/>
              </a:ext>
            </a:extLst>
          </p:cNvPr>
          <p:cNvGrpSpPr/>
          <p:nvPr/>
        </p:nvGrpSpPr>
        <p:grpSpPr>
          <a:xfrm>
            <a:off x="272848" y="1628538"/>
            <a:ext cx="6814937" cy="278137"/>
            <a:chOff x="363794" y="1525675"/>
            <a:chExt cx="2402555" cy="424144"/>
          </a:xfrm>
        </p:grpSpPr>
        <p:sp>
          <p:nvSpPr>
            <p:cNvPr id="21" name="TextBox 20">
              <a:extLst>
                <a:ext uri="{FF2B5EF4-FFF2-40B4-BE49-F238E27FC236}">
                  <a16:creationId xmlns:a16="http://schemas.microsoft.com/office/drawing/2014/main" id="{DB99CC19-830C-4999-9F40-3BF5E9884BB4}"/>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350" b="1" dirty="0">
                  <a:solidFill>
                    <a:schemeClr val="accent1"/>
                  </a:solidFill>
                  <a:latin typeface="+mj-lt"/>
                </a:rPr>
                <a:t>Lorem ipsum dolor sit amet, consectetur adipiscing elit. </a:t>
              </a:r>
              <a:endParaRPr lang="en-PH" sz="1350" b="1" dirty="0">
                <a:solidFill>
                  <a:schemeClr val="accent1"/>
                </a:solidFill>
                <a:latin typeface="+mj-lt"/>
              </a:endParaRPr>
            </a:p>
          </p:txBody>
        </p:sp>
        <p:cxnSp>
          <p:nvCxnSpPr>
            <p:cNvPr id="22" name="Straight Connector 21">
              <a:extLst>
                <a:ext uri="{FF2B5EF4-FFF2-40B4-BE49-F238E27FC236}">
                  <a16:creationId xmlns:a16="http://schemas.microsoft.com/office/drawing/2014/main" id="{5C609E37-8A1A-46F3-B819-9A08AA8A5D56}"/>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 name="TextBox 3">
            <a:extLst>
              <a:ext uri="{FF2B5EF4-FFF2-40B4-BE49-F238E27FC236}">
                <a16:creationId xmlns:a16="http://schemas.microsoft.com/office/drawing/2014/main" id="{EA65AA7A-B87E-42BC-8606-DAE0B483E5E3}"/>
              </a:ext>
            </a:extLst>
          </p:cNvPr>
          <p:cNvSpPr txBox="1"/>
          <p:nvPr/>
        </p:nvSpPr>
        <p:spPr>
          <a:xfrm>
            <a:off x="646168" y="2143759"/>
            <a:ext cx="2076194" cy="1504155"/>
          </a:xfrm>
          <a:prstGeom prst="rect">
            <a:avLst/>
          </a:prstGeom>
          <a:solidFill>
            <a:schemeClr val="tx1">
              <a:lumMod val="10000"/>
              <a:lumOff val="90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5" name="TextBox 4">
            <a:extLst>
              <a:ext uri="{FF2B5EF4-FFF2-40B4-BE49-F238E27FC236}">
                <a16:creationId xmlns:a16="http://schemas.microsoft.com/office/drawing/2014/main" id="{BA33C479-0F9B-4F54-B2E8-30170437969C}"/>
              </a:ext>
            </a:extLst>
          </p:cNvPr>
          <p:cNvSpPr txBox="1"/>
          <p:nvPr/>
        </p:nvSpPr>
        <p:spPr>
          <a:xfrm>
            <a:off x="2828881" y="2143761"/>
            <a:ext cx="2076194" cy="1504155"/>
          </a:xfrm>
          <a:prstGeom prst="rect">
            <a:avLst/>
          </a:prstGeom>
          <a:solidFill>
            <a:schemeClr val="bg1">
              <a:lumMod val="85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6" name="TextBox 5">
            <a:extLst>
              <a:ext uri="{FF2B5EF4-FFF2-40B4-BE49-F238E27FC236}">
                <a16:creationId xmlns:a16="http://schemas.microsoft.com/office/drawing/2014/main" id="{5045C07D-A6DC-4C70-8F26-25B44285D0EE}"/>
              </a:ext>
            </a:extLst>
          </p:cNvPr>
          <p:cNvSpPr txBox="1"/>
          <p:nvPr/>
        </p:nvSpPr>
        <p:spPr>
          <a:xfrm>
            <a:off x="646168" y="3849199"/>
            <a:ext cx="2076194" cy="1504155"/>
          </a:xfrm>
          <a:prstGeom prst="rect">
            <a:avLst/>
          </a:prstGeom>
          <a:solidFill>
            <a:schemeClr val="bg2"/>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7" name="TextBox 6">
            <a:extLst>
              <a:ext uri="{FF2B5EF4-FFF2-40B4-BE49-F238E27FC236}">
                <a16:creationId xmlns:a16="http://schemas.microsoft.com/office/drawing/2014/main" id="{B38666B1-96CF-48BE-B331-39261E41318C}"/>
              </a:ext>
            </a:extLst>
          </p:cNvPr>
          <p:cNvSpPr txBox="1"/>
          <p:nvPr/>
        </p:nvSpPr>
        <p:spPr>
          <a:xfrm>
            <a:off x="2828881" y="3849201"/>
            <a:ext cx="2076194" cy="1504155"/>
          </a:xfrm>
          <a:prstGeom prst="rect">
            <a:avLst/>
          </a:prstGeom>
          <a:solidFill>
            <a:schemeClr val="bg1">
              <a:lumMod val="85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10" name="Arrow: Right 9">
            <a:extLst>
              <a:ext uri="{FF2B5EF4-FFF2-40B4-BE49-F238E27FC236}">
                <a16:creationId xmlns:a16="http://schemas.microsoft.com/office/drawing/2014/main" id="{128FE14F-5226-4ADB-8FBD-2B2D006E80F3}"/>
              </a:ext>
            </a:extLst>
          </p:cNvPr>
          <p:cNvSpPr/>
          <p:nvPr/>
        </p:nvSpPr>
        <p:spPr>
          <a:xfrm rot="16200000">
            <a:off x="-1124104" y="3678861"/>
            <a:ext cx="3209594" cy="13938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8" name="Group 7">
            <a:extLst>
              <a:ext uri="{FF2B5EF4-FFF2-40B4-BE49-F238E27FC236}">
                <a16:creationId xmlns:a16="http://schemas.microsoft.com/office/drawing/2014/main" id="{64A4DB7C-212D-4476-80FF-34B21C4D7D12}"/>
              </a:ext>
            </a:extLst>
          </p:cNvPr>
          <p:cNvGrpSpPr/>
          <p:nvPr/>
        </p:nvGrpSpPr>
        <p:grpSpPr>
          <a:xfrm>
            <a:off x="646169" y="5459638"/>
            <a:ext cx="6441616" cy="390439"/>
            <a:chOff x="900407" y="5644013"/>
            <a:chExt cx="6211594" cy="400185"/>
          </a:xfrm>
        </p:grpSpPr>
        <p:sp>
          <p:nvSpPr>
            <p:cNvPr id="9" name="Arrow: Right 8">
              <a:extLst>
                <a:ext uri="{FF2B5EF4-FFF2-40B4-BE49-F238E27FC236}">
                  <a16:creationId xmlns:a16="http://schemas.microsoft.com/office/drawing/2014/main" id="{93C0D48D-86CE-4B30-BD13-6B390A755B21}"/>
                </a:ext>
              </a:extLst>
            </p:cNvPr>
            <p:cNvSpPr/>
            <p:nvPr/>
          </p:nvSpPr>
          <p:spPr>
            <a:xfrm>
              <a:off x="933016" y="5644013"/>
              <a:ext cx="6178985" cy="19474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14" name="Group 13">
              <a:extLst>
                <a:ext uri="{FF2B5EF4-FFF2-40B4-BE49-F238E27FC236}">
                  <a16:creationId xmlns:a16="http://schemas.microsoft.com/office/drawing/2014/main" id="{E65F2E25-868B-42F0-B93E-429F5A035BD3}"/>
                </a:ext>
              </a:extLst>
            </p:cNvPr>
            <p:cNvGrpSpPr/>
            <p:nvPr/>
          </p:nvGrpSpPr>
          <p:grpSpPr>
            <a:xfrm>
              <a:off x="900407" y="5851186"/>
              <a:ext cx="6211594" cy="193012"/>
              <a:chOff x="934157" y="5832733"/>
              <a:chExt cx="6614723" cy="211465"/>
            </a:xfrm>
          </p:grpSpPr>
          <p:sp>
            <p:nvSpPr>
              <p:cNvPr id="11" name="TextBox 10">
                <a:extLst>
                  <a:ext uri="{FF2B5EF4-FFF2-40B4-BE49-F238E27FC236}">
                    <a16:creationId xmlns:a16="http://schemas.microsoft.com/office/drawing/2014/main" id="{9374A2CE-5283-4F74-90E4-8E2528273E87}"/>
                  </a:ext>
                </a:extLst>
              </p:cNvPr>
              <p:cNvSpPr txBox="1"/>
              <p:nvPr/>
            </p:nvSpPr>
            <p:spPr>
              <a:xfrm>
                <a:off x="934157" y="5832733"/>
                <a:ext cx="870259" cy="211465"/>
              </a:xfrm>
              <a:prstGeom prst="rect">
                <a:avLst/>
              </a:prstGeom>
              <a:noFill/>
            </p:spPr>
            <p:txBody>
              <a:bodyPr wrap="square" lIns="0" tIns="0" rIns="0" bIns="0" rtlCol="0" anchor="ctr">
                <a:noAutofit/>
              </a:bodyPr>
              <a:lstStyle/>
              <a:p>
                <a:r>
                  <a:rPr lang="en-US" sz="900" dirty="0"/>
                  <a:t>Low</a:t>
                </a:r>
                <a:endParaRPr lang="en-PH" sz="900" dirty="0"/>
              </a:p>
            </p:txBody>
          </p:sp>
          <p:sp>
            <p:nvSpPr>
              <p:cNvPr id="12" name="TextBox 11">
                <a:extLst>
                  <a:ext uri="{FF2B5EF4-FFF2-40B4-BE49-F238E27FC236}">
                    <a16:creationId xmlns:a16="http://schemas.microsoft.com/office/drawing/2014/main" id="{184FBA7D-2821-43D2-A0BC-86CCE3A37689}"/>
                  </a:ext>
                </a:extLst>
              </p:cNvPr>
              <p:cNvSpPr txBox="1"/>
              <p:nvPr/>
            </p:nvSpPr>
            <p:spPr>
              <a:xfrm>
                <a:off x="6678621" y="5832733"/>
                <a:ext cx="870259" cy="211465"/>
              </a:xfrm>
              <a:prstGeom prst="rect">
                <a:avLst/>
              </a:prstGeom>
              <a:noFill/>
            </p:spPr>
            <p:txBody>
              <a:bodyPr wrap="square" lIns="0" tIns="0" rIns="0" bIns="0" rtlCol="0" anchor="ctr">
                <a:noAutofit/>
              </a:bodyPr>
              <a:lstStyle/>
              <a:p>
                <a:pPr algn="r"/>
                <a:r>
                  <a:rPr lang="en-US" sz="900" dirty="0"/>
                  <a:t>High</a:t>
                </a:r>
                <a:endParaRPr lang="en-PH" sz="900" dirty="0"/>
              </a:p>
            </p:txBody>
          </p:sp>
          <p:sp>
            <p:nvSpPr>
              <p:cNvPr id="13" name="TextBox 12">
                <a:extLst>
                  <a:ext uri="{FF2B5EF4-FFF2-40B4-BE49-F238E27FC236}">
                    <a16:creationId xmlns:a16="http://schemas.microsoft.com/office/drawing/2014/main" id="{11E44666-712E-41F1-B5E4-5BE568F7B968}"/>
                  </a:ext>
                </a:extLst>
              </p:cNvPr>
              <p:cNvSpPr txBox="1"/>
              <p:nvPr/>
            </p:nvSpPr>
            <p:spPr>
              <a:xfrm>
                <a:off x="3439795" y="5832733"/>
                <a:ext cx="1638174" cy="211465"/>
              </a:xfrm>
              <a:prstGeom prst="rect">
                <a:avLst/>
              </a:prstGeom>
              <a:noFill/>
            </p:spPr>
            <p:txBody>
              <a:bodyPr wrap="square" lIns="0" tIns="0" rIns="0" bIns="0" rtlCol="0" anchor="ctr">
                <a:noAutofit/>
              </a:bodyPr>
              <a:lstStyle/>
              <a:p>
                <a:pPr algn="ctr"/>
                <a:r>
                  <a:rPr lang="en-US" sz="900" b="1" dirty="0"/>
                  <a:t>X-Axis Label</a:t>
                </a:r>
                <a:endParaRPr lang="en-PH" sz="900" b="1" dirty="0"/>
              </a:p>
            </p:txBody>
          </p:sp>
        </p:grpSp>
      </p:grpSp>
      <p:grpSp>
        <p:nvGrpSpPr>
          <p:cNvPr id="15" name="Group 14">
            <a:extLst>
              <a:ext uri="{FF2B5EF4-FFF2-40B4-BE49-F238E27FC236}">
                <a16:creationId xmlns:a16="http://schemas.microsoft.com/office/drawing/2014/main" id="{6419DA11-5719-4422-845D-D1DB6049CED1}"/>
              </a:ext>
            </a:extLst>
          </p:cNvPr>
          <p:cNvGrpSpPr/>
          <p:nvPr/>
        </p:nvGrpSpPr>
        <p:grpSpPr>
          <a:xfrm rot="16200000">
            <a:off x="-1262872" y="3679477"/>
            <a:ext cx="3209594" cy="138151"/>
            <a:chOff x="934157" y="5832732"/>
            <a:chExt cx="6614723" cy="211466"/>
          </a:xfrm>
        </p:grpSpPr>
        <p:sp>
          <p:nvSpPr>
            <p:cNvPr id="16" name="TextBox 15">
              <a:extLst>
                <a:ext uri="{FF2B5EF4-FFF2-40B4-BE49-F238E27FC236}">
                  <a16:creationId xmlns:a16="http://schemas.microsoft.com/office/drawing/2014/main" id="{D2C6741D-C865-4512-8599-9E4B12D38FC6}"/>
                </a:ext>
              </a:extLst>
            </p:cNvPr>
            <p:cNvSpPr txBox="1"/>
            <p:nvPr/>
          </p:nvSpPr>
          <p:spPr>
            <a:xfrm>
              <a:off x="934157" y="5832733"/>
              <a:ext cx="870259" cy="211465"/>
            </a:xfrm>
            <a:prstGeom prst="rect">
              <a:avLst/>
            </a:prstGeom>
            <a:noFill/>
          </p:spPr>
          <p:txBody>
            <a:bodyPr wrap="square" lIns="0" tIns="0" rIns="0" bIns="0" rtlCol="0" anchor="ctr">
              <a:noAutofit/>
            </a:bodyPr>
            <a:lstStyle/>
            <a:p>
              <a:r>
                <a:rPr lang="en-US" sz="900" dirty="0"/>
                <a:t>Low</a:t>
              </a:r>
              <a:endParaRPr lang="en-PH" sz="900" dirty="0"/>
            </a:p>
          </p:txBody>
        </p:sp>
        <p:sp>
          <p:nvSpPr>
            <p:cNvPr id="17" name="TextBox 16">
              <a:extLst>
                <a:ext uri="{FF2B5EF4-FFF2-40B4-BE49-F238E27FC236}">
                  <a16:creationId xmlns:a16="http://schemas.microsoft.com/office/drawing/2014/main" id="{ADBD660F-C00A-4CF8-88BB-28F0EE09E333}"/>
                </a:ext>
              </a:extLst>
            </p:cNvPr>
            <p:cNvSpPr txBox="1"/>
            <p:nvPr/>
          </p:nvSpPr>
          <p:spPr>
            <a:xfrm>
              <a:off x="6678621" y="5832733"/>
              <a:ext cx="870259" cy="211465"/>
            </a:xfrm>
            <a:prstGeom prst="rect">
              <a:avLst/>
            </a:prstGeom>
            <a:noFill/>
          </p:spPr>
          <p:txBody>
            <a:bodyPr wrap="square" lIns="0" tIns="0" rIns="0" bIns="0" rtlCol="0" anchor="ctr">
              <a:noAutofit/>
            </a:bodyPr>
            <a:lstStyle/>
            <a:p>
              <a:pPr algn="r"/>
              <a:r>
                <a:rPr lang="en-US" sz="900" dirty="0"/>
                <a:t>High</a:t>
              </a:r>
              <a:endParaRPr lang="en-PH" sz="900" dirty="0"/>
            </a:p>
          </p:txBody>
        </p:sp>
        <p:sp>
          <p:nvSpPr>
            <p:cNvPr id="18" name="TextBox 17">
              <a:extLst>
                <a:ext uri="{FF2B5EF4-FFF2-40B4-BE49-F238E27FC236}">
                  <a16:creationId xmlns:a16="http://schemas.microsoft.com/office/drawing/2014/main" id="{06A13C6C-9AA9-4D38-8BC9-7309BF371C18}"/>
                </a:ext>
              </a:extLst>
            </p:cNvPr>
            <p:cNvSpPr txBox="1"/>
            <p:nvPr/>
          </p:nvSpPr>
          <p:spPr>
            <a:xfrm>
              <a:off x="2996463" y="5832732"/>
              <a:ext cx="2524837" cy="211465"/>
            </a:xfrm>
            <a:prstGeom prst="rect">
              <a:avLst/>
            </a:prstGeom>
            <a:noFill/>
          </p:spPr>
          <p:txBody>
            <a:bodyPr wrap="square" lIns="0" tIns="0" rIns="0" bIns="0" rtlCol="0" anchor="ctr">
              <a:noAutofit/>
            </a:bodyPr>
            <a:lstStyle/>
            <a:p>
              <a:pPr algn="ctr"/>
              <a:r>
                <a:rPr lang="en-US" sz="900" b="1" dirty="0"/>
                <a:t>Y-Axis Label</a:t>
              </a:r>
              <a:endParaRPr lang="en-PH" sz="900" b="1" dirty="0"/>
            </a:p>
          </p:txBody>
        </p:sp>
      </p:grpSp>
      <p:sp>
        <p:nvSpPr>
          <p:cNvPr id="48" name="TextBox 47">
            <a:extLst>
              <a:ext uri="{FF2B5EF4-FFF2-40B4-BE49-F238E27FC236}">
                <a16:creationId xmlns:a16="http://schemas.microsoft.com/office/drawing/2014/main" id="{AB564E01-FB14-4614-A514-982E3791434E}"/>
              </a:ext>
            </a:extLst>
          </p:cNvPr>
          <p:cNvSpPr txBox="1"/>
          <p:nvPr/>
        </p:nvSpPr>
        <p:spPr>
          <a:xfrm>
            <a:off x="5011593" y="2143761"/>
            <a:ext cx="2076194" cy="1504155"/>
          </a:xfrm>
          <a:prstGeom prst="rect">
            <a:avLst/>
          </a:prstGeom>
          <a:solidFill>
            <a:schemeClr val="accent5">
              <a:lumMod val="20000"/>
              <a:lumOff val="80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54" name="TextBox 53">
            <a:extLst>
              <a:ext uri="{FF2B5EF4-FFF2-40B4-BE49-F238E27FC236}">
                <a16:creationId xmlns:a16="http://schemas.microsoft.com/office/drawing/2014/main" id="{36292B67-764D-4154-A321-319811F26AC8}"/>
              </a:ext>
            </a:extLst>
          </p:cNvPr>
          <p:cNvSpPr txBox="1"/>
          <p:nvPr/>
        </p:nvSpPr>
        <p:spPr>
          <a:xfrm>
            <a:off x="5011593" y="3849201"/>
            <a:ext cx="2076194" cy="1504155"/>
          </a:xfrm>
          <a:prstGeom prst="rect">
            <a:avLst/>
          </a:prstGeom>
          <a:solidFill>
            <a:schemeClr val="tx1">
              <a:lumMod val="10000"/>
              <a:lumOff val="90000"/>
            </a:schemeClr>
          </a:solidFill>
        </p:spPr>
        <p:txBody>
          <a:bodyPr wrap="square" lIns="54000" tIns="54000" rIns="54000" bIns="54000" rtlCol="0" anchor="ctr">
            <a:normAutofit/>
          </a:bodyPr>
          <a:lstStyle/>
          <a:p>
            <a:r>
              <a:rPr lang="en-US" sz="900" b="1" dirty="0"/>
              <a:t>Lorem ipsum </a:t>
            </a:r>
          </a:p>
          <a:p>
            <a:pPr marL="266693" indent="-129776">
              <a:buFont typeface="Arial" panose="020B0604020202020204" pitchFamily="34" charset="0"/>
              <a:buChar char="•"/>
            </a:pPr>
            <a:r>
              <a:rPr lang="en-US" sz="900" dirty="0"/>
              <a:t>dolor sit amet, consectetur adipiscing elit. Ut tempor, quam et mattis pulvinar, mauris ligula suscipit arcu, sed elementum diam leo at magna. </a:t>
            </a:r>
          </a:p>
        </p:txBody>
      </p:sp>
      <p:sp>
        <p:nvSpPr>
          <p:cNvPr id="55" name="Right Brace 54">
            <a:extLst>
              <a:ext uri="{FF2B5EF4-FFF2-40B4-BE49-F238E27FC236}">
                <a16:creationId xmlns:a16="http://schemas.microsoft.com/office/drawing/2014/main" id="{BFBF59BE-72D4-46C9-8236-36318B6BD070}"/>
              </a:ext>
            </a:extLst>
          </p:cNvPr>
          <p:cNvSpPr/>
          <p:nvPr/>
        </p:nvSpPr>
        <p:spPr>
          <a:xfrm>
            <a:off x="7194304" y="2143760"/>
            <a:ext cx="262688" cy="1504155"/>
          </a:xfrm>
          <a:prstGeom prst="rightBrace">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sp>
        <p:nvSpPr>
          <p:cNvPr id="56" name="Right Brace 55">
            <a:extLst>
              <a:ext uri="{FF2B5EF4-FFF2-40B4-BE49-F238E27FC236}">
                <a16:creationId xmlns:a16="http://schemas.microsoft.com/office/drawing/2014/main" id="{21244ABC-DEF4-4EEB-8E5C-0A476FFF645D}"/>
              </a:ext>
            </a:extLst>
          </p:cNvPr>
          <p:cNvSpPr/>
          <p:nvPr/>
        </p:nvSpPr>
        <p:spPr>
          <a:xfrm>
            <a:off x="7194304" y="3852025"/>
            <a:ext cx="262688" cy="1504155"/>
          </a:xfrm>
          <a:prstGeom prst="rightBrace">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grpSp>
        <p:nvGrpSpPr>
          <p:cNvPr id="41" name="Group 40">
            <a:extLst>
              <a:ext uri="{FF2B5EF4-FFF2-40B4-BE49-F238E27FC236}">
                <a16:creationId xmlns:a16="http://schemas.microsoft.com/office/drawing/2014/main" id="{AB613761-ADD0-4BC6-8EFA-BF4D5B6F5F8F}"/>
              </a:ext>
            </a:extLst>
          </p:cNvPr>
          <p:cNvGrpSpPr/>
          <p:nvPr/>
        </p:nvGrpSpPr>
        <p:grpSpPr>
          <a:xfrm>
            <a:off x="7629637" y="2373325"/>
            <a:ext cx="972275" cy="1045024"/>
            <a:chOff x="9942652" y="2462431"/>
            <a:chExt cx="1855808" cy="1071111"/>
          </a:xfrm>
        </p:grpSpPr>
        <p:sp>
          <p:nvSpPr>
            <p:cNvPr id="61" name="TextBox 60">
              <a:extLst>
                <a:ext uri="{FF2B5EF4-FFF2-40B4-BE49-F238E27FC236}">
                  <a16:creationId xmlns:a16="http://schemas.microsoft.com/office/drawing/2014/main" id="{35DD985B-CA66-40A7-965D-5CBAE083A43B}"/>
                </a:ext>
              </a:extLst>
            </p:cNvPr>
            <p:cNvSpPr txBox="1"/>
            <p:nvPr/>
          </p:nvSpPr>
          <p:spPr>
            <a:xfrm>
              <a:off x="9942653" y="2462431"/>
              <a:ext cx="1855807" cy="462723"/>
            </a:xfrm>
            <a:prstGeom prst="rect">
              <a:avLst/>
            </a:prstGeom>
            <a:noFill/>
          </p:spPr>
          <p:txBody>
            <a:bodyPr wrap="square" lIns="0" tIns="0" rIns="0" bIns="0" rtlCol="0" anchor="ctr">
              <a:noAutofit/>
            </a:bodyPr>
            <a:lstStyle/>
            <a:p>
              <a:pPr algn="ctr"/>
              <a:r>
                <a:rPr lang="en-US" sz="2100" b="1" dirty="0">
                  <a:solidFill>
                    <a:schemeClr val="accent1"/>
                  </a:solidFill>
                  <a:latin typeface="+mj-lt"/>
                </a:rPr>
                <a:t>XXX</a:t>
              </a:r>
              <a:endParaRPr lang="en-PH" sz="2100" b="1" dirty="0">
                <a:solidFill>
                  <a:schemeClr val="accent1"/>
                </a:solidFill>
                <a:latin typeface="+mj-lt"/>
              </a:endParaRPr>
            </a:p>
          </p:txBody>
        </p:sp>
        <p:sp>
          <p:nvSpPr>
            <p:cNvPr id="62" name="TextBox 61">
              <a:extLst>
                <a:ext uri="{FF2B5EF4-FFF2-40B4-BE49-F238E27FC236}">
                  <a16:creationId xmlns:a16="http://schemas.microsoft.com/office/drawing/2014/main" id="{2FD580FF-4FD7-4FCA-9851-F810ADAA1740}"/>
                </a:ext>
              </a:extLst>
            </p:cNvPr>
            <p:cNvSpPr txBox="1"/>
            <p:nvPr/>
          </p:nvSpPr>
          <p:spPr>
            <a:xfrm>
              <a:off x="9942652" y="3070818"/>
              <a:ext cx="1855808" cy="462724"/>
            </a:xfrm>
            <a:prstGeom prst="rect">
              <a:avLst/>
            </a:prstGeom>
            <a:noFill/>
          </p:spPr>
          <p:txBody>
            <a:bodyPr wrap="square" lIns="0" tIns="0" rIns="0" bIns="0" rtlCol="0" anchor="t">
              <a:normAutofit/>
            </a:bodyPr>
            <a:lstStyle/>
            <a:p>
              <a:pPr algn="ctr"/>
              <a:r>
                <a:rPr lang="en-US" sz="1050" dirty="0"/>
                <a:t>Lorem ipsum dolor sit</a:t>
              </a:r>
            </a:p>
          </p:txBody>
        </p:sp>
      </p:grpSp>
      <p:grpSp>
        <p:nvGrpSpPr>
          <p:cNvPr id="63" name="Group 62">
            <a:extLst>
              <a:ext uri="{FF2B5EF4-FFF2-40B4-BE49-F238E27FC236}">
                <a16:creationId xmlns:a16="http://schemas.microsoft.com/office/drawing/2014/main" id="{7EA06B11-C93A-4503-9D44-A0A5F2447534}"/>
              </a:ext>
            </a:extLst>
          </p:cNvPr>
          <p:cNvGrpSpPr/>
          <p:nvPr/>
        </p:nvGrpSpPr>
        <p:grpSpPr>
          <a:xfrm>
            <a:off x="7629637" y="4081591"/>
            <a:ext cx="972275" cy="1045024"/>
            <a:chOff x="9942652" y="2462431"/>
            <a:chExt cx="1855808" cy="1071111"/>
          </a:xfrm>
        </p:grpSpPr>
        <p:sp>
          <p:nvSpPr>
            <p:cNvPr id="64" name="TextBox 63">
              <a:extLst>
                <a:ext uri="{FF2B5EF4-FFF2-40B4-BE49-F238E27FC236}">
                  <a16:creationId xmlns:a16="http://schemas.microsoft.com/office/drawing/2014/main" id="{22B8E2B1-9DC8-4FEF-91E8-304DE844184E}"/>
                </a:ext>
              </a:extLst>
            </p:cNvPr>
            <p:cNvSpPr txBox="1"/>
            <p:nvPr/>
          </p:nvSpPr>
          <p:spPr>
            <a:xfrm>
              <a:off x="9942653" y="2462431"/>
              <a:ext cx="1855807" cy="462723"/>
            </a:xfrm>
            <a:prstGeom prst="rect">
              <a:avLst/>
            </a:prstGeom>
            <a:noFill/>
          </p:spPr>
          <p:txBody>
            <a:bodyPr wrap="square" lIns="0" tIns="0" rIns="0" bIns="0" rtlCol="0" anchor="ctr">
              <a:noAutofit/>
            </a:bodyPr>
            <a:lstStyle/>
            <a:p>
              <a:pPr algn="ctr"/>
              <a:r>
                <a:rPr lang="en-US" sz="2100" b="1" dirty="0">
                  <a:solidFill>
                    <a:schemeClr val="accent1"/>
                  </a:solidFill>
                  <a:latin typeface="+mj-lt"/>
                </a:rPr>
                <a:t>XXX</a:t>
              </a:r>
              <a:endParaRPr lang="en-PH" sz="2100" b="1" dirty="0">
                <a:solidFill>
                  <a:schemeClr val="accent1"/>
                </a:solidFill>
                <a:latin typeface="+mj-lt"/>
              </a:endParaRPr>
            </a:p>
          </p:txBody>
        </p:sp>
        <p:sp>
          <p:nvSpPr>
            <p:cNvPr id="65" name="TextBox 64">
              <a:extLst>
                <a:ext uri="{FF2B5EF4-FFF2-40B4-BE49-F238E27FC236}">
                  <a16:creationId xmlns:a16="http://schemas.microsoft.com/office/drawing/2014/main" id="{7BF1F22E-B9E4-46E7-8738-FFBF0FE4E5E3}"/>
                </a:ext>
              </a:extLst>
            </p:cNvPr>
            <p:cNvSpPr txBox="1"/>
            <p:nvPr/>
          </p:nvSpPr>
          <p:spPr>
            <a:xfrm>
              <a:off x="9942652" y="3070818"/>
              <a:ext cx="1855808" cy="462724"/>
            </a:xfrm>
            <a:prstGeom prst="rect">
              <a:avLst/>
            </a:prstGeom>
            <a:noFill/>
          </p:spPr>
          <p:txBody>
            <a:bodyPr wrap="square" lIns="0" tIns="0" rIns="0" bIns="0" rtlCol="0" anchor="t">
              <a:normAutofit/>
            </a:bodyPr>
            <a:lstStyle/>
            <a:p>
              <a:pPr algn="ctr"/>
              <a:r>
                <a:rPr lang="en-US" sz="1050" dirty="0"/>
                <a:t>Lorem ipsum dolor sit</a:t>
              </a:r>
            </a:p>
          </p:txBody>
        </p:sp>
      </p:grpSp>
    </p:spTree>
    <p:extLst>
      <p:ext uri="{BB962C8B-B14F-4D97-AF65-F5344CB8AC3E}">
        <p14:creationId xmlns:p14="http://schemas.microsoft.com/office/powerpoint/2010/main" val="10351311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2AD3319D-893A-4C68-8FEA-F83C4A5D0AA7}"/>
              </a:ext>
            </a:extLst>
          </p:cNvPr>
          <p:cNvCxnSpPr>
            <a:cxnSpLocks/>
          </p:cNvCxnSpPr>
          <p:nvPr/>
        </p:nvCxnSpPr>
        <p:spPr>
          <a:xfrm>
            <a:off x="3012315" y="1615126"/>
            <a:ext cx="1268179"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5" name="ee4pContent4">
            <a:extLst>
              <a:ext uri="{FF2B5EF4-FFF2-40B4-BE49-F238E27FC236}">
                <a16:creationId xmlns:a16="http://schemas.microsoft.com/office/drawing/2014/main" id="{7ED72F08-D86E-4BA3-9B58-929D709573AA}"/>
              </a:ext>
            </a:extLst>
          </p:cNvPr>
          <p:cNvSpPr txBox="1"/>
          <p:nvPr/>
        </p:nvSpPr>
        <p:spPr>
          <a:xfrm>
            <a:off x="3012315" y="1736664"/>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6" name="ee4pContent4">
            <a:extLst>
              <a:ext uri="{FF2B5EF4-FFF2-40B4-BE49-F238E27FC236}">
                <a16:creationId xmlns:a16="http://schemas.microsoft.com/office/drawing/2014/main" id="{2804A627-9E11-46D5-94CF-8FE6FE5CC2C7}"/>
              </a:ext>
            </a:extLst>
          </p:cNvPr>
          <p:cNvSpPr txBox="1"/>
          <p:nvPr/>
        </p:nvSpPr>
        <p:spPr>
          <a:xfrm>
            <a:off x="3012315" y="940452"/>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01</a:t>
            </a:r>
            <a:endParaRPr lang="en-PH" sz="3600" b="1" dirty="0">
              <a:solidFill>
                <a:schemeClr val="tx1"/>
              </a:solidFill>
              <a:latin typeface="+mj-lt"/>
            </a:endParaRPr>
          </a:p>
        </p:txBody>
      </p:sp>
      <p:sp>
        <p:nvSpPr>
          <p:cNvPr id="8" name="TextBox 7">
            <a:extLst>
              <a:ext uri="{FF2B5EF4-FFF2-40B4-BE49-F238E27FC236}">
                <a16:creationId xmlns:a16="http://schemas.microsoft.com/office/drawing/2014/main" id="{4C1AAFC7-1DC4-4209-94A6-C5D3DE90DBA6}"/>
              </a:ext>
            </a:extLst>
          </p:cNvPr>
          <p:cNvSpPr txBox="1"/>
          <p:nvPr/>
        </p:nvSpPr>
        <p:spPr>
          <a:xfrm>
            <a:off x="3012315" y="2139490"/>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cxnSp>
        <p:nvCxnSpPr>
          <p:cNvPr id="11" name="Straight Connector 10">
            <a:extLst>
              <a:ext uri="{FF2B5EF4-FFF2-40B4-BE49-F238E27FC236}">
                <a16:creationId xmlns:a16="http://schemas.microsoft.com/office/drawing/2014/main" id="{10684E7A-53FE-4AB7-869C-3D4985C66985}"/>
              </a:ext>
            </a:extLst>
          </p:cNvPr>
          <p:cNvCxnSpPr>
            <a:cxnSpLocks/>
          </p:cNvCxnSpPr>
          <p:nvPr/>
        </p:nvCxnSpPr>
        <p:spPr>
          <a:xfrm>
            <a:off x="4496517" y="1615126"/>
            <a:ext cx="1268179"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ee4pContent4">
            <a:extLst>
              <a:ext uri="{FF2B5EF4-FFF2-40B4-BE49-F238E27FC236}">
                <a16:creationId xmlns:a16="http://schemas.microsoft.com/office/drawing/2014/main" id="{EFF35DF0-331F-4C61-BFDE-2F65200F080A}"/>
              </a:ext>
            </a:extLst>
          </p:cNvPr>
          <p:cNvSpPr txBox="1"/>
          <p:nvPr/>
        </p:nvSpPr>
        <p:spPr>
          <a:xfrm>
            <a:off x="4496517" y="1736664"/>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13" name="ee4pContent4">
            <a:extLst>
              <a:ext uri="{FF2B5EF4-FFF2-40B4-BE49-F238E27FC236}">
                <a16:creationId xmlns:a16="http://schemas.microsoft.com/office/drawing/2014/main" id="{BBE0F69D-D88A-4A93-9F6B-81DFD9DD3A00}"/>
              </a:ext>
            </a:extLst>
          </p:cNvPr>
          <p:cNvSpPr txBox="1"/>
          <p:nvPr/>
        </p:nvSpPr>
        <p:spPr>
          <a:xfrm>
            <a:off x="4496517" y="940452"/>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02</a:t>
            </a:r>
            <a:endParaRPr lang="en-PH" sz="3600" b="1" dirty="0">
              <a:solidFill>
                <a:schemeClr val="tx1"/>
              </a:solidFill>
              <a:latin typeface="+mj-lt"/>
            </a:endParaRPr>
          </a:p>
        </p:txBody>
      </p:sp>
      <p:sp>
        <p:nvSpPr>
          <p:cNvPr id="14" name="TextBox 13">
            <a:extLst>
              <a:ext uri="{FF2B5EF4-FFF2-40B4-BE49-F238E27FC236}">
                <a16:creationId xmlns:a16="http://schemas.microsoft.com/office/drawing/2014/main" id="{C4480DCF-6FC7-42AB-B55C-18DAC1DFA8E7}"/>
              </a:ext>
            </a:extLst>
          </p:cNvPr>
          <p:cNvSpPr txBox="1"/>
          <p:nvPr/>
        </p:nvSpPr>
        <p:spPr>
          <a:xfrm>
            <a:off x="4496517" y="2139490"/>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cxnSp>
        <p:nvCxnSpPr>
          <p:cNvPr id="16" name="Straight Connector 15">
            <a:extLst>
              <a:ext uri="{FF2B5EF4-FFF2-40B4-BE49-F238E27FC236}">
                <a16:creationId xmlns:a16="http://schemas.microsoft.com/office/drawing/2014/main" id="{899A0E16-3B3F-4A67-A266-E09FF06A89B5}"/>
              </a:ext>
            </a:extLst>
          </p:cNvPr>
          <p:cNvCxnSpPr>
            <a:cxnSpLocks/>
          </p:cNvCxnSpPr>
          <p:nvPr/>
        </p:nvCxnSpPr>
        <p:spPr>
          <a:xfrm>
            <a:off x="5980722" y="1615126"/>
            <a:ext cx="1268179"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7" name="ee4pContent4">
            <a:extLst>
              <a:ext uri="{FF2B5EF4-FFF2-40B4-BE49-F238E27FC236}">
                <a16:creationId xmlns:a16="http://schemas.microsoft.com/office/drawing/2014/main" id="{EEE214BD-BD32-4D38-ADB9-6F1DBF0DB697}"/>
              </a:ext>
            </a:extLst>
          </p:cNvPr>
          <p:cNvSpPr txBox="1"/>
          <p:nvPr/>
        </p:nvSpPr>
        <p:spPr>
          <a:xfrm>
            <a:off x="5980722" y="1736664"/>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18" name="ee4pContent4">
            <a:extLst>
              <a:ext uri="{FF2B5EF4-FFF2-40B4-BE49-F238E27FC236}">
                <a16:creationId xmlns:a16="http://schemas.microsoft.com/office/drawing/2014/main" id="{5B8F5A92-9F16-4F77-909E-09D4F57E8273}"/>
              </a:ext>
            </a:extLst>
          </p:cNvPr>
          <p:cNvSpPr txBox="1"/>
          <p:nvPr/>
        </p:nvSpPr>
        <p:spPr>
          <a:xfrm>
            <a:off x="5980722" y="940452"/>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03</a:t>
            </a:r>
            <a:endParaRPr lang="en-PH" sz="3600" b="1" dirty="0">
              <a:solidFill>
                <a:schemeClr val="tx1"/>
              </a:solidFill>
              <a:latin typeface="+mj-lt"/>
            </a:endParaRPr>
          </a:p>
        </p:txBody>
      </p:sp>
      <p:sp>
        <p:nvSpPr>
          <p:cNvPr id="19" name="TextBox 18">
            <a:extLst>
              <a:ext uri="{FF2B5EF4-FFF2-40B4-BE49-F238E27FC236}">
                <a16:creationId xmlns:a16="http://schemas.microsoft.com/office/drawing/2014/main" id="{FE719B05-B053-4B38-A8F2-65EB820E7846}"/>
              </a:ext>
            </a:extLst>
          </p:cNvPr>
          <p:cNvSpPr txBox="1"/>
          <p:nvPr/>
        </p:nvSpPr>
        <p:spPr>
          <a:xfrm>
            <a:off x="5980722" y="2139490"/>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cxnSp>
        <p:nvCxnSpPr>
          <p:cNvPr id="42" name="Straight Connector 41">
            <a:extLst>
              <a:ext uri="{FF2B5EF4-FFF2-40B4-BE49-F238E27FC236}">
                <a16:creationId xmlns:a16="http://schemas.microsoft.com/office/drawing/2014/main" id="{5523C161-A90E-4B3B-9B02-6CCDA7CD4B42}"/>
              </a:ext>
            </a:extLst>
          </p:cNvPr>
          <p:cNvCxnSpPr>
            <a:cxnSpLocks/>
          </p:cNvCxnSpPr>
          <p:nvPr/>
        </p:nvCxnSpPr>
        <p:spPr>
          <a:xfrm>
            <a:off x="7464924" y="1615126"/>
            <a:ext cx="1268179"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43" name="ee4pContent4">
            <a:extLst>
              <a:ext uri="{FF2B5EF4-FFF2-40B4-BE49-F238E27FC236}">
                <a16:creationId xmlns:a16="http://schemas.microsoft.com/office/drawing/2014/main" id="{924A6BE6-E518-4BCB-BB29-8A2CB2B09012}"/>
              </a:ext>
            </a:extLst>
          </p:cNvPr>
          <p:cNvSpPr txBox="1"/>
          <p:nvPr/>
        </p:nvSpPr>
        <p:spPr>
          <a:xfrm>
            <a:off x="7464924" y="1736664"/>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44" name="ee4pContent4">
            <a:extLst>
              <a:ext uri="{FF2B5EF4-FFF2-40B4-BE49-F238E27FC236}">
                <a16:creationId xmlns:a16="http://schemas.microsoft.com/office/drawing/2014/main" id="{A71DCDD8-B3C1-440A-BB92-61073AD2F7F9}"/>
              </a:ext>
            </a:extLst>
          </p:cNvPr>
          <p:cNvSpPr txBox="1"/>
          <p:nvPr/>
        </p:nvSpPr>
        <p:spPr>
          <a:xfrm>
            <a:off x="7464924" y="940452"/>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04</a:t>
            </a:r>
            <a:endParaRPr lang="en-PH" sz="3600" b="1" dirty="0">
              <a:solidFill>
                <a:schemeClr val="tx1"/>
              </a:solidFill>
              <a:latin typeface="+mj-lt"/>
            </a:endParaRPr>
          </a:p>
        </p:txBody>
      </p:sp>
      <p:sp>
        <p:nvSpPr>
          <p:cNvPr id="45" name="TextBox 44">
            <a:extLst>
              <a:ext uri="{FF2B5EF4-FFF2-40B4-BE49-F238E27FC236}">
                <a16:creationId xmlns:a16="http://schemas.microsoft.com/office/drawing/2014/main" id="{710D4D56-AFDD-4276-87B4-E2FCDA54D87A}"/>
              </a:ext>
            </a:extLst>
          </p:cNvPr>
          <p:cNvSpPr txBox="1"/>
          <p:nvPr/>
        </p:nvSpPr>
        <p:spPr>
          <a:xfrm>
            <a:off x="7464924" y="2139490"/>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cxnSp>
        <p:nvCxnSpPr>
          <p:cNvPr id="69" name="Straight Connector 68">
            <a:extLst>
              <a:ext uri="{FF2B5EF4-FFF2-40B4-BE49-F238E27FC236}">
                <a16:creationId xmlns:a16="http://schemas.microsoft.com/office/drawing/2014/main" id="{5943F34F-3D8F-45AD-A12F-57636FCE5417}"/>
              </a:ext>
            </a:extLst>
          </p:cNvPr>
          <p:cNvCxnSpPr>
            <a:cxnSpLocks/>
          </p:cNvCxnSpPr>
          <p:nvPr/>
        </p:nvCxnSpPr>
        <p:spPr>
          <a:xfrm>
            <a:off x="3012315" y="4103676"/>
            <a:ext cx="1268179"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70" name="ee4pContent4">
            <a:extLst>
              <a:ext uri="{FF2B5EF4-FFF2-40B4-BE49-F238E27FC236}">
                <a16:creationId xmlns:a16="http://schemas.microsoft.com/office/drawing/2014/main" id="{23D4242B-D220-40E6-8E23-BACCF15D4EE8}"/>
              </a:ext>
            </a:extLst>
          </p:cNvPr>
          <p:cNvSpPr txBox="1"/>
          <p:nvPr/>
        </p:nvSpPr>
        <p:spPr>
          <a:xfrm>
            <a:off x="3012315" y="4225216"/>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71" name="ee4pContent4">
            <a:extLst>
              <a:ext uri="{FF2B5EF4-FFF2-40B4-BE49-F238E27FC236}">
                <a16:creationId xmlns:a16="http://schemas.microsoft.com/office/drawing/2014/main" id="{49E2B06B-1D4C-40A2-A7B3-C0C8E7B0EA11}"/>
              </a:ext>
            </a:extLst>
          </p:cNvPr>
          <p:cNvSpPr txBox="1"/>
          <p:nvPr/>
        </p:nvSpPr>
        <p:spPr>
          <a:xfrm>
            <a:off x="3012315" y="3429002"/>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05</a:t>
            </a:r>
            <a:endParaRPr lang="en-PH" sz="3600" b="1" dirty="0">
              <a:solidFill>
                <a:schemeClr val="tx1"/>
              </a:solidFill>
              <a:latin typeface="+mj-lt"/>
            </a:endParaRPr>
          </a:p>
        </p:txBody>
      </p:sp>
      <p:sp>
        <p:nvSpPr>
          <p:cNvPr id="72" name="TextBox 71">
            <a:extLst>
              <a:ext uri="{FF2B5EF4-FFF2-40B4-BE49-F238E27FC236}">
                <a16:creationId xmlns:a16="http://schemas.microsoft.com/office/drawing/2014/main" id="{D43FE2CD-06C8-47BA-A732-3CEF16D46EE1}"/>
              </a:ext>
            </a:extLst>
          </p:cNvPr>
          <p:cNvSpPr txBox="1"/>
          <p:nvPr/>
        </p:nvSpPr>
        <p:spPr>
          <a:xfrm>
            <a:off x="3012315" y="4628041"/>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cxnSp>
        <p:nvCxnSpPr>
          <p:cNvPr id="65" name="Straight Connector 64">
            <a:extLst>
              <a:ext uri="{FF2B5EF4-FFF2-40B4-BE49-F238E27FC236}">
                <a16:creationId xmlns:a16="http://schemas.microsoft.com/office/drawing/2014/main" id="{D34C8A70-E9DA-4073-B1A5-FB83F0D7014C}"/>
              </a:ext>
            </a:extLst>
          </p:cNvPr>
          <p:cNvCxnSpPr>
            <a:cxnSpLocks/>
          </p:cNvCxnSpPr>
          <p:nvPr/>
        </p:nvCxnSpPr>
        <p:spPr>
          <a:xfrm>
            <a:off x="4496519" y="4103676"/>
            <a:ext cx="1268179"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66" name="ee4pContent4">
            <a:extLst>
              <a:ext uri="{FF2B5EF4-FFF2-40B4-BE49-F238E27FC236}">
                <a16:creationId xmlns:a16="http://schemas.microsoft.com/office/drawing/2014/main" id="{E4C3F955-CED3-4373-A183-091AA6D73670}"/>
              </a:ext>
            </a:extLst>
          </p:cNvPr>
          <p:cNvSpPr txBox="1"/>
          <p:nvPr/>
        </p:nvSpPr>
        <p:spPr>
          <a:xfrm>
            <a:off x="4496519" y="4225216"/>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67" name="ee4pContent4">
            <a:extLst>
              <a:ext uri="{FF2B5EF4-FFF2-40B4-BE49-F238E27FC236}">
                <a16:creationId xmlns:a16="http://schemas.microsoft.com/office/drawing/2014/main" id="{666B09AE-2190-4E7B-AB65-49F8802DE7CA}"/>
              </a:ext>
            </a:extLst>
          </p:cNvPr>
          <p:cNvSpPr txBox="1"/>
          <p:nvPr/>
        </p:nvSpPr>
        <p:spPr>
          <a:xfrm>
            <a:off x="4496519" y="3429002"/>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06</a:t>
            </a:r>
            <a:endParaRPr lang="en-PH" sz="3600" b="1" dirty="0">
              <a:solidFill>
                <a:schemeClr val="tx1"/>
              </a:solidFill>
              <a:latin typeface="+mj-lt"/>
            </a:endParaRPr>
          </a:p>
        </p:txBody>
      </p:sp>
      <p:sp>
        <p:nvSpPr>
          <p:cNvPr id="68" name="TextBox 67">
            <a:extLst>
              <a:ext uri="{FF2B5EF4-FFF2-40B4-BE49-F238E27FC236}">
                <a16:creationId xmlns:a16="http://schemas.microsoft.com/office/drawing/2014/main" id="{CF9071EA-26BF-49DD-ADF6-08FEB1069540}"/>
              </a:ext>
            </a:extLst>
          </p:cNvPr>
          <p:cNvSpPr txBox="1"/>
          <p:nvPr/>
        </p:nvSpPr>
        <p:spPr>
          <a:xfrm>
            <a:off x="4496519" y="4628041"/>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cxnSp>
        <p:nvCxnSpPr>
          <p:cNvPr id="61" name="Straight Connector 60">
            <a:extLst>
              <a:ext uri="{FF2B5EF4-FFF2-40B4-BE49-F238E27FC236}">
                <a16:creationId xmlns:a16="http://schemas.microsoft.com/office/drawing/2014/main" id="{96681BEF-4CF6-4152-8108-1D1E4946BDD7}"/>
              </a:ext>
            </a:extLst>
          </p:cNvPr>
          <p:cNvCxnSpPr>
            <a:cxnSpLocks/>
          </p:cNvCxnSpPr>
          <p:nvPr/>
        </p:nvCxnSpPr>
        <p:spPr>
          <a:xfrm>
            <a:off x="5980722" y="4103676"/>
            <a:ext cx="1268179"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62" name="ee4pContent4">
            <a:extLst>
              <a:ext uri="{FF2B5EF4-FFF2-40B4-BE49-F238E27FC236}">
                <a16:creationId xmlns:a16="http://schemas.microsoft.com/office/drawing/2014/main" id="{C3403879-43D1-4D98-8902-995748F5CBB5}"/>
              </a:ext>
            </a:extLst>
          </p:cNvPr>
          <p:cNvSpPr txBox="1"/>
          <p:nvPr/>
        </p:nvSpPr>
        <p:spPr>
          <a:xfrm>
            <a:off x="5980722" y="4225216"/>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63" name="ee4pContent4">
            <a:extLst>
              <a:ext uri="{FF2B5EF4-FFF2-40B4-BE49-F238E27FC236}">
                <a16:creationId xmlns:a16="http://schemas.microsoft.com/office/drawing/2014/main" id="{C41804E0-7E7A-4AC9-8414-EDC6E6F3F78D}"/>
              </a:ext>
            </a:extLst>
          </p:cNvPr>
          <p:cNvSpPr txBox="1"/>
          <p:nvPr/>
        </p:nvSpPr>
        <p:spPr>
          <a:xfrm>
            <a:off x="5980722" y="3429002"/>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07</a:t>
            </a:r>
            <a:endParaRPr lang="en-PH" sz="3600" b="1" dirty="0">
              <a:solidFill>
                <a:schemeClr val="tx1"/>
              </a:solidFill>
              <a:latin typeface="+mj-lt"/>
            </a:endParaRPr>
          </a:p>
        </p:txBody>
      </p:sp>
      <p:sp>
        <p:nvSpPr>
          <p:cNvPr id="64" name="TextBox 63">
            <a:extLst>
              <a:ext uri="{FF2B5EF4-FFF2-40B4-BE49-F238E27FC236}">
                <a16:creationId xmlns:a16="http://schemas.microsoft.com/office/drawing/2014/main" id="{B2765724-52F0-4C30-B968-DE71871F5644}"/>
              </a:ext>
            </a:extLst>
          </p:cNvPr>
          <p:cNvSpPr txBox="1"/>
          <p:nvPr/>
        </p:nvSpPr>
        <p:spPr>
          <a:xfrm>
            <a:off x="5980722" y="4628041"/>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cxnSp>
        <p:nvCxnSpPr>
          <p:cNvPr id="57" name="Straight Connector 56">
            <a:extLst>
              <a:ext uri="{FF2B5EF4-FFF2-40B4-BE49-F238E27FC236}">
                <a16:creationId xmlns:a16="http://schemas.microsoft.com/office/drawing/2014/main" id="{AA467929-799C-45F4-954F-A86D02D8EF37}"/>
              </a:ext>
            </a:extLst>
          </p:cNvPr>
          <p:cNvCxnSpPr>
            <a:cxnSpLocks/>
          </p:cNvCxnSpPr>
          <p:nvPr/>
        </p:nvCxnSpPr>
        <p:spPr>
          <a:xfrm>
            <a:off x="7464924" y="4103676"/>
            <a:ext cx="1268179" cy="0"/>
          </a:xfrm>
          <a:prstGeom prst="line">
            <a:avLst/>
          </a:prstGeom>
          <a:ln w="41275">
            <a:solidFill>
              <a:schemeClr val="accent3"/>
            </a:solidFill>
          </a:ln>
        </p:spPr>
        <p:style>
          <a:lnRef idx="1">
            <a:schemeClr val="accent1"/>
          </a:lnRef>
          <a:fillRef idx="0">
            <a:schemeClr val="accent1"/>
          </a:fillRef>
          <a:effectRef idx="0">
            <a:schemeClr val="accent1"/>
          </a:effectRef>
          <a:fontRef idx="minor">
            <a:schemeClr val="tx1"/>
          </a:fontRef>
        </p:style>
      </p:cxnSp>
      <p:sp>
        <p:nvSpPr>
          <p:cNvPr id="58" name="ee4pContent4">
            <a:extLst>
              <a:ext uri="{FF2B5EF4-FFF2-40B4-BE49-F238E27FC236}">
                <a16:creationId xmlns:a16="http://schemas.microsoft.com/office/drawing/2014/main" id="{A94B778B-8577-4643-879C-70876445F32C}"/>
              </a:ext>
            </a:extLst>
          </p:cNvPr>
          <p:cNvSpPr txBox="1"/>
          <p:nvPr/>
        </p:nvSpPr>
        <p:spPr>
          <a:xfrm>
            <a:off x="7464924" y="4225216"/>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59" name="ee4pContent4">
            <a:extLst>
              <a:ext uri="{FF2B5EF4-FFF2-40B4-BE49-F238E27FC236}">
                <a16:creationId xmlns:a16="http://schemas.microsoft.com/office/drawing/2014/main" id="{B278B3A8-559D-471D-94B7-604179044A21}"/>
              </a:ext>
            </a:extLst>
          </p:cNvPr>
          <p:cNvSpPr txBox="1"/>
          <p:nvPr/>
        </p:nvSpPr>
        <p:spPr>
          <a:xfrm>
            <a:off x="7464924" y="3429002"/>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08</a:t>
            </a:r>
            <a:endParaRPr lang="en-PH" sz="3600" b="1" dirty="0">
              <a:solidFill>
                <a:schemeClr val="tx1"/>
              </a:solidFill>
              <a:latin typeface="+mj-lt"/>
            </a:endParaRPr>
          </a:p>
        </p:txBody>
      </p:sp>
      <p:sp>
        <p:nvSpPr>
          <p:cNvPr id="60" name="TextBox 59">
            <a:extLst>
              <a:ext uri="{FF2B5EF4-FFF2-40B4-BE49-F238E27FC236}">
                <a16:creationId xmlns:a16="http://schemas.microsoft.com/office/drawing/2014/main" id="{FAA90532-4D41-4BF4-A8B6-42AAE19FA198}"/>
              </a:ext>
            </a:extLst>
          </p:cNvPr>
          <p:cNvSpPr txBox="1"/>
          <p:nvPr/>
        </p:nvSpPr>
        <p:spPr>
          <a:xfrm>
            <a:off x="7464924" y="4628041"/>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sp>
        <p:nvSpPr>
          <p:cNvPr id="9" name="Title 8">
            <a:extLst>
              <a:ext uri="{FF2B5EF4-FFF2-40B4-BE49-F238E27FC236}">
                <a16:creationId xmlns:a16="http://schemas.microsoft.com/office/drawing/2014/main" id="{E2EF052B-E75A-4279-88FF-C53C7DBE7252}"/>
              </a:ext>
            </a:extLst>
          </p:cNvPr>
          <p:cNvSpPr>
            <a:spLocks noGrp="1"/>
          </p:cNvSpPr>
          <p:nvPr>
            <p:ph type="title"/>
          </p:nvPr>
        </p:nvSpPr>
        <p:spPr/>
        <p:txBody>
          <a:bodyPr vert="horz" lIns="0" tIns="0" rIns="0" bIns="0" rtlCol="0" anchor="b">
            <a:noAutofit/>
          </a:bodyPr>
          <a:lstStyle/>
          <a:p>
            <a:r>
              <a:rPr lang="en-PH" sz="3600" dirty="0"/>
              <a:t>Agenda</a:t>
            </a:r>
          </a:p>
        </p:txBody>
      </p:sp>
      <p:sp>
        <p:nvSpPr>
          <p:cNvPr id="3" name="Slide Number Placeholder 2">
            <a:extLst>
              <a:ext uri="{FF2B5EF4-FFF2-40B4-BE49-F238E27FC236}">
                <a16:creationId xmlns:a16="http://schemas.microsoft.com/office/drawing/2014/main" id="{9CDD4451-29C9-4B66-BE99-ACFA48FBA070}"/>
              </a:ext>
            </a:extLst>
          </p:cNvPr>
          <p:cNvSpPr>
            <a:spLocks noGrp="1"/>
          </p:cNvSpPr>
          <p:nvPr>
            <p:ph type="sldNum" sz="quarter" idx="4"/>
          </p:nvPr>
        </p:nvSpPr>
        <p:spPr/>
        <p:txBody>
          <a:bodyPr>
            <a:normAutofit/>
          </a:bodyPr>
          <a:lstStyle/>
          <a:p>
            <a:fld id="{42BC4FAA-B05C-4B71-9CD7-008D1E941E8A}" type="slidenum">
              <a:rPr lang="en-PH" smtClean="0"/>
              <a:pPr/>
              <a:t>11</a:t>
            </a:fld>
            <a:endParaRPr lang="en-PH" dirty="0"/>
          </a:p>
        </p:txBody>
      </p:sp>
      <p:sp>
        <p:nvSpPr>
          <p:cNvPr id="48" name="TextBox 47">
            <a:extLst>
              <a:ext uri="{FF2B5EF4-FFF2-40B4-BE49-F238E27FC236}">
                <a16:creationId xmlns:a16="http://schemas.microsoft.com/office/drawing/2014/main" id="{5D31890C-E5FE-4361-8C8A-071C866A57E2}"/>
              </a:ext>
            </a:extLst>
          </p:cNvPr>
          <p:cNvSpPr txBox="1"/>
          <p:nvPr/>
        </p:nvSpPr>
        <p:spPr>
          <a:xfrm>
            <a:off x="272847" y="3025063"/>
            <a:ext cx="1975537" cy="1577672"/>
          </a:xfrm>
          <a:prstGeom prst="rect">
            <a:avLst/>
          </a:prstGeom>
          <a:noFill/>
        </p:spPr>
        <p:txBody>
          <a:bodyPr wrap="square" lIns="0" tIns="0" rIns="0" bIns="0" rtlCol="0">
            <a:normAutofit lnSpcReduction="10000"/>
          </a:bodyPr>
          <a:lstStyle/>
          <a:p>
            <a:r>
              <a:rPr lang="en-US" sz="1350" dirty="0">
                <a:solidFill>
                  <a:schemeClr val="bg1"/>
                </a:solidFill>
              </a:rPr>
              <a:t>Lorem ipsum dolor sit amet, consectetur adipiscing elit. Ut tempor, quam et mattis pulvinar, mauris ligula suscipit arcu, sed elementum diam leo at magna. </a:t>
            </a:r>
          </a:p>
          <a:p>
            <a:endParaRPr lang="en-US" sz="1350" dirty="0">
              <a:solidFill>
                <a:schemeClr val="bg1"/>
              </a:solidFill>
            </a:endParaRPr>
          </a:p>
        </p:txBody>
      </p:sp>
      <p:cxnSp>
        <p:nvCxnSpPr>
          <p:cNvPr id="49" name="Straight Connector 48">
            <a:extLst>
              <a:ext uri="{FF2B5EF4-FFF2-40B4-BE49-F238E27FC236}">
                <a16:creationId xmlns:a16="http://schemas.microsoft.com/office/drawing/2014/main" id="{600AB525-4030-45C7-980A-0313DA4B2E7F}"/>
              </a:ext>
            </a:extLst>
          </p:cNvPr>
          <p:cNvCxnSpPr>
            <a:cxnSpLocks/>
          </p:cNvCxnSpPr>
          <p:nvPr/>
        </p:nvCxnSpPr>
        <p:spPr>
          <a:xfrm>
            <a:off x="272847" y="2893424"/>
            <a:ext cx="1975537"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0311146"/>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2636FA3-5B0A-4504-8096-D6C1C7AD094A}"/>
              </a:ext>
            </a:extLst>
          </p:cNvPr>
          <p:cNvSpPr>
            <a:spLocks noGrp="1"/>
          </p:cNvSpPr>
          <p:nvPr>
            <p:ph type="ctrTitle"/>
          </p:nvPr>
        </p:nvSpPr>
        <p:spPr/>
        <p:txBody>
          <a:bodyPr/>
          <a:lstStyle/>
          <a:p>
            <a:r>
              <a:rPr lang="en-PH" dirty="0"/>
              <a:t>Semi Circle Diagram</a:t>
            </a:r>
          </a:p>
        </p:txBody>
      </p:sp>
    </p:spTree>
    <p:extLst>
      <p:ext uri="{BB962C8B-B14F-4D97-AF65-F5344CB8AC3E}">
        <p14:creationId xmlns:p14="http://schemas.microsoft.com/office/powerpoint/2010/main" val="167869917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D1C332-F347-440B-9E8C-493EA52AE278}"/>
              </a:ext>
            </a:extLst>
          </p:cNvPr>
          <p:cNvSpPr>
            <a:spLocks noGrp="1"/>
          </p:cNvSpPr>
          <p:nvPr>
            <p:ph type="title"/>
          </p:nvPr>
        </p:nvSpPr>
        <p:spPr/>
        <p:txBody>
          <a:bodyPr>
            <a:normAutofit/>
          </a:bodyPr>
          <a:lstStyle/>
          <a:p>
            <a:r>
              <a:rPr lang="en-PH" dirty="0"/>
              <a:t>Semicircle Two-Point Diagram</a:t>
            </a:r>
          </a:p>
        </p:txBody>
      </p:sp>
      <p:sp>
        <p:nvSpPr>
          <p:cNvPr id="4" name="Slide Number Placeholder 3">
            <a:extLst>
              <a:ext uri="{FF2B5EF4-FFF2-40B4-BE49-F238E27FC236}">
                <a16:creationId xmlns:a16="http://schemas.microsoft.com/office/drawing/2014/main" id="{D447A454-0907-4214-AA7B-1FA05835BDD5}"/>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111</a:t>
            </a:fld>
            <a:endParaRPr lang="en-PH" dirty="0"/>
          </a:p>
        </p:txBody>
      </p:sp>
      <p:sp>
        <p:nvSpPr>
          <p:cNvPr id="5" name="Freeform: Shape 4">
            <a:extLst>
              <a:ext uri="{FF2B5EF4-FFF2-40B4-BE49-F238E27FC236}">
                <a16:creationId xmlns:a16="http://schemas.microsoft.com/office/drawing/2014/main" id="{AD85E195-2259-4638-A3C0-3AACBA316215}"/>
              </a:ext>
            </a:extLst>
          </p:cNvPr>
          <p:cNvSpPr/>
          <p:nvPr/>
        </p:nvSpPr>
        <p:spPr>
          <a:xfrm>
            <a:off x="298021" y="1757691"/>
            <a:ext cx="1408970" cy="3654211"/>
          </a:xfrm>
          <a:custGeom>
            <a:avLst/>
            <a:gdLst>
              <a:gd name="connsiteX0" fmla="*/ 7620 w 2057400"/>
              <a:gd name="connsiteY0" fmla="*/ 0 h 4099560"/>
              <a:gd name="connsiteX1" fmla="*/ 2057400 w 2057400"/>
              <a:gd name="connsiteY1" fmla="*/ 2049780 h 4099560"/>
              <a:gd name="connsiteX2" fmla="*/ 7620 w 2057400"/>
              <a:gd name="connsiteY2" fmla="*/ 4099560 h 4099560"/>
              <a:gd name="connsiteX3" fmla="*/ 0 w 2057400"/>
              <a:gd name="connsiteY3" fmla="*/ 4099175 h 4099560"/>
              <a:gd name="connsiteX4" fmla="*/ 0 w 2057400"/>
              <a:gd name="connsiteY4" fmla="*/ 385 h 4099560"/>
              <a:gd name="connsiteX5" fmla="*/ 7620 w 2057400"/>
              <a:gd name="connsiteY5" fmla="*/ 0 h 4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00" h="409956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10" name="Freeform: Shape 9">
            <a:extLst>
              <a:ext uri="{FF2B5EF4-FFF2-40B4-BE49-F238E27FC236}">
                <a16:creationId xmlns:a16="http://schemas.microsoft.com/office/drawing/2014/main" id="{D290E6E2-A99E-4730-9A92-AFDD650B982D}"/>
              </a:ext>
            </a:extLst>
          </p:cNvPr>
          <p:cNvSpPr/>
          <p:nvPr/>
        </p:nvSpPr>
        <p:spPr>
          <a:xfrm>
            <a:off x="283422" y="1319515"/>
            <a:ext cx="1746868" cy="4530564"/>
          </a:xfrm>
          <a:custGeom>
            <a:avLst/>
            <a:gdLst>
              <a:gd name="connsiteX0" fmla="*/ 7620 w 2057400"/>
              <a:gd name="connsiteY0" fmla="*/ 0 h 4099560"/>
              <a:gd name="connsiteX1" fmla="*/ 2057400 w 2057400"/>
              <a:gd name="connsiteY1" fmla="*/ 2049780 h 4099560"/>
              <a:gd name="connsiteX2" fmla="*/ 7620 w 2057400"/>
              <a:gd name="connsiteY2" fmla="*/ 4099560 h 4099560"/>
              <a:gd name="connsiteX3" fmla="*/ 0 w 2057400"/>
              <a:gd name="connsiteY3" fmla="*/ 4099175 h 4099560"/>
              <a:gd name="connsiteX4" fmla="*/ 0 w 2057400"/>
              <a:gd name="connsiteY4" fmla="*/ 385 h 4099560"/>
              <a:gd name="connsiteX5" fmla="*/ 7620 w 2057400"/>
              <a:gd name="connsiteY5" fmla="*/ 0 h 4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00" h="409956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11" name="Rectangle 10">
            <a:extLst>
              <a:ext uri="{FF2B5EF4-FFF2-40B4-BE49-F238E27FC236}">
                <a16:creationId xmlns:a16="http://schemas.microsoft.com/office/drawing/2014/main" id="{82B92A6F-7731-4436-B4D1-24C34B25074A}"/>
              </a:ext>
            </a:extLst>
          </p:cNvPr>
          <p:cNvSpPr/>
          <p:nvPr/>
        </p:nvSpPr>
        <p:spPr>
          <a:xfrm>
            <a:off x="0" y="1319514"/>
            <a:ext cx="300784" cy="45305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3" name="Oval 12">
            <a:extLst>
              <a:ext uri="{FF2B5EF4-FFF2-40B4-BE49-F238E27FC236}">
                <a16:creationId xmlns:a16="http://schemas.microsoft.com/office/drawing/2014/main" id="{1E731613-BEBA-4F03-BB19-CA6FA05C6D1B}"/>
              </a:ext>
            </a:extLst>
          </p:cNvPr>
          <p:cNvSpPr/>
          <p:nvPr/>
        </p:nvSpPr>
        <p:spPr>
          <a:xfrm>
            <a:off x="1482889" y="2047065"/>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1</a:t>
            </a:r>
            <a:endParaRPr lang="en-PH" b="1" dirty="0">
              <a:latin typeface="+mj-lt"/>
            </a:endParaRPr>
          </a:p>
        </p:txBody>
      </p:sp>
      <p:sp>
        <p:nvSpPr>
          <p:cNvPr id="14" name="Oval 13">
            <a:extLst>
              <a:ext uri="{FF2B5EF4-FFF2-40B4-BE49-F238E27FC236}">
                <a16:creationId xmlns:a16="http://schemas.microsoft.com/office/drawing/2014/main" id="{2C1FAC1F-5791-462A-8915-5664168204DD}"/>
              </a:ext>
            </a:extLst>
          </p:cNvPr>
          <p:cNvSpPr/>
          <p:nvPr/>
        </p:nvSpPr>
        <p:spPr>
          <a:xfrm>
            <a:off x="1482889" y="4679756"/>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2</a:t>
            </a:r>
            <a:endParaRPr lang="en-PH" b="1" dirty="0">
              <a:latin typeface="+mj-lt"/>
            </a:endParaRPr>
          </a:p>
        </p:txBody>
      </p:sp>
      <p:sp>
        <p:nvSpPr>
          <p:cNvPr id="16" name="TextBox 15">
            <a:extLst>
              <a:ext uri="{FF2B5EF4-FFF2-40B4-BE49-F238E27FC236}">
                <a16:creationId xmlns:a16="http://schemas.microsoft.com/office/drawing/2014/main" id="{42425673-8018-4EEE-9142-89E40999DF01}"/>
              </a:ext>
            </a:extLst>
          </p:cNvPr>
          <p:cNvSpPr txBox="1"/>
          <p:nvPr/>
        </p:nvSpPr>
        <p:spPr>
          <a:xfrm>
            <a:off x="2491744" y="1737235"/>
            <a:ext cx="3997565" cy="318717"/>
          </a:xfrm>
          <a:prstGeom prst="rect">
            <a:avLst/>
          </a:prstGeom>
          <a:noFill/>
        </p:spPr>
        <p:txBody>
          <a:bodyPr wrap="square" lIns="0" tIns="0" rIns="0" bIns="0" rtlCol="0" anchor="ctr">
            <a:normAutofit/>
          </a:bodyPr>
          <a:lstStyle/>
          <a:p>
            <a:r>
              <a:rPr lang="en-US" sz="1350" b="1" dirty="0">
                <a:latin typeface="+mj-lt"/>
              </a:rPr>
              <a:t>Lorem ipsum dolor </a:t>
            </a:r>
            <a:endParaRPr lang="en-PH" sz="1350" b="1" dirty="0">
              <a:latin typeface="+mj-lt"/>
            </a:endParaRPr>
          </a:p>
        </p:txBody>
      </p:sp>
      <p:sp>
        <p:nvSpPr>
          <p:cNvPr id="17" name="TextBox 16">
            <a:extLst>
              <a:ext uri="{FF2B5EF4-FFF2-40B4-BE49-F238E27FC236}">
                <a16:creationId xmlns:a16="http://schemas.microsoft.com/office/drawing/2014/main" id="{CB5CBCCF-B5BE-4FC6-99DF-B05739425269}"/>
              </a:ext>
            </a:extLst>
          </p:cNvPr>
          <p:cNvSpPr txBox="1"/>
          <p:nvPr/>
        </p:nvSpPr>
        <p:spPr>
          <a:xfrm>
            <a:off x="2491744" y="2055950"/>
            <a:ext cx="6354239" cy="1147763"/>
          </a:xfrm>
          <a:prstGeom prst="rect">
            <a:avLst/>
          </a:prstGeom>
          <a:noFill/>
        </p:spPr>
        <p:txBody>
          <a:bodyPr wrap="square" lIns="0" tIns="0" rIns="0" bIns="0" rtlCol="0" anchor="t">
            <a:no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p:txBody>
      </p:sp>
      <p:sp>
        <p:nvSpPr>
          <p:cNvPr id="19" name="TextBox 18">
            <a:extLst>
              <a:ext uri="{FF2B5EF4-FFF2-40B4-BE49-F238E27FC236}">
                <a16:creationId xmlns:a16="http://schemas.microsoft.com/office/drawing/2014/main" id="{65F4F822-0600-4553-8868-AA95A3FD96B0}"/>
              </a:ext>
            </a:extLst>
          </p:cNvPr>
          <p:cNvSpPr txBox="1"/>
          <p:nvPr/>
        </p:nvSpPr>
        <p:spPr>
          <a:xfrm>
            <a:off x="2491744" y="4225412"/>
            <a:ext cx="3997565" cy="318717"/>
          </a:xfrm>
          <a:prstGeom prst="rect">
            <a:avLst/>
          </a:prstGeom>
          <a:noFill/>
        </p:spPr>
        <p:txBody>
          <a:bodyPr wrap="square" lIns="0" tIns="0" rIns="0" bIns="0" rtlCol="0" anchor="ctr">
            <a:normAutofit/>
          </a:bodyPr>
          <a:lstStyle/>
          <a:p>
            <a:r>
              <a:rPr lang="en-US" sz="1350" b="1" dirty="0">
                <a:latin typeface="+mj-lt"/>
              </a:rPr>
              <a:t>Lorem ipsum dolor </a:t>
            </a:r>
            <a:endParaRPr lang="en-PH" sz="1350" b="1" dirty="0">
              <a:latin typeface="+mj-lt"/>
            </a:endParaRPr>
          </a:p>
        </p:txBody>
      </p:sp>
      <p:sp>
        <p:nvSpPr>
          <p:cNvPr id="20" name="TextBox 19">
            <a:extLst>
              <a:ext uri="{FF2B5EF4-FFF2-40B4-BE49-F238E27FC236}">
                <a16:creationId xmlns:a16="http://schemas.microsoft.com/office/drawing/2014/main" id="{AEDE4B4E-86D6-4D25-A1BF-E80D9C607FCA}"/>
              </a:ext>
            </a:extLst>
          </p:cNvPr>
          <p:cNvSpPr txBox="1"/>
          <p:nvPr/>
        </p:nvSpPr>
        <p:spPr>
          <a:xfrm>
            <a:off x="2491744" y="4544128"/>
            <a:ext cx="6354239" cy="1147763"/>
          </a:xfrm>
          <a:prstGeom prst="rect">
            <a:avLst/>
          </a:prstGeom>
          <a:noFill/>
        </p:spPr>
        <p:txBody>
          <a:bodyPr wrap="square" lIns="0" tIns="0" rIns="0" bIns="0" rtlCol="0" anchor="t">
            <a:no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p:txBody>
      </p:sp>
      <p:cxnSp>
        <p:nvCxnSpPr>
          <p:cNvPr id="22" name="Straight Connector 21">
            <a:extLst>
              <a:ext uri="{FF2B5EF4-FFF2-40B4-BE49-F238E27FC236}">
                <a16:creationId xmlns:a16="http://schemas.microsoft.com/office/drawing/2014/main" id="{F9332ADC-4A72-40E3-8CB3-B381FFFB1F93}"/>
              </a:ext>
            </a:extLst>
          </p:cNvPr>
          <p:cNvCxnSpPr>
            <a:stCxn id="13" idx="6"/>
          </p:cNvCxnSpPr>
          <p:nvPr/>
        </p:nvCxnSpPr>
        <p:spPr>
          <a:xfrm flipV="1">
            <a:off x="1925689" y="2262611"/>
            <a:ext cx="335858" cy="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695CB92-276D-42DB-AC7E-774AF586AFB5}"/>
              </a:ext>
            </a:extLst>
          </p:cNvPr>
          <p:cNvCxnSpPr/>
          <p:nvPr/>
        </p:nvCxnSpPr>
        <p:spPr>
          <a:xfrm flipV="1">
            <a:off x="1950396" y="4940499"/>
            <a:ext cx="438476" cy="0"/>
          </a:xfrm>
          <a:prstGeom prst="line">
            <a:avLst/>
          </a:prstGeom>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97FA15F7-58E8-4F1C-8BBF-B4D60AF0DB61}"/>
              </a:ext>
            </a:extLst>
          </p:cNvPr>
          <p:cNvSpPr txBox="1"/>
          <p:nvPr/>
        </p:nvSpPr>
        <p:spPr>
          <a:xfrm rot="16200000">
            <a:off x="-298398" y="3251439"/>
            <a:ext cx="2164549" cy="666713"/>
          </a:xfrm>
          <a:prstGeom prst="rect">
            <a:avLst/>
          </a:prstGeom>
          <a:noFill/>
        </p:spPr>
        <p:txBody>
          <a:bodyPr wrap="square" lIns="0" tIns="0" rIns="0" bIns="0" rtlCol="0" anchor="ctr">
            <a:normAutofit/>
          </a:bodyPr>
          <a:lstStyle/>
          <a:p>
            <a:pPr algn="ctr"/>
            <a:r>
              <a:rPr lang="en-US" b="1" dirty="0">
                <a:solidFill>
                  <a:schemeClr val="bg1"/>
                </a:solidFill>
                <a:latin typeface="+mj-lt"/>
              </a:rPr>
              <a:t>Lorem ipsum dolor </a:t>
            </a:r>
            <a:endParaRPr lang="en-PH" b="1" dirty="0">
              <a:solidFill>
                <a:schemeClr val="bg1"/>
              </a:solidFill>
              <a:latin typeface="+mj-lt"/>
            </a:endParaRPr>
          </a:p>
        </p:txBody>
      </p:sp>
    </p:spTree>
    <p:extLst>
      <p:ext uri="{BB962C8B-B14F-4D97-AF65-F5344CB8AC3E}">
        <p14:creationId xmlns:p14="http://schemas.microsoft.com/office/powerpoint/2010/main" val="210629164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D1C332-F347-440B-9E8C-493EA52AE278}"/>
              </a:ext>
            </a:extLst>
          </p:cNvPr>
          <p:cNvSpPr>
            <a:spLocks noGrp="1"/>
          </p:cNvSpPr>
          <p:nvPr>
            <p:ph type="title"/>
          </p:nvPr>
        </p:nvSpPr>
        <p:spPr/>
        <p:txBody>
          <a:bodyPr>
            <a:normAutofit/>
          </a:bodyPr>
          <a:lstStyle/>
          <a:p>
            <a:r>
              <a:rPr lang="en-PH" dirty="0"/>
              <a:t>Semicircle Three-Point Diagram</a:t>
            </a:r>
          </a:p>
        </p:txBody>
      </p:sp>
      <p:sp>
        <p:nvSpPr>
          <p:cNvPr id="4" name="Slide Number Placeholder 3">
            <a:extLst>
              <a:ext uri="{FF2B5EF4-FFF2-40B4-BE49-F238E27FC236}">
                <a16:creationId xmlns:a16="http://schemas.microsoft.com/office/drawing/2014/main" id="{D2458DCB-ACF8-4250-8509-2A31C89FF9E0}"/>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112</a:t>
            </a:fld>
            <a:endParaRPr lang="en-PH" dirty="0"/>
          </a:p>
        </p:txBody>
      </p:sp>
      <p:sp>
        <p:nvSpPr>
          <p:cNvPr id="5" name="Freeform: Shape 4">
            <a:extLst>
              <a:ext uri="{FF2B5EF4-FFF2-40B4-BE49-F238E27FC236}">
                <a16:creationId xmlns:a16="http://schemas.microsoft.com/office/drawing/2014/main" id="{AD85E195-2259-4638-A3C0-3AACBA316215}"/>
              </a:ext>
            </a:extLst>
          </p:cNvPr>
          <p:cNvSpPr/>
          <p:nvPr/>
        </p:nvSpPr>
        <p:spPr>
          <a:xfrm>
            <a:off x="298021" y="1757691"/>
            <a:ext cx="1408970" cy="3654211"/>
          </a:xfrm>
          <a:custGeom>
            <a:avLst/>
            <a:gdLst>
              <a:gd name="connsiteX0" fmla="*/ 7620 w 2057400"/>
              <a:gd name="connsiteY0" fmla="*/ 0 h 4099560"/>
              <a:gd name="connsiteX1" fmla="*/ 2057400 w 2057400"/>
              <a:gd name="connsiteY1" fmla="*/ 2049780 h 4099560"/>
              <a:gd name="connsiteX2" fmla="*/ 7620 w 2057400"/>
              <a:gd name="connsiteY2" fmla="*/ 4099560 h 4099560"/>
              <a:gd name="connsiteX3" fmla="*/ 0 w 2057400"/>
              <a:gd name="connsiteY3" fmla="*/ 4099175 h 4099560"/>
              <a:gd name="connsiteX4" fmla="*/ 0 w 2057400"/>
              <a:gd name="connsiteY4" fmla="*/ 385 h 4099560"/>
              <a:gd name="connsiteX5" fmla="*/ 7620 w 2057400"/>
              <a:gd name="connsiteY5" fmla="*/ 0 h 4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00" h="409956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10" name="Freeform: Shape 9">
            <a:extLst>
              <a:ext uri="{FF2B5EF4-FFF2-40B4-BE49-F238E27FC236}">
                <a16:creationId xmlns:a16="http://schemas.microsoft.com/office/drawing/2014/main" id="{D290E6E2-A99E-4730-9A92-AFDD650B982D}"/>
              </a:ext>
            </a:extLst>
          </p:cNvPr>
          <p:cNvSpPr/>
          <p:nvPr/>
        </p:nvSpPr>
        <p:spPr>
          <a:xfrm>
            <a:off x="283422" y="1319515"/>
            <a:ext cx="1746868" cy="4530564"/>
          </a:xfrm>
          <a:custGeom>
            <a:avLst/>
            <a:gdLst>
              <a:gd name="connsiteX0" fmla="*/ 7620 w 2057400"/>
              <a:gd name="connsiteY0" fmla="*/ 0 h 4099560"/>
              <a:gd name="connsiteX1" fmla="*/ 2057400 w 2057400"/>
              <a:gd name="connsiteY1" fmla="*/ 2049780 h 4099560"/>
              <a:gd name="connsiteX2" fmla="*/ 7620 w 2057400"/>
              <a:gd name="connsiteY2" fmla="*/ 4099560 h 4099560"/>
              <a:gd name="connsiteX3" fmla="*/ 0 w 2057400"/>
              <a:gd name="connsiteY3" fmla="*/ 4099175 h 4099560"/>
              <a:gd name="connsiteX4" fmla="*/ 0 w 2057400"/>
              <a:gd name="connsiteY4" fmla="*/ 385 h 4099560"/>
              <a:gd name="connsiteX5" fmla="*/ 7620 w 2057400"/>
              <a:gd name="connsiteY5" fmla="*/ 0 h 4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00" h="409956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11" name="Rectangle 10">
            <a:extLst>
              <a:ext uri="{FF2B5EF4-FFF2-40B4-BE49-F238E27FC236}">
                <a16:creationId xmlns:a16="http://schemas.microsoft.com/office/drawing/2014/main" id="{82B92A6F-7731-4436-B4D1-24C34B25074A}"/>
              </a:ext>
            </a:extLst>
          </p:cNvPr>
          <p:cNvSpPr/>
          <p:nvPr/>
        </p:nvSpPr>
        <p:spPr>
          <a:xfrm>
            <a:off x="0" y="1319514"/>
            <a:ext cx="300784" cy="45305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6" name="TextBox 15">
            <a:extLst>
              <a:ext uri="{FF2B5EF4-FFF2-40B4-BE49-F238E27FC236}">
                <a16:creationId xmlns:a16="http://schemas.microsoft.com/office/drawing/2014/main" id="{42425673-8018-4EEE-9142-89E40999DF01}"/>
              </a:ext>
            </a:extLst>
          </p:cNvPr>
          <p:cNvSpPr txBox="1"/>
          <p:nvPr/>
        </p:nvSpPr>
        <p:spPr>
          <a:xfrm>
            <a:off x="2491744" y="1563810"/>
            <a:ext cx="3997565" cy="207148"/>
          </a:xfrm>
          <a:prstGeom prst="rect">
            <a:avLst/>
          </a:prstGeom>
          <a:noFill/>
        </p:spPr>
        <p:txBody>
          <a:bodyPr wrap="square" lIns="0" tIns="0" rIns="0" bIns="0" rtlCol="0" anchor="ctr">
            <a:normAutofit/>
          </a:bodyPr>
          <a:lstStyle/>
          <a:p>
            <a:r>
              <a:rPr lang="en-US" sz="1350" b="1" dirty="0">
                <a:latin typeface="+mj-lt"/>
              </a:rPr>
              <a:t>Lorem ipsum dolor </a:t>
            </a:r>
            <a:endParaRPr lang="en-PH" sz="1350" b="1" dirty="0">
              <a:latin typeface="+mj-lt"/>
            </a:endParaRPr>
          </a:p>
        </p:txBody>
      </p:sp>
      <p:sp>
        <p:nvSpPr>
          <p:cNvPr id="17" name="TextBox 16">
            <a:extLst>
              <a:ext uri="{FF2B5EF4-FFF2-40B4-BE49-F238E27FC236}">
                <a16:creationId xmlns:a16="http://schemas.microsoft.com/office/drawing/2014/main" id="{CB5CBCCF-B5BE-4FC6-99DF-B05739425269}"/>
              </a:ext>
            </a:extLst>
          </p:cNvPr>
          <p:cNvSpPr txBox="1"/>
          <p:nvPr/>
        </p:nvSpPr>
        <p:spPr>
          <a:xfrm>
            <a:off x="2491744" y="1770962"/>
            <a:ext cx="6354239" cy="1003648"/>
          </a:xfrm>
          <a:prstGeom prst="rect">
            <a:avLst/>
          </a:prstGeom>
          <a:noFill/>
        </p:spPr>
        <p:txBody>
          <a:bodyPr wrap="square" lIns="0" tIns="0" rIns="0" bIns="0" rtlCol="0" anchor="t">
            <a:no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p:txBody>
      </p:sp>
      <p:sp>
        <p:nvSpPr>
          <p:cNvPr id="19" name="TextBox 18">
            <a:extLst>
              <a:ext uri="{FF2B5EF4-FFF2-40B4-BE49-F238E27FC236}">
                <a16:creationId xmlns:a16="http://schemas.microsoft.com/office/drawing/2014/main" id="{65F4F822-0600-4553-8868-AA95A3FD96B0}"/>
              </a:ext>
            </a:extLst>
          </p:cNvPr>
          <p:cNvSpPr txBox="1"/>
          <p:nvPr/>
        </p:nvSpPr>
        <p:spPr>
          <a:xfrm>
            <a:off x="2491744" y="3101545"/>
            <a:ext cx="3997565" cy="207148"/>
          </a:xfrm>
          <a:prstGeom prst="rect">
            <a:avLst/>
          </a:prstGeom>
          <a:noFill/>
        </p:spPr>
        <p:txBody>
          <a:bodyPr wrap="square" lIns="0" tIns="0" rIns="0" bIns="0" rtlCol="0" anchor="ctr">
            <a:normAutofit/>
          </a:bodyPr>
          <a:lstStyle/>
          <a:p>
            <a:r>
              <a:rPr lang="en-US" sz="1350" b="1" dirty="0">
                <a:latin typeface="+mj-lt"/>
              </a:rPr>
              <a:t>Lorem ipsum dolor </a:t>
            </a:r>
            <a:endParaRPr lang="en-PH" sz="1350" b="1" dirty="0">
              <a:latin typeface="+mj-lt"/>
            </a:endParaRPr>
          </a:p>
        </p:txBody>
      </p:sp>
      <p:sp>
        <p:nvSpPr>
          <p:cNvPr id="20" name="TextBox 19">
            <a:extLst>
              <a:ext uri="{FF2B5EF4-FFF2-40B4-BE49-F238E27FC236}">
                <a16:creationId xmlns:a16="http://schemas.microsoft.com/office/drawing/2014/main" id="{AEDE4B4E-86D6-4D25-A1BF-E80D9C607FCA}"/>
              </a:ext>
            </a:extLst>
          </p:cNvPr>
          <p:cNvSpPr txBox="1"/>
          <p:nvPr/>
        </p:nvSpPr>
        <p:spPr>
          <a:xfrm>
            <a:off x="2491744" y="3308695"/>
            <a:ext cx="6354239" cy="1003648"/>
          </a:xfrm>
          <a:prstGeom prst="rect">
            <a:avLst/>
          </a:prstGeom>
          <a:noFill/>
        </p:spPr>
        <p:txBody>
          <a:bodyPr wrap="square" lIns="0" tIns="0" rIns="0" bIns="0" rtlCol="0" anchor="t">
            <a:no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p:txBody>
      </p:sp>
      <p:cxnSp>
        <p:nvCxnSpPr>
          <p:cNvPr id="22" name="Straight Connector 21">
            <a:extLst>
              <a:ext uri="{FF2B5EF4-FFF2-40B4-BE49-F238E27FC236}">
                <a16:creationId xmlns:a16="http://schemas.microsoft.com/office/drawing/2014/main" id="{F9332ADC-4A72-40E3-8CB3-B381FFFB1F93}"/>
              </a:ext>
            </a:extLst>
          </p:cNvPr>
          <p:cNvCxnSpPr>
            <a:cxnSpLocks/>
          </p:cNvCxnSpPr>
          <p:nvPr/>
        </p:nvCxnSpPr>
        <p:spPr>
          <a:xfrm>
            <a:off x="1773377" y="2086371"/>
            <a:ext cx="649786" cy="0"/>
          </a:xfrm>
          <a:prstGeom prst="line">
            <a:avLst/>
          </a:prstGeom>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97FA15F7-58E8-4F1C-8BBF-B4D60AF0DB61}"/>
              </a:ext>
            </a:extLst>
          </p:cNvPr>
          <p:cNvSpPr txBox="1"/>
          <p:nvPr/>
        </p:nvSpPr>
        <p:spPr>
          <a:xfrm rot="16200000">
            <a:off x="-298398" y="3251439"/>
            <a:ext cx="2164549" cy="666713"/>
          </a:xfrm>
          <a:prstGeom prst="rect">
            <a:avLst/>
          </a:prstGeom>
          <a:noFill/>
        </p:spPr>
        <p:txBody>
          <a:bodyPr wrap="square" lIns="0" tIns="0" rIns="0" bIns="0" rtlCol="0" anchor="ctr">
            <a:normAutofit/>
          </a:bodyPr>
          <a:lstStyle/>
          <a:p>
            <a:pPr algn="ctr"/>
            <a:r>
              <a:rPr lang="en-US" b="1" dirty="0">
                <a:solidFill>
                  <a:schemeClr val="bg1"/>
                </a:solidFill>
                <a:latin typeface="+mj-lt"/>
              </a:rPr>
              <a:t>Lorem ipsum dolor </a:t>
            </a:r>
            <a:endParaRPr lang="en-PH" b="1" dirty="0">
              <a:solidFill>
                <a:schemeClr val="bg1"/>
              </a:solidFill>
              <a:latin typeface="+mj-lt"/>
            </a:endParaRPr>
          </a:p>
        </p:txBody>
      </p:sp>
      <p:sp>
        <p:nvSpPr>
          <p:cNvPr id="21" name="TextBox 20">
            <a:extLst>
              <a:ext uri="{FF2B5EF4-FFF2-40B4-BE49-F238E27FC236}">
                <a16:creationId xmlns:a16="http://schemas.microsoft.com/office/drawing/2014/main" id="{70AA04FE-C517-49DF-8BB5-669451F6682D}"/>
              </a:ext>
            </a:extLst>
          </p:cNvPr>
          <p:cNvSpPr txBox="1"/>
          <p:nvPr/>
        </p:nvSpPr>
        <p:spPr>
          <a:xfrm>
            <a:off x="2491744" y="4639278"/>
            <a:ext cx="3997565" cy="207148"/>
          </a:xfrm>
          <a:prstGeom prst="rect">
            <a:avLst/>
          </a:prstGeom>
          <a:noFill/>
        </p:spPr>
        <p:txBody>
          <a:bodyPr wrap="square" lIns="0" tIns="0" rIns="0" bIns="0" rtlCol="0" anchor="ctr">
            <a:normAutofit/>
          </a:bodyPr>
          <a:lstStyle/>
          <a:p>
            <a:r>
              <a:rPr lang="en-US" sz="1350" b="1" dirty="0">
                <a:latin typeface="+mj-lt"/>
              </a:rPr>
              <a:t>Lorem ipsum dolor </a:t>
            </a:r>
            <a:endParaRPr lang="en-PH" sz="1350" b="1" dirty="0">
              <a:latin typeface="+mj-lt"/>
            </a:endParaRPr>
          </a:p>
        </p:txBody>
      </p:sp>
      <p:sp>
        <p:nvSpPr>
          <p:cNvPr id="24" name="TextBox 23">
            <a:extLst>
              <a:ext uri="{FF2B5EF4-FFF2-40B4-BE49-F238E27FC236}">
                <a16:creationId xmlns:a16="http://schemas.microsoft.com/office/drawing/2014/main" id="{7EDAEAC8-B22E-4E23-B7F4-791EE286041D}"/>
              </a:ext>
            </a:extLst>
          </p:cNvPr>
          <p:cNvSpPr txBox="1"/>
          <p:nvPr/>
        </p:nvSpPr>
        <p:spPr>
          <a:xfrm>
            <a:off x="2491744" y="4846429"/>
            <a:ext cx="6354239" cy="1003648"/>
          </a:xfrm>
          <a:prstGeom prst="rect">
            <a:avLst/>
          </a:prstGeom>
          <a:noFill/>
        </p:spPr>
        <p:txBody>
          <a:bodyPr wrap="square" lIns="0" tIns="0" rIns="0" bIns="0" rtlCol="0" anchor="t">
            <a:no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p:txBody>
      </p:sp>
      <p:sp>
        <p:nvSpPr>
          <p:cNvPr id="13" name="Oval 12">
            <a:extLst>
              <a:ext uri="{FF2B5EF4-FFF2-40B4-BE49-F238E27FC236}">
                <a16:creationId xmlns:a16="http://schemas.microsoft.com/office/drawing/2014/main" id="{1E731613-BEBA-4F03-BB19-CA6FA05C6D1B}"/>
              </a:ext>
            </a:extLst>
          </p:cNvPr>
          <p:cNvSpPr/>
          <p:nvPr/>
        </p:nvSpPr>
        <p:spPr>
          <a:xfrm>
            <a:off x="1386896" y="1854236"/>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1</a:t>
            </a:r>
            <a:endParaRPr lang="en-PH" b="1" dirty="0">
              <a:latin typeface="+mj-lt"/>
            </a:endParaRPr>
          </a:p>
        </p:txBody>
      </p:sp>
      <p:sp>
        <p:nvSpPr>
          <p:cNvPr id="14" name="Oval 13">
            <a:extLst>
              <a:ext uri="{FF2B5EF4-FFF2-40B4-BE49-F238E27FC236}">
                <a16:creationId xmlns:a16="http://schemas.microsoft.com/office/drawing/2014/main" id="{2C1FAC1F-5791-462A-8915-5664168204DD}"/>
              </a:ext>
            </a:extLst>
          </p:cNvPr>
          <p:cNvSpPr/>
          <p:nvPr/>
        </p:nvSpPr>
        <p:spPr>
          <a:xfrm>
            <a:off x="1386896" y="4872587"/>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3</a:t>
            </a:r>
            <a:endParaRPr lang="en-PH" b="1" dirty="0">
              <a:latin typeface="+mj-lt"/>
            </a:endParaRPr>
          </a:p>
        </p:txBody>
      </p:sp>
      <p:sp>
        <p:nvSpPr>
          <p:cNvPr id="26" name="Oval 25">
            <a:extLst>
              <a:ext uri="{FF2B5EF4-FFF2-40B4-BE49-F238E27FC236}">
                <a16:creationId xmlns:a16="http://schemas.microsoft.com/office/drawing/2014/main" id="{09E0E15F-405F-4A4E-825B-8423CA793BC2}"/>
              </a:ext>
            </a:extLst>
          </p:cNvPr>
          <p:cNvSpPr/>
          <p:nvPr/>
        </p:nvSpPr>
        <p:spPr>
          <a:xfrm>
            <a:off x="1785998" y="3363413"/>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2</a:t>
            </a:r>
            <a:endParaRPr lang="en-PH" b="1" dirty="0">
              <a:latin typeface="+mj-lt"/>
            </a:endParaRPr>
          </a:p>
        </p:txBody>
      </p:sp>
      <p:cxnSp>
        <p:nvCxnSpPr>
          <p:cNvPr id="27" name="Straight Connector 26">
            <a:extLst>
              <a:ext uri="{FF2B5EF4-FFF2-40B4-BE49-F238E27FC236}">
                <a16:creationId xmlns:a16="http://schemas.microsoft.com/office/drawing/2014/main" id="{198AF403-363C-4F10-9E57-40E8E89C8402}"/>
              </a:ext>
            </a:extLst>
          </p:cNvPr>
          <p:cNvCxnSpPr>
            <a:cxnSpLocks/>
          </p:cNvCxnSpPr>
          <p:nvPr/>
        </p:nvCxnSpPr>
        <p:spPr>
          <a:xfrm>
            <a:off x="2171700" y="3574086"/>
            <a:ext cx="25146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AED0E197-38EE-4430-8F9E-A03DD2AD191B}"/>
              </a:ext>
            </a:extLst>
          </p:cNvPr>
          <p:cNvCxnSpPr>
            <a:cxnSpLocks/>
          </p:cNvCxnSpPr>
          <p:nvPr/>
        </p:nvCxnSpPr>
        <p:spPr>
          <a:xfrm>
            <a:off x="1773377" y="5093971"/>
            <a:ext cx="649786"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8720354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D1C332-F347-440B-9E8C-493EA52AE278}"/>
              </a:ext>
            </a:extLst>
          </p:cNvPr>
          <p:cNvSpPr>
            <a:spLocks noGrp="1"/>
          </p:cNvSpPr>
          <p:nvPr>
            <p:ph type="title"/>
          </p:nvPr>
        </p:nvSpPr>
        <p:spPr/>
        <p:txBody>
          <a:bodyPr>
            <a:normAutofit/>
          </a:bodyPr>
          <a:lstStyle/>
          <a:p>
            <a:r>
              <a:rPr lang="en-PH" dirty="0"/>
              <a:t>Semicircle Four-Point Diagram</a:t>
            </a:r>
          </a:p>
        </p:txBody>
      </p:sp>
      <p:sp>
        <p:nvSpPr>
          <p:cNvPr id="4" name="Slide Number Placeholder 3">
            <a:extLst>
              <a:ext uri="{FF2B5EF4-FFF2-40B4-BE49-F238E27FC236}">
                <a16:creationId xmlns:a16="http://schemas.microsoft.com/office/drawing/2014/main" id="{4157BF12-226D-4A83-8F2B-27DA684C4A0C}"/>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113</a:t>
            </a:fld>
            <a:endParaRPr lang="en-PH" dirty="0"/>
          </a:p>
        </p:txBody>
      </p:sp>
      <p:sp>
        <p:nvSpPr>
          <p:cNvPr id="5" name="Freeform: Shape 4">
            <a:extLst>
              <a:ext uri="{FF2B5EF4-FFF2-40B4-BE49-F238E27FC236}">
                <a16:creationId xmlns:a16="http://schemas.microsoft.com/office/drawing/2014/main" id="{AD85E195-2259-4638-A3C0-3AACBA316215}"/>
              </a:ext>
            </a:extLst>
          </p:cNvPr>
          <p:cNvSpPr/>
          <p:nvPr/>
        </p:nvSpPr>
        <p:spPr>
          <a:xfrm>
            <a:off x="298021" y="1757691"/>
            <a:ext cx="1408970" cy="3654211"/>
          </a:xfrm>
          <a:custGeom>
            <a:avLst/>
            <a:gdLst>
              <a:gd name="connsiteX0" fmla="*/ 7620 w 2057400"/>
              <a:gd name="connsiteY0" fmla="*/ 0 h 4099560"/>
              <a:gd name="connsiteX1" fmla="*/ 2057400 w 2057400"/>
              <a:gd name="connsiteY1" fmla="*/ 2049780 h 4099560"/>
              <a:gd name="connsiteX2" fmla="*/ 7620 w 2057400"/>
              <a:gd name="connsiteY2" fmla="*/ 4099560 h 4099560"/>
              <a:gd name="connsiteX3" fmla="*/ 0 w 2057400"/>
              <a:gd name="connsiteY3" fmla="*/ 4099175 h 4099560"/>
              <a:gd name="connsiteX4" fmla="*/ 0 w 2057400"/>
              <a:gd name="connsiteY4" fmla="*/ 385 h 4099560"/>
              <a:gd name="connsiteX5" fmla="*/ 7620 w 2057400"/>
              <a:gd name="connsiteY5" fmla="*/ 0 h 4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00" h="409956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10" name="Freeform: Shape 9">
            <a:extLst>
              <a:ext uri="{FF2B5EF4-FFF2-40B4-BE49-F238E27FC236}">
                <a16:creationId xmlns:a16="http://schemas.microsoft.com/office/drawing/2014/main" id="{D290E6E2-A99E-4730-9A92-AFDD650B982D}"/>
              </a:ext>
            </a:extLst>
          </p:cNvPr>
          <p:cNvSpPr/>
          <p:nvPr/>
        </p:nvSpPr>
        <p:spPr>
          <a:xfrm>
            <a:off x="283422" y="1319515"/>
            <a:ext cx="1746868" cy="4530564"/>
          </a:xfrm>
          <a:custGeom>
            <a:avLst/>
            <a:gdLst>
              <a:gd name="connsiteX0" fmla="*/ 7620 w 2057400"/>
              <a:gd name="connsiteY0" fmla="*/ 0 h 4099560"/>
              <a:gd name="connsiteX1" fmla="*/ 2057400 w 2057400"/>
              <a:gd name="connsiteY1" fmla="*/ 2049780 h 4099560"/>
              <a:gd name="connsiteX2" fmla="*/ 7620 w 2057400"/>
              <a:gd name="connsiteY2" fmla="*/ 4099560 h 4099560"/>
              <a:gd name="connsiteX3" fmla="*/ 0 w 2057400"/>
              <a:gd name="connsiteY3" fmla="*/ 4099175 h 4099560"/>
              <a:gd name="connsiteX4" fmla="*/ 0 w 2057400"/>
              <a:gd name="connsiteY4" fmla="*/ 385 h 4099560"/>
              <a:gd name="connsiteX5" fmla="*/ 7620 w 2057400"/>
              <a:gd name="connsiteY5" fmla="*/ 0 h 4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00" h="409956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11" name="Rectangle 10">
            <a:extLst>
              <a:ext uri="{FF2B5EF4-FFF2-40B4-BE49-F238E27FC236}">
                <a16:creationId xmlns:a16="http://schemas.microsoft.com/office/drawing/2014/main" id="{82B92A6F-7731-4436-B4D1-24C34B25074A}"/>
              </a:ext>
            </a:extLst>
          </p:cNvPr>
          <p:cNvSpPr/>
          <p:nvPr/>
        </p:nvSpPr>
        <p:spPr>
          <a:xfrm>
            <a:off x="0" y="1319514"/>
            <a:ext cx="300784" cy="45305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6" name="TextBox 15">
            <a:extLst>
              <a:ext uri="{FF2B5EF4-FFF2-40B4-BE49-F238E27FC236}">
                <a16:creationId xmlns:a16="http://schemas.microsoft.com/office/drawing/2014/main" id="{42425673-8018-4EEE-9142-89E40999DF01}"/>
              </a:ext>
            </a:extLst>
          </p:cNvPr>
          <p:cNvSpPr txBox="1"/>
          <p:nvPr/>
        </p:nvSpPr>
        <p:spPr>
          <a:xfrm>
            <a:off x="2491744" y="1476422"/>
            <a:ext cx="3997565" cy="207148"/>
          </a:xfrm>
          <a:prstGeom prst="rect">
            <a:avLst/>
          </a:prstGeom>
          <a:noFill/>
        </p:spPr>
        <p:txBody>
          <a:bodyPr wrap="square" lIns="0" tIns="0" rIns="0" bIns="0" rtlCol="0" anchor="ctr">
            <a:normAutofit/>
          </a:bodyPr>
          <a:lstStyle/>
          <a:p>
            <a:r>
              <a:rPr lang="en-US" sz="1350" b="1" dirty="0">
                <a:latin typeface="+mj-lt"/>
              </a:rPr>
              <a:t>Lorem ipsum dolor </a:t>
            </a:r>
            <a:endParaRPr lang="en-PH" sz="1350" b="1" dirty="0">
              <a:latin typeface="+mj-lt"/>
            </a:endParaRPr>
          </a:p>
        </p:txBody>
      </p:sp>
      <p:sp>
        <p:nvSpPr>
          <p:cNvPr id="17" name="TextBox 16">
            <a:extLst>
              <a:ext uri="{FF2B5EF4-FFF2-40B4-BE49-F238E27FC236}">
                <a16:creationId xmlns:a16="http://schemas.microsoft.com/office/drawing/2014/main" id="{CB5CBCCF-B5BE-4FC6-99DF-B05739425269}"/>
              </a:ext>
            </a:extLst>
          </p:cNvPr>
          <p:cNvSpPr txBox="1"/>
          <p:nvPr/>
        </p:nvSpPr>
        <p:spPr>
          <a:xfrm>
            <a:off x="2491744" y="1683572"/>
            <a:ext cx="6354239" cy="826277"/>
          </a:xfrm>
          <a:prstGeom prst="rect">
            <a:avLst/>
          </a:prstGeom>
          <a:noFill/>
        </p:spPr>
        <p:txBody>
          <a:bodyPr wrap="square" lIns="0" tIns="0" rIns="0" bIns="0" rtlCol="0" anchor="t">
            <a:no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p>
        </p:txBody>
      </p:sp>
      <p:sp>
        <p:nvSpPr>
          <p:cNvPr id="19" name="TextBox 18">
            <a:extLst>
              <a:ext uri="{FF2B5EF4-FFF2-40B4-BE49-F238E27FC236}">
                <a16:creationId xmlns:a16="http://schemas.microsoft.com/office/drawing/2014/main" id="{65F4F822-0600-4553-8868-AA95A3FD96B0}"/>
              </a:ext>
            </a:extLst>
          </p:cNvPr>
          <p:cNvSpPr txBox="1"/>
          <p:nvPr/>
        </p:nvSpPr>
        <p:spPr>
          <a:xfrm>
            <a:off x="2491744" y="2589833"/>
            <a:ext cx="3997565" cy="207148"/>
          </a:xfrm>
          <a:prstGeom prst="rect">
            <a:avLst/>
          </a:prstGeom>
          <a:noFill/>
        </p:spPr>
        <p:txBody>
          <a:bodyPr wrap="square" lIns="0" tIns="0" rIns="0" bIns="0" rtlCol="0" anchor="ctr">
            <a:normAutofit/>
          </a:bodyPr>
          <a:lstStyle/>
          <a:p>
            <a:r>
              <a:rPr lang="en-US" sz="1350" b="1" dirty="0">
                <a:latin typeface="+mj-lt"/>
              </a:rPr>
              <a:t>Lorem ipsum dolor </a:t>
            </a:r>
            <a:endParaRPr lang="en-PH" sz="1350" b="1" dirty="0">
              <a:latin typeface="+mj-lt"/>
            </a:endParaRPr>
          </a:p>
        </p:txBody>
      </p:sp>
      <p:sp>
        <p:nvSpPr>
          <p:cNvPr id="20" name="TextBox 19">
            <a:extLst>
              <a:ext uri="{FF2B5EF4-FFF2-40B4-BE49-F238E27FC236}">
                <a16:creationId xmlns:a16="http://schemas.microsoft.com/office/drawing/2014/main" id="{AEDE4B4E-86D6-4D25-A1BF-E80D9C607FCA}"/>
              </a:ext>
            </a:extLst>
          </p:cNvPr>
          <p:cNvSpPr txBox="1"/>
          <p:nvPr/>
        </p:nvSpPr>
        <p:spPr>
          <a:xfrm>
            <a:off x="2491744" y="2796982"/>
            <a:ext cx="6354239" cy="826277"/>
          </a:xfrm>
          <a:prstGeom prst="rect">
            <a:avLst/>
          </a:prstGeom>
          <a:noFill/>
        </p:spPr>
        <p:txBody>
          <a:bodyPr wrap="square" lIns="0" tIns="0" rIns="0" bIns="0" rtlCol="0" anchor="t">
            <a:no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p>
        </p:txBody>
      </p:sp>
      <p:cxnSp>
        <p:nvCxnSpPr>
          <p:cNvPr id="22" name="Straight Connector 21">
            <a:extLst>
              <a:ext uri="{FF2B5EF4-FFF2-40B4-BE49-F238E27FC236}">
                <a16:creationId xmlns:a16="http://schemas.microsoft.com/office/drawing/2014/main" id="{F9332ADC-4A72-40E3-8CB3-B381FFFB1F93}"/>
              </a:ext>
            </a:extLst>
          </p:cNvPr>
          <p:cNvCxnSpPr>
            <a:cxnSpLocks/>
          </p:cNvCxnSpPr>
          <p:nvPr/>
        </p:nvCxnSpPr>
        <p:spPr>
          <a:xfrm>
            <a:off x="1588770" y="1888771"/>
            <a:ext cx="834390" cy="0"/>
          </a:xfrm>
          <a:prstGeom prst="line">
            <a:avLst/>
          </a:prstGeom>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97FA15F7-58E8-4F1C-8BBF-B4D60AF0DB61}"/>
              </a:ext>
            </a:extLst>
          </p:cNvPr>
          <p:cNvSpPr txBox="1"/>
          <p:nvPr/>
        </p:nvSpPr>
        <p:spPr>
          <a:xfrm rot="16200000">
            <a:off x="-298398" y="3251439"/>
            <a:ext cx="2164549" cy="666713"/>
          </a:xfrm>
          <a:prstGeom prst="rect">
            <a:avLst/>
          </a:prstGeom>
          <a:noFill/>
        </p:spPr>
        <p:txBody>
          <a:bodyPr wrap="square" lIns="0" tIns="0" rIns="0" bIns="0" rtlCol="0" anchor="ctr">
            <a:normAutofit/>
          </a:bodyPr>
          <a:lstStyle/>
          <a:p>
            <a:pPr algn="ctr"/>
            <a:r>
              <a:rPr lang="en-US" b="1" dirty="0">
                <a:solidFill>
                  <a:schemeClr val="bg1"/>
                </a:solidFill>
                <a:latin typeface="+mj-lt"/>
              </a:rPr>
              <a:t>Lorem ipsum dolor </a:t>
            </a:r>
            <a:endParaRPr lang="en-PH" b="1" dirty="0">
              <a:solidFill>
                <a:schemeClr val="bg1"/>
              </a:solidFill>
              <a:latin typeface="+mj-lt"/>
            </a:endParaRPr>
          </a:p>
        </p:txBody>
      </p:sp>
      <p:sp>
        <p:nvSpPr>
          <p:cNvPr id="21" name="TextBox 20">
            <a:extLst>
              <a:ext uri="{FF2B5EF4-FFF2-40B4-BE49-F238E27FC236}">
                <a16:creationId xmlns:a16="http://schemas.microsoft.com/office/drawing/2014/main" id="{70AA04FE-C517-49DF-8BB5-669451F6682D}"/>
              </a:ext>
            </a:extLst>
          </p:cNvPr>
          <p:cNvSpPr txBox="1"/>
          <p:nvPr/>
        </p:nvSpPr>
        <p:spPr>
          <a:xfrm>
            <a:off x="2491744" y="3703243"/>
            <a:ext cx="3997565" cy="207148"/>
          </a:xfrm>
          <a:prstGeom prst="rect">
            <a:avLst/>
          </a:prstGeom>
          <a:noFill/>
        </p:spPr>
        <p:txBody>
          <a:bodyPr wrap="square" lIns="0" tIns="0" rIns="0" bIns="0" rtlCol="0" anchor="ctr">
            <a:normAutofit/>
          </a:bodyPr>
          <a:lstStyle/>
          <a:p>
            <a:r>
              <a:rPr lang="en-US" sz="1350" b="1" dirty="0">
                <a:latin typeface="+mj-lt"/>
              </a:rPr>
              <a:t>Lorem ipsum dolor </a:t>
            </a:r>
            <a:endParaRPr lang="en-PH" sz="1350" b="1" dirty="0">
              <a:latin typeface="+mj-lt"/>
            </a:endParaRPr>
          </a:p>
        </p:txBody>
      </p:sp>
      <p:sp>
        <p:nvSpPr>
          <p:cNvPr id="24" name="TextBox 23">
            <a:extLst>
              <a:ext uri="{FF2B5EF4-FFF2-40B4-BE49-F238E27FC236}">
                <a16:creationId xmlns:a16="http://schemas.microsoft.com/office/drawing/2014/main" id="{7EDAEAC8-B22E-4E23-B7F4-791EE286041D}"/>
              </a:ext>
            </a:extLst>
          </p:cNvPr>
          <p:cNvSpPr txBox="1"/>
          <p:nvPr/>
        </p:nvSpPr>
        <p:spPr>
          <a:xfrm>
            <a:off x="2491744" y="3910393"/>
            <a:ext cx="6354239" cy="826277"/>
          </a:xfrm>
          <a:prstGeom prst="rect">
            <a:avLst/>
          </a:prstGeom>
          <a:noFill/>
        </p:spPr>
        <p:txBody>
          <a:bodyPr wrap="square" lIns="0" tIns="0" rIns="0" bIns="0" rtlCol="0" anchor="t">
            <a:no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p>
        </p:txBody>
      </p:sp>
      <p:sp>
        <p:nvSpPr>
          <p:cNvPr id="13" name="Oval 12">
            <a:extLst>
              <a:ext uri="{FF2B5EF4-FFF2-40B4-BE49-F238E27FC236}">
                <a16:creationId xmlns:a16="http://schemas.microsoft.com/office/drawing/2014/main" id="{1E731613-BEBA-4F03-BB19-CA6FA05C6D1B}"/>
              </a:ext>
            </a:extLst>
          </p:cNvPr>
          <p:cNvSpPr/>
          <p:nvPr/>
        </p:nvSpPr>
        <p:spPr>
          <a:xfrm>
            <a:off x="1206743" y="1667390"/>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1</a:t>
            </a:r>
            <a:endParaRPr lang="en-PH" b="1" dirty="0">
              <a:latin typeface="+mj-lt"/>
            </a:endParaRPr>
          </a:p>
        </p:txBody>
      </p:sp>
      <p:sp>
        <p:nvSpPr>
          <p:cNvPr id="14" name="Oval 13">
            <a:extLst>
              <a:ext uri="{FF2B5EF4-FFF2-40B4-BE49-F238E27FC236}">
                <a16:creationId xmlns:a16="http://schemas.microsoft.com/office/drawing/2014/main" id="{2C1FAC1F-5791-462A-8915-5664168204DD}"/>
              </a:ext>
            </a:extLst>
          </p:cNvPr>
          <p:cNvSpPr/>
          <p:nvPr/>
        </p:nvSpPr>
        <p:spPr>
          <a:xfrm>
            <a:off x="1732523" y="3941478"/>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3</a:t>
            </a:r>
            <a:endParaRPr lang="en-PH" b="1" dirty="0">
              <a:latin typeface="+mj-lt"/>
            </a:endParaRPr>
          </a:p>
        </p:txBody>
      </p:sp>
      <p:sp>
        <p:nvSpPr>
          <p:cNvPr id="26" name="Oval 25">
            <a:extLst>
              <a:ext uri="{FF2B5EF4-FFF2-40B4-BE49-F238E27FC236}">
                <a16:creationId xmlns:a16="http://schemas.microsoft.com/office/drawing/2014/main" id="{09E0E15F-405F-4A4E-825B-8423CA793BC2}"/>
              </a:ext>
            </a:extLst>
          </p:cNvPr>
          <p:cNvSpPr/>
          <p:nvPr/>
        </p:nvSpPr>
        <p:spPr>
          <a:xfrm>
            <a:off x="1732523" y="2804434"/>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2</a:t>
            </a:r>
            <a:endParaRPr lang="en-PH" b="1" dirty="0">
              <a:latin typeface="+mj-lt"/>
            </a:endParaRPr>
          </a:p>
        </p:txBody>
      </p:sp>
      <p:cxnSp>
        <p:nvCxnSpPr>
          <p:cNvPr id="27" name="Straight Connector 26">
            <a:extLst>
              <a:ext uri="{FF2B5EF4-FFF2-40B4-BE49-F238E27FC236}">
                <a16:creationId xmlns:a16="http://schemas.microsoft.com/office/drawing/2014/main" id="{198AF403-363C-4F10-9E57-40E8E89C8402}"/>
              </a:ext>
            </a:extLst>
          </p:cNvPr>
          <p:cNvCxnSpPr>
            <a:cxnSpLocks/>
          </p:cNvCxnSpPr>
          <p:nvPr/>
        </p:nvCxnSpPr>
        <p:spPr>
          <a:xfrm>
            <a:off x="2114550" y="4162860"/>
            <a:ext cx="30861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AED0E197-38EE-4430-8F9E-A03DD2AD191B}"/>
              </a:ext>
            </a:extLst>
          </p:cNvPr>
          <p:cNvCxnSpPr>
            <a:cxnSpLocks/>
          </p:cNvCxnSpPr>
          <p:nvPr/>
        </p:nvCxnSpPr>
        <p:spPr>
          <a:xfrm>
            <a:off x="1577340" y="5299904"/>
            <a:ext cx="845820" cy="0"/>
          </a:xfrm>
          <a:prstGeom prst="line">
            <a:avLst/>
          </a:prstGeom>
        </p:spPr>
        <p:style>
          <a:lnRef idx="1">
            <a:schemeClr val="accent1"/>
          </a:lnRef>
          <a:fillRef idx="0">
            <a:schemeClr val="accent1"/>
          </a:fillRef>
          <a:effectRef idx="0">
            <a:schemeClr val="accent1"/>
          </a:effectRef>
          <a:fontRef idx="minor">
            <a:schemeClr val="tx1"/>
          </a:fontRef>
        </p:style>
      </p:cxnSp>
      <p:sp>
        <p:nvSpPr>
          <p:cNvPr id="23" name="Oval 22">
            <a:extLst>
              <a:ext uri="{FF2B5EF4-FFF2-40B4-BE49-F238E27FC236}">
                <a16:creationId xmlns:a16="http://schemas.microsoft.com/office/drawing/2014/main" id="{6492BABE-E402-4577-BBD3-431AFD66A633}"/>
              </a:ext>
            </a:extLst>
          </p:cNvPr>
          <p:cNvSpPr/>
          <p:nvPr/>
        </p:nvSpPr>
        <p:spPr>
          <a:xfrm>
            <a:off x="1206743" y="5078521"/>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4</a:t>
            </a:r>
            <a:endParaRPr lang="en-PH" b="1" dirty="0">
              <a:latin typeface="+mj-lt"/>
            </a:endParaRPr>
          </a:p>
        </p:txBody>
      </p:sp>
      <p:sp>
        <p:nvSpPr>
          <p:cNvPr id="30" name="TextBox 29">
            <a:extLst>
              <a:ext uri="{FF2B5EF4-FFF2-40B4-BE49-F238E27FC236}">
                <a16:creationId xmlns:a16="http://schemas.microsoft.com/office/drawing/2014/main" id="{B9546387-12AD-430D-86D4-877F876FE887}"/>
              </a:ext>
            </a:extLst>
          </p:cNvPr>
          <p:cNvSpPr txBox="1"/>
          <p:nvPr/>
        </p:nvSpPr>
        <p:spPr>
          <a:xfrm>
            <a:off x="2491744" y="4816653"/>
            <a:ext cx="3997565" cy="207148"/>
          </a:xfrm>
          <a:prstGeom prst="rect">
            <a:avLst/>
          </a:prstGeom>
          <a:noFill/>
        </p:spPr>
        <p:txBody>
          <a:bodyPr wrap="square" lIns="0" tIns="0" rIns="0" bIns="0" rtlCol="0" anchor="ctr">
            <a:normAutofit/>
          </a:bodyPr>
          <a:lstStyle/>
          <a:p>
            <a:r>
              <a:rPr lang="en-US" sz="1350" b="1" dirty="0">
                <a:latin typeface="+mj-lt"/>
              </a:rPr>
              <a:t>Lorem ipsum dolor </a:t>
            </a:r>
            <a:endParaRPr lang="en-PH" sz="1350" b="1" dirty="0">
              <a:latin typeface="+mj-lt"/>
            </a:endParaRPr>
          </a:p>
        </p:txBody>
      </p:sp>
      <p:sp>
        <p:nvSpPr>
          <p:cNvPr id="31" name="TextBox 30">
            <a:extLst>
              <a:ext uri="{FF2B5EF4-FFF2-40B4-BE49-F238E27FC236}">
                <a16:creationId xmlns:a16="http://schemas.microsoft.com/office/drawing/2014/main" id="{DCB194A8-D329-45EB-A0F1-4C2C14A3F715}"/>
              </a:ext>
            </a:extLst>
          </p:cNvPr>
          <p:cNvSpPr txBox="1"/>
          <p:nvPr/>
        </p:nvSpPr>
        <p:spPr>
          <a:xfrm>
            <a:off x="2491744" y="5023802"/>
            <a:ext cx="6354239" cy="826277"/>
          </a:xfrm>
          <a:prstGeom prst="rect">
            <a:avLst/>
          </a:prstGeom>
          <a:noFill/>
        </p:spPr>
        <p:txBody>
          <a:bodyPr wrap="square" lIns="0" tIns="0" rIns="0" bIns="0" rtlCol="0" anchor="t">
            <a:no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p>
        </p:txBody>
      </p:sp>
      <p:cxnSp>
        <p:nvCxnSpPr>
          <p:cNvPr id="32" name="Straight Connector 31">
            <a:extLst>
              <a:ext uri="{FF2B5EF4-FFF2-40B4-BE49-F238E27FC236}">
                <a16:creationId xmlns:a16="http://schemas.microsoft.com/office/drawing/2014/main" id="{5FBCDE8B-C739-4EEF-9119-90D9329CD638}"/>
              </a:ext>
            </a:extLst>
          </p:cNvPr>
          <p:cNvCxnSpPr>
            <a:cxnSpLocks/>
          </p:cNvCxnSpPr>
          <p:nvPr/>
        </p:nvCxnSpPr>
        <p:spPr>
          <a:xfrm>
            <a:off x="2114550" y="3025816"/>
            <a:ext cx="308610"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006730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D1C332-F347-440B-9E8C-493EA52AE278}"/>
              </a:ext>
            </a:extLst>
          </p:cNvPr>
          <p:cNvSpPr>
            <a:spLocks noGrp="1"/>
          </p:cNvSpPr>
          <p:nvPr>
            <p:ph type="title"/>
          </p:nvPr>
        </p:nvSpPr>
        <p:spPr/>
        <p:txBody>
          <a:bodyPr>
            <a:normAutofit/>
          </a:bodyPr>
          <a:lstStyle/>
          <a:p>
            <a:r>
              <a:rPr lang="en-PH" dirty="0"/>
              <a:t>Semicircle Five-Point Diagram</a:t>
            </a:r>
          </a:p>
        </p:txBody>
      </p:sp>
      <p:sp>
        <p:nvSpPr>
          <p:cNvPr id="4" name="Slide Number Placeholder 3">
            <a:extLst>
              <a:ext uri="{FF2B5EF4-FFF2-40B4-BE49-F238E27FC236}">
                <a16:creationId xmlns:a16="http://schemas.microsoft.com/office/drawing/2014/main" id="{EB0C0BF1-3CA7-4205-93AB-4D10790D7380}"/>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114</a:t>
            </a:fld>
            <a:endParaRPr lang="en-PH" dirty="0"/>
          </a:p>
        </p:txBody>
      </p:sp>
      <p:sp>
        <p:nvSpPr>
          <p:cNvPr id="5" name="Freeform: Shape 4">
            <a:extLst>
              <a:ext uri="{FF2B5EF4-FFF2-40B4-BE49-F238E27FC236}">
                <a16:creationId xmlns:a16="http://schemas.microsoft.com/office/drawing/2014/main" id="{AD85E195-2259-4638-A3C0-3AACBA316215}"/>
              </a:ext>
            </a:extLst>
          </p:cNvPr>
          <p:cNvSpPr/>
          <p:nvPr/>
        </p:nvSpPr>
        <p:spPr>
          <a:xfrm>
            <a:off x="298021" y="1757691"/>
            <a:ext cx="1408970" cy="3654211"/>
          </a:xfrm>
          <a:custGeom>
            <a:avLst/>
            <a:gdLst>
              <a:gd name="connsiteX0" fmla="*/ 7620 w 2057400"/>
              <a:gd name="connsiteY0" fmla="*/ 0 h 4099560"/>
              <a:gd name="connsiteX1" fmla="*/ 2057400 w 2057400"/>
              <a:gd name="connsiteY1" fmla="*/ 2049780 h 4099560"/>
              <a:gd name="connsiteX2" fmla="*/ 7620 w 2057400"/>
              <a:gd name="connsiteY2" fmla="*/ 4099560 h 4099560"/>
              <a:gd name="connsiteX3" fmla="*/ 0 w 2057400"/>
              <a:gd name="connsiteY3" fmla="*/ 4099175 h 4099560"/>
              <a:gd name="connsiteX4" fmla="*/ 0 w 2057400"/>
              <a:gd name="connsiteY4" fmla="*/ 385 h 4099560"/>
              <a:gd name="connsiteX5" fmla="*/ 7620 w 2057400"/>
              <a:gd name="connsiteY5" fmla="*/ 0 h 4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00" h="409956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10" name="Freeform: Shape 9">
            <a:extLst>
              <a:ext uri="{FF2B5EF4-FFF2-40B4-BE49-F238E27FC236}">
                <a16:creationId xmlns:a16="http://schemas.microsoft.com/office/drawing/2014/main" id="{D290E6E2-A99E-4730-9A92-AFDD650B982D}"/>
              </a:ext>
            </a:extLst>
          </p:cNvPr>
          <p:cNvSpPr/>
          <p:nvPr/>
        </p:nvSpPr>
        <p:spPr>
          <a:xfrm>
            <a:off x="283422" y="1319515"/>
            <a:ext cx="1746868" cy="4530564"/>
          </a:xfrm>
          <a:custGeom>
            <a:avLst/>
            <a:gdLst>
              <a:gd name="connsiteX0" fmla="*/ 7620 w 2057400"/>
              <a:gd name="connsiteY0" fmla="*/ 0 h 4099560"/>
              <a:gd name="connsiteX1" fmla="*/ 2057400 w 2057400"/>
              <a:gd name="connsiteY1" fmla="*/ 2049780 h 4099560"/>
              <a:gd name="connsiteX2" fmla="*/ 7620 w 2057400"/>
              <a:gd name="connsiteY2" fmla="*/ 4099560 h 4099560"/>
              <a:gd name="connsiteX3" fmla="*/ 0 w 2057400"/>
              <a:gd name="connsiteY3" fmla="*/ 4099175 h 4099560"/>
              <a:gd name="connsiteX4" fmla="*/ 0 w 2057400"/>
              <a:gd name="connsiteY4" fmla="*/ 385 h 4099560"/>
              <a:gd name="connsiteX5" fmla="*/ 7620 w 2057400"/>
              <a:gd name="connsiteY5" fmla="*/ 0 h 4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00" h="409956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11" name="Rectangle 10">
            <a:extLst>
              <a:ext uri="{FF2B5EF4-FFF2-40B4-BE49-F238E27FC236}">
                <a16:creationId xmlns:a16="http://schemas.microsoft.com/office/drawing/2014/main" id="{82B92A6F-7731-4436-B4D1-24C34B25074A}"/>
              </a:ext>
            </a:extLst>
          </p:cNvPr>
          <p:cNvSpPr/>
          <p:nvPr/>
        </p:nvSpPr>
        <p:spPr>
          <a:xfrm>
            <a:off x="0" y="1319514"/>
            <a:ext cx="300784" cy="45305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22" name="Straight Connector 21">
            <a:extLst>
              <a:ext uri="{FF2B5EF4-FFF2-40B4-BE49-F238E27FC236}">
                <a16:creationId xmlns:a16="http://schemas.microsoft.com/office/drawing/2014/main" id="{F9332ADC-4A72-40E3-8CB3-B381FFFB1F93}"/>
              </a:ext>
            </a:extLst>
          </p:cNvPr>
          <p:cNvCxnSpPr>
            <a:cxnSpLocks/>
          </p:cNvCxnSpPr>
          <p:nvPr/>
        </p:nvCxnSpPr>
        <p:spPr>
          <a:xfrm>
            <a:off x="1588770" y="1888771"/>
            <a:ext cx="834390" cy="0"/>
          </a:xfrm>
          <a:prstGeom prst="line">
            <a:avLst/>
          </a:prstGeom>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97FA15F7-58E8-4F1C-8BBF-B4D60AF0DB61}"/>
              </a:ext>
            </a:extLst>
          </p:cNvPr>
          <p:cNvSpPr txBox="1"/>
          <p:nvPr/>
        </p:nvSpPr>
        <p:spPr>
          <a:xfrm rot="16200000">
            <a:off x="-298398" y="3251439"/>
            <a:ext cx="2164549" cy="666713"/>
          </a:xfrm>
          <a:prstGeom prst="rect">
            <a:avLst/>
          </a:prstGeom>
          <a:noFill/>
        </p:spPr>
        <p:txBody>
          <a:bodyPr wrap="square" lIns="0" tIns="0" rIns="0" bIns="0" rtlCol="0" anchor="ctr">
            <a:normAutofit/>
          </a:bodyPr>
          <a:lstStyle/>
          <a:p>
            <a:pPr algn="ctr"/>
            <a:r>
              <a:rPr lang="en-US" b="1" dirty="0">
                <a:solidFill>
                  <a:schemeClr val="bg1"/>
                </a:solidFill>
                <a:latin typeface="+mj-lt"/>
              </a:rPr>
              <a:t>Lorem ipsum dolor </a:t>
            </a:r>
            <a:endParaRPr lang="en-PH" b="1" dirty="0">
              <a:solidFill>
                <a:schemeClr val="bg1"/>
              </a:solidFill>
              <a:latin typeface="+mj-lt"/>
            </a:endParaRPr>
          </a:p>
        </p:txBody>
      </p:sp>
      <p:cxnSp>
        <p:nvCxnSpPr>
          <p:cNvPr id="27" name="Straight Connector 26">
            <a:extLst>
              <a:ext uri="{FF2B5EF4-FFF2-40B4-BE49-F238E27FC236}">
                <a16:creationId xmlns:a16="http://schemas.microsoft.com/office/drawing/2014/main" id="{198AF403-363C-4F10-9E57-40E8E89C8402}"/>
              </a:ext>
            </a:extLst>
          </p:cNvPr>
          <p:cNvCxnSpPr>
            <a:cxnSpLocks/>
          </p:cNvCxnSpPr>
          <p:nvPr/>
        </p:nvCxnSpPr>
        <p:spPr>
          <a:xfrm>
            <a:off x="2042160" y="4441762"/>
            <a:ext cx="381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AED0E197-38EE-4430-8F9E-A03DD2AD191B}"/>
              </a:ext>
            </a:extLst>
          </p:cNvPr>
          <p:cNvCxnSpPr>
            <a:cxnSpLocks/>
          </p:cNvCxnSpPr>
          <p:nvPr/>
        </p:nvCxnSpPr>
        <p:spPr>
          <a:xfrm>
            <a:off x="1577340" y="5299904"/>
            <a:ext cx="845820" cy="0"/>
          </a:xfrm>
          <a:prstGeom prst="line">
            <a:avLst/>
          </a:prstGeom>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B9546387-12AD-430D-86D4-877F876FE887}"/>
              </a:ext>
            </a:extLst>
          </p:cNvPr>
          <p:cNvSpPr txBox="1"/>
          <p:nvPr/>
        </p:nvSpPr>
        <p:spPr>
          <a:xfrm>
            <a:off x="2491744" y="1620631"/>
            <a:ext cx="3997565" cy="194382"/>
          </a:xfrm>
          <a:prstGeom prst="rect">
            <a:avLst/>
          </a:prstGeom>
          <a:noFill/>
        </p:spPr>
        <p:txBody>
          <a:bodyPr wrap="square" lIns="0" tIns="0" rIns="0" bIns="0" rtlCol="0" anchor="ctr">
            <a:noAutofit/>
          </a:bodyPr>
          <a:lstStyle/>
          <a:p>
            <a:r>
              <a:rPr lang="en-US" sz="1050" b="1" dirty="0">
                <a:latin typeface="+mj-lt"/>
              </a:rPr>
              <a:t>Lorem ipsum dolor </a:t>
            </a:r>
            <a:endParaRPr lang="en-PH" sz="1050" b="1" dirty="0">
              <a:latin typeface="+mj-lt"/>
            </a:endParaRPr>
          </a:p>
        </p:txBody>
      </p:sp>
      <p:sp>
        <p:nvSpPr>
          <p:cNvPr id="31" name="TextBox 30">
            <a:extLst>
              <a:ext uri="{FF2B5EF4-FFF2-40B4-BE49-F238E27FC236}">
                <a16:creationId xmlns:a16="http://schemas.microsoft.com/office/drawing/2014/main" id="{DCB194A8-D329-45EB-A0F1-4C2C14A3F715}"/>
              </a:ext>
            </a:extLst>
          </p:cNvPr>
          <p:cNvSpPr txBox="1"/>
          <p:nvPr/>
        </p:nvSpPr>
        <p:spPr>
          <a:xfrm>
            <a:off x="2491744" y="1815012"/>
            <a:ext cx="6354239" cy="604890"/>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t>
            </a:r>
          </a:p>
        </p:txBody>
      </p:sp>
      <p:cxnSp>
        <p:nvCxnSpPr>
          <p:cNvPr id="32" name="Straight Connector 31">
            <a:extLst>
              <a:ext uri="{FF2B5EF4-FFF2-40B4-BE49-F238E27FC236}">
                <a16:creationId xmlns:a16="http://schemas.microsoft.com/office/drawing/2014/main" id="{5FBCDE8B-C739-4EEF-9119-90D9329CD638}"/>
              </a:ext>
            </a:extLst>
          </p:cNvPr>
          <p:cNvCxnSpPr>
            <a:cxnSpLocks/>
          </p:cNvCxnSpPr>
          <p:nvPr/>
        </p:nvCxnSpPr>
        <p:spPr>
          <a:xfrm>
            <a:off x="2179320" y="3584795"/>
            <a:ext cx="243840" cy="0"/>
          </a:xfrm>
          <a:prstGeom prst="line">
            <a:avLst/>
          </a:prstGeom>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2C1FAC1F-5791-462A-8915-5664168204DD}"/>
              </a:ext>
            </a:extLst>
          </p:cNvPr>
          <p:cNvSpPr/>
          <p:nvPr/>
        </p:nvSpPr>
        <p:spPr>
          <a:xfrm>
            <a:off x="1796468" y="3363413"/>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3</a:t>
            </a:r>
            <a:endParaRPr lang="en-PH" b="1" dirty="0">
              <a:latin typeface="+mj-lt"/>
            </a:endParaRPr>
          </a:p>
        </p:txBody>
      </p:sp>
      <p:sp>
        <p:nvSpPr>
          <p:cNvPr id="26" name="Oval 25">
            <a:extLst>
              <a:ext uri="{FF2B5EF4-FFF2-40B4-BE49-F238E27FC236}">
                <a16:creationId xmlns:a16="http://schemas.microsoft.com/office/drawing/2014/main" id="{09E0E15F-405F-4A4E-825B-8423CA793BC2}"/>
              </a:ext>
            </a:extLst>
          </p:cNvPr>
          <p:cNvSpPr/>
          <p:nvPr/>
        </p:nvSpPr>
        <p:spPr>
          <a:xfrm>
            <a:off x="1655098" y="2506445"/>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2</a:t>
            </a:r>
            <a:endParaRPr lang="en-PH" b="1" dirty="0">
              <a:latin typeface="+mj-lt"/>
            </a:endParaRPr>
          </a:p>
        </p:txBody>
      </p:sp>
      <p:sp>
        <p:nvSpPr>
          <p:cNvPr id="23" name="Oval 22">
            <a:extLst>
              <a:ext uri="{FF2B5EF4-FFF2-40B4-BE49-F238E27FC236}">
                <a16:creationId xmlns:a16="http://schemas.microsoft.com/office/drawing/2014/main" id="{6492BABE-E402-4577-BBD3-431AFD66A633}"/>
              </a:ext>
            </a:extLst>
          </p:cNvPr>
          <p:cNvSpPr/>
          <p:nvPr/>
        </p:nvSpPr>
        <p:spPr>
          <a:xfrm>
            <a:off x="1655098" y="4220378"/>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4</a:t>
            </a:r>
            <a:endParaRPr lang="en-PH" b="1" dirty="0">
              <a:latin typeface="+mj-lt"/>
            </a:endParaRPr>
          </a:p>
        </p:txBody>
      </p:sp>
      <p:sp>
        <p:nvSpPr>
          <p:cNvPr id="35" name="TextBox 34">
            <a:extLst>
              <a:ext uri="{FF2B5EF4-FFF2-40B4-BE49-F238E27FC236}">
                <a16:creationId xmlns:a16="http://schemas.microsoft.com/office/drawing/2014/main" id="{A593CAAF-1DC6-43BB-ACE8-79A8B9802288}"/>
              </a:ext>
            </a:extLst>
          </p:cNvPr>
          <p:cNvSpPr txBox="1"/>
          <p:nvPr/>
        </p:nvSpPr>
        <p:spPr>
          <a:xfrm>
            <a:off x="2491744" y="2477658"/>
            <a:ext cx="3997565" cy="194382"/>
          </a:xfrm>
          <a:prstGeom prst="rect">
            <a:avLst/>
          </a:prstGeom>
          <a:noFill/>
        </p:spPr>
        <p:txBody>
          <a:bodyPr wrap="square" lIns="0" tIns="0" rIns="0" bIns="0" rtlCol="0" anchor="ctr">
            <a:noAutofit/>
          </a:bodyPr>
          <a:lstStyle/>
          <a:p>
            <a:r>
              <a:rPr lang="en-US" sz="1050" b="1" dirty="0">
                <a:latin typeface="+mj-lt"/>
              </a:rPr>
              <a:t>Lorem ipsum dolor </a:t>
            </a:r>
            <a:endParaRPr lang="en-PH" sz="1050" b="1" dirty="0">
              <a:latin typeface="+mj-lt"/>
            </a:endParaRPr>
          </a:p>
        </p:txBody>
      </p:sp>
      <p:sp>
        <p:nvSpPr>
          <p:cNvPr id="36" name="TextBox 35">
            <a:extLst>
              <a:ext uri="{FF2B5EF4-FFF2-40B4-BE49-F238E27FC236}">
                <a16:creationId xmlns:a16="http://schemas.microsoft.com/office/drawing/2014/main" id="{B3F39B52-DF02-4DB0-84A9-38391C5E7138}"/>
              </a:ext>
            </a:extLst>
          </p:cNvPr>
          <p:cNvSpPr txBox="1"/>
          <p:nvPr/>
        </p:nvSpPr>
        <p:spPr>
          <a:xfrm>
            <a:off x="2491744" y="2672039"/>
            <a:ext cx="6354239" cy="604890"/>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38" name="TextBox 37">
            <a:extLst>
              <a:ext uri="{FF2B5EF4-FFF2-40B4-BE49-F238E27FC236}">
                <a16:creationId xmlns:a16="http://schemas.microsoft.com/office/drawing/2014/main" id="{1A22D554-347E-412D-8124-01D991A46F2C}"/>
              </a:ext>
            </a:extLst>
          </p:cNvPr>
          <p:cNvSpPr txBox="1"/>
          <p:nvPr/>
        </p:nvSpPr>
        <p:spPr>
          <a:xfrm>
            <a:off x="2491744" y="3334684"/>
            <a:ext cx="3997565" cy="194382"/>
          </a:xfrm>
          <a:prstGeom prst="rect">
            <a:avLst/>
          </a:prstGeom>
          <a:noFill/>
        </p:spPr>
        <p:txBody>
          <a:bodyPr wrap="square" lIns="0" tIns="0" rIns="0" bIns="0" rtlCol="0" anchor="ctr">
            <a:noAutofit/>
          </a:bodyPr>
          <a:lstStyle/>
          <a:p>
            <a:r>
              <a:rPr lang="en-US" sz="1050" b="1" dirty="0">
                <a:latin typeface="+mj-lt"/>
              </a:rPr>
              <a:t>Lorem ipsum dolor </a:t>
            </a:r>
            <a:endParaRPr lang="en-PH" sz="1050" b="1" dirty="0">
              <a:latin typeface="+mj-lt"/>
            </a:endParaRPr>
          </a:p>
        </p:txBody>
      </p:sp>
      <p:sp>
        <p:nvSpPr>
          <p:cNvPr id="39" name="TextBox 38">
            <a:extLst>
              <a:ext uri="{FF2B5EF4-FFF2-40B4-BE49-F238E27FC236}">
                <a16:creationId xmlns:a16="http://schemas.microsoft.com/office/drawing/2014/main" id="{6624B72B-DE84-4962-8A40-22EFB427EF28}"/>
              </a:ext>
            </a:extLst>
          </p:cNvPr>
          <p:cNvSpPr txBox="1"/>
          <p:nvPr/>
        </p:nvSpPr>
        <p:spPr>
          <a:xfrm>
            <a:off x="2491744" y="3529066"/>
            <a:ext cx="6354239" cy="604890"/>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41" name="TextBox 40">
            <a:extLst>
              <a:ext uri="{FF2B5EF4-FFF2-40B4-BE49-F238E27FC236}">
                <a16:creationId xmlns:a16="http://schemas.microsoft.com/office/drawing/2014/main" id="{E213996A-748C-45BB-A495-243D487227C9}"/>
              </a:ext>
            </a:extLst>
          </p:cNvPr>
          <p:cNvSpPr txBox="1"/>
          <p:nvPr/>
        </p:nvSpPr>
        <p:spPr>
          <a:xfrm>
            <a:off x="2491744" y="4191711"/>
            <a:ext cx="3997565" cy="194382"/>
          </a:xfrm>
          <a:prstGeom prst="rect">
            <a:avLst/>
          </a:prstGeom>
          <a:noFill/>
        </p:spPr>
        <p:txBody>
          <a:bodyPr wrap="square" lIns="0" tIns="0" rIns="0" bIns="0" rtlCol="0" anchor="ctr">
            <a:noAutofit/>
          </a:bodyPr>
          <a:lstStyle/>
          <a:p>
            <a:r>
              <a:rPr lang="en-US" sz="1050" b="1" dirty="0">
                <a:latin typeface="+mj-lt"/>
              </a:rPr>
              <a:t>Lorem ipsum dolor </a:t>
            </a:r>
            <a:endParaRPr lang="en-PH" sz="1050" b="1" dirty="0">
              <a:latin typeface="+mj-lt"/>
            </a:endParaRPr>
          </a:p>
        </p:txBody>
      </p:sp>
      <p:sp>
        <p:nvSpPr>
          <p:cNvPr id="42" name="TextBox 41">
            <a:extLst>
              <a:ext uri="{FF2B5EF4-FFF2-40B4-BE49-F238E27FC236}">
                <a16:creationId xmlns:a16="http://schemas.microsoft.com/office/drawing/2014/main" id="{2DF2C475-0751-4639-8E6D-B1E7C446819B}"/>
              </a:ext>
            </a:extLst>
          </p:cNvPr>
          <p:cNvSpPr txBox="1"/>
          <p:nvPr/>
        </p:nvSpPr>
        <p:spPr>
          <a:xfrm>
            <a:off x="2491744" y="4386093"/>
            <a:ext cx="6354239" cy="604890"/>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44" name="TextBox 43">
            <a:extLst>
              <a:ext uri="{FF2B5EF4-FFF2-40B4-BE49-F238E27FC236}">
                <a16:creationId xmlns:a16="http://schemas.microsoft.com/office/drawing/2014/main" id="{9D3404C2-D471-4542-92C0-D8A6BBFA5116}"/>
              </a:ext>
            </a:extLst>
          </p:cNvPr>
          <p:cNvSpPr txBox="1"/>
          <p:nvPr/>
        </p:nvSpPr>
        <p:spPr>
          <a:xfrm>
            <a:off x="2491744" y="5048738"/>
            <a:ext cx="3997565" cy="194382"/>
          </a:xfrm>
          <a:prstGeom prst="rect">
            <a:avLst/>
          </a:prstGeom>
          <a:noFill/>
        </p:spPr>
        <p:txBody>
          <a:bodyPr wrap="square" lIns="0" tIns="0" rIns="0" bIns="0" rtlCol="0" anchor="ctr">
            <a:noAutofit/>
          </a:bodyPr>
          <a:lstStyle/>
          <a:p>
            <a:r>
              <a:rPr lang="en-US" sz="1050" b="1" dirty="0">
                <a:latin typeface="+mj-lt"/>
              </a:rPr>
              <a:t>Lorem ipsum dolor </a:t>
            </a:r>
            <a:endParaRPr lang="en-PH" sz="1050" b="1" dirty="0">
              <a:latin typeface="+mj-lt"/>
            </a:endParaRPr>
          </a:p>
        </p:txBody>
      </p:sp>
      <p:sp>
        <p:nvSpPr>
          <p:cNvPr id="45" name="TextBox 44">
            <a:extLst>
              <a:ext uri="{FF2B5EF4-FFF2-40B4-BE49-F238E27FC236}">
                <a16:creationId xmlns:a16="http://schemas.microsoft.com/office/drawing/2014/main" id="{94BEC6A1-B4E9-4C7C-80C4-0CD853EAAFAE}"/>
              </a:ext>
            </a:extLst>
          </p:cNvPr>
          <p:cNvSpPr txBox="1"/>
          <p:nvPr/>
        </p:nvSpPr>
        <p:spPr>
          <a:xfrm>
            <a:off x="2491744" y="5243118"/>
            <a:ext cx="6354239" cy="604890"/>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46" name="Oval 45">
            <a:extLst>
              <a:ext uri="{FF2B5EF4-FFF2-40B4-BE49-F238E27FC236}">
                <a16:creationId xmlns:a16="http://schemas.microsoft.com/office/drawing/2014/main" id="{1DA9DCD4-9110-4285-B245-D4642BF935A0}"/>
              </a:ext>
            </a:extLst>
          </p:cNvPr>
          <p:cNvSpPr/>
          <p:nvPr/>
        </p:nvSpPr>
        <p:spPr>
          <a:xfrm>
            <a:off x="1206743" y="1667390"/>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1</a:t>
            </a:r>
            <a:endParaRPr lang="en-PH" b="1" dirty="0">
              <a:latin typeface="+mj-lt"/>
            </a:endParaRPr>
          </a:p>
        </p:txBody>
      </p:sp>
      <p:sp>
        <p:nvSpPr>
          <p:cNvPr id="47" name="Oval 46">
            <a:extLst>
              <a:ext uri="{FF2B5EF4-FFF2-40B4-BE49-F238E27FC236}">
                <a16:creationId xmlns:a16="http://schemas.microsoft.com/office/drawing/2014/main" id="{D154963B-67A7-48AE-A6F4-180B00C2108B}"/>
              </a:ext>
            </a:extLst>
          </p:cNvPr>
          <p:cNvSpPr/>
          <p:nvPr/>
        </p:nvSpPr>
        <p:spPr>
          <a:xfrm>
            <a:off x="1206743" y="5078521"/>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5</a:t>
            </a:r>
            <a:endParaRPr lang="en-PH" b="1" dirty="0">
              <a:latin typeface="+mj-lt"/>
            </a:endParaRPr>
          </a:p>
        </p:txBody>
      </p:sp>
      <p:cxnSp>
        <p:nvCxnSpPr>
          <p:cNvPr id="55" name="Straight Connector 54">
            <a:extLst>
              <a:ext uri="{FF2B5EF4-FFF2-40B4-BE49-F238E27FC236}">
                <a16:creationId xmlns:a16="http://schemas.microsoft.com/office/drawing/2014/main" id="{D0C97E3F-8C37-4209-88A3-05BDD38B1E99}"/>
              </a:ext>
            </a:extLst>
          </p:cNvPr>
          <p:cNvCxnSpPr>
            <a:cxnSpLocks/>
          </p:cNvCxnSpPr>
          <p:nvPr/>
        </p:nvCxnSpPr>
        <p:spPr>
          <a:xfrm>
            <a:off x="2042160" y="2666421"/>
            <a:ext cx="381000"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013307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244BDDE-720C-400B-B4AE-D644E807508A}"/>
              </a:ext>
            </a:extLst>
          </p:cNvPr>
          <p:cNvSpPr>
            <a:spLocks noGrp="1"/>
          </p:cNvSpPr>
          <p:nvPr>
            <p:ph type="title"/>
          </p:nvPr>
        </p:nvSpPr>
        <p:spPr/>
        <p:txBody>
          <a:bodyPr/>
          <a:lstStyle/>
          <a:p>
            <a:r>
              <a:rPr lang="en-PH" dirty="0"/>
              <a:t>Semicircle Diagram with Side Panel</a:t>
            </a:r>
          </a:p>
        </p:txBody>
      </p:sp>
      <p:sp>
        <p:nvSpPr>
          <p:cNvPr id="4" name="Slide Number Placeholder 3">
            <a:extLst>
              <a:ext uri="{FF2B5EF4-FFF2-40B4-BE49-F238E27FC236}">
                <a16:creationId xmlns:a16="http://schemas.microsoft.com/office/drawing/2014/main" id="{207689FC-D51C-443B-A57B-F0C252AF1141}"/>
              </a:ext>
            </a:extLst>
          </p:cNvPr>
          <p:cNvSpPr>
            <a:spLocks noGrp="1"/>
          </p:cNvSpPr>
          <p:nvPr>
            <p:ph type="sldNum" sz="quarter" idx="4"/>
          </p:nvPr>
        </p:nvSpPr>
        <p:spPr/>
        <p:txBody>
          <a:bodyPr>
            <a:normAutofit/>
          </a:bodyPr>
          <a:lstStyle/>
          <a:p>
            <a:fld id="{42BC4FAA-B05C-4B71-9CD7-008D1E941E8A}" type="slidenum">
              <a:rPr lang="en-PH" smtClean="0"/>
              <a:pPr/>
              <a:t>115</a:t>
            </a:fld>
            <a:endParaRPr lang="en-PH" dirty="0"/>
          </a:p>
        </p:txBody>
      </p:sp>
      <p:sp>
        <p:nvSpPr>
          <p:cNvPr id="29" name="TextBox 28">
            <a:extLst>
              <a:ext uri="{FF2B5EF4-FFF2-40B4-BE49-F238E27FC236}">
                <a16:creationId xmlns:a16="http://schemas.microsoft.com/office/drawing/2014/main" id="{B2DF2F8B-4A63-4CE3-B77C-B3A297859686}"/>
              </a:ext>
            </a:extLst>
          </p:cNvPr>
          <p:cNvSpPr txBox="1"/>
          <p:nvPr/>
        </p:nvSpPr>
        <p:spPr>
          <a:xfrm>
            <a:off x="6789424" y="1983873"/>
            <a:ext cx="2071157" cy="287491"/>
          </a:xfrm>
          <a:prstGeom prst="rect">
            <a:avLst/>
          </a:prstGeom>
          <a:noFill/>
        </p:spPr>
        <p:txBody>
          <a:bodyPr wrap="square" lIns="0" tIns="0" rIns="0" bIns="0" rtlCol="0" anchor="ctr">
            <a:noAutofit/>
          </a:bodyPr>
          <a:lstStyle/>
          <a:p>
            <a:r>
              <a:rPr lang="en-US" sz="1400" b="1" dirty="0">
                <a:solidFill>
                  <a:schemeClr val="accent3"/>
                </a:solidFill>
              </a:rPr>
              <a:t>Lorem ipsum dolor </a:t>
            </a:r>
            <a:endParaRPr lang="en-PH" sz="1400" b="1" dirty="0">
              <a:solidFill>
                <a:schemeClr val="accent3"/>
              </a:solidFill>
            </a:endParaRPr>
          </a:p>
        </p:txBody>
      </p:sp>
      <p:sp>
        <p:nvSpPr>
          <p:cNvPr id="33" name="TextBox 32">
            <a:extLst>
              <a:ext uri="{FF2B5EF4-FFF2-40B4-BE49-F238E27FC236}">
                <a16:creationId xmlns:a16="http://schemas.microsoft.com/office/drawing/2014/main" id="{6A9B7100-AA8F-412D-9B88-B5896D8B24CD}"/>
              </a:ext>
            </a:extLst>
          </p:cNvPr>
          <p:cNvSpPr txBox="1"/>
          <p:nvPr/>
        </p:nvSpPr>
        <p:spPr>
          <a:xfrm>
            <a:off x="6789421" y="2366013"/>
            <a:ext cx="2071158" cy="2961955"/>
          </a:xfrm>
          <a:prstGeom prst="rect">
            <a:avLst/>
          </a:prstGeom>
          <a:noFill/>
        </p:spPr>
        <p:txBody>
          <a:bodyPr wrap="square" lIns="0" tIns="0" rIns="0" bIns="0" rtlCol="0" anchor="t">
            <a:noAutofit/>
          </a:bodyPr>
          <a:lstStyle/>
          <a:p>
            <a:r>
              <a:rPr lang="en-US" sz="1100" dirty="0">
                <a:solidFill>
                  <a:schemeClr val="bg1"/>
                </a:solidFill>
              </a:rPr>
              <a:t>Lorem ipsum dolor sit amet, consectetur adipiscing elit. Ut tempor, quam et mattis pulvinar, mauris ligula suscipit arcu, sed elementum diam leo at magna. Curabitur maximus sodales massa, eu bibendum dui bibendum vel. Suspendisse potenti.</a:t>
            </a:r>
          </a:p>
          <a:p>
            <a:endParaRPr lang="en-US" sz="1100" dirty="0">
              <a:solidFill>
                <a:schemeClr val="bg1"/>
              </a:solidFill>
            </a:endParaRPr>
          </a:p>
          <a:p>
            <a:r>
              <a:rPr lang="en-US" sz="1100" dirty="0">
                <a:solidFill>
                  <a:schemeClr val="bg1"/>
                </a:solidFill>
              </a:rPr>
              <a:t>Lorem ipsum dolor sit amet, consectetur adipiscing elit. Ut tempor, quam et mattis pulvinar, mauris ligula suscipit arcu, sed elementum diam leo at magna. Curabitur maximus sodales massa, eu bibendum dui bibendum vel. Suspendisse potenti. </a:t>
            </a:r>
          </a:p>
          <a:p>
            <a:r>
              <a:rPr lang="en-US" sz="1100" dirty="0">
                <a:solidFill>
                  <a:schemeClr val="bg1"/>
                </a:solidFill>
              </a:rPr>
              <a:t> </a:t>
            </a:r>
          </a:p>
        </p:txBody>
      </p:sp>
      <p:sp>
        <p:nvSpPr>
          <p:cNvPr id="72" name="Freeform: Shape 71">
            <a:extLst>
              <a:ext uri="{FF2B5EF4-FFF2-40B4-BE49-F238E27FC236}">
                <a16:creationId xmlns:a16="http://schemas.microsoft.com/office/drawing/2014/main" id="{BB0CB9D0-EDB0-457D-979C-3E800498800C}"/>
              </a:ext>
            </a:extLst>
          </p:cNvPr>
          <p:cNvSpPr/>
          <p:nvPr/>
        </p:nvSpPr>
        <p:spPr>
          <a:xfrm>
            <a:off x="298021" y="1757691"/>
            <a:ext cx="1408970" cy="3654211"/>
          </a:xfrm>
          <a:custGeom>
            <a:avLst/>
            <a:gdLst>
              <a:gd name="connsiteX0" fmla="*/ 7620 w 2057400"/>
              <a:gd name="connsiteY0" fmla="*/ 0 h 4099560"/>
              <a:gd name="connsiteX1" fmla="*/ 2057400 w 2057400"/>
              <a:gd name="connsiteY1" fmla="*/ 2049780 h 4099560"/>
              <a:gd name="connsiteX2" fmla="*/ 7620 w 2057400"/>
              <a:gd name="connsiteY2" fmla="*/ 4099560 h 4099560"/>
              <a:gd name="connsiteX3" fmla="*/ 0 w 2057400"/>
              <a:gd name="connsiteY3" fmla="*/ 4099175 h 4099560"/>
              <a:gd name="connsiteX4" fmla="*/ 0 w 2057400"/>
              <a:gd name="connsiteY4" fmla="*/ 385 h 4099560"/>
              <a:gd name="connsiteX5" fmla="*/ 7620 w 2057400"/>
              <a:gd name="connsiteY5" fmla="*/ 0 h 4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00" h="409956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73" name="Freeform: Shape 72">
            <a:extLst>
              <a:ext uri="{FF2B5EF4-FFF2-40B4-BE49-F238E27FC236}">
                <a16:creationId xmlns:a16="http://schemas.microsoft.com/office/drawing/2014/main" id="{A392D5FC-E791-4B9F-80DA-B97F2FBDF66C}"/>
              </a:ext>
            </a:extLst>
          </p:cNvPr>
          <p:cNvSpPr/>
          <p:nvPr/>
        </p:nvSpPr>
        <p:spPr>
          <a:xfrm>
            <a:off x="283422" y="1319515"/>
            <a:ext cx="1746868" cy="4530564"/>
          </a:xfrm>
          <a:custGeom>
            <a:avLst/>
            <a:gdLst>
              <a:gd name="connsiteX0" fmla="*/ 7620 w 2057400"/>
              <a:gd name="connsiteY0" fmla="*/ 0 h 4099560"/>
              <a:gd name="connsiteX1" fmla="*/ 2057400 w 2057400"/>
              <a:gd name="connsiteY1" fmla="*/ 2049780 h 4099560"/>
              <a:gd name="connsiteX2" fmla="*/ 7620 w 2057400"/>
              <a:gd name="connsiteY2" fmla="*/ 4099560 h 4099560"/>
              <a:gd name="connsiteX3" fmla="*/ 0 w 2057400"/>
              <a:gd name="connsiteY3" fmla="*/ 4099175 h 4099560"/>
              <a:gd name="connsiteX4" fmla="*/ 0 w 2057400"/>
              <a:gd name="connsiteY4" fmla="*/ 385 h 4099560"/>
              <a:gd name="connsiteX5" fmla="*/ 7620 w 2057400"/>
              <a:gd name="connsiteY5" fmla="*/ 0 h 4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00" h="409956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74" name="Rectangle 73">
            <a:extLst>
              <a:ext uri="{FF2B5EF4-FFF2-40B4-BE49-F238E27FC236}">
                <a16:creationId xmlns:a16="http://schemas.microsoft.com/office/drawing/2014/main" id="{2AAC76F5-5B47-4F6E-93BE-AEE2F3140AE5}"/>
              </a:ext>
            </a:extLst>
          </p:cNvPr>
          <p:cNvSpPr/>
          <p:nvPr/>
        </p:nvSpPr>
        <p:spPr>
          <a:xfrm>
            <a:off x="0" y="1319514"/>
            <a:ext cx="300784" cy="45305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75" name="Straight Connector 74">
            <a:extLst>
              <a:ext uri="{FF2B5EF4-FFF2-40B4-BE49-F238E27FC236}">
                <a16:creationId xmlns:a16="http://schemas.microsoft.com/office/drawing/2014/main" id="{E1744E0E-B7A8-484F-AFEB-B6A54814732A}"/>
              </a:ext>
            </a:extLst>
          </p:cNvPr>
          <p:cNvCxnSpPr>
            <a:cxnSpLocks/>
          </p:cNvCxnSpPr>
          <p:nvPr/>
        </p:nvCxnSpPr>
        <p:spPr>
          <a:xfrm>
            <a:off x="1588770" y="1888771"/>
            <a:ext cx="834390" cy="0"/>
          </a:xfrm>
          <a:prstGeom prst="line">
            <a:avLst/>
          </a:prstGeom>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59D6242A-0CB2-4C81-AFAE-03CF9E4EA162}"/>
              </a:ext>
            </a:extLst>
          </p:cNvPr>
          <p:cNvSpPr txBox="1"/>
          <p:nvPr/>
        </p:nvSpPr>
        <p:spPr>
          <a:xfrm rot="16200000">
            <a:off x="-298398" y="3251439"/>
            <a:ext cx="2164549" cy="666713"/>
          </a:xfrm>
          <a:prstGeom prst="rect">
            <a:avLst/>
          </a:prstGeom>
          <a:noFill/>
        </p:spPr>
        <p:txBody>
          <a:bodyPr wrap="square" lIns="0" tIns="0" rIns="0" bIns="0" rtlCol="0" anchor="ctr">
            <a:normAutofit/>
          </a:bodyPr>
          <a:lstStyle/>
          <a:p>
            <a:pPr algn="ctr"/>
            <a:r>
              <a:rPr lang="en-US" b="1" dirty="0">
                <a:solidFill>
                  <a:schemeClr val="bg1"/>
                </a:solidFill>
                <a:latin typeface="+mj-lt"/>
              </a:rPr>
              <a:t>Lorem ipsum dolor </a:t>
            </a:r>
            <a:endParaRPr lang="en-PH" b="1" dirty="0">
              <a:solidFill>
                <a:schemeClr val="bg1"/>
              </a:solidFill>
              <a:latin typeface="+mj-lt"/>
            </a:endParaRPr>
          </a:p>
        </p:txBody>
      </p:sp>
      <p:cxnSp>
        <p:nvCxnSpPr>
          <p:cNvPr id="77" name="Straight Connector 76">
            <a:extLst>
              <a:ext uri="{FF2B5EF4-FFF2-40B4-BE49-F238E27FC236}">
                <a16:creationId xmlns:a16="http://schemas.microsoft.com/office/drawing/2014/main" id="{E93CF512-6483-47D9-B853-49E2817CC2A4}"/>
              </a:ext>
            </a:extLst>
          </p:cNvPr>
          <p:cNvCxnSpPr>
            <a:cxnSpLocks/>
          </p:cNvCxnSpPr>
          <p:nvPr/>
        </p:nvCxnSpPr>
        <p:spPr>
          <a:xfrm>
            <a:off x="2042160" y="4441762"/>
            <a:ext cx="381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DCF87BE-BFF5-4A4F-9F9A-3F820A04B34A}"/>
              </a:ext>
            </a:extLst>
          </p:cNvPr>
          <p:cNvCxnSpPr>
            <a:cxnSpLocks/>
          </p:cNvCxnSpPr>
          <p:nvPr/>
        </p:nvCxnSpPr>
        <p:spPr>
          <a:xfrm>
            <a:off x="1577340" y="5299904"/>
            <a:ext cx="84582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7095205D-3D52-4A4C-ACC7-B67F6B5CE21F}"/>
              </a:ext>
            </a:extLst>
          </p:cNvPr>
          <p:cNvCxnSpPr>
            <a:cxnSpLocks/>
          </p:cNvCxnSpPr>
          <p:nvPr/>
        </p:nvCxnSpPr>
        <p:spPr>
          <a:xfrm>
            <a:off x="2179320" y="3584795"/>
            <a:ext cx="243840" cy="0"/>
          </a:xfrm>
          <a:prstGeom prst="line">
            <a:avLst/>
          </a:prstGeom>
        </p:spPr>
        <p:style>
          <a:lnRef idx="1">
            <a:schemeClr val="accent1"/>
          </a:lnRef>
          <a:fillRef idx="0">
            <a:schemeClr val="accent1"/>
          </a:fillRef>
          <a:effectRef idx="0">
            <a:schemeClr val="accent1"/>
          </a:effectRef>
          <a:fontRef idx="minor">
            <a:schemeClr val="tx1"/>
          </a:fontRef>
        </p:style>
      </p:cxnSp>
      <p:sp>
        <p:nvSpPr>
          <p:cNvPr id="80" name="Oval 79">
            <a:extLst>
              <a:ext uri="{FF2B5EF4-FFF2-40B4-BE49-F238E27FC236}">
                <a16:creationId xmlns:a16="http://schemas.microsoft.com/office/drawing/2014/main" id="{CD90C07E-A597-400D-92BD-CB1FD7D49652}"/>
              </a:ext>
            </a:extLst>
          </p:cNvPr>
          <p:cNvSpPr/>
          <p:nvPr/>
        </p:nvSpPr>
        <p:spPr>
          <a:xfrm>
            <a:off x="1796468" y="3363413"/>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3</a:t>
            </a:r>
            <a:endParaRPr lang="en-PH" b="1" dirty="0">
              <a:latin typeface="+mj-lt"/>
            </a:endParaRPr>
          </a:p>
        </p:txBody>
      </p:sp>
      <p:sp>
        <p:nvSpPr>
          <p:cNvPr id="81" name="Oval 80">
            <a:extLst>
              <a:ext uri="{FF2B5EF4-FFF2-40B4-BE49-F238E27FC236}">
                <a16:creationId xmlns:a16="http://schemas.microsoft.com/office/drawing/2014/main" id="{09C7E51A-20E6-4E20-9A4C-BDB5068A51DF}"/>
              </a:ext>
            </a:extLst>
          </p:cNvPr>
          <p:cNvSpPr/>
          <p:nvPr/>
        </p:nvSpPr>
        <p:spPr>
          <a:xfrm>
            <a:off x="1655098" y="2506445"/>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2</a:t>
            </a:r>
            <a:endParaRPr lang="en-PH" b="1" dirty="0">
              <a:latin typeface="+mj-lt"/>
            </a:endParaRPr>
          </a:p>
        </p:txBody>
      </p:sp>
      <p:sp>
        <p:nvSpPr>
          <p:cNvPr id="82" name="Oval 81">
            <a:extLst>
              <a:ext uri="{FF2B5EF4-FFF2-40B4-BE49-F238E27FC236}">
                <a16:creationId xmlns:a16="http://schemas.microsoft.com/office/drawing/2014/main" id="{68945BE5-3C5B-42FB-B677-1BFD30A086B5}"/>
              </a:ext>
            </a:extLst>
          </p:cNvPr>
          <p:cNvSpPr/>
          <p:nvPr/>
        </p:nvSpPr>
        <p:spPr>
          <a:xfrm>
            <a:off x="1655098" y="4220378"/>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4</a:t>
            </a:r>
            <a:endParaRPr lang="en-PH" b="1" dirty="0">
              <a:latin typeface="+mj-lt"/>
            </a:endParaRPr>
          </a:p>
        </p:txBody>
      </p:sp>
      <p:sp>
        <p:nvSpPr>
          <p:cNvPr id="83" name="TextBox 82">
            <a:extLst>
              <a:ext uri="{FF2B5EF4-FFF2-40B4-BE49-F238E27FC236}">
                <a16:creationId xmlns:a16="http://schemas.microsoft.com/office/drawing/2014/main" id="{62C86913-5966-4242-9270-FA2D7815CCB2}"/>
              </a:ext>
            </a:extLst>
          </p:cNvPr>
          <p:cNvSpPr txBox="1"/>
          <p:nvPr/>
        </p:nvSpPr>
        <p:spPr>
          <a:xfrm>
            <a:off x="2491745" y="1620631"/>
            <a:ext cx="2424667" cy="194382"/>
          </a:xfrm>
          <a:prstGeom prst="rect">
            <a:avLst/>
          </a:prstGeom>
          <a:noFill/>
        </p:spPr>
        <p:txBody>
          <a:bodyPr wrap="square" lIns="0" tIns="0" rIns="0" bIns="0" rtlCol="0" anchor="ctr">
            <a:noAutofit/>
          </a:bodyPr>
          <a:lstStyle/>
          <a:p>
            <a:r>
              <a:rPr lang="en-US" sz="1050" b="1" dirty="0">
                <a:latin typeface="+mj-lt"/>
              </a:rPr>
              <a:t>Lorem ipsum dolor </a:t>
            </a:r>
            <a:endParaRPr lang="en-PH" sz="1050" b="1" dirty="0">
              <a:latin typeface="+mj-lt"/>
            </a:endParaRPr>
          </a:p>
        </p:txBody>
      </p:sp>
      <p:sp>
        <p:nvSpPr>
          <p:cNvPr id="84" name="TextBox 83">
            <a:extLst>
              <a:ext uri="{FF2B5EF4-FFF2-40B4-BE49-F238E27FC236}">
                <a16:creationId xmlns:a16="http://schemas.microsoft.com/office/drawing/2014/main" id="{696772FD-B791-4DA3-AD2A-6089DFB20FDF}"/>
              </a:ext>
            </a:extLst>
          </p:cNvPr>
          <p:cNvSpPr txBox="1"/>
          <p:nvPr/>
        </p:nvSpPr>
        <p:spPr>
          <a:xfrm>
            <a:off x="2491745" y="1815012"/>
            <a:ext cx="3854076" cy="604890"/>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85" name="TextBox 84">
            <a:extLst>
              <a:ext uri="{FF2B5EF4-FFF2-40B4-BE49-F238E27FC236}">
                <a16:creationId xmlns:a16="http://schemas.microsoft.com/office/drawing/2014/main" id="{5ACC120F-24EE-4D1B-9B4E-F1EEBCC29B4B}"/>
              </a:ext>
            </a:extLst>
          </p:cNvPr>
          <p:cNvSpPr txBox="1"/>
          <p:nvPr/>
        </p:nvSpPr>
        <p:spPr>
          <a:xfrm>
            <a:off x="2491745" y="2477658"/>
            <a:ext cx="2424667" cy="194382"/>
          </a:xfrm>
          <a:prstGeom prst="rect">
            <a:avLst/>
          </a:prstGeom>
          <a:noFill/>
        </p:spPr>
        <p:txBody>
          <a:bodyPr wrap="square" lIns="0" tIns="0" rIns="0" bIns="0" rtlCol="0" anchor="ctr">
            <a:noAutofit/>
          </a:bodyPr>
          <a:lstStyle/>
          <a:p>
            <a:r>
              <a:rPr lang="en-US" sz="1050" b="1" dirty="0">
                <a:latin typeface="+mj-lt"/>
              </a:rPr>
              <a:t>Lorem ipsum dolor </a:t>
            </a:r>
            <a:endParaRPr lang="en-PH" sz="1050" b="1" dirty="0">
              <a:latin typeface="+mj-lt"/>
            </a:endParaRPr>
          </a:p>
        </p:txBody>
      </p:sp>
      <p:sp>
        <p:nvSpPr>
          <p:cNvPr id="86" name="TextBox 85">
            <a:extLst>
              <a:ext uri="{FF2B5EF4-FFF2-40B4-BE49-F238E27FC236}">
                <a16:creationId xmlns:a16="http://schemas.microsoft.com/office/drawing/2014/main" id="{8CBA2152-AF5F-4CD3-95F4-59E3D3E02F3B}"/>
              </a:ext>
            </a:extLst>
          </p:cNvPr>
          <p:cNvSpPr txBox="1"/>
          <p:nvPr/>
        </p:nvSpPr>
        <p:spPr>
          <a:xfrm>
            <a:off x="2491745" y="2672039"/>
            <a:ext cx="3854076" cy="604890"/>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87" name="TextBox 86">
            <a:extLst>
              <a:ext uri="{FF2B5EF4-FFF2-40B4-BE49-F238E27FC236}">
                <a16:creationId xmlns:a16="http://schemas.microsoft.com/office/drawing/2014/main" id="{950409B5-E427-40EC-9770-7CAF06077E49}"/>
              </a:ext>
            </a:extLst>
          </p:cNvPr>
          <p:cNvSpPr txBox="1"/>
          <p:nvPr/>
        </p:nvSpPr>
        <p:spPr>
          <a:xfrm>
            <a:off x="2491745" y="3334684"/>
            <a:ext cx="2424667" cy="194382"/>
          </a:xfrm>
          <a:prstGeom prst="rect">
            <a:avLst/>
          </a:prstGeom>
          <a:noFill/>
        </p:spPr>
        <p:txBody>
          <a:bodyPr wrap="square" lIns="0" tIns="0" rIns="0" bIns="0" rtlCol="0" anchor="ctr">
            <a:noAutofit/>
          </a:bodyPr>
          <a:lstStyle/>
          <a:p>
            <a:r>
              <a:rPr lang="en-US" sz="1050" b="1" dirty="0">
                <a:latin typeface="+mj-lt"/>
              </a:rPr>
              <a:t>Lorem ipsum dolor </a:t>
            </a:r>
            <a:endParaRPr lang="en-PH" sz="1050" b="1" dirty="0">
              <a:latin typeface="+mj-lt"/>
            </a:endParaRPr>
          </a:p>
        </p:txBody>
      </p:sp>
      <p:sp>
        <p:nvSpPr>
          <p:cNvPr id="88" name="TextBox 87">
            <a:extLst>
              <a:ext uri="{FF2B5EF4-FFF2-40B4-BE49-F238E27FC236}">
                <a16:creationId xmlns:a16="http://schemas.microsoft.com/office/drawing/2014/main" id="{A1720A06-49B8-4C84-B448-C05E60C86881}"/>
              </a:ext>
            </a:extLst>
          </p:cNvPr>
          <p:cNvSpPr txBox="1"/>
          <p:nvPr/>
        </p:nvSpPr>
        <p:spPr>
          <a:xfrm>
            <a:off x="2491745" y="3529066"/>
            <a:ext cx="3854076" cy="604890"/>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89" name="TextBox 88">
            <a:extLst>
              <a:ext uri="{FF2B5EF4-FFF2-40B4-BE49-F238E27FC236}">
                <a16:creationId xmlns:a16="http://schemas.microsoft.com/office/drawing/2014/main" id="{5C2C8555-E2E9-4EDD-BFC5-C3E0B203A03C}"/>
              </a:ext>
            </a:extLst>
          </p:cNvPr>
          <p:cNvSpPr txBox="1"/>
          <p:nvPr/>
        </p:nvSpPr>
        <p:spPr>
          <a:xfrm>
            <a:off x="2491745" y="4191711"/>
            <a:ext cx="2424667" cy="194382"/>
          </a:xfrm>
          <a:prstGeom prst="rect">
            <a:avLst/>
          </a:prstGeom>
          <a:noFill/>
        </p:spPr>
        <p:txBody>
          <a:bodyPr wrap="square" lIns="0" tIns="0" rIns="0" bIns="0" rtlCol="0" anchor="ctr">
            <a:noAutofit/>
          </a:bodyPr>
          <a:lstStyle/>
          <a:p>
            <a:r>
              <a:rPr lang="en-US" sz="1050" b="1" dirty="0">
                <a:latin typeface="+mj-lt"/>
              </a:rPr>
              <a:t>Lorem ipsum dolor </a:t>
            </a:r>
            <a:endParaRPr lang="en-PH" sz="1050" b="1" dirty="0">
              <a:latin typeface="+mj-lt"/>
            </a:endParaRPr>
          </a:p>
        </p:txBody>
      </p:sp>
      <p:sp>
        <p:nvSpPr>
          <p:cNvPr id="90" name="TextBox 89">
            <a:extLst>
              <a:ext uri="{FF2B5EF4-FFF2-40B4-BE49-F238E27FC236}">
                <a16:creationId xmlns:a16="http://schemas.microsoft.com/office/drawing/2014/main" id="{BB0AC0FA-C868-459E-A7A8-03862488AEC5}"/>
              </a:ext>
            </a:extLst>
          </p:cNvPr>
          <p:cNvSpPr txBox="1"/>
          <p:nvPr/>
        </p:nvSpPr>
        <p:spPr>
          <a:xfrm>
            <a:off x="2491745" y="4386093"/>
            <a:ext cx="3854076" cy="604890"/>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91" name="TextBox 90">
            <a:extLst>
              <a:ext uri="{FF2B5EF4-FFF2-40B4-BE49-F238E27FC236}">
                <a16:creationId xmlns:a16="http://schemas.microsoft.com/office/drawing/2014/main" id="{19865356-5CDE-415B-9211-FE26FCB5A4C3}"/>
              </a:ext>
            </a:extLst>
          </p:cNvPr>
          <p:cNvSpPr txBox="1"/>
          <p:nvPr/>
        </p:nvSpPr>
        <p:spPr>
          <a:xfrm>
            <a:off x="2491745" y="5048738"/>
            <a:ext cx="2424667" cy="194382"/>
          </a:xfrm>
          <a:prstGeom prst="rect">
            <a:avLst/>
          </a:prstGeom>
          <a:noFill/>
        </p:spPr>
        <p:txBody>
          <a:bodyPr wrap="square" lIns="0" tIns="0" rIns="0" bIns="0" rtlCol="0" anchor="ctr">
            <a:noAutofit/>
          </a:bodyPr>
          <a:lstStyle/>
          <a:p>
            <a:r>
              <a:rPr lang="en-US" sz="1050" b="1" dirty="0">
                <a:latin typeface="+mj-lt"/>
              </a:rPr>
              <a:t>Lorem ipsum dolor </a:t>
            </a:r>
            <a:endParaRPr lang="en-PH" sz="1050" b="1" dirty="0">
              <a:latin typeface="+mj-lt"/>
            </a:endParaRPr>
          </a:p>
        </p:txBody>
      </p:sp>
      <p:sp>
        <p:nvSpPr>
          <p:cNvPr id="92" name="TextBox 91">
            <a:extLst>
              <a:ext uri="{FF2B5EF4-FFF2-40B4-BE49-F238E27FC236}">
                <a16:creationId xmlns:a16="http://schemas.microsoft.com/office/drawing/2014/main" id="{02752B4F-1B06-432E-AE2F-2CA3A7F2B4D1}"/>
              </a:ext>
            </a:extLst>
          </p:cNvPr>
          <p:cNvSpPr txBox="1"/>
          <p:nvPr/>
        </p:nvSpPr>
        <p:spPr>
          <a:xfrm>
            <a:off x="2491745" y="5243118"/>
            <a:ext cx="3854076" cy="604890"/>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93" name="Oval 92">
            <a:extLst>
              <a:ext uri="{FF2B5EF4-FFF2-40B4-BE49-F238E27FC236}">
                <a16:creationId xmlns:a16="http://schemas.microsoft.com/office/drawing/2014/main" id="{AF8A7430-6D17-484A-BF63-8B9FE0E940DA}"/>
              </a:ext>
            </a:extLst>
          </p:cNvPr>
          <p:cNvSpPr/>
          <p:nvPr/>
        </p:nvSpPr>
        <p:spPr>
          <a:xfrm>
            <a:off x="1206743" y="1667390"/>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1</a:t>
            </a:r>
            <a:endParaRPr lang="en-PH" b="1" dirty="0">
              <a:latin typeface="+mj-lt"/>
            </a:endParaRPr>
          </a:p>
        </p:txBody>
      </p:sp>
      <p:sp>
        <p:nvSpPr>
          <p:cNvPr id="94" name="Oval 93">
            <a:extLst>
              <a:ext uri="{FF2B5EF4-FFF2-40B4-BE49-F238E27FC236}">
                <a16:creationId xmlns:a16="http://schemas.microsoft.com/office/drawing/2014/main" id="{7B2C8789-A717-4050-B4A6-DF115A5C30D4}"/>
              </a:ext>
            </a:extLst>
          </p:cNvPr>
          <p:cNvSpPr/>
          <p:nvPr/>
        </p:nvSpPr>
        <p:spPr>
          <a:xfrm>
            <a:off x="1206743" y="5078521"/>
            <a:ext cx="442800" cy="4427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mj-lt"/>
              </a:rPr>
              <a:t>5</a:t>
            </a:r>
            <a:endParaRPr lang="en-PH" b="1" dirty="0">
              <a:latin typeface="+mj-lt"/>
            </a:endParaRPr>
          </a:p>
        </p:txBody>
      </p:sp>
      <p:cxnSp>
        <p:nvCxnSpPr>
          <p:cNvPr id="95" name="Straight Connector 94">
            <a:extLst>
              <a:ext uri="{FF2B5EF4-FFF2-40B4-BE49-F238E27FC236}">
                <a16:creationId xmlns:a16="http://schemas.microsoft.com/office/drawing/2014/main" id="{CBEB72B8-FF97-4D57-BCE7-C194CDF53CAD}"/>
              </a:ext>
            </a:extLst>
          </p:cNvPr>
          <p:cNvCxnSpPr>
            <a:cxnSpLocks/>
          </p:cNvCxnSpPr>
          <p:nvPr/>
        </p:nvCxnSpPr>
        <p:spPr>
          <a:xfrm>
            <a:off x="2042160" y="2666421"/>
            <a:ext cx="381000"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1569461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5B24835-22A0-43A9-B710-16FA3FB4837A}"/>
              </a:ext>
            </a:extLst>
          </p:cNvPr>
          <p:cNvSpPr>
            <a:spLocks noGrp="1"/>
          </p:cNvSpPr>
          <p:nvPr>
            <p:ph type="ctrTitle"/>
          </p:nvPr>
        </p:nvSpPr>
        <p:spPr/>
        <p:txBody>
          <a:bodyPr/>
          <a:lstStyle/>
          <a:p>
            <a:r>
              <a:rPr lang="en-PH" dirty="0"/>
              <a:t>Ladder/Step Slides</a:t>
            </a:r>
          </a:p>
        </p:txBody>
      </p:sp>
    </p:spTree>
    <p:extLst>
      <p:ext uri="{BB962C8B-B14F-4D97-AF65-F5344CB8AC3E}">
        <p14:creationId xmlns:p14="http://schemas.microsoft.com/office/powerpoint/2010/main" val="425798905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EB9BDE-205C-4958-B115-402FAEE78FCC}"/>
              </a:ext>
            </a:extLst>
          </p:cNvPr>
          <p:cNvSpPr>
            <a:spLocks noGrp="1"/>
          </p:cNvSpPr>
          <p:nvPr>
            <p:ph type="title"/>
          </p:nvPr>
        </p:nvSpPr>
        <p:spPr/>
        <p:txBody>
          <a:bodyPr>
            <a:normAutofit/>
          </a:bodyPr>
          <a:lstStyle/>
          <a:p>
            <a:r>
              <a:rPr lang="en-US" b="1" dirty="0"/>
              <a:t>Ascending Steps Process (Three)</a:t>
            </a:r>
          </a:p>
        </p:txBody>
      </p:sp>
      <p:sp>
        <p:nvSpPr>
          <p:cNvPr id="4" name="Slide Number Placeholder 3">
            <a:extLst>
              <a:ext uri="{FF2B5EF4-FFF2-40B4-BE49-F238E27FC236}">
                <a16:creationId xmlns:a16="http://schemas.microsoft.com/office/drawing/2014/main" id="{BB1A512B-A8D3-47E7-99DC-E6680913D271}"/>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117</a:t>
            </a:fld>
            <a:endParaRPr lang="en-PH" dirty="0"/>
          </a:p>
        </p:txBody>
      </p:sp>
      <p:sp>
        <p:nvSpPr>
          <p:cNvPr id="22" name="ee4pContent4">
            <a:extLst>
              <a:ext uri="{FF2B5EF4-FFF2-40B4-BE49-F238E27FC236}">
                <a16:creationId xmlns:a16="http://schemas.microsoft.com/office/drawing/2014/main" id="{810F1443-A07B-43E7-AF02-749FC2E51232}"/>
              </a:ext>
            </a:extLst>
          </p:cNvPr>
          <p:cNvSpPr txBox="1"/>
          <p:nvPr/>
        </p:nvSpPr>
        <p:spPr>
          <a:xfrm>
            <a:off x="512182" y="4164622"/>
            <a:ext cx="2508812" cy="122417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cxnSp>
        <p:nvCxnSpPr>
          <p:cNvPr id="33" name="Straight Connector 32">
            <a:extLst>
              <a:ext uri="{FF2B5EF4-FFF2-40B4-BE49-F238E27FC236}">
                <a16:creationId xmlns:a16="http://schemas.microsoft.com/office/drawing/2014/main" id="{DA047286-2A48-4262-A68C-1190BC467CBA}"/>
              </a:ext>
            </a:extLst>
          </p:cNvPr>
          <p:cNvCxnSpPr>
            <a:cxnSpLocks/>
          </p:cNvCxnSpPr>
          <p:nvPr/>
        </p:nvCxnSpPr>
        <p:spPr>
          <a:xfrm>
            <a:off x="6042708" y="3263726"/>
            <a:ext cx="0" cy="405556"/>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69A41E9-AF36-4302-ADC4-084BFEE36A7F}"/>
              </a:ext>
            </a:extLst>
          </p:cNvPr>
          <p:cNvCxnSpPr>
            <a:cxnSpLocks/>
          </p:cNvCxnSpPr>
          <p:nvPr/>
        </p:nvCxnSpPr>
        <p:spPr>
          <a:xfrm>
            <a:off x="3204258" y="3638059"/>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958B0E5-BC10-45CC-B76F-EB95B1988E2B}"/>
              </a:ext>
            </a:extLst>
          </p:cNvPr>
          <p:cNvCxnSpPr>
            <a:cxnSpLocks/>
          </p:cNvCxnSpPr>
          <p:nvPr/>
        </p:nvCxnSpPr>
        <p:spPr>
          <a:xfrm>
            <a:off x="381964" y="4043086"/>
            <a:ext cx="282229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C8AE85A-F2FE-4E0B-BF69-F7BC10B3ED4A}"/>
              </a:ext>
            </a:extLst>
          </p:cNvPr>
          <p:cNvCxnSpPr>
            <a:cxnSpLocks/>
          </p:cNvCxnSpPr>
          <p:nvPr/>
        </p:nvCxnSpPr>
        <p:spPr>
          <a:xfrm>
            <a:off x="3204261" y="3654466"/>
            <a:ext cx="282229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BB494C4-5C84-40D5-ACF0-0A7AA5560585}"/>
              </a:ext>
            </a:extLst>
          </p:cNvPr>
          <p:cNvCxnSpPr>
            <a:cxnSpLocks/>
          </p:cNvCxnSpPr>
          <p:nvPr/>
        </p:nvCxnSpPr>
        <p:spPr>
          <a:xfrm>
            <a:off x="6026554" y="3265846"/>
            <a:ext cx="282229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ee4pContent4">
            <a:extLst>
              <a:ext uri="{FF2B5EF4-FFF2-40B4-BE49-F238E27FC236}">
                <a16:creationId xmlns:a16="http://schemas.microsoft.com/office/drawing/2014/main" id="{EE09EE3D-40CB-436F-888E-B1399B0B9004}"/>
              </a:ext>
            </a:extLst>
          </p:cNvPr>
          <p:cNvSpPr txBox="1"/>
          <p:nvPr/>
        </p:nvSpPr>
        <p:spPr>
          <a:xfrm>
            <a:off x="3334477" y="3776004"/>
            <a:ext cx="2508812" cy="122417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sp>
        <p:nvSpPr>
          <p:cNvPr id="24" name="ee4pContent4">
            <a:extLst>
              <a:ext uri="{FF2B5EF4-FFF2-40B4-BE49-F238E27FC236}">
                <a16:creationId xmlns:a16="http://schemas.microsoft.com/office/drawing/2014/main" id="{24C89EA4-492D-41B3-A177-E6C4E1C6D9D0}"/>
              </a:ext>
            </a:extLst>
          </p:cNvPr>
          <p:cNvSpPr txBox="1"/>
          <p:nvPr/>
        </p:nvSpPr>
        <p:spPr>
          <a:xfrm>
            <a:off x="6156771" y="3387384"/>
            <a:ext cx="2508812" cy="122417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sp>
        <p:nvSpPr>
          <p:cNvPr id="25" name="ee4pContent4">
            <a:extLst>
              <a:ext uri="{FF2B5EF4-FFF2-40B4-BE49-F238E27FC236}">
                <a16:creationId xmlns:a16="http://schemas.microsoft.com/office/drawing/2014/main" id="{F5AC472B-D048-4F73-9455-30684209B61B}"/>
              </a:ext>
            </a:extLst>
          </p:cNvPr>
          <p:cNvSpPr txBox="1"/>
          <p:nvPr/>
        </p:nvSpPr>
        <p:spPr>
          <a:xfrm>
            <a:off x="512182" y="3721891"/>
            <a:ext cx="2508812"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400" b="1" dirty="0">
                <a:solidFill>
                  <a:schemeClr val="tx1"/>
                </a:solidFill>
                <a:latin typeface="+mj-lt"/>
              </a:rPr>
              <a:t>Lorem ipsum dolor</a:t>
            </a:r>
            <a:endParaRPr lang="en-PH" sz="1400" b="1" dirty="0">
              <a:solidFill>
                <a:schemeClr val="tx1"/>
              </a:solidFill>
              <a:latin typeface="+mj-lt"/>
            </a:endParaRPr>
          </a:p>
        </p:txBody>
      </p:sp>
      <p:sp>
        <p:nvSpPr>
          <p:cNvPr id="26" name="ee4pContent4">
            <a:extLst>
              <a:ext uri="{FF2B5EF4-FFF2-40B4-BE49-F238E27FC236}">
                <a16:creationId xmlns:a16="http://schemas.microsoft.com/office/drawing/2014/main" id="{1E9FF3AF-3EB8-4C7B-9A56-3654E1426159}"/>
              </a:ext>
            </a:extLst>
          </p:cNvPr>
          <p:cNvSpPr txBox="1"/>
          <p:nvPr/>
        </p:nvSpPr>
        <p:spPr>
          <a:xfrm>
            <a:off x="3334476" y="3333271"/>
            <a:ext cx="2508812"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400" b="1" dirty="0">
                <a:solidFill>
                  <a:schemeClr val="tx1"/>
                </a:solidFill>
                <a:latin typeface="+mj-lt"/>
              </a:rPr>
              <a:t>Lorem ipsum dolor</a:t>
            </a:r>
            <a:endParaRPr lang="en-PH" sz="1400" b="1" dirty="0">
              <a:solidFill>
                <a:schemeClr val="tx1"/>
              </a:solidFill>
              <a:latin typeface="+mj-lt"/>
            </a:endParaRPr>
          </a:p>
        </p:txBody>
      </p:sp>
      <p:sp>
        <p:nvSpPr>
          <p:cNvPr id="27" name="ee4pContent4">
            <a:extLst>
              <a:ext uri="{FF2B5EF4-FFF2-40B4-BE49-F238E27FC236}">
                <a16:creationId xmlns:a16="http://schemas.microsoft.com/office/drawing/2014/main" id="{727F0DC5-E041-4465-B804-D2B2CE9318EF}"/>
              </a:ext>
            </a:extLst>
          </p:cNvPr>
          <p:cNvSpPr txBox="1"/>
          <p:nvPr/>
        </p:nvSpPr>
        <p:spPr>
          <a:xfrm>
            <a:off x="6156771" y="2944651"/>
            <a:ext cx="2508812"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400" b="1" dirty="0">
                <a:solidFill>
                  <a:schemeClr val="tx1"/>
                </a:solidFill>
                <a:latin typeface="+mj-lt"/>
              </a:rPr>
              <a:t>Lorem ipsum dolor</a:t>
            </a:r>
            <a:endParaRPr lang="en-PH" sz="1400" b="1" dirty="0">
              <a:solidFill>
                <a:schemeClr val="tx1"/>
              </a:solidFill>
              <a:latin typeface="+mj-lt"/>
            </a:endParaRPr>
          </a:p>
        </p:txBody>
      </p:sp>
      <p:pic>
        <p:nvPicPr>
          <p:cNvPr id="28" name="Graphic 27" descr="Single gear with solid fill">
            <a:extLst>
              <a:ext uri="{FF2B5EF4-FFF2-40B4-BE49-F238E27FC236}">
                <a16:creationId xmlns:a16="http://schemas.microsoft.com/office/drawing/2014/main" id="{F5185909-969A-49A1-B8C1-E4A5CB2B45F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12181" y="3081427"/>
            <a:ext cx="589283" cy="589283"/>
          </a:xfrm>
          <a:prstGeom prst="rect">
            <a:avLst/>
          </a:prstGeom>
        </p:spPr>
      </p:pic>
      <p:pic>
        <p:nvPicPr>
          <p:cNvPr id="29" name="Graphic 28" descr="Single gear with solid fill">
            <a:extLst>
              <a:ext uri="{FF2B5EF4-FFF2-40B4-BE49-F238E27FC236}">
                <a16:creationId xmlns:a16="http://schemas.microsoft.com/office/drawing/2014/main" id="{9015EAE8-121A-4775-96EE-25F607048BF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334476" y="2692809"/>
            <a:ext cx="589283" cy="589283"/>
          </a:xfrm>
          <a:prstGeom prst="rect">
            <a:avLst/>
          </a:prstGeom>
        </p:spPr>
      </p:pic>
      <p:pic>
        <p:nvPicPr>
          <p:cNvPr id="30" name="Graphic 29" descr="Single gear with solid fill">
            <a:extLst>
              <a:ext uri="{FF2B5EF4-FFF2-40B4-BE49-F238E27FC236}">
                <a16:creationId xmlns:a16="http://schemas.microsoft.com/office/drawing/2014/main" id="{99C24438-EA7B-40E4-8C5B-203DA2746C3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156771" y="2304189"/>
            <a:ext cx="589283" cy="589283"/>
          </a:xfrm>
          <a:prstGeom prst="rect">
            <a:avLst/>
          </a:prstGeom>
        </p:spPr>
      </p:pic>
      <p:cxnSp>
        <p:nvCxnSpPr>
          <p:cNvPr id="34" name="Straight Connector 33">
            <a:extLst>
              <a:ext uri="{FF2B5EF4-FFF2-40B4-BE49-F238E27FC236}">
                <a16:creationId xmlns:a16="http://schemas.microsoft.com/office/drawing/2014/main" id="{E1002823-B5FD-4228-BE62-0D85CF904C9D}"/>
              </a:ext>
            </a:extLst>
          </p:cNvPr>
          <p:cNvCxnSpPr>
            <a:cxnSpLocks/>
          </p:cNvCxnSpPr>
          <p:nvPr/>
        </p:nvCxnSpPr>
        <p:spPr>
          <a:xfrm>
            <a:off x="381964" y="4026215"/>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7B428E90-9AE7-4CF3-A53C-D808A7AC66EA}"/>
              </a:ext>
            </a:extLst>
          </p:cNvPr>
          <p:cNvGrpSpPr/>
          <p:nvPr/>
        </p:nvGrpSpPr>
        <p:grpSpPr>
          <a:xfrm>
            <a:off x="272846" y="1628538"/>
            <a:ext cx="4945176" cy="278136"/>
            <a:chOff x="272846" y="1772489"/>
            <a:chExt cx="4945176" cy="278136"/>
          </a:xfrm>
        </p:grpSpPr>
        <p:sp>
          <p:nvSpPr>
            <p:cNvPr id="41" name="TextBox 40">
              <a:extLst>
                <a:ext uri="{FF2B5EF4-FFF2-40B4-BE49-F238E27FC236}">
                  <a16:creationId xmlns:a16="http://schemas.microsoft.com/office/drawing/2014/main" id="{7392DFCB-3F95-49DE-A964-E1D7971321B2}"/>
                </a:ext>
              </a:extLst>
            </p:cNvPr>
            <p:cNvSpPr txBox="1"/>
            <p:nvPr/>
          </p:nvSpPr>
          <p:spPr>
            <a:xfrm>
              <a:off x="272846" y="1772489"/>
              <a:ext cx="4945176" cy="258741"/>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2" name="Straight Connector 41">
              <a:extLst>
                <a:ext uri="{FF2B5EF4-FFF2-40B4-BE49-F238E27FC236}">
                  <a16:creationId xmlns:a16="http://schemas.microsoft.com/office/drawing/2014/main" id="{98AA17EB-F7B5-4B0E-952F-585E4D5A4D05}"/>
                </a:ext>
              </a:extLst>
            </p:cNvPr>
            <p:cNvCxnSpPr>
              <a:cxnSpLocks/>
            </p:cNvCxnSpPr>
            <p:nvPr/>
          </p:nvCxnSpPr>
          <p:spPr>
            <a:xfrm>
              <a:off x="272846" y="2050625"/>
              <a:ext cx="49451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2740663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EB9BDE-205C-4958-B115-402FAEE78FCC}"/>
              </a:ext>
            </a:extLst>
          </p:cNvPr>
          <p:cNvSpPr>
            <a:spLocks noGrp="1"/>
          </p:cNvSpPr>
          <p:nvPr>
            <p:ph type="title"/>
          </p:nvPr>
        </p:nvSpPr>
        <p:spPr/>
        <p:txBody>
          <a:bodyPr>
            <a:normAutofit/>
          </a:bodyPr>
          <a:lstStyle/>
          <a:p>
            <a:r>
              <a:rPr lang="en-US" b="1" dirty="0"/>
              <a:t>Stepped Process with Icons</a:t>
            </a:r>
          </a:p>
        </p:txBody>
      </p:sp>
      <p:sp>
        <p:nvSpPr>
          <p:cNvPr id="4" name="Slide Number Placeholder 3">
            <a:extLst>
              <a:ext uri="{FF2B5EF4-FFF2-40B4-BE49-F238E27FC236}">
                <a16:creationId xmlns:a16="http://schemas.microsoft.com/office/drawing/2014/main" id="{610334E9-3CA6-4A7A-86E8-4DA8D4DCE0C4}"/>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118</a:t>
            </a:fld>
            <a:endParaRPr lang="en-PH" dirty="0"/>
          </a:p>
        </p:txBody>
      </p:sp>
      <p:grpSp>
        <p:nvGrpSpPr>
          <p:cNvPr id="5" name="Group 4">
            <a:extLst>
              <a:ext uri="{FF2B5EF4-FFF2-40B4-BE49-F238E27FC236}">
                <a16:creationId xmlns:a16="http://schemas.microsoft.com/office/drawing/2014/main" id="{E16B0F62-74DC-4931-B786-8593208BC812}"/>
              </a:ext>
            </a:extLst>
          </p:cNvPr>
          <p:cNvGrpSpPr/>
          <p:nvPr/>
        </p:nvGrpSpPr>
        <p:grpSpPr>
          <a:xfrm>
            <a:off x="4613534" y="3263267"/>
            <a:ext cx="2115786" cy="405556"/>
            <a:chOff x="6357201" y="3032760"/>
            <a:chExt cx="2923959" cy="540741"/>
          </a:xfrm>
        </p:grpSpPr>
        <p:cxnSp>
          <p:nvCxnSpPr>
            <p:cNvPr id="33" name="Straight Connector 32">
              <a:extLst>
                <a:ext uri="{FF2B5EF4-FFF2-40B4-BE49-F238E27FC236}">
                  <a16:creationId xmlns:a16="http://schemas.microsoft.com/office/drawing/2014/main" id="{DA047286-2A48-4262-A68C-1190BC467CBA}"/>
                </a:ext>
              </a:extLst>
            </p:cNvPr>
            <p:cNvCxnSpPr>
              <a:cxnSpLocks/>
            </p:cNvCxnSpPr>
            <p:nvPr/>
          </p:nvCxnSpPr>
          <p:spPr>
            <a:xfrm>
              <a:off x="6373940" y="3032760"/>
              <a:ext cx="0" cy="540741"/>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BB494C4-5C84-40D5-ACF0-0A7AA5560585}"/>
                </a:ext>
              </a:extLst>
            </p:cNvPr>
            <p:cNvCxnSpPr>
              <a:cxnSpLocks/>
            </p:cNvCxnSpPr>
            <p:nvPr/>
          </p:nvCxnSpPr>
          <p:spPr>
            <a:xfrm>
              <a:off x="6357201" y="3035589"/>
              <a:ext cx="292395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B4CD682B-0B48-4BD6-9149-4733D3D163C3}"/>
              </a:ext>
            </a:extLst>
          </p:cNvPr>
          <p:cNvGrpSpPr/>
          <p:nvPr/>
        </p:nvGrpSpPr>
        <p:grpSpPr>
          <a:xfrm>
            <a:off x="6733061" y="2874724"/>
            <a:ext cx="2115786" cy="405556"/>
            <a:chOff x="6357201" y="3032760"/>
            <a:chExt cx="2923959" cy="540741"/>
          </a:xfrm>
        </p:grpSpPr>
        <p:cxnSp>
          <p:nvCxnSpPr>
            <p:cNvPr id="36" name="Straight Connector 35">
              <a:extLst>
                <a:ext uri="{FF2B5EF4-FFF2-40B4-BE49-F238E27FC236}">
                  <a16:creationId xmlns:a16="http://schemas.microsoft.com/office/drawing/2014/main" id="{EAA6811B-3299-4D5C-947B-965F66C6AD36}"/>
                </a:ext>
              </a:extLst>
            </p:cNvPr>
            <p:cNvCxnSpPr>
              <a:cxnSpLocks/>
            </p:cNvCxnSpPr>
            <p:nvPr/>
          </p:nvCxnSpPr>
          <p:spPr>
            <a:xfrm>
              <a:off x="6373940" y="3032760"/>
              <a:ext cx="0" cy="540741"/>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78F7C3AF-A3E8-43CB-86E3-B6BCA9091A4A}"/>
                </a:ext>
              </a:extLst>
            </p:cNvPr>
            <p:cNvCxnSpPr>
              <a:cxnSpLocks/>
            </p:cNvCxnSpPr>
            <p:nvPr/>
          </p:nvCxnSpPr>
          <p:spPr>
            <a:xfrm>
              <a:off x="6357201" y="3035589"/>
              <a:ext cx="292395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7" name="ee4pContent4">
            <a:extLst>
              <a:ext uri="{FF2B5EF4-FFF2-40B4-BE49-F238E27FC236}">
                <a16:creationId xmlns:a16="http://schemas.microsoft.com/office/drawing/2014/main" id="{727F0DC5-E041-4465-B804-D2B2CE9318EF}"/>
              </a:ext>
            </a:extLst>
          </p:cNvPr>
          <p:cNvSpPr txBox="1"/>
          <p:nvPr/>
        </p:nvSpPr>
        <p:spPr>
          <a:xfrm>
            <a:off x="4711154" y="2944192"/>
            <a:ext cx="1880778"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400" b="1" dirty="0">
                <a:solidFill>
                  <a:schemeClr val="tx1"/>
                </a:solidFill>
                <a:latin typeface="+mj-lt"/>
              </a:rPr>
              <a:t>Lorem ipsum dolor</a:t>
            </a:r>
            <a:endParaRPr lang="en-PH" sz="1400" b="1" dirty="0">
              <a:solidFill>
                <a:schemeClr val="tx1"/>
              </a:solidFill>
              <a:latin typeface="+mj-lt"/>
            </a:endParaRPr>
          </a:p>
        </p:txBody>
      </p:sp>
      <p:sp>
        <p:nvSpPr>
          <p:cNvPr id="24" name="ee4pContent4">
            <a:extLst>
              <a:ext uri="{FF2B5EF4-FFF2-40B4-BE49-F238E27FC236}">
                <a16:creationId xmlns:a16="http://schemas.microsoft.com/office/drawing/2014/main" id="{24C89EA4-492D-41B3-A177-E6C4E1C6D9D0}"/>
              </a:ext>
            </a:extLst>
          </p:cNvPr>
          <p:cNvSpPr txBox="1"/>
          <p:nvPr/>
        </p:nvSpPr>
        <p:spPr>
          <a:xfrm>
            <a:off x="4711154" y="3386925"/>
            <a:ext cx="1880778" cy="170094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sp>
        <p:nvSpPr>
          <p:cNvPr id="38" name="ee4pContent4">
            <a:extLst>
              <a:ext uri="{FF2B5EF4-FFF2-40B4-BE49-F238E27FC236}">
                <a16:creationId xmlns:a16="http://schemas.microsoft.com/office/drawing/2014/main" id="{240141BC-8B89-4811-B7BD-EEDC587FE899}"/>
              </a:ext>
            </a:extLst>
          </p:cNvPr>
          <p:cNvSpPr txBox="1"/>
          <p:nvPr/>
        </p:nvSpPr>
        <p:spPr>
          <a:xfrm>
            <a:off x="6830681" y="2998382"/>
            <a:ext cx="1880778" cy="170094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pic>
        <p:nvPicPr>
          <p:cNvPr id="28" name="Graphic 27" descr="Single gear with solid fill">
            <a:extLst>
              <a:ext uri="{FF2B5EF4-FFF2-40B4-BE49-F238E27FC236}">
                <a16:creationId xmlns:a16="http://schemas.microsoft.com/office/drawing/2014/main" id="{F5185909-969A-49A1-B8C1-E4A5CB2B45F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95370" y="2743531"/>
            <a:ext cx="589283" cy="589283"/>
          </a:xfrm>
          <a:prstGeom prst="rect">
            <a:avLst/>
          </a:prstGeom>
        </p:spPr>
      </p:pic>
      <p:pic>
        <p:nvPicPr>
          <p:cNvPr id="29" name="Graphic 28" descr="Single gear with solid fill">
            <a:extLst>
              <a:ext uri="{FF2B5EF4-FFF2-40B4-BE49-F238E27FC236}">
                <a16:creationId xmlns:a16="http://schemas.microsoft.com/office/drawing/2014/main" id="{9015EAE8-121A-4775-96EE-25F607048BF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11156" y="2354911"/>
            <a:ext cx="589283" cy="589283"/>
          </a:xfrm>
          <a:prstGeom prst="rect">
            <a:avLst/>
          </a:prstGeom>
        </p:spPr>
      </p:pic>
      <p:pic>
        <p:nvPicPr>
          <p:cNvPr id="30" name="Graphic 29" descr="Single gear with solid fill">
            <a:extLst>
              <a:ext uri="{FF2B5EF4-FFF2-40B4-BE49-F238E27FC236}">
                <a16:creationId xmlns:a16="http://schemas.microsoft.com/office/drawing/2014/main" id="{99C24438-EA7B-40E4-8C5B-203DA2746C3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9584" y="3132150"/>
            <a:ext cx="589283" cy="589283"/>
          </a:xfrm>
          <a:prstGeom prst="rect">
            <a:avLst/>
          </a:prstGeom>
        </p:spPr>
      </p:pic>
      <p:cxnSp>
        <p:nvCxnSpPr>
          <p:cNvPr id="16" name="Straight Connector 15">
            <a:extLst>
              <a:ext uri="{FF2B5EF4-FFF2-40B4-BE49-F238E27FC236}">
                <a16:creationId xmlns:a16="http://schemas.microsoft.com/office/drawing/2014/main" id="{869A41E9-AF36-4302-ADC4-084BFEE36A7F}"/>
              </a:ext>
            </a:extLst>
          </p:cNvPr>
          <p:cNvCxnSpPr>
            <a:cxnSpLocks/>
          </p:cNvCxnSpPr>
          <p:nvPr/>
        </p:nvCxnSpPr>
        <p:spPr>
          <a:xfrm>
            <a:off x="2497750" y="3637600"/>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958B0E5-BC10-45CC-B76F-EB95B1988E2B}"/>
              </a:ext>
            </a:extLst>
          </p:cNvPr>
          <p:cNvCxnSpPr>
            <a:cxnSpLocks/>
          </p:cNvCxnSpPr>
          <p:nvPr/>
        </p:nvCxnSpPr>
        <p:spPr>
          <a:xfrm>
            <a:off x="381964" y="4042627"/>
            <a:ext cx="2115786"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C8AE85A-F2FE-4E0B-BF69-F7BC10B3ED4A}"/>
              </a:ext>
            </a:extLst>
          </p:cNvPr>
          <p:cNvCxnSpPr>
            <a:cxnSpLocks/>
          </p:cNvCxnSpPr>
          <p:nvPr/>
        </p:nvCxnSpPr>
        <p:spPr>
          <a:xfrm>
            <a:off x="2497750" y="3654007"/>
            <a:ext cx="2115786"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ee4pContent4">
            <a:extLst>
              <a:ext uri="{FF2B5EF4-FFF2-40B4-BE49-F238E27FC236}">
                <a16:creationId xmlns:a16="http://schemas.microsoft.com/office/drawing/2014/main" id="{810F1443-A07B-43E7-AF02-749FC2E51232}"/>
              </a:ext>
            </a:extLst>
          </p:cNvPr>
          <p:cNvSpPr txBox="1"/>
          <p:nvPr/>
        </p:nvSpPr>
        <p:spPr>
          <a:xfrm>
            <a:off x="479583" y="4164163"/>
            <a:ext cx="1880778" cy="170094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sp>
        <p:nvSpPr>
          <p:cNvPr id="23" name="ee4pContent4">
            <a:extLst>
              <a:ext uri="{FF2B5EF4-FFF2-40B4-BE49-F238E27FC236}">
                <a16:creationId xmlns:a16="http://schemas.microsoft.com/office/drawing/2014/main" id="{EE09EE3D-40CB-436F-888E-B1399B0B9004}"/>
              </a:ext>
            </a:extLst>
          </p:cNvPr>
          <p:cNvSpPr txBox="1"/>
          <p:nvPr/>
        </p:nvSpPr>
        <p:spPr>
          <a:xfrm>
            <a:off x="2595369" y="3775545"/>
            <a:ext cx="1880778" cy="170094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sp>
        <p:nvSpPr>
          <p:cNvPr id="25" name="ee4pContent4">
            <a:extLst>
              <a:ext uri="{FF2B5EF4-FFF2-40B4-BE49-F238E27FC236}">
                <a16:creationId xmlns:a16="http://schemas.microsoft.com/office/drawing/2014/main" id="{F5AC472B-D048-4F73-9455-30684209B61B}"/>
              </a:ext>
            </a:extLst>
          </p:cNvPr>
          <p:cNvSpPr txBox="1"/>
          <p:nvPr/>
        </p:nvSpPr>
        <p:spPr>
          <a:xfrm>
            <a:off x="479583" y="3721432"/>
            <a:ext cx="1880778"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400" b="1" dirty="0">
                <a:solidFill>
                  <a:schemeClr val="tx1"/>
                </a:solidFill>
                <a:latin typeface="+mj-lt"/>
              </a:rPr>
              <a:t>Lorem ipsum dolor</a:t>
            </a:r>
            <a:endParaRPr lang="en-PH" sz="1400" b="1" dirty="0">
              <a:solidFill>
                <a:schemeClr val="tx1"/>
              </a:solidFill>
              <a:latin typeface="+mj-lt"/>
            </a:endParaRPr>
          </a:p>
        </p:txBody>
      </p:sp>
      <p:sp>
        <p:nvSpPr>
          <p:cNvPr id="26" name="ee4pContent4">
            <a:extLst>
              <a:ext uri="{FF2B5EF4-FFF2-40B4-BE49-F238E27FC236}">
                <a16:creationId xmlns:a16="http://schemas.microsoft.com/office/drawing/2014/main" id="{1E9FF3AF-3EB8-4C7B-9A56-3654E1426159}"/>
              </a:ext>
            </a:extLst>
          </p:cNvPr>
          <p:cNvSpPr txBox="1"/>
          <p:nvPr/>
        </p:nvSpPr>
        <p:spPr>
          <a:xfrm>
            <a:off x="2595368" y="3332812"/>
            <a:ext cx="1880778"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400" b="1" dirty="0">
                <a:solidFill>
                  <a:schemeClr val="tx1"/>
                </a:solidFill>
                <a:latin typeface="+mj-lt"/>
              </a:rPr>
              <a:t>Lorem ipsum dolor</a:t>
            </a:r>
            <a:endParaRPr lang="en-PH" sz="1400" b="1" dirty="0">
              <a:solidFill>
                <a:schemeClr val="tx1"/>
              </a:solidFill>
              <a:latin typeface="+mj-lt"/>
            </a:endParaRPr>
          </a:p>
        </p:txBody>
      </p:sp>
      <p:cxnSp>
        <p:nvCxnSpPr>
          <p:cNvPr id="34" name="Straight Connector 33">
            <a:extLst>
              <a:ext uri="{FF2B5EF4-FFF2-40B4-BE49-F238E27FC236}">
                <a16:creationId xmlns:a16="http://schemas.microsoft.com/office/drawing/2014/main" id="{E1002823-B5FD-4228-BE62-0D85CF904C9D}"/>
              </a:ext>
            </a:extLst>
          </p:cNvPr>
          <p:cNvCxnSpPr>
            <a:cxnSpLocks/>
          </p:cNvCxnSpPr>
          <p:nvPr/>
        </p:nvCxnSpPr>
        <p:spPr>
          <a:xfrm>
            <a:off x="381964" y="4025756"/>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ee4pContent4">
            <a:extLst>
              <a:ext uri="{FF2B5EF4-FFF2-40B4-BE49-F238E27FC236}">
                <a16:creationId xmlns:a16="http://schemas.microsoft.com/office/drawing/2014/main" id="{C05BE9ED-C51C-41FD-A065-F5B9A0208B70}"/>
              </a:ext>
            </a:extLst>
          </p:cNvPr>
          <p:cNvSpPr txBox="1"/>
          <p:nvPr/>
        </p:nvSpPr>
        <p:spPr>
          <a:xfrm>
            <a:off x="6830681" y="2555648"/>
            <a:ext cx="1880778"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400" b="1" dirty="0">
                <a:solidFill>
                  <a:schemeClr val="tx1"/>
                </a:solidFill>
                <a:latin typeface="+mj-lt"/>
              </a:rPr>
              <a:t>Lorem ipsum dolor</a:t>
            </a:r>
            <a:endParaRPr lang="en-PH" sz="1400" b="1" dirty="0">
              <a:solidFill>
                <a:schemeClr val="tx1"/>
              </a:solidFill>
              <a:latin typeface="+mj-lt"/>
            </a:endParaRPr>
          </a:p>
        </p:txBody>
      </p:sp>
      <p:pic>
        <p:nvPicPr>
          <p:cNvPr id="40" name="Graphic 39" descr="Single gear with solid fill">
            <a:extLst>
              <a:ext uri="{FF2B5EF4-FFF2-40B4-BE49-F238E27FC236}">
                <a16:creationId xmlns:a16="http://schemas.microsoft.com/office/drawing/2014/main" id="{136059FD-5D94-4CA7-92AA-4D9BCAE6FB2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830683" y="1966369"/>
            <a:ext cx="589283" cy="589283"/>
          </a:xfrm>
          <a:prstGeom prst="rect">
            <a:avLst/>
          </a:prstGeom>
        </p:spPr>
      </p:pic>
      <p:grpSp>
        <p:nvGrpSpPr>
          <p:cNvPr id="47" name="Group 46">
            <a:extLst>
              <a:ext uri="{FF2B5EF4-FFF2-40B4-BE49-F238E27FC236}">
                <a16:creationId xmlns:a16="http://schemas.microsoft.com/office/drawing/2014/main" id="{50A52F25-39FF-46A6-97F2-B4524404C128}"/>
              </a:ext>
            </a:extLst>
          </p:cNvPr>
          <p:cNvGrpSpPr/>
          <p:nvPr/>
        </p:nvGrpSpPr>
        <p:grpSpPr>
          <a:xfrm>
            <a:off x="272846" y="1628538"/>
            <a:ext cx="4945176" cy="278136"/>
            <a:chOff x="272846" y="1772489"/>
            <a:chExt cx="4945176" cy="278136"/>
          </a:xfrm>
        </p:grpSpPr>
        <p:sp>
          <p:nvSpPr>
            <p:cNvPr id="48" name="TextBox 47">
              <a:extLst>
                <a:ext uri="{FF2B5EF4-FFF2-40B4-BE49-F238E27FC236}">
                  <a16:creationId xmlns:a16="http://schemas.microsoft.com/office/drawing/2014/main" id="{C41C3504-A04F-4C59-B2E5-59BA0BFC3C03}"/>
                </a:ext>
              </a:extLst>
            </p:cNvPr>
            <p:cNvSpPr txBox="1"/>
            <p:nvPr/>
          </p:nvSpPr>
          <p:spPr>
            <a:xfrm>
              <a:off x="272846" y="1772489"/>
              <a:ext cx="4945176" cy="258741"/>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9" name="Straight Connector 48">
              <a:extLst>
                <a:ext uri="{FF2B5EF4-FFF2-40B4-BE49-F238E27FC236}">
                  <a16:creationId xmlns:a16="http://schemas.microsoft.com/office/drawing/2014/main" id="{0D26060D-9030-4CCB-8525-0BE5DFCD567F}"/>
                </a:ext>
              </a:extLst>
            </p:cNvPr>
            <p:cNvCxnSpPr>
              <a:cxnSpLocks/>
            </p:cNvCxnSpPr>
            <p:nvPr/>
          </p:nvCxnSpPr>
          <p:spPr>
            <a:xfrm>
              <a:off x="272846" y="2050625"/>
              <a:ext cx="49451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4389727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EB9BDE-205C-4958-B115-402FAEE78FCC}"/>
              </a:ext>
            </a:extLst>
          </p:cNvPr>
          <p:cNvSpPr>
            <a:spLocks noGrp="1"/>
          </p:cNvSpPr>
          <p:nvPr>
            <p:ph type="title"/>
          </p:nvPr>
        </p:nvSpPr>
        <p:spPr/>
        <p:txBody>
          <a:bodyPr>
            <a:normAutofit/>
          </a:bodyPr>
          <a:lstStyle/>
          <a:p>
            <a:r>
              <a:rPr lang="en-US" b="1" dirty="0"/>
              <a:t>Zigzag Step Process</a:t>
            </a:r>
          </a:p>
        </p:txBody>
      </p:sp>
      <p:sp>
        <p:nvSpPr>
          <p:cNvPr id="4" name="Slide Number Placeholder 3">
            <a:extLst>
              <a:ext uri="{FF2B5EF4-FFF2-40B4-BE49-F238E27FC236}">
                <a16:creationId xmlns:a16="http://schemas.microsoft.com/office/drawing/2014/main" id="{EA550AC2-D0CE-467A-B7D1-DEE7C24FD155}"/>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119</a:t>
            </a:fld>
            <a:endParaRPr lang="en-PH" dirty="0"/>
          </a:p>
        </p:txBody>
      </p:sp>
      <p:pic>
        <p:nvPicPr>
          <p:cNvPr id="30" name="Graphic 29" descr="Single gear with solid fill">
            <a:extLst>
              <a:ext uri="{FF2B5EF4-FFF2-40B4-BE49-F238E27FC236}">
                <a16:creationId xmlns:a16="http://schemas.microsoft.com/office/drawing/2014/main" id="{99C24438-EA7B-40E4-8C5B-203DA2746C3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38677" y="3361179"/>
            <a:ext cx="438384" cy="438384"/>
          </a:xfrm>
          <a:prstGeom prst="rect">
            <a:avLst/>
          </a:prstGeom>
        </p:spPr>
      </p:pic>
      <p:grpSp>
        <p:nvGrpSpPr>
          <p:cNvPr id="5" name="Group 4">
            <a:extLst>
              <a:ext uri="{FF2B5EF4-FFF2-40B4-BE49-F238E27FC236}">
                <a16:creationId xmlns:a16="http://schemas.microsoft.com/office/drawing/2014/main" id="{E16B0F62-74DC-4931-B786-8593208BC812}"/>
              </a:ext>
            </a:extLst>
          </p:cNvPr>
          <p:cNvGrpSpPr/>
          <p:nvPr/>
        </p:nvGrpSpPr>
        <p:grpSpPr>
          <a:xfrm>
            <a:off x="3750073" y="3263267"/>
            <a:ext cx="1697141" cy="405556"/>
            <a:chOff x="6357201" y="3032760"/>
            <a:chExt cx="2923959" cy="540741"/>
          </a:xfrm>
        </p:grpSpPr>
        <p:cxnSp>
          <p:nvCxnSpPr>
            <p:cNvPr id="33" name="Straight Connector 32">
              <a:extLst>
                <a:ext uri="{FF2B5EF4-FFF2-40B4-BE49-F238E27FC236}">
                  <a16:creationId xmlns:a16="http://schemas.microsoft.com/office/drawing/2014/main" id="{DA047286-2A48-4262-A68C-1190BC467CBA}"/>
                </a:ext>
              </a:extLst>
            </p:cNvPr>
            <p:cNvCxnSpPr>
              <a:cxnSpLocks/>
            </p:cNvCxnSpPr>
            <p:nvPr/>
          </p:nvCxnSpPr>
          <p:spPr>
            <a:xfrm>
              <a:off x="6379205" y="3032760"/>
              <a:ext cx="0" cy="540741"/>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BB494C4-5C84-40D5-ACF0-0A7AA5560585}"/>
                </a:ext>
              </a:extLst>
            </p:cNvPr>
            <p:cNvCxnSpPr>
              <a:cxnSpLocks/>
            </p:cNvCxnSpPr>
            <p:nvPr/>
          </p:nvCxnSpPr>
          <p:spPr>
            <a:xfrm>
              <a:off x="6357201" y="3035589"/>
              <a:ext cx="292395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B4CD682B-0B48-4BD6-9149-4733D3D163C3}"/>
              </a:ext>
            </a:extLst>
          </p:cNvPr>
          <p:cNvGrpSpPr/>
          <p:nvPr/>
        </p:nvGrpSpPr>
        <p:grpSpPr>
          <a:xfrm>
            <a:off x="5448688" y="2874724"/>
            <a:ext cx="1697141" cy="405556"/>
            <a:chOff x="6357201" y="3032760"/>
            <a:chExt cx="2923959" cy="540741"/>
          </a:xfrm>
        </p:grpSpPr>
        <p:cxnSp>
          <p:nvCxnSpPr>
            <p:cNvPr id="36" name="Straight Connector 35">
              <a:extLst>
                <a:ext uri="{FF2B5EF4-FFF2-40B4-BE49-F238E27FC236}">
                  <a16:creationId xmlns:a16="http://schemas.microsoft.com/office/drawing/2014/main" id="{EAA6811B-3299-4D5C-947B-965F66C6AD36}"/>
                </a:ext>
              </a:extLst>
            </p:cNvPr>
            <p:cNvCxnSpPr>
              <a:cxnSpLocks/>
            </p:cNvCxnSpPr>
            <p:nvPr/>
          </p:nvCxnSpPr>
          <p:spPr>
            <a:xfrm>
              <a:off x="6376573" y="3032760"/>
              <a:ext cx="0" cy="540741"/>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78F7C3AF-A3E8-43CB-86E3-B6BCA9091A4A}"/>
                </a:ext>
              </a:extLst>
            </p:cNvPr>
            <p:cNvCxnSpPr>
              <a:cxnSpLocks/>
            </p:cNvCxnSpPr>
            <p:nvPr/>
          </p:nvCxnSpPr>
          <p:spPr>
            <a:xfrm>
              <a:off x="6357201" y="3035589"/>
              <a:ext cx="292395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7" name="ee4pContent4">
            <a:extLst>
              <a:ext uri="{FF2B5EF4-FFF2-40B4-BE49-F238E27FC236}">
                <a16:creationId xmlns:a16="http://schemas.microsoft.com/office/drawing/2014/main" id="{727F0DC5-E041-4465-B804-D2B2CE9318EF}"/>
              </a:ext>
            </a:extLst>
          </p:cNvPr>
          <p:cNvSpPr txBox="1"/>
          <p:nvPr/>
        </p:nvSpPr>
        <p:spPr>
          <a:xfrm>
            <a:off x="3828375" y="2944192"/>
            <a:ext cx="1508634"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a:t>
            </a:r>
            <a:endParaRPr lang="en-PH" b="1" dirty="0">
              <a:solidFill>
                <a:schemeClr val="tx1"/>
              </a:solidFill>
              <a:latin typeface="+mj-lt"/>
            </a:endParaRPr>
          </a:p>
        </p:txBody>
      </p:sp>
      <p:sp>
        <p:nvSpPr>
          <p:cNvPr id="24" name="ee4pContent4">
            <a:extLst>
              <a:ext uri="{FF2B5EF4-FFF2-40B4-BE49-F238E27FC236}">
                <a16:creationId xmlns:a16="http://schemas.microsoft.com/office/drawing/2014/main" id="{24C89EA4-492D-41B3-A177-E6C4E1C6D9D0}"/>
              </a:ext>
            </a:extLst>
          </p:cNvPr>
          <p:cNvSpPr txBox="1"/>
          <p:nvPr/>
        </p:nvSpPr>
        <p:spPr>
          <a:xfrm>
            <a:off x="3828375" y="3386925"/>
            <a:ext cx="1508634" cy="167163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
        <p:nvSpPr>
          <p:cNvPr id="38" name="ee4pContent4">
            <a:extLst>
              <a:ext uri="{FF2B5EF4-FFF2-40B4-BE49-F238E27FC236}">
                <a16:creationId xmlns:a16="http://schemas.microsoft.com/office/drawing/2014/main" id="{240141BC-8B89-4811-B7BD-EEDC587FE899}"/>
              </a:ext>
            </a:extLst>
          </p:cNvPr>
          <p:cNvSpPr txBox="1"/>
          <p:nvPr/>
        </p:nvSpPr>
        <p:spPr>
          <a:xfrm>
            <a:off x="5528517" y="2998382"/>
            <a:ext cx="1508634" cy="167163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cxnSp>
        <p:nvCxnSpPr>
          <p:cNvPr id="16" name="Straight Connector 15">
            <a:extLst>
              <a:ext uri="{FF2B5EF4-FFF2-40B4-BE49-F238E27FC236}">
                <a16:creationId xmlns:a16="http://schemas.microsoft.com/office/drawing/2014/main" id="{869A41E9-AF36-4302-ADC4-084BFEE36A7F}"/>
              </a:ext>
            </a:extLst>
          </p:cNvPr>
          <p:cNvCxnSpPr>
            <a:cxnSpLocks/>
          </p:cNvCxnSpPr>
          <p:nvPr/>
        </p:nvCxnSpPr>
        <p:spPr>
          <a:xfrm>
            <a:off x="2057515" y="3637600"/>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958B0E5-BC10-45CC-B76F-EB95B1988E2B}"/>
              </a:ext>
            </a:extLst>
          </p:cNvPr>
          <p:cNvCxnSpPr>
            <a:cxnSpLocks/>
          </p:cNvCxnSpPr>
          <p:nvPr/>
        </p:nvCxnSpPr>
        <p:spPr>
          <a:xfrm>
            <a:off x="360374" y="4042627"/>
            <a:ext cx="1697141"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C8AE85A-F2FE-4E0B-BF69-F7BC10B3ED4A}"/>
              </a:ext>
            </a:extLst>
          </p:cNvPr>
          <p:cNvCxnSpPr>
            <a:cxnSpLocks/>
          </p:cNvCxnSpPr>
          <p:nvPr/>
        </p:nvCxnSpPr>
        <p:spPr>
          <a:xfrm>
            <a:off x="2057518" y="3654007"/>
            <a:ext cx="1697141"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ee4pContent4">
            <a:extLst>
              <a:ext uri="{FF2B5EF4-FFF2-40B4-BE49-F238E27FC236}">
                <a16:creationId xmlns:a16="http://schemas.microsoft.com/office/drawing/2014/main" id="{810F1443-A07B-43E7-AF02-749FC2E51232}"/>
              </a:ext>
            </a:extLst>
          </p:cNvPr>
          <p:cNvSpPr txBox="1"/>
          <p:nvPr/>
        </p:nvSpPr>
        <p:spPr>
          <a:xfrm>
            <a:off x="438677" y="4164163"/>
            <a:ext cx="1508634" cy="167163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
        <p:nvSpPr>
          <p:cNvPr id="23" name="ee4pContent4">
            <a:extLst>
              <a:ext uri="{FF2B5EF4-FFF2-40B4-BE49-F238E27FC236}">
                <a16:creationId xmlns:a16="http://schemas.microsoft.com/office/drawing/2014/main" id="{EE09EE3D-40CB-436F-888E-B1399B0B9004}"/>
              </a:ext>
            </a:extLst>
          </p:cNvPr>
          <p:cNvSpPr txBox="1"/>
          <p:nvPr/>
        </p:nvSpPr>
        <p:spPr>
          <a:xfrm>
            <a:off x="2135819" y="3775545"/>
            <a:ext cx="1508634" cy="167163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
        <p:nvSpPr>
          <p:cNvPr id="25" name="ee4pContent4">
            <a:extLst>
              <a:ext uri="{FF2B5EF4-FFF2-40B4-BE49-F238E27FC236}">
                <a16:creationId xmlns:a16="http://schemas.microsoft.com/office/drawing/2014/main" id="{F5AC472B-D048-4F73-9455-30684209B61B}"/>
              </a:ext>
            </a:extLst>
          </p:cNvPr>
          <p:cNvSpPr txBox="1"/>
          <p:nvPr/>
        </p:nvSpPr>
        <p:spPr>
          <a:xfrm>
            <a:off x="438677" y="3721432"/>
            <a:ext cx="1508634"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a:t>
            </a:r>
            <a:endParaRPr lang="en-PH" b="1" dirty="0">
              <a:solidFill>
                <a:schemeClr val="tx1"/>
              </a:solidFill>
              <a:latin typeface="+mj-lt"/>
            </a:endParaRPr>
          </a:p>
        </p:txBody>
      </p:sp>
      <p:sp>
        <p:nvSpPr>
          <p:cNvPr id="26" name="ee4pContent4">
            <a:extLst>
              <a:ext uri="{FF2B5EF4-FFF2-40B4-BE49-F238E27FC236}">
                <a16:creationId xmlns:a16="http://schemas.microsoft.com/office/drawing/2014/main" id="{1E9FF3AF-3EB8-4C7B-9A56-3654E1426159}"/>
              </a:ext>
            </a:extLst>
          </p:cNvPr>
          <p:cNvSpPr txBox="1"/>
          <p:nvPr/>
        </p:nvSpPr>
        <p:spPr>
          <a:xfrm>
            <a:off x="2135817" y="3332812"/>
            <a:ext cx="1508634"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a:t>
            </a:r>
            <a:endParaRPr lang="en-PH" b="1" dirty="0">
              <a:solidFill>
                <a:schemeClr val="tx1"/>
              </a:solidFill>
              <a:latin typeface="+mj-lt"/>
            </a:endParaRPr>
          </a:p>
        </p:txBody>
      </p:sp>
      <p:cxnSp>
        <p:nvCxnSpPr>
          <p:cNvPr id="34" name="Straight Connector 33">
            <a:extLst>
              <a:ext uri="{FF2B5EF4-FFF2-40B4-BE49-F238E27FC236}">
                <a16:creationId xmlns:a16="http://schemas.microsoft.com/office/drawing/2014/main" id="{E1002823-B5FD-4228-BE62-0D85CF904C9D}"/>
              </a:ext>
            </a:extLst>
          </p:cNvPr>
          <p:cNvCxnSpPr>
            <a:cxnSpLocks/>
          </p:cNvCxnSpPr>
          <p:nvPr/>
        </p:nvCxnSpPr>
        <p:spPr>
          <a:xfrm>
            <a:off x="360373" y="4025756"/>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ee4pContent4">
            <a:extLst>
              <a:ext uri="{FF2B5EF4-FFF2-40B4-BE49-F238E27FC236}">
                <a16:creationId xmlns:a16="http://schemas.microsoft.com/office/drawing/2014/main" id="{C05BE9ED-C51C-41FD-A065-F5B9A0208B70}"/>
              </a:ext>
            </a:extLst>
          </p:cNvPr>
          <p:cNvSpPr txBox="1"/>
          <p:nvPr/>
        </p:nvSpPr>
        <p:spPr>
          <a:xfrm>
            <a:off x="5528517" y="2555648"/>
            <a:ext cx="1508634"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a:t>
            </a:r>
            <a:endParaRPr lang="en-PH" b="1" dirty="0">
              <a:solidFill>
                <a:schemeClr val="tx1"/>
              </a:solidFill>
              <a:latin typeface="+mj-lt"/>
            </a:endParaRPr>
          </a:p>
        </p:txBody>
      </p:sp>
      <p:grpSp>
        <p:nvGrpSpPr>
          <p:cNvPr id="44" name="Group 43">
            <a:extLst>
              <a:ext uri="{FF2B5EF4-FFF2-40B4-BE49-F238E27FC236}">
                <a16:creationId xmlns:a16="http://schemas.microsoft.com/office/drawing/2014/main" id="{5A16DB64-E158-41B1-9232-A3C503EF4086}"/>
              </a:ext>
            </a:extLst>
          </p:cNvPr>
          <p:cNvGrpSpPr/>
          <p:nvPr/>
        </p:nvGrpSpPr>
        <p:grpSpPr>
          <a:xfrm>
            <a:off x="7151706" y="2487343"/>
            <a:ext cx="1697141" cy="405556"/>
            <a:chOff x="6357201" y="3032760"/>
            <a:chExt cx="2923959" cy="540741"/>
          </a:xfrm>
        </p:grpSpPr>
        <p:cxnSp>
          <p:nvCxnSpPr>
            <p:cNvPr id="45" name="Straight Connector 44">
              <a:extLst>
                <a:ext uri="{FF2B5EF4-FFF2-40B4-BE49-F238E27FC236}">
                  <a16:creationId xmlns:a16="http://schemas.microsoft.com/office/drawing/2014/main" id="{B81DFD8A-6443-43EA-B076-397D0AC0110A}"/>
                </a:ext>
              </a:extLst>
            </p:cNvPr>
            <p:cNvCxnSpPr>
              <a:cxnSpLocks/>
            </p:cNvCxnSpPr>
            <p:nvPr/>
          </p:nvCxnSpPr>
          <p:spPr>
            <a:xfrm>
              <a:off x="6373940" y="3032760"/>
              <a:ext cx="0" cy="540741"/>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EA72E37-9974-44F3-B94F-E2A78774F204}"/>
                </a:ext>
              </a:extLst>
            </p:cNvPr>
            <p:cNvCxnSpPr>
              <a:cxnSpLocks/>
            </p:cNvCxnSpPr>
            <p:nvPr/>
          </p:nvCxnSpPr>
          <p:spPr>
            <a:xfrm>
              <a:off x="6357201" y="3035589"/>
              <a:ext cx="292395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7" name="ee4pContent4">
            <a:extLst>
              <a:ext uri="{FF2B5EF4-FFF2-40B4-BE49-F238E27FC236}">
                <a16:creationId xmlns:a16="http://schemas.microsoft.com/office/drawing/2014/main" id="{2AFE0FFF-2DD7-4955-8A41-B446A841589A}"/>
              </a:ext>
            </a:extLst>
          </p:cNvPr>
          <p:cNvSpPr txBox="1"/>
          <p:nvPr/>
        </p:nvSpPr>
        <p:spPr>
          <a:xfrm>
            <a:off x="7230007" y="2611001"/>
            <a:ext cx="1508634" cy="167163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
        <p:nvSpPr>
          <p:cNvPr id="48" name="ee4pContent4">
            <a:extLst>
              <a:ext uri="{FF2B5EF4-FFF2-40B4-BE49-F238E27FC236}">
                <a16:creationId xmlns:a16="http://schemas.microsoft.com/office/drawing/2014/main" id="{72A2E9FB-957B-404E-82E4-380EDF67667D}"/>
              </a:ext>
            </a:extLst>
          </p:cNvPr>
          <p:cNvSpPr txBox="1"/>
          <p:nvPr/>
        </p:nvSpPr>
        <p:spPr>
          <a:xfrm>
            <a:off x="7230007" y="2168267"/>
            <a:ext cx="1508634"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a:t>
            </a:r>
            <a:endParaRPr lang="en-PH" b="1" dirty="0">
              <a:solidFill>
                <a:schemeClr val="tx1"/>
              </a:solidFill>
              <a:latin typeface="+mj-lt"/>
            </a:endParaRPr>
          </a:p>
        </p:txBody>
      </p:sp>
      <p:pic>
        <p:nvPicPr>
          <p:cNvPr id="49" name="Graphic 48" descr="Single gear with solid fill">
            <a:extLst>
              <a:ext uri="{FF2B5EF4-FFF2-40B4-BE49-F238E27FC236}">
                <a16:creationId xmlns:a16="http://schemas.microsoft.com/office/drawing/2014/main" id="{2853DFD4-E9E1-4745-B64C-BAE0C38F645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135817" y="2972559"/>
            <a:ext cx="438384" cy="438384"/>
          </a:xfrm>
          <a:prstGeom prst="rect">
            <a:avLst/>
          </a:prstGeom>
        </p:spPr>
      </p:pic>
      <p:pic>
        <p:nvPicPr>
          <p:cNvPr id="50" name="Graphic 49" descr="Single gear with solid fill">
            <a:extLst>
              <a:ext uri="{FF2B5EF4-FFF2-40B4-BE49-F238E27FC236}">
                <a16:creationId xmlns:a16="http://schemas.microsoft.com/office/drawing/2014/main" id="{813D3F9E-3CE4-4E14-88D6-0CC30FC9433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28375" y="2583939"/>
            <a:ext cx="438384" cy="438384"/>
          </a:xfrm>
          <a:prstGeom prst="rect">
            <a:avLst/>
          </a:prstGeom>
        </p:spPr>
      </p:pic>
      <p:pic>
        <p:nvPicPr>
          <p:cNvPr id="51" name="Graphic 50" descr="Single gear with solid fill">
            <a:extLst>
              <a:ext uri="{FF2B5EF4-FFF2-40B4-BE49-F238E27FC236}">
                <a16:creationId xmlns:a16="http://schemas.microsoft.com/office/drawing/2014/main" id="{EE8BBBDD-5C68-4D1C-A794-81DA370A052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28517" y="2117264"/>
            <a:ext cx="438384" cy="438384"/>
          </a:xfrm>
          <a:prstGeom prst="rect">
            <a:avLst/>
          </a:prstGeom>
        </p:spPr>
      </p:pic>
      <p:pic>
        <p:nvPicPr>
          <p:cNvPr id="52" name="Graphic 51" descr="Single gear with solid fill">
            <a:extLst>
              <a:ext uri="{FF2B5EF4-FFF2-40B4-BE49-F238E27FC236}">
                <a16:creationId xmlns:a16="http://schemas.microsoft.com/office/drawing/2014/main" id="{66B9BCC2-A6B7-48B2-AE68-3227E7EF8FB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30007" y="1808015"/>
            <a:ext cx="438384" cy="438384"/>
          </a:xfrm>
          <a:prstGeom prst="rect">
            <a:avLst/>
          </a:prstGeom>
        </p:spPr>
      </p:pic>
      <p:grpSp>
        <p:nvGrpSpPr>
          <p:cNvPr id="40" name="Group 39">
            <a:extLst>
              <a:ext uri="{FF2B5EF4-FFF2-40B4-BE49-F238E27FC236}">
                <a16:creationId xmlns:a16="http://schemas.microsoft.com/office/drawing/2014/main" id="{23AFF28B-1012-4ED5-BAAC-00DD9E78725E}"/>
              </a:ext>
            </a:extLst>
          </p:cNvPr>
          <p:cNvGrpSpPr/>
          <p:nvPr/>
        </p:nvGrpSpPr>
        <p:grpSpPr>
          <a:xfrm>
            <a:off x="272846" y="1628538"/>
            <a:ext cx="4945176" cy="278136"/>
            <a:chOff x="272846" y="1772489"/>
            <a:chExt cx="4945176" cy="278136"/>
          </a:xfrm>
        </p:grpSpPr>
        <p:sp>
          <p:nvSpPr>
            <p:cNvPr id="43" name="TextBox 42">
              <a:extLst>
                <a:ext uri="{FF2B5EF4-FFF2-40B4-BE49-F238E27FC236}">
                  <a16:creationId xmlns:a16="http://schemas.microsoft.com/office/drawing/2014/main" id="{B246C4CC-4225-4252-A21C-339B2ACE0D95}"/>
                </a:ext>
              </a:extLst>
            </p:cNvPr>
            <p:cNvSpPr txBox="1"/>
            <p:nvPr/>
          </p:nvSpPr>
          <p:spPr>
            <a:xfrm>
              <a:off x="272846" y="1772489"/>
              <a:ext cx="4945176" cy="258741"/>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53" name="Straight Connector 52">
              <a:extLst>
                <a:ext uri="{FF2B5EF4-FFF2-40B4-BE49-F238E27FC236}">
                  <a16:creationId xmlns:a16="http://schemas.microsoft.com/office/drawing/2014/main" id="{BA94A3A5-3640-49B5-8F07-FE2F2E9A179B}"/>
                </a:ext>
              </a:extLst>
            </p:cNvPr>
            <p:cNvCxnSpPr>
              <a:cxnSpLocks/>
            </p:cNvCxnSpPr>
            <p:nvPr/>
          </p:nvCxnSpPr>
          <p:spPr>
            <a:xfrm>
              <a:off x="272846" y="2050625"/>
              <a:ext cx="49451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950182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46BB5B54-56BB-4CC5-AB90-1E8A96437508}"/>
              </a:ext>
            </a:extLst>
          </p:cNvPr>
          <p:cNvSpPr>
            <a:spLocks noGrp="1"/>
          </p:cNvSpPr>
          <p:nvPr>
            <p:ph type="title"/>
          </p:nvPr>
        </p:nvSpPr>
        <p:spPr/>
        <p:txBody>
          <a:bodyPr vert="horz" lIns="0" tIns="0" rIns="0" bIns="0" rtlCol="0" anchor="b">
            <a:noAutofit/>
          </a:bodyPr>
          <a:lstStyle/>
          <a:p>
            <a:r>
              <a:rPr lang="en-PH" sz="3600" dirty="0"/>
              <a:t>Agenda</a:t>
            </a:r>
          </a:p>
        </p:txBody>
      </p:sp>
      <p:sp>
        <p:nvSpPr>
          <p:cNvPr id="3" name="Slide Number Placeholder 2">
            <a:extLst>
              <a:ext uri="{FF2B5EF4-FFF2-40B4-BE49-F238E27FC236}">
                <a16:creationId xmlns:a16="http://schemas.microsoft.com/office/drawing/2014/main" id="{0E02FDFF-EB95-40A6-94A4-DEF417D90175}"/>
              </a:ext>
            </a:extLst>
          </p:cNvPr>
          <p:cNvSpPr>
            <a:spLocks noGrp="1"/>
          </p:cNvSpPr>
          <p:nvPr>
            <p:ph type="sldNum" sz="quarter" idx="4"/>
          </p:nvPr>
        </p:nvSpPr>
        <p:spPr/>
        <p:txBody>
          <a:bodyPr>
            <a:normAutofit/>
          </a:bodyPr>
          <a:lstStyle/>
          <a:p>
            <a:fld id="{42BC4FAA-B05C-4B71-9CD7-008D1E941E8A}" type="slidenum">
              <a:rPr lang="en-PH" smtClean="0"/>
              <a:pPr/>
              <a:t>12</a:t>
            </a:fld>
            <a:endParaRPr lang="en-PH" dirty="0"/>
          </a:p>
        </p:txBody>
      </p:sp>
      <p:sp>
        <p:nvSpPr>
          <p:cNvPr id="54" name="TextBox 53">
            <a:extLst>
              <a:ext uri="{FF2B5EF4-FFF2-40B4-BE49-F238E27FC236}">
                <a16:creationId xmlns:a16="http://schemas.microsoft.com/office/drawing/2014/main" id="{575B427D-0C65-45EF-8E11-943DA6AD09A7}"/>
              </a:ext>
            </a:extLst>
          </p:cNvPr>
          <p:cNvSpPr txBox="1"/>
          <p:nvPr/>
        </p:nvSpPr>
        <p:spPr>
          <a:xfrm>
            <a:off x="272847" y="3025063"/>
            <a:ext cx="1975537" cy="1577672"/>
          </a:xfrm>
          <a:prstGeom prst="rect">
            <a:avLst/>
          </a:prstGeom>
          <a:noFill/>
        </p:spPr>
        <p:txBody>
          <a:bodyPr wrap="square" lIns="0" tIns="0" rIns="0" bIns="0" rtlCol="0">
            <a:normAutofit lnSpcReduction="10000"/>
          </a:bodyPr>
          <a:lstStyle/>
          <a:p>
            <a:r>
              <a:rPr lang="en-US" sz="1350" dirty="0">
                <a:solidFill>
                  <a:schemeClr val="bg1"/>
                </a:solidFill>
              </a:rPr>
              <a:t>Lorem ipsum dolor sit amet, consectetur adipiscing elit. Ut tempor, quam et mattis pulvinar, mauris ligula suscipit arcu, sed elementum diam leo at magna. </a:t>
            </a:r>
          </a:p>
          <a:p>
            <a:endParaRPr lang="en-US" sz="1350" dirty="0">
              <a:solidFill>
                <a:schemeClr val="bg1"/>
              </a:solidFill>
            </a:endParaRPr>
          </a:p>
        </p:txBody>
      </p:sp>
      <p:cxnSp>
        <p:nvCxnSpPr>
          <p:cNvPr id="55" name="Straight Connector 54">
            <a:extLst>
              <a:ext uri="{FF2B5EF4-FFF2-40B4-BE49-F238E27FC236}">
                <a16:creationId xmlns:a16="http://schemas.microsoft.com/office/drawing/2014/main" id="{3571ABBC-52B6-4554-90E8-1F47225FA459}"/>
              </a:ext>
            </a:extLst>
          </p:cNvPr>
          <p:cNvCxnSpPr>
            <a:cxnSpLocks/>
          </p:cNvCxnSpPr>
          <p:nvPr/>
        </p:nvCxnSpPr>
        <p:spPr>
          <a:xfrm>
            <a:off x="272847" y="2893424"/>
            <a:ext cx="1975537"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84C47B1-942F-438E-AF19-79B5CAEEA732}"/>
              </a:ext>
            </a:extLst>
          </p:cNvPr>
          <p:cNvCxnSpPr>
            <a:cxnSpLocks/>
          </p:cNvCxnSpPr>
          <p:nvPr/>
        </p:nvCxnSpPr>
        <p:spPr>
          <a:xfrm>
            <a:off x="3012315" y="118571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ee4pContent4">
            <a:extLst>
              <a:ext uri="{FF2B5EF4-FFF2-40B4-BE49-F238E27FC236}">
                <a16:creationId xmlns:a16="http://schemas.microsoft.com/office/drawing/2014/main" id="{E447D1D2-071F-42FF-8CAB-2B77258F6A05}"/>
              </a:ext>
            </a:extLst>
          </p:cNvPr>
          <p:cNvSpPr txBox="1"/>
          <p:nvPr/>
        </p:nvSpPr>
        <p:spPr>
          <a:xfrm>
            <a:off x="3012315" y="796026"/>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01</a:t>
            </a:r>
            <a:endParaRPr lang="en-PH" sz="2100" b="1" dirty="0">
              <a:solidFill>
                <a:schemeClr val="tx1"/>
              </a:solidFill>
              <a:latin typeface="+mj-lt"/>
            </a:endParaRPr>
          </a:p>
        </p:txBody>
      </p:sp>
      <p:cxnSp>
        <p:nvCxnSpPr>
          <p:cNvPr id="60" name="Straight Connector 59">
            <a:extLst>
              <a:ext uri="{FF2B5EF4-FFF2-40B4-BE49-F238E27FC236}">
                <a16:creationId xmlns:a16="http://schemas.microsoft.com/office/drawing/2014/main" id="{2532D794-041D-4455-892F-B98937300453}"/>
              </a:ext>
            </a:extLst>
          </p:cNvPr>
          <p:cNvCxnSpPr>
            <a:cxnSpLocks/>
          </p:cNvCxnSpPr>
          <p:nvPr/>
        </p:nvCxnSpPr>
        <p:spPr>
          <a:xfrm>
            <a:off x="4496517" y="118571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2" name="ee4pContent4">
            <a:extLst>
              <a:ext uri="{FF2B5EF4-FFF2-40B4-BE49-F238E27FC236}">
                <a16:creationId xmlns:a16="http://schemas.microsoft.com/office/drawing/2014/main" id="{E2F05D2F-EBDC-4955-8547-7A19D6F83805}"/>
              </a:ext>
            </a:extLst>
          </p:cNvPr>
          <p:cNvSpPr txBox="1"/>
          <p:nvPr/>
        </p:nvSpPr>
        <p:spPr>
          <a:xfrm>
            <a:off x="4496517" y="796026"/>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02</a:t>
            </a:r>
            <a:endParaRPr lang="en-PH" sz="2100" b="1" dirty="0">
              <a:solidFill>
                <a:schemeClr val="tx1"/>
              </a:solidFill>
              <a:latin typeface="+mj-lt"/>
            </a:endParaRPr>
          </a:p>
        </p:txBody>
      </p:sp>
      <p:cxnSp>
        <p:nvCxnSpPr>
          <p:cNvPr id="64" name="Straight Connector 63">
            <a:extLst>
              <a:ext uri="{FF2B5EF4-FFF2-40B4-BE49-F238E27FC236}">
                <a16:creationId xmlns:a16="http://schemas.microsoft.com/office/drawing/2014/main" id="{9EF86908-4FA1-4FB0-B5A5-7736135772AF}"/>
              </a:ext>
            </a:extLst>
          </p:cNvPr>
          <p:cNvCxnSpPr>
            <a:cxnSpLocks/>
          </p:cNvCxnSpPr>
          <p:nvPr/>
        </p:nvCxnSpPr>
        <p:spPr>
          <a:xfrm>
            <a:off x="5980722" y="118571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ee4pContent4">
            <a:extLst>
              <a:ext uri="{FF2B5EF4-FFF2-40B4-BE49-F238E27FC236}">
                <a16:creationId xmlns:a16="http://schemas.microsoft.com/office/drawing/2014/main" id="{7A42FCC9-7864-483E-A070-1BF1184866EB}"/>
              </a:ext>
            </a:extLst>
          </p:cNvPr>
          <p:cNvSpPr txBox="1"/>
          <p:nvPr/>
        </p:nvSpPr>
        <p:spPr>
          <a:xfrm>
            <a:off x="5980722" y="796026"/>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03</a:t>
            </a:r>
            <a:endParaRPr lang="en-PH" sz="2100" b="1" dirty="0">
              <a:solidFill>
                <a:schemeClr val="tx1"/>
              </a:solidFill>
              <a:latin typeface="+mj-lt"/>
            </a:endParaRPr>
          </a:p>
        </p:txBody>
      </p:sp>
      <p:cxnSp>
        <p:nvCxnSpPr>
          <p:cNvPr id="68" name="Straight Connector 67">
            <a:extLst>
              <a:ext uri="{FF2B5EF4-FFF2-40B4-BE49-F238E27FC236}">
                <a16:creationId xmlns:a16="http://schemas.microsoft.com/office/drawing/2014/main" id="{6B3E9D8D-4A52-4374-BC5F-7F270748424F}"/>
              </a:ext>
            </a:extLst>
          </p:cNvPr>
          <p:cNvCxnSpPr>
            <a:cxnSpLocks/>
          </p:cNvCxnSpPr>
          <p:nvPr/>
        </p:nvCxnSpPr>
        <p:spPr>
          <a:xfrm>
            <a:off x="7464924" y="118571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0" name="ee4pContent4">
            <a:extLst>
              <a:ext uri="{FF2B5EF4-FFF2-40B4-BE49-F238E27FC236}">
                <a16:creationId xmlns:a16="http://schemas.microsoft.com/office/drawing/2014/main" id="{481726C6-AA09-4CDD-B799-7A3BB75244BE}"/>
              </a:ext>
            </a:extLst>
          </p:cNvPr>
          <p:cNvSpPr txBox="1"/>
          <p:nvPr/>
        </p:nvSpPr>
        <p:spPr>
          <a:xfrm>
            <a:off x="7464924" y="796026"/>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04</a:t>
            </a:r>
            <a:endParaRPr lang="en-PH" sz="2100" b="1" dirty="0">
              <a:solidFill>
                <a:schemeClr val="tx1"/>
              </a:solidFill>
              <a:latin typeface="+mj-lt"/>
            </a:endParaRPr>
          </a:p>
        </p:txBody>
      </p:sp>
      <p:cxnSp>
        <p:nvCxnSpPr>
          <p:cNvPr id="72" name="Straight Connector 71">
            <a:extLst>
              <a:ext uri="{FF2B5EF4-FFF2-40B4-BE49-F238E27FC236}">
                <a16:creationId xmlns:a16="http://schemas.microsoft.com/office/drawing/2014/main" id="{7D5155DA-9D61-4C4C-A6C1-389A732D0635}"/>
              </a:ext>
            </a:extLst>
          </p:cNvPr>
          <p:cNvCxnSpPr>
            <a:cxnSpLocks/>
          </p:cNvCxnSpPr>
          <p:nvPr/>
        </p:nvCxnSpPr>
        <p:spPr>
          <a:xfrm>
            <a:off x="3012315" y="302238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ee4pContent4">
            <a:extLst>
              <a:ext uri="{FF2B5EF4-FFF2-40B4-BE49-F238E27FC236}">
                <a16:creationId xmlns:a16="http://schemas.microsoft.com/office/drawing/2014/main" id="{A463E73A-E7C9-4371-AB43-BB5C41A9ECD8}"/>
              </a:ext>
            </a:extLst>
          </p:cNvPr>
          <p:cNvSpPr txBox="1"/>
          <p:nvPr/>
        </p:nvSpPr>
        <p:spPr>
          <a:xfrm>
            <a:off x="3012315" y="2632697"/>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05</a:t>
            </a:r>
            <a:endParaRPr lang="en-PH" sz="2100" b="1" dirty="0">
              <a:solidFill>
                <a:schemeClr val="tx1"/>
              </a:solidFill>
              <a:latin typeface="+mj-lt"/>
            </a:endParaRPr>
          </a:p>
        </p:txBody>
      </p:sp>
      <p:cxnSp>
        <p:nvCxnSpPr>
          <p:cNvPr id="76" name="Straight Connector 75">
            <a:extLst>
              <a:ext uri="{FF2B5EF4-FFF2-40B4-BE49-F238E27FC236}">
                <a16:creationId xmlns:a16="http://schemas.microsoft.com/office/drawing/2014/main" id="{78A67C5C-DD43-4E56-B9C6-C08590DABBB4}"/>
              </a:ext>
            </a:extLst>
          </p:cNvPr>
          <p:cNvCxnSpPr>
            <a:cxnSpLocks/>
          </p:cNvCxnSpPr>
          <p:nvPr/>
        </p:nvCxnSpPr>
        <p:spPr>
          <a:xfrm>
            <a:off x="4496517" y="302238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8" name="ee4pContent4">
            <a:extLst>
              <a:ext uri="{FF2B5EF4-FFF2-40B4-BE49-F238E27FC236}">
                <a16:creationId xmlns:a16="http://schemas.microsoft.com/office/drawing/2014/main" id="{FD7315A5-38DD-4B3E-AB8E-D8701F9C7AE6}"/>
              </a:ext>
            </a:extLst>
          </p:cNvPr>
          <p:cNvSpPr txBox="1"/>
          <p:nvPr/>
        </p:nvSpPr>
        <p:spPr>
          <a:xfrm>
            <a:off x="4496517" y="2632697"/>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06</a:t>
            </a:r>
            <a:endParaRPr lang="en-PH" sz="2100" b="1" dirty="0">
              <a:solidFill>
                <a:schemeClr val="tx1"/>
              </a:solidFill>
              <a:latin typeface="+mj-lt"/>
            </a:endParaRPr>
          </a:p>
        </p:txBody>
      </p:sp>
      <p:cxnSp>
        <p:nvCxnSpPr>
          <p:cNvPr id="80" name="Straight Connector 79">
            <a:extLst>
              <a:ext uri="{FF2B5EF4-FFF2-40B4-BE49-F238E27FC236}">
                <a16:creationId xmlns:a16="http://schemas.microsoft.com/office/drawing/2014/main" id="{36425241-DA4B-4499-A5A6-F19E907F449B}"/>
              </a:ext>
            </a:extLst>
          </p:cNvPr>
          <p:cNvCxnSpPr>
            <a:cxnSpLocks/>
          </p:cNvCxnSpPr>
          <p:nvPr/>
        </p:nvCxnSpPr>
        <p:spPr>
          <a:xfrm>
            <a:off x="5980722" y="302238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ee4pContent4">
            <a:extLst>
              <a:ext uri="{FF2B5EF4-FFF2-40B4-BE49-F238E27FC236}">
                <a16:creationId xmlns:a16="http://schemas.microsoft.com/office/drawing/2014/main" id="{85AFFF12-7B32-47D2-8F27-EC7ACC0CCB65}"/>
              </a:ext>
            </a:extLst>
          </p:cNvPr>
          <p:cNvSpPr txBox="1"/>
          <p:nvPr/>
        </p:nvSpPr>
        <p:spPr>
          <a:xfrm>
            <a:off x="5980722" y="2632697"/>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07</a:t>
            </a:r>
            <a:endParaRPr lang="en-PH" sz="2100" b="1" dirty="0">
              <a:solidFill>
                <a:schemeClr val="tx1"/>
              </a:solidFill>
              <a:latin typeface="+mj-lt"/>
            </a:endParaRPr>
          </a:p>
        </p:txBody>
      </p:sp>
      <p:cxnSp>
        <p:nvCxnSpPr>
          <p:cNvPr id="100" name="Straight Connector 99">
            <a:extLst>
              <a:ext uri="{FF2B5EF4-FFF2-40B4-BE49-F238E27FC236}">
                <a16:creationId xmlns:a16="http://schemas.microsoft.com/office/drawing/2014/main" id="{9900D6F1-4153-4FB3-B5D3-5221E804C5E5}"/>
              </a:ext>
            </a:extLst>
          </p:cNvPr>
          <p:cNvCxnSpPr>
            <a:cxnSpLocks/>
          </p:cNvCxnSpPr>
          <p:nvPr/>
        </p:nvCxnSpPr>
        <p:spPr>
          <a:xfrm>
            <a:off x="7464924" y="302238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02" name="ee4pContent4">
            <a:extLst>
              <a:ext uri="{FF2B5EF4-FFF2-40B4-BE49-F238E27FC236}">
                <a16:creationId xmlns:a16="http://schemas.microsoft.com/office/drawing/2014/main" id="{7B22836C-95D4-495A-8AC3-6A893701C618}"/>
              </a:ext>
            </a:extLst>
          </p:cNvPr>
          <p:cNvSpPr txBox="1"/>
          <p:nvPr/>
        </p:nvSpPr>
        <p:spPr>
          <a:xfrm>
            <a:off x="7464924" y="2632697"/>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08</a:t>
            </a:r>
            <a:endParaRPr lang="en-PH" sz="2100" b="1" dirty="0">
              <a:solidFill>
                <a:schemeClr val="tx1"/>
              </a:solidFill>
              <a:latin typeface="+mj-lt"/>
            </a:endParaRPr>
          </a:p>
        </p:txBody>
      </p:sp>
      <p:cxnSp>
        <p:nvCxnSpPr>
          <p:cNvPr id="104" name="Straight Connector 103">
            <a:extLst>
              <a:ext uri="{FF2B5EF4-FFF2-40B4-BE49-F238E27FC236}">
                <a16:creationId xmlns:a16="http://schemas.microsoft.com/office/drawing/2014/main" id="{5636B80A-95E5-48D6-A1B8-086204272313}"/>
              </a:ext>
            </a:extLst>
          </p:cNvPr>
          <p:cNvCxnSpPr>
            <a:cxnSpLocks/>
          </p:cNvCxnSpPr>
          <p:nvPr/>
        </p:nvCxnSpPr>
        <p:spPr>
          <a:xfrm>
            <a:off x="3012315" y="4859055"/>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06" name="ee4pContent4">
            <a:extLst>
              <a:ext uri="{FF2B5EF4-FFF2-40B4-BE49-F238E27FC236}">
                <a16:creationId xmlns:a16="http://schemas.microsoft.com/office/drawing/2014/main" id="{6142B2EB-6DC8-4857-9C82-3FD3FFC5123D}"/>
              </a:ext>
            </a:extLst>
          </p:cNvPr>
          <p:cNvSpPr txBox="1"/>
          <p:nvPr/>
        </p:nvSpPr>
        <p:spPr>
          <a:xfrm>
            <a:off x="3012315" y="4469369"/>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09</a:t>
            </a:r>
            <a:endParaRPr lang="en-PH" sz="2100" b="1" dirty="0">
              <a:solidFill>
                <a:schemeClr val="tx1"/>
              </a:solidFill>
              <a:latin typeface="+mj-lt"/>
            </a:endParaRPr>
          </a:p>
        </p:txBody>
      </p:sp>
      <p:cxnSp>
        <p:nvCxnSpPr>
          <p:cNvPr id="124" name="Straight Connector 123">
            <a:extLst>
              <a:ext uri="{FF2B5EF4-FFF2-40B4-BE49-F238E27FC236}">
                <a16:creationId xmlns:a16="http://schemas.microsoft.com/office/drawing/2014/main" id="{5E386E16-96B9-44E7-9160-573CA5AFDBDD}"/>
              </a:ext>
            </a:extLst>
          </p:cNvPr>
          <p:cNvCxnSpPr>
            <a:cxnSpLocks/>
          </p:cNvCxnSpPr>
          <p:nvPr/>
        </p:nvCxnSpPr>
        <p:spPr>
          <a:xfrm>
            <a:off x="4496517" y="4859055"/>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6" name="ee4pContent4">
            <a:extLst>
              <a:ext uri="{FF2B5EF4-FFF2-40B4-BE49-F238E27FC236}">
                <a16:creationId xmlns:a16="http://schemas.microsoft.com/office/drawing/2014/main" id="{4BF95E1C-4B4B-4790-A232-5E5FB7BC8056}"/>
              </a:ext>
            </a:extLst>
          </p:cNvPr>
          <p:cNvSpPr txBox="1"/>
          <p:nvPr/>
        </p:nvSpPr>
        <p:spPr>
          <a:xfrm>
            <a:off x="4496517" y="4469369"/>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10</a:t>
            </a:r>
            <a:endParaRPr lang="en-PH" sz="2100" b="1" dirty="0">
              <a:solidFill>
                <a:schemeClr val="tx1"/>
              </a:solidFill>
              <a:latin typeface="+mj-lt"/>
            </a:endParaRPr>
          </a:p>
        </p:txBody>
      </p:sp>
      <p:cxnSp>
        <p:nvCxnSpPr>
          <p:cNvPr id="128" name="Straight Connector 127">
            <a:extLst>
              <a:ext uri="{FF2B5EF4-FFF2-40B4-BE49-F238E27FC236}">
                <a16:creationId xmlns:a16="http://schemas.microsoft.com/office/drawing/2014/main" id="{CEBD437A-AC84-4E7D-8F01-1EFE7F0EBE9E}"/>
              </a:ext>
            </a:extLst>
          </p:cNvPr>
          <p:cNvCxnSpPr>
            <a:cxnSpLocks/>
          </p:cNvCxnSpPr>
          <p:nvPr/>
        </p:nvCxnSpPr>
        <p:spPr>
          <a:xfrm>
            <a:off x="5980722" y="4859055"/>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30" name="ee4pContent4">
            <a:extLst>
              <a:ext uri="{FF2B5EF4-FFF2-40B4-BE49-F238E27FC236}">
                <a16:creationId xmlns:a16="http://schemas.microsoft.com/office/drawing/2014/main" id="{166D31ED-AC7D-46C6-A570-86B61D50C269}"/>
              </a:ext>
            </a:extLst>
          </p:cNvPr>
          <p:cNvSpPr txBox="1"/>
          <p:nvPr/>
        </p:nvSpPr>
        <p:spPr>
          <a:xfrm>
            <a:off x="5980722" y="4469369"/>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11</a:t>
            </a:r>
            <a:endParaRPr lang="en-PH" sz="2100" b="1" dirty="0">
              <a:solidFill>
                <a:schemeClr val="tx1"/>
              </a:solidFill>
              <a:latin typeface="+mj-lt"/>
            </a:endParaRPr>
          </a:p>
        </p:txBody>
      </p:sp>
      <p:cxnSp>
        <p:nvCxnSpPr>
          <p:cNvPr id="132" name="Straight Connector 131">
            <a:extLst>
              <a:ext uri="{FF2B5EF4-FFF2-40B4-BE49-F238E27FC236}">
                <a16:creationId xmlns:a16="http://schemas.microsoft.com/office/drawing/2014/main" id="{E8D3158B-957E-4100-A4E4-571A073DC2B7}"/>
              </a:ext>
            </a:extLst>
          </p:cNvPr>
          <p:cNvCxnSpPr>
            <a:cxnSpLocks/>
          </p:cNvCxnSpPr>
          <p:nvPr/>
        </p:nvCxnSpPr>
        <p:spPr>
          <a:xfrm>
            <a:off x="7464924" y="4859055"/>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34" name="ee4pContent4">
            <a:extLst>
              <a:ext uri="{FF2B5EF4-FFF2-40B4-BE49-F238E27FC236}">
                <a16:creationId xmlns:a16="http://schemas.microsoft.com/office/drawing/2014/main" id="{2F26BF7D-EEC4-40A6-A25B-30C83F5D3CB4}"/>
              </a:ext>
            </a:extLst>
          </p:cNvPr>
          <p:cNvSpPr txBox="1"/>
          <p:nvPr/>
        </p:nvSpPr>
        <p:spPr>
          <a:xfrm>
            <a:off x="7464924" y="4469369"/>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12</a:t>
            </a:r>
            <a:endParaRPr lang="en-PH" sz="2100" b="1" dirty="0">
              <a:solidFill>
                <a:schemeClr val="tx1"/>
              </a:solidFill>
              <a:latin typeface="+mj-lt"/>
            </a:endParaRPr>
          </a:p>
        </p:txBody>
      </p:sp>
      <p:sp>
        <p:nvSpPr>
          <p:cNvPr id="83" name="ee4pContent4">
            <a:extLst>
              <a:ext uri="{FF2B5EF4-FFF2-40B4-BE49-F238E27FC236}">
                <a16:creationId xmlns:a16="http://schemas.microsoft.com/office/drawing/2014/main" id="{AA2CE0AD-5C7D-43F9-B191-CCBB9180FCEC}"/>
              </a:ext>
            </a:extLst>
          </p:cNvPr>
          <p:cNvSpPr txBox="1"/>
          <p:nvPr/>
        </p:nvSpPr>
        <p:spPr>
          <a:xfrm>
            <a:off x="3012315" y="127715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84" name="TextBox 83">
            <a:extLst>
              <a:ext uri="{FF2B5EF4-FFF2-40B4-BE49-F238E27FC236}">
                <a16:creationId xmlns:a16="http://schemas.microsoft.com/office/drawing/2014/main" id="{9F5E8C80-0E3C-42AD-8554-2E2850ABBB2A}"/>
              </a:ext>
            </a:extLst>
          </p:cNvPr>
          <p:cNvSpPr txBox="1"/>
          <p:nvPr/>
        </p:nvSpPr>
        <p:spPr>
          <a:xfrm>
            <a:off x="3012315" y="1621775"/>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85" name="ee4pContent4">
            <a:extLst>
              <a:ext uri="{FF2B5EF4-FFF2-40B4-BE49-F238E27FC236}">
                <a16:creationId xmlns:a16="http://schemas.microsoft.com/office/drawing/2014/main" id="{B9D0505B-F342-4169-99E3-5D68ED0AB51B}"/>
              </a:ext>
            </a:extLst>
          </p:cNvPr>
          <p:cNvSpPr txBox="1"/>
          <p:nvPr/>
        </p:nvSpPr>
        <p:spPr>
          <a:xfrm>
            <a:off x="4496517" y="127715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86" name="TextBox 85">
            <a:extLst>
              <a:ext uri="{FF2B5EF4-FFF2-40B4-BE49-F238E27FC236}">
                <a16:creationId xmlns:a16="http://schemas.microsoft.com/office/drawing/2014/main" id="{77AE3874-D513-45CA-A703-688D11759A97}"/>
              </a:ext>
            </a:extLst>
          </p:cNvPr>
          <p:cNvSpPr txBox="1"/>
          <p:nvPr/>
        </p:nvSpPr>
        <p:spPr>
          <a:xfrm>
            <a:off x="4496517" y="1621775"/>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87" name="ee4pContent4">
            <a:extLst>
              <a:ext uri="{FF2B5EF4-FFF2-40B4-BE49-F238E27FC236}">
                <a16:creationId xmlns:a16="http://schemas.microsoft.com/office/drawing/2014/main" id="{D4E52FA7-90A7-43E0-A8AE-146513E18E93}"/>
              </a:ext>
            </a:extLst>
          </p:cNvPr>
          <p:cNvSpPr txBox="1"/>
          <p:nvPr/>
        </p:nvSpPr>
        <p:spPr>
          <a:xfrm>
            <a:off x="5980722" y="127715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88" name="TextBox 87">
            <a:extLst>
              <a:ext uri="{FF2B5EF4-FFF2-40B4-BE49-F238E27FC236}">
                <a16:creationId xmlns:a16="http://schemas.microsoft.com/office/drawing/2014/main" id="{0AD0A342-3F21-45EA-839E-C2D81E1DFD54}"/>
              </a:ext>
            </a:extLst>
          </p:cNvPr>
          <p:cNvSpPr txBox="1"/>
          <p:nvPr/>
        </p:nvSpPr>
        <p:spPr>
          <a:xfrm>
            <a:off x="5980722" y="1621775"/>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89" name="ee4pContent4">
            <a:extLst>
              <a:ext uri="{FF2B5EF4-FFF2-40B4-BE49-F238E27FC236}">
                <a16:creationId xmlns:a16="http://schemas.microsoft.com/office/drawing/2014/main" id="{0255921E-EEF1-424D-88D0-1FAA5FB2A766}"/>
              </a:ext>
            </a:extLst>
          </p:cNvPr>
          <p:cNvSpPr txBox="1"/>
          <p:nvPr/>
        </p:nvSpPr>
        <p:spPr>
          <a:xfrm>
            <a:off x="7464924" y="127715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90" name="TextBox 89">
            <a:extLst>
              <a:ext uri="{FF2B5EF4-FFF2-40B4-BE49-F238E27FC236}">
                <a16:creationId xmlns:a16="http://schemas.microsoft.com/office/drawing/2014/main" id="{B36D22AC-0983-473C-A8AA-1E09F8194FF0}"/>
              </a:ext>
            </a:extLst>
          </p:cNvPr>
          <p:cNvSpPr txBox="1"/>
          <p:nvPr/>
        </p:nvSpPr>
        <p:spPr>
          <a:xfrm>
            <a:off x="7464924" y="1621775"/>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91" name="ee4pContent4">
            <a:extLst>
              <a:ext uri="{FF2B5EF4-FFF2-40B4-BE49-F238E27FC236}">
                <a16:creationId xmlns:a16="http://schemas.microsoft.com/office/drawing/2014/main" id="{7B5CF938-ACAE-4567-ABDB-A712704C63D0}"/>
              </a:ext>
            </a:extLst>
          </p:cNvPr>
          <p:cNvSpPr txBox="1"/>
          <p:nvPr/>
        </p:nvSpPr>
        <p:spPr>
          <a:xfrm>
            <a:off x="3012315" y="311382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92" name="TextBox 91">
            <a:extLst>
              <a:ext uri="{FF2B5EF4-FFF2-40B4-BE49-F238E27FC236}">
                <a16:creationId xmlns:a16="http://schemas.microsoft.com/office/drawing/2014/main" id="{187BC1DF-AFBD-4DD0-914A-A44876941D1B}"/>
              </a:ext>
            </a:extLst>
          </p:cNvPr>
          <p:cNvSpPr txBox="1"/>
          <p:nvPr/>
        </p:nvSpPr>
        <p:spPr>
          <a:xfrm>
            <a:off x="3012315" y="3458446"/>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93" name="ee4pContent4">
            <a:extLst>
              <a:ext uri="{FF2B5EF4-FFF2-40B4-BE49-F238E27FC236}">
                <a16:creationId xmlns:a16="http://schemas.microsoft.com/office/drawing/2014/main" id="{F838DA12-7F36-42F5-8FBD-1F9E43C96481}"/>
              </a:ext>
            </a:extLst>
          </p:cNvPr>
          <p:cNvSpPr txBox="1"/>
          <p:nvPr/>
        </p:nvSpPr>
        <p:spPr>
          <a:xfrm>
            <a:off x="4496517" y="311382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94" name="TextBox 93">
            <a:extLst>
              <a:ext uri="{FF2B5EF4-FFF2-40B4-BE49-F238E27FC236}">
                <a16:creationId xmlns:a16="http://schemas.microsoft.com/office/drawing/2014/main" id="{297F640B-1241-4D49-8CE4-DEFF956F49F7}"/>
              </a:ext>
            </a:extLst>
          </p:cNvPr>
          <p:cNvSpPr txBox="1"/>
          <p:nvPr/>
        </p:nvSpPr>
        <p:spPr>
          <a:xfrm>
            <a:off x="4496517" y="3458446"/>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95" name="ee4pContent4">
            <a:extLst>
              <a:ext uri="{FF2B5EF4-FFF2-40B4-BE49-F238E27FC236}">
                <a16:creationId xmlns:a16="http://schemas.microsoft.com/office/drawing/2014/main" id="{16EB25C6-EAF1-41E0-98CF-CC1B054AE809}"/>
              </a:ext>
            </a:extLst>
          </p:cNvPr>
          <p:cNvSpPr txBox="1"/>
          <p:nvPr/>
        </p:nvSpPr>
        <p:spPr>
          <a:xfrm>
            <a:off x="5980722" y="311382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96" name="TextBox 95">
            <a:extLst>
              <a:ext uri="{FF2B5EF4-FFF2-40B4-BE49-F238E27FC236}">
                <a16:creationId xmlns:a16="http://schemas.microsoft.com/office/drawing/2014/main" id="{D00F3654-9C49-492A-930D-282D553D7A61}"/>
              </a:ext>
            </a:extLst>
          </p:cNvPr>
          <p:cNvSpPr txBox="1"/>
          <p:nvPr/>
        </p:nvSpPr>
        <p:spPr>
          <a:xfrm>
            <a:off x="5980722" y="3458446"/>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97" name="ee4pContent4">
            <a:extLst>
              <a:ext uri="{FF2B5EF4-FFF2-40B4-BE49-F238E27FC236}">
                <a16:creationId xmlns:a16="http://schemas.microsoft.com/office/drawing/2014/main" id="{6935DC0C-E68E-4706-B9A7-71D5B9F1459E}"/>
              </a:ext>
            </a:extLst>
          </p:cNvPr>
          <p:cNvSpPr txBox="1"/>
          <p:nvPr/>
        </p:nvSpPr>
        <p:spPr>
          <a:xfrm>
            <a:off x="7464924" y="311382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98" name="TextBox 97">
            <a:extLst>
              <a:ext uri="{FF2B5EF4-FFF2-40B4-BE49-F238E27FC236}">
                <a16:creationId xmlns:a16="http://schemas.microsoft.com/office/drawing/2014/main" id="{EABBD6AE-60C2-4F0D-B110-ECF3481F18D7}"/>
              </a:ext>
            </a:extLst>
          </p:cNvPr>
          <p:cNvSpPr txBox="1"/>
          <p:nvPr/>
        </p:nvSpPr>
        <p:spPr>
          <a:xfrm>
            <a:off x="7464924" y="3458446"/>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108" name="ee4pContent4">
            <a:extLst>
              <a:ext uri="{FF2B5EF4-FFF2-40B4-BE49-F238E27FC236}">
                <a16:creationId xmlns:a16="http://schemas.microsoft.com/office/drawing/2014/main" id="{D8A9539C-C58B-4B08-92C0-1C0EC1801DE9}"/>
              </a:ext>
            </a:extLst>
          </p:cNvPr>
          <p:cNvSpPr txBox="1"/>
          <p:nvPr/>
        </p:nvSpPr>
        <p:spPr>
          <a:xfrm>
            <a:off x="3012315" y="4950494"/>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109" name="TextBox 108">
            <a:extLst>
              <a:ext uri="{FF2B5EF4-FFF2-40B4-BE49-F238E27FC236}">
                <a16:creationId xmlns:a16="http://schemas.microsoft.com/office/drawing/2014/main" id="{2A9D7080-1E8A-4F97-BA9A-F3CF81687F5C}"/>
              </a:ext>
            </a:extLst>
          </p:cNvPr>
          <p:cNvSpPr txBox="1"/>
          <p:nvPr/>
        </p:nvSpPr>
        <p:spPr>
          <a:xfrm>
            <a:off x="3012315" y="5295118"/>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110" name="ee4pContent4">
            <a:extLst>
              <a:ext uri="{FF2B5EF4-FFF2-40B4-BE49-F238E27FC236}">
                <a16:creationId xmlns:a16="http://schemas.microsoft.com/office/drawing/2014/main" id="{BFF4A7DE-C95D-4ADD-8791-C40565D94B6C}"/>
              </a:ext>
            </a:extLst>
          </p:cNvPr>
          <p:cNvSpPr txBox="1"/>
          <p:nvPr/>
        </p:nvSpPr>
        <p:spPr>
          <a:xfrm>
            <a:off x="4496517" y="4950494"/>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111" name="TextBox 110">
            <a:extLst>
              <a:ext uri="{FF2B5EF4-FFF2-40B4-BE49-F238E27FC236}">
                <a16:creationId xmlns:a16="http://schemas.microsoft.com/office/drawing/2014/main" id="{F895B018-9D5B-4AA3-BDD8-3A77582185E2}"/>
              </a:ext>
            </a:extLst>
          </p:cNvPr>
          <p:cNvSpPr txBox="1"/>
          <p:nvPr/>
        </p:nvSpPr>
        <p:spPr>
          <a:xfrm>
            <a:off x="4496517" y="5295118"/>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112" name="ee4pContent4">
            <a:extLst>
              <a:ext uri="{FF2B5EF4-FFF2-40B4-BE49-F238E27FC236}">
                <a16:creationId xmlns:a16="http://schemas.microsoft.com/office/drawing/2014/main" id="{567CD919-9BF2-490D-A360-02F7235AB115}"/>
              </a:ext>
            </a:extLst>
          </p:cNvPr>
          <p:cNvSpPr txBox="1"/>
          <p:nvPr/>
        </p:nvSpPr>
        <p:spPr>
          <a:xfrm>
            <a:off x="5980722" y="4950494"/>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113" name="TextBox 112">
            <a:extLst>
              <a:ext uri="{FF2B5EF4-FFF2-40B4-BE49-F238E27FC236}">
                <a16:creationId xmlns:a16="http://schemas.microsoft.com/office/drawing/2014/main" id="{1C6167E4-91AF-4DD0-96AE-58CA4F46CDE4}"/>
              </a:ext>
            </a:extLst>
          </p:cNvPr>
          <p:cNvSpPr txBox="1"/>
          <p:nvPr/>
        </p:nvSpPr>
        <p:spPr>
          <a:xfrm>
            <a:off x="5980722" y="5295118"/>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114" name="ee4pContent4">
            <a:extLst>
              <a:ext uri="{FF2B5EF4-FFF2-40B4-BE49-F238E27FC236}">
                <a16:creationId xmlns:a16="http://schemas.microsoft.com/office/drawing/2014/main" id="{8DF9F356-941B-4DB6-B76F-C3959DEE9918}"/>
              </a:ext>
            </a:extLst>
          </p:cNvPr>
          <p:cNvSpPr txBox="1"/>
          <p:nvPr/>
        </p:nvSpPr>
        <p:spPr>
          <a:xfrm>
            <a:off x="7464924" y="4950494"/>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115" name="TextBox 114">
            <a:extLst>
              <a:ext uri="{FF2B5EF4-FFF2-40B4-BE49-F238E27FC236}">
                <a16:creationId xmlns:a16="http://schemas.microsoft.com/office/drawing/2014/main" id="{8590124F-95CC-42A0-9065-7041E3A0D8A4}"/>
              </a:ext>
            </a:extLst>
          </p:cNvPr>
          <p:cNvSpPr txBox="1"/>
          <p:nvPr/>
        </p:nvSpPr>
        <p:spPr>
          <a:xfrm>
            <a:off x="7464924" y="5295118"/>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Tree>
    <p:extLst>
      <p:ext uri="{BB962C8B-B14F-4D97-AF65-F5344CB8AC3E}">
        <p14:creationId xmlns:p14="http://schemas.microsoft.com/office/powerpoint/2010/main" val="4052452206"/>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B8F92D0-3DD4-4CB3-BD49-9F8468262761}"/>
              </a:ext>
            </a:extLst>
          </p:cNvPr>
          <p:cNvSpPr>
            <a:spLocks noGrp="1"/>
          </p:cNvSpPr>
          <p:nvPr>
            <p:ph type="ctrTitle"/>
          </p:nvPr>
        </p:nvSpPr>
        <p:spPr/>
        <p:txBody>
          <a:bodyPr/>
          <a:lstStyle/>
          <a:p>
            <a:r>
              <a:rPr lang="en-PH" dirty="0"/>
              <a:t>Petal Slides</a:t>
            </a:r>
          </a:p>
        </p:txBody>
      </p:sp>
    </p:spTree>
    <p:extLst>
      <p:ext uri="{BB962C8B-B14F-4D97-AF65-F5344CB8AC3E}">
        <p14:creationId xmlns:p14="http://schemas.microsoft.com/office/powerpoint/2010/main" val="151264442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Oval 54">
            <a:extLst>
              <a:ext uri="{FF2B5EF4-FFF2-40B4-BE49-F238E27FC236}">
                <a16:creationId xmlns:a16="http://schemas.microsoft.com/office/drawing/2014/main" id="{6C8780C1-5BC4-4597-B0A5-5C775F0AE82A}"/>
              </a:ext>
            </a:extLst>
          </p:cNvPr>
          <p:cNvSpPr/>
          <p:nvPr/>
        </p:nvSpPr>
        <p:spPr>
          <a:xfrm>
            <a:off x="3619883" y="2964737"/>
            <a:ext cx="1891629" cy="1891629"/>
          </a:xfrm>
          <a:prstGeom prst="ellipse">
            <a:avLst/>
          </a:prstGeom>
          <a:solidFill>
            <a:schemeClr val="bg2">
              <a:lumMod val="90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 name="Title 2">
            <a:extLst>
              <a:ext uri="{FF2B5EF4-FFF2-40B4-BE49-F238E27FC236}">
                <a16:creationId xmlns:a16="http://schemas.microsoft.com/office/drawing/2014/main" id="{134D3A1B-BFF0-4C45-AACF-AA80901E9703}"/>
              </a:ext>
            </a:extLst>
          </p:cNvPr>
          <p:cNvSpPr>
            <a:spLocks noGrp="1"/>
          </p:cNvSpPr>
          <p:nvPr>
            <p:ph type="title"/>
          </p:nvPr>
        </p:nvSpPr>
        <p:spPr>
          <a:xfrm>
            <a:off x="295153" y="102266"/>
            <a:ext cx="8576001" cy="812134"/>
          </a:xfrm>
        </p:spPr>
        <p:txBody>
          <a:bodyPr>
            <a:normAutofit/>
          </a:bodyPr>
          <a:lstStyle/>
          <a:p>
            <a:r>
              <a:rPr lang="en-US" dirty="0"/>
              <a:t>Five-Step Cycle Diagram</a:t>
            </a:r>
          </a:p>
        </p:txBody>
      </p:sp>
      <p:sp>
        <p:nvSpPr>
          <p:cNvPr id="4" name="Slide Number Placeholder 3">
            <a:extLst>
              <a:ext uri="{FF2B5EF4-FFF2-40B4-BE49-F238E27FC236}">
                <a16:creationId xmlns:a16="http://schemas.microsoft.com/office/drawing/2014/main" id="{4E55F2D4-608A-4E06-962A-077D4AFF7A12}"/>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121</a:t>
            </a:fld>
            <a:endParaRPr lang="en-PH" dirty="0"/>
          </a:p>
        </p:txBody>
      </p:sp>
      <p:sp>
        <p:nvSpPr>
          <p:cNvPr id="7" name="Oval 6">
            <a:extLst>
              <a:ext uri="{FF2B5EF4-FFF2-40B4-BE49-F238E27FC236}">
                <a16:creationId xmlns:a16="http://schemas.microsoft.com/office/drawing/2014/main" id="{557FFD39-4F31-4172-8590-A306BCCFBCEC}"/>
              </a:ext>
            </a:extLst>
          </p:cNvPr>
          <p:cNvSpPr/>
          <p:nvPr/>
        </p:nvSpPr>
        <p:spPr>
          <a:xfrm>
            <a:off x="4085349" y="3430204"/>
            <a:ext cx="960698" cy="960698"/>
          </a:xfrm>
          <a:prstGeom prst="ellipse">
            <a:avLst/>
          </a:prstGeom>
          <a:solidFill>
            <a:schemeClr val="bg2"/>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 name="Teardrop 5">
            <a:extLst>
              <a:ext uri="{FF2B5EF4-FFF2-40B4-BE49-F238E27FC236}">
                <a16:creationId xmlns:a16="http://schemas.microsoft.com/office/drawing/2014/main" id="{6622F536-87E1-4084-B795-BFAC829E4995}"/>
              </a:ext>
            </a:extLst>
          </p:cNvPr>
          <p:cNvSpPr/>
          <p:nvPr/>
        </p:nvSpPr>
        <p:spPr>
          <a:xfrm rot="10178551">
            <a:off x="3652684" y="4260625"/>
            <a:ext cx="774988" cy="774988"/>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9" name="Teardrop 8">
            <a:extLst>
              <a:ext uri="{FF2B5EF4-FFF2-40B4-BE49-F238E27FC236}">
                <a16:creationId xmlns:a16="http://schemas.microsoft.com/office/drawing/2014/main" id="{E2E0CBA1-5594-4E93-9302-52B905DF4835}"/>
              </a:ext>
            </a:extLst>
          </p:cNvPr>
          <p:cNvSpPr/>
          <p:nvPr/>
        </p:nvSpPr>
        <p:spPr>
          <a:xfrm rot="13800480">
            <a:off x="3323999" y="3249034"/>
            <a:ext cx="774988" cy="774988"/>
          </a:xfrm>
          <a:prstGeom prst="teardrop">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1" name="Teardrop 10">
            <a:extLst>
              <a:ext uri="{FF2B5EF4-FFF2-40B4-BE49-F238E27FC236}">
                <a16:creationId xmlns:a16="http://schemas.microsoft.com/office/drawing/2014/main" id="{7C3AC40D-F94C-497D-B8FB-239A2E467563}"/>
              </a:ext>
            </a:extLst>
          </p:cNvPr>
          <p:cNvSpPr/>
          <p:nvPr/>
        </p:nvSpPr>
        <p:spPr>
          <a:xfrm rot="5400000">
            <a:off x="4716334" y="4260625"/>
            <a:ext cx="774988" cy="774988"/>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2" name="Teardrop 11">
            <a:extLst>
              <a:ext uri="{FF2B5EF4-FFF2-40B4-BE49-F238E27FC236}">
                <a16:creationId xmlns:a16="http://schemas.microsoft.com/office/drawing/2014/main" id="{69E1E2CA-0803-4B79-832F-577F85A13F07}"/>
              </a:ext>
            </a:extLst>
          </p:cNvPr>
          <p:cNvSpPr/>
          <p:nvPr/>
        </p:nvSpPr>
        <p:spPr>
          <a:xfrm rot="2467633">
            <a:off x="5045019" y="3249034"/>
            <a:ext cx="774988" cy="774988"/>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3" name="Teardrop 12">
            <a:extLst>
              <a:ext uri="{FF2B5EF4-FFF2-40B4-BE49-F238E27FC236}">
                <a16:creationId xmlns:a16="http://schemas.microsoft.com/office/drawing/2014/main" id="{038774C5-6017-4643-9D28-076A737EEB49}"/>
              </a:ext>
            </a:extLst>
          </p:cNvPr>
          <p:cNvSpPr/>
          <p:nvPr/>
        </p:nvSpPr>
        <p:spPr>
          <a:xfrm rot="18798518">
            <a:off x="4184509" y="2623836"/>
            <a:ext cx="774988" cy="774988"/>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8" name="Group 7">
            <a:extLst>
              <a:ext uri="{FF2B5EF4-FFF2-40B4-BE49-F238E27FC236}">
                <a16:creationId xmlns:a16="http://schemas.microsoft.com/office/drawing/2014/main" id="{A68159B3-E60A-49FA-B453-D879A3F9B5F9}"/>
              </a:ext>
            </a:extLst>
          </p:cNvPr>
          <p:cNvGrpSpPr/>
          <p:nvPr/>
        </p:nvGrpSpPr>
        <p:grpSpPr>
          <a:xfrm>
            <a:off x="313794" y="2243084"/>
            <a:ext cx="2769763" cy="754232"/>
            <a:chOff x="313794" y="2464947"/>
            <a:chExt cx="2769763" cy="754232"/>
          </a:xfrm>
        </p:grpSpPr>
        <p:sp>
          <p:nvSpPr>
            <p:cNvPr id="16" name="TextBox 15">
              <a:extLst>
                <a:ext uri="{FF2B5EF4-FFF2-40B4-BE49-F238E27FC236}">
                  <a16:creationId xmlns:a16="http://schemas.microsoft.com/office/drawing/2014/main" id="{F5BD0CB1-74E2-45B7-B5DE-A7CAF1D49DBC}"/>
                </a:ext>
              </a:extLst>
            </p:cNvPr>
            <p:cNvSpPr txBox="1"/>
            <p:nvPr/>
          </p:nvSpPr>
          <p:spPr>
            <a:xfrm>
              <a:off x="410618" y="2464947"/>
              <a:ext cx="2524776" cy="229006"/>
            </a:xfrm>
            <a:prstGeom prst="rect">
              <a:avLst/>
            </a:prstGeom>
            <a:noFill/>
          </p:spPr>
          <p:txBody>
            <a:bodyPr wrap="square" lIns="0" tIns="0" rIns="0" bIns="0" rtlCol="0" anchor="b">
              <a:noAutofit/>
            </a:bodyPr>
            <a:lstStyle/>
            <a:p>
              <a:r>
                <a:rPr lang="en-US" sz="1400" b="1" dirty="0">
                  <a:solidFill>
                    <a:srgbClr val="0070FF"/>
                  </a:solidFill>
                  <a:latin typeface="+mj-lt"/>
                </a:rPr>
                <a:t>Lorem ipsum dolor </a:t>
              </a:r>
              <a:endParaRPr lang="en-PH" sz="1400" b="1" dirty="0">
                <a:solidFill>
                  <a:srgbClr val="0070FF"/>
                </a:solidFill>
                <a:latin typeface="+mj-lt"/>
              </a:endParaRPr>
            </a:p>
          </p:txBody>
        </p:sp>
        <p:sp>
          <p:nvSpPr>
            <p:cNvPr id="17" name="TextBox 16">
              <a:extLst>
                <a:ext uri="{FF2B5EF4-FFF2-40B4-BE49-F238E27FC236}">
                  <a16:creationId xmlns:a16="http://schemas.microsoft.com/office/drawing/2014/main" id="{2619C5C1-15D4-4745-A1DE-B65282FE27D0}"/>
                </a:ext>
              </a:extLst>
            </p:cNvPr>
            <p:cNvSpPr txBox="1"/>
            <p:nvPr/>
          </p:nvSpPr>
          <p:spPr>
            <a:xfrm>
              <a:off x="410618" y="2728758"/>
              <a:ext cx="2672939" cy="490420"/>
            </a:xfrm>
            <a:prstGeom prst="rect">
              <a:avLst/>
            </a:prstGeom>
            <a:noFill/>
          </p:spPr>
          <p:txBody>
            <a:bodyPr wrap="square" lIns="0" tIns="0" rIns="0" bIns="0" rtlCol="0" anchor="t">
              <a:noAutofit/>
            </a:bodyPr>
            <a:lstStyle/>
            <a:p>
              <a:r>
                <a:rPr lang="en-US" sz="1000" dirty="0"/>
                <a:t>Lorem ipsum dolor sit amet, consectetur adipiscing elit. Ut tempor, quam et mattis </a:t>
              </a:r>
              <a:br>
                <a:rPr lang="en-US" sz="1000" dirty="0"/>
              </a:br>
              <a:r>
                <a:rPr lang="en-US" sz="1000" dirty="0"/>
                <a:t>pulvinar, </a:t>
              </a:r>
            </a:p>
          </p:txBody>
        </p:sp>
        <p:sp>
          <p:nvSpPr>
            <p:cNvPr id="18" name="Rectangle 17">
              <a:extLst>
                <a:ext uri="{FF2B5EF4-FFF2-40B4-BE49-F238E27FC236}">
                  <a16:creationId xmlns:a16="http://schemas.microsoft.com/office/drawing/2014/main" id="{E0C6EE40-18D5-4F84-9784-4FF6C36CD233}"/>
                </a:ext>
              </a:extLst>
            </p:cNvPr>
            <p:cNvSpPr/>
            <p:nvPr/>
          </p:nvSpPr>
          <p:spPr>
            <a:xfrm>
              <a:off x="313794" y="2464947"/>
              <a:ext cx="34289" cy="754232"/>
            </a:xfrm>
            <a:prstGeom prst="rect">
              <a:avLst/>
            </a:prstGeom>
            <a:solidFill>
              <a:srgbClr val="007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grpSp>
        <p:nvGrpSpPr>
          <p:cNvPr id="14" name="Group 13">
            <a:extLst>
              <a:ext uri="{FF2B5EF4-FFF2-40B4-BE49-F238E27FC236}">
                <a16:creationId xmlns:a16="http://schemas.microsoft.com/office/drawing/2014/main" id="{A46C7F4B-BA1B-4A74-9D36-D6D3DE4D6938}"/>
              </a:ext>
            </a:extLst>
          </p:cNvPr>
          <p:cNvGrpSpPr/>
          <p:nvPr/>
        </p:nvGrpSpPr>
        <p:grpSpPr>
          <a:xfrm>
            <a:off x="313794" y="3524869"/>
            <a:ext cx="2769763" cy="754233"/>
            <a:chOff x="313794" y="3480270"/>
            <a:chExt cx="2769763" cy="754233"/>
          </a:xfrm>
        </p:grpSpPr>
        <p:sp>
          <p:nvSpPr>
            <p:cNvPr id="23" name="TextBox 22">
              <a:extLst>
                <a:ext uri="{FF2B5EF4-FFF2-40B4-BE49-F238E27FC236}">
                  <a16:creationId xmlns:a16="http://schemas.microsoft.com/office/drawing/2014/main" id="{A60E3A27-8026-4272-A254-51DA5F4FA328}"/>
                </a:ext>
              </a:extLst>
            </p:cNvPr>
            <p:cNvSpPr txBox="1"/>
            <p:nvPr/>
          </p:nvSpPr>
          <p:spPr>
            <a:xfrm>
              <a:off x="410618" y="3480270"/>
              <a:ext cx="2524776" cy="229006"/>
            </a:xfrm>
            <a:prstGeom prst="rect">
              <a:avLst/>
            </a:prstGeom>
            <a:noFill/>
          </p:spPr>
          <p:txBody>
            <a:bodyPr wrap="square" lIns="0" tIns="0" rIns="0" bIns="0" rtlCol="0" anchor="b">
              <a:noAutofit/>
            </a:bodyPr>
            <a:lstStyle/>
            <a:p>
              <a:r>
                <a:rPr lang="en-US" sz="1400" b="1" dirty="0">
                  <a:solidFill>
                    <a:srgbClr val="215B88"/>
                  </a:solidFill>
                  <a:latin typeface="+mj-lt"/>
                </a:rPr>
                <a:t>Lorem ipsum dolor </a:t>
              </a:r>
              <a:endParaRPr lang="en-PH" sz="1400" b="1" dirty="0">
                <a:solidFill>
                  <a:srgbClr val="215B88"/>
                </a:solidFill>
                <a:latin typeface="+mj-lt"/>
              </a:endParaRPr>
            </a:p>
          </p:txBody>
        </p:sp>
        <p:sp>
          <p:nvSpPr>
            <p:cNvPr id="24" name="TextBox 23">
              <a:extLst>
                <a:ext uri="{FF2B5EF4-FFF2-40B4-BE49-F238E27FC236}">
                  <a16:creationId xmlns:a16="http://schemas.microsoft.com/office/drawing/2014/main" id="{3D7747AB-C553-4C3F-974B-B1049FB8CBE2}"/>
                </a:ext>
              </a:extLst>
            </p:cNvPr>
            <p:cNvSpPr txBox="1"/>
            <p:nvPr/>
          </p:nvSpPr>
          <p:spPr>
            <a:xfrm>
              <a:off x="410618" y="3744083"/>
              <a:ext cx="2672939" cy="490420"/>
            </a:xfrm>
            <a:prstGeom prst="rect">
              <a:avLst/>
            </a:prstGeom>
            <a:noFill/>
          </p:spPr>
          <p:txBody>
            <a:bodyPr wrap="square" lIns="0" tIns="0" rIns="0" bIns="0" rtlCol="0" anchor="t">
              <a:noAutofit/>
            </a:bodyPr>
            <a:lstStyle/>
            <a:p>
              <a:r>
                <a:rPr lang="en-US" sz="1000" dirty="0"/>
                <a:t>Lorem ipsum dolor sit amet, consectetur adipiscing elit. Ut tempor, quam et mattis </a:t>
              </a:r>
              <a:br>
                <a:rPr lang="en-US" sz="1000" dirty="0"/>
              </a:br>
              <a:r>
                <a:rPr lang="en-US" sz="1000" dirty="0"/>
                <a:t>pulvinar, </a:t>
              </a:r>
            </a:p>
          </p:txBody>
        </p:sp>
        <p:sp>
          <p:nvSpPr>
            <p:cNvPr id="25" name="Rectangle 24">
              <a:extLst>
                <a:ext uri="{FF2B5EF4-FFF2-40B4-BE49-F238E27FC236}">
                  <a16:creationId xmlns:a16="http://schemas.microsoft.com/office/drawing/2014/main" id="{71E1AB4D-9211-456F-99A8-9212007A03CA}"/>
                </a:ext>
              </a:extLst>
            </p:cNvPr>
            <p:cNvSpPr/>
            <p:nvPr/>
          </p:nvSpPr>
          <p:spPr>
            <a:xfrm>
              <a:off x="313794" y="3480271"/>
              <a:ext cx="34289" cy="754232"/>
            </a:xfrm>
            <a:prstGeom prst="rect">
              <a:avLst/>
            </a:prstGeom>
            <a:solidFill>
              <a:srgbClr val="215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grpSp>
        <p:nvGrpSpPr>
          <p:cNvPr id="10" name="Group 9">
            <a:extLst>
              <a:ext uri="{FF2B5EF4-FFF2-40B4-BE49-F238E27FC236}">
                <a16:creationId xmlns:a16="http://schemas.microsoft.com/office/drawing/2014/main" id="{9CABEE73-4048-4785-9386-E4B849753635}"/>
              </a:ext>
            </a:extLst>
          </p:cNvPr>
          <p:cNvGrpSpPr/>
          <p:nvPr/>
        </p:nvGrpSpPr>
        <p:grpSpPr>
          <a:xfrm>
            <a:off x="313794" y="4806655"/>
            <a:ext cx="2769763" cy="754234"/>
            <a:chOff x="313794" y="4495593"/>
            <a:chExt cx="2769763" cy="754234"/>
          </a:xfrm>
        </p:grpSpPr>
        <p:sp>
          <p:nvSpPr>
            <p:cNvPr id="27" name="TextBox 26">
              <a:extLst>
                <a:ext uri="{FF2B5EF4-FFF2-40B4-BE49-F238E27FC236}">
                  <a16:creationId xmlns:a16="http://schemas.microsoft.com/office/drawing/2014/main" id="{7EDC9FB4-9110-4EEF-AF3E-CED297156EBD}"/>
                </a:ext>
              </a:extLst>
            </p:cNvPr>
            <p:cNvSpPr txBox="1"/>
            <p:nvPr/>
          </p:nvSpPr>
          <p:spPr>
            <a:xfrm>
              <a:off x="410618" y="4495593"/>
              <a:ext cx="2524776" cy="229006"/>
            </a:xfrm>
            <a:prstGeom prst="rect">
              <a:avLst/>
            </a:prstGeom>
            <a:noFill/>
          </p:spPr>
          <p:txBody>
            <a:bodyPr wrap="square" lIns="0" tIns="0" rIns="0" bIns="0" rtlCol="0" anchor="b">
              <a:noAutofit/>
            </a:bodyPr>
            <a:lstStyle/>
            <a:p>
              <a:r>
                <a:rPr lang="en-US" sz="1400" b="1" dirty="0">
                  <a:solidFill>
                    <a:srgbClr val="57BFE8"/>
                  </a:solidFill>
                  <a:latin typeface="+mj-lt"/>
                </a:rPr>
                <a:t>Lorem ipsum dolor </a:t>
              </a:r>
              <a:endParaRPr lang="en-PH" sz="1400" b="1" dirty="0">
                <a:solidFill>
                  <a:srgbClr val="57BFE8"/>
                </a:solidFill>
                <a:latin typeface="+mj-lt"/>
              </a:endParaRPr>
            </a:p>
          </p:txBody>
        </p:sp>
        <p:sp>
          <p:nvSpPr>
            <p:cNvPr id="28" name="TextBox 27">
              <a:extLst>
                <a:ext uri="{FF2B5EF4-FFF2-40B4-BE49-F238E27FC236}">
                  <a16:creationId xmlns:a16="http://schemas.microsoft.com/office/drawing/2014/main" id="{EB97CFA4-3F53-4921-93E3-5359A5BE2839}"/>
                </a:ext>
              </a:extLst>
            </p:cNvPr>
            <p:cNvSpPr txBox="1"/>
            <p:nvPr/>
          </p:nvSpPr>
          <p:spPr>
            <a:xfrm>
              <a:off x="410618" y="4759407"/>
              <a:ext cx="2672939" cy="490420"/>
            </a:xfrm>
            <a:prstGeom prst="rect">
              <a:avLst/>
            </a:prstGeom>
            <a:noFill/>
          </p:spPr>
          <p:txBody>
            <a:bodyPr wrap="square" lIns="0" tIns="0" rIns="0" bIns="0" rtlCol="0" anchor="t">
              <a:noAutofit/>
            </a:bodyPr>
            <a:lstStyle/>
            <a:p>
              <a:r>
                <a:rPr lang="en-US" sz="1000" dirty="0"/>
                <a:t>Lorem ipsum dolor sit amet, consectetur adipiscing elit. Ut tempor, quam et mattis </a:t>
              </a:r>
              <a:br>
                <a:rPr lang="en-US" sz="1000" dirty="0"/>
              </a:br>
              <a:r>
                <a:rPr lang="en-US" sz="1000" dirty="0"/>
                <a:t>pulvinar, </a:t>
              </a:r>
            </a:p>
          </p:txBody>
        </p:sp>
        <p:sp>
          <p:nvSpPr>
            <p:cNvPr id="29" name="Rectangle 28">
              <a:extLst>
                <a:ext uri="{FF2B5EF4-FFF2-40B4-BE49-F238E27FC236}">
                  <a16:creationId xmlns:a16="http://schemas.microsoft.com/office/drawing/2014/main" id="{D80686D8-1101-48FB-9F59-2D228D11D348}"/>
                </a:ext>
              </a:extLst>
            </p:cNvPr>
            <p:cNvSpPr/>
            <p:nvPr/>
          </p:nvSpPr>
          <p:spPr>
            <a:xfrm>
              <a:off x="313794" y="4495594"/>
              <a:ext cx="34289" cy="754232"/>
            </a:xfrm>
            <a:prstGeom prst="rect">
              <a:avLst/>
            </a:prstGeom>
            <a:solidFill>
              <a:srgbClr val="57BF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grpSp>
        <p:nvGrpSpPr>
          <p:cNvPr id="42" name="Group 41">
            <a:extLst>
              <a:ext uri="{FF2B5EF4-FFF2-40B4-BE49-F238E27FC236}">
                <a16:creationId xmlns:a16="http://schemas.microsoft.com/office/drawing/2014/main" id="{57DC1173-E1B5-48CB-B688-7EE737E8ADC5}"/>
              </a:ext>
            </a:extLst>
          </p:cNvPr>
          <p:cNvGrpSpPr/>
          <p:nvPr/>
        </p:nvGrpSpPr>
        <p:grpSpPr>
          <a:xfrm>
            <a:off x="272848" y="1628538"/>
            <a:ext cx="8576000" cy="226468"/>
            <a:chOff x="363795" y="1220318"/>
            <a:chExt cx="6593568" cy="370849"/>
          </a:xfrm>
        </p:grpSpPr>
        <p:sp>
          <p:nvSpPr>
            <p:cNvPr id="43" name="TextBox 42">
              <a:extLst>
                <a:ext uri="{FF2B5EF4-FFF2-40B4-BE49-F238E27FC236}">
                  <a16:creationId xmlns:a16="http://schemas.microsoft.com/office/drawing/2014/main" id="{A4FFCDAD-D1F2-410E-8E8C-22D85CDB1F69}"/>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4" name="Straight Connector 43">
              <a:extLst>
                <a:ext uri="{FF2B5EF4-FFF2-40B4-BE49-F238E27FC236}">
                  <a16:creationId xmlns:a16="http://schemas.microsoft.com/office/drawing/2014/main" id="{B37B8DFD-4CEB-40A8-9987-1BD6EDC93751}"/>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288C6228-D62F-4238-8B0D-8A15CFD03EBD}"/>
              </a:ext>
            </a:extLst>
          </p:cNvPr>
          <p:cNvGrpSpPr/>
          <p:nvPr/>
        </p:nvGrpSpPr>
        <p:grpSpPr>
          <a:xfrm>
            <a:off x="6090049" y="2674767"/>
            <a:ext cx="2774449" cy="754233"/>
            <a:chOff x="6090049" y="3126700"/>
            <a:chExt cx="2774449" cy="754233"/>
          </a:xfrm>
        </p:grpSpPr>
        <p:sp>
          <p:nvSpPr>
            <p:cNvPr id="38" name="TextBox 37">
              <a:extLst>
                <a:ext uri="{FF2B5EF4-FFF2-40B4-BE49-F238E27FC236}">
                  <a16:creationId xmlns:a16="http://schemas.microsoft.com/office/drawing/2014/main" id="{14D108F5-EF9C-459F-85D4-A3A23C71D835}"/>
                </a:ext>
              </a:extLst>
            </p:cNvPr>
            <p:cNvSpPr txBox="1"/>
            <p:nvPr/>
          </p:nvSpPr>
          <p:spPr>
            <a:xfrm>
              <a:off x="6314328" y="3126701"/>
              <a:ext cx="2453347" cy="229006"/>
            </a:xfrm>
            <a:prstGeom prst="rect">
              <a:avLst/>
            </a:prstGeom>
            <a:noFill/>
          </p:spPr>
          <p:txBody>
            <a:bodyPr wrap="square" lIns="0" tIns="0" rIns="0" bIns="0" rtlCol="0" anchor="b">
              <a:noAutofit/>
            </a:bodyPr>
            <a:lstStyle/>
            <a:p>
              <a:pPr algn="r"/>
              <a:r>
                <a:rPr lang="en-US" sz="1400" b="1" dirty="0">
                  <a:solidFill>
                    <a:srgbClr val="00A6ED"/>
                  </a:solidFill>
                  <a:latin typeface="+mj-lt"/>
                </a:rPr>
                <a:t>Lorem ipsum dolor </a:t>
              </a:r>
              <a:endParaRPr lang="en-PH" sz="1400" b="1" dirty="0">
                <a:solidFill>
                  <a:srgbClr val="00A6ED"/>
                </a:solidFill>
                <a:latin typeface="+mj-lt"/>
              </a:endParaRPr>
            </a:p>
          </p:txBody>
        </p:sp>
        <p:sp>
          <p:nvSpPr>
            <p:cNvPr id="39" name="TextBox 38">
              <a:extLst>
                <a:ext uri="{FF2B5EF4-FFF2-40B4-BE49-F238E27FC236}">
                  <a16:creationId xmlns:a16="http://schemas.microsoft.com/office/drawing/2014/main" id="{4B5DE7F2-3D72-43C1-801F-4AACA27984B3}"/>
                </a:ext>
              </a:extLst>
            </p:cNvPr>
            <p:cNvSpPr txBox="1"/>
            <p:nvPr/>
          </p:nvSpPr>
          <p:spPr>
            <a:xfrm>
              <a:off x="6090049" y="3390513"/>
              <a:ext cx="2677625" cy="490420"/>
            </a:xfrm>
            <a:prstGeom prst="rect">
              <a:avLst/>
            </a:prstGeom>
            <a:noFill/>
          </p:spPr>
          <p:txBody>
            <a:bodyPr wrap="square" lIns="0" tIns="0" rIns="0" bIns="0" rtlCol="0" anchor="t">
              <a:noAutofit/>
            </a:bodyPr>
            <a:lstStyle/>
            <a:p>
              <a:pPr algn="r"/>
              <a:r>
                <a:rPr lang="en-US" sz="1000" dirty="0"/>
                <a:t>Lorem ipsum dolor sit amet, consectetur adipiscing elit. Ut tempor, quam et mattis </a:t>
              </a:r>
              <a:br>
                <a:rPr lang="en-US" sz="1000" dirty="0"/>
              </a:br>
              <a:r>
                <a:rPr lang="en-US" sz="1000" dirty="0"/>
                <a:t>pulvinar, </a:t>
              </a:r>
            </a:p>
          </p:txBody>
        </p:sp>
        <p:sp>
          <p:nvSpPr>
            <p:cNvPr id="40" name="Rectangle 39">
              <a:extLst>
                <a:ext uri="{FF2B5EF4-FFF2-40B4-BE49-F238E27FC236}">
                  <a16:creationId xmlns:a16="http://schemas.microsoft.com/office/drawing/2014/main" id="{F0EC1F82-0D06-4D90-A8D1-5CE506E7DDF8}"/>
                </a:ext>
              </a:extLst>
            </p:cNvPr>
            <p:cNvSpPr/>
            <p:nvPr/>
          </p:nvSpPr>
          <p:spPr>
            <a:xfrm>
              <a:off x="8830209" y="3126700"/>
              <a:ext cx="34289" cy="754232"/>
            </a:xfrm>
            <a:prstGeom prst="rect">
              <a:avLst/>
            </a:prstGeom>
            <a:solidFill>
              <a:srgbClr val="00A6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grpSp>
        <p:nvGrpSpPr>
          <p:cNvPr id="15" name="Group 14">
            <a:extLst>
              <a:ext uri="{FF2B5EF4-FFF2-40B4-BE49-F238E27FC236}">
                <a16:creationId xmlns:a16="http://schemas.microsoft.com/office/drawing/2014/main" id="{96ECF074-3971-4E4A-B516-BB8EE1602F30}"/>
              </a:ext>
            </a:extLst>
          </p:cNvPr>
          <p:cNvGrpSpPr/>
          <p:nvPr/>
        </p:nvGrpSpPr>
        <p:grpSpPr>
          <a:xfrm>
            <a:off x="6090049" y="4231782"/>
            <a:ext cx="2774449" cy="754233"/>
            <a:chOff x="6090049" y="4231782"/>
            <a:chExt cx="2774449" cy="754233"/>
          </a:xfrm>
        </p:grpSpPr>
        <p:sp>
          <p:nvSpPr>
            <p:cNvPr id="46" name="TextBox 45">
              <a:extLst>
                <a:ext uri="{FF2B5EF4-FFF2-40B4-BE49-F238E27FC236}">
                  <a16:creationId xmlns:a16="http://schemas.microsoft.com/office/drawing/2014/main" id="{1D457E74-C711-4F33-9107-85FE9E7D20BA}"/>
                </a:ext>
              </a:extLst>
            </p:cNvPr>
            <p:cNvSpPr txBox="1"/>
            <p:nvPr/>
          </p:nvSpPr>
          <p:spPr>
            <a:xfrm>
              <a:off x="6314328" y="4231783"/>
              <a:ext cx="2453347" cy="229006"/>
            </a:xfrm>
            <a:prstGeom prst="rect">
              <a:avLst/>
            </a:prstGeom>
            <a:noFill/>
          </p:spPr>
          <p:txBody>
            <a:bodyPr wrap="square" lIns="0" tIns="0" rIns="0" bIns="0" rtlCol="0" anchor="b">
              <a:noAutofit/>
            </a:bodyPr>
            <a:lstStyle/>
            <a:p>
              <a:pPr algn="r"/>
              <a:r>
                <a:rPr lang="en-US" sz="1400" b="1" dirty="0">
                  <a:solidFill>
                    <a:srgbClr val="018DA0"/>
                  </a:solidFill>
                  <a:latin typeface="+mj-lt"/>
                </a:rPr>
                <a:t>Lorem ipsum dolor </a:t>
              </a:r>
              <a:endParaRPr lang="en-PH" sz="1400" b="1" dirty="0">
                <a:solidFill>
                  <a:srgbClr val="018DA0"/>
                </a:solidFill>
                <a:latin typeface="+mj-lt"/>
              </a:endParaRPr>
            </a:p>
          </p:txBody>
        </p:sp>
        <p:sp>
          <p:nvSpPr>
            <p:cNvPr id="47" name="TextBox 46">
              <a:extLst>
                <a:ext uri="{FF2B5EF4-FFF2-40B4-BE49-F238E27FC236}">
                  <a16:creationId xmlns:a16="http://schemas.microsoft.com/office/drawing/2014/main" id="{68AB0BFA-C07B-45DA-B54F-8C511A2CB145}"/>
                </a:ext>
              </a:extLst>
            </p:cNvPr>
            <p:cNvSpPr txBox="1"/>
            <p:nvPr/>
          </p:nvSpPr>
          <p:spPr>
            <a:xfrm>
              <a:off x="6090049" y="4495595"/>
              <a:ext cx="2677625" cy="490420"/>
            </a:xfrm>
            <a:prstGeom prst="rect">
              <a:avLst/>
            </a:prstGeom>
            <a:noFill/>
          </p:spPr>
          <p:txBody>
            <a:bodyPr wrap="square" lIns="0" tIns="0" rIns="0" bIns="0" rtlCol="0" anchor="t">
              <a:noAutofit/>
            </a:bodyPr>
            <a:lstStyle/>
            <a:p>
              <a:pPr algn="r"/>
              <a:r>
                <a:rPr lang="en-US" sz="1000" dirty="0"/>
                <a:t>Lorem ipsum dolor sit amet, consectetur adipiscing elit. Ut tempor, quam et mattis </a:t>
              </a:r>
              <a:br>
                <a:rPr lang="en-US" sz="1000" dirty="0"/>
              </a:br>
              <a:r>
                <a:rPr lang="en-US" sz="1000" dirty="0"/>
                <a:t>pulvinar, </a:t>
              </a:r>
            </a:p>
          </p:txBody>
        </p:sp>
        <p:sp>
          <p:nvSpPr>
            <p:cNvPr id="48" name="Rectangle 47">
              <a:extLst>
                <a:ext uri="{FF2B5EF4-FFF2-40B4-BE49-F238E27FC236}">
                  <a16:creationId xmlns:a16="http://schemas.microsoft.com/office/drawing/2014/main" id="{E369D712-2843-479E-8E6B-775F6320DDCA}"/>
                </a:ext>
              </a:extLst>
            </p:cNvPr>
            <p:cNvSpPr/>
            <p:nvPr/>
          </p:nvSpPr>
          <p:spPr>
            <a:xfrm>
              <a:off x="8830209" y="4231782"/>
              <a:ext cx="34289" cy="754232"/>
            </a:xfrm>
            <a:prstGeom prst="rect">
              <a:avLst/>
            </a:prstGeom>
            <a:solidFill>
              <a:srgbClr val="018D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pic>
        <p:nvPicPr>
          <p:cNvPr id="49" name="Graphic 48" descr="Single gear with solid fill">
            <a:extLst>
              <a:ext uri="{FF2B5EF4-FFF2-40B4-BE49-F238E27FC236}">
                <a16:creationId xmlns:a16="http://schemas.microsoft.com/office/drawing/2014/main" id="{76856C58-E4C8-4F08-8C4A-038D17BD77B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39231" y="3362503"/>
            <a:ext cx="548051" cy="548051"/>
          </a:xfrm>
          <a:prstGeom prst="rect">
            <a:avLst/>
          </a:prstGeom>
        </p:spPr>
      </p:pic>
      <p:pic>
        <p:nvPicPr>
          <p:cNvPr id="51" name="Graphic 50" descr="Single gear with solid fill">
            <a:extLst>
              <a:ext uri="{FF2B5EF4-FFF2-40B4-BE49-F238E27FC236}">
                <a16:creationId xmlns:a16="http://schemas.microsoft.com/office/drawing/2014/main" id="{E9E7C760-FFC1-4EAC-9946-C7548D5B838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95505" y="2737306"/>
            <a:ext cx="548051" cy="548051"/>
          </a:xfrm>
          <a:prstGeom prst="rect">
            <a:avLst/>
          </a:prstGeom>
        </p:spPr>
      </p:pic>
      <p:pic>
        <p:nvPicPr>
          <p:cNvPr id="52" name="Graphic 51" descr="Single gear with solid fill">
            <a:extLst>
              <a:ext uri="{FF2B5EF4-FFF2-40B4-BE49-F238E27FC236}">
                <a16:creationId xmlns:a16="http://schemas.microsoft.com/office/drawing/2014/main" id="{B6CC9D9E-3B6A-465F-8B4B-51E90E4DD9B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134824" y="3362503"/>
            <a:ext cx="548051" cy="548051"/>
          </a:xfrm>
          <a:prstGeom prst="rect">
            <a:avLst/>
          </a:prstGeom>
        </p:spPr>
      </p:pic>
      <p:pic>
        <p:nvPicPr>
          <p:cNvPr id="53" name="Graphic 52" descr="Single gear with solid fill">
            <a:extLst>
              <a:ext uri="{FF2B5EF4-FFF2-40B4-BE49-F238E27FC236}">
                <a16:creationId xmlns:a16="http://schemas.microsoft.com/office/drawing/2014/main" id="{76123791-6A83-467D-81FE-D7FE2FE446E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829803" y="4374094"/>
            <a:ext cx="548051" cy="548051"/>
          </a:xfrm>
          <a:prstGeom prst="rect">
            <a:avLst/>
          </a:prstGeom>
        </p:spPr>
      </p:pic>
      <p:pic>
        <p:nvPicPr>
          <p:cNvPr id="54" name="Graphic 53" descr="Single gear with solid fill">
            <a:extLst>
              <a:ext uri="{FF2B5EF4-FFF2-40B4-BE49-F238E27FC236}">
                <a16:creationId xmlns:a16="http://schemas.microsoft.com/office/drawing/2014/main" id="{54616D9D-226A-4E4A-A7CA-CEF2681966B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766153" y="4374094"/>
            <a:ext cx="548051" cy="548051"/>
          </a:xfrm>
          <a:prstGeom prst="rect">
            <a:avLst/>
          </a:prstGeom>
        </p:spPr>
      </p:pic>
    </p:spTree>
    <p:extLst>
      <p:ext uri="{BB962C8B-B14F-4D97-AF65-F5344CB8AC3E}">
        <p14:creationId xmlns:p14="http://schemas.microsoft.com/office/powerpoint/2010/main" val="98652485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34D3A1B-BFF0-4C45-AACF-AA80901E9703}"/>
              </a:ext>
            </a:extLst>
          </p:cNvPr>
          <p:cNvSpPr>
            <a:spLocks noGrp="1"/>
          </p:cNvSpPr>
          <p:nvPr>
            <p:ph type="title"/>
          </p:nvPr>
        </p:nvSpPr>
        <p:spPr>
          <a:xfrm>
            <a:off x="295153" y="102266"/>
            <a:ext cx="8576001" cy="812134"/>
          </a:xfrm>
        </p:spPr>
        <p:txBody>
          <a:bodyPr>
            <a:normAutofit/>
          </a:bodyPr>
          <a:lstStyle/>
          <a:p>
            <a:r>
              <a:rPr lang="en-US" dirty="0"/>
              <a:t>Four-Step Cycle Diagram</a:t>
            </a:r>
          </a:p>
        </p:txBody>
      </p:sp>
      <p:sp>
        <p:nvSpPr>
          <p:cNvPr id="4" name="Slide Number Placeholder 3">
            <a:extLst>
              <a:ext uri="{FF2B5EF4-FFF2-40B4-BE49-F238E27FC236}">
                <a16:creationId xmlns:a16="http://schemas.microsoft.com/office/drawing/2014/main" id="{2F961D96-F6C7-48CA-8750-931166E87DDF}"/>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122</a:t>
            </a:fld>
            <a:endParaRPr lang="en-PH" dirty="0"/>
          </a:p>
        </p:txBody>
      </p:sp>
      <p:sp>
        <p:nvSpPr>
          <p:cNvPr id="45" name="Oval 44">
            <a:extLst>
              <a:ext uri="{FF2B5EF4-FFF2-40B4-BE49-F238E27FC236}">
                <a16:creationId xmlns:a16="http://schemas.microsoft.com/office/drawing/2014/main" id="{470A0B19-4540-44E2-8986-C7608CA2826A}"/>
              </a:ext>
            </a:extLst>
          </p:cNvPr>
          <p:cNvSpPr/>
          <p:nvPr/>
        </p:nvSpPr>
        <p:spPr>
          <a:xfrm rot="1800000">
            <a:off x="3623513" y="2962331"/>
            <a:ext cx="1891629" cy="1891629"/>
          </a:xfrm>
          <a:prstGeom prst="ellipse">
            <a:avLst/>
          </a:prstGeom>
          <a:solidFill>
            <a:schemeClr val="bg2">
              <a:lumMod val="90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6" name="Oval 45">
            <a:extLst>
              <a:ext uri="{FF2B5EF4-FFF2-40B4-BE49-F238E27FC236}">
                <a16:creationId xmlns:a16="http://schemas.microsoft.com/office/drawing/2014/main" id="{3D1C35D9-5712-4F95-A666-672B15716177}"/>
              </a:ext>
            </a:extLst>
          </p:cNvPr>
          <p:cNvSpPr/>
          <p:nvPr/>
        </p:nvSpPr>
        <p:spPr>
          <a:xfrm rot="1800000">
            <a:off x="4088979" y="3427799"/>
            <a:ext cx="960698" cy="960698"/>
          </a:xfrm>
          <a:prstGeom prst="ellipse">
            <a:avLst/>
          </a:prstGeom>
          <a:solidFill>
            <a:schemeClr val="bg2"/>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 name="Teardrop 5">
            <a:extLst>
              <a:ext uri="{FF2B5EF4-FFF2-40B4-BE49-F238E27FC236}">
                <a16:creationId xmlns:a16="http://schemas.microsoft.com/office/drawing/2014/main" id="{6622F536-87E1-4084-B795-BFAC829E4995}"/>
              </a:ext>
            </a:extLst>
          </p:cNvPr>
          <p:cNvSpPr/>
          <p:nvPr/>
        </p:nvSpPr>
        <p:spPr>
          <a:xfrm rot="16422414">
            <a:off x="3732111" y="2745056"/>
            <a:ext cx="774988" cy="774988"/>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9" name="Teardrop 8">
            <a:extLst>
              <a:ext uri="{FF2B5EF4-FFF2-40B4-BE49-F238E27FC236}">
                <a16:creationId xmlns:a16="http://schemas.microsoft.com/office/drawing/2014/main" id="{E2E0CBA1-5594-4E93-9302-52B905DF4835}"/>
              </a:ext>
            </a:extLst>
          </p:cNvPr>
          <p:cNvSpPr/>
          <p:nvPr/>
        </p:nvSpPr>
        <p:spPr>
          <a:xfrm rot="21361647">
            <a:off x="4636905" y="2745056"/>
            <a:ext cx="774988" cy="774988"/>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0" name="Teardrop 9">
            <a:extLst>
              <a:ext uri="{FF2B5EF4-FFF2-40B4-BE49-F238E27FC236}">
                <a16:creationId xmlns:a16="http://schemas.microsoft.com/office/drawing/2014/main" id="{63E9B195-B7CB-4B53-AD5C-A078CFA6B00B}"/>
              </a:ext>
            </a:extLst>
          </p:cNvPr>
          <p:cNvSpPr/>
          <p:nvPr/>
        </p:nvSpPr>
        <p:spPr>
          <a:xfrm rot="2682031">
            <a:off x="5089303" y="3528630"/>
            <a:ext cx="774988" cy="774988"/>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1" name="Teardrop 10">
            <a:extLst>
              <a:ext uri="{FF2B5EF4-FFF2-40B4-BE49-F238E27FC236}">
                <a16:creationId xmlns:a16="http://schemas.microsoft.com/office/drawing/2014/main" id="{7C3AC40D-F94C-497D-B8FB-239A2E467563}"/>
              </a:ext>
            </a:extLst>
          </p:cNvPr>
          <p:cNvSpPr/>
          <p:nvPr/>
        </p:nvSpPr>
        <p:spPr>
          <a:xfrm rot="5614353">
            <a:off x="4636906" y="4312205"/>
            <a:ext cx="774988" cy="774988"/>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2" name="Teardrop 11">
            <a:extLst>
              <a:ext uri="{FF2B5EF4-FFF2-40B4-BE49-F238E27FC236}">
                <a16:creationId xmlns:a16="http://schemas.microsoft.com/office/drawing/2014/main" id="{69E1E2CA-0803-4B79-832F-577F85A13F07}"/>
              </a:ext>
            </a:extLst>
          </p:cNvPr>
          <p:cNvSpPr/>
          <p:nvPr/>
        </p:nvSpPr>
        <p:spPr>
          <a:xfrm rot="10316158">
            <a:off x="3732111" y="4312205"/>
            <a:ext cx="774988" cy="77498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3" name="Teardrop 12">
            <a:extLst>
              <a:ext uri="{FF2B5EF4-FFF2-40B4-BE49-F238E27FC236}">
                <a16:creationId xmlns:a16="http://schemas.microsoft.com/office/drawing/2014/main" id="{038774C5-6017-4643-9D28-076A737EEB49}"/>
              </a:ext>
            </a:extLst>
          </p:cNvPr>
          <p:cNvSpPr/>
          <p:nvPr/>
        </p:nvSpPr>
        <p:spPr>
          <a:xfrm rot="13433114">
            <a:off x="3279714" y="3528630"/>
            <a:ext cx="774988" cy="774988"/>
          </a:xfrm>
          <a:prstGeom prst="teardrop">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7" name="Graphic 56" descr="Single gear with solid fill">
            <a:extLst>
              <a:ext uri="{FF2B5EF4-FFF2-40B4-BE49-F238E27FC236}">
                <a16:creationId xmlns:a16="http://schemas.microsoft.com/office/drawing/2014/main" id="{8744E719-290D-4074-BE63-AACDF7D4BDF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45581" y="2858524"/>
            <a:ext cx="548051" cy="548051"/>
          </a:xfrm>
          <a:prstGeom prst="rect">
            <a:avLst/>
          </a:prstGeom>
        </p:spPr>
      </p:pic>
      <p:pic>
        <p:nvPicPr>
          <p:cNvPr id="58" name="Graphic 57" descr="Single gear with solid fill">
            <a:extLst>
              <a:ext uri="{FF2B5EF4-FFF2-40B4-BE49-F238E27FC236}">
                <a16:creationId xmlns:a16="http://schemas.microsoft.com/office/drawing/2014/main" id="{468C6998-0C94-451C-94F9-ACC95151FC9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50375" y="2858524"/>
            <a:ext cx="548051" cy="548051"/>
          </a:xfrm>
          <a:prstGeom prst="rect">
            <a:avLst/>
          </a:prstGeom>
        </p:spPr>
      </p:pic>
      <p:pic>
        <p:nvPicPr>
          <p:cNvPr id="59" name="Graphic 58" descr="Single gear with solid fill">
            <a:extLst>
              <a:ext uri="{FF2B5EF4-FFF2-40B4-BE49-F238E27FC236}">
                <a16:creationId xmlns:a16="http://schemas.microsoft.com/office/drawing/2014/main" id="{AF8CA290-6C5E-4CBE-AE8F-7BCC8B8101C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45581" y="4425675"/>
            <a:ext cx="548051" cy="548051"/>
          </a:xfrm>
          <a:prstGeom prst="rect">
            <a:avLst/>
          </a:prstGeom>
        </p:spPr>
      </p:pic>
      <p:pic>
        <p:nvPicPr>
          <p:cNvPr id="60" name="Graphic 59" descr="Single gear with solid fill">
            <a:extLst>
              <a:ext uri="{FF2B5EF4-FFF2-40B4-BE49-F238E27FC236}">
                <a16:creationId xmlns:a16="http://schemas.microsoft.com/office/drawing/2014/main" id="{A82575D1-A395-46C9-814F-5AF7BE10DB7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50375" y="4425673"/>
            <a:ext cx="548051" cy="548051"/>
          </a:xfrm>
          <a:prstGeom prst="rect">
            <a:avLst/>
          </a:prstGeom>
        </p:spPr>
      </p:pic>
      <p:pic>
        <p:nvPicPr>
          <p:cNvPr id="61" name="Graphic 60" descr="Single gear with solid fill">
            <a:extLst>
              <a:ext uri="{FF2B5EF4-FFF2-40B4-BE49-F238E27FC236}">
                <a16:creationId xmlns:a16="http://schemas.microsoft.com/office/drawing/2014/main" id="{6109E5CD-2ADF-4A0A-A62F-4014CD4E709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393184" y="3642100"/>
            <a:ext cx="548051" cy="548051"/>
          </a:xfrm>
          <a:prstGeom prst="rect">
            <a:avLst/>
          </a:prstGeom>
        </p:spPr>
      </p:pic>
      <p:pic>
        <p:nvPicPr>
          <p:cNvPr id="62" name="Graphic 61" descr="Single gear with solid fill">
            <a:extLst>
              <a:ext uri="{FF2B5EF4-FFF2-40B4-BE49-F238E27FC236}">
                <a16:creationId xmlns:a16="http://schemas.microsoft.com/office/drawing/2014/main" id="{BD73CC05-0BFE-4872-B445-950A13E0546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02772" y="3642100"/>
            <a:ext cx="548051" cy="548051"/>
          </a:xfrm>
          <a:prstGeom prst="rect">
            <a:avLst/>
          </a:prstGeom>
        </p:spPr>
      </p:pic>
      <p:grpSp>
        <p:nvGrpSpPr>
          <p:cNvPr id="7" name="Group 6">
            <a:extLst>
              <a:ext uri="{FF2B5EF4-FFF2-40B4-BE49-F238E27FC236}">
                <a16:creationId xmlns:a16="http://schemas.microsoft.com/office/drawing/2014/main" id="{534BFA3F-A30D-41C9-9FBD-6364AB4E8C0D}"/>
              </a:ext>
            </a:extLst>
          </p:cNvPr>
          <p:cNvGrpSpPr/>
          <p:nvPr/>
        </p:nvGrpSpPr>
        <p:grpSpPr>
          <a:xfrm>
            <a:off x="313794" y="2243084"/>
            <a:ext cx="2621600" cy="754232"/>
            <a:chOff x="313794" y="2464947"/>
            <a:chExt cx="2621600" cy="754232"/>
          </a:xfrm>
        </p:grpSpPr>
        <p:sp>
          <p:nvSpPr>
            <p:cNvPr id="63" name="TextBox 62">
              <a:extLst>
                <a:ext uri="{FF2B5EF4-FFF2-40B4-BE49-F238E27FC236}">
                  <a16:creationId xmlns:a16="http://schemas.microsoft.com/office/drawing/2014/main" id="{2D8A2F64-4DD5-4271-BD59-9A3C56DCB868}"/>
                </a:ext>
              </a:extLst>
            </p:cNvPr>
            <p:cNvSpPr txBox="1"/>
            <p:nvPr/>
          </p:nvSpPr>
          <p:spPr>
            <a:xfrm>
              <a:off x="410618" y="2464947"/>
              <a:ext cx="2524776" cy="229006"/>
            </a:xfrm>
            <a:prstGeom prst="rect">
              <a:avLst/>
            </a:prstGeom>
            <a:noFill/>
          </p:spPr>
          <p:txBody>
            <a:bodyPr wrap="square" lIns="0" tIns="0" rIns="0" bIns="0" rtlCol="0" anchor="b">
              <a:noAutofit/>
            </a:bodyPr>
            <a:lstStyle/>
            <a:p>
              <a:r>
                <a:rPr lang="en-US" sz="1400" b="1" dirty="0">
                  <a:solidFill>
                    <a:srgbClr val="0070FF"/>
                  </a:solidFill>
                  <a:latin typeface="+mj-lt"/>
                </a:rPr>
                <a:t>Lorem ipsum dolor </a:t>
              </a:r>
              <a:endParaRPr lang="en-PH" sz="1400" b="1" dirty="0">
                <a:solidFill>
                  <a:srgbClr val="0070FF"/>
                </a:solidFill>
                <a:latin typeface="+mj-lt"/>
              </a:endParaRPr>
            </a:p>
          </p:txBody>
        </p:sp>
        <p:sp>
          <p:nvSpPr>
            <p:cNvPr id="64" name="TextBox 63">
              <a:extLst>
                <a:ext uri="{FF2B5EF4-FFF2-40B4-BE49-F238E27FC236}">
                  <a16:creationId xmlns:a16="http://schemas.microsoft.com/office/drawing/2014/main" id="{0E34C1A8-27C9-4675-B7EB-5A522B3363DF}"/>
                </a:ext>
              </a:extLst>
            </p:cNvPr>
            <p:cNvSpPr txBox="1"/>
            <p:nvPr/>
          </p:nvSpPr>
          <p:spPr>
            <a:xfrm>
              <a:off x="410617" y="2728758"/>
              <a:ext cx="2524777" cy="490420"/>
            </a:xfrm>
            <a:prstGeom prst="rect">
              <a:avLst/>
            </a:prstGeom>
            <a:noFill/>
          </p:spPr>
          <p:txBody>
            <a:bodyPr wrap="square" lIns="0" tIns="0" rIns="0" bIns="0" rtlCol="0" anchor="t">
              <a:noAutofit/>
            </a:bodyPr>
            <a:lstStyle/>
            <a:p>
              <a:r>
                <a:rPr lang="en-US" sz="1000" dirty="0"/>
                <a:t>Lorem ipsum dolor sit amet, consectetur adipiscing elit. Ut tempor, quam et mattis pulvinar, </a:t>
              </a:r>
            </a:p>
          </p:txBody>
        </p:sp>
        <p:sp>
          <p:nvSpPr>
            <p:cNvPr id="69" name="Rectangle 68">
              <a:extLst>
                <a:ext uri="{FF2B5EF4-FFF2-40B4-BE49-F238E27FC236}">
                  <a16:creationId xmlns:a16="http://schemas.microsoft.com/office/drawing/2014/main" id="{A4D85D14-9142-4CC8-B50F-1B324C5AD9A4}"/>
                </a:ext>
              </a:extLst>
            </p:cNvPr>
            <p:cNvSpPr/>
            <p:nvPr/>
          </p:nvSpPr>
          <p:spPr>
            <a:xfrm>
              <a:off x="313794" y="2464947"/>
              <a:ext cx="34289" cy="754232"/>
            </a:xfrm>
            <a:prstGeom prst="rect">
              <a:avLst/>
            </a:prstGeom>
            <a:solidFill>
              <a:srgbClr val="007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grpSp>
        <p:nvGrpSpPr>
          <p:cNvPr id="8" name="Group 7">
            <a:extLst>
              <a:ext uri="{FF2B5EF4-FFF2-40B4-BE49-F238E27FC236}">
                <a16:creationId xmlns:a16="http://schemas.microsoft.com/office/drawing/2014/main" id="{E6DA4247-E653-4C30-B8EA-9988FA6C2FB5}"/>
              </a:ext>
            </a:extLst>
          </p:cNvPr>
          <p:cNvGrpSpPr/>
          <p:nvPr/>
        </p:nvGrpSpPr>
        <p:grpSpPr>
          <a:xfrm>
            <a:off x="313794" y="3524869"/>
            <a:ext cx="2621600" cy="754233"/>
            <a:chOff x="313794" y="3480270"/>
            <a:chExt cx="2621600" cy="754233"/>
          </a:xfrm>
        </p:grpSpPr>
        <p:sp>
          <p:nvSpPr>
            <p:cNvPr id="65" name="TextBox 64">
              <a:extLst>
                <a:ext uri="{FF2B5EF4-FFF2-40B4-BE49-F238E27FC236}">
                  <a16:creationId xmlns:a16="http://schemas.microsoft.com/office/drawing/2014/main" id="{804891F8-5E54-4161-B5A2-F5D989137061}"/>
                </a:ext>
              </a:extLst>
            </p:cNvPr>
            <p:cNvSpPr txBox="1"/>
            <p:nvPr/>
          </p:nvSpPr>
          <p:spPr>
            <a:xfrm>
              <a:off x="410618" y="3480270"/>
              <a:ext cx="2524776" cy="229006"/>
            </a:xfrm>
            <a:prstGeom prst="rect">
              <a:avLst/>
            </a:prstGeom>
            <a:noFill/>
          </p:spPr>
          <p:txBody>
            <a:bodyPr wrap="square" lIns="0" tIns="0" rIns="0" bIns="0" rtlCol="0" anchor="b">
              <a:noAutofit/>
            </a:bodyPr>
            <a:lstStyle/>
            <a:p>
              <a:r>
                <a:rPr lang="en-US" sz="1400" b="1" dirty="0">
                  <a:solidFill>
                    <a:srgbClr val="215B88"/>
                  </a:solidFill>
                  <a:latin typeface="+mj-lt"/>
                </a:rPr>
                <a:t>Lorem ipsum dolor </a:t>
              </a:r>
              <a:endParaRPr lang="en-PH" sz="1400" b="1" dirty="0">
                <a:solidFill>
                  <a:srgbClr val="215B88"/>
                </a:solidFill>
                <a:latin typeface="+mj-lt"/>
              </a:endParaRPr>
            </a:p>
          </p:txBody>
        </p:sp>
        <p:sp>
          <p:nvSpPr>
            <p:cNvPr id="66" name="TextBox 65">
              <a:extLst>
                <a:ext uri="{FF2B5EF4-FFF2-40B4-BE49-F238E27FC236}">
                  <a16:creationId xmlns:a16="http://schemas.microsoft.com/office/drawing/2014/main" id="{8FA21B55-DCE7-4034-B376-EC65E1CB601D}"/>
                </a:ext>
              </a:extLst>
            </p:cNvPr>
            <p:cNvSpPr txBox="1"/>
            <p:nvPr/>
          </p:nvSpPr>
          <p:spPr>
            <a:xfrm>
              <a:off x="410617" y="3744083"/>
              <a:ext cx="2524777" cy="490420"/>
            </a:xfrm>
            <a:prstGeom prst="rect">
              <a:avLst/>
            </a:prstGeom>
            <a:noFill/>
          </p:spPr>
          <p:txBody>
            <a:bodyPr wrap="square" lIns="0" tIns="0" rIns="0" bIns="0" rtlCol="0" anchor="t">
              <a:noAutofit/>
            </a:bodyPr>
            <a:lstStyle/>
            <a:p>
              <a:r>
                <a:rPr lang="en-US" sz="1000" dirty="0"/>
                <a:t>Lorem ipsum dolor sit amet, consectetur adipiscing elit. Ut tempor, quam et mattis pulvinar, </a:t>
              </a:r>
            </a:p>
          </p:txBody>
        </p:sp>
        <p:sp>
          <p:nvSpPr>
            <p:cNvPr id="70" name="Rectangle 69">
              <a:extLst>
                <a:ext uri="{FF2B5EF4-FFF2-40B4-BE49-F238E27FC236}">
                  <a16:creationId xmlns:a16="http://schemas.microsoft.com/office/drawing/2014/main" id="{954B5C39-C9B9-4D5B-99BC-CF677C5953D0}"/>
                </a:ext>
              </a:extLst>
            </p:cNvPr>
            <p:cNvSpPr/>
            <p:nvPr/>
          </p:nvSpPr>
          <p:spPr>
            <a:xfrm>
              <a:off x="313794" y="3480271"/>
              <a:ext cx="34289" cy="754232"/>
            </a:xfrm>
            <a:prstGeom prst="rect">
              <a:avLst/>
            </a:prstGeom>
            <a:solidFill>
              <a:srgbClr val="215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grpSp>
        <p:nvGrpSpPr>
          <p:cNvPr id="14" name="Group 13">
            <a:extLst>
              <a:ext uri="{FF2B5EF4-FFF2-40B4-BE49-F238E27FC236}">
                <a16:creationId xmlns:a16="http://schemas.microsoft.com/office/drawing/2014/main" id="{9B071E38-316B-44D1-806F-2FAD3213456B}"/>
              </a:ext>
            </a:extLst>
          </p:cNvPr>
          <p:cNvGrpSpPr/>
          <p:nvPr/>
        </p:nvGrpSpPr>
        <p:grpSpPr>
          <a:xfrm>
            <a:off x="272848" y="4806655"/>
            <a:ext cx="2621600" cy="754234"/>
            <a:chOff x="313794" y="4495593"/>
            <a:chExt cx="2621600" cy="754234"/>
          </a:xfrm>
        </p:grpSpPr>
        <p:sp>
          <p:nvSpPr>
            <p:cNvPr id="67" name="TextBox 66">
              <a:extLst>
                <a:ext uri="{FF2B5EF4-FFF2-40B4-BE49-F238E27FC236}">
                  <a16:creationId xmlns:a16="http://schemas.microsoft.com/office/drawing/2014/main" id="{DC6776C8-9AF0-46BF-B281-4D5F4D68D355}"/>
                </a:ext>
              </a:extLst>
            </p:cNvPr>
            <p:cNvSpPr txBox="1"/>
            <p:nvPr/>
          </p:nvSpPr>
          <p:spPr>
            <a:xfrm>
              <a:off x="410618" y="4495593"/>
              <a:ext cx="2524776" cy="229006"/>
            </a:xfrm>
            <a:prstGeom prst="rect">
              <a:avLst/>
            </a:prstGeom>
            <a:noFill/>
          </p:spPr>
          <p:txBody>
            <a:bodyPr wrap="square" lIns="0" tIns="0" rIns="0" bIns="0" rtlCol="0" anchor="b">
              <a:noAutofit/>
            </a:bodyPr>
            <a:lstStyle/>
            <a:p>
              <a:r>
                <a:rPr lang="en-US" sz="1400" b="1" dirty="0">
                  <a:solidFill>
                    <a:srgbClr val="6B4BB2"/>
                  </a:solidFill>
                  <a:latin typeface="+mj-lt"/>
                </a:rPr>
                <a:t>Lorem ipsum dolor </a:t>
              </a:r>
              <a:endParaRPr lang="en-PH" sz="1400" b="1" dirty="0">
                <a:solidFill>
                  <a:srgbClr val="6B4BB2"/>
                </a:solidFill>
                <a:latin typeface="+mj-lt"/>
              </a:endParaRPr>
            </a:p>
          </p:txBody>
        </p:sp>
        <p:sp>
          <p:nvSpPr>
            <p:cNvPr id="68" name="TextBox 67">
              <a:extLst>
                <a:ext uri="{FF2B5EF4-FFF2-40B4-BE49-F238E27FC236}">
                  <a16:creationId xmlns:a16="http://schemas.microsoft.com/office/drawing/2014/main" id="{816E2FB8-5A20-46ED-8BB6-CA3ECB3E98B3}"/>
                </a:ext>
              </a:extLst>
            </p:cNvPr>
            <p:cNvSpPr txBox="1"/>
            <p:nvPr/>
          </p:nvSpPr>
          <p:spPr>
            <a:xfrm>
              <a:off x="410617" y="4759407"/>
              <a:ext cx="2524777" cy="490420"/>
            </a:xfrm>
            <a:prstGeom prst="rect">
              <a:avLst/>
            </a:prstGeom>
            <a:noFill/>
          </p:spPr>
          <p:txBody>
            <a:bodyPr wrap="square" lIns="0" tIns="0" rIns="0" bIns="0" rtlCol="0" anchor="t">
              <a:noAutofit/>
            </a:bodyPr>
            <a:lstStyle/>
            <a:p>
              <a:r>
                <a:rPr lang="en-US" sz="1000" dirty="0"/>
                <a:t>Lorem ipsum dolor sit amet, consectetur adipiscing elit. Ut tempor, quam et mattis pulvinar, </a:t>
              </a:r>
            </a:p>
          </p:txBody>
        </p:sp>
        <p:sp>
          <p:nvSpPr>
            <p:cNvPr id="71" name="Rectangle 70">
              <a:extLst>
                <a:ext uri="{FF2B5EF4-FFF2-40B4-BE49-F238E27FC236}">
                  <a16:creationId xmlns:a16="http://schemas.microsoft.com/office/drawing/2014/main" id="{137200D4-7ED0-45BA-A40F-9D463AF5C1BE}"/>
                </a:ext>
              </a:extLst>
            </p:cNvPr>
            <p:cNvSpPr/>
            <p:nvPr/>
          </p:nvSpPr>
          <p:spPr>
            <a:xfrm>
              <a:off x="313794" y="4495594"/>
              <a:ext cx="34289" cy="754232"/>
            </a:xfrm>
            <a:prstGeom prst="rect">
              <a:avLst/>
            </a:prstGeom>
            <a:solidFill>
              <a:srgbClr val="6B4B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grpSp>
        <p:nvGrpSpPr>
          <p:cNvPr id="17" name="Group 16">
            <a:extLst>
              <a:ext uri="{FF2B5EF4-FFF2-40B4-BE49-F238E27FC236}">
                <a16:creationId xmlns:a16="http://schemas.microsoft.com/office/drawing/2014/main" id="{60F412ED-3B41-4B25-BC2D-810D85A00D22}"/>
              </a:ext>
            </a:extLst>
          </p:cNvPr>
          <p:cNvGrpSpPr/>
          <p:nvPr/>
        </p:nvGrpSpPr>
        <p:grpSpPr>
          <a:xfrm>
            <a:off x="6314326" y="2243084"/>
            <a:ext cx="2550172" cy="754233"/>
            <a:chOff x="6314326" y="2464947"/>
            <a:chExt cx="2550172" cy="754233"/>
          </a:xfrm>
        </p:grpSpPr>
        <p:sp>
          <p:nvSpPr>
            <p:cNvPr id="72" name="TextBox 71">
              <a:extLst>
                <a:ext uri="{FF2B5EF4-FFF2-40B4-BE49-F238E27FC236}">
                  <a16:creationId xmlns:a16="http://schemas.microsoft.com/office/drawing/2014/main" id="{7744A13B-2ADD-45FB-9EB5-057BFAE13C90}"/>
                </a:ext>
              </a:extLst>
            </p:cNvPr>
            <p:cNvSpPr txBox="1"/>
            <p:nvPr/>
          </p:nvSpPr>
          <p:spPr>
            <a:xfrm>
              <a:off x="6314328" y="2464948"/>
              <a:ext cx="2453347" cy="229006"/>
            </a:xfrm>
            <a:prstGeom prst="rect">
              <a:avLst/>
            </a:prstGeom>
            <a:noFill/>
          </p:spPr>
          <p:txBody>
            <a:bodyPr wrap="square" lIns="0" tIns="0" rIns="0" bIns="0" rtlCol="0" anchor="b">
              <a:noAutofit/>
            </a:bodyPr>
            <a:lstStyle/>
            <a:p>
              <a:pPr algn="r"/>
              <a:r>
                <a:rPr lang="en-US" sz="1400" b="1" dirty="0">
                  <a:solidFill>
                    <a:srgbClr val="00A6ED"/>
                  </a:solidFill>
                  <a:latin typeface="+mj-lt"/>
                </a:rPr>
                <a:t>Lorem ipsum dolor </a:t>
              </a:r>
              <a:endParaRPr lang="en-PH" sz="1400" b="1" dirty="0">
                <a:solidFill>
                  <a:srgbClr val="00A6ED"/>
                </a:solidFill>
                <a:latin typeface="+mj-lt"/>
              </a:endParaRPr>
            </a:p>
          </p:txBody>
        </p:sp>
        <p:sp>
          <p:nvSpPr>
            <p:cNvPr id="73" name="TextBox 72">
              <a:extLst>
                <a:ext uri="{FF2B5EF4-FFF2-40B4-BE49-F238E27FC236}">
                  <a16:creationId xmlns:a16="http://schemas.microsoft.com/office/drawing/2014/main" id="{69191D8D-B4C4-4DD4-9D4F-D54EA841F189}"/>
                </a:ext>
              </a:extLst>
            </p:cNvPr>
            <p:cNvSpPr txBox="1"/>
            <p:nvPr/>
          </p:nvSpPr>
          <p:spPr>
            <a:xfrm>
              <a:off x="6314326" y="2728760"/>
              <a:ext cx="2453348" cy="490420"/>
            </a:xfrm>
            <a:prstGeom prst="rect">
              <a:avLst/>
            </a:prstGeom>
            <a:noFill/>
          </p:spPr>
          <p:txBody>
            <a:bodyPr wrap="square" lIns="0" tIns="0" rIns="0" bIns="0" rtlCol="0" anchor="t">
              <a:noAutofit/>
            </a:bodyPr>
            <a:lstStyle/>
            <a:p>
              <a:pPr algn="r"/>
              <a:r>
                <a:rPr lang="en-US" sz="1000" dirty="0"/>
                <a:t>Lorem ipsum dolor sit amet, consectetur adipiscing elit. Ut tempor, quam et mattis pulvinar, </a:t>
              </a:r>
            </a:p>
          </p:txBody>
        </p:sp>
        <p:sp>
          <p:nvSpPr>
            <p:cNvPr id="74" name="Rectangle 73">
              <a:extLst>
                <a:ext uri="{FF2B5EF4-FFF2-40B4-BE49-F238E27FC236}">
                  <a16:creationId xmlns:a16="http://schemas.microsoft.com/office/drawing/2014/main" id="{73EA70DC-A491-4015-A88E-6774C547EF5A}"/>
                </a:ext>
              </a:extLst>
            </p:cNvPr>
            <p:cNvSpPr/>
            <p:nvPr/>
          </p:nvSpPr>
          <p:spPr>
            <a:xfrm>
              <a:off x="8830209" y="2464947"/>
              <a:ext cx="34289" cy="754232"/>
            </a:xfrm>
            <a:prstGeom prst="rect">
              <a:avLst/>
            </a:prstGeom>
            <a:solidFill>
              <a:srgbClr val="00A6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grpSp>
        <p:nvGrpSpPr>
          <p:cNvPr id="16" name="Group 15">
            <a:extLst>
              <a:ext uri="{FF2B5EF4-FFF2-40B4-BE49-F238E27FC236}">
                <a16:creationId xmlns:a16="http://schemas.microsoft.com/office/drawing/2014/main" id="{B4608FB0-AF52-45F9-94A8-89802781D883}"/>
              </a:ext>
            </a:extLst>
          </p:cNvPr>
          <p:cNvGrpSpPr/>
          <p:nvPr/>
        </p:nvGrpSpPr>
        <p:grpSpPr>
          <a:xfrm>
            <a:off x="6314326" y="3524870"/>
            <a:ext cx="2550172" cy="754233"/>
            <a:chOff x="6314326" y="3480271"/>
            <a:chExt cx="2550172" cy="754233"/>
          </a:xfrm>
        </p:grpSpPr>
        <p:sp>
          <p:nvSpPr>
            <p:cNvPr id="75" name="TextBox 74">
              <a:extLst>
                <a:ext uri="{FF2B5EF4-FFF2-40B4-BE49-F238E27FC236}">
                  <a16:creationId xmlns:a16="http://schemas.microsoft.com/office/drawing/2014/main" id="{22287937-B73D-4449-91D9-5BFE88D63C73}"/>
                </a:ext>
              </a:extLst>
            </p:cNvPr>
            <p:cNvSpPr txBox="1"/>
            <p:nvPr/>
          </p:nvSpPr>
          <p:spPr>
            <a:xfrm>
              <a:off x="6314328" y="3480272"/>
              <a:ext cx="2453347" cy="229006"/>
            </a:xfrm>
            <a:prstGeom prst="rect">
              <a:avLst/>
            </a:prstGeom>
            <a:noFill/>
          </p:spPr>
          <p:txBody>
            <a:bodyPr wrap="square" lIns="0" tIns="0" rIns="0" bIns="0" rtlCol="0" anchor="b">
              <a:noAutofit/>
            </a:bodyPr>
            <a:lstStyle/>
            <a:p>
              <a:pPr algn="r"/>
              <a:r>
                <a:rPr lang="en-US" sz="1400" b="1" dirty="0">
                  <a:solidFill>
                    <a:srgbClr val="018DA0"/>
                  </a:solidFill>
                  <a:latin typeface="+mj-lt"/>
                </a:rPr>
                <a:t>Lorem ipsum dolor </a:t>
              </a:r>
              <a:endParaRPr lang="en-PH" sz="1400" b="1" dirty="0">
                <a:solidFill>
                  <a:srgbClr val="018DA0"/>
                </a:solidFill>
                <a:latin typeface="+mj-lt"/>
              </a:endParaRPr>
            </a:p>
          </p:txBody>
        </p:sp>
        <p:sp>
          <p:nvSpPr>
            <p:cNvPr id="76" name="TextBox 75">
              <a:extLst>
                <a:ext uri="{FF2B5EF4-FFF2-40B4-BE49-F238E27FC236}">
                  <a16:creationId xmlns:a16="http://schemas.microsoft.com/office/drawing/2014/main" id="{367DDA51-701C-4A08-8BD2-54D51E326808}"/>
                </a:ext>
              </a:extLst>
            </p:cNvPr>
            <p:cNvSpPr txBox="1"/>
            <p:nvPr/>
          </p:nvSpPr>
          <p:spPr>
            <a:xfrm>
              <a:off x="6314326" y="3744084"/>
              <a:ext cx="2453348" cy="490420"/>
            </a:xfrm>
            <a:prstGeom prst="rect">
              <a:avLst/>
            </a:prstGeom>
            <a:noFill/>
          </p:spPr>
          <p:txBody>
            <a:bodyPr wrap="square" lIns="0" tIns="0" rIns="0" bIns="0" rtlCol="0" anchor="t">
              <a:noAutofit/>
            </a:bodyPr>
            <a:lstStyle/>
            <a:p>
              <a:pPr algn="r"/>
              <a:r>
                <a:rPr lang="en-US" sz="1000" dirty="0"/>
                <a:t>Lorem ipsum dolor sit amet, consectetur adipiscing elit. Ut tempor, quam et mattis pulvinar, </a:t>
              </a:r>
            </a:p>
          </p:txBody>
        </p:sp>
        <p:sp>
          <p:nvSpPr>
            <p:cNvPr id="77" name="Rectangle 76">
              <a:extLst>
                <a:ext uri="{FF2B5EF4-FFF2-40B4-BE49-F238E27FC236}">
                  <a16:creationId xmlns:a16="http://schemas.microsoft.com/office/drawing/2014/main" id="{FC184F22-B397-4650-B4D2-CD476484344C}"/>
                </a:ext>
              </a:extLst>
            </p:cNvPr>
            <p:cNvSpPr/>
            <p:nvPr/>
          </p:nvSpPr>
          <p:spPr>
            <a:xfrm>
              <a:off x="8830209" y="3480271"/>
              <a:ext cx="34289" cy="754232"/>
            </a:xfrm>
            <a:prstGeom prst="rect">
              <a:avLst/>
            </a:prstGeom>
            <a:solidFill>
              <a:srgbClr val="018D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grpSp>
        <p:nvGrpSpPr>
          <p:cNvPr id="15" name="Group 14">
            <a:extLst>
              <a:ext uri="{FF2B5EF4-FFF2-40B4-BE49-F238E27FC236}">
                <a16:creationId xmlns:a16="http://schemas.microsoft.com/office/drawing/2014/main" id="{99C189F4-8AA2-4DF8-AA66-B0A5EEBA48FA}"/>
              </a:ext>
            </a:extLst>
          </p:cNvPr>
          <p:cNvGrpSpPr/>
          <p:nvPr/>
        </p:nvGrpSpPr>
        <p:grpSpPr>
          <a:xfrm>
            <a:off x="6314326" y="4806655"/>
            <a:ext cx="2550172" cy="754234"/>
            <a:chOff x="6314326" y="4495594"/>
            <a:chExt cx="2550172" cy="754234"/>
          </a:xfrm>
        </p:grpSpPr>
        <p:sp>
          <p:nvSpPr>
            <p:cNvPr id="81" name="TextBox 80">
              <a:extLst>
                <a:ext uri="{FF2B5EF4-FFF2-40B4-BE49-F238E27FC236}">
                  <a16:creationId xmlns:a16="http://schemas.microsoft.com/office/drawing/2014/main" id="{3F467B43-830A-492A-A8A1-D3171C4B5DE3}"/>
                </a:ext>
              </a:extLst>
            </p:cNvPr>
            <p:cNvSpPr txBox="1"/>
            <p:nvPr/>
          </p:nvSpPr>
          <p:spPr>
            <a:xfrm>
              <a:off x="6314328" y="4495595"/>
              <a:ext cx="2453347" cy="229006"/>
            </a:xfrm>
            <a:prstGeom prst="rect">
              <a:avLst/>
            </a:prstGeom>
            <a:noFill/>
          </p:spPr>
          <p:txBody>
            <a:bodyPr wrap="square" lIns="0" tIns="0" rIns="0" bIns="0" rtlCol="0" anchor="b">
              <a:noAutofit/>
            </a:bodyPr>
            <a:lstStyle/>
            <a:p>
              <a:pPr algn="r"/>
              <a:r>
                <a:rPr lang="en-US" sz="1400" b="1" dirty="0">
                  <a:solidFill>
                    <a:srgbClr val="57BFE8"/>
                  </a:solidFill>
                  <a:latin typeface="+mj-lt"/>
                </a:rPr>
                <a:t>Lorem ipsum dolor </a:t>
              </a:r>
              <a:endParaRPr lang="en-PH" sz="1400" b="1" dirty="0">
                <a:solidFill>
                  <a:srgbClr val="57BFE8"/>
                </a:solidFill>
                <a:latin typeface="+mj-lt"/>
              </a:endParaRPr>
            </a:p>
          </p:txBody>
        </p:sp>
        <p:sp>
          <p:nvSpPr>
            <p:cNvPr id="82" name="TextBox 81">
              <a:extLst>
                <a:ext uri="{FF2B5EF4-FFF2-40B4-BE49-F238E27FC236}">
                  <a16:creationId xmlns:a16="http://schemas.microsoft.com/office/drawing/2014/main" id="{12BD4B7C-B642-4F16-9FFC-0E181505BE8C}"/>
                </a:ext>
              </a:extLst>
            </p:cNvPr>
            <p:cNvSpPr txBox="1"/>
            <p:nvPr/>
          </p:nvSpPr>
          <p:spPr>
            <a:xfrm>
              <a:off x="6314326" y="4759408"/>
              <a:ext cx="2453348" cy="490420"/>
            </a:xfrm>
            <a:prstGeom prst="rect">
              <a:avLst/>
            </a:prstGeom>
            <a:noFill/>
          </p:spPr>
          <p:txBody>
            <a:bodyPr wrap="square" lIns="0" tIns="0" rIns="0" bIns="0" rtlCol="0" anchor="t">
              <a:noAutofit/>
            </a:bodyPr>
            <a:lstStyle/>
            <a:p>
              <a:pPr algn="r"/>
              <a:r>
                <a:rPr lang="en-US" sz="1000" dirty="0"/>
                <a:t>Lorem ipsum dolor sit amet, consectetur adipiscing elit. Ut tempor, quam et mattis pulvinar, </a:t>
              </a:r>
            </a:p>
          </p:txBody>
        </p:sp>
        <p:sp>
          <p:nvSpPr>
            <p:cNvPr id="83" name="Rectangle 82">
              <a:extLst>
                <a:ext uri="{FF2B5EF4-FFF2-40B4-BE49-F238E27FC236}">
                  <a16:creationId xmlns:a16="http://schemas.microsoft.com/office/drawing/2014/main" id="{37A190F3-1646-4D5F-92DD-FC6615F83206}"/>
                </a:ext>
              </a:extLst>
            </p:cNvPr>
            <p:cNvSpPr/>
            <p:nvPr/>
          </p:nvSpPr>
          <p:spPr>
            <a:xfrm>
              <a:off x="8830209" y="4495594"/>
              <a:ext cx="34289" cy="754232"/>
            </a:xfrm>
            <a:prstGeom prst="rect">
              <a:avLst/>
            </a:prstGeom>
            <a:solidFill>
              <a:srgbClr val="57BF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grpSp>
        <p:nvGrpSpPr>
          <p:cNvPr id="41" name="Group 40">
            <a:extLst>
              <a:ext uri="{FF2B5EF4-FFF2-40B4-BE49-F238E27FC236}">
                <a16:creationId xmlns:a16="http://schemas.microsoft.com/office/drawing/2014/main" id="{1A45C713-80FF-45BA-9438-F5FAB473DEAB}"/>
              </a:ext>
            </a:extLst>
          </p:cNvPr>
          <p:cNvGrpSpPr/>
          <p:nvPr/>
        </p:nvGrpSpPr>
        <p:grpSpPr>
          <a:xfrm>
            <a:off x="272848" y="1628538"/>
            <a:ext cx="8576000" cy="226468"/>
            <a:chOff x="363795" y="1220318"/>
            <a:chExt cx="6593568" cy="370849"/>
          </a:xfrm>
        </p:grpSpPr>
        <p:sp>
          <p:nvSpPr>
            <p:cNvPr id="47" name="TextBox 46">
              <a:extLst>
                <a:ext uri="{FF2B5EF4-FFF2-40B4-BE49-F238E27FC236}">
                  <a16:creationId xmlns:a16="http://schemas.microsoft.com/office/drawing/2014/main" id="{5A196DE9-FBA7-4213-953C-90813AF0DC0A}"/>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8" name="Straight Connector 47">
              <a:extLst>
                <a:ext uri="{FF2B5EF4-FFF2-40B4-BE49-F238E27FC236}">
                  <a16:creationId xmlns:a16="http://schemas.microsoft.com/office/drawing/2014/main" id="{1703D3D1-E8E7-4631-9BF0-F6D345F58688}"/>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4090742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34D3A1B-BFF0-4C45-AACF-AA80901E9703}"/>
              </a:ext>
            </a:extLst>
          </p:cNvPr>
          <p:cNvSpPr>
            <a:spLocks noGrp="1"/>
          </p:cNvSpPr>
          <p:nvPr>
            <p:ph type="title"/>
          </p:nvPr>
        </p:nvSpPr>
        <p:spPr>
          <a:xfrm>
            <a:off x="295153" y="102266"/>
            <a:ext cx="8576001" cy="812134"/>
          </a:xfrm>
        </p:spPr>
        <p:txBody>
          <a:bodyPr>
            <a:normAutofit/>
          </a:bodyPr>
          <a:lstStyle/>
          <a:p>
            <a:r>
              <a:rPr lang="en-US" dirty="0"/>
              <a:t>Six-Step Petal Cycle</a:t>
            </a:r>
          </a:p>
        </p:txBody>
      </p:sp>
      <p:sp>
        <p:nvSpPr>
          <p:cNvPr id="4" name="Slide Number Placeholder 3">
            <a:extLst>
              <a:ext uri="{FF2B5EF4-FFF2-40B4-BE49-F238E27FC236}">
                <a16:creationId xmlns:a16="http://schemas.microsoft.com/office/drawing/2014/main" id="{38049ED3-AA41-4AF6-9E9E-76A9749F8A11}"/>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123</a:t>
            </a:fld>
            <a:endParaRPr lang="en-PH" dirty="0"/>
          </a:p>
        </p:txBody>
      </p:sp>
      <p:sp>
        <p:nvSpPr>
          <p:cNvPr id="47" name="Oval 46">
            <a:extLst>
              <a:ext uri="{FF2B5EF4-FFF2-40B4-BE49-F238E27FC236}">
                <a16:creationId xmlns:a16="http://schemas.microsoft.com/office/drawing/2014/main" id="{C6C3D510-0C30-48A4-934D-B53ADAECA2E9}"/>
              </a:ext>
            </a:extLst>
          </p:cNvPr>
          <p:cNvSpPr/>
          <p:nvPr/>
        </p:nvSpPr>
        <p:spPr>
          <a:xfrm rot="4903523">
            <a:off x="3595621" y="2946218"/>
            <a:ext cx="1891629" cy="1891629"/>
          </a:xfrm>
          <a:prstGeom prst="ellipse">
            <a:avLst/>
          </a:prstGeom>
          <a:solidFill>
            <a:schemeClr val="bg2">
              <a:lumMod val="90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8" name="Oval 47">
            <a:extLst>
              <a:ext uri="{FF2B5EF4-FFF2-40B4-BE49-F238E27FC236}">
                <a16:creationId xmlns:a16="http://schemas.microsoft.com/office/drawing/2014/main" id="{1EE1761D-EE5F-4FA4-B49D-222A70B8C061}"/>
              </a:ext>
            </a:extLst>
          </p:cNvPr>
          <p:cNvSpPr/>
          <p:nvPr/>
        </p:nvSpPr>
        <p:spPr>
          <a:xfrm rot="4903523">
            <a:off x="4061088" y="3411685"/>
            <a:ext cx="960698" cy="960698"/>
          </a:xfrm>
          <a:prstGeom prst="ellipse">
            <a:avLst/>
          </a:prstGeom>
          <a:solidFill>
            <a:schemeClr val="bg2"/>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 name="Teardrop 5">
            <a:extLst>
              <a:ext uri="{FF2B5EF4-FFF2-40B4-BE49-F238E27FC236}">
                <a16:creationId xmlns:a16="http://schemas.microsoft.com/office/drawing/2014/main" id="{6622F536-87E1-4084-B795-BFAC829E4995}"/>
              </a:ext>
            </a:extLst>
          </p:cNvPr>
          <p:cNvSpPr/>
          <p:nvPr/>
        </p:nvSpPr>
        <p:spPr>
          <a:xfrm rot="9813723">
            <a:off x="3752545" y="4324728"/>
            <a:ext cx="774988" cy="774988"/>
          </a:xfrm>
          <a:prstGeom prst="teardrop">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9" name="Teardrop 8">
            <a:extLst>
              <a:ext uri="{FF2B5EF4-FFF2-40B4-BE49-F238E27FC236}">
                <a16:creationId xmlns:a16="http://schemas.microsoft.com/office/drawing/2014/main" id="{E2E0CBA1-5594-4E93-9302-52B905DF4835}"/>
              </a:ext>
            </a:extLst>
          </p:cNvPr>
          <p:cNvSpPr/>
          <p:nvPr/>
        </p:nvSpPr>
        <p:spPr>
          <a:xfrm rot="12604663">
            <a:off x="3266198" y="3708345"/>
            <a:ext cx="774988" cy="774988"/>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0" name="Teardrop 9">
            <a:extLst>
              <a:ext uri="{FF2B5EF4-FFF2-40B4-BE49-F238E27FC236}">
                <a16:creationId xmlns:a16="http://schemas.microsoft.com/office/drawing/2014/main" id="{63E9B195-B7CB-4B53-AD5C-A078CFA6B00B}"/>
              </a:ext>
            </a:extLst>
          </p:cNvPr>
          <p:cNvSpPr/>
          <p:nvPr/>
        </p:nvSpPr>
        <p:spPr>
          <a:xfrm rot="15737624">
            <a:off x="3444872" y="2943794"/>
            <a:ext cx="774988" cy="774988"/>
          </a:xfrm>
          <a:prstGeom prst="teardrop">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1" name="Teardrop 10">
            <a:extLst>
              <a:ext uri="{FF2B5EF4-FFF2-40B4-BE49-F238E27FC236}">
                <a16:creationId xmlns:a16="http://schemas.microsoft.com/office/drawing/2014/main" id="{7C3AC40D-F94C-497D-B8FB-239A2E467563}"/>
              </a:ext>
            </a:extLst>
          </p:cNvPr>
          <p:cNvSpPr/>
          <p:nvPr/>
        </p:nvSpPr>
        <p:spPr>
          <a:xfrm rot="19057613">
            <a:off x="4154024" y="2606798"/>
            <a:ext cx="774988" cy="774988"/>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2" name="Teardrop 11">
            <a:extLst>
              <a:ext uri="{FF2B5EF4-FFF2-40B4-BE49-F238E27FC236}">
                <a16:creationId xmlns:a16="http://schemas.microsoft.com/office/drawing/2014/main" id="{69E1E2CA-0803-4B79-832F-577F85A13F07}"/>
              </a:ext>
            </a:extLst>
          </p:cNvPr>
          <p:cNvSpPr/>
          <p:nvPr/>
        </p:nvSpPr>
        <p:spPr>
          <a:xfrm rot="3598954">
            <a:off x="5030391" y="3717482"/>
            <a:ext cx="774988" cy="774988"/>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3" name="Teardrop 12">
            <a:extLst>
              <a:ext uri="{FF2B5EF4-FFF2-40B4-BE49-F238E27FC236}">
                <a16:creationId xmlns:a16="http://schemas.microsoft.com/office/drawing/2014/main" id="{038774C5-6017-4643-9D28-076A737EEB49}"/>
              </a:ext>
            </a:extLst>
          </p:cNvPr>
          <p:cNvSpPr/>
          <p:nvPr/>
        </p:nvSpPr>
        <p:spPr>
          <a:xfrm rot="6805782">
            <a:off x="4537685" y="4328794"/>
            <a:ext cx="774988" cy="774988"/>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5" name="Teardrop 44">
            <a:extLst>
              <a:ext uri="{FF2B5EF4-FFF2-40B4-BE49-F238E27FC236}">
                <a16:creationId xmlns:a16="http://schemas.microsoft.com/office/drawing/2014/main" id="{351B3C01-B9EB-4767-9500-7C7BED7B2A88}"/>
              </a:ext>
            </a:extLst>
          </p:cNvPr>
          <p:cNvSpPr/>
          <p:nvPr/>
        </p:nvSpPr>
        <p:spPr>
          <a:xfrm rot="454819">
            <a:off x="4859647" y="2951123"/>
            <a:ext cx="774988" cy="774988"/>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7" name="Group 6">
            <a:extLst>
              <a:ext uri="{FF2B5EF4-FFF2-40B4-BE49-F238E27FC236}">
                <a16:creationId xmlns:a16="http://schemas.microsoft.com/office/drawing/2014/main" id="{CD8BB987-CC4C-4785-9A7F-E5B80A9C9066}"/>
              </a:ext>
            </a:extLst>
          </p:cNvPr>
          <p:cNvGrpSpPr/>
          <p:nvPr/>
        </p:nvGrpSpPr>
        <p:grpSpPr>
          <a:xfrm>
            <a:off x="313794" y="2243085"/>
            <a:ext cx="2621600" cy="654913"/>
            <a:chOff x="313794" y="2644851"/>
            <a:chExt cx="2621600" cy="654913"/>
          </a:xfrm>
        </p:grpSpPr>
        <p:sp>
          <p:nvSpPr>
            <p:cNvPr id="72" name="TextBox 71">
              <a:extLst>
                <a:ext uri="{FF2B5EF4-FFF2-40B4-BE49-F238E27FC236}">
                  <a16:creationId xmlns:a16="http://schemas.microsoft.com/office/drawing/2014/main" id="{BC3CFFEC-AB01-47C6-A4CF-633D29960D88}"/>
                </a:ext>
              </a:extLst>
            </p:cNvPr>
            <p:cNvSpPr txBox="1"/>
            <p:nvPr/>
          </p:nvSpPr>
          <p:spPr>
            <a:xfrm>
              <a:off x="410618" y="2644851"/>
              <a:ext cx="2524776" cy="198850"/>
            </a:xfrm>
            <a:prstGeom prst="rect">
              <a:avLst/>
            </a:prstGeom>
            <a:noFill/>
          </p:spPr>
          <p:txBody>
            <a:bodyPr wrap="square" lIns="0" tIns="0" rIns="0" bIns="0" rtlCol="0" anchor="b">
              <a:noAutofit/>
            </a:bodyPr>
            <a:lstStyle/>
            <a:p>
              <a:r>
                <a:rPr lang="en-US" sz="1050" b="1" dirty="0">
                  <a:solidFill>
                    <a:srgbClr val="215B88"/>
                  </a:solidFill>
                  <a:latin typeface="+mj-lt"/>
                </a:rPr>
                <a:t>Lorem ipsum dolor </a:t>
              </a:r>
              <a:endParaRPr lang="en-PH" sz="1050" b="1" dirty="0">
                <a:solidFill>
                  <a:srgbClr val="215B88"/>
                </a:solidFill>
                <a:latin typeface="+mj-lt"/>
              </a:endParaRPr>
            </a:p>
          </p:txBody>
        </p:sp>
        <p:sp>
          <p:nvSpPr>
            <p:cNvPr id="73" name="TextBox 72">
              <a:extLst>
                <a:ext uri="{FF2B5EF4-FFF2-40B4-BE49-F238E27FC236}">
                  <a16:creationId xmlns:a16="http://schemas.microsoft.com/office/drawing/2014/main" id="{596C50F7-EBEB-4876-939C-3017ED1B4E9C}"/>
                </a:ext>
              </a:extLst>
            </p:cNvPr>
            <p:cNvSpPr txBox="1"/>
            <p:nvPr/>
          </p:nvSpPr>
          <p:spPr>
            <a:xfrm>
              <a:off x="410617" y="2873923"/>
              <a:ext cx="2524777" cy="425840"/>
            </a:xfrm>
            <a:prstGeom prst="rect">
              <a:avLst/>
            </a:prstGeom>
            <a:noFill/>
          </p:spPr>
          <p:txBody>
            <a:bodyPr wrap="square" lIns="0" tIns="0" rIns="0" bIns="0" rtlCol="0" anchor="t">
              <a:noAutofit/>
            </a:bodyPr>
            <a:lstStyle/>
            <a:p>
              <a:r>
                <a:rPr lang="en-US" sz="900" dirty="0"/>
                <a:t>Lorem ipsum dolor sit amet, consectetur adipiscing elit. Ut tempor, quam et mattis </a:t>
              </a:r>
              <a:br>
                <a:rPr lang="en-US" sz="900" dirty="0"/>
              </a:br>
              <a:r>
                <a:rPr lang="en-US" sz="900" dirty="0"/>
                <a:t>pulvinar, </a:t>
              </a:r>
            </a:p>
          </p:txBody>
        </p:sp>
        <p:sp>
          <p:nvSpPr>
            <p:cNvPr id="78" name="Rectangle 77">
              <a:extLst>
                <a:ext uri="{FF2B5EF4-FFF2-40B4-BE49-F238E27FC236}">
                  <a16:creationId xmlns:a16="http://schemas.microsoft.com/office/drawing/2014/main" id="{0FF15F50-E665-45CD-8540-F8708BF7948A}"/>
                </a:ext>
              </a:extLst>
            </p:cNvPr>
            <p:cNvSpPr/>
            <p:nvPr/>
          </p:nvSpPr>
          <p:spPr>
            <a:xfrm>
              <a:off x="313794" y="2644853"/>
              <a:ext cx="34289" cy="654911"/>
            </a:xfrm>
            <a:prstGeom prst="rect">
              <a:avLst/>
            </a:prstGeom>
            <a:solidFill>
              <a:srgbClr val="215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grpSp>
      <p:grpSp>
        <p:nvGrpSpPr>
          <p:cNvPr id="8" name="Group 7">
            <a:extLst>
              <a:ext uri="{FF2B5EF4-FFF2-40B4-BE49-F238E27FC236}">
                <a16:creationId xmlns:a16="http://schemas.microsoft.com/office/drawing/2014/main" id="{A7539E7C-C2EE-4DEC-995B-605B09E04712}"/>
              </a:ext>
            </a:extLst>
          </p:cNvPr>
          <p:cNvGrpSpPr/>
          <p:nvPr/>
        </p:nvGrpSpPr>
        <p:grpSpPr>
          <a:xfrm>
            <a:off x="313794" y="3546270"/>
            <a:ext cx="2621600" cy="654913"/>
            <a:chOff x="313794" y="3546270"/>
            <a:chExt cx="2621600" cy="654913"/>
          </a:xfrm>
        </p:grpSpPr>
        <p:sp>
          <p:nvSpPr>
            <p:cNvPr id="74" name="TextBox 73">
              <a:extLst>
                <a:ext uri="{FF2B5EF4-FFF2-40B4-BE49-F238E27FC236}">
                  <a16:creationId xmlns:a16="http://schemas.microsoft.com/office/drawing/2014/main" id="{3BB788F7-40A8-41F4-9892-75C4A7298450}"/>
                </a:ext>
              </a:extLst>
            </p:cNvPr>
            <p:cNvSpPr txBox="1"/>
            <p:nvPr/>
          </p:nvSpPr>
          <p:spPr>
            <a:xfrm>
              <a:off x="410618" y="3546270"/>
              <a:ext cx="2524776" cy="198850"/>
            </a:xfrm>
            <a:prstGeom prst="rect">
              <a:avLst/>
            </a:prstGeom>
            <a:noFill/>
          </p:spPr>
          <p:txBody>
            <a:bodyPr wrap="square" lIns="0" tIns="0" rIns="0" bIns="0" rtlCol="0" anchor="b">
              <a:noAutofit/>
            </a:bodyPr>
            <a:lstStyle/>
            <a:p>
              <a:r>
                <a:rPr lang="en-US" sz="1050" b="1" dirty="0">
                  <a:solidFill>
                    <a:srgbClr val="6B4BB2"/>
                  </a:solidFill>
                  <a:latin typeface="+mj-lt"/>
                </a:rPr>
                <a:t>Lorem ipsum dolor </a:t>
              </a:r>
              <a:endParaRPr lang="en-PH" sz="1050" b="1" dirty="0">
                <a:solidFill>
                  <a:srgbClr val="6B4BB2"/>
                </a:solidFill>
                <a:latin typeface="+mj-lt"/>
              </a:endParaRPr>
            </a:p>
          </p:txBody>
        </p:sp>
        <p:sp>
          <p:nvSpPr>
            <p:cNvPr id="75" name="TextBox 74">
              <a:extLst>
                <a:ext uri="{FF2B5EF4-FFF2-40B4-BE49-F238E27FC236}">
                  <a16:creationId xmlns:a16="http://schemas.microsoft.com/office/drawing/2014/main" id="{62B1DB90-061A-4220-973F-5F196E111357}"/>
                </a:ext>
              </a:extLst>
            </p:cNvPr>
            <p:cNvSpPr txBox="1"/>
            <p:nvPr/>
          </p:nvSpPr>
          <p:spPr>
            <a:xfrm>
              <a:off x="410617" y="3775342"/>
              <a:ext cx="2524777" cy="425840"/>
            </a:xfrm>
            <a:prstGeom prst="rect">
              <a:avLst/>
            </a:prstGeom>
            <a:noFill/>
          </p:spPr>
          <p:txBody>
            <a:bodyPr wrap="square" lIns="0" tIns="0" rIns="0" bIns="0" rtlCol="0" anchor="t">
              <a:noAutofit/>
            </a:bodyPr>
            <a:lstStyle/>
            <a:p>
              <a:r>
                <a:rPr lang="en-US" sz="900" dirty="0"/>
                <a:t>Lorem ipsum dolor sit amet, consectetur adipiscing elit. Ut tempor, quam et mattis </a:t>
              </a:r>
              <a:br>
                <a:rPr lang="en-US" sz="900" dirty="0"/>
              </a:br>
              <a:r>
                <a:rPr lang="en-US" sz="900" dirty="0"/>
                <a:t>pulvinar, </a:t>
              </a:r>
            </a:p>
          </p:txBody>
        </p:sp>
        <p:sp>
          <p:nvSpPr>
            <p:cNvPr id="79" name="Rectangle 78">
              <a:extLst>
                <a:ext uri="{FF2B5EF4-FFF2-40B4-BE49-F238E27FC236}">
                  <a16:creationId xmlns:a16="http://schemas.microsoft.com/office/drawing/2014/main" id="{B2AA511B-42D0-4918-9599-F33217E330FB}"/>
                </a:ext>
              </a:extLst>
            </p:cNvPr>
            <p:cNvSpPr/>
            <p:nvPr/>
          </p:nvSpPr>
          <p:spPr>
            <a:xfrm>
              <a:off x="313794" y="3546272"/>
              <a:ext cx="34289" cy="654911"/>
            </a:xfrm>
            <a:prstGeom prst="rect">
              <a:avLst/>
            </a:prstGeom>
            <a:solidFill>
              <a:srgbClr val="6B4B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grpSp>
      <p:grpSp>
        <p:nvGrpSpPr>
          <p:cNvPr id="14" name="Group 13">
            <a:extLst>
              <a:ext uri="{FF2B5EF4-FFF2-40B4-BE49-F238E27FC236}">
                <a16:creationId xmlns:a16="http://schemas.microsoft.com/office/drawing/2014/main" id="{5D438AC2-75E0-45B9-B27F-A86CCF394B39}"/>
              </a:ext>
            </a:extLst>
          </p:cNvPr>
          <p:cNvGrpSpPr/>
          <p:nvPr/>
        </p:nvGrpSpPr>
        <p:grpSpPr>
          <a:xfrm>
            <a:off x="313794" y="4905976"/>
            <a:ext cx="2621600" cy="654913"/>
            <a:chOff x="313794" y="4447689"/>
            <a:chExt cx="2621600" cy="654913"/>
          </a:xfrm>
        </p:grpSpPr>
        <p:sp>
          <p:nvSpPr>
            <p:cNvPr id="76" name="TextBox 75">
              <a:extLst>
                <a:ext uri="{FF2B5EF4-FFF2-40B4-BE49-F238E27FC236}">
                  <a16:creationId xmlns:a16="http://schemas.microsoft.com/office/drawing/2014/main" id="{1C899289-1F85-4038-984F-D78D1DF1C0EA}"/>
                </a:ext>
              </a:extLst>
            </p:cNvPr>
            <p:cNvSpPr txBox="1"/>
            <p:nvPr/>
          </p:nvSpPr>
          <p:spPr>
            <a:xfrm>
              <a:off x="410618" y="4447689"/>
              <a:ext cx="2524776" cy="198850"/>
            </a:xfrm>
            <a:prstGeom prst="rect">
              <a:avLst/>
            </a:prstGeom>
            <a:noFill/>
          </p:spPr>
          <p:txBody>
            <a:bodyPr wrap="square" lIns="0" tIns="0" rIns="0" bIns="0" rtlCol="0" anchor="b">
              <a:noAutofit/>
            </a:bodyPr>
            <a:lstStyle/>
            <a:p>
              <a:r>
                <a:rPr lang="en-US" sz="1050" b="1" dirty="0">
                  <a:solidFill>
                    <a:srgbClr val="A693D1"/>
                  </a:solidFill>
                  <a:latin typeface="+mj-lt"/>
                </a:rPr>
                <a:t>Lorem ipsum dolor </a:t>
              </a:r>
              <a:endParaRPr lang="en-PH" sz="1050" b="1" dirty="0">
                <a:solidFill>
                  <a:srgbClr val="A693D1"/>
                </a:solidFill>
                <a:latin typeface="+mj-lt"/>
              </a:endParaRPr>
            </a:p>
          </p:txBody>
        </p:sp>
        <p:sp>
          <p:nvSpPr>
            <p:cNvPr id="77" name="TextBox 76">
              <a:extLst>
                <a:ext uri="{FF2B5EF4-FFF2-40B4-BE49-F238E27FC236}">
                  <a16:creationId xmlns:a16="http://schemas.microsoft.com/office/drawing/2014/main" id="{37F29E62-94FF-4322-B469-37491EE7C7DD}"/>
                </a:ext>
              </a:extLst>
            </p:cNvPr>
            <p:cNvSpPr txBox="1"/>
            <p:nvPr/>
          </p:nvSpPr>
          <p:spPr>
            <a:xfrm>
              <a:off x="410617" y="4676761"/>
              <a:ext cx="2524777" cy="425840"/>
            </a:xfrm>
            <a:prstGeom prst="rect">
              <a:avLst/>
            </a:prstGeom>
            <a:noFill/>
          </p:spPr>
          <p:txBody>
            <a:bodyPr wrap="square" lIns="0" tIns="0" rIns="0" bIns="0" rtlCol="0" anchor="t">
              <a:noAutofit/>
            </a:bodyPr>
            <a:lstStyle/>
            <a:p>
              <a:r>
                <a:rPr lang="en-US" sz="900" dirty="0"/>
                <a:t>Lorem ipsum dolor sit amet, consectetur adipiscing elit. Ut tempor, quam et mattis </a:t>
              </a:r>
              <a:br>
                <a:rPr lang="en-US" sz="900" dirty="0"/>
              </a:br>
              <a:r>
                <a:rPr lang="en-US" sz="900" dirty="0"/>
                <a:t>pulvinar, </a:t>
              </a:r>
            </a:p>
          </p:txBody>
        </p:sp>
        <p:sp>
          <p:nvSpPr>
            <p:cNvPr id="80" name="Rectangle 79">
              <a:extLst>
                <a:ext uri="{FF2B5EF4-FFF2-40B4-BE49-F238E27FC236}">
                  <a16:creationId xmlns:a16="http://schemas.microsoft.com/office/drawing/2014/main" id="{9D327D81-A33E-4D5A-8AF5-887558DE7F24}"/>
                </a:ext>
              </a:extLst>
            </p:cNvPr>
            <p:cNvSpPr/>
            <p:nvPr/>
          </p:nvSpPr>
          <p:spPr>
            <a:xfrm>
              <a:off x="313794" y="4447691"/>
              <a:ext cx="34289" cy="654911"/>
            </a:xfrm>
            <a:prstGeom prst="rect">
              <a:avLst/>
            </a:prstGeom>
            <a:solidFill>
              <a:srgbClr val="A693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grpSp>
      <p:grpSp>
        <p:nvGrpSpPr>
          <p:cNvPr id="18" name="Group 17">
            <a:extLst>
              <a:ext uri="{FF2B5EF4-FFF2-40B4-BE49-F238E27FC236}">
                <a16:creationId xmlns:a16="http://schemas.microsoft.com/office/drawing/2014/main" id="{BF24E769-93AC-4D02-865F-177ECF2C83D8}"/>
              </a:ext>
            </a:extLst>
          </p:cNvPr>
          <p:cNvGrpSpPr/>
          <p:nvPr/>
        </p:nvGrpSpPr>
        <p:grpSpPr>
          <a:xfrm>
            <a:off x="6314326" y="2128308"/>
            <a:ext cx="2550172" cy="654912"/>
            <a:chOff x="6314326" y="2345840"/>
            <a:chExt cx="2550172" cy="654912"/>
          </a:xfrm>
        </p:grpSpPr>
        <p:sp>
          <p:nvSpPr>
            <p:cNvPr id="82" name="TextBox 81">
              <a:extLst>
                <a:ext uri="{FF2B5EF4-FFF2-40B4-BE49-F238E27FC236}">
                  <a16:creationId xmlns:a16="http://schemas.microsoft.com/office/drawing/2014/main" id="{204BF806-35E9-4AE5-BCB8-ED7070657237}"/>
                </a:ext>
              </a:extLst>
            </p:cNvPr>
            <p:cNvSpPr txBox="1"/>
            <p:nvPr/>
          </p:nvSpPr>
          <p:spPr>
            <a:xfrm>
              <a:off x="6314328" y="2345840"/>
              <a:ext cx="2453347" cy="198850"/>
            </a:xfrm>
            <a:prstGeom prst="rect">
              <a:avLst/>
            </a:prstGeom>
            <a:noFill/>
          </p:spPr>
          <p:txBody>
            <a:bodyPr wrap="square" lIns="0" tIns="0" rIns="0" bIns="0" rtlCol="0" anchor="b">
              <a:noAutofit/>
            </a:bodyPr>
            <a:lstStyle/>
            <a:p>
              <a:pPr algn="r"/>
              <a:r>
                <a:rPr lang="en-US" sz="1050" b="1" dirty="0">
                  <a:solidFill>
                    <a:srgbClr val="0070FF"/>
                  </a:solidFill>
                  <a:latin typeface="+mj-lt"/>
                </a:rPr>
                <a:t>Lorem ipsum dolor </a:t>
              </a:r>
              <a:endParaRPr lang="en-PH" sz="1050" b="1" dirty="0">
                <a:solidFill>
                  <a:srgbClr val="0070FF"/>
                </a:solidFill>
                <a:latin typeface="+mj-lt"/>
              </a:endParaRPr>
            </a:p>
          </p:txBody>
        </p:sp>
        <p:sp>
          <p:nvSpPr>
            <p:cNvPr id="83" name="TextBox 82">
              <a:extLst>
                <a:ext uri="{FF2B5EF4-FFF2-40B4-BE49-F238E27FC236}">
                  <a16:creationId xmlns:a16="http://schemas.microsoft.com/office/drawing/2014/main" id="{A4EA026D-B983-463A-AAF4-E3A935ACBAE7}"/>
                </a:ext>
              </a:extLst>
            </p:cNvPr>
            <p:cNvSpPr txBox="1"/>
            <p:nvPr/>
          </p:nvSpPr>
          <p:spPr>
            <a:xfrm>
              <a:off x="6314326" y="2574912"/>
              <a:ext cx="2453348" cy="425840"/>
            </a:xfrm>
            <a:prstGeom prst="rect">
              <a:avLst/>
            </a:prstGeom>
            <a:noFill/>
          </p:spPr>
          <p:txBody>
            <a:bodyPr wrap="square" lIns="0" tIns="0" rIns="0" bIns="0" rtlCol="0" anchor="t">
              <a:noAutofit/>
            </a:bodyPr>
            <a:lstStyle/>
            <a:p>
              <a:pPr algn="r"/>
              <a:r>
                <a:rPr lang="en-US" sz="900" dirty="0"/>
                <a:t>Lorem ipsum dolor sit amet, consectetur adipiscing elit. Ut tempor, quam et mattis </a:t>
              </a:r>
              <a:br>
                <a:rPr lang="en-US" sz="900" dirty="0"/>
              </a:br>
              <a:r>
                <a:rPr lang="en-US" sz="900" dirty="0"/>
                <a:t>pulvinar, </a:t>
              </a:r>
            </a:p>
          </p:txBody>
        </p:sp>
        <p:sp>
          <p:nvSpPr>
            <p:cNvPr id="84" name="Rectangle 83">
              <a:extLst>
                <a:ext uri="{FF2B5EF4-FFF2-40B4-BE49-F238E27FC236}">
                  <a16:creationId xmlns:a16="http://schemas.microsoft.com/office/drawing/2014/main" id="{2AD89E38-1621-494D-9773-B764C7F2DF87}"/>
                </a:ext>
              </a:extLst>
            </p:cNvPr>
            <p:cNvSpPr/>
            <p:nvPr/>
          </p:nvSpPr>
          <p:spPr>
            <a:xfrm>
              <a:off x="8830209" y="2345840"/>
              <a:ext cx="34289" cy="654911"/>
            </a:xfrm>
            <a:prstGeom prst="rect">
              <a:avLst/>
            </a:prstGeom>
            <a:solidFill>
              <a:srgbClr val="007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grpSp>
      <p:grpSp>
        <p:nvGrpSpPr>
          <p:cNvPr id="17" name="Group 16">
            <a:extLst>
              <a:ext uri="{FF2B5EF4-FFF2-40B4-BE49-F238E27FC236}">
                <a16:creationId xmlns:a16="http://schemas.microsoft.com/office/drawing/2014/main" id="{546F909B-227A-4B21-9C43-F2BB00B449DB}"/>
              </a:ext>
            </a:extLst>
          </p:cNvPr>
          <p:cNvGrpSpPr/>
          <p:nvPr/>
        </p:nvGrpSpPr>
        <p:grpSpPr>
          <a:xfrm>
            <a:off x="6314326" y="3092376"/>
            <a:ext cx="2550172" cy="654912"/>
            <a:chOff x="6314326" y="3153412"/>
            <a:chExt cx="2550172" cy="654912"/>
          </a:xfrm>
        </p:grpSpPr>
        <p:sp>
          <p:nvSpPr>
            <p:cNvPr id="85" name="TextBox 84">
              <a:extLst>
                <a:ext uri="{FF2B5EF4-FFF2-40B4-BE49-F238E27FC236}">
                  <a16:creationId xmlns:a16="http://schemas.microsoft.com/office/drawing/2014/main" id="{E37CC292-948B-42B6-9FB5-E68F8B70D6F4}"/>
                </a:ext>
              </a:extLst>
            </p:cNvPr>
            <p:cNvSpPr txBox="1"/>
            <p:nvPr/>
          </p:nvSpPr>
          <p:spPr>
            <a:xfrm>
              <a:off x="6314328" y="3153412"/>
              <a:ext cx="2453347" cy="198850"/>
            </a:xfrm>
            <a:prstGeom prst="rect">
              <a:avLst/>
            </a:prstGeom>
            <a:noFill/>
          </p:spPr>
          <p:txBody>
            <a:bodyPr wrap="square" lIns="0" tIns="0" rIns="0" bIns="0" rtlCol="0" anchor="b">
              <a:noAutofit/>
            </a:bodyPr>
            <a:lstStyle/>
            <a:p>
              <a:pPr algn="r"/>
              <a:r>
                <a:rPr lang="en-US" sz="1050" b="1" dirty="0">
                  <a:solidFill>
                    <a:srgbClr val="00A6ED"/>
                  </a:solidFill>
                  <a:latin typeface="+mj-lt"/>
                </a:rPr>
                <a:t>Lorem ipsum dolor </a:t>
              </a:r>
              <a:endParaRPr lang="en-PH" sz="1050" b="1" dirty="0">
                <a:solidFill>
                  <a:srgbClr val="00A6ED"/>
                </a:solidFill>
                <a:latin typeface="+mj-lt"/>
              </a:endParaRPr>
            </a:p>
          </p:txBody>
        </p:sp>
        <p:sp>
          <p:nvSpPr>
            <p:cNvPr id="86" name="TextBox 85">
              <a:extLst>
                <a:ext uri="{FF2B5EF4-FFF2-40B4-BE49-F238E27FC236}">
                  <a16:creationId xmlns:a16="http://schemas.microsoft.com/office/drawing/2014/main" id="{97445E9E-480D-4A16-9E94-32F94F4309B6}"/>
                </a:ext>
              </a:extLst>
            </p:cNvPr>
            <p:cNvSpPr txBox="1"/>
            <p:nvPr/>
          </p:nvSpPr>
          <p:spPr>
            <a:xfrm>
              <a:off x="6314326" y="3382484"/>
              <a:ext cx="2453348" cy="425840"/>
            </a:xfrm>
            <a:prstGeom prst="rect">
              <a:avLst/>
            </a:prstGeom>
            <a:noFill/>
          </p:spPr>
          <p:txBody>
            <a:bodyPr wrap="square" lIns="0" tIns="0" rIns="0" bIns="0" rtlCol="0" anchor="t">
              <a:noAutofit/>
            </a:bodyPr>
            <a:lstStyle/>
            <a:p>
              <a:pPr algn="r"/>
              <a:r>
                <a:rPr lang="en-US" sz="900" dirty="0"/>
                <a:t>Lorem ipsum dolor sit amet, consectetur adipiscing elit. Ut tempor, quam et mattis </a:t>
              </a:r>
              <a:br>
                <a:rPr lang="en-US" sz="900" dirty="0"/>
              </a:br>
              <a:r>
                <a:rPr lang="en-US" sz="900" dirty="0"/>
                <a:t>pulvinar, </a:t>
              </a:r>
            </a:p>
          </p:txBody>
        </p:sp>
        <p:sp>
          <p:nvSpPr>
            <p:cNvPr id="87" name="Rectangle 86">
              <a:extLst>
                <a:ext uri="{FF2B5EF4-FFF2-40B4-BE49-F238E27FC236}">
                  <a16:creationId xmlns:a16="http://schemas.microsoft.com/office/drawing/2014/main" id="{66B50ECA-9E7C-44D1-BB57-9B9954D41895}"/>
                </a:ext>
              </a:extLst>
            </p:cNvPr>
            <p:cNvSpPr/>
            <p:nvPr/>
          </p:nvSpPr>
          <p:spPr>
            <a:xfrm>
              <a:off x="8830209" y="3153412"/>
              <a:ext cx="34289" cy="654911"/>
            </a:xfrm>
            <a:prstGeom prst="rect">
              <a:avLst/>
            </a:prstGeom>
            <a:solidFill>
              <a:srgbClr val="00A6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grpSp>
      <p:grpSp>
        <p:nvGrpSpPr>
          <p:cNvPr id="16" name="Group 15">
            <a:extLst>
              <a:ext uri="{FF2B5EF4-FFF2-40B4-BE49-F238E27FC236}">
                <a16:creationId xmlns:a16="http://schemas.microsoft.com/office/drawing/2014/main" id="{C4C3D978-9597-47A7-B5B4-CCD068E12DD7}"/>
              </a:ext>
            </a:extLst>
          </p:cNvPr>
          <p:cNvGrpSpPr/>
          <p:nvPr/>
        </p:nvGrpSpPr>
        <p:grpSpPr>
          <a:xfrm>
            <a:off x="6314326" y="4056444"/>
            <a:ext cx="2550172" cy="654912"/>
            <a:chOff x="6314326" y="3960983"/>
            <a:chExt cx="2550172" cy="654912"/>
          </a:xfrm>
        </p:grpSpPr>
        <p:sp>
          <p:nvSpPr>
            <p:cNvPr id="88" name="TextBox 87">
              <a:extLst>
                <a:ext uri="{FF2B5EF4-FFF2-40B4-BE49-F238E27FC236}">
                  <a16:creationId xmlns:a16="http://schemas.microsoft.com/office/drawing/2014/main" id="{616918C2-1EEC-43FC-B7DD-D53B19685076}"/>
                </a:ext>
              </a:extLst>
            </p:cNvPr>
            <p:cNvSpPr txBox="1"/>
            <p:nvPr/>
          </p:nvSpPr>
          <p:spPr>
            <a:xfrm>
              <a:off x="6314328" y="3960983"/>
              <a:ext cx="2453347" cy="198850"/>
            </a:xfrm>
            <a:prstGeom prst="rect">
              <a:avLst/>
            </a:prstGeom>
            <a:noFill/>
          </p:spPr>
          <p:txBody>
            <a:bodyPr wrap="square" lIns="0" tIns="0" rIns="0" bIns="0" rtlCol="0" anchor="b">
              <a:noAutofit/>
            </a:bodyPr>
            <a:lstStyle/>
            <a:p>
              <a:pPr algn="r"/>
              <a:r>
                <a:rPr lang="en-US" sz="1050" b="1" dirty="0">
                  <a:solidFill>
                    <a:srgbClr val="018DA0"/>
                  </a:solidFill>
                  <a:latin typeface="+mj-lt"/>
                </a:rPr>
                <a:t>Lorem ipsum dolor </a:t>
              </a:r>
              <a:endParaRPr lang="en-PH" sz="1050" b="1" dirty="0">
                <a:solidFill>
                  <a:srgbClr val="018DA0"/>
                </a:solidFill>
                <a:latin typeface="+mj-lt"/>
              </a:endParaRPr>
            </a:p>
          </p:txBody>
        </p:sp>
        <p:sp>
          <p:nvSpPr>
            <p:cNvPr id="89" name="TextBox 88">
              <a:extLst>
                <a:ext uri="{FF2B5EF4-FFF2-40B4-BE49-F238E27FC236}">
                  <a16:creationId xmlns:a16="http://schemas.microsoft.com/office/drawing/2014/main" id="{54432B82-D869-4CF9-8850-B5DF4FBB57FF}"/>
                </a:ext>
              </a:extLst>
            </p:cNvPr>
            <p:cNvSpPr txBox="1"/>
            <p:nvPr/>
          </p:nvSpPr>
          <p:spPr>
            <a:xfrm>
              <a:off x="6314326" y="4190055"/>
              <a:ext cx="2453348" cy="425840"/>
            </a:xfrm>
            <a:prstGeom prst="rect">
              <a:avLst/>
            </a:prstGeom>
            <a:noFill/>
          </p:spPr>
          <p:txBody>
            <a:bodyPr wrap="square" lIns="0" tIns="0" rIns="0" bIns="0" rtlCol="0" anchor="t">
              <a:noAutofit/>
            </a:bodyPr>
            <a:lstStyle/>
            <a:p>
              <a:pPr algn="r"/>
              <a:r>
                <a:rPr lang="en-US" sz="900" dirty="0"/>
                <a:t>Lorem ipsum dolor sit amet, consectetur adipiscing elit. Ut tempor, quam et mattis </a:t>
              </a:r>
              <a:br>
                <a:rPr lang="en-US" sz="900" dirty="0"/>
              </a:br>
              <a:r>
                <a:rPr lang="en-US" sz="900" dirty="0"/>
                <a:t>pulvinar, </a:t>
              </a:r>
            </a:p>
          </p:txBody>
        </p:sp>
        <p:sp>
          <p:nvSpPr>
            <p:cNvPr id="90" name="Rectangle 89">
              <a:extLst>
                <a:ext uri="{FF2B5EF4-FFF2-40B4-BE49-F238E27FC236}">
                  <a16:creationId xmlns:a16="http://schemas.microsoft.com/office/drawing/2014/main" id="{8ED42466-8491-4972-9C0D-4305D32E521F}"/>
                </a:ext>
              </a:extLst>
            </p:cNvPr>
            <p:cNvSpPr/>
            <p:nvPr/>
          </p:nvSpPr>
          <p:spPr>
            <a:xfrm>
              <a:off x="8830209" y="3960983"/>
              <a:ext cx="34289" cy="654911"/>
            </a:xfrm>
            <a:prstGeom prst="rect">
              <a:avLst/>
            </a:prstGeom>
            <a:solidFill>
              <a:srgbClr val="018D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grpSp>
      <p:grpSp>
        <p:nvGrpSpPr>
          <p:cNvPr id="15" name="Group 14">
            <a:extLst>
              <a:ext uri="{FF2B5EF4-FFF2-40B4-BE49-F238E27FC236}">
                <a16:creationId xmlns:a16="http://schemas.microsoft.com/office/drawing/2014/main" id="{513848F7-AB46-4A09-A001-9E150D6A8104}"/>
              </a:ext>
            </a:extLst>
          </p:cNvPr>
          <p:cNvGrpSpPr/>
          <p:nvPr/>
        </p:nvGrpSpPr>
        <p:grpSpPr>
          <a:xfrm>
            <a:off x="6314326" y="5020512"/>
            <a:ext cx="2550172" cy="654912"/>
            <a:chOff x="6314326" y="4768554"/>
            <a:chExt cx="2550172" cy="654912"/>
          </a:xfrm>
        </p:grpSpPr>
        <p:sp>
          <p:nvSpPr>
            <p:cNvPr id="92" name="TextBox 91">
              <a:extLst>
                <a:ext uri="{FF2B5EF4-FFF2-40B4-BE49-F238E27FC236}">
                  <a16:creationId xmlns:a16="http://schemas.microsoft.com/office/drawing/2014/main" id="{C33FA41D-1FD9-4E42-9809-2C89E53B40FF}"/>
                </a:ext>
              </a:extLst>
            </p:cNvPr>
            <p:cNvSpPr txBox="1"/>
            <p:nvPr/>
          </p:nvSpPr>
          <p:spPr>
            <a:xfrm>
              <a:off x="6314328" y="4768554"/>
              <a:ext cx="2453347" cy="198850"/>
            </a:xfrm>
            <a:prstGeom prst="rect">
              <a:avLst/>
            </a:prstGeom>
            <a:noFill/>
          </p:spPr>
          <p:txBody>
            <a:bodyPr wrap="square" lIns="0" tIns="0" rIns="0" bIns="0" rtlCol="0" anchor="b">
              <a:noAutofit/>
            </a:bodyPr>
            <a:lstStyle/>
            <a:p>
              <a:pPr algn="r"/>
              <a:r>
                <a:rPr lang="en-US" sz="1050" b="1" dirty="0">
                  <a:solidFill>
                    <a:srgbClr val="57BFE8"/>
                  </a:solidFill>
                  <a:latin typeface="+mj-lt"/>
                </a:rPr>
                <a:t>Lorem ipsum dolor </a:t>
              </a:r>
              <a:endParaRPr lang="en-PH" sz="1050" b="1" dirty="0">
                <a:solidFill>
                  <a:srgbClr val="57BFE8"/>
                </a:solidFill>
                <a:latin typeface="+mj-lt"/>
              </a:endParaRPr>
            </a:p>
          </p:txBody>
        </p:sp>
        <p:sp>
          <p:nvSpPr>
            <p:cNvPr id="93" name="TextBox 92">
              <a:extLst>
                <a:ext uri="{FF2B5EF4-FFF2-40B4-BE49-F238E27FC236}">
                  <a16:creationId xmlns:a16="http://schemas.microsoft.com/office/drawing/2014/main" id="{F40790E0-683E-454C-A057-C0B7EE5D4765}"/>
                </a:ext>
              </a:extLst>
            </p:cNvPr>
            <p:cNvSpPr txBox="1"/>
            <p:nvPr/>
          </p:nvSpPr>
          <p:spPr>
            <a:xfrm>
              <a:off x="6314326" y="4997626"/>
              <a:ext cx="2453348" cy="425840"/>
            </a:xfrm>
            <a:prstGeom prst="rect">
              <a:avLst/>
            </a:prstGeom>
            <a:noFill/>
          </p:spPr>
          <p:txBody>
            <a:bodyPr wrap="square" lIns="0" tIns="0" rIns="0" bIns="0" rtlCol="0" anchor="t">
              <a:noAutofit/>
            </a:bodyPr>
            <a:lstStyle/>
            <a:p>
              <a:pPr algn="r"/>
              <a:r>
                <a:rPr lang="en-US" sz="900" dirty="0"/>
                <a:t>Lorem ipsum dolor sit amet, consectetur adipiscing elit. Ut tempor, quam et mattis </a:t>
              </a:r>
              <a:br>
                <a:rPr lang="en-US" sz="900" dirty="0"/>
              </a:br>
              <a:r>
                <a:rPr lang="en-US" sz="900" dirty="0"/>
                <a:t>pulvinar, </a:t>
              </a:r>
            </a:p>
          </p:txBody>
        </p:sp>
        <p:sp>
          <p:nvSpPr>
            <p:cNvPr id="94" name="Rectangle 93">
              <a:extLst>
                <a:ext uri="{FF2B5EF4-FFF2-40B4-BE49-F238E27FC236}">
                  <a16:creationId xmlns:a16="http://schemas.microsoft.com/office/drawing/2014/main" id="{260976AD-8883-45A3-A703-EA03C67BD4F2}"/>
                </a:ext>
              </a:extLst>
            </p:cNvPr>
            <p:cNvSpPr/>
            <p:nvPr/>
          </p:nvSpPr>
          <p:spPr>
            <a:xfrm>
              <a:off x="8830209" y="4768554"/>
              <a:ext cx="34289" cy="654911"/>
            </a:xfrm>
            <a:prstGeom prst="rect">
              <a:avLst/>
            </a:prstGeom>
            <a:solidFill>
              <a:srgbClr val="57BF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grpSp>
      <p:pic>
        <p:nvPicPr>
          <p:cNvPr id="95" name="Graphic 94" descr="Single gear with solid fill">
            <a:extLst>
              <a:ext uri="{FF2B5EF4-FFF2-40B4-BE49-F238E27FC236}">
                <a16:creationId xmlns:a16="http://schemas.microsoft.com/office/drawing/2014/main" id="{C467376C-57AD-4C7C-9F31-A80F0FBD481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582312" y="3081233"/>
            <a:ext cx="500108" cy="500108"/>
          </a:xfrm>
          <a:prstGeom prst="rect">
            <a:avLst/>
          </a:prstGeom>
        </p:spPr>
      </p:pic>
      <p:pic>
        <p:nvPicPr>
          <p:cNvPr id="96" name="Graphic 95" descr="Single gear with solid fill">
            <a:extLst>
              <a:ext uri="{FF2B5EF4-FFF2-40B4-BE49-F238E27FC236}">
                <a16:creationId xmlns:a16="http://schemas.microsoft.com/office/drawing/2014/main" id="{7FB475DF-6FCA-4959-8012-E6F1FF8F761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03637" y="3845784"/>
            <a:ext cx="500108" cy="500108"/>
          </a:xfrm>
          <a:prstGeom prst="rect">
            <a:avLst/>
          </a:prstGeom>
        </p:spPr>
      </p:pic>
      <p:pic>
        <p:nvPicPr>
          <p:cNvPr id="97" name="Graphic 96" descr="Single gear with solid fill">
            <a:extLst>
              <a:ext uri="{FF2B5EF4-FFF2-40B4-BE49-F238E27FC236}">
                <a16:creationId xmlns:a16="http://schemas.microsoft.com/office/drawing/2014/main" id="{8D962A08-0EF8-4F0C-A12E-320A2E39746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89984" y="4462167"/>
            <a:ext cx="500108" cy="500108"/>
          </a:xfrm>
          <a:prstGeom prst="rect">
            <a:avLst/>
          </a:prstGeom>
        </p:spPr>
      </p:pic>
      <p:pic>
        <p:nvPicPr>
          <p:cNvPr id="98" name="Graphic 97" descr="Single gear with solid fill">
            <a:extLst>
              <a:ext uri="{FF2B5EF4-FFF2-40B4-BE49-F238E27FC236}">
                <a16:creationId xmlns:a16="http://schemas.microsoft.com/office/drawing/2014/main" id="{2CE8C089-1DD8-4587-982B-555D59658B2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75125" y="4466233"/>
            <a:ext cx="500108" cy="500108"/>
          </a:xfrm>
          <a:prstGeom prst="rect">
            <a:avLst/>
          </a:prstGeom>
        </p:spPr>
      </p:pic>
      <p:pic>
        <p:nvPicPr>
          <p:cNvPr id="99" name="Graphic 98" descr="Single gear with solid fill">
            <a:extLst>
              <a:ext uri="{FF2B5EF4-FFF2-40B4-BE49-F238E27FC236}">
                <a16:creationId xmlns:a16="http://schemas.microsoft.com/office/drawing/2014/main" id="{0B576EB5-BD75-4E8F-833B-FCB374AE061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167830" y="3854922"/>
            <a:ext cx="500108" cy="500108"/>
          </a:xfrm>
          <a:prstGeom prst="rect">
            <a:avLst/>
          </a:prstGeom>
        </p:spPr>
      </p:pic>
      <p:pic>
        <p:nvPicPr>
          <p:cNvPr id="100" name="Graphic 99" descr="Single gear with solid fill">
            <a:extLst>
              <a:ext uri="{FF2B5EF4-FFF2-40B4-BE49-F238E27FC236}">
                <a16:creationId xmlns:a16="http://schemas.microsoft.com/office/drawing/2014/main" id="{3BA0BC5B-BCC8-4ED6-AE7F-DC6E429DAE4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997086" y="3088562"/>
            <a:ext cx="500108" cy="500108"/>
          </a:xfrm>
          <a:prstGeom prst="rect">
            <a:avLst/>
          </a:prstGeom>
        </p:spPr>
      </p:pic>
      <p:pic>
        <p:nvPicPr>
          <p:cNvPr id="101" name="Graphic 100" descr="Single gear with solid fill">
            <a:extLst>
              <a:ext uri="{FF2B5EF4-FFF2-40B4-BE49-F238E27FC236}">
                <a16:creationId xmlns:a16="http://schemas.microsoft.com/office/drawing/2014/main" id="{7005C41A-16DD-4E53-BE87-0AD7CAA7E60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91464" y="2744238"/>
            <a:ext cx="500108" cy="500108"/>
          </a:xfrm>
          <a:prstGeom prst="rect">
            <a:avLst/>
          </a:prstGeom>
        </p:spPr>
      </p:pic>
      <p:grpSp>
        <p:nvGrpSpPr>
          <p:cNvPr id="52" name="Group 51">
            <a:extLst>
              <a:ext uri="{FF2B5EF4-FFF2-40B4-BE49-F238E27FC236}">
                <a16:creationId xmlns:a16="http://schemas.microsoft.com/office/drawing/2014/main" id="{2DC4FC48-BAF9-4D47-8B26-901D7639C979}"/>
              </a:ext>
            </a:extLst>
          </p:cNvPr>
          <p:cNvGrpSpPr/>
          <p:nvPr/>
        </p:nvGrpSpPr>
        <p:grpSpPr>
          <a:xfrm>
            <a:off x="272848" y="1628538"/>
            <a:ext cx="8576000" cy="226468"/>
            <a:chOff x="363795" y="1220318"/>
            <a:chExt cx="6593568" cy="370849"/>
          </a:xfrm>
        </p:grpSpPr>
        <p:sp>
          <p:nvSpPr>
            <p:cNvPr id="53" name="TextBox 52">
              <a:extLst>
                <a:ext uri="{FF2B5EF4-FFF2-40B4-BE49-F238E27FC236}">
                  <a16:creationId xmlns:a16="http://schemas.microsoft.com/office/drawing/2014/main" id="{03805406-1496-4C91-895C-FFC5ADCE20F8}"/>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54" name="Straight Connector 53">
              <a:extLst>
                <a:ext uri="{FF2B5EF4-FFF2-40B4-BE49-F238E27FC236}">
                  <a16:creationId xmlns:a16="http://schemas.microsoft.com/office/drawing/2014/main" id="{D5AD4874-41B9-4F87-9890-C98433B5371E}"/>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7494311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B8F92D0-3DD4-4CB3-BD49-9F8468262761}"/>
              </a:ext>
            </a:extLst>
          </p:cNvPr>
          <p:cNvSpPr>
            <a:spLocks noGrp="1"/>
          </p:cNvSpPr>
          <p:nvPr>
            <p:ph type="ctrTitle"/>
          </p:nvPr>
        </p:nvSpPr>
        <p:spPr/>
        <p:txBody>
          <a:bodyPr/>
          <a:lstStyle/>
          <a:p>
            <a:r>
              <a:rPr lang="en-PH" dirty="0"/>
              <a:t>Gear (Collaboration) Slides</a:t>
            </a:r>
          </a:p>
        </p:txBody>
      </p:sp>
    </p:spTree>
    <p:extLst>
      <p:ext uri="{BB962C8B-B14F-4D97-AF65-F5344CB8AC3E}">
        <p14:creationId xmlns:p14="http://schemas.microsoft.com/office/powerpoint/2010/main" val="103093219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itle 55">
            <a:extLst>
              <a:ext uri="{FF2B5EF4-FFF2-40B4-BE49-F238E27FC236}">
                <a16:creationId xmlns:a16="http://schemas.microsoft.com/office/drawing/2014/main" id="{A166BF08-8C1F-4EB4-BCD8-A13487436AC6}"/>
              </a:ext>
            </a:extLst>
          </p:cNvPr>
          <p:cNvSpPr>
            <a:spLocks noGrp="1"/>
          </p:cNvSpPr>
          <p:nvPr>
            <p:ph type="title"/>
          </p:nvPr>
        </p:nvSpPr>
        <p:spPr>
          <a:xfrm>
            <a:off x="295153" y="102266"/>
            <a:ext cx="8576001" cy="812134"/>
          </a:xfrm>
        </p:spPr>
        <p:txBody>
          <a:bodyPr>
            <a:normAutofit/>
          </a:bodyPr>
          <a:lstStyle/>
          <a:p>
            <a:r>
              <a:rPr lang="en-US" dirty="0"/>
              <a:t>Three Gears Process (1-2-3)</a:t>
            </a:r>
          </a:p>
        </p:txBody>
      </p:sp>
      <p:sp>
        <p:nvSpPr>
          <p:cNvPr id="3" name="Slide Number Placeholder 2">
            <a:extLst>
              <a:ext uri="{FF2B5EF4-FFF2-40B4-BE49-F238E27FC236}">
                <a16:creationId xmlns:a16="http://schemas.microsoft.com/office/drawing/2014/main" id="{13272D4E-1733-44CB-9C9F-763250B5B320}"/>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125</a:t>
            </a:fld>
            <a:endParaRPr lang="en-PH" dirty="0"/>
          </a:p>
        </p:txBody>
      </p:sp>
      <p:grpSp>
        <p:nvGrpSpPr>
          <p:cNvPr id="6" name="Group 5">
            <a:extLst>
              <a:ext uri="{FF2B5EF4-FFF2-40B4-BE49-F238E27FC236}">
                <a16:creationId xmlns:a16="http://schemas.microsoft.com/office/drawing/2014/main" id="{B281EE9A-6B5C-496A-8DF0-34767CBC2B3A}"/>
              </a:ext>
            </a:extLst>
          </p:cNvPr>
          <p:cNvGrpSpPr/>
          <p:nvPr/>
        </p:nvGrpSpPr>
        <p:grpSpPr>
          <a:xfrm>
            <a:off x="1595321" y="2549243"/>
            <a:ext cx="5994201" cy="2312051"/>
            <a:chOff x="1841366" y="1284623"/>
            <a:chExt cx="8563721" cy="3303151"/>
          </a:xfrm>
        </p:grpSpPr>
        <p:grpSp>
          <p:nvGrpSpPr>
            <p:cNvPr id="5" name="Group 4">
              <a:extLst>
                <a:ext uri="{FF2B5EF4-FFF2-40B4-BE49-F238E27FC236}">
                  <a16:creationId xmlns:a16="http://schemas.microsoft.com/office/drawing/2014/main" id="{1F0E9F3F-2071-4D8C-A1AD-420C29A741B7}"/>
                </a:ext>
              </a:extLst>
            </p:cNvPr>
            <p:cNvGrpSpPr/>
            <p:nvPr/>
          </p:nvGrpSpPr>
          <p:grpSpPr>
            <a:xfrm>
              <a:off x="1841366" y="1284623"/>
              <a:ext cx="3128410" cy="3128408"/>
              <a:chOff x="1841366" y="1284623"/>
              <a:chExt cx="3128410" cy="3128408"/>
            </a:xfrm>
          </p:grpSpPr>
          <p:pic>
            <p:nvPicPr>
              <p:cNvPr id="4" name="Graphic 3" descr="Single gear with solid fill">
                <a:extLst>
                  <a:ext uri="{FF2B5EF4-FFF2-40B4-BE49-F238E27FC236}">
                    <a16:creationId xmlns:a16="http://schemas.microsoft.com/office/drawing/2014/main" id="{0AC66E4D-73A3-4B67-ACAD-C0655047401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21442241">
                <a:off x="1841366" y="1284623"/>
                <a:ext cx="3128410" cy="3128408"/>
              </a:xfrm>
              <a:prstGeom prst="rect">
                <a:avLst/>
              </a:prstGeom>
            </p:spPr>
          </p:pic>
          <p:sp>
            <p:nvSpPr>
              <p:cNvPr id="11" name="Arc 10">
                <a:extLst>
                  <a:ext uri="{FF2B5EF4-FFF2-40B4-BE49-F238E27FC236}">
                    <a16:creationId xmlns:a16="http://schemas.microsoft.com/office/drawing/2014/main" id="{F6426134-5696-4A4C-9ECA-29D0A1AB7F57}"/>
                  </a:ext>
                </a:extLst>
              </p:cNvPr>
              <p:cNvSpPr/>
              <p:nvPr/>
            </p:nvSpPr>
            <p:spPr>
              <a:xfrm rot="20473166">
                <a:off x="2045780" y="1489038"/>
                <a:ext cx="2719576" cy="2719576"/>
              </a:xfrm>
              <a:prstGeom prst="arc">
                <a:avLst>
                  <a:gd name="adj1" fmla="val 1561752"/>
                  <a:gd name="adj2" fmla="val 11413760"/>
                </a:avLst>
              </a:prstGeom>
              <a:ln w="28575">
                <a:solidFill>
                  <a:schemeClr val="bg1">
                    <a:lumMod val="75000"/>
                  </a:schemeClr>
                </a:solidFill>
                <a:prstDash val="sysDash"/>
                <a:headEnd type="triangle"/>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sp>
            <p:nvSpPr>
              <p:cNvPr id="57" name="Oval 56">
                <a:extLst>
                  <a:ext uri="{FF2B5EF4-FFF2-40B4-BE49-F238E27FC236}">
                    <a16:creationId xmlns:a16="http://schemas.microsoft.com/office/drawing/2014/main" id="{34806165-72AB-4297-B7C6-CEA50E183EFD}"/>
                  </a:ext>
                </a:extLst>
              </p:cNvPr>
              <p:cNvSpPr/>
              <p:nvPr/>
            </p:nvSpPr>
            <p:spPr>
              <a:xfrm>
                <a:off x="2945216" y="2388473"/>
                <a:ext cx="920707" cy="92070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700" dirty="0">
                    <a:solidFill>
                      <a:schemeClr val="tx2">
                        <a:lumMod val="75000"/>
                        <a:lumOff val="25000"/>
                      </a:schemeClr>
                    </a:solidFill>
                  </a:rPr>
                  <a:t>1</a:t>
                </a:r>
              </a:p>
            </p:txBody>
          </p:sp>
        </p:grpSp>
        <p:pic>
          <p:nvPicPr>
            <p:cNvPr id="27" name="Graphic 26" descr="Single gear with solid fill">
              <a:extLst>
                <a:ext uri="{FF2B5EF4-FFF2-40B4-BE49-F238E27FC236}">
                  <a16:creationId xmlns:a16="http://schemas.microsoft.com/office/drawing/2014/main" id="{A7B6932C-E8DB-4B55-B238-B8F7ADB74F7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0367550">
              <a:off x="4559021" y="1459366"/>
              <a:ext cx="3128410" cy="3128408"/>
            </a:xfrm>
            <a:prstGeom prst="rect">
              <a:avLst/>
            </a:prstGeom>
          </p:spPr>
        </p:pic>
        <p:sp>
          <p:nvSpPr>
            <p:cNvPr id="28" name="Arc 27">
              <a:extLst>
                <a:ext uri="{FF2B5EF4-FFF2-40B4-BE49-F238E27FC236}">
                  <a16:creationId xmlns:a16="http://schemas.microsoft.com/office/drawing/2014/main" id="{AF5F3CE9-AF9D-4871-ACE7-A4350DB3E4CF}"/>
                </a:ext>
              </a:extLst>
            </p:cNvPr>
            <p:cNvSpPr/>
            <p:nvPr/>
          </p:nvSpPr>
          <p:spPr>
            <a:xfrm rot="9398475">
              <a:off x="4763441" y="1663783"/>
              <a:ext cx="2719576" cy="2719576"/>
            </a:xfrm>
            <a:prstGeom prst="arc">
              <a:avLst>
                <a:gd name="adj1" fmla="val 1561752"/>
                <a:gd name="adj2" fmla="val 11930206"/>
              </a:avLst>
            </a:prstGeom>
            <a:ln w="28575">
              <a:solidFill>
                <a:schemeClr val="bg1">
                  <a:lumMod val="75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sp>
          <p:nvSpPr>
            <p:cNvPr id="29" name="Oval 28">
              <a:extLst>
                <a:ext uri="{FF2B5EF4-FFF2-40B4-BE49-F238E27FC236}">
                  <a16:creationId xmlns:a16="http://schemas.microsoft.com/office/drawing/2014/main" id="{EA4A00B8-0F61-44FE-BBEA-AC73C0DCFFBF}"/>
                </a:ext>
              </a:extLst>
            </p:cNvPr>
            <p:cNvSpPr/>
            <p:nvPr/>
          </p:nvSpPr>
          <p:spPr>
            <a:xfrm rot="10800000" flipV="1">
              <a:off x="5662874" y="2563217"/>
              <a:ext cx="920707" cy="92070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700" dirty="0">
                  <a:solidFill>
                    <a:schemeClr val="accent2"/>
                  </a:solidFill>
                </a:rPr>
                <a:t>2</a:t>
              </a:r>
            </a:p>
          </p:txBody>
        </p:sp>
        <p:grpSp>
          <p:nvGrpSpPr>
            <p:cNvPr id="30" name="Group 29">
              <a:extLst>
                <a:ext uri="{FF2B5EF4-FFF2-40B4-BE49-F238E27FC236}">
                  <a16:creationId xmlns:a16="http://schemas.microsoft.com/office/drawing/2014/main" id="{45311DE2-E7D8-4420-82CC-B5B632C49933}"/>
                </a:ext>
              </a:extLst>
            </p:cNvPr>
            <p:cNvGrpSpPr/>
            <p:nvPr/>
          </p:nvGrpSpPr>
          <p:grpSpPr>
            <a:xfrm>
              <a:off x="7276677" y="1284623"/>
              <a:ext cx="3128410" cy="3128408"/>
              <a:chOff x="1841366" y="1284623"/>
              <a:chExt cx="3128410" cy="3128408"/>
            </a:xfrm>
          </p:grpSpPr>
          <p:pic>
            <p:nvPicPr>
              <p:cNvPr id="33" name="Graphic 32" descr="Single gear with solid fill">
                <a:extLst>
                  <a:ext uri="{FF2B5EF4-FFF2-40B4-BE49-F238E27FC236}">
                    <a16:creationId xmlns:a16="http://schemas.microsoft.com/office/drawing/2014/main" id="{296692DC-6DF1-43B6-BE0A-FB1B2D1FD679}"/>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21442241">
                <a:off x="1841366" y="1284623"/>
                <a:ext cx="3128410" cy="3128408"/>
              </a:xfrm>
              <a:prstGeom prst="rect">
                <a:avLst/>
              </a:prstGeom>
            </p:spPr>
          </p:pic>
          <p:sp>
            <p:nvSpPr>
              <p:cNvPr id="36" name="Arc 35">
                <a:extLst>
                  <a:ext uri="{FF2B5EF4-FFF2-40B4-BE49-F238E27FC236}">
                    <a16:creationId xmlns:a16="http://schemas.microsoft.com/office/drawing/2014/main" id="{66D57498-1A5C-4B7D-B749-E8D285BE3157}"/>
                  </a:ext>
                </a:extLst>
              </p:cNvPr>
              <p:cNvSpPr/>
              <p:nvPr/>
            </p:nvSpPr>
            <p:spPr>
              <a:xfrm rot="20473166">
                <a:off x="2045780" y="1489038"/>
                <a:ext cx="2719576" cy="2719576"/>
              </a:xfrm>
              <a:prstGeom prst="arc">
                <a:avLst>
                  <a:gd name="adj1" fmla="val 1561752"/>
                  <a:gd name="adj2" fmla="val 11650560"/>
                </a:avLst>
              </a:prstGeom>
              <a:ln w="28575">
                <a:solidFill>
                  <a:schemeClr val="bg1">
                    <a:lumMod val="75000"/>
                  </a:schemeClr>
                </a:solidFill>
                <a:prstDash val="sysDash"/>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sp>
            <p:nvSpPr>
              <p:cNvPr id="39" name="Oval 38">
                <a:extLst>
                  <a:ext uri="{FF2B5EF4-FFF2-40B4-BE49-F238E27FC236}">
                    <a16:creationId xmlns:a16="http://schemas.microsoft.com/office/drawing/2014/main" id="{0D08688B-31D8-4E93-84A6-E755546CA971}"/>
                  </a:ext>
                </a:extLst>
              </p:cNvPr>
              <p:cNvSpPr/>
              <p:nvPr/>
            </p:nvSpPr>
            <p:spPr>
              <a:xfrm>
                <a:off x="2945216" y="2388473"/>
                <a:ext cx="920707" cy="92070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700" dirty="0">
                    <a:solidFill>
                      <a:schemeClr val="accent3"/>
                    </a:solidFill>
                  </a:rPr>
                  <a:t>3</a:t>
                </a:r>
              </a:p>
            </p:txBody>
          </p:sp>
        </p:grpSp>
      </p:grpSp>
      <p:grpSp>
        <p:nvGrpSpPr>
          <p:cNvPr id="9" name="Group 8">
            <a:extLst>
              <a:ext uri="{FF2B5EF4-FFF2-40B4-BE49-F238E27FC236}">
                <a16:creationId xmlns:a16="http://schemas.microsoft.com/office/drawing/2014/main" id="{BB6E4C5A-A8A7-4E8F-AF7E-561DB3F341FF}"/>
              </a:ext>
            </a:extLst>
          </p:cNvPr>
          <p:cNvGrpSpPr/>
          <p:nvPr/>
        </p:nvGrpSpPr>
        <p:grpSpPr>
          <a:xfrm>
            <a:off x="295275" y="4852340"/>
            <a:ext cx="8553450" cy="708549"/>
            <a:chOff x="295275" y="4654148"/>
            <a:chExt cx="8553450" cy="708549"/>
          </a:xfrm>
        </p:grpSpPr>
        <p:sp>
          <p:nvSpPr>
            <p:cNvPr id="41" name="TextBox 40">
              <a:extLst>
                <a:ext uri="{FF2B5EF4-FFF2-40B4-BE49-F238E27FC236}">
                  <a16:creationId xmlns:a16="http://schemas.microsoft.com/office/drawing/2014/main" id="{33CC9403-09DA-4A32-8D8E-CB1B2495999C}"/>
                </a:ext>
              </a:extLst>
            </p:cNvPr>
            <p:cNvSpPr txBox="1"/>
            <p:nvPr/>
          </p:nvSpPr>
          <p:spPr>
            <a:xfrm>
              <a:off x="295277" y="4654148"/>
              <a:ext cx="3962381" cy="198850"/>
            </a:xfrm>
            <a:prstGeom prst="rect">
              <a:avLst/>
            </a:prstGeom>
            <a:noFill/>
          </p:spPr>
          <p:txBody>
            <a:bodyPr wrap="square" lIns="0" tIns="0" rIns="0" bIns="0" rtlCol="0" anchor="b">
              <a:noAutofit/>
            </a:bodyPr>
            <a:lstStyle/>
            <a:p>
              <a:pPr algn="ctr"/>
              <a:r>
                <a:rPr lang="en-US" sz="1350" b="1" dirty="0">
                  <a:solidFill>
                    <a:srgbClr val="215B88"/>
                  </a:solidFill>
                  <a:latin typeface="+mj-lt"/>
                </a:rPr>
                <a:t>Lorem ipsum dolor </a:t>
              </a:r>
              <a:endParaRPr lang="en-PH" sz="1350" b="1" dirty="0">
                <a:solidFill>
                  <a:srgbClr val="215B88"/>
                </a:solidFill>
                <a:latin typeface="+mj-lt"/>
              </a:endParaRPr>
            </a:p>
          </p:txBody>
        </p:sp>
        <p:sp>
          <p:nvSpPr>
            <p:cNvPr id="42" name="TextBox 41">
              <a:extLst>
                <a:ext uri="{FF2B5EF4-FFF2-40B4-BE49-F238E27FC236}">
                  <a16:creationId xmlns:a16="http://schemas.microsoft.com/office/drawing/2014/main" id="{1A9F4285-9122-48A9-B8BE-9633E5EAF4E0}"/>
                </a:ext>
              </a:extLst>
            </p:cNvPr>
            <p:cNvSpPr txBox="1"/>
            <p:nvPr/>
          </p:nvSpPr>
          <p:spPr>
            <a:xfrm>
              <a:off x="295275" y="4883219"/>
              <a:ext cx="3962383" cy="479478"/>
            </a:xfrm>
            <a:prstGeom prst="rect">
              <a:avLst/>
            </a:prstGeom>
            <a:noFill/>
          </p:spPr>
          <p:txBody>
            <a:bodyPr wrap="square" lIns="0" tIns="0" rIns="0" bIns="0" rtlCol="0" anchor="t">
              <a:noAutofit/>
            </a:bodyPr>
            <a:lstStyle/>
            <a:p>
              <a:pPr algn="ctr"/>
              <a:r>
                <a:rPr lang="en-US" sz="1050" dirty="0"/>
                <a:t>Lorem ipsum dolor sit amet, consectetur adipiscing elit. Ut tempor, quam et mattis pulvinar, Lorem ipsum dolor sit amet, </a:t>
              </a:r>
            </a:p>
          </p:txBody>
        </p:sp>
        <p:sp>
          <p:nvSpPr>
            <p:cNvPr id="40" name="TextBox 39">
              <a:extLst>
                <a:ext uri="{FF2B5EF4-FFF2-40B4-BE49-F238E27FC236}">
                  <a16:creationId xmlns:a16="http://schemas.microsoft.com/office/drawing/2014/main" id="{11F5EEAF-773C-4D86-9D13-98F615BC53ED}"/>
                </a:ext>
              </a:extLst>
            </p:cNvPr>
            <p:cNvSpPr txBox="1"/>
            <p:nvPr/>
          </p:nvSpPr>
          <p:spPr>
            <a:xfrm>
              <a:off x="4886340" y="4654149"/>
              <a:ext cx="3962381" cy="198850"/>
            </a:xfrm>
            <a:prstGeom prst="rect">
              <a:avLst/>
            </a:prstGeom>
            <a:noFill/>
          </p:spPr>
          <p:txBody>
            <a:bodyPr wrap="square" lIns="0" tIns="0" rIns="0" bIns="0" rtlCol="0" anchor="b">
              <a:noAutofit/>
            </a:bodyPr>
            <a:lstStyle/>
            <a:p>
              <a:pPr algn="ctr"/>
              <a:r>
                <a:rPr lang="en-US" sz="1350" b="1" dirty="0">
                  <a:solidFill>
                    <a:schemeClr val="accent3"/>
                  </a:solidFill>
                  <a:latin typeface="+mj-lt"/>
                </a:rPr>
                <a:t>Lorem ipsum dolor </a:t>
              </a:r>
              <a:endParaRPr lang="en-PH" sz="1350" b="1" dirty="0">
                <a:solidFill>
                  <a:schemeClr val="accent3"/>
                </a:solidFill>
                <a:latin typeface="+mj-lt"/>
              </a:endParaRPr>
            </a:p>
          </p:txBody>
        </p:sp>
        <p:sp>
          <p:nvSpPr>
            <p:cNvPr id="43" name="TextBox 42">
              <a:extLst>
                <a:ext uri="{FF2B5EF4-FFF2-40B4-BE49-F238E27FC236}">
                  <a16:creationId xmlns:a16="http://schemas.microsoft.com/office/drawing/2014/main" id="{7BE90E34-F2C9-4538-91FB-3CCD2FFD88E2}"/>
                </a:ext>
              </a:extLst>
            </p:cNvPr>
            <p:cNvSpPr txBox="1"/>
            <p:nvPr/>
          </p:nvSpPr>
          <p:spPr>
            <a:xfrm>
              <a:off x="4886342" y="4883219"/>
              <a:ext cx="3962383" cy="479478"/>
            </a:xfrm>
            <a:prstGeom prst="rect">
              <a:avLst/>
            </a:prstGeom>
            <a:noFill/>
          </p:spPr>
          <p:txBody>
            <a:bodyPr wrap="square" lIns="0" tIns="0" rIns="0" bIns="0" rtlCol="0" anchor="t">
              <a:noAutofit/>
            </a:bodyPr>
            <a:lstStyle/>
            <a:p>
              <a:pPr algn="ctr"/>
              <a:r>
                <a:rPr lang="en-US" sz="1050" dirty="0"/>
                <a:t>Lorem ipsum dolor sit amet, consectetur adipiscing elit. Ut tempor, quam et mattis pulvinar, Lorem ipsum dolor sit amet, </a:t>
              </a:r>
            </a:p>
          </p:txBody>
        </p:sp>
      </p:grpSp>
      <p:sp>
        <p:nvSpPr>
          <p:cNvPr id="44" name="TextBox 43">
            <a:extLst>
              <a:ext uri="{FF2B5EF4-FFF2-40B4-BE49-F238E27FC236}">
                <a16:creationId xmlns:a16="http://schemas.microsoft.com/office/drawing/2014/main" id="{FA0DC95F-4721-4EFF-9A3A-4BD8A5E7D499}"/>
              </a:ext>
            </a:extLst>
          </p:cNvPr>
          <p:cNvSpPr txBox="1"/>
          <p:nvPr/>
        </p:nvSpPr>
        <p:spPr>
          <a:xfrm>
            <a:off x="2630687" y="1849649"/>
            <a:ext cx="3962381" cy="198850"/>
          </a:xfrm>
          <a:prstGeom prst="rect">
            <a:avLst/>
          </a:prstGeom>
          <a:noFill/>
        </p:spPr>
        <p:txBody>
          <a:bodyPr wrap="square" lIns="0" tIns="0" rIns="0" bIns="0" rtlCol="0" anchor="b">
            <a:noAutofit/>
          </a:bodyPr>
          <a:lstStyle/>
          <a:p>
            <a:pPr algn="ctr"/>
            <a:r>
              <a:rPr lang="en-US" sz="1350" b="1" dirty="0">
                <a:solidFill>
                  <a:schemeClr val="accent2"/>
                </a:solidFill>
                <a:latin typeface="+mj-lt"/>
              </a:rPr>
              <a:t>Lorem ipsum dolor </a:t>
            </a:r>
            <a:endParaRPr lang="en-PH" sz="1350" b="1" dirty="0">
              <a:solidFill>
                <a:schemeClr val="accent2"/>
              </a:solidFill>
              <a:latin typeface="+mj-lt"/>
            </a:endParaRPr>
          </a:p>
        </p:txBody>
      </p:sp>
      <p:sp>
        <p:nvSpPr>
          <p:cNvPr id="45" name="TextBox 44">
            <a:extLst>
              <a:ext uri="{FF2B5EF4-FFF2-40B4-BE49-F238E27FC236}">
                <a16:creationId xmlns:a16="http://schemas.microsoft.com/office/drawing/2014/main" id="{EFBDB047-763B-477E-9878-2E4998EB5EBE}"/>
              </a:ext>
            </a:extLst>
          </p:cNvPr>
          <p:cNvSpPr txBox="1"/>
          <p:nvPr/>
        </p:nvSpPr>
        <p:spPr>
          <a:xfrm>
            <a:off x="2383119" y="2078718"/>
            <a:ext cx="4457520" cy="479478"/>
          </a:xfrm>
          <a:prstGeom prst="rect">
            <a:avLst/>
          </a:prstGeom>
          <a:noFill/>
        </p:spPr>
        <p:txBody>
          <a:bodyPr wrap="square" lIns="0" tIns="0" rIns="0" bIns="0" rtlCol="0" anchor="t">
            <a:noAutofit/>
          </a:bodyPr>
          <a:lstStyle/>
          <a:p>
            <a:pPr algn="ctr"/>
            <a:r>
              <a:rPr lang="en-US" sz="1050" dirty="0"/>
              <a:t>Lorem ipsum dolor sit amet, consectetur adipiscing elit. Ut tempor, quam et mattis pulvinar, Lorem ipsum dolor sit amet, </a:t>
            </a:r>
          </a:p>
        </p:txBody>
      </p:sp>
    </p:spTree>
    <p:extLst>
      <p:ext uri="{BB962C8B-B14F-4D97-AF65-F5344CB8AC3E}">
        <p14:creationId xmlns:p14="http://schemas.microsoft.com/office/powerpoint/2010/main" val="2550514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itle 55">
            <a:extLst>
              <a:ext uri="{FF2B5EF4-FFF2-40B4-BE49-F238E27FC236}">
                <a16:creationId xmlns:a16="http://schemas.microsoft.com/office/drawing/2014/main" id="{A166BF08-8C1F-4EB4-BCD8-A13487436AC6}"/>
              </a:ext>
            </a:extLst>
          </p:cNvPr>
          <p:cNvSpPr>
            <a:spLocks noGrp="1"/>
          </p:cNvSpPr>
          <p:nvPr>
            <p:ph type="title"/>
          </p:nvPr>
        </p:nvSpPr>
        <p:spPr/>
        <p:txBody>
          <a:bodyPr>
            <a:normAutofit/>
          </a:bodyPr>
          <a:lstStyle/>
          <a:p>
            <a:r>
              <a:rPr lang="en-US" b="1" dirty="0"/>
              <a:t>Four Gears Ascending Process</a:t>
            </a:r>
          </a:p>
        </p:txBody>
      </p:sp>
      <p:sp>
        <p:nvSpPr>
          <p:cNvPr id="3" name="Slide Number Placeholder 2">
            <a:extLst>
              <a:ext uri="{FF2B5EF4-FFF2-40B4-BE49-F238E27FC236}">
                <a16:creationId xmlns:a16="http://schemas.microsoft.com/office/drawing/2014/main" id="{90E4345F-890C-43F3-AD59-5247E3A2B891}"/>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126</a:t>
            </a:fld>
            <a:endParaRPr lang="en-PH" dirty="0"/>
          </a:p>
        </p:txBody>
      </p:sp>
      <p:sp>
        <p:nvSpPr>
          <p:cNvPr id="41" name="TextBox 40">
            <a:extLst>
              <a:ext uri="{FF2B5EF4-FFF2-40B4-BE49-F238E27FC236}">
                <a16:creationId xmlns:a16="http://schemas.microsoft.com/office/drawing/2014/main" id="{33CC9403-09DA-4A32-8D8E-CB1B2495999C}"/>
              </a:ext>
            </a:extLst>
          </p:cNvPr>
          <p:cNvSpPr txBox="1"/>
          <p:nvPr/>
        </p:nvSpPr>
        <p:spPr>
          <a:xfrm>
            <a:off x="388884" y="4634752"/>
            <a:ext cx="2012383" cy="198850"/>
          </a:xfrm>
          <a:prstGeom prst="rect">
            <a:avLst/>
          </a:prstGeom>
          <a:noFill/>
        </p:spPr>
        <p:txBody>
          <a:bodyPr wrap="square" lIns="0" tIns="0" rIns="0" bIns="0" rtlCol="0" anchor="b">
            <a:noAutofit/>
          </a:bodyPr>
          <a:lstStyle/>
          <a:p>
            <a:r>
              <a:rPr lang="en-US" sz="1400" b="1" dirty="0">
                <a:solidFill>
                  <a:srgbClr val="215B88"/>
                </a:solidFill>
                <a:latin typeface="+mj-lt"/>
              </a:rPr>
              <a:t>Lorem ipsum dolor </a:t>
            </a:r>
            <a:endParaRPr lang="en-PH" sz="1400" b="1" dirty="0">
              <a:solidFill>
                <a:srgbClr val="215B88"/>
              </a:solidFill>
              <a:latin typeface="+mj-lt"/>
            </a:endParaRPr>
          </a:p>
        </p:txBody>
      </p:sp>
      <p:sp>
        <p:nvSpPr>
          <p:cNvPr id="42" name="TextBox 41">
            <a:extLst>
              <a:ext uri="{FF2B5EF4-FFF2-40B4-BE49-F238E27FC236}">
                <a16:creationId xmlns:a16="http://schemas.microsoft.com/office/drawing/2014/main" id="{1A9F4285-9122-48A9-B8BE-9633E5EAF4E0}"/>
              </a:ext>
            </a:extLst>
          </p:cNvPr>
          <p:cNvSpPr txBox="1"/>
          <p:nvPr/>
        </p:nvSpPr>
        <p:spPr>
          <a:xfrm>
            <a:off x="388882" y="4863823"/>
            <a:ext cx="2012384" cy="1263499"/>
          </a:xfrm>
          <a:prstGeom prst="rect">
            <a:avLst/>
          </a:prstGeom>
          <a:noFill/>
        </p:spPr>
        <p:txBody>
          <a:bodyPr wrap="square" lIns="0" tIns="0" rIns="0" bIns="0" rtlCol="0" anchor="t">
            <a:noAutofit/>
          </a:bodyPr>
          <a:lstStyle/>
          <a:p>
            <a:r>
              <a:rPr lang="en-US" sz="1100" dirty="0"/>
              <a:t>Lorem ipsum dolor sit amet, consectetur adipiscing elit. Ut tempor, quam et mattis pulvinar, Lorem ipsum dolor sit amet, </a:t>
            </a:r>
          </a:p>
        </p:txBody>
      </p:sp>
      <p:sp>
        <p:nvSpPr>
          <p:cNvPr id="47" name="TextBox 46">
            <a:extLst>
              <a:ext uri="{FF2B5EF4-FFF2-40B4-BE49-F238E27FC236}">
                <a16:creationId xmlns:a16="http://schemas.microsoft.com/office/drawing/2014/main" id="{7B8A3242-84C0-4208-8E6D-BA02A11092F0}"/>
              </a:ext>
            </a:extLst>
          </p:cNvPr>
          <p:cNvSpPr txBox="1"/>
          <p:nvPr/>
        </p:nvSpPr>
        <p:spPr>
          <a:xfrm>
            <a:off x="2559618" y="4863824"/>
            <a:ext cx="2012384" cy="1263499"/>
          </a:xfrm>
          <a:prstGeom prst="rect">
            <a:avLst/>
          </a:prstGeom>
          <a:noFill/>
        </p:spPr>
        <p:txBody>
          <a:bodyPr wrap="square" lIns="0" tIns="0" rIns="0" bIns="0" rtlCol="0" anchor="t">
            <a:noAutofit/>
          </a:bodyPr>
          <a:lstStyle/>
          <a:p>
            <a:r>
              <a:rPr lang="en-US" sz="1100" dirty="0"/>
              <a:t>Lorem ipsum dolor sit amet, consectetur adipiscing elit. Ut tempor, quam et mattis pulvinar, Lorem ipsum dolor sit amet, </a:t>
            </a:r>
          </a:p>
        </p:txBody>
      </p:sp>
      <p:sp>
        <p:nvSpPr>
          <p:cNvPr id="52" name="TextBox 51">
            <a:extLst>
              <a:ext uri="{FF2B5EF4-FFF2-40B4-BE49-F238E27FC236}">
                <a16:creationId xmlns:a16="http://schemas.microsoft.com/office/drawing/2014/main" id="{342DD630-2A40-4E43-8817-AA3304F2315E}"/>
              </a:ext>
            </a:extLst>
          </p:cNvPr>
          <p:cNvSpPr txBox="1"/>
          <p:nvPr/>
        </p:nvSpPr>
        <p:spPr>
          <a:xfrm>
            <a:off x="4665732" y="1525329"/>
            <a:ext cx="2012383" cy="198850"/>
          </a:xfrm>
          <a:prstGeom prst="rect">
            <a:avLst/>
          </a:prstGeom>
          <a:noFill/>
        </p:spPr>
        <p:txBody>
          <a:bodyPr wrap="square" lIns="0" tIns="0" rIns="0" bIns="0" rtlCol="0" anchor="b">
            <a:noAutofit/>
          </a:bodyPr>
          <a:lstStyle/>
          <a:p>
            <a:r>
              <a:rPr lang="en-US" sz="1400" b="1" dirty="0">
                <a:solidFill>
                  <a:srgbClr val="00A6ED"/>
                </a:solidFill>
                <a:latin typeface="+mj-lt"/>
              </a:rPr>
              <a:t>Lorem ipsum dolor </a:t>
            </a:r>
            <a:endParaRPr lang="en-PH" sz="1400" b="1" dirty="0">
              <a:solidFill>
                <a:srgbClr val="00A6ED"/>
              </a:solidFill>
              <a:latin typeface="+mj-lt"/>
            </a:endParaRPr>
          </a:p>
        </p:txBody>
      </p:sp>
      <p:sp>
        <p:nvSpPr>
          <p:cNvPr id="53" name="TextBox 52">
            <a:extLst>
              <a:ext uri="{FF2B5EF4-FFF2-40B4-BE49-F238E27FC236}">
                <a16:creationId xmlns:a16="http://schemas.microsoft.com/office/drawing/2014/main" id="{B81CB26F-8B84-4CD5-A741-E7E879FB0F14}"/>
              </a:ext>
            </a:extLst>
          </p:cNvPr>
          <p:cNvSpPr txBox="1"/>
          <p:nvPr/>
        </p:nvSpPr>
        <p:spPr>
          <a:xfrm>
            <a:off x="4665731" y="1754401"/>
            <a:ext cx="2012384" cy="959110"/>
          </a:xfrm>
          <a:prstGeom prst="rect">
            <a:avLst/>
          </a:prstGeom>
          <a:noFill/>
        </p:spPr>
        <p:txBody>
          <a:bodyPr wrap="square" lIns="0" tIns="0" rIns="0" bIns="0" rtlCol="0" anchor="t">
            <a:noAutofit/>
          </a:bodyPr>
          <a:lstStyle/>
          <a:p>
            <a:r>
              <a:rPr lang="en-US" sz="1100" dirty="0"/>
              <a:t>Lorem ipsum dolor sit amet, consectetur adipiscing elit. Ut tempor, quam et mattis pulvinar, Lorem ipsum dolor sit amet, </a:t>
            </a:r>
          </a:p>
        </p:txBody>
      </p:sp>
      <p:sp>
        <p:nvSpPr>
          <p:cNvPr id="54" name="TextBox 53">
            <a:extLst>
              <a:ext uri="{FF2B5EF4-FFF2-40B4-BE49-F238E27FC236}">
                <a16:creationId xmlns:a16="http://schemas.microsoft.com/office/drawing/2014/main" id="{6F8FFBFA-46D6-4FEB-B5BA-9082945A6870}"/>
              </a:ext>
            </a:extLst>
          </p:cNvPr>
          <p:cNvSpPr txBox="1"/>
          <p:nvPr/>
        </p:nvSpPr>
        <p:spPr>
          <a:xfrm>
            <a:off x="6836466" y="1525329"/>
            <a:ext cx="2012383" cy="198850"/>
          </a:xfrm>
          <a:prstGeom prst="rect">
            <a:avLst/>
          </a:prstGeom>
          <a:noFill/>
        </p:spPr>
        <p:txBody>
          <a:bodyPr wrap="square" lIns="0" tIns="0" rIns="0" bIns="0" rtlCol="0" anchor="b">
            <a:noAutofit/>
          </a:bodyPr>
          <a:lstStyle/>
          <a:p>
            <a:r>
              <a:rPr lang="en-US" sz="1400" b="1" dirty="0">
                <a:solidFill>
                  <a:srgbClr val="018DA0"/>
                </a:solidFill>
                <a:latin typeface="+mj-lt"/>
              </a:rPr>
              <a:t>Lorem ipsum dolor </a:t>
            </a:r>
            <a:endParaRPr lang="en-PH" sz="1400" b="1" dirty="0">
              <a:solidFill>
                <a:srgbClr val="018DA0"/>
              </a:solidFill>
              <a:latin typeface="+mj-lt"/>
            </a:endParaRPr>
          </a:p>
        </p:txBody>
      </p:sp>
      <p:sp>
        <p:nvSpPr>
          <p:cNvPr id="55" name="TextBox 54">
            <a:extLst>
              <a:ext uri="{FF2B5EF4-FFF2-40B4-BE49-F238E27FC236}">
                <a16:creationId xmlns:a16="http://schemas.microsoft.com/office/drawing/2014/main" id="{F4BEB3D9-525B-4295-9CBD-851B5F4C5C89}"/>
              </a:ext>
            </a:extLst>
          </p:cNvPr>
          <p:cNvSpPr txBox="1"/>
          <p:nvPr/>
        </p:nvSpPr>
        <p:spPr>
          <a:xfrm>
            <a:off x="6836465" y="1754401"/>
            <a:ext cx="2012384" cy="959110"/>
          </a:xfrm>
          <a:prstGeom prst="rect">
            <a:avLst/>
          </a:prstGeom>
          <a:noFill/>
        </p:spPr>
        <p:txBody>
          <a:bodyPr wrap="square" lIns="0" tIns="0" rIns="0" bIns="0" rtlCol="0" anchor="t">
            <a:noAutofit/>
          </a:bodyPr>
          <a:lstStyle/>
          <a:p>
            <a:r>
              <a:rPr lang="en-US" sz="1100" dirty="0"/>
              <a:t>Lorem ipsum dolor sit amet, consectetur adipiscing elit. Ut tempor, quam et mattis pulvinar, Lorem ipsum dolor sit amet, </a:t>
            </a:r>
          </a:p>
        </p:txBody>
      </p:sp>
      <p:sp>
        <p:nvSpPr>
          <p:cNvPr id="46" name="TextBox 45">
            <a:extLst>
              <a:ext uri="{FF2B5EF4-FFF2-40B4-BE49-F238E27FC236}">
                <a16:creationId xmlns:a16="http://schemas.microsoft.com/office/drawing/2014/main" id="{9BD623CE-E0CF-42DA-91B4-118421F6C67E}"/>
              </a:ext>
            </a:extLst>
          </p:cNvPr>
          <p:cNvSpPr txBox="1"/>
          <p:nvPr/>
        </p:nvSpPr>
        <p:spPr>
          <a:xfrm>
            <a:off x="2559620" y="4634753"/>
            <a:ext cx="2012383" cy="198850"/>
          </a:xfrm>
          <a:prstGeom prst="rect">
            <a:avLst/>
          </a:prstGeom>
          <a:noFill/>
        </p:spPr>
        <p:txBody>
          <a:bodyPr wrap="square" lIns="0" tIns="0" rIns="0" bIns="0" rtlCol="0" anchor="b">
            <a:noAutofit/>
          </a:bodyPr>
          <a:lstStyle/>
          <a:p>
            <a:r>
              <a:rPr lang="en-US" sz="1400" b="1" dirty="0">
                <a:solidFill>
                  <a:srgbClr val="0070FF"/>
                </a:solidFill>
                <a:latin typeface="+mj-lt"/>
              </a:rPr>
              <a:t>Lorem ipsum dolor </a:t>
            </a:r>
            <a:endParaRPr lang="en-PH" sz="1400" b="1" dirty="0">
              <a:solidFill>
                <a:srgbClr val="0070FF"/>
              </a:solidFill>
              <a:latin typeface="+mj-lt"/>
            </a:endParaRPr>
          </a:p>
        </p:txBody>
      </p:sp>
      <p:pic>
        <p:nvPicPr>
          <p:cNvPr id="4" name="Graphic 3" descr="Single gear with solid fill">
            <a:extLst>
              <a:ext uri="{FF2B5EF4-FFF2-40B4-BE49-F238E27FC236}">
                <a16:creationId xmlns:a16="http://schemas.microsoft.com/office/drawing/2014/main" id="{0AC66E4D-73A3-4B67-ACAD-C0655047401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742241">
            <a:off x="714246" y="1774166"/>
            <a:ext cx="2218277" cy="2218275"/>
          </a:xfrm>
          <a:prstGeom prst="rect">
            <a:avLst/>
          </a:prstGeom>
        </p:spPr>
      </p:pic>
      <p:sp>
        <p:nvSpPr>
          <p:cNvPr id="11" name="Arc 10">
            <a:extLst>
              <a:ext uri="{FF2B5EF4-FFF2-40B4-BE49-F238E27FC236}">
                <a16:creationId xmlns:a16="http://schemas.microsoft.com/office/drawing/2014/main" id="{F6426134-5696-4A4C-9ECA-29D0A1AB7F57}"/>
              </a:ext>
            </a:extLst>
          </p:cNvPr>
          <p:cNvSpPr/>
          <p:nvPr/>
        </p:nvSpPr>
        <p:spPr>
          <a:xfrm rot="21373166">
            <a:off x="859192" y="1919112"/>
            <a:ext cx="1928383" cy="1928383"/>
          </a:xfrm>
          <a:prstGeom prst="arc">
            <a:avLst>
              <a:gd name="adj1" fmla="val 1561752"/>
              <a:gd name="adj2" fmla="val 11413760"/>
            </a:avLst>
          </a:prstGeom>
          <a:ln w="28575">
            <a:solidFill>
              <a:schemeClr val="bg1">
                <a:lumMod val="75000"/>
              </a:schemeClr>
            </a:solidFill>
            <a:prstDash val="sysDash"/>
            <a:headEnd type="triangle"/>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pic>
        <p:nvPicPr>
          <p:cNvPr id="31" name="Graphic 30" descr="Single gear with solid fill">
            <a:extLst>
              <a:ext uri="{FF2B5EF4-FFF2-40B4-BE49-F238E27FC236}">
                <a16:creationId xmlns:a16="http://schemas.microsoft.com/office/drawing/2014/main" id="{9DE30096-F65D-489A-96C5-59788C61A1F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817829" flipV="1">
            <a:off x="2512144" y="2425457"/>
            <a:ext cx="2218277" cy="2218275"/>
          </a:xfrm>
          <a:prstGeom prst="rect">
            <a:avLst/>
          </a:prstGeom>
        </p:spPr>
      </p:pic>
      <p:sp>
        <p:nvSpPr>
          <p:cNvPr id="32" name="Arc 31">
            <a:extLst>
              <a:ext uri="{FF2B5EF4-FFF2-40B4-BE49-F238E27FC236}">
                <a16:creationId xmlns:a16="http://schemas.microsoft.com/office/drawing/2014/main" id="{E3C18A5E-16A2-4FC2-BF89-C5A9236CD696}"/>
              </a:ext>
            </a:extLst>
          </p:cNvPr>
          <p:cNvSpPr/>
          <p:nvPr/>
        </p:nvSpPr>
        <p:spPr>
          <a:xfrm rot="1786904" flipV="1">
            <a:off x="2657088" y="2570405"/>
            <a:ext cx="1928383" cy="1928383"/>
          </a:xfrm>
          <a:prstGeom prst="arc">
            <a:avLst>
              <a:gd name="adj1" fmla="val 1561752"/>
              <a:gd name="adj2" fmla="val 11413760"/>
            </a:avLst>
          </a:prstGeom>
          <a:ln w="28575">
            <a:solidFill>
              <a:schemeClr val="bg1">
                <a:lumMod val="75000"/>
              </a:schemeClr>
            </a:solidFill>
            <a:prstDash val="sysDash"/>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pic>
        <p:nvPicPr>
          <p:cNvPr id="34" name="Graphic 33" descr="Single gear with solid fill">
            <a:extLst>
              <a:ext uri="{FF2B5EF4-FFF2-40B4-BE49-F238E27FC236}">
                <a16:creationId xmlns:a16="http://schemas.microsoft.com/office/drawing/2014/main" id="{E098EF3E-1FC1-4A43-ABC6-507D043F1BD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742241">
            <a:off x="4413583" y="2628263"/>
            <a:ext cx="2218277" cy="2218275"/>
          </a:xfrm>
          <a:prstGeom prst="rect">
            <a:avLst/>
          </a:prstGeom>
        </p:spPr>
      </p:pic>
      <p:sp>
        <p:nvSpPr>
          <p:cNvPr id="35" name="Arc 34">
            <a:extLst>
              <a:ext uri="{FF2B5EF4-FFF2-40B4-BE49-F238E27FC236}">
                <a16:creationId xmlns:a16="http://schemas.microsoft.com/office/drawing/2014/main" id="{446D34BE-98B7-4FE9-A25F-A23E94C7B9A3}"/>
              </a:ext>
            </a:extLst>
          </p:cNvPr>
          <p:cNvSpPr/>
          <p:nvPr/>
        </p:nvSpPr>
        <p:spPr>
          <a:xfrm rot="21373166">
            <a:off x="4558530" y="2773212"/>
            <a:ext cx="1928383" cy="1928383"/>
          </a:xfrm>
          <a:prstGeom prst="arc">
            <a:avLst>
              <a:gd name="adj1" fmla="val 1561752"/>
              <a:gd name="adj2" fmla="val 11413760"/>
            </a:avLst>
          </a:prstGeom>
          <a:ln w="28575">
            <a:solidFill>
              <a:schemeClr val="bg1">
                <a:lumMod val="75000"/>
              </a:schemeClr>
            </a:solidFill>
            <a:prstDash val="sysDash"/>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pic>
        <p:nvPicPr>
          <p:cNvPr id="37" name="Graphic 36" descr="Single gear with solid fill">
            <a:extLst>
              <a:ext uri="{FF2B5EF4-FFF2-40B4-BE49-F238E27FC236}">
                <a16:creationId xmlns:a16="http://schemas.microsoft.com/office/drawing/2014/main" id="{579D99DB-8169-4F2F-814A-491CE9879E6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817829" flipV="1">
            <a:off x="6211480" y="3279556"/>
            <a:ext cx="2218277" cy="2218275"/>
          </a:xfrm>
          <a:prstGeom prst="rect">
            <a:avLst/>
          </a:prstGeom>
        </p:spPr>
      </p:pic>
      <p:sp>
        <p:nvSpPr>
          <p:cNvPr id="38" name="Arc 37">
            <a:extLst>
              <a:ext uri="{FF2B5EF4-FFF2-40B4-BE49-F238E27FC236}">
                <a16:creationId xmlns:a16="http://schemas.microsoft.com/office/drawing/2014/main" id="{269EFED8-09EA-43BB-8AF7-03281B354B0D}"/>
              </a:ext>
            </a:extLst>
          </p:cNvPr>
          <p:cNvSpPr/>
          <p:nvPr/>
        </p:nvSpPr>
        <p:spPr>
          <a:xfrm rot="1786904" flipV="1">
            <a:off x="6356427" y="3424503"/>
            <a:ext cx="1928383" cy="1928383"/>
          </a:xfrm>
          <a:prstGeom prst="arc">
            <a:avLst>
              <a:gd name="adj1" fmla="val 1561752"/>
              <a:gd name="adj2" fmla="val 11413760"/>
            </a:avLst>
          </a:prstGeom>
          <a:ln w="28575">
            <a:solidFill>
              <a:schemeClr val="bg1">
                <a:lumMod val="75000"/>
              </a:schemeClr>
            </a:solidFill>
            <a:prstDash val="sysDash"/>
            <a:headEnd type="ova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sp>
        <p:nvSpPr>
          <p:cNvPr id="57" name="Oval 56">
            <a:extLst>
              <a:ext uri="{FF2B5EF4-FFF2-40B4-BE49-F238E27FC236}">
                <a16:creationId xmlns:a16="http://schemas.microsoft.com/office/drawing/2014/main" id="{34806165-72AB-4297-B7C6-CEA50E183EFD}"/>
              </a:ext>
            </a:extLst>
          </p:cNvPr>
          <p:cNvSpPr/>
          <p:nvPr/>
        </p:nvSpPr>
        <p:spPr>
          <a:xfrm>
            <a:off x="1496961" y="2556880"/>
            <a:ext cx="652850" cy="6528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700" dirty="0">
                <a:solidFill>
                  <a:schemeClr val="tx2">
                    <a:lumMod val="75000"/>
                    <a:lumOff val="25000"/>
                  </a:schemeClr>
                </a:solidFill>
              </a:rPr>
              <a:t>1</a:t>
            </a:r>
          </a:p>
        </p:txBody>
      </p:sp>
      <p:sp>
        <p:nvSpPr>
          <p:cNvPr id="58" name="Oval 57">
            <a:extLst>
              <a:ext uri="{FF2B5EF4-FFF2-40B4-BE49-F238E27FC236}">
                <a16:creationId xmlns:a16="http://schemas.microsoft.com/office/drawing/2014/main" id="{15E88DB5-4EC0-48E9-8BD9-8D0AC872A69D}"/>
              </a:ext>
            </a:extLst>
          </p:cNvPr>
          <p:cNvSpPr/>
          <p:nvPr/>
        </p:nvSpPr>
        <p:spPr>
          <a:xfrm>
            <a:off x="3294856" y="3208171"/>
            <a:ext cx="652850" cy="6528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700" dirty="0">
                <a:solidFill>
                  <a:schemeClr val="accent2"/>
                </a:solidFill>
              </a:rPr>
              <a:t>2</a:t>
            </a:r>
          </a:p>
        </p:txBody>
      </p:sp>
      <p:sp>
        <p:nvSpPr>
          <p:cNvPr id="59" name="Oval 58">
            <a:extLst>
              <a:ext uri="{FF2B5EF4-FFF2-40B4-BE49-F238E27FC236}">
                <a16:creationId xmlns:a16="http://schemas.microsoft.com/office/drawing/2014/main" id="{26BE6BC2-C78C-4F77-9CAF-EA0BAA40AC69}"/>
              </a:ext>
            </a:extLst>
          </p:cNvPr>
          <p:cNvSpPr/>
          <p:nvPr/>
        </p:nvSpPr>
        <p:spPr>
          <a:xfrm>
            <a:off x="5196297" y="3410977"/>
            <a:ext cx="652850" cy="6528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700" dirty="0">
                <a:solidFill>
                  <a:schemeClr val="accent3"/>
                </a:solidFill>
              </a:rPr>
              <a:t>3</a:t>
            </a:r>
          </a:p>
        </p:txBody>
      </p:sp>
      <p:sp>
        <p:nvSpPr>
          <p:cNvPr id="60" name="Oval 59">
            <a:extLst>
              <a:ext uri="{FF2B5EF4-FFF2-40B4-BE49-F238E27FC236}">
                <a16:creationId xmlns:a16="http://schemas.microsoft.com/office/drawing/2014/main" id="{7ACED7E6-EFEF-4B73-AA02-39E33662CE6B}"/>
              </a:ext>
            </a:extLst>
          </p:cNvPr>
          <p:cNvSpPr/>
          <p:nvPr/>
        </p:nvSpPr>
        <p:spPr>
          <a:xfrm>
            <a:off x="6994193" y="4062269"/>
            <a:ext cx="652850" cy="6528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700" dirty="0">
                <a:solidFill>
                  <a:schemeClr val="accent4"/>
                </a:solidFill>
              </a:rPr>
              <a:t>4</a:t>
            </a:r>
          </a:p>
        </p:txBody>
      </p:sp>
    </p:spTree>
    <p:extLst>
      <p:ext uri="{BB962C8B-B14F-4D97-AF65-F5344CB8AC3E}">
        <p14:creationId xmlns:p14="http://schemas.microsoft.com/office/powerpoint/2010/main" val="1938244257"/>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2636FA3-5B0A-4504-8096-D6C1C7AD094A}"/>
              </a:ext>
            </a:extLst>
          </p:cNvPr>
          <p:cNvSpPr>
            <a:spLocks noGrp="1"/>
          </p:cNvSpPr>
          <p:nvPr>
            <p:ph type="ctrTitle"/>
          </p:nvPr>
        </p:nvSpPr>
        <p:spPr/>
        <p:txBody>
          <a:bodyPr/>
          <a:lstStyle/>
          <a:p>
            <a:r>
              <a:rPr lang="en-PH" dirty="0"/>
              <a:t>Circular Cycle</a:t>
            </a:r>
          </a:p>
        </p:txBody>
      </p:sp>
    </p:spTree>
    <p:extLst>
      <p:ext uri="{BB962C8B-B14F-4D97-AF65-F5344CB8AC3E}">
        <p14:creationId xmlns:p14="http://schemas.microsoft.com/office/powerpoint/2010/main" val="197321334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A7E05E-CF05-48B6-AF0F-98BF587333DC}"/>
              </a:ext>
            </a:extLst>
          </p:cNvPr>
          <p:cNvSpPr>
            <a:spLocks noGrp="1"/>
          </p:cNvSpPr>
          <p:nvPr>
            <p:ph type="title"/>
          </p:nvPr>
        </p:nvSpPr>
        <p:spPr>
          <a:xfrm>
            <a:off x="295153" y="102266"/>
            <a:ext cx="8576001" cy="812134"/>
          </a:xfrm>
        </p:spPr>
        <p:txBody>
          <a:bodyPr>
            <a:normAutofit/>
          </a:bodyPr>
          <a:lstStyle/>
          <a:p>
            <a:r>
              <a:rPr lang="en-PH" dirty="0"/>
              <a:t>Four-Step Circular Cycle</a:t>
            </a:r>
          </a:p>
        </p:txBody>
      </p:sp>
      <p:sp>
        <p:nvSpPr>
          <p:cNvPr id="17" name="Slide Number Placeholder 16">
            <a:extLst>
              <a:ext uri="{FF2B5EF4-FFF2-40B4-BE49-F238E27FC236}">
                <a16:creationId xmlns:a16="http://schemas.microsoft.com/office/drawing/2014/main" id="{77F7496B-A17F-482B-8A47-33DF2E55CB36}"/>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128</a:t>
            </a:fld>
            <a:endParaRPr lang="en-PH" dirty="0"/>
          </a:p>
        </p:txBody>
      </p:sp>
      <p:sp>
        <p:nvSpPr>
          <p:cNvPr id="3" name="Oval 2">
            <a:extLst>
              <a:ext uri="{FF2B5EF4-FFF2-40B4-BE49-F238E27FC236}">
                <a16:creationId xmlns:a16="http://schemas.microsoft.com/office/drawing/2014/main" id="{5B181862-F88A-4784-B604-C742CF4FF4BC}"/>
              </a:ext>
            </a:extLst>
          </p:cNvPr>
          <p:cNvSpPr/>
          <p:nvPr/>
        </p:nvSpPr>
        <p:spPr>
          <a:xfrm rot="18900000">
            <a:off x="3317596" y="2385110"/>
            <a:ext cx="2508815" cy="2508813"/>
          </a:xfrm>
          <a:prstGeom prst="ellipse">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 name="Group 3">
            <a:extLst>
              <a:ext uri="{FF2B5EF4-FFF2-40B4-BE49-F238E27FC236}">
                <a16:creationId xmlns:a16="http://schemas.microsoft.com/office/drawing/2014/main" id="{75066409-B5BE-4B58-A84E-5879D1FA22AB}"/>
              </a:ext>
            </a:extLst>
          </p:cNvPr>
          <p:cNvGrpSpPr/>
          <p:nvPr/>
        </p:nvGrpSpPr>
        <p:grpSpPr>
          <a:xfrm>
            <a:off x="5110945" y="4178461"/>
            <a:ext cx="696113" cy="696113"/>
            <a:chOff x="1390775" y="1390753"/>
            <a:chExt cx="1493520" cy="1493520"/>
          </a:xfrm>
        </p:grpSpPr>
        <p:sp>
          <p:nvSpPr>
            <p:cNvPr id="5" name="Oval 4">
              <a:extLst>
                <a:ext uri="{FF2B5EF4-FFF2-40B4-BE49-F238E27FC236}">
                  <a16:creationId xmlns:a16="http://schemas.microsoft.com/office/drawing/2014/main" id="{5965D15C-336C-42AC-9EEF-E7DE5E3806CE}"/>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 name="Graphic 5" descr="Single gear with solid fill">
              <a:extLst>
                <a:ext uri="{FF2B5EF4-FFF2-40B4-BE49-F238E27FC236}">
                  <a16:creationId xmlns:a16="http://schemas.microsoft.com/office/drawing/2014/main" id="{BE373750-B312-4211-AD24-A156CE90E52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7" name="Group 6">
            <a:extLst>
              <a:ext uri="{FF2B5EF4-FFF2-40B4-BE49-F238E27FC236}">
                <a16:creationId xmlns:a16="http://schemas.microsoft.com/office/drawing/2014/main" id="{2342BFE6-2D25-4701-A3DD-3BE3A70A50B8}"/>
              </a:ext>
            </a:extLst>
          </p:cNvPr>
          <p:cNvGrpSpPr/>
          <p:nvPr/>
        </p:nvGrpSpPr>
        <p:grpSpPr>
          <a:xfrm>
            <a:off x="3336946" y="4178461"/>
            <a:ext cx="696113" cy="696113"/>
            <a:chOff x="1390775" y="1390753"/>
            <a:chExt cx="1493520" cy="1493520"/>
          </a:xfrm>
        </p:grpSpPr>
        <p:sp>
          <p:nvSpPr>
            <p:cNvPr id="8" name="Oval 7">
              <a:extLst>
                <a:ext uri="{FF2B5EF4-FFF2-40B4-BE49-F238E27FC236}">
                  <a16:creationId xmlns:a16="http://schemas.microsoft.com/office/drawing/2014/main" id="{9BC58861-4888-4464-9945-4BC9D0361CD1}"/>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9" name="Graphic 8" descr="Single gear with solid fill">
              <a:extLst>
                <a:ext uri="{FF2B5EF4-FFF2-40B4-BE49-F238E27FC236}">
                  <a16:creationId xmlns:a16="http://schemas.microsoft.com/office/drawing/2014/main" id="{FB71D2B2-6295-484C-86F6-4FAAC67B8F4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0" name="Group 9">
            <a:extLst>
              <a:ext uri="{FF2B5EF4-FFF2-40B4-BE49-F238E27FC236}">
                <a16:creationId xmlns:a16="http://schemas.microsoft.com/office/drawing/2014/main" id="{00283C3A-716E-4392-B519-C55240ADB0D5}"/>
              </a:ext>
            </a:extLst>
          </p:cNvPr>
          <p:cNvGrpSpPr/>
          <p:nvPr/>
        </p:nvGrpSpPr>
        <p:grpSpPr>
          <a:xfrm>
            <a:off x="3336946" y="2404462"/>
            <a:ext cx="696113" cy="696113"/>
            <a:chOff x="1390775" y="1390753"/>
            <a:chExt cx="1493520" cy="1493520"/>
          </a:xfrm>
        </p:grpSpPr>
        <p:sp>
          <p:nvSpPr>
            <p:cNvPr id="11" name="Oval 10">
              <a:extLst>
                <a:ext uri="{FF2B5EF4-FFF2-40B4-BE49-F238E27FC236}">
                  <a16:creationId xmlns:a16="http://schemas.microsoft.com/office/drawing/2014/main" id="{53C08426-6158-4AF4-9C71-A22DF146097F}"/>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2" name="Graphic 11" descr="Single gear with solid fill">
              <a:extLst>
                <a:ext uri="{FF2B5EF4-FFF2-40B4-BE49-F238E27FC236}">
                  <a16:creationId xmlns:a16="http://schemas.microsoft.com/office/drawing/2014/main" id="{8657900E-A42A-40C5-ABA3-B77CA3679C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3" name="Group 12">
            <a:extLst>
              <a:ext uri="{FF2B5EF4-FFF2-40B4-BE49-F238E27FC236}">
                <a16:creationId xmlns:a16="http://schemas.microsoft.com/office/drawing/2014/main" id="{9B55DAB7-8653-46C3-9E70-F98ACA9C77D4}"/>
              </a:ext>
            </a:extLst>
          </p:cNvPr>
          <p:cNvGrpSpPr/>
          <p:nvPr/>
        </p:nvGrpSpPr>
        <p:grpSpPr>
          <a:xfrm>
            <a:off x="5110947" y="2404462"/>
            <a:ext cx="696113" cy="696113"/>
            <a:chOff x="1390775" y="1390753"/>
            <a:chExt cx="1493520" cy="1493520"/>
          </a:xfrm>
        </p:grpSpPr>
        <p:sp>
          <p:nvSpPr>
            <p:cNvPr id="14" name="Oval 13">
              <a:extLst>
                <a:ext uri="{FF2B5EF4-FFF2-40B4-BE49-F238E27FC236}">
                  <a16:creationId xmlns:a16="http://schemas.microsoft.com/office/drawing/2014/main" id="{6096EC40-868B-4005-960F-65557CAC6ADD}"/>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5" name="Graphic 14" descr="Single gear with solid fill">
              <a:extLst>
                <a:ext uri="{FF2B5EF4-FFF2-40B4-BE49-F238E27FC236}">
                  <a16:creationId xmlns:a16="http://schemas.microsoft.com/office/drawing/2014/main" id="{BD27B7B7-0434-47FA-8829-BBB9993A4ED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21" name="Group 20">
            <a:extLst>
              <a:ext uri="{FF2B5EF4-FFF2-40B4-BE49-F238E27FC236}">
                <a16:creationId xmlns:a16="http://schemas.microsoft.com/office/drawing/2014/main" id="{E35DE2BB-A4A2-4C6B-8C93-028A65767A5B}"/>
              </a:ext>
            </a:extLst>
          </p:cNvPr>
          <p:cNvGrpSpPr/>
          <p:nvPr/>
        </p:nvGrpSpPr>
        <p:grpSpPr>
          <a:xfrm>
            <a:off x="272847" y="2033312"/>
            <a:ext cx="2813681" cy="1179717"/>
            <a:chOff x="272847" y="2255434"/>
            <a:chExt cx="2813681" cy="1179717"/>
          </a:xfrm>
        </p:grpSpPr>
        <p:sp>
          <p:nvSpPr>
            <p:cNvPr id="18" name="TextBox 17">
              <a:extLst>
                <a:ext uri="{FF2B5EF4-FFF2-40B4-BE49-F238E27FC236}">
                  <a16:creationId xmlns:a16="http://schemas.microsoft.com/office/drawing/2014/main" id="{6A52356C-A14E-42F4-B33A-44978ED06975}"/>
                </a:ext>
              </a:extLst>
            </p:cNvPr>
            <p:cNvSpPr txBox="1"/>
            <p:nvPr/>
          </p:nvSpPr>
          <p:spPr>
            <a:xfrm>
              <a:off x="272847" y="2255434"/>
              <a:ext cx="2813680" cy="159150"/>
            </a:xfrm>
            <a:prstGeom prst="rect">
              <a:avLst/>
            </a:prstGeom>
            <a:noFill/>
          </p:spPr>
          <p:txBody>
            <a:bodyPr wrap="square" lIns="0" tIns="0" rIns="0" bIns="0" rtlCol="0" anchor="ctr">
              <a:noAutofit/>
            </a:bodyPr>
            <a:lstStyle/>
            <a:p>
              <a:pPr algn="r"/>
              <a:r>
                <a:rPr lang="en-US" sz="1200" b="1" dirty="0">
                  <a:latin typeface="+mj-lt"/>
                </a:rPr>
                <a:t>Lorem ipsum dolor </a:t>
              </a:r>
              <a:endParaRPr lang="en-PH" sz="1200" b="1" dirty="0">
                <a:latin typeface="+mj-lt"/>
              </a:endParaRPr>
            </a:p>
          </p:txBody>
        </p:sp>
        <p:sp>
          <p:nvSpPr>
            <p:cNvPr id="19" name="TextBox 18">
              <a:extLst>
                <a:ext uri="{FF2B5EF4-FFF2-40B4-BE49-F238E27FC236}">
                  <a16:creationId xmlns:a16="http://schemas.microsoft.com/office/drawing/2014/main" id="{4C123D61-D1B3-4336-A267-1CA75B731460}"/>
                </a:ext>
              </a:extLst>
            </p:cNvPr>
            <p:cNvSpPr txBox="1"/>
            <p:nvPr/>
          </p:nvSpPr>
          <p:spPr>
            <a:xfrm>
              <a:off x="272847" y="2484035"/>
              <a:ext cx="2813681" cy="951116"/>
            </a:xfrm>
            <a:prstGeom prst="rect">
              <a:avLst/>
            </a:prstGeom>
            <a:noFill/>
          </p:spPr>
          <p:txBody>
            <a:bodyPr wrap="square" lIns="0" tIns="0" rIns="0" bIns="0" rtlCol="0" anchor="t">
              <a:noAutofit/>
            </a:bodyPr>
            <a:lstStyle/>
            <a:p>
              <a:pPr algn="r"/>
              <a:r>
                <a:rPr lang="en-US" sz="1000" dirty="0"/>
                <a:t>Lorem ipsum dolor sit amet, consectetur adipiscing elit. Ut tempor, quam et mattis pulvinar, mauris ligula suscipit arcu, sed elementum diam leo at magna. Curabitur maximus sodales massa, eu bibendum dui bibendum vel. </a:t>
              </a:r>
            </a:p>
          </p:txBody>
        </p:sp>
      </p:grpSp>
      <p:grpSp>
        <p:nvGrpSpPr>
          <p:cNvPr id="22" name="Group 21">
            <a:extLst>
              <a:ext uri="{FF2B5EF4-FFF2-40B4-BE49-F238E27FC236}">
                <a16:creationId xmlns:a16="http://schemas.microsoft.com/office/drawing/2014/main" id="{22428AFF-E25C-4FB1-8DC3-30D30BA07E7B}"/>
              </a:ext>
            </a:extLst>
          </p:cNvPr>
          <p:cNvGrpSpPr/>
          <p:nvPr/>
        </p:nvGrpSpPr>
        <p:grpSpPr>
          <a:xfrm>
            <a:off x="272847" y="4331941"/>
            <a:ext cx="2813681" cy="1179717"/>
            <a:chOff x="272847" y="4079115"/>
            <a:chExt cx="2813681" cy="1179717"/>
          </a:xfrm>
        </p:grpSpPr>
        <p:sp>
          <p:nvSpPr>
            <p:cNvPr id="30" name="TextBox 29">
              <a:extLst>
                <a:ext uri="{FF2B5EF4-FFF2-40B4-BE49-F238E27FC236}">
                  <a16:creationId xmlns:a16="http://schemas.microsoft.com/office/drawing/2014/main" id="{BF770BD2-1555-49CB-8060-622539031856}"/>
                </a:ext>
              </a:extLst>
            </p:cNvPr>
            <p:cNvSpPr txBox="1"/>
            <p:nvPr/>
          </p:nvSpPr>
          <p:spPr>
            <a:xfrm>
              <a:off x="272847" y="4079115"/>
              <a:ext cx="2813680" cy="159150"/>
            </a:xfrm>
            <a:prstGeom prst="rect">
              <a:avLst/>
            </a:prstGeom>
            <a:noFill/>
          </p:spPr>
          <p:txBody>
            <a:bodyPr wrap="square" lIns="0" tIns="0" rIns="0" bIns="0" rtlCol="0" anchor="ctr">
              <a:noAutofit/>
            </a:bodyPr>
            <a:lstStyle/>
            <a:p>
              <a:pPr algn="r"/>
              <a:r>
                <a:rPr lang="en-US" sz="1200" b="1" dirty="0">
                  <a:latin typeface="+mj-lt"/>
                </a:rPr>
                <a:t>Lorem ipsum dolor </a:t>
              </a:r>
              <a:endParaRPr lang="en-PH" sz="1200" b="1" dirty="0">
                <a:latin typeface="+mj-lt"/>
              </a:endParaRPr>
            </a:p>
          </p:txBody>
        </p:sp>
        <p:sp>
          <p:nvSpPr>
            <p:cNvPr id="31" name="TextBox 30">
              <a:extLst>
                <a:ext uri="{FF2B5EF4-FFF2-40B4-BE49-F238E27FC236}">
                  <a16:creationId xmlns:a16="http://schemas.microsoft.com/office/drawing/2014/main" id="{AED6D641-0B25-4A21-BFD6-A097A53DC414}"/>
                </a:ext>
              </a:extLst>
            </p:cNvPr>
            <p:cNvSpPr txBox="1"/>
            <p:nvPr/>
          </p:nvSpPr>
          <p:spPr>
            <a:xfrm>
              <a:off x="272847" y="4307716"/>
              <a:ext cx="2813681" cy="951116"/>
            </a:xfrm>
            <a:prstGeom prst="rect">
              <a:avLst/>
            </a:prstGeom>
            <a:noFill/>
          </p:spPr>
          <p:txBody>
            <a:bodyPr wrap="square" lIns="0" tIns="0" rIns="0" bIns="0" rtlCol="0" anchor="t">
              <a:noAutofit/>
            </a:bodyPr>
            <a:lstStyle/>
            <a:p>
              <a:pPr algn="r"/>
              <a:r>
                <a:rPr lang="en-US" sz="1000" dirty="0"/>
                <a:t>Lorem ipsum dolor sit amet, consectetur adipiscing elit. Ut tempor, quam et mattis pulvinar, mauris ligula suscipit arcu, sed elementum diam leo at magna. Curabitur maximus sodales massa, eu bibendum dui bibendum vel. </a:t>
              </a:r>
            </a:p>
          </p:txBody>
        </p:sp>
      </p:grpSp>
      <p:grpSp>
        <p:nvGrpSpPr>
          <p:cNvPr id="23" name="Group 22">
            <a:extLst>
              <a:ext uri="{FF2B5EF4-FFF2-40B4-BE49-F238E27FC236}">
                <a16:creationId xmlns:a16="http://schemas.microsoft.com/office/drawing/2014/main" id="{AEB61D74-5FC4-4317-AC01-BE7F1708A3A1}"/>
              </a:ext>
            </a:extLst>
          </p:cNvPr>
          <p:cNvGrpSpPr/>
          <p:nvPr/>
        </p:nvGrpSpPr>
        <p:grpSpPr>
          <a:xfrm>
            <a:off x="6035169" y="2033312"/>
            <a:ext cx="2813681" cy="1179719"/>
            <a:chOff x="6035169" y="2255434"/>
            <a:chExt cx="2813681" cy="1179719"/>
          </a:xfrm>
        </p:grpSpPr>
        <p:sp>
          <p:nvSpPr>
            <p:cNvPr id="32" name="TextBox 31">
              <a:extLst>
                <a:ext uri="{FF2B5EF4-FFF2-40B4-BE49-F238E27FC236}">
                  <a16:creationId xmlns:a16="http://schemas.microsoft.com/office/drawing/2014/main" id="{E1915ED6-9524-450A-B2D2-0613CFE33341}"/>
                </a:ext>
              </a:extLst>
            </p:cNvPr>
            <p:cNvSpPr txBox="1"/>
            <p:nvPr/>
          </p:nvSpPr>
          <p:spPr>
            <a:xfrm>
              <a:off x="6035169" y="2255434"/>
              <a:ext cx="2813680" cy="159150"/>
            </a:xfrm>
            <a:prstGeom prst="rect">
              <a:avLst/>
            </a:prstGeom>
            <a:noFill/>
          </p:spPr>
          <p:txBody>
            <a:bodyPr wrap="square" lIns="0" tIns="0" rIns="0" bIns="0" rtlCol="0" anchor="ctr">
              <a:noAutofit/>
            </a:bodyPr>
            <a:lstStyle/>
            <a:p>
              <a:r>
                <a:rPr lang="en-US" sz="1200" b="1" dirty="0">
                  <a:latin typeface="+mj-lt"/>
                </a:rPr>
                <a:t>Lorem ipsum dolor </a:t>
              </a:r>
              <a:endParaRPr lang="en-PH" sz="1200" b="1" dirty="0">
                <a:latin typeface="+mj-lt"/>
              </a:endParaRPr>
            </a:p>
          </p:txBody>
        </p:sp>
        <p:sp>
          <p:nvSpPr>
            <p:cNvPr id="33" name="TextBox 32">
              <a:extLst>
                <a:ext uri="{FF2B5EF4-FFF2-40B4-BE49-F238E27FC236}">
                  <a16:creationId xmlns:a16="http://schemas.microsoft.com/office/drawing/2014/main" id="{0F3EF90C-8258-4F62-BBE1-9131520CD5FD}"/>
                </a:ext>
              </a:extLst>
            </p:cNvPr>
            <p:cNvSpPr txBox="1"/>
            <p:nvPr/>
          </p:nvSpPr>
          <p:spPr>
            <a:xfrm>
              <a:off x="6035169" y="2484037"/>
              <a:ext cx="2813681" cy="951116"/>
            </a:xfrm>
            <a:prstGeom prst="rect">
              <a:avLst/>
            </a:prstGeom>
            <a:noFill/>
          </p:spPr>
          <p:txBody>
            <a:bodyPr wrap="square" lIns="0" tIns="0" rIns="0" bIns="0" rtlCol="0" anchor="t">
              <a:noAutofit/>
            </a:bodyPr>
            <a:lstStyle/>
            <a:p>
              <a:r>
                <a:rPr lang="en-US" sz="1000" dirty="0"/>
                <a:t>Lorem ipsum dolor sit amet, consectetur adipiscing elit. Ut tempor, quam et mattis pulvinar, mauris ligula suscipit arcu, sed elementum diam leo at magna. Curabitur maximus sodales massa, eu bibendum dui bibendum vel. </a:t>
              </a:r>
            </a:p>
          </p:txBody>
        </p:sp>
      </p:grpSp>
      <p:grpSp>
        <p:nvGrpSpPr>
          <p:cNvPr id="24" name="Group 23">
            <a:extLst>
              <a:ext uri="{FF2B5EF4-FFF2-40B4-BE49-F238E27FC236}">
                <a16:creationId xmlns:a16="http://schemas.microsoft.com/office/drawing/2014/main" id="{CC445915-8F1C-4675-94FE-CA526B01DF02}"/>
              </a:ext>
            </a:extLst>
          </p:cNvPr>
          <p:cNvGrpSpPr/>
          <p:nvPr/>
        </p:nvGrpSpPr>
        <p:grpSpPr>
          <a:xfrm>
            <a:off x="6035169" y="4331939"/>
            <a:ext cx="2813681" cy="1179719"/>
            <a:chOff x="6035169" y="4079115"/>
            <a:chExt cx="2813681" cy="1179719"/>
          </a:xfrm>
        </p:grpSpPr>
        <p:sp>
          <p:nvSpPr>
            <p:cNvPr id="34" name="TextBox 33">
              <a:extLst>
                <a:ext uri="{FF2B5EF4-FFF2-40B4-BE49-F238E27FC236}">
                  <a16:creationId xmlns:a16="http://schemas.microsoft.com/office/drawing/2014/main" id="{C20E3BA3-CC16-4B64-AB90-9BD531890A35}"/>
                </a:ext>
              </a:extLst>
            </p:cNvPr>
            <p:cNvSpPr txBox="1"/>
            <p:nvPr/>
          </p:nvSpPr>
          <p:spPr>
            <a:xfrm>
              <a:off x="6035169" y="4079115"/>
              <a:ext cx="2813680" cy="159150"/>
            </a:xfrm>
            <a:prstGeom prst="rect">
              <a:avLst/>
            </a:prstGeom>
            <a:noFill/>
          </p:spPr>
          <p:txBody>
            <a:bodyPr wrap="square" lIns="0" tIns="0" rIns="0" bIns="0" rtlCol="0" anchor="ctr">
              <a:noAutofit/>
            </a:bodyPr>
            <a:lstStyle/>
            <a:p>
              <a:r>
                <a:rPr lang="en-US" sz="1200" b="1" dirty="0">
                  <a:latin typeface="+mj-lt"/>
                </a:rPr>
                <a:t>Lorem ipsum dolor </a:t>
              </a:r>
              <a:endParaRPr lang="en-PH" sz="1200" b="1" dirty="0">
                <a:latin typeface="+mj-lt"/>
              </a:endParaRPr>
            </a:p>
          </p:txBody>
        </p:sp>
        <p:sp>
          <p:nvSpPr>
            <p:cNvPr id="35" name="TextBox 34">
              <a:extLst>
                <a:ext uri="{FF2B5EF4-FFF2-40B4-BE49-F238E27FC236}">
                  <a16:creationId xmlns:a16="http://schemas.microsoft.com/office/drawing/2014/main" id="{F44297CD-8F52-487D-A9E6-CF61520E6D1C}"/>
                </a:ext>
              </a:extLst>
            </p:cNvPr>
            <p:cNvSpPr txBox="1"/>
            <p:nvPr/>
          </p:nvSpPr>
          <p:spPr>
            <a:xfrm>
              <a:off x="6035169" y="4307718"/>
              <a:ext cx="2813681" cy="951116"/>
            </a:xfrm>
            <a:prstGeom prst="rect">
              <a:avLst/>
            </a:prstGeom>
            <a:noFill/>
          </p:spPr>
          <p:txBody>
            <a:bodyPr wrap="square" lIns="0" tIns="0" rIns="0" bIns="0" rtlCol="0" anchor="t">
              <a:noAutofit/>
            </a:bodyPr>
            <a:lstStyle/>
            <a:p>
              <a:r>
                <a:rPr lang="en-US" sz="1000" dirty="0"/>
                <a:t>Lorem ipsum dolor sit amet, consectetur adipiscing elit. Ut tempor, quam et mattis pulvinar, mauris ligula suscipit arcu, sed elementum diam leo at magna. Curabitur maximus sodales massa, eu bibendum dui bibendum vel. </a:t>
              </a:r>
            </a:p>
          </p:txBody>
        </p:sp>
      </p:grpSp>
      <p:sp>
        <p:nvSpPr>
          <p:cNvPr id="38" name="TextBox 37">
            <a:extLst>
              <a:ext uri="{FF2B5EF4-FFF2-40B4-BE49-F238E27FC236}">
                <a16:creationId xmlns:a16="http://schemas.microsoft.com/office/drawing/2014/main" id="{9994D848-1EEB-48F7-9496-68F5C33C8728}"/>
              </a:ext>
            </a:extLst>
          </p:cNvPr>
          <p:cNvSpPr txBox="1"/>
          <p:nvPr/>
        </p:nvSpPr>
        <p:spPr>
          <a:xfrm>
            <a:off x="3621233" y="3491503"/>
            <a:ext cx="1901535" cy="382253"/>
          </a:xfrm>
          <a:prstGeom prst="rect">
            <a:avLst/>
          </a:prstGeom>
          <a:noFill/>
        </p:spPr>
        <p:txBody>
          <a:bodyPr wrap="square" lIns="0" tIns="0" rIns="0" bIns="0" rtlCol="0" anchor="ctr">
            <a:noAutofit/>
          </a:bodyPr>
          <a:lstStyle/>
          <a:p>
            <a:pPr algn="ctr"/>
            <a:r>
              <a:rPr lang="en-US" sz="2100" b="1" dirty="0">
                <a:latin typeface="+mj-lt"/>
              </a:rPr>
              <a:t>Lorem ipsum dolor </a:t>
            </a:r>
            <a:endParaRPr lang="en-PH" sz="2100" b="1" dirty="0">
              <a:latin typeface="+mj-lt"/>
            </a:endParaRPr>
          </a:p>
        </p:txBody>
      </p:sp>
      <p:sp>
        <p:nvSpPr>
          <p:cNvPr id="39" name="Isosceles Triangle 38">
            <a:extLst>
              <a:ext uri="{FF2B5EF4-FFF2-40B4-BE49-F238E27FC236}">
                <a16:creationId xmlns:a16="http://schemas.microsoft.com/office/drawing/2014/main" id="{205D551D-662C-4FDF-AD44-F05F5B4DCFCA}"/>
              </a:ext>
            </a:extLst>
          </p:cNvPr>
          <p:cNvSpPr/>
          <p:nvPr/>
        </p:nvSpPr>
        <p:spPr>
          <a:xfrm rot="5400000">
            <a:off x="4477852" y="2299258"/>
            <a:ext cx="188300" cy="16232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2" name="Isosceles Triangle 41">
            <a:extLst>
              <a:ext uri="{FF2B5EF4-FFF2-40B4-BE49-F238E27FC236}">
                <a16:creationId xmlns:a16="http://schemas.microsoft.com/office/drawing/2014/main" id="{000CC796-EE78-4ED0-8F1E-9F7FFCF3D1E4}"/>
              </a:ext>
            </a:extLst>
          </p:cNvPr>
          <p:cNvSpPr/>
          <p:nvPr/>
        </p:nvSpPr>
        <p:spPr>
          <a:xfrm rot="10800000">
            <a:off x="5730053" y="3558353"/>
            <a:ext cx="188300" cy="16232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3" name="Isosceles Triangle 42">
            <a:extLst>
              <a:ext uri="{FF2B5EF4-FFF2-40B4-BE49-F238E27FC236}">
                <a16:creationId xmlns:a16="http://schemas.microsoft.com/office/drawing/2014/main" id="{DB6C23EB-A721-4D43-BDAE-BF2BCA48BF9F}"/>
              </a:ext>
            </a:extLst>
          </p:cNvPr>
          <p:cNvSpPr/>
          <p:nvPr/>
        </p:nvSpPr>
        <p:spPr>
          <a:xfrm rot="16200000" flipH="1">
            <a:off x="4477852" y="4817171"/>
            <a:ext cx="188300" cy="16232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4" name="Isosceles Triangle 43">
            <a:extLst>
              <a:ext uri="{FF2B5EF4-FFF2-40B4-BE49-F238E27FC236}">
                <a16:creationId xmlns:a16="http://schemas.microsoft.com/office/drawing/2014/main" id="{579C98B9-5161-4B95-9A5A-5B92AED8A6B7}"/>
              </a:ext>
            </a:extLst>
          </p:cNvPr>
          <p:cNvSpPr/>
          <p:nvPr/>
        </p:nvSpPr>
        <p:spPr>
          <a:xfrm rot="10800000" flipV="1">
            <a:off x="3220552" y="3558353"/>
            <a:ext cx="188300" cy="16232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Tree>
    <p:extLst>
      <p:ext uri="{BB962C8B-B14F-4D97-AF65-F5344CB8AC3E}">
        <p14:creationId xmlns:p14="http://schemas.microsoft.com/office/powerpoint/2010/main" val="347767093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A7E05E-CF05-48B6-AF0F-98BF587333DC}"/>
              </a:ext>
            </a:extLst>
          </p:cNvPr>
          <p:cNvSpPr>
            <a:spLocks noGrp="1"/>
          </p:cNvSpPr>
          <p:nvPr>
            <p:ph type="title"/>
          </p:nvPr>
        </p:nvSpPr>
        <p:spPr>
          <a:xfrm>
            <a:off x="295275" y="101600"/>
            <a:ext cx="8575675" cy="812800"/>
          </a:xfrm>
        </p:spPr>
        <p:txBody>
          <a:bodyPr>
            <a:normAutofit/>
          </a:bodyPr>
          <a:lstStyle/>
          <a:p>
            <a:r>
              <a:rPr lang="en-PH" dirty="0"/>
              <a:t>Five-Step Circular Cycle</a:t>
            </a:r>
          </a:p>
        </p:txBody>
      </p:sp>
      <p:sp>
        <p:nvSpPr>
          <p:cNvPr id="17" name="Slide Number Placeholder 16">
            <a:extLst>
              <a:ext uri="{FF2B5EF4-FFF2-40B4-BE49-F238E27FC236}">
                <a16:creationId xmlns:a16="http://schemas.microsoft.com/office/drawing/2014/main" id="{5916F9A5-EEE9-4BE4-9086-E40F1575AEA7}"/>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129</a:t>
            </a:fld>
            <a:endParaRPr lang="en-PH" dirty="0"/>
          </a:p>
        </p:txBody>
      </p:sp>
      <p:sp>
        <p:nvSpPr>
          <p:cNvPr id="3" name="Oval 2">
            <a:extLst>
              <a:ext uri="{FF2B5EF4-FFF2-40B4-BE49-F238E27FC236}">
                <a16:creationId xmlns:a16="http://schemas.microsoft.com/office/drawing/2014/main" id="{5B181862-F88A-4784-B604-C742CF4FF4BC}"/>
              </a:ext>
            </a:extLst>
          </p:cNvPr>
          <p:cNvSpPr/>
          <p:nvPr/>
        </p:nvSpPr>
        <p:spPr>
          <a:xfrm rot="18900000">
            <a:off x="3317596" y="2385110"/>
            <a:ext cx="2508815" cy="2508813"/>
          </a:xfrm>
          <a:prstGeom prst="ellipse">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 name="Group 3">
            <a:extLst>
              <a:ext uri="{FF2B5EF4-FFF2-40B4-BE49-F238E27FC236}">
                <a16:creationId xmlns:a16="http://schemas.microsoft.com/office/drawing/2014/main" id="{75066409-B5BE-4B58-A84E-5879D1FA22AB}"/>
              </a:ext>
            </a:extLst>
          </p:cNvPr>
          <p:cNvGrpSpPr/>
          <p:nvPr/>
        </p:nvGrpSpPr>
        <p:grpSpPr>
          <a:xfrm>
            <a:off x="3486625" y="4306299"/>
            <a:ext cx="696113" cy="696113"/>
            <a:chOff x="1390775" y="1390753"/>
            <a:chExt cx="1493520" cy="1493520"/>
          </a:xfrm>
        </p:grpSpPr>
        <p:sp>
          <p:nvSpPr>
            <p:cNvPr id="5" name="Oval 4">
              <a:extLst>
                <a:ext uri="{FF2B5EF4-FFF2-40B4-BE49-F238E27FC236}">
                  <a16:creationId xmlns:a16="http://schemas.microsoft.com/office/drawing/2014/main" id="{5965D15C-336C-42AC-9EEF-E7DE5E3806CE}"/>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 name="Graphic 5" descr="Single gear with solid fill">
              <a:extLst>
                <a:ext uri="{FF2B5EF4-FFF2-40B4-BE49-F238E27FC236}">
                  <a16:creationId xmlns:a16="http://schemas.microsoft.com/office/drawing/2014/main" id="{BE373750-B312-4211-AD24-A156CE90E52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7" name="Group 6">
            <a:extLst>
              <a:ext uri="{FF2B5EF4-FFF2-40B4-BE49-F238E27FC236}">
                <a16:creationId xmlns:a16="http://schemas.microsoft.com/office/drawing/2014/main" id="{2342BFE6-2D25-4701-A3DD-3BE3A70A50B8}"/>
              </a:ext>
            </a:extLst>
          </p:cNvPr>
          <p:cNvGrpSpPr/>
          <p:nvPr/>
        </p:nvGrpSpPr>
        <p:grpSpPr>
          <a:xfrm>
            <a:off x="4961269" y="4306299"/>
            <a:ext cx="696113" cy="696113"/>
            <a:chOff x="1390775" y="1390753"/>
            <a:chExt cx="1493520" cy="1493520"/>
          </a:xfrm>
        </p:grpSpPr>
        <p:sp>
          <p:nvSpPr>
            <p:cNvPr id="8" name="Oval 7">
              <a:extLst>
                <a:ext uri="{FF2B5EF4-FFF2-40B4-BE49-F238E27FC236}">
                  <a16:creationId xmlns:a16="http://schemas.microsoft.com/office/drawing/2014/main" id="{9BC58861-4888-4464-9945-4BC9D0361CD1}"/>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9" name="Graphic 8" descr="Single gear with solid fill">
              <a:extLst>
                <a:ext uri="{FF2B5EF4-FFF2-40B4-BE49-F238E27FC236}">
                  <a16:creationId xmlns:a16="http://schemas.microsoft.com/office/drawing/2014/main" id="{FB71D2B2-6295-484C-86F6-4FAAC67B8F4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0" name="Group 9">
            <a:extLst>
              <a:ext uri="{FF2B5EF4-FFF2-40B4-BE49-F238E27FC236}">
                <a16:creationId xmlns:a16="http://schemas.microsoft.com/office/drawing/2014/main" id="{00283C3A-716E-4392-B519-C55240ADB0D5}"/>
              </a:ext>
            </a:extLst>
          </p:cNvPr>
          <p:cNvGrpSpPr/>
          <p:nvPr/>
        </p:nvGrpSpPr>
        <p:grpSpPr>
          <a:xfrm>
            <a:off x="5416959" y="2903830"/>
            <a:ext cx="696113" cy="696113"/>
            <a:chOff x="1390775" y="1390753"/>
            <a:chExt cx="1493520" cy="1493520"/>
          </a:xfrm>
        </p:grpSpPr>
        <p:sp>
          <p:nvSpPr>
            <p:cNvPr id="11" name="Oval 10">
              <a:extLst>
                <a:ext uri="{FF2B5EF4-FFF2-40B4-BE49-F238E27FC236}">
                  <a16:creationId xmlns:a16="http://schemas.microsoft.com/office/drawing/2014/main" id="{53C08426-6158-4AF4-9C71-A22DF146097F}"/>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2" name="Graphic 11" descr="Single gear with solid fill">
              <a:extLst>
                <a:ext uri="{FF2B5EF4-FFF2-40B4-BE49-F238E27FC236}">
                  <a16:creationId xmlns:a16="http://schemas.microsoft.com/office/drawing/2014/main" id="{8657900E-A42A-40C5-ABA3-B77CA3679C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3" name="Group 12">
            <a:extLst>
              <a:ext uri="{FF2B5EF4-FFF2-40B4-BE49-F238E27FC236}">
                <a16:creationId xmlns:a16="http://schemas.microsoft.com/office/drawing/2014/main" id="{9B55DAB7-8653-46C3-9E70-F98ACA9C77D4}"/>
              </a:ext>
            </a:extLst>
          </p:cNvPr>
          <p:cNvGrpSpPr/>
          <p:nvPr/>
        </p:nvGrpSpPr>
        <p:grpSpPr>
          <a:xfrm>
            <a:off x="3030934" y="2903830"/>
            <a:ext cx="696113" cy="696113"/>
            <a:chOff x="1390775" y="1390753"/>
            <a:chExt cx="1493520" cy="1493520"/>
          </a:xfrm>
        </p:grpSpPr>
        <p:sp>
          <p:nvSpPr>
            <p:cNvPr id="14" name="Oval 13">
              <a:extLst>
                <a:ext uri="{FF2B5EF4-FFF2-40B4-BE49-F238E27FC236}">
                  <a16:creationId xmlns:a16="http://schemas.microsoft.com/office/drawing/2014/main" id="{6096EC40-868B-4005-960F-65557CAC6ADD}"/>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5" name="Graphic 14" descr="Single gear with solid fill">
              <a:extLst>
                <a:ext uri="{FF2B5EF4-FFF2-40B4-BE49-F238E27FC236}">
                  <a16:creationId xmlns:a16="http://schemas.microsoft.com/office/drawing/2014/main" id="{BD27B7B7-0434-47FA-8829-BBB9993A4ED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38" name="TextBox 37">
            <a:extLst>
              <a:ext uri="{FF2B5EF4-FFF2-40B4-BE49-F238E27FC236}">
                <a16:creationId xmlns:a16="http://schemas.microsoft.com/office/drawing/2014/main" id="{9994D848-1EEB-48F7-9496-68F5C33C8728}"/>
              </a:ext>
            </a:extLst>
          </p:cNvPr>
          <p:cNvSpPr txBox="1"/>
          <p:nvPr/>
        </p:nvSpPr>
        <p:spPr>
          <a:xfrm>
            <a:off x="3621233" y="3491503"/>
            <a:ext cx="1901535" cy="382253"/>
          </a:xfrm>
          <a:prstGeom prst="rect">
            <a:avLst/>
          </a:prstGeom>
          <a:noFill/>
        </p:spPr>
        <p:txBody>
          <a:bodyPr wrap="square" lIns="0" tIns="0" rIns="0" bIns="0" rtlCol="0" anchor="ctr">
            <a:noAutofit/>
          </a:bodyPr>
          <a:lstStyle/>
          <a:p>
            <a:pPr algn="ctr"/>
            <a:r>
              <a:rPr lang="en-US" sz="1500" b="1" dirty="0">
                <a:latin typeface="+mj-lt"/>
              </a:rPr>
              <a:t>Lorem ipsum</a:t>
            </a:r>
            <a:br>
              <a:rPr lang="en-US" sz="1500" b="1" dirty="0">
                <a:latin typeface="+mj-lt"/>
              </a:rPr>
            </a:br>
            <a:r>
              <a:rPr lang="en-US" sz="1500" b="1" dirty="0">
                <a:latin typeface="+mj-lt"/>
              </a:rPr>
              <a:t>dolor </a:t>
            </a:r>
            <a:endParaRPr lang="en-PH" sz="1500" b="1" dirty="0">
              <a:latin typeface="+mj-lt"/>
            </a:endParaRPr>
          </a:p>
        </p:txBody>
      </p:sp>
      <p:sp>
        <p:nvSpPr>
          <p:cNvPr id="39" name="Isosceles Triangle 38">
            <a:extLst>
              <a:ext uri="{FF2B5EF4-FFF2-40B4-BE49-F238E27FC236}">
                <a16:creationId xmlns:a16="http://schemas.microsoft.com/office/drawing/2014/main" id="{205D551D-662C-4FDF-AD44-F05F5B4DCFCA}"/>
              </a:ext>
            </a:extLst>
          </p:cNvPr>
          <p:cNvSpPr/>
          <p:nvPr/>
        </p:nvSpPr>
        <p:spPr>
          <a:xfrm rot="2700000">
            <a:off x="3725721" y="2565197"/>
            <a:ext cx="188300" cy="16232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3" name="Isosceles Triangle 42">
            <a:extLst>
              <a:ext uri="{FF2B5EF4-FFF2-40B4-BE49-F238E27FC236}">
                <a16:creationId xmlns:a16="http://schemas.microsoft.com/office/drawing/2014/main" id="{DB6C23EB-A721-4D43-BDAE-BF2BCA48BF9F}"/>
              </a:ext>
            </a:extLst>
          </p:cNvPr>
          <p:cNvSpPr/>
          <p:nvPr/>
        </p:nvSpPr>
        <p:spPr>
          <a:xfrm rot="16200000" flipH="1">
            <a:off x="4477852" y="4809551"/>
            <a:ext cx="188300" cy="16232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4" name="Isosceles Triangle 43">
            <a:extLst>
              <a:ext uri="{FF2B5EF4-FFF2-40B4-BE49-F238E27FC236}">
                <a16:creationId xmlns:a16="http://schemas.microsoft.com/office/drawing/2014/main" id="{579C98B9-5161-4B95-9A5A-5B92AED8A6B7}"/>
              </a:ext>
            </a:extLst>
          </p:cNvPr>
          <p:cNvSpPr/>
          <p:nvPr/>
        </p:nvSpPr>
        <p:spPr>
          <a:xfrm rot="9510546" flipV="1">
            <a:off x="3270471" y="3871955"/>
            <a:ext cx="188300" cy="16232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9" name="Group 28">
            <a:extLst>
              <a:ext uri="{FF2B5EF4-FFF2-40B4-BE49-F238E27FC236}">
                <a16:creationId xmlns:a16="http://schemas.microsoft.com/office/drawing/2014/main" id="{D2791F54-C621-4339-B8E3-808DBDB6DBC8}"/>
              </a:ext>
            </a:extLst>
          </p:cNvPr>
          <p:cNvGrpSpPr/>
          <p:nvPr/>
        </p:nvGrpSpPr>
        <p:grpSpPr>
          <a:xfrm>
            <a:off x="4223947" y="2037055"/>
            <a:ext cx="696113" cy="696113"/>
            <a:chOff x="1390775" y="1390753"/>
            <a:chExt cx="1493520" cy="1493520"/>
          </a:xfrm>
        </p:grpSpPr>
        <p:sp>
          <p:nvSpPr>
            <p:cNvPr id="36" name="Oval 35">
              <a:extLst>
                <a:ext uri="{FF2B5EF4-FFF2-40B4-BE49-F238E27FC236}">
                  <a16:creationId xmlns:a16="http://schemas.microsoft.com/office/drawing/2014/main" id="{045DA6DD-F1A6-4EA8-9DB4-40E60DAF3F34}"/>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7" name="Graphic 36" descr="Single gear with solid fill">
              <a:extLst>
                <a:ext uri="{FF2B5EF4-FFF2-40B4-BE49-F238E27FC236}">
                  <a16:creationId xmlns:a16="http://schemas.microsoft.com/office/drawing/2014/main" id="{A34EC71C-C6E1-40D5-B9A7-3A50AAA6955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46" name="Isosceles Triangle 45">
            <a:extLst>
              <a:ext uri="{FF2B5EF4-FFF2-40B4-BE49-F238E27FC236}">
                <a16:creationId xmlns:a16="http://schemas.microsoft.com/office/drawing/2014/main" id="{708DCA6F-1625-40F5-BF24-65682A6A4551}"/>
              </a:ext>
            </a:extLst>
          </p:cNvPr>
          <p:cNvSpPr/>
          <p:nvPr/>
        </p:nvSpPr>
        <p:spPr>
          <a:xfrm rot="18000000">
            <a:off x="5243238" y="2554778"/>
            <a:ext cx="188300" cy="16232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7" name="Isosceles Triangle 46">
            <a:extLst>
              <a:ext uri="{FF2B5EF4-FFF2-40B4-BE49-F238E27FC236}">
                <a16:creationId xmlns:a16="http://schemas.microsoft.com/office/drawing/2014/main" id="{C9BD47DB-5AC0-43C9-82C9-336D26AA5DB5}"/>
              </a:ext>
            </a:extLst>
          </p:cNvPr>
          <p:cNvSpPr/>
          <p:nvPr/>
        </p:nvSpPr>
        <p:spPr>
          <a:xfrm rot="8232090" flipV="1">
            <a:off x="5665148" y="3885395"/>
            <a:ext cx="188300" cy="16232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2" name="Group 21">
            <a:extLst>
              <a:ext uri="{FF2B5EF4-FFF2-40B4-BE49-F238E27FC236}">
                <a16:creationId xmlns:a16="http://schemas.microsoft.com/office/drawing/2014/main" id="{C9C05D28-6358-4B70-8F20-A93512661AB3}"/>
              </a:ext>
            </a:extLst>
          </p:cNvPr>
          <p:cNvGrpSpPr/>
          <p:nvPr/>
        </p:nvGrpSpPr>
        <p:grpSpPr>
          <a:xfrm>
            <a:off x="1551008" y="1348136"/>
            <a:ext cx="2562645" cy="1036975"/>
            <a:chOff x="1873153" y="1348136"/>
            <a:chExt cx="2240500" cy="1036975"/>
          </a:xfrm>
        </p:grpSpPr>
        <p:sp>
          <p:nvSpPr>
            <p:cNvPr id="42" name="TextBox 41">
              <a:extLst>
                <a:ext uri="{FF2B5EF4-FFF2-40B4-BE49-F238E27FC236}">
                  <a16:creationId xmlns:a16="http://schemas.microsoft.com/office/drawing/2014/main" id="{7B48D660-1B90-4831-BB51-9A195F3D8B76}"/>
                </a:ext>
              </a:extLst>
            </p:cNvPr>
            <p:cNvSpPr txBox="1"/>
            <p:nvPr/>
          </p:nvSpPr>
          <p:spPr>
            <a:xfrm>
              <a:off x="1873153" y="1348136"/>
              <a:ext cx="2240499" cy="159150"/>
            </a:xfrm>
            <a:prstGeom prst="rect">
              <a:avLst/>
            </a:prstGeom>
            <a:noFill/>
          </p:spPr>
          <p:txBody>
            <a:bodyPr wrap="square" lIns="0" tIns="0" rIns="0" bIns="0" rtlCol="0" anchor="ctr">
              <a:normAutofit fontScale="92500" lnSpcReduction="10000"/>
            </a:bodyPr>
            <a:lstStyle/>
            <a:p>
              <a:pPr algn="r"/>
              <a:r>
                <a:rPr lang="en-US" sz="1200" b="1" dirty="0">
                  <a:latin typeface="+mj-lt"/>
                </a:rPr>
                <a:t>Lorem ipsum dolor </a:t>
              </a:r>
              <a:endParaRPr lang="en-PH" sz="1200" b="1" dirty="0">
                <a:latin typeface="+mj-lt"/>
              </a:endParaRPr>
            </a:p>
          </p:txBody>
        </p:sp>
        <p:sp>
          <p:nvSpPr>
            <p:cNvPr id="45" name="TextBox 44">
              <a:extLst>
                <a:ext uri="{FF2B5EF4-FFF2-40B4-BE49-F238E27FC236}">
                  <a16:creationId xmlns:a16="http://schemas.microsoft.com/office/drawing/2014/main" id="{008935F8-4E75-4C42-B323-3B63646D33E5}"/>
                </a:ext>
              </a:extLst>
            </p:cNvPr>
            <p:cNvSpPr txBox="1"/>
            <p:nvPr/>
          </p:nvSpPr>
          <p:spPr>
            <a:xfrm>
              <a:off x="1873153" y="1576737"/>
              <a:ext cx="2240500" cy="808374"/>
            </a:xfrm>
            <a:prstGeom prst="rect">
              <a:avLst/>
            </a:prstGeom>
            <a:noFill/>
          </p:spPr>
          <p:txBody>
            <a:bodyPr wrap="square" lIns="0" tIns="0" rIns="0" bIns="0" rtlCol="0" anchor="t">
              <a:normAutofit fontScale="92500"/>
            </a:bodyPr>
            <a:lstStyle/>
            <a:p>
              <a:pPr algn="r"/>
              <a:r>
                <a:rPr lang="en-US" sz="1000" dirty="0"/>
                <a:t>Lorem ipsum dolor sit amet, consectetur adipiscing elit. Ut tempor, quam et mattis pulvinar, mauris ligula suscipit arcu, sed elementum diam leo at magna. Curabitur maximus sodales massa, </a:t>
              </a:r>
              <a:r>
                <a:rPr lang="en-US" sz="1000" dirty="0" err="1"/>
                <a:t>eu</a:t>
              </a:r>
              <a:endParaRPr lang="en-US" sz="1000" dirty="0"/>
            </a:p>
          </p:txBody>
        </p:sp>
      </p:grpSp>
      <p:grpSp>
        <p:nvGrpSpPr>
          <p:cNvPr id="63" name="Group 62">
            <a:extLst>
              <a:ext uri="{FF2B5EF4-FFF2-40B4-BE49-F238E27FC236}">
                <a16:creationId xmlns:a16="http://schemas.microsoft.com/office/drawing/2014/main" id="{2A8F6D2D-4EB8-4089-9733-716F24CBF282}"/>
              </a:ext>
            </a:extLst>
          </p:cNvPr>
          <p:cNvGrpSpPr/>
          <p:nvPr/>
        </p:nvGrpSpPr>
        <p:grpSpPr>
          <a:xfrm>
            <a:off x="295275" y="2761845"/>
            <a:ext cx="2562645" cy="1036975"/>
            <a:chOff x="1873153" y="1348136"/>
            <a:chExt cx="2240500" cy="1036975"/>
          </a:xfrm>
        </p:grpSpPr>
        <p:sp>
          <p:nvSpPr>
            <p:cNvPr id="64" name="TextBox 63">
              <a:extLst>
                <a:ext uri="{FF2B5EF4-FFF2-40B4-BE49-F238E27FC236}">
                  <a16:creationId xmlns:a16="http://schemas.microsoft.com/office/drawing/2014/main" id="{9E79CB37-C758-4FDD-94DC-ECBCD0E1451C}"/>
                </a:ext>
              </a:extLst>
            </p:cNvPr>
            <p:cNvSpPr txBox="1"/>
            <p:nvPr/>
          </p:nvSpPr>
          <p:spPr>
            <a:xfrm>
              <a:off x="1873153" y="1348136"/>
              <a:ext cx="2240499" cy="159150"/>
            </a:xfrm>
            <a:prstGeom prst="rect">
              <a:avLst/>
            </a:prstGeom>
            <a:noFill/>
          </p:spPr>
          <p:txBody>
            <a:bodyPr wrap="square" lIns="0" tIns="0" rIns="0" bIns="0" rtlCol="0" anchor="ctr">
              <a:normAutofit fontScale="92500" lnSpcReduction="10000"/>
            </a:bodyPr>
            <a:lstStyle/>
            <a:p>
              <a:pPr algn="r"/>
              <a:r>
                <a:rPr lang="en-US" sz="1200" b="1" dirty="0">
                  <a:latin typeface="+mj-lt"/>
                </a:rPr>
                <a:t>Lorem ipsum dolor </a:t>
              </a:r>
              <a:endParaRPr lang="en-PH" sz="1200" b="1" dirty="0">
                <a:latin typeface="+mj-lt"/>
              </a:endParaRPr>
            </a:p>
          </p:txBody>
        </p:sp>
        <p:sp>
          <p:nvSpPr>
            <p:cNvPr id="65" name="TextBox 64">
              <a:extLst>
                <a:ext uri="{FF2B5EF4-FFF2-40B4-BE49-F238E27FC236}">
                  <a16:creationId xmlns:a16="http://schemas.microsoft.com/office/drawing/2014/main" id="{54107EAB-0824-45DC-B930-F4EFA3FF955B}"/>
                </a:ext>
              </a:extLst>
            </p:cNvPr>
            <p:cNvSpPr txBox="1"/>
            <p:nvPr/>
          </p:nvSpPr>
          <p:spPr>
            <a:xfrm>
              <a:off x="1873153" y="1576737"/>
              <a:ext cx="2240500" cy="808374"/>
            </a:xfrm>
            <a:prstGeom prst="rect">
              <a:avLst/>
            </a:prstGeom>
            <a:noFill/>
          </p:spPr>
          <p:txBody>
            <a:bodyPr wrap="square" lIns="0" tIns="0" rIns="0" bIns="0" rtlCol="0" anchor="t">
              <a:normAutofit fontScale="92500"/>
            </a:bodyPr>
            <a:lstStyle/>
            <a:p>
              <a:pPr algn="r"/>
              <a:r>
                <a:rPr lang="en-US" sz="1000" dirty="0"/>
                <a:t>Lorem ipsum dolor sit amet, consectetur adipiscing elit. Ut tempor, quam et mattis pulvinar, mauris ligula suscipit arcu, sed elementum diam leo at magna. Curabitur maximus sodales massa, </a:t>
              </a:r>
              <a:r>
                <a:rPr lang="en-US" sz="1000" dirty="0" err="1"/>
                <a:t>eu</a:t>
              </a:r>
              <a:endParaRPr lang="en-US" sz="1000" dirty="0"/>
            </a:p>
          </p:txBody>
        </p:sp>
      </p:grpSp>
      <p:grpSp>
        <p:nvGrpSpPr>
          <p:cNvPr id="66" name="Group 65">
            <a:extLst>
              <a:ext uri="{FF2B5EF4-FFF2-40B4-BE49-F238E27FC236}">
                <a16:creationId xmlns:a16="http://schemas.microsoft.com/office/drawing/2014/main" id="{EA592006-07B7-4940-8BE8-7E71452F3AD7}"/>
              </a:ext>
            </a:extLst>
          </p:cNvPr>
          <p:cNvGrpSpPr/>
          <p:nvPr/>
        </p:nvGrpSpPr>
        <p:grpSpPr>
          <a:xfrm>
            <a:off x="621769" y="4493093"/>
            <a:ext cx="2562645" cy="1036975"/>
            <a:chOff x="1873153" y="1348136"/>
            <a:chExt cx="2240500" cy="1036975"/>
          </a:xfrm>
        </p:grpSpPr>
        <p:sp>
          <p:nvSpPr>
            <p:cNvPr id="67" name="TextBox 66">
              <a:extLst>
                <a:ext uri="{FF2B5EF4-FFF2-40B4-BE49-F238E27FC236}">
                  <a16:creationId xmlns:a16="http://schemas.microsoft.com/office/drawing/2014/main" id="{821A7DCA-8278-47B1-854C-2A003D757561}"/>
                </a:ext>
              </a:extLst>
            </p:cNvPr>
            <p:cNvSpPr txBox="1"/>
            <p:nvPr/>
          </p:nvSpPr>
          <p:spPr>
            <a:xfrm>
              <a:off x="1873153" y="1348136"/>
              <a:ext cx="2240499" cy="159150"/>
            </a:xfrm>
            <a:prstGeom prst="rect">
              <a:avLst/>
            </a:prstGeom>
            <a:noFill/>
          </p:spPr>
          <p:txBody>
            <a:bodyPr wrap="square" lIns="0" tIns="0" rIns="0" bIns="0" rtlCol="0" anchor="ctr">
              <a:normAutofit fontScale="92500" lnSpcReduction="10000"/>
            </a:bodyPr>
            <a:lstStyle/>
            <a:p>
              <a:pPr algn="r"/>
              <a:r>
                <a:rPr lang="en-US" sz="1200" b="1" dirty="0">
                  <a:latin typeface="+mj-lt"/>
                </a:rPr>
                <a:t>Lorem ipsum dolor </a:t>
              </a:r>
              <a:endParaRPr lang="en-PH" sz="1200" b="1" dirty="0">
                <a:latin typeface="+mj-lt"/>
              </a:endParaRPr>
            </a:p>
          </p:txBody>
        </p:sp>
        <p:sp>
          <p:nvSpPr>
            <p:cNvPr id="68" name="TextBox 67">
              <a:extLst>
                <a:ext uri="{FF2B5EF4-FFF2-40B4-BE49-F238E27FC236}">
                  <a16:creationId xmlns:a16="http://schemas.microsoft.com/office/drawing/2014/main" id="{72266016-54BA-4881-AC97-AF026EF9D760}"/>
                </a:ext>
              </a:extLst>
            </p:cNvPr>
            <p:cNvSpPr txBox="1"/>
            <p:nvPr/>
          </p:nvSpPr>
          <p:spPr>
            <a:xfrm>
              <a:off x="1873153" y="1576737"/>
              <a:ext cx="2240500" cy="808374"/>
            </a:xfrm>
            <a:prstGeom prst="rect">
              <a:avLst/>
            </a:prstGeom>
            <a:noFill/>
          </p:spPr>
          <p:txBody>
            <a:bodyPr wrap="square" lIns="0" tIns="0" rIns="0" bIns="0" rtlCol="0" anchor="t">
              <a:normAutofit fontScale="92500"/>
            </a:bodyPr>
            <a:lstStyle/>
            <a:p>
              <a:pPr algn="r"/>
              <a:r>
                <a:rPr lang="en-US" sz="1000" dirty="0"/>
                <a:t>Lorem ipsum dolor sit amet, consectetur adipiscing elit. Ut tempor, quam et mattis pulvinar, mauris ligula suscipit arcu, sed elementum diam leo at magna. Curabitur maximus sodales massa, </a:t>
              </a:r>
              <a:r>
                <a:rPr lang="en-US" sz="1000" dirty="0" err="1"/>
                <a:t>eu</a:t>
              </a:r>
              <a:endParaRPr lang="en-US" sz="1000" dirty="0"/>
            </a:p>
          </p:txBody>
        </p:sp>
      </p:grpSp>
      <p:grpSp>
        <p:nvGrpSpPr>
          <p:cNvPr id="69" name="Group 68">
            <a:extLst>
              <a:ext uri="{FF2B5EF4-FFF2-40B4-BE49-F238E27FC236}">
                <a16:creationId xmlns:a16="http://schemas.microsoft.com/office/drawing/2014/main" id="{9F7A8A54-6104-437E-B968-E63BDD5A97A4}"/>
              </a:ext>
            </a:extLst>
          </p:cNvPr>
          <p:cNvGrpSpPr/>
          <p:nvPr/>
        </p:nvGrpSpPr>
        <p:grpSpPr>
          <a:xfrm>
            <a:off x="5959588" y="4493093"/>
            <a:ext cx="2562645" cy="1036975"/>
            <a:chOff x="1873153" y="1348136"/>
            <a:chExt cx="2240500" cy="1036975"/>
          </a:xfrm>
        </p:grpSpPr>
        <p:sp>
          <p:nvSpPr>
            <p:cNvPr id="70" name="TextBox 69">
              <a:extLst>
                <a:ext uri="{FF2B5EF4-FFF2-40B4-BE49-F238E27FC236}">
                  <a16:creationId xmlns:a16="http://schemas.microsoft.com/office/drawing/2014/main" id="{4F8C2970-8BEC-4F29-8BC3-DF0567F09A95}"/>
                </a:ext>
              </a:extLst>
            </p:cNvPr>
            <p:cNvSpPr txBox="1"/>
            <p:nvPr/>
          </p:nvSpPr>
          <p:spPr>
            <a:xfrm>
              <a:off x="1873153" y="1348136"/>
              <a:ext cx="2240499" cy="159150"/>
            </a:xfrm>
            <a:prstGeom prst="rect">
              <a:avLst/>
            </a:prstGeom>
            <a:noFill/>
          </p:spPr>
          <p:txBody>
            <a:bodyPr wrap="square" lIns="0" tIns="0" rIns="0" bIns="0" rtlCol="0" anchor="ctr">
              <a:normAutofit fontScale="92500" lnSpcReduction="10000"/>
            </a:bodyPr>
            <a:lstStyle/>
            <a:p>
              <a:r>
                <a:rPr lang="en-US" sz="1200" b="1" dirty="0">
                  <a:latin typeface="+mj-lt"/>
                </a:rPr>
                <a:t>Lorem ipsum dolor </a:t>
              </a:r>
              <a:endParaRPr lang="en-PH" sz="1200" b="1" dirty="0">
                <a:latin typeface="+mj-lt"/>
              </a:endParaRPr>
            </a:p>
          </p:txBody>
        </p:sp>
        <p:sp>
          <p:nvSpPr>
            <p:cNvPr id="71" name="TextBox 70">
              <a:extLst>
                <a:ext uri="{FF2B5EF4-FFF2-40B4-BE49-F238E27FC236}">
                  <a16:creationId xmlns:a16="http://schemas.microsoft.com/office/drawing/2014/main" id="{7BB16167-12EC-4281-A02C-0C09792C84C3}"/>
                </a:ext>
              </a:extLst>
            </p:cNvPr>
            <p:cNvSpPr txBox="1"/>
            <p:nvPr/>
          </p:nvSpPr>
          <p:spPr>
            <a:xfrm>
              <a:off x="1873153" y="1576737"/>
              <a:ext cx="2240500" cy="808374"/>
            </a:xfrm>
            <a:prstGeom prst="rect">
              <a:avLst/>
            </a:prstGeom>
            <a:noFill/>
          </p:spPr>
          <p:txBody>
            <a:bodyPr wrap="square" lIns="0" tIns="0" rIns="0" bIns="0" rtlCol="0" anchor="t">
              <a:normAutofit fontScale="92500"/>
            </a:bodyPr>
            <a:lstStyle/>
            <a:p>
              <a:r>
                <a:rPr lang="en-US" sz="1000" dirty="0"/>
                <a:t>Lorem ipsum dolor sit amet, consectetur adipiscing elit. Ut tempor, quam et mattis pulvinar, mauris ligula suscipit arcu, sed elementum diam leo at magna. Curabitur maximus sodales massa, </a:t>
              </a:r>
              <a:r>
                <a:rPr lang="en-US" sz="1000" dirty="0" err="1"/>
                <a:t>eu</a:t>
              </a:r>
              <a:endParaRPr lang="en-US" sz="1000" dirty="0"/>
            </a:p>
          </p:txBody>
        </p:sp>
      </p:grpSp>
      <p:grpSp>
        <p:nvGrpSpPr>
          <p:cNvPr id="72" name="Group 71">
            <a:extLst>
              <a:ext uri="{FF2B5EF4-FFF2-40B4-BE49-F238E27FC236}">
                <a16:creationId xmlns:a16="http://schemas.microsoft.com/office/drawing/2014/main" id="{49FE66D3-7023-43BF-8203-715D04693264}"/>
              </a:ext>
            </a:extLst>
          </p:cNvPr>
          <p:cNvGrpSpPr/>
          <p:nvPr/>
        </p:nvGrpSpPr>
        <p:grpSpPr>
          <a:xfrm>
            <a:off x="6308305" y="2761845"/>
            <a:ext cx="2562645" cy="1036975"/>
            <a:chOff x="1873153" y="1348136"/>
            <a:chExt cx="2240500" cy="1036975"/>
          </a:xfrm>
        </p:grpSpPr>
        <p:sp>
          <p:nvSpPr>
            <p:cNvPr id="73" name="TextBox 72">
              <a:extLst>
                <a:ext uri="{FF2B5EF4-FFF2-40B4-BE49-F238E27FC236}">
                  <a16:creationId xmlns:a16="http://schemas.microsoft.com/office/drawing/2014/main" id="{70ED2BD6-19ED-4F69-9A25-B615E7224082}"/>
                </a:ext>
              </a:extLst>
            </p:cNvPr>
            <p:cNvSpPr txBox="1"/>
            <p:nvPr/>
          </p:nvSpPr>
          <p:spPr>
            <a:xfrm>
              <a:off x="1873153" y="1348136"/>
              <a:ext cx="2240499" cy="159150"/>
            </a:xfrm>
            <a:prstGeom prst="rect">
              <a:avLst/>
            </a:prstGeom>
            <a:noFill/>
          </p:spPr>
          <p:txBody>
            <a:bodyPr wrap="square" lIns="0" tIns="0" rIns="0" bIns="0" rtlCol="0" anchor="ctr">
              <a:normAutofit fontScale="92500" lnSpcReduction="10000"/>
            </a:bodyPr>
            <a:lstStyle/>
            <a:p>
              <a:r>
                <a:rPr lang="en-US" sz="1200" b="1" dirty="0">
                  <a:latin typeface="+mj-lt"/>
                </a:rPr>
                <a:t>Lorem ipsum dolor </a:t>
              </a:r>
              <a:endParaRPr lang="en-PH" sz="1200" b="1" dirty="0">
                <a:latin typeface="+mj-lt"/>
              </a:endParaRPr>
            </a:p>
          </p:txBody>
        </p:sp>
        <p:sp>
          <p:nvSpPr>
            <p:cNvPr id="74" name="TextBox 73">
              <a:extLst>
                <a:ext uri="{FF2B5EF4-FFF2-40B4-BE49-F238E27FC236}">
                  <a16:creationId xmlns:a16="http://schemas.microsoft.com/office/drawing/2014/main" id="{7878DD8A-331A-4D3A-B20A-63CE0F09857E}"/>
                </a:ext>
              </a:extLst>
            </p:cNvPr>
            <p:cNvSpPr txBox="1"/>
            <p:nvPr/>
          </p:nvSpPr>
          <p:spPr>
            <a:xfrm>
              <a:off x="1873153" y="1576737"/>
              <a:ext cx="2240500" cy="808374"/>
            </a:xfrm>
            <a:prstGeom prst="rect">
              <a:avLst/>
            </a:prstGeom>
            <a:noFill/>
          </p:spPr>
          <p:txBody>
            <a:bodyPr wrap="square" lIns="0" tIns="0" rIns="0" bIns="0" rtlCol="0" anchor="t">
              <a:normAutofit fontScale="92500"/>
            </a:bodyPr>
            <a:lstStyle/>
            <a:p>
              <a:r>
                <a:rPr lang="en-US" sz="1000" dirty="0"/>
                <a:t>Lorem ipsum dolor sit amet, consectetur adipiscing elit. Ut tempor, quam et mattis pulvinar, mauris ligula suscipit arcu, sed elementum diam leo at magna. Curabitur maximus sodales massa, </a:t>
              </a:r>
              <a:r>
                <a:rPr lang="en-US" sz="1000" dirty="0" err="1"/>
                <a:t>eu</a:t>
              </a:r>
              <a:endParaRPr lang="en-US" sz="1000" dirty="0"/>
            </a:p>
          </p:txBody>
        </p:sp>
      </p:grpSp>
    </p:spTree>
    <p:extLst>
      <p:ext uri="{BB962C8B-B14F-4D97-AF65-F5344CB8AC3E}">
        <p14:creationId xmlns:p14="http://schemas.microsoft.com/office/powerpoint/2010/main" val="330523355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B43E6C0-2F47-4E08-96DD-E18388225197}"/>
              </a:ext>
            </a:extLst>
          </p:cNvPr>
          <p:cNvSpPr>
            <a:spLocks noGrp="1"/>
          </p:cNvSpPr>
          <p:nvPr>
            <p:ph type="ctrTitle"/>
          </p:nvPr>
        </p:nvSpPr>
        <p:spPr/>
        <p:txBody>
          <a:bodyPr/>
          <a:lstStyle/>
          <a:p>
            <a:r>
              <a:rPr lang="en-PH" dirty="0"/>
              <a:t>Table of Contents</a:t>
            </a:r>
          </a:p>
        </p:txBody>
      </p:sp>
    </p:spTree>
    <p:extLst>
      <p:ext uri="{BB962C8B-B14F-4D97-AF65-F5344CB8AC3E}">
        <p14:creationId xmlns:p14="http://schemas.microsoft.com/office/powerpoint/2010/main" val="98723083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5B181862-F88A-4784-B604-C742CF4FF4BC}"/>
              </a:ext>
            </a:extLst>
          </p:cNvPr>
          <p:cNvSpPr/>
          <p:nvPr/>
        </p:nvSpPr>
        <p:spPr>
          <a:xfrm rot="2700000">
            <a:off x="3317596" y="2385110"/>
            <a:ext cx="2508815" cy="2508813"/>
          </a:xfrm>
          <a:prstGeom prst="ellipse">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36A7E05E-CF05-48B6-AF0F-98BF587333DC}"/>
              </a:ext>
            </a:extLst>
          </p:cNvPr>
          <p:cNvSpPr>
            <a:spLocks noGrp="1"/>
          </p:cNvSpPr>
          <p:nvPr>
            <p:ph type="title"/>
          </p:nvPr>
        </p:nvSpPr>
        <p:spPr>
          <a:xfrm>
            <a:off x="295275" y="101600"/>
            <a:ext cx="8575675" cy="812800"/>
          </a:xfrm>
        </p:spPr>
        <p:txBody>
          <a:bodyPr>
            <a:normAutofit/>
          </a:bodyPr>
          <a:lstStyle/>
          <a:p>
            <a:r>
              <a:rPr lang="en-PH" dirty="0"/>
              <a:t>Six-Step Circular Cycle</a:t>
            </a:r>
          </a:p>
        </p:txBody>
      </p:sp>
      <p:sp>
        <p:nvSpPr>
          <p:cNvPr id="17" name="Slide Number Placeholder 16">
            <a:extLst>
              <a:ext uri="{FF2B5EF4-FFF2-40B4-BE49-F238E27FC236}">
                <a16:creationId xmlns:a16="http://schemas.microsoft.com/office/drawing/2014/main" id="{5F14610F-F948-41BD-963C-4ADF80A8FEF1}"/>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130</a:t>
            </a:fld>
            <a:endParaRPr lang="en-PH" dirty="0"/>
          </a:p>
        </p:txBody>
      </p:sp>
      <p:sp>
        <p:nvSpPr>
          <p:cNvPr id="38" name="TextBox 37">
            <a:extLst>
              <a:ext uri="{FF2B5EF4-FFF2-40B4-BE49-F238E27FC236}">
                <a16:creationId xmlns:a16="http://schemas.microsoft.com/office/drawing/2014/main" id="{9994D848-1EEB-48F7-9496-68F5C33C8728}"/>
              </a:ext>
            </a:extLst>
          </p:cNvPr>
          <p:cNvSpPr txBox="1"/>
          <p:nvPr/>
        </p:nvSpPr>
        <p:spPr>
          <a:xfrm>
            <a:off x="3621233" y="3491503"/>
            <a:ext cx="1901535" cy="382253"/>
          </a:xfrm>
          <a:prstGeom prst="rect">
            <a:avLst/>
          </a:prstGeom>
          <a:noFill/>
        </p:spPr>
        <p:txBody>
          <a:bodyPr wrap="square" lIns="0" tIns="0" rIns="0" bIns="0" rtlCol="0" anchor="ctr">
            <a:noAutofit/>
          </a:bodyPr>
          <a:lstStyle/>
          <a:p>
            <a:pPr algn="ctr"/>
            <a:r>
              <a:rPr lang="en-US" sz="1500" b="1" dirty="0">
                <a:latin typeface="+mj-lt"/>
              </a:rPr>
              <a:t>Lorem ipsum</a:t>
            </a:r>
            <a:br>
              <a:rPr lang="en-US" sz="1500" b="1" dirty="0">
                <a:latin typeface="+mj-lt"/>
              </a:rPr>
            </a:br>
            <a:r>
              <a:rPr lang="en-US" sz="1500" b="1" dirty="0">
                <a:latin typeface="+mj-lt"/>
              </a:rPr>
              <a:t>dolor </a:t>
            </a:r>
            <a:endParaRPr lang="en-PH" sz="1500" b="1" dirty="0">
              <a:latin typeface="+mj-lt"/>
            </a:endParaRPr>
          </a:p>
        </p:txBody>
      </p:sp>
      <p:sp>
        <p:nvSpPr>
          <p:cNvPr id="39" name="Isosceles Triangle 38">
            <a:extLst>
              <a:ext uri="{FF2B5EF4-FFF2-40B4-BE49-F238E27FC236}">
                <a16:creationId xmlns:a16="http://schemas.microsoft.com/office/drawing/2014/main" id="{205D551D-662C-4FDF-AD44-F05F5B4DCFCA}"/>
              </a:ext>
            </a:extLst>
          </p:cNvPr>
          <p:cNvSpPr/>
          <p:nvPr/>
        </p:nvSpPr>
        <p:spPr>
          <a:xfrm rot="1529232">
            <a:off x="3431365" y="2934870"/>
            <a:ext cx="138005" cy="118969"/>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6" name="Isosceles Triangle 45">
            <a:extLst>
              <a:ext uri="{FF2B5EF4-FFF2-40B4-BE49-F238E27FC236}">
                <a16:creationId xmlns:a16="http://schemas.microsoft.com/office/drawing/2014/main" id="{708DCA6F-1625-40F5-BF24-65682A6A4551}"/>
              </a:ext>
            </a:extLst>
          </p:cNvPr>
          <p:cNvSpPr/>
          <p:nvPr/>
        </p:nvSpPr>
        <p:spPr>
          <a:xfrm rot="18000000">
            <a:off x="5243238" y="2554778"/>
            <a:ext cx="188300" cy="16232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9" name="Group 28">
            <a:extLst>
              <a:ext uri="{FF2B5EF4-FFF2-40B4-BE49-F238E27FC236}">
                <a16:creationId xmlns:a16="http://schemas.microsoft.com/office/drawing/2014/main" id="{D2791F54-C621-4339-B8E3-808DBDB6DBC8}"/>
              </a:ext>
            </a:extLst>
          </p:cNvPr>
          <p:cNvGrpSpPr/>
          <p:nvPr/>
        </p:nvGrpSpPr>
        <p:grpSpPr>
          <a:xfrm>
            <a:off x="4903977" y="4430638"/>
            <a:ext cx="590456" cy="590456"/>
            <a:chOff x="1390775" y="1390753"/>
            <a:chExt cx="1493520" cy="1493520"/>
          </a:xfrm>
        </p:grpSpPr>
        <p:sp>
          <p:nvSpPr>
            <p:cNvPr id="36" name="Oval 35">
              <a:extLst>
                <a:ext uri="{FF2B5EF4-FFF2-40B4-BE49-F238E27FC236}">
                  <a16:creationId xmlns:a16="http://schemas.microsoft.com/office/drawing/2014/main" id="{045DA6DD-F1A6-4EA8-9DB4-40E60DAF3F34}"/>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7" name="Graphic 36" descr="Single gear with solid fill">
              <a:extLst>
                <a:ext uri="{FF2B5EF4-FFF2-40B4-BE49-F238E27FC236}">
                  <a16:creationId xmlns:a16="http://schemas.microsoft.com/office/drawing/2014/main" id="{A34EC71C-C6E1-40D5-B9A7-3A50AAA6955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4" name="Group 3">
            <a:extLst>
              <a:ext uri="{FF2B5EF4-FFF2-40B4-BE49-F238E27FC236}">
                <a16:creationId xmlns:a16="http://schemas.microsoft.com/office/drawing/2014/main" id="{75066409-B5BE-4B58-A84E-5879D1FA22AB}"/>
              </a:ext>
            </a:extLst>
          </p:cNvPr>
          <p:cNvGrpSpPr/>
          <p:nvPr/>
        </p:nvGrpSpPr>
        <p:grpSpPr>
          <a:xfrm>
            <a:off x="3022368" y="3344289"/>
            <a:ext cx="590456" cy="590456"/>
            <a:chOff x="1390775" y="1390753"/>
            <a:chExt cx="1493520" cy="1493520"/>
          </a:xfrm>
        </p:grpSpPr>
        <p:sp>
          <p:nvSpPr>
            <p:cNvPr id="5" name="Oval 4">
              <a:extLst>
                <a:ext uri="{FF2B5EF4-FFF2-40B4-BE49-F238E27FC236}">
                  <a16:creationId xmlns:a16="http://schemas.microsoft.com/office/drawing/2014/main" id="{5965D15C-336C-42AC-9EEF-E7DE5E3806CE}"/>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 name="Graphic 5" descr="Single gear with solid fill">
              <a:extLst>
                <a:ext uri="{FF2B5EF4-FFF2-40B4-BE49-F238E27FC236}">
                  <a16:creationId xmlns:a16="http://schemas.microsoft.com/office/drawing/2014/main" id="{BE373750-B312-4211-AD24-A156CE90E52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7" name="Group 6">
            <a:extLst>
              <a:ext uri="{FF2B5EF4-FFF2-40B4-BE49-F238E27FC236}">
                <a16:creationId xmlns:a16="http://schemas.microsoft.com/office/drawing/2014/main" id="{2342BFE6-2D25-4701-A3DD-3BE3A70A50B8}"/>
              </a:ext>
            </a:extLst>
          </p:cNvPr>
          <p:cNvGrpSpPr/>
          <p:nvPr/>
        </p:nvGrpSpPr>
        <p:grpSpPr>
          <a:xfrm>
            <a:off x="3649571" y="2257941"/>
            <a:ext cx="590456" cy="590456"/>
            <a:chOff x="1390775" y="1390753"/>
            <a:chExt cx="1493520" cy="1493520"/>
          </a:xfrm>
        </p:grpSpPr>
        <p:sp>
          <p:nvSpPr>
            <p:cNvPr id="8" name="Oval 7">
              <a:extLst>
                <a:ext uri="{FF2B5EF4-FFF2-40B4-BE49-F238E27FC236}">
                  <a16:creationId xmlns:a16="http://schemas.microsoft.com/office/drawing/2014/main" id="{9BC58861-4888-4464-9945-4BC9D0361CD1}"/>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9" name="Graphic 8" descr="Single gear with solid fill">
              <a:extLst>
                <a:ext uri="{FF2B5EF4-FFF2-40B4-BE49-F238E27FC236}">
                  <a16:creationId xmlns:a16="http://schemas.microsoft.com/office/drawing/2014/main" id="{FB71D2B2-6295-484C-86F6-4FAAC67B8F4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0" name="Group 9">
            <a:extLst>
              <a:ext uri="{FF2B5EF4-FFF2-40B4-BE49-F238E27FC236}">
                <a16:creationId xmlns:a16="http://schemas.microsoft.com/office/drawing/2014/main" id="{00283C3A-716E-4392-B519-C55240ADB0D5}"/>
              </a:ext>
            </a:extLst>
          </p:cNvPr>
          <p:cNvGrpSpPr/>
          <p:nvPr/>
        </p:nvGrpSpPr>
        <p:grpSpPr>
          <a:xfrm>
            <a:off x="4903977" y="2257941"/>
            <a:ext cx="590456" cy="590456"/>
            <a:chOff x="1390775" y="1390753"/>
            <a:chExt cx="1493520" cy="1493520"/>
          </a:xfrm>
        </p:grpSpPr>
        <p:sp>
          <p:nvSpPr>
            <p:cNvPr id="11" name="Oval 10">
              <a:extLst>
                <a:ext uri="{FF2B5EF4-FFF2-40B4-BE49-F238E27FC236}">
                  <a16:creationId xmlns:a16="http://schemas.microsoft.com/office/drawing/2014/main" id="{53C08426-6158-4AF4-9C71-A22DF146097F}"/>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2" name="Graphic 11" descr="Single gear with solid fill">
              <a:extLst>
                <a:ext uri="{FF2B5EF4-FFF2-40B4-BE49-F238E27FC236}">
                  <a16:creationId xmlns:a16="http://schemas.microsoft.com/office/drawing/2014/main" id="{8657900E-A42A-40C5-ABA3-B77CA3679C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3" name="Group 12">
            <a:extLst>
              <a:ext uri="{FF2B5EF4-FFF2-40B4-BE49-F238E27FC236}">
                <a16:creationId xmlns:a16="http://schemas.microsoft.com/office/drawing/2014/main" id="{9B55DAB7-8653-46C3-9E70-F98ACA9C77D4}"/>
              </a:ext>
            </a:extLst>
          </p:cNvPr>
          <p:cNvGrpSpPr/>
          <p:nvPr/>
        </p:nvGrpSpPr>
        <p:grpSpPr>
          <a:xfrm>
            <a:off x="3649571" y="4430638"/>
            <a:ext cx="590456" cy="590456"/>
            <a:chOff x="1390775" y="1390753"/>
            <a:chExt cx="1493520" cy="1493520"/>
          </a:xfrm>
        </p:grpSpPr>
        <p:sp>
          <p:nvSpPr>
            <p:cNvPr id="14" name="Oval 13">
              <a:extLst>
                <a:ext uri="{FF2B5EF4-FFF2-40B4-BE49-F238E27FC236}">
                  <a16:creationId xmlns:a16="http://schemas.microsoft.com/office/drawing/2014/main" id="{6096EC40-868B-4005-960F-65557CAC6ADD}"/>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5" name="Graphic 14" descr="Single gear with solid fill">
              <a:extLst>
                <a:ext uri="{FF2B5EF4-FFF2-40B4-BE49-F238E27FC236}">
                  <a16:creationId xmlns:a16="http://schemas.microsoft.com/office/drawing/2014/main" id="{BD27B7B7-0434-47FA-8829-BBB9993A4ED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35" name="Group 34">
            <a:extLst>
              <a:ext uri="{FF2B5EF4-FFF2-40B4-BE49-F238E27FC236}">
                <a16:creationId xmlns:a16="http://schemas.microsoft.com/office/drawing/2014/main" id="{621B0082-E8EA-44DB-B10F-D3CADB7F236B}"/>
              </a:ext>
            </a:extLst>
          </p:cNvPr>
          <p:cNvGrpSpPr/>
          <p:nvPr/>
        </p:nvGrpSpPr>
        <p:grpSpPr>
          <a:xfrm>
            <a:off x="5531181" y="3344289"/>
            <a:ext cx="590456" cy="590456"/>
            <a:chOff x="1390775" y="1390753"/>
            <a:chExt cx="1493520" cy="1493520"/>
          </a:xfrm>
        </p:grpSpPr>
        <p:sp>
          <p:nvSpPr>
            <p:cNvPr id="40" name="Oval 39">
              <a:extLst>
                <a:ext uri="{FF2B5EF4-FFF2-40B4-BE49-F238E27FC236}">
                  <a16:creationId xmlns:a16="http://schemas.microsoft.com/office/drawing/2014/main" id="{A76B07BD-005D-4A90-AAF2-ED0BCF1F076D}"/>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1" name="Graphic 40" descr="Single gear with solid fill">
              <a:extLst>
                <a:ext uri="{FF2B5EF4-FFF2-40B4-BE49-F238E27FC236}">
                  <a16:creationId xmlns:a16="http://schemas.microsoft.com/office/drawing/2014/main" id="{F8F96347-87A6-45C7-B785-EB855C8E7B4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42" name="Isosceles Triangle 41">
            <a:extLst>
              <a:ext uri="{FF2B5EF4-FFF2-40B4-BE49-F238E27FC236}">
                <a16:creationId xmlns:a16="http://schemas.microsoft.com/office/drawing/2014/main" id="{DAC4F16A-C0B4-4610-BC47-A6F1C1851718}"/>
              </a:ext>
            </a:extLst>
          </p:cNvPr>
          <p:cNvSpPr/>
          <p:nvPr/>
        </p:nvSpPr>
        <p:spPr>
          <a:xfrm rot="12238619">
            <a:off x="3413637" y="4224201"/>
            <a:ext cx="138005" cy="118969"/>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5" name="Isosceles Triangle 44">
            <a:extLst>
              <a:ext uri="{FF2B5EF4-FFF2-40B4-BE49-F238E27FC236}">
                <a16:creationId xmlns:a16="http://schemas.microsoft.com/office/drawing/2014/main" id="{229537FB-81C9-4FEF-906A-A993CD0382E3}"/>
              </a:ext>
            </a:extLst>
          </p:cNvPr>
          <p:cNvSpPr/>
          <p:nvPr/>
        </p:nvSpPr>
        <p:spPr>
          <a:xfrm rot="16200000">
            <a:off x="4503001" y="4831425"/>
            <a:ext cx="138005" cy="118969"/>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4" name="Isosceles Triangle 53">
            <a:extLst>
              <a:ext uri="{FF2B5EF4-FFF2-40B4-BE49-F238E27FC236}">
                <a16:creationId xmlns:a16="http://schemas.microsoft.com/office/drawing/2014/main" id="{107EBD43-C297-4561-94A6-4AAE99AA3EA0}"/>
              </a:ext>
            </a:extLst>
          </p:cNvPr>
          <p:cNvSpPr/>
          <p:nvPr/>
        </p:nvSpPr>
        <p:spPr>
          <a:xfrm rot="9100483">
            <a:off x="5585662" y="2940885"/>
            <a:ext cx="138005" cy="118969"/>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5" name="Isosceles Triangle 54">
            <a:extLst>
              <a:ext uri="{FF2B5EF4-FFF2-40B4-BE49-F238E27FC236}">
                <a16:creationId xmlns:a16="http://schemas.microsoft.com/office/drawing/2014/main" id="{55EB87C8-EA58-4903-B751-2B1AEDBD8885}"/>
              </a:ext>
            </a:extLst>
          </p:cNvPr>
          <p:cNvSpPr/>
          <p:nvPr/>
        </p:nvSpPr>
        <p:spPr>
          <a:xfrm rot="12753881">
            <a:off x="5583595" y="4224201"/>
            <a:ext cx="138005" cy="118969"/>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6" name="Isosceles Triangle 55">
            <a:extLst>
              <a:ext uri="{FF2B5EF4-FFF2-40B4-BE49-F238E27FC236}">
                <a16:creationId xmlns:a16="http://schemas.microsoft.com/office/drawing/2014/main" id="{AD00EC92-E2B8-46F5-95F2-C03292BFB030}"/>
              </a:ext>
            </a:extLst>
          </p:cNvPr>
          <p:cNvSpPr/>
          <p:nvPr/>
        </p:nvSpPr>
        <p:spPr>
          <a:xfrm rot="5400000" flipH="1">
            <a:off x="4503001" y="2327478"/>
            <a:ext cx="138005" cy="118969"/>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1" name="Group 50">
            <a:extLst>
              <a:ext uri="{FF2B5EF4-FFF2-40B4-BE49-F238E27FC236}">
                <a16:creationId xmlns:a16="http://schemas.microsoft.com/office/drawing/2014/main" id="{3057C49D-5072-44C8-BD8D-6B8194C72726}"/>
              </a:ext>
            </a:extLst>
          </p:cNvPr>
          <p:cNvGrpSpPr/>
          <p:nvPr/>
        </p:nvGrpSpPr>
        <p:grpSpPr>
          <a:xfrm>
            <a:off x="661142" y="1628642"/>
            <a:ext cx="2562645" cy="1036975"/>
            <a:chOff x="1873153" y="1348136"/>
            <a:chExt cx="2240500" cy="1036975"/>
          </a:xfrm>
        </p:grpSpPr>
        <p:sp>
          <p:nvSpPr>
            <p:cNvPr id="52" name="TextBox 51">
              <a:extLst>
                <a:ext uri="{FF2B5EF4-FFF2-40B4-BE49-F238E27FC236}">
                  <a16:creationId xmlns:a16="http://schemas.microsoft.com/office/drawing/2014/main" id="{FBFD4758-C103-4BA4-BDD1-CBD94C15B9F1}"/>
                </a:ext>
              </a:extLst>
            </p:cNvPr>
            <p:cNvSpPr txBox="1"/>
            <p:nvPr/>
          </p:nvSpPr>
          <p:spPr>
            <a:xfrm>
              <a:off x="1873153" y="1348136"/>
              <a:ext cx="2240499" cy="159150"/>
            </a:xfrm>
            <a:prstGeom prst="rect">
              <a:avLst/>
            </a:prstGeom>
            <a:noFill/>
          </p:spPr>
          <p:txBody>
            <a:bodyPr wrap="square" lIns="0" tIns="0" rIns="0" bIns="0" rtlCol="0" anchor="ctr">
              <a:normAutofit fontScale="92500" lnSpcReduction="10000"/>
            </a:bodyPr>
            <a:lstStyle/>
            <a:p>
              <a:pPr algn="r"/>
              <a:r>
                <a:rPr lang="en-US" sz="1200" b="1" dirty="0">
                  <a:latin typeface="+mj-lt"/>
                </a:rPr>
                <a:t>Lorem ipsum dolor </a:t>
              </a:r>
              <a:endParaRPr lang="en-PH" sz="1200" b="1" dirty="0">
                <a:latin typeface="+mj-lt"/>
              </a:endParaRPr>
            </a:p>
          </p:txBody>
        </p:sp>
        <p:sp>
          <p:nvSpPr>
            <p:cNvPr id="53" name="TextBox 52">
              <a:extLst>
                <a:ext uri="{FF2B5EF4-FFF2-40B4-BE49-F238E27FC236}">
                  <a16:creationId xmlns:a16="http://schemas.microsoft.com/office/drawing/2014/main" id="{12AFF112-D39F-4D84-8540-1663BBE94096}"/>
                </a:ext>
              </a:extLst>
            </p:cNvPr>
            <p:cNvSpPr txBox="1"/>
            <p:nvPr/>
          </p:nvSpPr>
          <p:spPr>
            <a:xfrm>
              <a:off x="1873153" y="1576737"/>
              <a:ext cx="2240500" cy="808374"/>
            </a:xfrm>
            <a:prstGeom prst="rect">
              <a:avLst/>
            </a:prstGeom>
            <a:noFill/>
          </p:spPr>
          <p:txBody>
            <a:bodyPr wrap="square" lIns="0" tIns="0" rIns="0" bIns="0" rtlCol="0" anchor="t">
              <a:normAutofit fontScale="92500"/>
            </a:bodyPr>
            <a:lstStyle/>
            <a:p>
              <a:pPr algn="r"/>
              <a:r>
                <a:rPr lang="en-US" sz="1000" dirty="0"/>
                <a:t>Lorem ipsum dolor sit amet, consectetur adipiscing elit. Ut tempor, quam et mattis pulvinar, mauris ligula suscipit arcu, sed elementum diam leo at magna. Curabitur maximus sodales massa, </a:t>
              </a:r>
              <a:r>
                <a:rPr lang="en-US" sz="1000" dirty="0" err="1"/>
                <a:t>eu</a:t>
              </a:r>
              <a:endParaRPr lang="en-US" sz="1000" dirty="0"/>
            </a:p>
          </p:txBody>
        </p:sp>
      </p:grpSp>
      <p:grpSp>
        <p:nvGrpSpPr>
          <p:cNvPr id="70" name="Group 69">
            <a:extLst>
              <a:ext uri="{FF2B5EF4-FFF2-40B4-BE49-F238E27FC236}">
                <a16:creationId xmlns:a16="http://schemas.microsoft.com/office/drawing/2014/main" id="{E5144876-87EA-4AFF-8189-5605205642BC}"/>
              </a:ext>
            </a:extLst>
          </p:cNvPr>
          <p:cNvGrpSpPr/>
          <p:nvPr/>
        </p:nvGrpSpPr>
        <p:grpSpPr>
          <a:xfrm>
            <a:off x="295275" y="3121028"/>
            <a:ext cx="2562645" cy="1036975"/>
            <a:chOff x="1873153" y="1348136"/>
            <a:chExt cx="2240500" cy="1036975"/>
          </a:xfrm>
        </p:grpSpPr>
        <p:sp>
          <p:nvSpPr>
            <p:cNvPr id="71" name="TextBox 70">
              <a:extLst>
                <a:ext uri="{FF2B5EF4-FFF2-40B4-BE49-F238E27FC236}">
                  <a16:creationId xmlns:a16="http://schemas.microsoft.com/office/drawing/2014/main" id="{67905FE4-FF7A-4690-8152-6CF66FEA76A9}"/>
                </a:ext>
              </a:extLst>
            </p:cNvPr>
            <p:cNvSpPr txBox="1"/>
            <p:nvPr/>
          </p:nvSpPr>
          <p:spPr>
            <a:xfrm>
              <a:off x="1873153" y="1348136"/>
              <a:ext cx="2240499" cy="159150"/>
            </a:xfrm>
            <a:prstGeom prst="rect">
              <a:avLst/>
            </a:prstGeom>
            <a:noFill/>
          </p:spPr>
          <p:txBody>
            <a:bodyPr wrap="square" lIns="0" tIns="0" rIns="0" bIns="0" rtlCol="0" anchor="ctr">
              <a:normAutofit fontScale="92500" lnSpcReduction="10000"/>
            </a:bodyPr>
            <a:lstStyle/>
            <a:p>
              <a:pPr algn="r"/>
              <a:r>
                <a:rPr lang="en-US" sz="1200" b="1" dirty="0">
                  <a:latin typeface="+mj-lt"/>
                </a:rPr>
                <a:t>Lorem ipsum dolor </a:t>
              </a:r>
              <a:endParaRPr lang="en-PH" sz="1200" b="1" dirty="0">
                <a:latin typeface="+mj-lt"/>
              </a:endParaRPr>
            </a:p>
          </p:txBody>
        </p:sp>
        <p:sp>
          <p:nvSpPr>
            <p:cNvPr id="72" name="TextBox 71">
              <a:extLst>
                <a:ext uri="{FF2B5EF4-FFF2-40B4-BE49-F238E27FC236}">
                  <a16:creationId xmlns:a16="http://schemas.microsoft.com/office/drawing/2014/main" id="{F3530299-4B06-4DED-8066-001844DDFA3F}"/>
                </a:ext>
              </a:extLst>
            </p:cNvPr>
            <p:cNvSpPr txBox="1"/>
            <p:nvPr/>
          </p:nvSpPr>
          <p:spPr>
            <a:xfrm>
              <a:off x="1873153" y="1576737"/>
              <a:ext cx="2240500" cy="808374"/>
            </a:xfrm>
            <a:prstGeom prst="rect">
              <a:avLst/>
            </a:prstGeom>
            <a:noFill/>
          </p:spPr>
          <p:txBody>
            <a:bodyPr wrap="square" lIns="0" tIns="0" rIns="0" bIns="0" rtlCol="0" anchor="t">
              <a:normAutofit fontScale="92500"/>
            </a:bodyPr>
            <a:lstStyle/>
            <a:p>
              <a:pPr algn="r"/>
              <a:r>
                <a:rPr lang="en-US" sz="1000" dirty="0"/>
                <a:t>Lorem ipsum dolor sit amet, consectetur adipiscing elit. Ut tempor, quam et mattis pulvinar, mauris ligula suscipit arcu, sed elementum diam leo at magna. Curabitur maximus sodales massa, </a:t>
              </a:r>
              <a:r>
                <a:rPr lang="en-US" sz="1000" dirty="0" err="1"/>
                <a:t>eu</a:t>
              </a:r>
              <a:endParaRPr lang="en-US" sz="1000" dirty="0"/>
            </a:p>
          </p:txBody>
        </p:sp>
      </p:grpSp>
      <p:grpSp>
        <p:nvGrpSpPr>
          <p:cNvPr id="73" name="Group 72">
            <a:extLst>
              <a:ext uri="{FF2B5EF4-FFF2-40B4-BE49-F238E27FC236}">
                <a16:creationId xmlns:a16="http://schemas.microsoft.com/office/drawing/2014/main" id="{9C8CB8B7-F360-4B9C-8B80-8035F9010349}"/>
              </a:ext>
            </a:extLst>
          </p:cNvPr>
          <p:cNvGrpSpPr/>
          <p:nvPr/>
        </p:nvGrpSpPr>
        <p:grpSpPr>
          <a:xfrm>
            <a:off x="661141" y="4560822"/>
            <a:ext cx="2562645" cy="1036975"/>
            <a:chOff x="1873153" y="1348136"/>
            <a:chExt cx="2240500" cy="1036975"/>
          </a:xfrm>
        </p:grpSpPr>
        <p:sp>
          <p:nvSpPr>
            <p:cNvPr id="74" name="TextBox 73">
              <a:extLst>
                <a:ext uri="{FF2B5EF4-FFF2-40B4-BE49-F238E27FC236}">
                  <a16:creationId xmlns:a16="http://schemas.microsoft.com/office/drawing/2014/main" id="{830032A3-844B-4EC8-A3AF-1A3082AB38C6}"/>
                </a:ext>
              </a:extLst>
            </p:cNvPr>
            <p:cNvSpPr txBox="1"/>
            <p:nvPr/>
          </p:nvSpPr>
          <p:spPr>
            <a:xfrm>
              <a:off x="1873153" y="1348136"/>
              <a:ext cx="2240499" cy="159150"/>
            </a:xfrm>
            <a:prstGeom prst="rect">
              <a:avLst/>
            </a:prstGeom>
            <a:noFill/>
          </p:spPr>
          <p:txBody>
            <a:bodyPr wrap="square" lIns="0" tIns="0" rIns="0" bIns="0" rtlCol="0" anchor="ctr">
              <a:normAutofit fontScale="92500" lnSpcReduction="10000"/>
            </a:bodyPr>
            <a:lstStyle/>
            <a:p>
              <a:pPr algn="r"/>
              <a:r>
                <a:rPr lang="en-US" sz="1200" b="1" dirty="0">
                  <a:latin typeface="+mj-lt"/>
                </a:rPr>
                <a:t>Lorem ipsum dolor </a:t>
              </a:r>
              <a:endParaRPr lang="en-PH" sz="1200" b="1" dirty="0">
                <a:latin typeface="+mj-lt"/>
              </a:endParaRPr>
            </a:p>
          </p:txBody>
        </p:sp>
        <p:sp>
          <p:nvSpPr>
            <p:cNvPr id="75" name="TextBox 74">
              <a:extLst>
                <a:ext uri="{FF2B5EF4-FFF2-40B4-BE49-F238E27FC236}">
                  <a16:creationId xmlns:a16="http://schemas.microsoft.com/office/drawing/2014/main" id="{B09AEF03-98CC-48C0-8F45-B895F5BF1A56}"/>
                </a:ext>
              </a:extLst>
            </p:cNvPr>
            <p:cNvSpPr txBox="1"/>
            <p:nvPr/>
          </p:nvSpPr>
          <p:spPr>
            <a:xfrm>
              <a:off x="1873153" y="1576737"/>
              <a:ext cx="2240500" cy="808374"/>
            </a:xfrm>
            <a:prstGeom prst="rect">
              <a:avLst/>
            </a:prstGeom>
            <a:noFill/>
          </p:spPr>
          <p:txBody>
            <a:bodyPr wrap="square" lIns="0" tIns="0" rIns="0" bIns="0" rtlCol="0" anchor="t">
              <a:normAutofit fontScale="92500"/>
            </a:bodyPr>
            <a:lstStyle/>
            <a:p>
              <a:pPr algn="r"/>
              <a:r>
                <a:rPr lang="en-US" sz="1000" dirty="0"/>
                <a:t>Lorem ipsum dolor sit amet, consectetur adipiscing elit. Ut tempor, quam et mattis pulvinar, mauris ligula suscipit arcu, sed elementum diam leo at magna. Curabitur maximus sodales massa, </a:t>
              </a:r>
              <a:r>
                <a:rPr lang="en-US" sz="1000" dirty="0" err="1"/>
                <a:t>eu</a:t>
              </a:r>
              <a:endParaRPr lang="en-US" sz="1000" dirty="0"/>
            </a:p>
          </p:txBody>
        </p:sp>
      </p:grpSp>
      <p:grpSp>
        <p:nvGrpSpPr>
          <p:cNvPr id="76" name="Group 75">
            <a:extLst>
              <a:ext uri="{FF2B5EF4-FFF2-40B4-BE49-F238E27FC236}">
                <a16:creationId xmlns:a16="http://schemas.microsoft.com/office/drawing/2014/main" id="{8A6C1EAA-E4A5-4665-9D5E-4C8152BD0AD0}"/>
              </a:ext>
            </a:extLst>
          </p:cNvPr>
          <p:cNvGrpSpPr/>
          <p:nvPr/>
        </p:nvGrpSpPr>
        <p:grpSpPr>
          <a:xfrm>
            <a:off x="5916248" y="1628642"/>
            <a:ext cx="2562645" cy="1036975"/>
            <a:chOff x="1873153" y="1348136"/>
            <a:chExt cx="2240500" cy="1036975"/>
          </a:xfrm>
        </p:grpSpPr>
        <p:sp>
          <p:nvSpPr>
            <p:cNvPr id="77" name="TextBox 76">
              <a:extLst>
                <a:ext uri="{FF2B5EF4-FFF2-40B4-BE49-F238E27FC236}">
                  <a16:creationId xmlns:a16="http://schemas.microsoft.com/office/drawing/2014/main" id="{D744FA03-EEEC-4EBF-988A-D141436ACF37}"/>
                </a:ext>
              </a:extLst>
            </p:cNvPr>
            <p:cNvSpPr txBox="1"/>
            <p:nvPr/>
          </p:nvSpPr>
          <p:spPr>
            <a:xfrm>
              <a:off x="1873153" y="1348136"/>
              <a:ext cx="2240499" cy="159150"/>
            </a:xfrm>
            <a:prstGeom prst="rect">
              <a:avLst/>
            </a:prstGeom>
            <a:noFill/>
          </p:spPr>
          <p:txBody>
            <a:bodyPr wrap="square" lIns="0" tIns="0" rIns="0" bIns="0" rtlCol="0" anchor="ctr">
              <a:normAutofit fontScale="92500" lnSpcReduction="10000"/>
            </a:bodyPr>
            <a:lstStyle/>
            <a:p>
              <a:r>
                <a:rPr lang="en-US" sz="1200" b="1" dirty="0">
                  <a:latin typeface="+mj-lt"/>
                </a:rPr>
                <a:t>Lorem ipsum dolor </a:t>
              </a:r>
              <a:endParaRPr lang="en-PH" sz="1200" b="1" dirty="0">
                <a:latin typeface="+mj-lt"/>
              </a:endParaRPr>
            </a:p>
          </p:txBody>
        </p:sp>
        <p:sp>
          <p:nvSpPr>
            <p:cNvPr id="78" name="TextBox 77">
              <a:extLst>
                <a:ext uri="{FF2B5EF4-FFF2-40B4-BE49-F238E27FC236}">
                  <a16:creationId xmlns:a16="http://schemas.microsoft.com/office/drawing/2014/main" id="{FBB82740-B64D-4D6D-9D41-B053D9FADA4C}"/>
                </a:ext>
              </a:extLst>
            </p:cNvPr>
            <p:cNvSpPr txBox="1"/>
            <p:nvPr/>
          </p:nvSpPr>
          <p:spPr>
            <a:xfrm>
              <a:off x="1873153" y="1576737"/>
              <a:ext cx="2240500" cy="808374"/>
            </a:xfrm>
            <a:prstGeom prst="rect">
              <a:avLst/>
            </a:prstGeom>
            <a:noFill/>
          </p:spPr>
          <p:txBody>
            <a:bodyPr wrap="square" lIns="0" tIns="0" rIns="0" bIns="0" rtlCol="0" anchor="t">
              <a:normAutofit fontScale="92500"/>
            </a:bodyPr>
            <a:lstStyle/>
            <a:p>
              <a:r>
                <a:rPr lang="en-US" sz="1000" dirty="0"/>
                <a:t>Lorem ipsum dolor sit amet, consectetur adipiscing elit. Ut tempor, quam et mattis pulvinar, mauris ligula suscipit arcu, sed elementum diam leo at magna. Curabitur maximus sodales massa, </a:t>
              </a:r>
              <a:r>
                <a:rPr lang="en-US" sz="1000" dirty="0" err="1"/>
                <a:t>eu</a:t>
              </a:r>
              <a:endParaRPr lang="en-US" sz="1000" dirty="0"/>
            </a:p>
          </p:txBody>
        </p:sp>
      </p:grpSp>
      <p:grpSp>
        <p:nvGrpSpPr>
          <p:cNvPr id="79" name="Group 78">
            <a:extLst>
              <a:ext uri="{FF2B5EF4-FFF2-40B4-BE49-F238E27FC236}">
                <a16:creationId xmlns:a16="http://schemas.microsoft.com/office/drawing/2014/main" id="{1B3AF83D-3158-4577-AB12-52298A2836E2}"/>
              </a:ext>
            </a:extLst>
          </p:cNvPr>
          <p:cNvGrpSpPr/>
          <p:nvPr/>
        </p:nvGrpSpPr>
        <p:grpSpPr>
          <a:xfrm>
            <a:off x="6308305" y="3121028"/>
            <a:ext cx="2562645" cy="1036975"/>
            <a:chOff x="1873153" y="1348136"/>
            <a:chExt cx="2240500" cy="1036975"/>
          </a:xfrm>
        </p:grpSpPr>
        <p:sp>
          <p:nvSpPr>
            <p:cNvPr id="80" name="TextBox 79">
              <a:extLst>
                <a:ext uri="{FF2B5EF4-FFF2-40B4-BE49-F238E27FC236}">
                  <a16:creationId xmlns:a16="http://schemas.microsoft.com/office/drawing/2014/main" id="{B2F77B8C-3802-4D66-AC77-19635C0D9F97}"/>
                </a:ext>
              </a:extLst>
            </p:cNvPr>
            <p:cNvSpPr txBox="1"/>
            <p:nvPr/>
          </p:nvSpPr>
          <p:spPr>
            <a:xfrm>
              <a:off x="1873153" y="1348136"/>
              <a:ext cx="2240499" cy="159150"/>
            </a:xfrm>
            <a:prstGeom prst="rect">
              <a:avLst/>
            </a:prstGeom>
            <a:noFill/>
          </p:spPr>
          <p:txBody>
            <a:bodyPr wrap="square" lIns="0" tIns="0" rIns="0" bIns="0" rtlCol="0" anchor="ctr">
              <a:normAutofit fontScale="92500" lnSpcReduction="10000"/>
            </a:bodyPr>
            <a:lstStyle/>
            <a:p>
              <a:r>
                <a:rPr lang="en-US" sz="1200" b="1" dirty="0">
                  <a:latin typeface="+mj-lt"/>
                </a:rPr>
                <a:t>Lorem ipsum dolor </a:t>
              </a:r>
              <a:endParaRPr lang="en-PH" sz="1200" b="1" dirty="0">
                <a:latin typeface="+mj-lt"/>
              </a:endParaRPr>
            </a:p>
          </p:txBody>
        </p:sp>
        <p:sp>
          <p:nvSpPr>
            <p:cNvPr id="81" name="TextBox 80">
              <a:extLst>
                <a:ext uri="{FF2B5EF4-FFF2-40B4-BE49-F238E27FC236}">
                  <a16:creationId xmlns:a16="http://schemas.microsoft.com/office/drawing/2014/main" id="{538F4546-DE4F-488E-85D7-BEF903882F8D}"/>
                </a:ext>
              </a:extLst>
            </p:cNvPr>
            <p:cNvSpPr txBox="1"/>
            <p:nvPr/>
          </p:nvSpPr>
          <p:spPr>
            <a:xfrm>
              <a:off x="1873153" y="1576737"/>
              <a:ext cx="2240500" cy="808374"/>
            </a:xfrm>
            <a:prstGeom prst="rect">
              <a:avLst/>
            </a:prstGeom>
            <a:noFill/>
          </p:spPr>
          <p:txBody>
            <a:bodyPr wrap="square" lIns="0" tIns="0" rIns="0" bIns="0" rtlCol="0" anchor="t">
              <a:normAutofit fontScale="92500"/>
            </a:bodyPr>
            <a:lstStyle/>
            <a:p>
              <a:r>
                <a:rPr lang="en-US" sz="1000" dirty="0"/>
                <a:t>Lorem ipsum dolor sit amet, consectetur adipiscing elit. Ut tempor, quam et mattis pulvinar, mauris ligula suscipit arcu, sed elementum diam leo at magna. Curabitur maximus sodales massa, </a:t>
              </a:r>
              <a:r>
                <a:rPr lang="en-US" sz="1000" dirty="0" err="1"/>
                <a:t>eu</a:t>
              </a:r>
              <a:endParaRPr lang="en-US" sz="1000" dirty="0"/>
            </a:p>
          </p:txBody>
        </p:sp>
      </p:grpSp>
      <p:grpSp>
        <p:nvGrpSpPr>
          <p:cNvPr id="82" name="Group 81">
            <a:extLst>
              <a:ext uri="{FF2B5EF4-FFF2-40B4-BE49-F238E27FC236}">
                <a16:creationId xmlns:a16="http://schemas.microsoft.com/office/drawing/2014/main" id="{D3245704-311E-4C7B-8914-8A947D9088E3}"/>
              </a:ext>
            </a:extLst>
          </p:cNvPr>
          <p:cNvGrpSpPr/>
          <p:nvPr/>
        </p:nvGrpSpPr>
        <p:grpSpPr>
          <a:xfrm>
            <a:off x="5916247" y="4560822"/>
            <a:ext cx="2562645" cy="1036975"/>
            <a:chOff x="1873153" y="1348136"/>
            <a:chExt cx="2240500" cy="1036975"/>
          </a:xfrm>
        </p:grpSpPr>
        <p:sp>
          <p:nvSpPr>
            <p:cNvPr id="83" name="TextBox 82">
              <a:extLst>
                <a:ext uri="{FF2B5EF4-FFF2-40B4-BE49-F238E27FC236}">
                  <a16:creationId xmlns:a16="http://schemas.microsoft.com/office/drawing/2014/main" id="{F3FCAE8B-D7C8-4F96-A7F8-EF9CD13B73BC}"/>
                </a:ext>
              </a:extLst>
            </p:cNvPr>
            <p:cNvSpPr txBox="1"/>
            <p:nvPr/>
          </p:nvSpPr>
          <p:spPr>
            <a:xfrm>
              <a:off x="1873153" y="1348136"/>
              <a:ext cx="2240499" cy="159150"/>
            </a:xfrm>
            <a:prstGeom prst="rect">
              <a:avLst/>
            </a:prstGeom>
            <a:noFill/>
          </p:spPr>
          <p:txBody>
            <a:bodyPr wrap="square" lIns="0" tIns="0" rIns="0" bIns="0" rtlCol="0" anchor="ctr">
              <a:normAutofit fontScale="92500" lnSpcReduction="10000"/>
            </a:bodyPr>
            <a:lstStyle/>
            <a:p>
              <a:r>
                <a:rPr lang="en-US" sz="1200" b="1" dirty="0">
                  <a:latin typeface="+mj-lt"/>
                </a:rPr>
                <a:t>Lorem ipsum dolor </a:t>
              </a:r>
              <a:endParaRPr lang="en-PH" sz="1200" b="1" dirty="0">
                <a:latin typeface="+mj-lt"/>
              </a:endParaRPr>
            </a:p>
          </p:txBody>
        </p:sp>
        <p:sp>
          <p:nvSpPr>
            <p:cNvPr id="84" name="TextBox 83">
              <a:extLst>
                <a:ext uri="{FF2B5EF4-FFF2-40B4-BE49-F238E27FC236}">
                  <a16:creationId xmlns:a16="http://schemas.microsoft.com/office/drawing/2014/main" id="{E0B81864-F333-439A-B7F1-5E6A9882E725}"/>
                </a:ext>
              </a:extLst>
            </p:cNvPr>
            <p:cNvSpPr txBox="1"/>
            <p:nvPr/>
          </p:nvSpPr>
          <p:spPr>
            <a:xfrm>
              <a:off x="1873153" y="1576737"/>
              <a:ext cx="2240500" cy="808374"/>
            </a:xfrm>
            <a:prstGeom prst="rect">
              <a:avLst/>
            </a:prstGeom>
            <a:noFill/>
          </p:spPr>
          <p:txBody>
            <a:bodyPr wrap="square" lIns="0" tIns="0" rIns="0" bIns="0" rtlCol="0" anchor="t">
              <a:normAutofit fontScale="92500"/>
            </a:bodyPr>
            <a:lstStyle/>
            <a:p>
              <a:r>
                <a:rPr lang="en-US" sz="1000" dirty="0"/>
                <a:t>Lorem ipsum dolor sit amet, consectetur adipiscing elit. Ut tempor, quam et mattis pulvinar, mauris ligula suscipit arcu, sed elementum diam leo at magna. Curabitur maximus sodales massa, </a:t>
              </a:r>
              <a:r>
                <a:rPr lang="en-US" sz="1000" dirty="0" err="1"/>
                <a:t>eu</a:t>
              </a:r>
              <a:endParaRPr lang="en-US" sz="1000" dirty="0"/>
            </a:p>
          </p:txBody>
        </p:sp>
      </p:grpSp>
    </p:spTree>
    <p:extLst>
      <p:ext uri="{BB962C8B-B14F-4D97-AF65-F5344CB8AC3E}">
        <p14:creationId xmlns:p14="http://schemas.microsoft.com/office/powerpoint/2010/main" val="408504976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731E8F-C126-47C5-BA70-5F5752428526}"/>
              </a:ext>
            </a:extLst>
          </p:cNvPr>
          <p:cNvSpPr>
            <a:spLocks noGrp="1"/>
          </p:cNvSpPr>
          <p:nvPr>
            <p:ph type="title"/>
          </p:nvPr>
        </p:nvSpPr>
        <p:spPr>
          <a:xfrm>
            <a:off x="295153" y="102266"/>
            <a:ext cx="8576001" cy="812134"/>
          </a:xfrm>
        </p:spPr>
        <p:txBody>
          <a:bodyPr>
            <a:normAutofit/>
          </a:bodyPr>
          <a:lstStyle/>
          <a:p>
            <a:r>
              <a:rPr lang="en-PH" dirty="0"/>
              <a:t>Three-Level Pyramid</a:t>
            </a:r>
          </a:p>
        </p:txBody>
      </p:sp>
      <p:sp>
        <p:nvSpPr>
          <p:cNvPr id="12" name="Slide Number Placeholder 11">
            <a:extLst>
              <a:ext uri="{FF2B5EF4-FFF2-40B4-BE49-F238E27FC236}">
                <a16:creationId xmlns:a16="http://schemas.microsoft.com/office/drawing/2014/main" id="{C901062B-2F30-4136-98CB-F0AD4DCE0744}"/>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131</a:t>
            </a:fld>
            <a:endParaRPr lang="en-PH" dirty="0"/>
          </a:p>
        </p:txBody>
      </p:sp>
      <p:sp>
        <p:nvSpPr>
          <p:cNvPr id="5" name="TextBox 4">
            <a:extLst>
              <a:ext uri="{FF2B5EF4-FFF2-40B4-BE49-F238E27FC236}">
                <a16:creationId xmlns:a16="http://schemas.microsoft.com/office/drawing/2014/main" id="{8E9DB5A6-C7FE-49B0-A56C-79389164B285}"/>
              </a:ext>
            </a:extLst>
          </p:cNvPr>
          <p:cNvSpPr txBox="1"/>
          <p:nvPr/>
        </p:nvSpPr>
        <p:spPr>
          <a:xfrm>
            <a:off x="272846" y="2368099"/>
            <a:ext cx="2515883" cy="244868"/>
          </a:xfrm>
          <a:prstGeom prst="rect">
            <a:avLst/>
          </a:prstGeom>
          <a:noFill/>
        </p:spPr>
        <p:txBody>
          <a:bodyPr wrap="square" lIns="0" tIns="0" rIns="0" bIns="0" rtlCol="0" anchor="ctr">
            <a:normAutofit/>
          </a:bodyPr>
          <a:lstStyle/>
          <a:p>
            <a:pPr algn="r"/>
            <a:r>
              <a:rPr lang="en-US" sz="1200" b="1" dirty="0">
                <a:latin typeface="+mj-lt"/>
              </a:rPr>
              <a:t>Lorem ipsum dolor </a:t>
            </a:r>
            <a:endParaRPr lang="en-PH" sz="1200" b="1" dirty="0">
              <a:latin typeface="+mj-lt"/>
            </a:endParaRPr>
          </a:p>
        </p:txBody>
      </p:sp>
      <p:sp>
        <p:nvSpPr>
          <p:cNvPr id="6" name="TextBox 5">
            <a:extLst>
              <a:ext uri="{FF2B5EF4-FFF2-40B4-BE49-F238E27FC236}">
                <a16:creationId xmlns:a16="http://schemas.microsoft.com/office/drawing/2014/main" id="{99FB2C5C-7C51-42D0-8FD4-C2F3804FA581}"/>
              </a:ext>
            </a:extLst>
          </p:cNvPr>
          <p:cNvSpPr txBox="1"/>
          <p:nvPr/>
        </p:nvSpPr>
        <p:spPr>
          <a:xfrm>
            <a:off x="272847" y="2612968"/>
            <a:ext cx="2515883" cy="899620"/>
          </a:xfrm>
          <a:prstGeom prst="rect">
            <a:avLst/>
          </a:prstGeom>
          <a:noFill/>
        </p:spPr>
        <p:txBody>
          <a:bodyPr wrap="square" lIns="0" tIns="0" rIns="0" bIns="0" rtlCol="0" anchor="ctr">
            <a:normAutofit/>
          </a:bodyPr>
          <a:lstStyle/>
          <a:p>
            <a:pPr algn="r"/>
            <a:r>
              <a:rPr lang="en-US" sz="1000" dirty="0"/>
              <a:t>Lorem ipsum dolor sit amet, consectetur adipiscing elit. Ut tempor, quam et mattis pulvinar, mauris ligula suscipit arcu, sed elementum diam leo at magna. </a:t>
            </a:r>
            <a:endParaRPr lang="en-PH" sz="1000" dirty="0"/>
          </a:p>
        </p:txBody>
      </p:sp>
      <p:sp>
        <p:nvSpPr>
          <p:cNvPr id="7" name="TextBox 6">
            <a:extLst>
              <a:ext uri="{FF2B5EF4-FFF2-40B4-BE49-F238E27FC236}">
                <a16:creationId xmlns:a16="http://schemas.microsoft.com/office/drawing/2014/main" id="{5D842807-91EE-48BA-9C4C-070CA9B71604}"/>
              </a:ext>
            </a:extLst>
          </p:cNvPr>
          <p:cNvSpPr txBox="1"/>
          <p:nvPr/>
        </p:nvSpPr>
        <p:spPr>
          <a:xfrm>
            <a:off x="272846" y="4261585"/>
            <a:ext cx="2515883" cy="244868"/>
          </a:xfrm>
          <a:prstGeom prst="rect">
            <a:avLst/>
          </a:prstGeom>
          <a:noFill/>
        </p:spPr>
        <p:txBody>
          <a:bodyPr wrap="square" lIns="0" tIns="0" rIns="0" bIns="0" rtlCol="0" anchor="ctr">
            <a:normAutofit/>
          </a:bodyPr>
          <a:lstStyle/>
          <a:p>
            <a:pPr algn="r"/>
            <a:r>
              <a:rPr lang="en-US" sz="1200" b="1" dirty="0">
                <a:latin typeface="+mj-lt"/>
              </a:rPr>
              <a:t>Lorem ipsum dolor </a:t>
            </a:r>
            <a:endParaRPr lang="en-PH" sz="1200" b="1" dirty="0">
              <a:latin typeface="+mj-lt"/>
            </a:endParaRPr>
          </a:p>
        </p:txBody>
      </p:sp>
      <p:sp>
        <p:nvSpPr>
          <p:cNvPr id="8" name="TextBox 7">
            <a:extLst>
              <a:ext uri="{FF2B5EF4-FFF2-40B4-BE49-F238E27FC236}">
                <a16:creationId xmlns:a16="http://schemas.microsoft.com/office/drawing/2014/main" id="{8D8976B8-FF1C-4949-9707-B236E3A75823}"/>
              </a:ext>
            </a:extLst>
          </p:cNvPr>
          <p:cNvSpPr txBox="1"/>
          <p:nvPr/>
        </p:nvSpPr>
        <p:spPr>
          <a:xfrm>
            <a:off x="272847" y="4506454"/>
            <a:ext cx="2515883" cy="899620"/>
          </a:xfrm>
          <a:prstGeom prst="rect">
            <a:avLst/>
          </a:prstGeom>
          <a:noFill/>
        </p:spPr>
        <p:txBody>
          <a:bodyPr wrap="square" lIns="0" tIns="0" rIns="0" bIns="0" rtlCol="0" anchor="ctr">
            <a:normAutofit/>
          </a:bodyPr>
          <a:lstStyle/>
          <a:p>
            <a:pPr algn="r"/>
            <a:r>
              <a:rPr lang="en-US" sz="1000" dirty="0"/>
              <a:t>Lorem ipsum dolor sit amet, consectetur adipiscing elit. Ut tempor, quam et mattis pulvinar, mauris ligula suscipit arcu, sed elementum diam leo at magna. </a:t>
            </a:r>
            <a:endParaRPr lang="en-PH" sz="1000" dirty="0"/>
          </a:p>
        </p:txBody>
      </p:sp>
      <p:sp>
        <p:nvSpPr>
          <p:cNvPr id="9" name="TextBox 8">
            <a:extLst>
              <a:ext uri="{FF2B5EF4-FFF2-40B4-BE49-F238E27FC236}">
                <a16:creationId xmlns:a16="http://schemas.microsoft.com/office/drawing/2014/main" id="{5224269F-7AED-4BA9-B130-F49C9D6F5F58}"/>
              </a:ext>
            </a:extLst>
          </p:cNvPr>
          <p:cNvSpPr txBox="1"/>
          <p:nvPr/>
        </p:nvSpPr>
        <p:spPr>
          <a:xfrm>
            <a:off x="6332967" y="4090220"/>
            <a:ext cx="2515883" cy="244868"/>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10" name="TextBox 9">
            <a:extLst>
              <a:ext uri="{FF2B5EF4-FFF2-40B4-BE49-F238E27FC236}">
                <a16:creationId xmlns:a16="http://schemas.microsoft.com/office/drawing/2014/main" id="{C7F19BE9-8B02-4A1F-B853-ED2180BA058B}"/>
              </a:ext>
            </a:extLst>
          </p:cNvPr>
          <p:cNvSpPr txBox="1"/>
          <p:nvPr/>
        </p:nvSpPr>
        <p:spPr>
          <a:xfrm>
            <a:off x="6332967" y="4335088"/>
            <a:ext cx="2515883" cy="899620"/>
          </a:xfrm>
          <a:prstGeom prst="rect">
            <a:avLst/>
          </a:prstGeom>
          <a:noFill/>
        </p:spPr>
        <p:txBody>
          <a:bodyPr wrap="square" lIns="0" tIns="0" rIns="0" bIns="0" rtlCol="0" anchor="ctr">
            <a:normAutofit/>
          </a:bodyPr>
          <a:lstStyle/>
          <a:p>
            <a:r>
              <a:rPr lang="en-US" sz="1000" dirty="0"/>
              <a:t>Lorem ipsum dolor sit amet, consectetur adipiscing elit. Ut tempor, quam et mattis pulvinar, mauris ligula suscipit arcu, sed elementum diam leo at magna. </a:t>
            </a:r>
            <a:endParaRPr lang="en-PH" sz="1000" dirty="0"/>
          </a:p>
        </p:txBody>
      </p:sp>
      <p:cxnSp>
        <p:nvCxnSpPr>
          <p:cNvPr id="17" name="Straight Connector 16">
            <a:extLst>
              <a:ext uri="{FF2B5EF4-FFF2-40B4-BE49-F238E27FC236}">
                <a16:creationId xmlns:a16="http://schemas.microsoft.com/office/drawing/2014/main" id="{45FEBCAC-0452-40AC-A39E-33EAE2CCAAB9}"/>
              </a:ext>
            </a:extLst>
          </p:cNvPr>
          <p:cNvCxnSpPr>
            <a:cxnSpLocks/>
          </p:cNvCxnSpPr>
          <p:nvPr/>
        </p:nvCxnSpPr>
        <p:spPr>
          <a:xfrm>
            <a:off x="2857500" y="3036570"/>
            <a:ext cx="1272540" cy="0"/>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67A133F-5DCC-4E5B-86D7-D7C12E9AD363}"/>
              </a:ext>
            </a:extLst>
          </p:cNvPr>
          <p:cNvCxnSpPr>
            <a:cxnSpLocks/>
          </p:cNvCxnSpPr>
          <p:nvPr/>
        </p:nvCxnSpPr>
        <p:spPr>
          <a:xfrm>
            <a:off x="2857500" y="4403657"/>
            <a:ext cx="495300" cy="0"/>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42D391E1-74FB-4149-842D-69533765A548}"/>
              </a:ext>
            </a:extLst>
          </p:cNvPr>
          <p:cNvCxnSpPr>
            <a:cxnSpLocks/>
          </p:cNvCxnSpPr>
          <p:nvPr/>
        </p:nvCxnSpPr>
        <p:spPr>
          <a:xfrm flipH="1">
            <a:off x="5791200" y="4403657"/>
            <a:ext cx="527305" cy="0"/>
          </a:xfrm>
          <a:prstGeom prst="line">
            <a:avLst/>
          </a:prstGeom>
          <a:ln>
            <a:tailEnd type="ova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75A00644-B5A4-41C6-9DC1-6B785780A0B0}"/>
              </a:ext>
            </a:extLst>
          </p:cNvPr>
          <p:cNvSpPr txBox="1"/>
          <p:nvPr/>
        </p:nvSpPr>
        <p:spPr>
          <a:xfrm>
            <a:off x="272846" y="1628538"/>
            <a:ext cx="8576001" cy="380825"/>
          </a:xfrm>
          <a:prstGeom prst="rect">
            <a:avLst/>
          </a:prstGeom>
          <a:noFill/>
        </p:spPr>
        <p:txBody>
          <a:bodyPr wrap="square" lIns="0" tIns="0" rIns="0" bIns="0" rtlCol="0" anchor="ctr">
            <a:noAutofit/>
          </a:bodyPr>
          <a:lstStyle/>
          <a:p>
            <a:pPr algn="ctr"/>
            <a:r>
              <a:rPr lang="en-US" sz="1600" b="1" dirty="0">
                <a:solidFill>
                  <a:schemeClr val="accent2"/>
                </a:solidFill>
                <a:latin typeface="+mj-lt"/>
              </a:rPr>
              <a:t>Lorem ipsum dolor sit amet, consectetur adipiscing elit</a:t>
            </a:r>
            <a:endParaRPr lang="en-PH" sz="1600" b="1" dirty="0">
              <a:solidFill>
                <a:schemeClr val="accent2"/>
              </a:solidFill>
              <a:latin typeface="+mj-lt"/>
            </a:endParaRPr>
          </a:p>
        </p:txBody>
      </p:sp>
      <p:grpSp>
        <p:nvGrpSpPr>
          <p:cNvPr id="14" name="Group 13">
            <a:extLst>
              <a:ext uri="{FF2B5EF4-FFF2-40B4-BE49-F238E27FC236}">
                <a16:creationId xmlns:a16="http://schemas.microsoft.com/office/drawing/2014/main" id="{A632D37B-F9D3-4198-B30A-F2FAC02A9EAA}"/>
              </a:ext>
            </a:extLst>
          </p:cNvPr>
          <p:cNvGrpSpPr/>
          <p:nvPr/>
        </p:nvGrpSpPr>
        <p:grpSpPr>
          <a:xfrm>
            <a:off x="2742289" y="2377442"/>
            <a:ext cx="3659426" cy="3154678"/>
            <a:chOff x="3179827" y="2602230"/>
            <a:chExt cx="2784350" cy="2400302"/>
          </a:xfrm>
        </p:grpSpPr>
        <p:sp>
          <p:nvSpPr>
            <p:cNvPr id="3" name="Isosceles Triangle 2">
              <a:extLst>
                <a:ext uri="{FF2B5EF4-FFF2-40B4-BE49-F238E27FC236}">
                  <a16:creationId xmlns:a16="http://schemas.microsoft.com/office/drawing/2014/main" id="{6B06AD84-DE6C-4C5B-B410-B046874E239C}"/>
                </a:ext>
              </a:extLst>
            </p:cNvPr>
            <p:cNvSpPr/>
            <p:nvPr/>
          </p:nvSpPr>
          <p:spPr>
            <a:xfrm>
              <a:off x="3179827" y="2602230"/>
              <a:ext cx="2784350" cy="24003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 name="Isosceles Triangle 3">
              <a:extLst>
                <a:ext uri="{FF2B5EF4-FFF2-40B4-BE49-F238E27FC236}">
                  <a16:creationId xmlns:a16="http://schemas.microsoft.com/office/drawing/2014/main" id="{06426A4A-8D8D-421C-B12A-B22557538020}"/>
                </a:ext>
              </a:extLst>
            </p:cNvPr>
            <p:cNvSpPr/>
            <p:nvPr/>
          </p:nvSpPr>
          <p:spPr>
            <a:xfrm rot="10800000">
              <a:off x="3875584" y="3801810"/>
              <a:ext cx="1392839" cy="120072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9" name="Graphic 28" descr="Single gear with solid fill">
              <a:extLst>
                <a:ext uri="{FF2B5EF4-FFF2-40B4-BE49-F238E27FC236}">
                  <a16:creationId xmlns:a16="http://schemas.microsoft.com/office/drawing/2014/main" id="{A9102DE5-543F-44EE-94A7-FD9BDFB1477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362022" y="3193291"/>
              <a:ext cx="419963" cy="419963"/>
            </a:xfrm>
            <a:prstGeom prst="rect">
              <a:avLst/>
            </a:prstGeom>
          </p:spPr>
        </p:pic>
        <p:pic>
          <p:nvPicPr>
            <p:cNvPr id="30" name="Graphic 29" descr="Single gear with solid fill">
              <a:extLst>
                <a:ext uri="{FF2B5EF4-FFF2-40B4-BE49-F238E27FC236}">
                  <a16:creationId xmlns:a16="http://schemas.microsoft.com/office/drawing/2014/main" id="{CAC085BB-A5DC-407A-824E-8A9C89F03AD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29437" y="4435777"/>
              <a:ext cx="419963" cy="419963"/>
            </a:xfrm>
            <a:prstGeom prst="rect">
              <a:avLst/>
            </a:prstGeom>
          </p:spPr>
        </p:pic>
        <p:pic>
          <p:nvPicPr>
            <p:cNvPr id="31" name="Graphic 30" descr="Single gear with solid fill">
              <a:extLst>
                <a:ext uri="{FF2B5EF4-FFF2-40B4-BE49-F238E27FC236}">
                  <a16:creationId xmlns:a16="http://schemas.microsoft.com/office/drawing/2014/main" id="{CC24A988-00C1-47B5-B496-3152D7EDF32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58442" y="4435777"/>
              <a:ext cx="419963" cy="419963"/>
            </a:xfrm>
            <a:prstGeom prst="rect">
              <a:avLst/>
            </a:prstGeom>
          </p:spPr>
        </p:pic>
      </p:grpSp>
    </p:spTree>
    <p:extLst>
      <p:ext uri="{BB962C8B-B14F-4D97-AF65-F5344CB8AC3E}">
        <p14:creationId xmlns:p14="http://schemas.microsoft.com/office/powerpoint/2010/main" val="303380562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28">
            <a:extLst>
              <a:ext uri="{FF2B5EF4-FFF2-40B4-BE49-F238E27FC236}">
                <a16:creationId xmlns:a16="http://schemas.microsoft.com/office/drawing/2014/main" id="{4156E114-B6A3-41D5-89F6-E3501339BDF6}"/>
              </a:ext>
            </a:extLst>
          </p:cNvPr>
          <p:cNvSpPr/>
          <p:nvPr/>
        </p:nvSpPr>
        <p:spPr bwMode="auto">
          <a:xfrm>
            <a:off x="6311977" y="2817728"/>
            <a:ext cx="1428033" cy="2457712"/>
          </a:xfrm>
          <a:custGeom>
            <a:avLst/>
            <a:gdLst>
              <a:gd name="connsiteX0" fmla="*/ 0 w 1885950"/>
              <a:gd name="connsiteY0" fmla="*/ 0 h 3245808"/>
              <a:gd name="connsiteX1" fmla="*/ 1771339 w 1885950"/>
              <a:gd name="connsiteY1" fmla="*/ 0 h 3245808"/>
              <a:gd name="connsiteX2" fmla="*/ 1833508 w 1885950"/>
              <a:gd name="connsiteY2" fmla="*/ 241783 h 3245808"/>
              <a:gd name="connsiteX3" fmla="*/ 1885950 w 1885950"/>
              <a:gd name="connsiteY3" fmla="*/ 762000 h 3245808"/>
              <a:gd name="connsiteX4" fmla="*/ 1833508 w 1885950"/>
              <a:gd name="connsiteY4" fmla="*/ 1282217 h 3245808"/>
              <a:gd name="connsiteX5" fmla="*/ 1790906 w 1885950"/>
              <a:gd name="connsiteY5" fmla="*/ 1447903 h 3245808"/>
              <a:gd name="connsiteX6" fmla="*/ 1769901 w 1885950"/>
              <a:gd name="connsiteY6" fmla="*/ 1529592 h 3245808"/>
              <a:gd name="connsiteX7" fmla="*/ 72267 w 1885950"/>
              <a:gd name="connsiteY7" fmla="*/ 3227226 h 3245808"/>
              <a:gd name="connsiteX8" fmla="*/ 0 w 1885950"/>
              <a:gd name="connsiteY8" fmla="*/ 3245808 h 3245808"/>
              <a:gd name="connsiteX9" fmla="*/ 0 w 1885950"/>
              <a:gd name="connsiteY9" fmla="*/ 1447903 h 324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5950" h="3245808">
                <a:moveTo>
                  <a:pt x="0" y="0"/>
                </a:moveTo>
                <a:lnTo>
                  <a:pt x="1771339" y="0"/>
                </a:lnTo>
                <a:lnTo>
                  <a:pt x="1833508" y="241783"/>
                </a:lnTo>
                <a:cubicBezTo>
                  <a:pt x="1867893" y="409818"/>
                  <a:pt x="1885950" y="583800"/>
                  <a:pt x="1885950" y="762000"/>
                </a:cubicBezTo>
                <a:cubicBezTo>
                  <a:pt x="1885950" y="940200"/>
                  <a:pt x="1867893" y="1114182"/>
                  <a:pt x="1833508" y="1282217"/>
                </a:cubicBezTo>
                <a:lnTo>
                  <a:pt x="1790906" y="1447903"/>
                </a:lnTo>
                <a:lnTo>
                  <a:pt x="1769901" y="1529592"/>
                </a:lnTo>
                <a:cubicBezTo>
                  <a:pt x="1518502" y="2337866"/>
                  <a:pt x="880541" y="2975827"/>
                  <a:pt x="72267" y="3227226"/>
                </a:cubicBezTo>
                <a:lnTo>
                  <a:pt x="0" y="3245808"/>
                </a:lnTo>
                <a:lnTo>
                  <a:pt x="0" y="1447903"/>
                </a:lnTo>
                <a:close/>
              </a:path>
            </a:pathLst>
          </a:custGeom>
          <a:solidFill>
            <a:schemeClr val="accent4"/>
          </a:solidFill>
          <a:ln w="152400" cap="flat" cmpd="sng" algn="ctr">
            <a:solidFill>
              <a:schemeClr val="bg1"/>
            </a:solidFill>
            <a:prstDash val="solid"/>
            <a:miter lim="800000"/>
            <a:headEnd type="none" w="med" len="med"/>
            <a:tailEnd type="none" w="med" len="med"/>
          </a:ln>
          <a:effectLst/>
        </p:spPr>
        <p:txBody>
          <a:bodyPr vert="horz" wrap="square" lIns="67859" tIns="34526" rIns="0" bIns="34526" numCol="1" spcCol="0" rtlCol="0" anchor="ctr" anchorCtr="0" compatLnSpc="1">
            <a:prstTxWarp prst="textNoShape">
              <a:avLst/>
            </a:prstTxWarp>
            <a:noAutofit/>
          </a:bodyPr>
          <a:lstStyle/>
          <a:p>
            <a:pPr algn="ctr">
              <a:buClr>
                <a:srgbClr val="002960"/>
              </a:buClr>
            </a:pPr>
            <a:endParaRPr lang="en-US" sz="638" dirty="0">
              <a:solidFill>
                <a:srgbClr val="000000"/>
              </a:solidFill>
              <a:sym typeface="+mn-lt"/>
            </a:endParaRPr>
          </a:p>
        </p:txBody>
      </p:sp>
      <p:sp>
        <p:nvSpPr>
          <p:cNvPr id="4" name="Freeform 27">
            <a:extLst>
              <a:ext uri="{FF2B5EF4-FFF2-40B4-BE49-F238E27FC236}">
                <a16:creationId xmlns:a16="http://schemas.microsoft.com/office/drawing/2014/main" id="{0F516459-DDB0-4A25-AF81-60E5DD76D888}"/>
              </a:ext>
            </a:extLst>
          </p:cNvPr>
          <p:cNvSpPr/>
          <p:nvPr/>
        </p:nvSpPr>
        <p:spPr bwMode="auto">
          <a:xfrm>
            <a:off x="5194074" y="1440182"/>
            <a:ext cx="2459155" cy="1377548"/>
          </a:xfrm>
          <a:custGeom>
            <a:avLst/>
            <a:gdLst>
              <a:gd name="connsiteX0" fmla="*/ 781050 w 3247714"/>
              <a:gd name="connsiteY0" fmla="*/ 0 h 1819275"/>
              <a:gd name="connsiteX1" fmla="*/ 1301267 w 3247714"/>
              <a:gd name="connsiteY1" fmla="*/ 52442 h 1819275"/>
              <a:gd name="connsiteX2" fmla="*/ 1476375 w 3247714"/>
              <a:gd name="connsiteY2" fmla="*/ 97467 h 1819275"/>
              <a:gd name="connsiteX3" fmla="*/ 1476375 w 3247714"/>
              <a:gd name="connsiteY3" fmla="*/ 97466 h 1819275"/>
              <a:gd name="connsiteX4" fmla="*/ 1548642 w 3247714"/>
              <a:gd name="connsiteY4" fmla="*/ 116048 h 1819275"/>
              <a:gd name="connsiteX5" fmla="*/ 3246276 w 3247714"/>
              <a:gd name="connsiteY5" fmla="*/ 1813682 h 1819275"/>
              <a:gd name="connsiteX6" fmla="*/ 3247714 w 3247714"/>
              <a:gd name="connsiteY6" fmla="*/ 1819274 h 1819275"/>
              <a:gd name="connsiteX7" fmla="*/ 1476375 w 3247714"/>
              <a:gd name="connsiteY7" fmla="*/ 1819274 h 1819275"/>
              <a:gd name="connsiteX8" fmla="*/ 1476375 w 3247714"/>
              <a:gd name="connsiteY8" fmla="*/ 1819275 h 1819275"/>
              <a:gd name="connsiteX9" fmla="*/ 0 w 3247714"/>
              <a:gd name="connsiteY9" fmla="*/ 1819275 h 1819275"/>
              <a:gd name="connsiteX10" fmla="*/ 0 w 3247714"/>
              <a:gd name="connsiteY10" fmla="*/ 120975 h 1819275"/>
              <a:gd name="connsiteX11" fmla="*/ 13458 w 3247714"/>
              <a:gd name="connsiteY11" fmla="*/ 116049 h 1819275"/>
              <a:gd name="connsiteX12" fmla="*/ 781050 w 3247714"/>
              <a:gd name="connsiteY12"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7714" h="1819275">
                <a:moveTo>
                  <a:pt x="781050" y="0"/>
                </a:moveTo>
                <a:cubicBezTo>
                  <a:pt x="959250" y="0"/>
                  <a:pt x="1133232" y="18058"/>
                  <a:pt x="1301267" y="52442"/>
                </a:cubicBezTo>
                <a:lnTo>
                  <a:pt x="1476375" y="97467"/>
                </a:lnTo>
                <a:lnTo>
                  <a:pt x="1476375" y="97466"/>
                </a:lnTo>
                <a:lnTo>
                  <a:pt x="1548642" y="116048"/>
                </a:lnTo>
                <a:cubicBezTo>
                  <a:pt x="2356916" y="367447"/>
                  <a:pt x="2994877" y="1005408"/>
                  <a:pt x="3246276" y="1813682"/>
                </a:cubicBezTo>
                <a:lnTo>
                  <a:pt x="3247714" y="1819274"/>
                </a:lnTo>
                <a:lnTo>
                  <a:pt x="1476375" y="1819274"/>
                </a:lnTo>
                <a:lnTo>
                  <a:pt x="1476375" y="1819275"/>
                </a:lnTo>
                <a:lnTo>
                  <a:pt x="0" y="1819275"/>
                </a:lnTo>
                <a:lnTo>
                  <a:pt x="0" y="120975"/>
                </a:lnTo>
                <a:lnTo>
                  <a:pt x="13458" y="116049"/>
                </a:lnTo>
                <a:cubicBezTo>
                  <a:pt x="255940" y="40629"/>
                  <a:pt x="513750" y="0"/>
                  <a:pt x="781050" y="0"/>
                </a:cubicBezTo>
                <a:close/>
              </a:path>
            </a:pathLst>
          </a:custGeom>
          <a:solidFill>
            <a:schemeClr val="accent2"/>
          </a:solidFill>
          <a:ln w="152400" cap="flat" cmpd="sng" algn="ctr">
            <a:solidFill>
              <a:schemeClr val="bg1"/>
            </a:solidFill>
            <a:prstDash val="solid"/>
            <a:miter lim="800000"/>
            <a:headEnd type="none" w="med" len="med"/>
            <a:tailEnd type="none" w="med" len="med"/>
          </a:ln>
          <a:effectLst/>
        </p:spPr>
        <p:txBody>
          <a:bodyPr vert="horz" wrap="square" lIns="67859" tIns="34526" rIns="0" bIns="34526" numCol="1" spcCol="0" rtlCol="0" anchor="ctr" anchorCtr="0" compatLnSpc="1">
            <a:prstTxWarp prst="textNoShape">
              <a:avLst/>
            </a:prstTxWarp>
            <a:noAutofit/>
          </a:bodyPr>
          <a:lstStyle/>
          <a:p>
            <a:pPr algn="ctr">
              <a:buClr>
                <a:srgbClr val="002960"/>
              </a:buClr>
            </a:pPr>
            <a:endParaRPr lang="en-US" sz="638" dirty="0">
              <a:solidFill>
                <a:srgbClr val="000000"/>
              </a:solidFill>
              <a:sym typeface="+mn-lt"/>
            </a:endParaRPr>
          </a:p>
        </p:txBody>
      </p:sp>
      <p:sp>
        <p:nvSpPr>
          <p:cNvPr id="6" name="Freeform 35">
            <a:extLst>
              <a:ext uri="{FF2B5EF4-FFF2-40B4-BE49-F238E27FC236}">
                <a16:creationId xmlns:a16="http://schemas.microsoft.com/office/drawing/2014/main" id="{648AEF9C-DA85-4F3E-9A8A-EF4C78339773}"/>
              </a:ext>
            </a:extLst>
          </p:cNvPr>
          <p:cNvSpPr/>
          <p:nvPr/>
        </p:nvSpPr>
        <p:spPr bwMode="auto">
          <a:xfrm>
            <a:off x="3830952" y="1531783"/>
            <a:ext cx="1370335" cy="2382293"/>
          </a:xfrm>
          <a:custGeom>
            <a:avLst/>
            <a:gdLst>
              <a:gd name="connsiteX0" fmla="*/ 1800224 w 1809749"/>
              <a:gd name="connsiteY0" fmla="*/ 0 h 3146204"/>
              <a:gd name="connsiteX1" fmla="*/ 1800224 w 1809749"/>
              <a:gd name="connsiteY1" fmla="*/ 1675214 h 3146204"/>
              <a:gd name="connsiteX2" fmla="*/ 1809749 w 1809749"/>
              <a:gd name="connsiteY2" fmla="*/ 1698300 h 3146204"/>
              <a:gd name="connsiteX3" fmla="*/ 1800225 w 1809749"/>
              <a:gd name="connsiteY3" fmla="*/ 1705626 h 3146204"/>
              <a:gd name="connsiteX4" fmla="*/ 1800225 w 1809749"/>
              <a:gd name="connsiteY4" fmla="*/ 3146204 h 3146204"/>
              <a:gd name="connsiteX5" fmla="*/ 95045 w 1809749"/>
              <a:gd name="connsiteY5" fmla="*/ 3146204 h 3146204"/>
              <a:gd name="connsiteX6" fmla="*/ 52442 w 1809749"/>
              <a:gd name="connsiteY6" fmla="*/ 2980518 h 3146204"/>
              <a:gd name="connsiteX7" fmla="*/ 0 w 1809749"/>
              <a:gd name="connsiteY7" fmla="*/ 2460301 h 3146204"/>
              <a:gd name="connsiteX8" fmla="*/ 52442 w 1809749"/>
              <a:gd name="connsiteY8" fmla="*/ 1940084 h 3146204"/>
              <a:gd name="connsiteX9" fmla="*/ 112235 w 1809749"/>
              <a:gd name="connsiteY9" fmla="*/ 1707543 h 3146204"/>
              <a:gd name="connsiteX10" fmla="*/ 107949 w 1809749"/>
              <a:gd name="connsiteY10" fmla="*/ 1691950 h 3146204"/>
              <a:gd name="connsiteX11" fmla="*/ 118186 w 1809749"/>
              <a:gd name="connsiteY11" fmla="*/ 1686976 h 3146204"/>
              <a:gd name="connsiteX12" fmla="*/ 215265 w 1809749"/>
              <a:gd name="connsiteY12" fmla="*/ 1426690 h 3146204"/>
              <a:gd name="connsiteX13" fmla="*/ 1576525 w 1809749"/>
              <a:gd name="connsiteY13" fmla="*/ 81874 h 314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9749" h="3146204">
                <a:moveTo>
                  <a:pt x="1800224" y="0"/>
                </a:moveTo>
                <a:lnTo>
                  <a:pt x="1800224" y="1675214"/>
                </a:lnTo>
                <a:lnTo>
                  <a:pt x="1809749" y="1698300"/>
                </a:lnTo>
                <a:lnTo>
                  <a:pt x="1800225" y="1705626"/>
                </a:lnTo>
                <a:lnTo>
                  <a:pt x="1800225" y="3146204"/>
                </a:lnTo>
                <a:lnTo>
                  <a:pt x="95045" y="3146204"/>
                </a:lnTo>
                <a:lnTo>
                  <a:pt x="52442" y="2980518"/>
                </a:lnTo>
                <a:cubicBezTo>
                  <a:pt x="18058" y="2812483"/>
                  <a:pt x="0" y="2638501"/>
                  <a:pt x="0" y="2460301"/>
                </a:cubicBezTo>
                <a:cubicBezTo>
                  <a:pt x="0" y="2282101"/>
                  <a:pt x="18058" y="2108119"/>
                  <a:pt x="52442" y="1940084"/>
                </a:cubicBezTo>
                <a:lnTo>
                  <a:pt x="112235" y="1707543"/>
                </a:lnTo>
                <a:lnTo>
                  <a:pt x="107949" y="1691950"/>
                </a:lnTo>
                <a:lnTo>
                  <a:pt x="118186" y="1686976"/>
                </a:lnTo>
                <a:lnTo>
                  <a:pt x="215265" y="1426690"/>
                </a:lnTo>
                <a:cubicBezTo>
                  <a:pt x="479581" y="822507"/>
                  <a:pt x="968538" y="339032"/>
                  <a:pt x="1576525" y="81874"/>
                </a:cubicBezTo>
                <a:close/>
              </a:path>
            </a:pathLst>
          </a:custGeom>
          <a:solidFill>
            <a:schemeClr val="tx2"/>
          </a:solidFill>
          <a:ln w="152400" cap="flat" cmpd="sng" algn="ctr">
            <a:solidFill>
              <a:schemeClr val="bg1"/>
            </a:solidFill>
            <a:prstDash val="solid"/>
            <a:miter lim="800000"/>
            <a:headEnd type="none" w="med" len="med"/>
            <a:tailEnd type="none" w="med" len="med"/>
          </a:ln>
          <a:effectLst/>
        </p:spPr>
        <p:txBody>
          <a:bodyPr vert="horz" wrap="square" lIns="67859" tIns="34526" rIns="0" bIns="34526" numCol="1" spcCol="0" rtlCol="0" anchor="ctr" anchorCtr="0" compatLnSpc="1">
            <a:prstTxWarp prst="textNoShape">
              <a:avLst/>
            </a:prstTxWarp>
            <a:noAutofit/>
          </a:bodyPr>
          <a:lstStyle/>
          <a:p>
            <a:pPr algn="ctr">
              <a:buClr>
                <a:srgbClr val="002960"/>
              </a:buClr>
            </a:pPr>
            <a:endParaRPr lang="en-US" sz="638" dirty="0">
              <a:solidFill>
                <a:srgbClr val="000000"/>
              </a:solidFill>
              <a:sym typeface="+mn-lt"/>
            </a:endParaRPr>
          </a:p>
        </p:txBody>
      </p:sp>
      <p:sp>
        <p:nvSpPr>
          <p:cNvPr id="7" name="Freeform 38">
            <a:extLst>
              <a:ext uri="{FF2B5EF4-FFF2-40B4-BE49-F238E27FC236}">
                <a16:creationId xmlns:a16="http://schemas.microsoft.com/office/drawing/2014/main" id="{6A0FD904-3FD4-45DA-BDFB-6E4607285F03}"/>
              </a:ext>
            </a:extLst>
          </p:cNvPr>
          <p:cNvSpPr/>
          <p:nvPr/>
        </p:nvSpPr>
        <p:spPr bwMode="auto">
          <a:xfrm>
            <a:off x="3902919" y="3914073"/>
            <a:ext cx="2409061" cy="1436640"/>
          </a:xfrm>
          <a:custGeom>
            <a:avLst/>
            <a:gdLst>
              <a:gd name="connsiteX0" fmla="*/ 0 w 3181556"/>
              <a:gd name="connsiteY0" fmla="*/ 0 h 1895372"/>
              <a:gd name="connsiteX1" fmla="*/ 1705180 w 3181556"/>
              <a:gd name="connsiteY1" fmla="*/ 0 h 1895372"/>
              <a:gd name="connsiteX2" fmla="*/ 1705180 w 3181556"/>
              <a:gd name="connsiteY2" fmla="*/ 7689 h 1895372"/>
              <a:gd name="connsiteX3" fmla="*/ 1705181 w 3181556"/>
              <a:gd name="connsiteY3" fmla="*/ 7689 h 1895372"/>
              <a:gd name="connsiteX4" fmla="*/ 1705181 w 3181556"/>
              <a:gd name="connsiteY4" fmla="*/ 0 h 1895372"/>
              <a:gd name="connsiteX5" fmla="*/ 3181556 w 3181556"/>
              <a:gd name="connsiteY5" fmla="*/ 0 h 1895372"/>
              <a:gd name="connsiteX6" fmla="*/ 3181556 w 3181556"/>
              <a:gd name="connsiteY6" fmla="*/ 1797905 h 1895372"/>
              <a:gd name="connsiteX7" fmla="*/ 3006448 w 3181556"/>
              <a:gd name="connsiteY7" fmla="*/ 1842930 h 1895372"/>
              <a:gd name="connsiteX8" fmla="*/ 2486231 w 3181556"/>
              <a:gd name="connsiteY8" fmla="*/ 1895372 h 1895372"/>
              <a:gd name="connsiteX9" fmla="*/ 1718639 w 3181556"/>
              <a:gd name="connsiteY9" fmla="*/ 1779323 h 1895372"/>
              <a:gd name="connsiteX10" fmla="*/ 1705181 w 3181556"/>
              <a:gd name="connsiteY10" fmla="*/ 1774398 h 1895372"/>
              <a:gd name="connsiteX11" fmla="*/ 1705181 w 3181556"/>
              <a:gd name="connsiteY11" fmla="*/ 1769594 h 1895372"/>
              <a:gd name="connsiteX12" fmla="*/ 1705180 w 3181556"/>
              <a:gd name="connsiteY12" fmla="*/ 1769595 h 1895372"/>
              <a:gd name="connsiteX13" fmla="*/ 1705180 w 3181556"/>
              <a:gd name="connsiteY13" fmla="*/ 1774398 h 1895372"/>
              <a:gd name="connsiteX14" fmla="*/ 1481481 w 3181556"/>
              <a:gd name="connsiteY14" fmla="*/ 1692523 h 1895372"/>
              <a:gd name="connsiteX15" fmla="*/ 21004 w 3181556"/>
              <a:gd name="connsiteY15" fmla="*/ 81689 h 1895372"/>
              <a:gd name="connsiteX0" fmla="*/ 0 w 3181556"/>
              <a:gd name="connsiteY0" fmla="*/ 0 h 1897316"/>
              <a:gd name="connsiteX1" fmla="*/ 1705180 w 3181556"/>
              <a:gd name="connsiteY1" fmla="*/ 0 h 1897316"/>
              <a:gd name="connsiteX2" fmla="*/ 1705180 w 3181556"/>
              <a:gd name="connsiteY2" fmla="*/ 7689 h 1897316"/>
              <a:gd name="connsiteX3" fmla="*/ 1705181 w 3181556"/>
              <a:gd name="connsiteY3" fmla="*/ 7689 h 1897316"/>
              <a:gd name="connsiteX4" fmla="*/ 1705181 w 3181556"/>
              <a:gd name="connsiteY4" fmla="*/ 0 h 1897316"/>
              <a:gd name="connsiteX5" fmla="*/ 3181556 w 3181556"/>
              <a:gd name="connsiteY5" fmla="*/ 0 h 1897316"/>
              <a:gd name="connsiteX6" fmla="*/ 3181556 w 3181556"/>
              <a:gd name="connsiteY6" fmla="*/ 1797905 h 1897316"/>
              <a:gd name="connsiteX7" fmla="*/ 3006448 w 3181556"/>
              <a:gd name="connsiteY7" fmla="*/ 1842930 h 1897316"/>
              <a:gd name="connsiteX8" fmla="*/ 2486231 w 3181556"/>
              <a:gd name="connsiteY8" fmla="*/ 1895372 h 1897316"/>
              <a:gd name="connsiteX9" fmla="*/ 1763924 w 3181556"/>
              <a:gd name="connsiteY9" fmla="*/ 1784984 h 1897316"/>
              <a:gd name="connsiteX10" fmla="*/ 1705181 w 3181556"/>
              <a:gd name="connsiteY10" fmla="*/ 1774398 h 1897316"/>
              <a:gd name="connsiteX11" fmla="*/ 1705181 w 3181556"/>
              <a:gd name="connsiteY11" fmla="*/ 1769594 h 1897316"/>
              <a:gd name="connsiteX12" fmla="*/ 1705180 w 3181556"/>
              <a:gd name="connsiteY12" fmla="*/ 1769595 h 1897316"/>
              <a:gd name="connsiteX13" fmla="*/ 1705180 w 3181556"/>
              <a:gd name="connsiteY13" fmla="*/ 1774398 h 1897316"/>
              <a:gd name="connsiteX14" fmla="*/ 1481481 w 3181556"/>
              <a:gd name="connsiteY14" fmla="*/ 1692523 h 1897316"/>
              <a:gd name="connsiteX15" fmla="*/ 21004 w 3181556"/>
              <a:gd name="connsiteY15" fmla="*/ 81689 h 1897316"/>
              <a:gd name="connsiteX16" fmla="*/ 0 w 3181556"/>
              <a:gd name="connsiteY16" fmla="*/ 0 h 1897316"/>
              <a:gd name="connsiteX0" fmla="*/ 0 w 3181556"/>
              <a:gd name="connsiteY0" fmla="*/ 0 h 1897316"/>
              <a:gd name="connsiteX1" fmla="*/ 1705180 w 3181556"/>
              <a:gd name="connsiteY1" fmla="*/ 0 h 1897316"/>
              <a:gd name="connsiteX2" fmla="*/ 1705180 w 3181556"/>
              <a:gd name="connsiteY2" fmla="*/ 7689 h 1897316"/>
              <a:gd name="connsiteX3" fmla="*/ 1705181 w 3181556"/>
              <a:gd name="connsiteY3" fmla="*/ 7689 h 1897316"/>
              <a:gd name="connsiteX4" fmla="*/ 1705181 w 3181556"/>
              <a:gd name="connsiteY4" fmla="*/ 0 h 1897316"/>
              <a:gd name="connsiteX5" fmla="*/ 3181556 w 3181556"/>
              <a:gd name="connsiteY5" fmla="*/ 0 h 1897316"/>
              <a:gd name="connsiteX6" fmla="*/ 3181556 w 3181556"/>
              <a:gd name="connsiteY6" fmla="*/ 1797905 h 1897316"/>
              <a:gd name="connsiteX7" fmla="*/ 3006448 w 3181556"/>
              <a:gd name="connsiteY7" fmla="*/ 1842930 h 1897316"/>
              <a:gd name="connsiteX8" fmla="*/ 2486231 w 3181556"/>
              <a:gd name="connsiteY8" fmla="*/ 1895372 h 1897316"/>
              <a:gd name="connsiteX9" fmla="*/ 1763924 w 3181556"/>
              <a:gd name="connsiteY9" fmla="*/ 1784984 h 1897316"/>
              <a:gd name="connsiteX10" fmla="*/ 1705181 w 3181556"/>
              <a:gd name="connsiteY10" fmla="*/ 1774398 h 1897316"/>
              <a:gd name="connsiteX11" fmla="*/ 1705181 w 3181556"/>
              <a:gd name="connsiteY11" fmla="*/ 1769594 h 1897316"/>
              <a:gd name="connsiteX12" fmla="*/ 1705180 w 3181556"/>
              <a:gd name="connsiteY12" fmla="*/ 1769595 h 1897316"/>
              <a:gd name="connsiteX13" fmla="*/ 1735370 w 3181556"/>
              <a:gd name="connsiteY13" fmla="*/ 1776285 h 1897316"/>
              <a:gd name="connsiteX14" fmla="*/ 1481481 w 3181556"/>
              <a:gd name="connsiteY14" fmla="*/ 1692523 h 1897316"/>
              <a:gd name="connsiteX15" fmla="*/ 21004 w 3181556"/>
              <a:gd name="connsiteY15" fmla="*/ 81689 h 1897316"/>
              <a:gd name="connsiteX16" fmla="*/ 0 w 3181556"/>
              <a:gd name="connsiteY16" fmla="*/ 0 h 1897316"/>
              <a:gd name="connsiteX0" fmla="*/ 0 w 3181556"/>
              <a:gd name="connsiteY0" fmla="*/ 0 h 1897316"/>
              <a:gd name="connsiteX1" fmla="*/ 1705180 w 3181556"/>
              <a:gd name="connsiteY1" fmla="*/ 0 h 1897316"/>
              <a:gd name="connsiteX2" fmla="*/ 1705180 w 3181556"/>
              <a:gd name="connsiteY2" fmla="*/ 7689 h 1897316"/>
              <a:gd name="connsiteX3" fmla="*/ 1705181 w 3181556"/>
              <a:gd name="connsiteY3" fmla="*/ 7689 h 1897316"/>
              <a:gd name="connsiteX4" fmla="*/ 1705181 w 3181556"/>
              <a:gd name="connsiteY4" fmla="*/ 0 h 1897316"/>
              <a:gd name="connsiteX5" fmla="*/ 3181556 w 3181556"/>
              <a:gd name="connsiteY5" fmla="*/ 0 h 1897316"/>
              <a:gd name="connsiteX6" fmla="*/ 3181556 w 3181556"/>
              <a:gd name="connsiteY6" fmla="*/ 1797905 h 1897316"/>
              <a:gd name="connsiteX7" fmla="*/ 3006448 w 3181556"/>
              <a:gd name="connsiteY7" fmla="*/ 1842930 h 1897316"/>
              <a:gd name="connsiteX8" fmla="*/ 2486231 w 3181556"/>
              <a:gd name="connsiteY8" fmla="*/ 1895372 h 1897316"/>
              <a:gd name="connsiteX9" fmla="*/ 1763924 w 3181556"/>
              <a:gd name="connsiteY9" fmla="*/ 1784984 h 1897316"/>
              <a:gd name="connsiteX10" fmla="*/ 1705181 w 3181556"/>
              <a:gd name="connsiteY10" fmla="*/ 1774398 h 1897316"/>
              <a:gd name="connsiteX11" fmla="*/ 1705181 w 3181556"/>
              <a:gd name="connsiteY11" fmla="*/ 1769594 h 1897316"/>
              <a:gd name="connsiteX12" fmla="*/ 1705180 w 3181556"/>
              <a:gd name="connsiteY12" fmla="*/ 1769595 h 1897316"/>
              <a:gd name="connsiteX13" fmla="*/ 1746692 w 3181556"/>
              <a:gd name="connsiteY13" fmla="*/ 1780059 h 1897316"/>
              <a:gd name="connsiteX14" fmla="*/ 1481481 w 3181556"/>
              <a:gd name="connsiteY14" fmla="*/ 1692523 h 1897316"/>
              <a:gd name="connsiteX15" fmla="*/ 21004 w 3181556"/>
              <a:gd name="connsiteY15" fmla="*/ 81689 h 1897316"/>
              <a:gd name="connsiteX16" fmla="*/ 0 w 3181556"/>
              <a:gd name="connsiteY16" fmla="*/ 0 h 189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556" h="1897316">
                <a:moveTo>
                  <a:pt x="0" y="0"/>
                </a:moveTo>
                <a:lnTo>
                  <a:pt x="1705180" y="0"/>
                </a:lnTo>
                <a:lnTo>
                  <a:pt x="1705180" y="7689"/>
                </a:lnTo>
                <a:lnTo>
                  <a:pt x="1705181" y="7689"/>
                </a:lnTo>
                <a:lnTo>
                  <a:pt x="1705181" y="0"/>
                </a:lnTo>
                <a:lnTo>
                  <a:pt x="3181556" y="0"/>
                </a:lnTo>
                <a:lnTo>
                  <a:pt x="3181556" y="1797905"/>
                </a:lnTo>
                <a:lnTo>
                  <a:pt x="3006448" y="1842930"/>
                </a:lnTo>
                <a:cubicBezTo>
                  <a:pt x="2838413" y="1877315"/>
                  <a:pt x="2693318" y="1905030"/>
                  <a:pt x="2486231" y="1895372"/>
                </a:cubicBezTo>
                <a:cubicBezTo>
                  <a:pt x="2279144" y="1885714"/>
                  <a:pt x="2006406" y="1860404"/>
                  <a:pt x="1763924" y="1784984"/>
                </a:cubicBezTo>
                <a:lnTo>
                  <a:pt x="1705181" y="1774398"/>
                </a:lnTo>
                <a:lnTo>
                  <a:pt x="1705181" y="1769594"/>
                </a:lnTo>
                <a:lnTo>
                  <a:pt x="1705180" y="1769595"/>
                </a:lnTo>
                <a:lnTo>
                  <a:pt x="1746692" y="1780059"/>
                </a:lnTo>
                <a:lnTo>
                  <a:pt x="1481481" y="1692523"/>
                </a:lnTo>
                <a:cubicBezTo>
                  <a:pt x="786638" y="1398629"/>
                  <a:pt x="247264" y="809136"/>
                  <a:pt x="21004" y="81689"/>
                </a:cubicBezTo>
                <a:lnTo>
                  <a:pt x="0" y="0"/>
                </a:lnTo>
                <a:close/>
              </a:path>
            </a:pathLst>
          </a:custGeom>
          <a:solidFill>
            <a:schemeClr val="accent5"/>
          </a:solidFill>
          <a:ln w="152400" cap="flat" cmpd="sng" algn="ctr">
            <a:solidFill>
              <a:schemeClr val="bg1"/>
            </a:solidFill>
            <a:prstDash val="solid"/>
            <a:miter lim="800000"/>
            <a:headEnd type="none" w="med" len="med"/>
            <a:tailEnd type="none" w="med" len="med"/>
          </a:ln>
          <a:effectLst/>
        </p:spPr>
        <p:txBody>
          <a:bodyPr vert="horz" wrap="square" lIns="67859" tIns="34526" rIns="0" bIns="34526" numCol="1" spcCol="0" rtlCol="0" anchor="ctr" anchorCtr="0" compatLnSpc="1">
            <a:prstTxWarp prst="textNoShape">
              <a:avLst/>
            </a:prstTxWarp>
            <a:noAutofit/>
          </a:bodyPr>
          <a:lstStyle/>
          <a:p>
            <a:pPr algn="ctr">
              <a:buClr>
                <a:srgbClr val="002960"/>
              </a:buClr>
            </a:pPr>
            <a:endParaRPr lang="en-US" sz="638" dirty="0">
              <a:solidFill>
                <a:srgbClr val="000000"/>
              </a:solidFill>
              <a:sym typeface="+mn-lt"/>
            </a:endParaRPr>
          </a:p>
        </p:txBody>
      </p:sp>
      <p:sp>
        <p:nvSpPr>
          <p:cNvPr id="8" name="Rectangle 7">
            <a:extLst>
              <a:ext uri="{FF2B5EF4-FFF2-40B4-BE49-F238E27FC236}">
                <a16:creationId xmlns:a16="http://schemas.microsoft.com/office/drawing/2014/main" id="{6D5427F2-9575-474A-A1B6-B850FCA91D3F}"/>
              </a:ext>
            </a:extLst>
          </p:cNvPr>
          <p:cNvSpPr/>
          <p:nvPr/>
        </p:nvSpPr>
        <p:spPr>
          <a:xfrm>
            <a:off x="5244378" y="2861976"/>
            <a:ext cx="999020" cy="975749"/>
          </a:xfrm>
          <a:prstGeom prst="rect">
            <a:avLst/>
          </a:prstGeom>
          <a:ln w="152400" cap="flat" cmpd="sng" algn="ctr">
            <a:solidFill>
              <a:schemeClr val="bg1"/>
            </a:solidFill>
            <a:prstDash val="solid"/>
            <a:round/>
            <a:headEnd type="none" w="med" len="med"/>
            <a:tailEnd type="none" w="med" len="med"/>
          </a:ln>
        </p:spPr>
        <p:txBody>
          <a:bodyPr wrap="square" lIns="27000" rIns="27000" anchor="ctr">
            <a:normAutofit/>
          </a:bodyPr>
          <a:lstStyle/>
          <a:p>
            <a:pPr algn="ctr">
              <a:buClr>
                <a:srgbClr val="002960"/>
              </a:buClr>
            </a:pPr>
            <a:r>
              <a:rPr lang="da-DK" sz="1200" b="1" dirty="0">
                <a:solidFill>
                  <a:schemeClr val="tx2"/>
                </a:solidFill>
                <a:sym typeface="+mn-lt"/>
              </a:rPr>
              <a:t>Lorem ipsum dolor sit amet</a:t>
            </a:r>
            <a:endParaRPr lang="en-US" sz="1200" b="1" dirty="0">
              <a:solidFill>
                <a:schemeClr val="tx2"/>
              </a:solidFill>
              <a:sym typeface="+mn-lt"/>
            </a:endParaRPr>
          </a:p>
        </p:txBody>
      </p:sp>
      <p:sp>
        <p:nvSpPr>
          <p:cNvPr id="9" name="Rectangle 8">
            <a:extLst>
              <a:ext uri="{FF2B5EF4-FFF2-40B4-BE49-F238E27FC236}">
                <a16:creationId xmlns:a16="http://schemas.microsoft.com/office/drawing/2014/main" id="{015F5E81-D1B2-41AD-972C-E0AED892D0C8}"/>
              </a:ext>
            </a:extLst>
          </p:cNvPr>
          <p:cNvSpPr/>
          <p:nvPr/>
        </p:nvSpPr>
        <p:spPr>
          <a:xfrm>
            <a:off x="4055033" y="3405384"/>
            <a:ext cx="1033937" cy="184666"/>
          </a:xfrm>
          <a:prstGeom prst="rect">
            <a:avLst/>
          </a:prstGeom>
        </p:spPr>
        <p:txBody>
          <a:bodyPr wrap="none" lIns="0" tIns="0" rIns="0" bIns="0">
            <a:spAutoFit/>
          </a:bodyPr>
          <a:lstStyle/>
          <a:p>
            <a:pPr algn="ctr">
              <a:buClr>
                <a:srgbClr val="002960"/>
              </a:buClr>
            </a:pPr>
            <a:r>
              <a:rPr lang="da-DK" sz="1200" dirty="0">
                <a:solidFill>
                  <a:schemeClr val="bg1"/>
                </a:solidFill>
                <a:sym typeface="+mn-lt"/>
              </a:rPr>
              <a:t>Lorem ipsum</a:t>
            </a:r>
            <a:endParaRPr lang="en-US" sz="1200" dirty="0">
              <a:solidFill>
                <a:schemeClr val="bg1"/>
              </a:solidFill>
              <a:sym typeface="+mn-lt"/>
            </a:endParaRPr>
          </a:p>
        </p:txBody>
      </p:sp>
      <p:sp>
        <p:nvSpPr>
          <p:cNvPr id="10" name="Rectangle 9">
            <a:extLst>
              <a:ext uri="{FF2B5EF4-FFF2-40B4-BE49-F238E27FC236}">
                <a16:creationId xmlns:a16="http://schemas.microsoft.com/office/drawing/2014/main" id="{9B5DBCFD-67BE-4231-8194-687B5537CC7F}"/>
              </a:ext>
            </a:extLst>
          </p:cNvPr>
          <p:cNvSpPr/>
          <p:nvPr/>
        </p:nvSpPr>
        <p:spPr>
          <a:xfrm>
            <a:off x="5446096" y="2256390"/>
            <a:ext cx="1033937" cy="184666"/>
          </a:xfrm>
          <a:prstGeom prst="rect">
            <a:avLst/>
          </a:prstGeom>
        </p:spPr>
        <p:txBody>
          <a:bodyPr wrap="none" lIns="0" tIns="0" rIns="0" bIns="0">
            <a:spAutoFit/>
          </a:bodyPr>
          <a:lstStyle/>
          <a:p>
            <a:pPr algn="ctr">
              <a:buClr>
                <a:srgbClr val="002960"/>
              </a:buClr>
            </a:pPr>
            <a:r>
              <a:rPr lang="en-US" sz="1200" dirty="0">
                <a:solidFill>
                  <a:schemeClr val="bg1"/>
                </a:solidFill>
                <a:sym typeface="+mn-lt"/>
              </a:rPr>
              <a:t>Lorem ipsum</a:t>
            </a:r>
          </a:p>
        </p:txBody>
      </p:sp>
      <p:sp>
        <p:nvSpPr>
          <p:cNvPr id="11" name="Rectangle 10">
            <a:extLst>
              <a:ext uri="{FF2B5EF4-FFF2-40B4-BE49-F238E27FC236}">
                <a16:creationId xmlns:a16="http://schemas.microsoft.com/office/drawing/2014/main" id="{181F5903-0678-4796-846C-351082BC536A}"/>
              </a:ext>
            </a:extLst>
          </p:cNvPr>
          <p:cNvSpPr/>
          <p:nvPr/>
        </p:nvSpPr>
        <p:spPr>
          <a:xfrm>
            <a:off x="6447457" y="3073789"/>
            <a:ext cx="1033937" cy="184666"/>
          </a:xfrm>
          <a:prstGeom prst="rect">
            <a:avLst/>
          </a:prstGeom>
        </p:spPr>
        <p:txBody>
          <a:bodyPr wrap="none" lIns="0" tIns="0" rIns="0" bIns="0">
            <a:spAutoFit/>
          </a:bodyPr>
          <a:lstStyle/>
          <a:p>
            <a:pPr algn="ctr">
              <a:buClr>
                <a:srgbClr val="002960"/>
              </a:buClr>
            </a:pPr>
            <a:r>
              <a:rPr lang="en-US" sz="1200" dirty="0">
                <a:solidFill>
                  <a:schemeClr val="bg1"/>
                </a:solidFill>
                <a:sym typeface="+mn-lt"/>
              </a:rPr>
              <a:t>Lorem ipsum</a:t>
            </a:r>
          </a:p>
        </p:txBody>
      </p:sp>
      <p:sp>
        <p:nvSpPr>
          <p:cNvPr id="12" name="Rectangle 11">
            <a:extLst>
              <a:ext uri="{FF2B5EF4-FFF2-40B4-BE49-F238E27FC236}">
                <a16:creationId xmlns:a16="http://schemas.microsoft.com/office/drawing/2014/main" id="{505769FB-74E0-4144-9792-2819F97B2B43}"/>
              </a:ext>
            </a:extLst>
          </p:cNvPr>
          <p:cNvSpPr/>
          <p:nvPr/>
        </p:nvSpPr>
        <p:spPr>
          <a:xfrm>
            <a:off x="4720679" y="4614755"/>
            <a:ext cx="1370334" cy="184666"/>
          </a:xfrm>
          <a:prstGeom prst="rect">
            <a:avLst/>
          </a:prstGeom>
        </p:spPr>
        <p:txBody>
          <a:bodyPr wrap="square" lIns="0" tIns="0" rIns="0" bIns="0">
            <a:spAutoFit/>
          </a:bodyPr>
          <a:lstStyle/>
          <a:p>
            <a:pPr algn="r">
              <a:buClr>
                <a:srgbClr val="002960"/>
              </a:buClr>
            </a:pPr>
            <a:r>
              <a:rPr lang="en-US" sz="1200" dirty="0">
                <a:solidFill>
                  <a:schemeClr val="bg1"/>
                </a:solidFill>
                <a:sym typeface="+mn-lt"/>
              </a:rPr>
              <a:t>Lorem ipsum</a:t>
            </a:r>
          </a:p>
        </p:txBody>
      </p:sp>
      <p:sp>
        <p:nvSpPr>
          <p:cNvPr id="19" name="AutoShape 3">
            <a:extLst>
              <a:ext uri="{FF2B5EF4-FFF2-40B4-BE49-F238E27FC236}">
                <a16:creationId xmlns:a16="http://schemas.microsoft.com/office/drawing/2014/main" id="{55DE1E66-F275-4C9D-BDBF-BC791C3A97FC}"/>
              </a:ext>
            </a:extLst>
          </p:cNvPr>
          <p:cNvSpPr>
            <a:spLocks noChangeAspect="1" noChangeArrowheads="1" noTextEdit="1"/>
          </p:cNvSpPr>
          <p:nvPr/>
        </p:nvSpPr>
        <p:spPr bwMode="auto">
          <a:xfrm>
            <a:off x="4354602" y="2861974"/>
            <a:ext cx="617785" cy="617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pic>
        <p:nvPicPr>
          <p:cNvPr id="65" name="Graphic 64" descr="Single gear with solid fill">
            <a:extLst>
              <a:ext uri="{FF2B5EF4-FFF2-40B4-BE49-F238E27FC236}">
                <a16:creationId xmlns:a16="http://schemas.microsoft.com/office/drawing/2014/main" id="{B38D7D1E-A3C0-4805-B86C-1D601554738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398737" y="2772508"/>
            <a:ext cx="637071" cy="637071"/>
          </a:xfrm>
          <a:prstGeom prst="rect">
            <a:avLst/>
          </a:prstGeom>
        </p:spPr>
      </p:pic>
      <p:pic>
        <p:nvPicPr>
          <p:cNvPr id="66" name="Graphic 65" descr="Single gear with solid fill">
            <a:extLst>
              <a:ext uri="{FF2B5EF4-FFF2-40B4-BE49-F238E27FC236}">
                <a16:creationId xmlns:a16="http://schemas.microsoft.com/office/drawing/2014/main" id="{7CD314AF-4BDD-4736-B56C-5D8814DD160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91146" y="1676731"/>
            <a:ext cx="637071" cy="637071"/>
          </a:xfrm>
          <a:prstGeom prst="rect">
            <a:avLst/>
          </a:prstGeom>
        </p:spPr>
      </p:pic>
      <p:pic>
        <p:nvPicPr>
          <p:cNvPr id="67" name="Graphic 66" descr="Single gear with solid fill">
            <a:extLst>
              <a:ext uri="{FF2B5EF4-FFF2-40B4-BE49-F238E27FC236}">
                <a16:creationId xmlns:a16="http://schemas.microsoft.com/office/drawing/2014/main" id="{873EAC3C-E937-4714-ABE6-06571777A2E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23649" y="3315398"/>
            <a:ext cx="637071" cy="637071"/>
          </a:xfrm>
          <a:prstGeom prst="rect">
            <a:avLst/>
          </a:prstGeom>
        </p:spPr>
      </p:pic>
      <p:pic>
        <p:nvPicPr>
          <p:cNvPr id="68" name="Graphic 67" descr="Single gear with solid fill">
            <a:extLst>
              <a:ext uri="{FF2B5EF4-FFF2-40B4-BE49-F238E27FC236}">
                <a16:creationId xmlns:a16="http://schemas.microsoft.com/office/drawing/2014/main" id="{AED33770-C139-4E90-B699-A76E29B2A3A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64423" y="3994586"/>
            <a:ext cx="637071" cy="637071"/>
          </a:xfrm>
          <a:prstGeom prst="rect">
            <a:avLst/>
          </a:prstGeom>
        </p:spPr>
      </p:pic>
      <p:sp>
        <p:nvSpPr>
          <p:cNvPr id="74" name="TextBox 73">
            <a:extLst>
              <a:ext uri="{FF2B5EF4-FFF2-40B4-BE49-F238E27FC236}">
                <a16:creationId xmlns:a16="http://schemas.microsoft.com/office/drawing/2014/main" id="{E325EFBA-6046-4707-9E00-469E191AAFD9}"/>
              </a:ext>
            </a:extLst>
          </p:cNvPr>
          <p:cNvSpPr txBox="1"/>
          <p:nvPr/>
        </p:nvSpPr>
        <p:spPr>
          <a:xfrm>
            <a:off x="7851680" y="1252247"/>
            <a:ext cx="999021" cy="1612874"/>
          </a:xfrm>
          <a:prstGeom prst="rect">
            <a:avLst/>
          </a:prstGeom>
          <a:noFill/>
        </p:spPr>
        <p:txBody>
          <a:bodyPr wrap="square" lIns="0" tIns="0" rIns="0" bIns="0" rtlCol="0" anchor="ctr">
            <a:noAutofit/>
          </a:bodyPr>
          <a:lstStyle/>
          <a:p>
            <a:r>
              <a:rPr lang="en-US" sz="900" dirty="0"/>
              <a:t>Lorem ipsum dolor sit amet, consectetur adipiscing elit. Ut tempor, quam et mattis pulvinar, mauris ligula suscipit arcu, sed</a:t>
            </a:r>
          </a:p>
        </p:txBody>
      </p:sp>
      <p:sp>
        <p:nvSpPr>
          <p:cNvPr id="75" name="TextBox 74">
            <a:extLst>
              <a:ext uri="{FF2B5EF4-FFF2-40B4-BE49-F238E27FC236}">
                <a16:creationId xmlns:a16="http://schemas.microsoft.com/office/drawing/2014/main" id="{AE2ABA0D-0A19-4FEA-910D-C4C8DDC2502D}"/>
              </a:ext>
            </a:extLst>
          </p:cNvPr>
          <p:cNvSpPr txBox="1"/>
          <p:nvPr/>
        </p:nvSpPr>
        <p:spPr>
          <a:xfrm>
            <a:off x="7851680" y="3408957"/>
            <a:ext cx="999021" cy="1612874"/>
          </a:xfrm>
          <a:prstGeom prst="rect">
            <a:avLst/>
          </a:prstGeom>
          <a:noFill/>
        </p:spPr>
        <p:txBody>
          <a:bodyPr wrap="square" lIns="0" tIns="0" rIns="0" bIns="0" rtlCol="0" anchor="ctr">
            <a:noAutofit/>
          </a:bodyPr>
          <a:lstStyle/>
          <a:p>
            <a:r>
              <a:rPr lang="en-US" sz="900" dirty="0"/>
              <a:t>Lorem ipsum dolor sit amet, consectetur adipiscing elit. Ut tempor, quam et mattis pulvinar, mauris ligula suscipit arcu, sed</a:t>
            </a:r>
          </a:p>
        </p:txBody>
      </p:sp>
      <p:sp>
        <p:nvSpPr>
          <p:cNvPr id="76" name="TextBox 75">
            <a:extLst>
              <a:ext uri="{FF2B5EF4-FFF2-40B4-BE49-F238E27FC236}">
                <a16:creationId xmlns:a16="http://schemas.microsoft.com/office/drawing/2014/main" id="{8BD96D51-456A-4BC7-8BA4-189EB3F97E8A}"/>
              </a:ext>
            </a:extLst>
          </p:cNvPr>
          <p:cNvSpPr txBox="1"/>
          <p:nvPr/>
        </p:nvSpPr>
        <p:spPr>
          <a:xfrm>
            <a:off x="2814860" y="1252247"/>
            <a:ext cx="999021" cy="1612874"/>
          </a:xfrm>
          <a:prstGeom prst="rect">
            <a:avLst/>
          </a:prstGeom>
          <a:noFill/>
        </p:spPr>
        <p:txBody>
          <a:bodyPr wrap="square" lIns="0" tIns="0" rIns="0" bIns="0" rtlCol="0" anchor="ctr">
            <a:noAutofit/>
          </a:bodyPr>
          <a:lstStyle/>
          <a:p>
            <a:pPr algn="r"/>
            <a:r>
              <a:rPr lang="en-US" sz="900" dirty="0"/>
              <a:t>Lorem ipsum dolor sit amet, consectetur adipiscing elit. Ut tempor, quam et mattis pulvinar, mauris ligula suscipit arcu, sed</a:t>
            </a:r>
          </a:p>
        </p:txBody>
      </p:sp>
      <p:sp>
        <p:nvSpPr>
          <p:cNvPr id="77" name="TextBox 76">
            <a:extLst>
              <a:ext uri="{FF2B5EF4-FFF2-40B4-BE49-F238E27FC236}">
                <a16:creationId xmlns:a16="http://schemas.microsoft.com/office/drawing/2014/main" id="{DD209B77-2140-437E-92D3-EA413BF4E88D}"/>
              </a:ext>
            </a:extLst>
          </p:cNvPr>
          <p:cNvSpPr txBox="1"/>
          <p:nvPr/>
        </p:nvSpPr>
        <p:spPr>
          <a:xfrm>
            <a:off x="2814860" y="3990414"/>
            <a:ext cx="999021" cy="1612874"/>
          </a:xfrm>
          <a:prstGeom prst="rect">
            <a:avLst/>
          </a:prstGeom>
          <a:noFill/>
        </p:spPr>
        <p:txBody>
          <a:bodyPr wrap="square" lIns="0" tIns="0" rIns="0" bIns="0" rtlCol="0" anchor="ctr">
            <a:noAutofit/>
          </a:bodyPr>
          <a:lstStyle/>
          <a:p>
            <a:pPr algn="r"/>
            <a:r>
              <a:rPr lang="en-US" sz="900" dirty="0"/>
              <a:t>Lorem ipsum dolor sit amet, consectetur adipiscing elit. Ut tempor, quam et mattis pulvinar, mauris ligula suscipit arcu, sed</a:t>
            </a:r>
          </a:p>
        </p:txBody>
      </p:sp>
      <p:cxnSp>
        <p:nvCxnSpPr>
          <p:cNvPr id="78" name="Straight Connector 77">
            <a:extLst>
              <a:ext uri="{FF2B5EF4-FFF2-40B4-BE49-F238E27FC236}">
                <a16:creationId xmlns:a16="http://schemas.microsoft.com/office/drawing/2014/main" id="{8CF2C8E5-B8AB-42CF-93C2-96C9BD3F26DF}"/>
              </a:ext>
            </a:extLst>
          </p:cNvPr>
          <p:cNvCxnSpPr>
            <a:cxnSpLocks/>
          </p:cNvCxnSpPr>
          <p:nvPr/>
        </p:nvCxnSpPr>
        <p:spPr>
          <a:xfrm>
            <a:off x="3878193" y="2049353"/>
            <a:ext cx="529224" cy="0"/>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80" name="Straight Connector 79">
            <a:extLst>
              <a:ext uri="{FF2B5EF4-FFF2-40B4-BE49-F238E27FC236}">
                <a16:creationId xmlns:a16="http://schemas.microsoft.com/office/drawing/2014/main" id="{FCD3A622-4654-4F03-B379-FC2EBE102148}"/>
              </a:ext>
            </a:extLst>
          </p:cNvPr>
          <p:cNvCxnSpPr>
            <a:cxnSpLocks/>
          </p:cNvCxnSpPr>
          <p:nvPr/>
        </p:nvCxnSpPr>
        <p:spPr>
          <a:xfrm>
            <a:off x="3869512" y="4714424"/>
            <a:ext cx="529224" cy="0"/>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81" name="Straight Connector 80">
            <a:extLst>
              <a:ext uri="{FF2B5EF4-FFF2-40B4-BE49-F238E27FC236}">
                <a16:creationId xmlns:a16="http://schemas.microsoft.com/office/drawing/2014/main" id="{DF257E7F-6AAC-47D5-9F47-9ED72A89192C}"/>
              </a:ext>
            </a:extLst>
          </p:cNvPr>
          <p:cNvCxnSpPr>
            <a:cxnSpLocks/>
          </p:cNvCxnSpPr>
          <p:nvPr/>
        </p:nvCxnSpPr>
        <p:spPr>
          <a:xfrm flipH="1">
            <a:off x="7159616" y="2049353"/>
            <a:ext cx="609891" cy="0"/>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83" name="Straight Connector 82">
            <a:extLst>
              <a:ext uri="{FF2B5EF4-FFF2-40B4-BE49-F238E27FC236}">
                <a16:creationId xmlns:a16="http://schemas.microsoft.com/office/drawing/2014/main" id="{B8874082-8D3B-4C4A-BEB7-EB9AD5FA45ED}"/>
              </a:ext>
            </a:extLst>
          </p:cNvPr>
          <p:cNvCxnSpPr>
            <a:cxnSpLocks/>
          </p:cNvCxnSpPr>
          <p:nvPr/>
        </p:nvCxnSpPr>
        <p:spPr>
          <a:xfrm flipH="1">
            <a:off x="7448309" y="4358502"/>
            <a:ext cx="321198" cy="0"/>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sp>
        <p:nvSpPr>
          <p:cNvPr id="85" name="Title 84">
            <a:extLst>
              <a:ext uri="{FF2B5EF4-FFF2-40B4-BE49-F238E27FC236}">
                <a16:creationId xmlns:a16="http://schemas.microsoft.com/office/drawing/2014/main" id="{4314A6D7-996D-4E3F-9CAA-ECAEF05EAB45}"/>
              </a:ext>
            </a:extLst>
          </p:cNvPr>
          <p:cNvSpPr>
            <a:spLocks noGrp="1"/>
          </p:cNvSpPr>
          <p:nvPr>
            <p:ph type="title"/>
          </p:nvPr>
        </p:nvSpPr>
        <p:spPr/>
        <p:txBody>
          <a:bodyPr/>
          <a:lstStyle/>
          <a:p>
            <a:r>
              <a:rPr lang="en-PH" dirty="0"/>
              <a:t>Four-Segment Circle Diagram</a:t>
            </a:r>
          </a:p>
        </p:txBody>
      </p:sp>
      <p:sp>
        <p:nvSpPr>
          <p:cNvPr id="3" name="Slide Number Placeholder 2">
            <a:extLst>
              <a:ext uri="{FF2B5EF4-FFF2-40B4-BE49-F238E27FC236}">
                <a16:creationId xmlns:a16="http://schemas.microsoft.com/office/drawing/2014/main" id="{30A1C4E1-FF99-49E0-B94A-F7546EAFF8D3}"/>
              </a:ext>
            </a:extLst>
          </p:cNvPr>
          <p:cNvSpPr>
            <a:spLocks noGrp="1"/>
          </p:cNvSpPr>
          <p:nvPr>
            <p:ph type="sldNum" sz="quarter" idx="4"/>
          </p:nvPr>
        </p:nvSpPr>
        <p:spPr/>
        <p:txBody>
          <a:bodyPr>
            <a:normAutofit/>
          </a:bodyPr>
          <a:lstStyle/>
          <a:p>
            <a:fld id="{42BC4FAA-B05C-4B71-9CD7-008D1E941E8A}" type="slidenum">
              <a:rPr lang="en-PH" smtClean="0"/>
              <a:pPr/>
              <a:t>132</a:t>
            </a:fld>
            <a:endParaRPr lang="en-PH" dirty="0"/>
          </a:p>
        </p:txBody>
      </p:sp>
    </p:spTree>
    <p:extLst>
      <p:ext uri="{BB962C8B-B14F-4D97-AF65-F5344CB8AC3E}">
        <p14:creationId xmlns:p14="http://schemas.microsoft.com/office/powerpoint/2010/main" val="117870093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AA66B71-BE08-476D-9AF7-A9C02E5C16D2}"/>
              </a:ext>
            </a:extLst>
          </p:cNvPr>
          <p:cNvSpPr>
            <a:spLocks noGrp="1"/>
          </p:cNvSpPr>
          <p:nvPr>
            <p:ph type="title"/>
          </p:nvPr>
        </p:nvSpPr>
        <p:spPr/>
        <p:txBody>
          <a:bodyPr>
            <a:normAutofit/>
          </a:bodyPr>
          <a:lstStyle/>
          <a:p>
            <a:r>
              <a:rPr lang="en-PH" dirty="0"/>
              <a:t>Cluster with Three-Row List</a:t>
            </a:r>
          </a:p>
        </p:txBody>
      </p:sp>
      <p:sp>
        <p:nvSpPr>
          <p:cNvPr id="16" name="Slide Number Placeholder 15">
            <a:extLst>
              <a:ext uri="{FF2B5EF4-FFF2-40B4-BE49-F238E27FC236}">
                <a16:creationId xmlns:a16="http://schemas.microsoft.com/office/drawing/2014/main" id="{56893D44-7CCB-48F7-BE58-A47BC110968A}"/>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133</a:t>
            </a:fld>
            <a:endParaRPr lang="en-PH" dirty="0"/>
          </a:p>
        </p:txBody>
      </p:sp>
      <p:sp>
        <p:nvSpPr>
          <p:cNvPr id="56" name="Rectangle 55">
            <a:extLst>
              <a:ext uri="{FF2B5EF4-FFF2-40B4-BE49-F238E27FC236}">
                <a16:creationId xmlns:a16="http://schemas.microsoft.com/office/drawing/2014/main" id="{597E6D04-9559-4F4C-A6A1-BDEBDA992DEC}"/>
              </a:ext>
            </a:extLst>
          </p:cNvPr>
          <p:cNvSpPr/>
          <p:nvPr/>
        </p:nvSpPr>
        <p:spPr>
          <a:xfrm>
            <a:off x="272847" y="1701318"/>
            <a:ext cx="3321094" cy="414876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0" name="Rectangle 9">
            <a:extLst>
              <a:ext uri="{FF2B5EF4-FFF2-40B4-BE49-F238E27FC236}">
                <a16:creationId xmlns:a16="http://schemas.microsoft.com/office/drawing/2014/main" id="{8D9D1956-C6AD-4DA2-BB67-22EDB83CD06C}"/>
              </a:ext>
            </a:extLst>
          </p:cNvPr>
          <p:cNvSpPr/>
          <p:nvPr/>
        </p:nvSpPr>
        <p:spPr>
          <a:xfrm>
            <a:off x="4329207" y="1701318"/>
            <a:ext cx="4519643" cy="1310346"/>
          </a:xfrm>
          <a:prstGeom prst="rect">
            <a:avLst/>
          </a:prstGeom>
          <a:solidFill>
            <a:srgbClr val="FFFFFF"/>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p:txBody>
      </p:sp>
      <p:sp>
        <p:nvSpPr>
          <p:cNvPr id="11" name="Rectangle 10">
            <a:extLst>
              <a:ext uri="{FF2B5EF4-FFF2-40B4-BE49-F238E27FC236}">
                <a16:creationId xmlns:a16="http://schemas.microsoft.com/office/drawing/2014/main" id="{24B97C5D-4C2D-4750-82A7-C1C523E869B9}"/>
              </a:ext>
            </a:extLst>
          </p:cNvPr>
          <p:cNvSpPr/>
          <p:nvPr/>
        </p:nvSpPr>
        <p:spPr>
          <a:xfrm>
            <a:off x="3854370" y="1701318"/>
            <a:ext cx="474836" cy="1310346"/>
          </a:xfrm>
          <a:prstGeom prst="rect">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34290" tIns="34290" rIns="34290" bIns="34290" numCol="1" spcCol="0" rtlCol="0" fromWordArt="0" anchor="ctr" anchorCtr="0" forceAA="0" compatLnSpc="1">
            <a:prstTxWarp prst="textNoShape">
              <a:avLst/>
            </a:prstTxWarp>
            <a:noAutofit/>
          </a:bodyPr>
          <a:lstStyle/>
          <a:p>
            <a:pPr algn="ctr"/>
            <a:r>
              <a:rPr lang="en-US" sz="1100" dirty="0">
                <a:solidFill>
                  <a:srgbClr val="FFFFFF"/>
                </a:solidFill>
              </a:rPr>
              <a:t>Lorem ipsum dolor </a:t>
            </a:r>
          </a:p>
        </p:txBody>
      </p:sp>
      <p:sp>
        <p:nvSpPr>
          <p:cNvPr id="12" name="Rectangle 11">
            <a:extLst>
              <a:ext uri="{FF2B5EF4-FFF2-40B4-BE49-F238E27FC236}">
                <a16:creationId xmlns:a16="http://schemas.microsoft.com/office/drawing/2014/main" id="{34995692-73C3-4529-ACD4-B56FA3BCC14B}"/>
              </a:ext>
            </a:extLst>
          </p:cNvPr>
          <p:cNvSpPr/>
          <p:nvPr/>
        </p:nvSpPr>
        <p:spPr>
          <a:xfrm>
            <a:off x="4329205" y="3120525"/>
            <a:ext cx="4512705" cy="1310346"/>
          </a:xfrm>
          <a:prstGeom prst="rect">
            <a:avLst/>
          </a:prstGeom>
          <a:solidFill>
            <a:srgbClr val="FFFFFF"/>
          </a:solid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p:txBody>
      </p:sp>
      <p:sp>
        <p:nvSpPr>
          <p:cNvPr id="13" name="Rectangle 12">
            <a:extLst>
              <a:ext uri="{FF2B5EF4-FFF2-40B4-BE49-F238E27FC236}">
                <a16:creationId xmlns:a16="http://schemas.microsoft.com/office/drawing/2014/main" id="{FB8F9321-F5C9-46F3-A0A9-8CFBA1E8333C}"/>
              </a:ext>
            </a:extLst>
          </p:cNvPr>
          <p:cNvSpPr/>
          <p:nvPr/>
        </p:nvSpPr>
        <p:spPr>
          <a:xfrm>
            <a:off x="3854370" y="3120525"/>
            <a:ext cx="474836" cy="1310346"/>
          </a:xfrm>
          <a:prstGeom prst="rect">
            <a:avLst/>
          </a:prstGeom>
          <a:solidFill>
            <a:schemeClr val="accent3"/>
          </a:solid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34290" tIns="34290" rIns="34290" bIns="34290" numCol="1" spcCol="0" rtlCol="0" fromWordArt="0" anchor="ctr" anchorCtr="0" forceAA="0" compatLnSpc="1">
            <a:prstTxWarp prst="textNoShape">
              <a:avLst/>
            </a:prstTxWarp>
            <a:noAutofit/>
          </a:bodyPr>
          <a:lstStyle/>
          <a:p>
            <a:pPr algn="ctr"/>
            <a:r>
              <a:rPr lang="en-US" sz="1100" dirty="0">
                <a:solidFill>
                  <a:srgbClr val="FFFFFF"/>
                </a:solidFill>
              </a:rPr>
              <a:t>Lorem ipsum dolor </a:t>
            </a:r>
          </a:p>
        </p:txBody>
      </p:sp>
      <p:sp>
        <p:nvSpPr>
          <p:cNvPr id="14" name="Rectangle 13">
            <a:extLst>
              <a:ext uri="{FF2B5EF4-FFF2-40B4-BE49-F238E27FC236}">
                <a16:creationId xmlns:a16="http://schemas.microsoft.com/office/drawing/2014/main" id="{45C88265-2EF9-47D9-AF63-F2F53F30DE0F}"/>
              </a:ext>
            </a:extLst>
          </p:cNvPr>
          <p:cNvSpPr/>
          <p:nvPr/>
        </p:nvSpPr>
        <p:spPr>
          <a:xfrm>
            <a:off x="4329205" y="4539730"/>
            <a:ext cx="4512705" cy="1310346"/>
          </a:xfrm>
          <a:prstGeom prst="rect">
            <a:avLst/>
          </a:prstGeom>
          <a:solidFill>
            <a:srgbClr val="FFFFFF"/>
          </a:solidFill>
          <a:ln w="9525" cap="rnd" cmpd="sng" algn="ctr">
            <a:solidFill>
              <a:schemeClr val="accent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295306"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p:txBody>
      </p:sp>
      <p:sp>
        <p:nvSpPr>
          <p:cNvPr id="15" name="Rectangle 14">
            <a:extLst>
              <a:ext uri="{FF2B5EF4-FFF2-40B4-BE49-F238E27FC236}">
                <a16:creationId xmlns:a16="http://schemas.microsoft.com/office/drawing/2014/main" id="{0B63CAED-A8EF-427A-A65D-0EAC46CAA097}"/>
              </a:ext>
            </a:extLst>
          </p:cNvPr>
          <p:cNvSpPr/>
          <p:nvPr/>
        </p:nvSpPr>
        <p:spPr>
          <a:xfrm>
            <a:off x="3854370" y="4539730"/>
            <a:ext cx="474836" cy="1310346"/>
          </a:xfrm>
          <a:prstGeom prst="rect">
            <a:avLst/>
          </a:prstGeom>
          <a:solidFill>
            <a:schemeClr val="accent4"/>
          </a:solidFill>
          <a:ln w="9525" cap="rnd" cmpd="sng" algn="ctr">
            <a:solidFill>
              <a:schemeClr val="accent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34290" tIns="34290" rIns="34290" bIns="34290" numCol="1" spcCol="0" rtlCol="0" fromWordArt="0" anchor="ctr" anchorCtr="0" forceAA="0" compatLnSpc="1">
            <a:prstTxWarp prst="textNoShape">
              <a:avLst/>
            </a:prstTxWarp>
            <a:noAutofit/>
          </a:bodyPr>
          <a:lstStyle/>
          <a:p>
            <a:pPr algn="ctr"/>
            <a:r>
              <a:rPr lang="en-US" sz="1100" dirty="0">
                <a:solidFill>
                  <a:srgbClr val="FFFFFF"/>
                </a:solidFill>
              </a:rPr>
              <a:t>Lorem ipsum dolor </a:t>
            </a:r>
          </a:p>
        </p:txBody>
      </p:sp>
      <p:grpSp>
        <p:nvGrpSpPr>
          <p:cNvPr id="57" name="Group 56">
            <a:extLst>
              <a:ext uri="{FF2B5EF4-FFF2-40B4-BE49-F238E27FC236}">
                <a16:creationId xmlns:a16="http://schemas.microsoft.com/office/drawing/2014/main" id="{C4AC2A8C-5CEF-43B6-AB1B-D136E4E1F735}"/>
              </a:ext>
            </a:extLst>
          </p:cNvPr>
          <p:cNvGrpSpPr/>
          <p:nvPr/>
        </p:nvGrpSpPr>
        <p:grpSpPr>
          <a:xfrm>
            <a:off x="503255" y="2384413"/>
            <a:ext cx="2860277" cy="2782571"/>
            <a:chOff x="914556" y="2318663"/>
            <a:chExt cx="3200244" cy="3113302"/>
          </a:xfrm>
        </p:grpSpPr>
        <p:sp>
          <p:nvSpPr>
            <p:cNvPr id="4" name="Freeform 5">
              <a:extLst>
                <a:ext uri="{FF2B5EF4-FFF2-40B4-BE49-F238E27FC236}">
                  <a16:creationId xmlns:a16="http://schemas.microsoft.com/office/drawing/2014/main" id="{5F4AA9DB-6BCD-470B-BE82-E1A8E9176713}"/>
                </a:ext>
              </a:extLst>
            </p:cNvPr>
            <p:cNvSpPr>
              <a:spLocks/>
            </p:cNvSpPr>
            <p:nvPr/>
          </p:nvSpPr>
          <p:spPr bwMode="auto">
            <a:xfrm>
              <a:off x="1268802" y="2318663"/>
              <a:ext cx="2131954" cy="1593648"/>
            </a:xfrm>
            <a:custGeom>
              <a:avLst/>
              <a:gdLst>
                <a:gd name="T0" fmla="*/ 747 w 974"/>
                <a:gd name="T1" fmla="*/ 58 h 728"/>
                <a:gd name="T2" fmla="*/ 480 w 974"/>
                <a:gd name="T3" fmla="*/ 25 h 728"/>
                <a:gd name="T4" fmla="*/ 372 w 974"/>
                <a:gd name="T5" fmla="*/ 75 h 728"/>
                <a:gd name="T6" fmla="*/ 267 w 974"/>
                <a:gd name="T7" fmla="*/ 190 h 728"/>
                <a:gd name="T8" fmla="*/ 0 w 974"/>
                <a:gd name="T9" fmla="*/ 659 h 728"/>
                <a:gd name="T10" fmla="*/ 43 w 974"/>
                <a:gd name="T11" fmla="*/ 643 h 728"/>
                <a:gd name="T12" fmla="*/ 399 w 974"/>
                <a:gd name="T13" fmla="*/ 670 h 728"/>
                <a:gd name="T14" fmla="*/ 666 w 974"/>
                <a:gd name="T15" fmla="*/ 703 h 728"/>
                <a:gd name="T16" fmla="*/ 774 w 974"/>
                <a:gd name="T17" fmla="*/ 653 h 728"/>
                <a:gd name="T18" fmla="*/ 879 w 974"/>
                <a:gd name="T19" fmla="*/ 538 h 728"/>
                <a:gd name="T20" fmla="*/ 879 w 974"/>
                <a:gd name="T21" fmla="*/ 537 h 728"/>
                <a:gd name="T22" fmla="*/ 747 w 974"/>
                <a:gd name="T23" fmla="*/ 5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4" h="728">
                  <a:moveTo>
                    <a:pt x="747" y="58"/>
                  </a:moveTo>
                  <a:cubicBezTo>
                    <a:pt x="665" y="12"/>
                    <a:pt x="571" y="0"/>
                    <a:pt x="480" y="25"/>
                  </a:cubicBezTo>
                  <a:cubicBezTo>
                    <a:pt x="441" y="36"/>
                    <a:pt x="405" y="52"/>
                    <a:pt x="372" y="75"/>
                  </a:cubicBezTo>
                  <a:cubicBezTo>
                    <a:pt x="329" y="105"/>
                    <a:pt x="293" y="144"/>
                    <a:pt x="267" y="190"/>
                  </a:cubicBezTo>
                  <a:cubicBezTo>
                    <a:pt x="0" y="659"/>
                    <a:pt x="0" y="659"/>
                    <a:pt x="0" y="659"/>
                  </a:cubicBezTo>
                  <a:cubicBezTo>
                    <a:pt x="43" y="643"/>
                    <a:pt x="43" y="643"/>
                    <a:pt x="43" y="643"/>
                  </a:cubicBezTo>
                  <a:cubicBezTo>
                    <a:pt x="160" y="598"/>
                    <a:pt x="290" y="607"/>
                    <a:pt x="399" y="670"/>
                  </a:cubicBezTo>
                  <a:cubicBezTo>
                    <a:pt x="480" y="716"/>
                    <a:pt x="575" y="728"/>
                    <a:pt x="666" y="703"/>
                  </a:cubicBezTo>
                  <a:cubicBezTo>
                    <a:pt x="705" y="692"/>
                    <a:pt x="741" y="675"/>
                    <a:pt x="774" y="653"/>
                  </a:cubicBezTo>
                  <a:cubicBezTo>
                    <a:pt x="817" y="623"/>
                    <a:pt x="852" y="584"/>
                    <a:pt x="879" y="538"/>
                  </a:cubicBezTo>
                  <a:cubicBezTo>
                    <a:pt x="879" y="537"/>
                    <a:pt x="879" y="537"/>
                    <a:pt x="879" y="537"/>
                  </a:cubicBezTo>
                  <a:cubicBezTo>
                    <a:pt x="974" y="369"/>
                    <a:pt x="915" y="154"/>
                    <a:pt x="747" y="58"/>
                  </a:cubicBez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350" dirty="0"/>
            </a:p>
          </p:txBody>
        </p:sp>
        <p:sp>
          <p:nvSpPr>
            <p:cNvPr id="5" name="Oval 6">
              <a:extLst>
                <a:ext uri="{FF2B5EF4-FFF2-40B4-BE49-F238E27FC236}">
                  <a16:creationId xmlns:a16="http://schemas.microsoft.com/office/drawing/2014/main" id="{B17627B0-0D85-44C6-A83B-D90E7C1A8685}"/>
                </a:ext>
              </a:extLst>
            </p:cNvPr>
            <p:cNvSpPr>
              <a:spLocks noChangeArrowheads="1"/>
            </p:cNvSpPr>
            <p:nvPr/>
          </p:nvSpPr>
          <p:spPr bwMode="auto">
            <a:xfrm>
              <a:off x="1961443" y="2553418"/>
              <a:ext cx="1123118" cy="1124140"/>
            </a:xfrm>
            <a:prstGeom prst="ellipse">
              <a:avLst/>
            </a:prstGeom>
            <a:solidFill>
              <a:srgbClr val="FFFFFF"/>
            </a:solidFill>
            <a:ln>
              <a:noFill/>
            </a:ln>
            <a:effectLst>
              <a:outerShdw blurRad="50800" dist="38100" dir="5400000" algn="t"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6" name="Freeform 7">
              <a:extLst>
                <a:ext uri="{FF2B5EF4-FFF2-40B4-BE49-F238E27FC236}">
                  <a16:creationId xmlns:a16="http://schemas.microsoft.com/office/drawing/2014/main" id="{15603B59-3733-4695-A5FC-3A7381B1BD40}"/>
                </a:ext>
              </a:extLst>
            </p:cNvPr>
            <p:cNvSpPr>
              <a:spLocks/>
            </p:cNvSpPr>
            <p:nvPr/>
          </p:nvSpPr>
          <p:spPr bwMode="auto">
            <a:xfrm>
              <a:off x="914556" y="3769872"/>
              <a:ext cx="1958993" cy="1535377"/>
            </a:xfrm>
            <a:custGeom>
              <a:avLst/>
              <a:gdLst>
                <a:gd name="T0" fmla="*/ 859 w 895"/>
                <a:gd name="T1" fmla="*/ 672 h 701"/>
                <a:gd name="T2" fmla="*/ 705 w 895"/>
                <a:gd name="T3" fmla="*/ 350 h 701"/>
                <a:gd name="T4" fmla="*/ 600 w 895"/>
                <a:gd name="T5" fmla="*/ 102 h 701"/>
                <a:gd name="T6" fmla="*/ 502 w 895"/>
                <a:gd name="T7" fmla="*/ 34 h 701"/>
                <a:gd name="T8" fmla="*/ 351 w 895"/>
                <a:gd name="T9" fmla="*/ 1 h 701"/>
                <a:gd name="T10" fmla="*/ 350 w 895"/>
                <a:gd name="T11" fmla="*/ 1 h 701"/>
                <a:gd name="T12" fmla="*/ 1 w 895"/>
                <a:gd name="T13" fmla="*/ 354 h 701"/>
                <a:gd name="T14" fmla="*/ 106 w 895"/>
                <a:gd name="T15" fmla="*/ 602 h 701"/>
                <a:gd name="T16" fmla="*/ 203 w 895"/>
                <a:gd name="T17" fmla="*/ 671 h 701"/>
                <a:gd name="T18" fmla="*/ 355 w 895"/>
                <a:gd name="T19" fmla="*/ 701 h 701"/>
                <a:gd name="T20" fmla="*/ 895 w 895"/>
                <a:gd name="T21" fmla="*/ 701 h 701"/>
                <a:gd name="T22" fmla="*/ 859 w 895"/>
                <a:gd name="T23" fmla="*/ 67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5" h="701">
                  <a:moveTo>
                    <a:pt x="859" y="672"/>
                  </a:moveTo>
                  <a:cubicBezTo>
                    <a:pt x="762" y="593"/>
                    <a:pt x="705" y="476"/>
                    <a:pt x="705" y="350"/>
                  </a:cubicBezTo>
                  <a:cubicBezTo>
                    <a:pt x="704" y="256"/>
                    <a:pt x="667" y="168"/>
                    <a:pt x="600" y="102"/>
                  </a:cubicBezTo>
                  <a:cubicBezTo>
                    <a:pt x="571" y="74"/>
                    <a:pt x="538" y="51"/>
                    <a:pt x="502" y="34"/>
                  </a:cubicBezTo>
                  <a:cubicBezTo>
                    <a:pt x="455" y="11"/>
                    <a:pt x="404" y="0"/>
                    <a:pt x="351" y="1"/>
                  </a:cubicBezTo>
                  <a:cubicBezTo>
                    <a:pt x="350" y="1"/>
                    <a:pt x="350" y="1"/>
                    <a:pt x="350" y="1"/>
                  </a:cubicBezTo>
                  <a:cubicBezTo>
                    <a:pt x="156" y="2"/>
                    <a:pt x="0" y="161"/>
                    <a:pt x="1" y="354"/>
                  </a:cubicBezTo>
                  <a:cubicBezTo>
                    <a:pt x="2" y="448"/>
                    <a:pt x="39" y="536"/>
                    <a:pt x="106" y="602"/>
                  </a:cubicBezTo>
                  <a:cubicBezTo>
                    <a:pt x="134" y="631"/>
                    <a:pt x="167" y="654"/>
                    <a:pt x="203" y="671"/>
                  </a:cubicBezTo>
                  <a:cubicBezTo>
                    <a:pt x="251" y="693"/>
                    <a:pt x="302" y="701"/>
                    <a:pt x="355" y="701"/>
                  </a:cubicBezTo>
                  <a:cubicBezTo>
                    <a:pt x="895" y="701"/>
                    <a:pt x="895" y="701"/>
                    <a:pt x="895" y="701"/>
                  </a:cubicBezTo>
                  <a:lnTo>
                    <a:pt x="859" y="672"/>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dirty="0"/>
            </a:p>
          </p:txBody>
        </p:sp>
        <p:sp>
          <p:nvSpPr>
            <p:cNvPr id="7" name="Oval 8">
              <a:extLst>
                <a:ext uri="{FF2B5EF4-FFF2-40B4-BE49-F238E27FC236}">
                  <a16:creationId xmlns:a16="http://schemas.microsoft.com/office/drawing/2014/main" id="{6F27E1A2-71DB-4D08-B920-6CF24E5A99E6}"/>
                </a:ext>
              </a:extLst>
            </p:cNvPr>
            <p:cNvSpPr>
              <a:spLocks noChangeArrowheads="1"/>
            </p:cNvSpPr>
            <p:nvPr/>
          </p:nvSpPr>
          <p:spPr bwMode="auto">
            <a:xfrm>
              <a:off x="1128084" y="3981551"/>
              <a:ext cx="1123118" cy="1123118"/>
            </a:xfrm>
            <a:prstGeom prst="ellipse">
              <a:avLst/>
            </a:prstGeom>
            <a:solidFill>
              <a:srgbClr val="FFFFFF"/>
            </a:solidFill>
            <a:ln>
              <a:noFill/>
            </a:ln>
            <a:effectLst>
              <a:outerShdw blurRad="50800" dist="38100" dir="5400000" algn="t"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8" name="Freeform 9">
              <a:extLst>
                <a:ext uri="{FF2B5EF4-FFF2-40B4-BE49-F238E27FC236}">
                  <a16:creationId xmlns:a16="http://schemas.microsoft.com/office/drawing/2014/main" id="{6062ED64-328F-4FCF-8EAA-3ED4C231E967}"/>
                </a:ext>
              </a:extLst>
            </p:cNvPr>
            <p:cNvSpPr>
              <a:spLocks/>
            </p:cNvSpPr>
            <p:nvPr/>
          </p:nvSpPr>
          <p:spPr bwMode="auto">
            <a:xfrm>
              <a:off x="2564623" y="3143696"/>
              <a:ext cx="1550177" cy="2288269"/>
            </a:xfrm>
            <a:custGeom>
              <a:avLst/>
              <a:gdLst>
                <a:gd name="T0" fmla="*/ 705 w 708"/>
                <a:gd name="T1" fmla="*/ 614 h 1045"/>
                <a:gd name="T2" fmla="*/ 658 w 708"/>
                <a:gd name="T3" fmla="*/ 466 h 1045"/>
                <a:gd name="T4" fmla="*/ 385 w 708"/>
                <a:gd name="T5" fmla="*/ 0 h 1045"/>
                <a:gd name="T6" fmla="*/ 378 w 708"/>
                <a:gd name="T7" fmla="*/ 45 h 1045"/>
                <a:gd name="T8" fmla="*/ 176 w 708"/>
                <a:gd name="T9" fmla="*/ 340 h 1045"/>
                <a:gd name="T10" fmla="*/ 14 w 708"/>
                <a:gd name="T11" fmla="*/ 555 h 1045"/>
                <a:gd name="T12" fmla="*/ 3 w 708"/>
                <a:gd name="T13" fmla="*/ 673 h 1045"/>
                <a:gd name="T14" fmla="*/ 50 w 708"/>
                <a:gd name="T15" fmla="*/ 821 h 1045"/>
                <a:gd name="T16" fmla="*/ 51 w 708"/>
                <a:gd name="T17" fmla="*/ 822 h 1045"/>
                <a:gd name="T18" fmla="*/ 532 w 708"/>
                <a:gd name="T19" fmla="*/ 947 h 1045"/>
                <a:gd name="T20" fmla="*/ 694 w 708"/>
                <a:gd name="T21" fmla="*/ 733 h 1045"/>
                <a:gd name="T22" fmla="*/ 705 w 708"/>
                <a:gd name="T23" fmla="*/ 614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8" h="1045">
                  <a:moveTo>
                    <a:pt x="705" y="614"/>
                  </a:moveTo>
                  <a:cubicBezTo>
                    <a:pt x="700" y="562"/>
                    <a:pt x="684" y="512"/>
                    <a:pt x="658" y="466"/>
                  </a:cubicBezTo>
                  <a:cubicBezTo>
                    <a:pt x="385" y="0"/>
                    <a:pt x="385" y="0"/>
                    <a:pt x="385" y="0"/>
                  </a:cubicBezTo>
                  <a:cubicBezTo>
                    <a:pt x="378" y="45"/>
                    <a:pt x="378" y="45"/>
                    <a:pt x="378" y="45"/>
                  </a:cubicBezTo>
                  <a:cubicBezTo>
                    <a:pt x="358" y="169"/>
                    <a:pt x="285" y="277"/>
                    <a:pt x="176" y="340"/>
                  </a:cubicBezTo>
                  <a:cubicBezTo>
                    <a:pt x="95" y="387"/>
                    <a:pt x="38" y="464"/>
                    <a:pt x="14" y="555"/>
                  </a:cubicBezTo>
                  <a:cubicBezTo>
                    <a:pt x="4" y="594"/>
                    <a:pt x="0" y="634"/>
                    <a:pt x="3" y="673"/>
                  </a:cubicBezTo>
                  <a:cubicBezTo>
                    <a:pt x="8" y="726"/>
                    <a:pt x="23" y="775"/>
                    <a:pt x="50" y="821"/>
                  </a:cubicBezTo>
                  <a:cubicBezTo>
                    <a:pt x="51" y="822"/>
                    <a:pt x="51" y="822"/>
                    <a:pt x="51" y="822"/>
                  </a:cubicBezTo>
                  <a:cubicBezTo>
                    <a:pt x="149" y="989"/>
                    <a:pt x="365" y="1045"/>
                    <a:pt x="532" y="947"/>
                  </a:cubicBezTo>
                  <a:cubicBezTo>
                    <a:pt x="613" y="900"/>
                    <a:pt x="670" y="824"/>
                    <a:pt x="694" y="733"/>
                  </a:cubicBezTo>
                  <a:cubicBezTo>
                    <a:pt x="704" y="694"/>
                    <a:pt x="708" y="654"/>
                    <a:pt x="705" y="61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dirty="0"/>
            </a:p>
          </p:txBody>
        </p:sp>
        <p:sp>
          <p:nvSpPr>
            <p:cNvPr id="9" name="Oval 10">
              <a:extLst>
                <a:ext uri="{FF2B5EF4-FFF2-40B4-BE49-F238E27FC236}">
                  <a16:creationId xmlns:a16="http://schemas.microsoft.com/office/drawing/2014/main" id="{84AEF60C-E033-4B37-B7BA-C1D2B2CCD814}"/>
                </a:ext>
              </a:extLst>
            </p:cNvPr>
            <p:cNvSpPr>
              <a:spLocks noChangeArrowheads="1"/>
            </p:cNvSpPr>
            <p:nvPr/>
          </p:nvSpPr>
          <p:spPr bwMode="auto">
            <a:xfrm>
              <a:off x="2779953" y="3983354"/>
              <a:ext cx="1124142" cy="1124140"/>
            </a:xfrm>
            <a:prstGeom prst="ellipse">
              <a:avLst/>
            </a:prstGeom>
            <a:solidFill>
              <a:srgbClr val="FFFFFF"/>
            </a:solidFill>
            <a:ln>
              <a:noFill/>
            </a:ln>
            <a:effectLst>
              <a:outerShdw blurRad="50800" dist="38100" dir="5400000" algn="t"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pic>
          <p:nvPicPr>
            <p:cNvPr id="51" name="Graphic 50" descr="Single gear with solid fill">
              <a:extLst>
                <a:ext uri="{FF2B5EF4-FFF2-40B4-BE49-F238E27FC236}">
                  <a16:creationId xmlns:a16="http://schemas.microsoft.com/office/drawing/2014/main" id="{EB568865-128A-4E28-B579-52AB29E619F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82012" y="2674497"/>
              <a:ext cx="881980" cy="881980"/>
            </a:xfrm>
            <a:prstGeom prst="rect">
              <a:avLst/>
            </a:prstGeom>
          </p:spPr>
        </p:pic>
        <p:pic>
          <p:nvPicPr>
            <p:cNvPr id="52" name="Graphic 51" descr="Single gear with solid fill">
              <a:extLst>
                <a:ext uri="{FF2B5EF4-FFF2-40B4-BE49-F238E27FC236}">
                  <a16:creationId xmlns:a16="http://schemas.microsoft.com/office/drawing/2014/main" id="{F51EE68D-2A76-44F8-978C-A0B908D41AB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901034" y="4104434"/>
              <a:ext cx="881980" cy="881980"/>
            </a:xfrm>
            <a:prstGeom prst="rect">
              <a:avLst/>
            </a:prstGeom>
          </p:spPr>
        </p:pic>
        <p:pic>
          <p:nvPicPr>
            <p:cNvPr id="53" name="Graphic 52" descr="Single gear with solid fill">
              <a:extLst>
                <a:ext uri="{FF2B5EF4-FFF2-40B4-BE49-F238E27FC236}">
                  <a16:creationId xmlns:a16="http://schemas.microsoft.com/office/drawing/2014/main" id="{9A4A2051-5177-4BEB-BBAB-57969CE014C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61210" y="4104434"/>
              <a:ext cx="881980" cy="881980"/>
            </a:xfrm>
            <a:prstGeom prst="rect">
              <a:avLst/>
            </a:prstGeom>
          </p:spPr>
        </p:pic>
      </p:grpSp>
      <p:sp>
        <p:nvSpPr>
          <p:cNvPr id="58" name="TextBox 57">
            <a:extLst>
              <a:ext uri="{FF2B5EF4-FFF2-40B4-BE49-F238E27FC236}">
                <a16:creationId xmlns:a16="http://schemas.microsoft.com/office/drawing/2014/main" id="{FB751E1A-B55B-45EB-A9C5-D9770DA989C2}"/>
              </a:ext>
            </a:extLst>
          </p:cNvPr>
          <p:cNvSpPr txBox="1"/>
          <p:nvPr/>
        </p:nvSpPr>
        <p:spPr>
          <a:xfrm>
            <a:off x="272846" y="1319514"/>
            <a:ext cx="4945176" cy="258741"/>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59" name="Straight Connector 58">
            <a:extLst>
              <a:ext uri="{FF2B5EF4-FFF2-40B4-BE49-F238E27FC236}">
                <a16:creationId xmlns:a16="http://schemas.microsoft.com/office/drawing/2014/main" id="{D5192455-6B3D-44E8-A564-EB6DA0451BDC}"/>
              </a:ext>
            </a:extLst>
          </p:cNvPr>
          <p:cNvCxnSpPr>
            <a:cxnSpLocks/>
          </p:cNvCxnSpPr>
          <p:nvPr/>
        </p:nvCxnSpPr>
        <p:spPr>
          <a:xfrm>
            <a:off x="272847" y="1597650"/>
            <a:ext cx="85904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737175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AA66B71-BE08-476D-9AF7-A9C02E5C16D2}"/>
              </a:ext>
            </a:extLst>
          </p:cNvPr>
          <p:cNvSpPr>
            <a:spLocks noGrp="1"/>
          </p:cNvSpPr>
          <p:nvPr>
            <p:ph type="title"/>
          </p:nvPr>
        </p:nvSpPr>
        <p:spPr>
          <a:xfrm>
            <a:off x="295153" y="102266"/>
            <a:ext cx="8576001" cy="812134"/>
          </a:xfrm>
        </p:spPr>
        <p:txBody>
          <a:bodyPr>
            <a:normAutofit/>
          </a:bodyPr>
          <a:lstStyle/>
          <a:p>
            <a:r>
              <a:rPr lang="en-PH" dirty="0"/>
              <a:t>Three-Row Chevron List with Cluster</a:t>
            </a:r>
          </a:p>
        </p:txBody>
      </p:sp>
      <p:sp>
        <p:nvSpPr>
          <p:cNvPr id="16" name="Slide Number Placeholder 15">
            <a:extLst>
              <a:ext uri="{FF2B5EF4-FFF2-40B4-BE49-F238E27FC236}">
                <a16:creationId xmlns:a16="http://schemas.microsoft.com/office/drawing/2014/main" id="{0954A8D2-0E2E-48A2-9219-6CBA2135D27B}"/>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134</a:t>
            </a:fld>
            <a:endParaRPr lang="en-PH" dirty="0"/>
          </a:p>
        </p:txBody>
      </p:sp>
      <p:grpSp>
        <p:nvGrpSpPr>
          <p:cNvPr id="19" name="Group 18">
            <a:extLst>
              <a:ext uri="{FF2B5EF4-FFF2-40B4-BE49-F238E27FC236}">
                <a16:creationId xmlns:a16="http://schemas.microsoft.com/office/drawing/2014/main" id="{4D77EDC3-DB82-4AE3-A391-1C56B408348D}"/>
              </a:ext>
            </a:extLst>
          </p:cNvPr>
          <p:cNvGrpSpPr/>
          <p:nvPr/>
        </p:nvGrpSpPr>
        <p:grpSpPr>
          <a:xfrm>
            <a:off x="272845" y="1701317"/>
            <a:ext cx="4994480" cy="4148755"/>
            <a:chOff x="272845" y="1701318"/>
            <a:chExt cx="4994480" cy="3216360"/>
          </a:xfrm>
        </p:grpSpPr>
        <p:sp>
          <p:nvSpPr>
            <p:cNvPr id="10" name="Arrow: Pentagon 9">
              <a:extLst>
                <a:ext uri="{FF2B5EF4-FFF2-40B4-BE49-F238E27FC236}">
                  <a16:creationId xmlns:a16="http://schemas.microsoft.com/office/drawing/2014/main" id="{8D9D1956-C6AD-4DA2-BB67-22EDB83CD06C}"/>
                </a:ext>
              </a:extLst>
            </p:cNvPr>
            <p:cNvSpPr/>
            <p:nvPr/>
          </p:nvSpPr>
          <p:spPr>
            <a:xfrm>
              <a:off x="747682" y="1701318"/>
              <a:ext cx="4519643" cy="1015857"/>
            </a:xfrm>
            <a:prstGeom prst="homePlate">
              <a:avLst>
                <a:gd name="adj" fmla="val 40000"/>
              </a:avLst>
            </a:prstGeom>
            <a:solidFill>
              <a:srgbClr val="FFFFFF"/>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p:txBody>
        </p:sp>
        <p:sp>
          <p:nvSpPr>
            <p:cNvPr id="11" name="Rectangle 10">
              <a:extLst>
                <a:ext uri="{FF2B5EF4-FFF2-40B4-BE49-F238E27FC236}">
                  <a16:creationId xmlns:a16="http://schemas.microsoft.com/office/drawing/2014/main" id="{24B97C5D-4C2D-4750-82A7-C1C523E869B9}"/>
                </a:ext>
              </a:extLst>
            </p:cNvPr>
            <p:cNvSpPr/>
            <p:nvPr/>
          </p:nvSpPr>
          <p:spPr>
            <a:xfrm>
              <a:off x="272845" y="1701318"/>
              <a:ext cx="474836" cy="1015857"/>
            </a:xfrm>
            <a:prstGeom prst="rect">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34290" tIns="34290" rIns="34290" bIns="34290" numCol="1" spcCol="0" rtlCol="0" fromWordArt="0" anchor="ctr" anchorCtr="0" forceAA="0" compatLnSpc="1">
              <a:prstTxWarp prst="textNoShape">
                <a:avLst/>
              </a:prstTxWarp>
              <a:noAutofit/>
            </a:bodyPr>
            <a:lstStyle/>
            <a:p>
              <a:pPr algn="ctr"/>
              <a:r>
                <a:rPr lang="en-US" sz="1400" dirty="0">
                  <a:solidFill>
                    <a:srgbClr val="FFFFFF"/>
                  </a:solidFill>
                </a:rPr>
                <a:t>Lorem ipsum dolor </a:t>
              </a:r>
            </a:p>
          </p:txBody>
        </p:sp>
        <p:sp>
          <p:nvSpPr>
            <p:cNvPr id="12" name="Arrow: Pentagon 11">
              <a:extLst>
                <a:ext uri="{FF2B5EF4-FFF2-40B4-BE49-F238E27FC236}">
                  <a16:creationId xmlns:a16="http://schemas.microsoft.com/office/drawing/2014/main" id="{34995692-73C3-4529-ACD4-B56FA3BCC14B}"/>
                </a:ext>
              </a:extLst>
            </p:cNvPr>
            <p:cNvSpPr/>
            <p:nvPr/>
          </p:nvSpPr>
          <p:spPr>
            <a:xfrm>
              <a:off x="747682" y="2801570"/>
              <a:ext cx="4512705" cy="1015857"/>
            </a:xfrm>
            <a:prstGeom prst="homePlate">
              <a:avLst>
                <a:gd name="adj" fmla="val 40000"/>
              </a:avLst>
            </a:prstGeom>
            <a:solidFill>
              <a:srgbClr val="FFFFFF"/>
            </a:solid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p:txBody>
        </p:sp>
        <p:sp>
          <p:nvSpPr>
            <p:cNvPr id="13" name="Rectangle 12">
              <a:extLst>
                <a:ext uri="{FF2B5EF4-FFF2-40B4-BE49-F238E27FC236}">
                  <a16:creationId xmlns:a16="http://schemas.microsoft.com/office/drawing/2014/main" id="{FB8F9321-F5C9-46F3-A0A9-8CFBA1E8333C}"/>
                </a:ext>
              </a:extLst>
            </p:cNvPr>
            <p:cNvSpPr/>
            <p:nvPr/>
          </p:nvSpPr>
          <p:spPr>
            <a:xfrm>
              <a:off x="272845" y="2801570"/>
              <a:ext cx="474836" cy="1015857"/>
            </a:xfrm>
            <a:prstGeom prst="rect">
              <a:avLst/>
            </a:prstGeom>
            <a:solidFill>
              <a:schemeClr val="accent3"/>
            </a:solid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34290" tIns="34290" rIns="34290" bIns="34290" numCol="1" spcCol="0" rtlCol="0" fromWordArt="0" anchor="ctr" anchorCtr="0" forceAA="0" compatLnSpc="1">
              <a:prstTxWarp prst="textNoShape">
                <a:avLst/>
              </a:prstTxWarp>
              <a:noAutofit/>
            </a:bodyPr>
            <a:lstStyle/>
            <a:p>
              <a:pPr algn="ctr"/>
              <a:r>
                <a:rPr lang="en-US" sz="1400" dirty="0">
                  <a:solidFill>
                    <a:srgbClr val="FFFFFF"/>
                  </a:solidFill>
                </a:rPr>
                <a:t>Lorem ipsum dolor </a:t>
              </a:r>
            </a:p>
          </p:txBody>
        </p:sp>
        <p:sp>
          <p:nvSpPr>
            <p:cNvPr id="14" name="Arrow: Pentagon 13">
              <a:extLst>
                <a:ext uri="{FF2B5EF4-FFF2-40B4-BE49-F238E27FC236}">
                  <a16:creationId xmlns:a16="http://schemas.microsoft.com/office/drawing/2014/main" id="{45C88265-2EF9-47D9-AF63-F2F53F30DE0F}"/>
                </a:ext>
              </a:extLst>
            </p:cNvPr>
            <p:cNvSpPr/>
            <p:nvPr/>
          </p:nvSpPr>
          <p:spPr>
            <a:xfrm>
              <a:off x="747682" y="3901821"/>
              <a:ext cx="4512705" cy="1015857"/>
            </a:xfrm>
            <a:prstGeom prst="homePlate">
              <a:avLst>
                <a:gd name="adj" fmla="val 40000"/>
              </a:avLst>
            </a:prstGeom>
            <a:solidFill>
              <a:srgbClr val="FFFFFF"/>
            </a:solidFill>
            <a:ln w="9525" cap="rnd" cmpd="sng" algn="ctr">
              <a:solidFill>
                <a:schemeClr val="accent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a:p>
              <a:pPr marL="398850" lvl="1" indent="-214308">
                <a:buClr>
                  <a:schemeClr val="tx2"/>
                </a:buClr>
                <a:buFont typeface="Arial" panose="020B0604020202020204" pitchFamily="34" charset="0"/>
                <a:buChar char="•"/>
              </a:pPr>
              <a:r>
                <a:rPr lang="en-US" sz="1100" spc="-23" dirty="0">
                  <a:solidFill>
                    <a:schemeClr val="tx1"/>
                  </a:solidFill>
                  <a:sym typeface="Franklin Gothic Book" panose="020B0503020102020204" pitchFamily="34" charset="0"/>
                </a:rPr>
                <a:t>Lorem ipsum dolor sit amet, consectetur adipiscing elit. </a:t>
              </a:r>
            </a:p>
          </p:txBody>
        </p:sp>
        <p:sp>
          <p:nvSpPr>
            <p:cNvPr id="15" name="Rectangle 14">
              <a:extLst>
                <a:ext uri="{FF2B5EF4-FFF2-40B4-BE49-F238E27FC236}">
                  <a16:creationId xmlns:a16="http://schemas.microsoft.com/office/drawing/2014/main" id="{0B63CAED-A8EF-427A-A65D-0EAC46CAA097}"/>
                </a:ext>
              </a:extLst>
            </p:cNvPr>
            <p:cNvSpPr/>
            <p:nvPr/>
          </p:nvSpPr>
          <p:spPr>
            <a:xfrm>
              <a:off x="272845" y="3901821"/>
              <a:ext cx="474836" cy="1015857"/>
            </a:xfrm>
            <a:prstGeom prst="rect">
              <a:avLst/>
            </a:prstGeom>
            <a:solidFill>
              <a:schemeClr val="accent4"/>
            </a:solidFill>
            <a:ln w="9525" cap="rnd" cmpd="sng" algn="ctr">
              <a:solidFill>
                <a:schemeClr val="accent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34290" tIns="34290" rIns="34290" bIns="34290" numCol="1" spcCol="0" rtlCol="0" fromWordArt="0" anchor="ctr" anchorCtr="0" forceAA="0" compatLnSpc="1">
              <a:prstTxWarp prst="textNoShape">
                <a:avLst/>
              </a:prstTxWarp>
              <a:noAutofit/>
            </a:bodyPr>
            <a:lstStyle/>
            <a:p>
              <a:pPr algn="ctr"/>
              <a:r>
                <a:rPr lang="en-US" sz="1400" dirty="0">
                  <a:solidFill>
                    <a:srgbClr val="FFFFFF"/>
                  </a:solidFill>
                </a:rPr>
                <a:t>Lorem ipsum dolor </a:t>
              </a:r>
            </a:p>
          </p:txBody>
        </p:sp>
      </p:grpSp>
      <p:sp>
        <p:nvSpPr>
          <p:cNvPr id="56" name="Rectangle 55">
            <a:extLst>
              <a:ext uri="{FF2B5EF4-FFF2-40B4-BE49-F238E27FC236}">
                <a16:creationId xmlns:a16="http://schemas.microsoft.com/office/drawing/2014/main" id="{597E6D04-9559-4F4C-A6A1-BDEBDA992DEC}"/>
              </a:ext>
            </a:extLst>
          </p:cNvPr>
          <p:cNvSpPr/>
          <p:nvPr/>
        </p:nvSpPr>
        <p:spPr>
          <a:xfrm>
            <a:off x="5527755" y="1701319"/>
            <a:ext cx="3321094" cy="41487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7" name="Group 56">
            <a:extLst>
              <a:ext uri="{FF2B5EF4-FFF2-40B4-BE49-F238E27FC236}">
                <a16:creationId xmlns:a16="http://schemas.microsoft.com/office/drawing/2014/main" id="{C4AC2A8C-5CEF-43B6-AB1B-D136E4E1F735}"/>
              </a:ext>
            </a:extLst>
          </p:cNvPr>
          <p:cNvGrpSpPr/>
          <p:nvPr/>
        </p:nvGrpSpPr>
        <p:grpSpPr>
          <a:xfrm>
            <a:off x="5758164" y="2384409"/>
            <a:ext cx="2860277" cy="2782571"/>
            <a:chOff x="914556" y="2318663"/>
            <a:chExt cx="3200244" cy="3113302"/>
          </a:xfrm>
        </p:grpSpPr>
        <p:sp>
          <p:nvSpPr>
            <p:cNvPr id="4" name="Freeform 5">
              <a:extLst>
                <a:ext uri="{FF2B5EF4-FFF2-40B4-BE49-F238E27FC236}">
                  <a16:creationId xmlns:a16="http://schemas.microsoft.com/office/drawing/2014/main" id="{5F4AA9DB-6BCD-470B-BE82-E1A8E9176713}"/>
                </a:ext>
              </a:extLst>
            </p:cNvPr>
            <p:cNvSpPr>
              <a:spLocks/>
            </p:cNvSpPr>
            <p:nvPr/>
          </p:nvSpPr>
          <p:spPr bwMode="auto">
            <a:xfrm>
              <a:off x="1268802" y="2318663"/>
              <a:ext cx="2131954" cy="1593648"/>
            </a:xfrm>
            <a:custGeom>
              <a:avLst/>
              <a:gdLst>
                <a:gd name="T0" fmla="*/ 747 w 974"/>
                <a:gd name="T1" fmla="*/ 58 h 728"/>
                <a:gd name="T2" fmla="*/ 480 w 974"/>
                <a:gd name="T3" fmla="*/ 25 h 728"/>
                <a:gd name="T4" fmla="*/ 372 w 974"/>
                <a:gd name="T5" fmla="*/ 75 h 728"/>
                <a:gd name="T6" fmla="*/ 267 w 974"/>
                <a:gd name="T7" fmla="*/ 190 h 728"/>
                <a:gd name="T8" fmla="*/ 0 w 974"/>
                <a:gd name="T9" fmla="*/ 659 h 728"/>
                <a:gd name="T10" fmla="*/ 43 w 974"/>
                <a:gd name="T11" fmla="*/ 643 h 728"/>
                <a:gd name="T12" fmla="*/ 399 w 974"/>
                <a:gd name="T13" fmla="*/ 670 h 728"/>
                <a:gd name="T14" fmla="*/ 666 w 974"/>
                <a:gd name="T15" fmla="*/ 703 h 728"/>
                <a:gd name="T16" fmla="*/ 774 w 974"/>
                <a:gd name="T17" fmla="*/ 653 h 728"/>
                <a:gd name="T18" fmla="*/ 879 w 974"/>
                <a:gd name="T19" fmla="*/ 538 h 728"/>
                <a:gd name="T20" fmla="*/ 879 w 974"/>
                <a:gd name="T21" fmla="*/ 537 h 728"/>
                <a:gd name="T22" fmla="*/ 747 w 974"/>
                <a:gd name="T23" fmla="*/ 5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4" h="728">
                  <a:moveTo>
                    <a:pt x="747" y="58"/>
                  </a:moveTo>
                  <a:cubicBezTo>
                    <a:pt x="665" y="12"/>
                    <a:pt x="571" y="0"/>
                    <a:pt x="480" y="25"/>
                  </a:cubicBezTo>
                  <a:cubicBezTo>
                    <a:pt x="441" y="36"/>
                    <a:pt x="405" y="52"/>
                    <a:pt x="372" y="75"/>
                  </a:cubicBezTo>
                  <a:cubicBezTo>
                    <a:pt x="329" y="105"/>
                    <a:pt x="293" y="144"/>
                    <a:pt x="267" y="190"/>
                  </a:cubicBezTo>
                  <a:cubicBezTo>
                    <a:pt x="0" y="659"/>
                    <a:pt x="0" y="659"/>
                    <a:pt x="0" y="659"/>
                  </a:cubicBezTo>
                  <a:cubicBezTo>
                    <a:pt x="43" y="643"/>
                    <a:pt x="43" y="643"/>
                    <a:pt x="43" y="643"/>
                  </a:cubicBezTo>
                  <a:cubicBezTo>
                    <a:pt x="160" y="598"/>
                    <a:pt x="290" y="607"/>
                    <a:pt x="399" y="670"/>
                  </a:cubicBezTo>
                  <a:cubicBezTo>
                    <a:pt x="480" y="716"/>
                    <a:pt x="575" y="728"/>
                    <a:pt x="666" y="703"/>
                  </a:cubicBezTo>
                  <a:cubicBezTo>
                    <a:pt x="705" y="692"/>
                    <a:pt x="741" y="675"/>
                    <a:pt x="774" y="653"/>
                  </a:cubicBezTo>
                  <a:cubicBezTo>
                    <a:pt x="817" y="623"/>
                    <a:pt x="852" y="584"/>
                    <a:pt x="879" y="538"/>
                  </a:cubicBezTo>
                  <a:cubicBezTo>
                    <a:pt x="879" y="537"/>
                    <a:pt x="879" y="537"/>
                    <a:pt x="879" y="537"/>
                  </a:cubicBezTo>
                  <a:cubicBezTo>
                    <a:pt x="974" y="369"/>
                    <a:pt x="915" y="154"/>
                    <a:pt x="747" y="58"/>
                  </a:cubicBez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350" dirty="0"/>
            </a:p>
          </p:txBody>
        </p:sp>
        <p:sp>
          <p:nvSpPr>
            <p:cNvPr id="5" name="Oval 6">
              <a:extLst>
                <a:ext uri="{FF2B5EF4-FFF2-40B4-BE49-F238E27FC236}">
                  <a16:creationId xmlns:a16="http://schemas.microsoft.com/office/drawing/2014/main" id="{B17627B0-0D85-44C6-A83B-D90E7C1A8685}"/>
                </a:ext>
              </a:extLst>
            </p:cNvPr>
            <p:cNvSpPr>
              <a:spLocks noChangeArrowheads="1"/>
            </p:cNvSpPr>
            <p:nvPr/>
          </p:nvSpPr>
          <p:spPr bwMode="auto">
            <a:xfrm>
              <a:off x="1961443" y="2553418"/>
              <a:ext cx="1123118" cy="1124140"/>
            </a:xfrm>
            <a:prstGeom prst="ellipse">
              <a:avLst/>
            </a:prstGeom>
            <a:solidFill>
              <a:srgbClr val="FFFFFF"/>
            </a:solidFill>
            <a:ln>
              <a:noFill/>
            </a:ln>
            <a:effectLst>
              <a:outerShdw blurRad="50800" dist="38100" dir="5400000" algn="t"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6" name="Freeform 7">
              <a:extLst>
                <a:ext uri="{FF2B5EF4-FFF2-40B4-BE49-F238E27FC236}">
                  <a16:creationId xmlns:a16="http://schemas.microsoft.com/office/drawing/2014/main" id="{15603B59-3733-4695-A5FC-3A7381B1BD40}"/>
                </a:ext>
              </a:extLst>
            </p:cNvPr>
            <p:cNvSpPr>
              <a:spLocks/>
            </p:cNvSpPr>
            <p:nvPr/>
          </p:nvSpPr>
          <p:spPr bwMode="auto">
            <a:xfrm>
              <a:off x="914556" y="3769872"/>
              <a:ext cx="1958993" cy="1535377"/>
            </a:xfrm>
            <a:custGeom>
              <a:avLst/>
              <a:gdLst>
                <a:gd name="T0" fmla="*/ 859 w 895"/>
                <a:gd name="T1" fmla="*/ 672 h 701"/>
                <a:gd name="T2" fmla="*/ 705 w 895"/>
                <a:gd name="T3" fmla="*/ 350 h 701"/>
                <a:gd name="T4" fmla="*/ 600 w 895"/>
                <a:gd name="T5" fmla="*/ 102 h 701"/>
                <a:gd name="T6" fmla="*/ 502 w 895"/>
                <a:gd name="T7" fmla="*/ 34 h 701"/>
                <a:gd name="T8" fmla="*/ 351 w 895"/>
                <a:gd name="T9" fmla="*/ 1 h 701"/>
                <a:gd name="T10" fmla="*/ 350 w 895"/>
                <a:gd name="T11" fmla="*/ 1 h 701"/>
                <a:gd name="T12" fmla="*/ 1 w 895"/>
                <a:gd name="T13" fmla="*/ 354 h 701"/>
                <a:gd name="T14" fmla="*/ 106 w 895"/>
                <a:gd name="T15" fmla="*/ 602 h 701"/>
                <a:gd name="T16" fmla="*/ 203 w 895"/>
                <a:gd name="T17" fmla="*/ 671 h 701"/>
                <a:gd name="T18" fmla="*/ 355 w 895"/>
                <a:gd name="T19" fmla="*/ 701 h 701"/>
                <a:gd name="T20" fmla="*/ 895 w 895"/>
                <a:gd name="T21" fmla="*/ 701 h 701"/>
                <a:gd name="T22" fmla="*/ 859 w 895"/>
                <a:gd name="T23" fmla="*/ 67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5" h="701">
                  <a:moveTo>
                    <a:pt x="859" y="672"/>
                  </a:moveTo>
                  <a:cubicBezTo>
                    <a:pt x="762" y="593"/>
                    <a:pt x="705" y="476"/>
                    <a:pt x="705" y="350"/>
                  </a:cubicBezTo>
                  <a:cubicBezTo>
                    <a:pt x="704" y="256"/>
                    <a:pt x="667" y="168"/>
                    <a:pt x="600" y="102"/>
                  </a:cubicBezTo>
                  <a:cubicBezTo>
                    <a:pt x="571" y="74"/>
                    <a:pt x="538" y="51"/>
                    <a:pt x="502" y="34"/>
                  </a:cubicBezTo>
                  <a:cubicBezTo>
                    <a:pt x="455" y="11"/>
                    <a:pt x="404" y="0"/>
                    <a:pt x="351" y="1"/>
                  </a:cubicBezTo>
                  <a:cubicBezTo>
                    <a:pt x="350" y="1"/>
                    <a:pt x="350" y="1"/>
                    <a:pt x="350" y="1"/>
                  </a:cubicBezTo>
                  <a:cubicBezTo>
                    <a:pt x="156" y="2"/>
                    <a:pt x="0" y="161"/>
                    <a:pt x="1" y="354"/>
                  </a:cubicBezTo>
                  <a:cubicBezTo>
                    <a:pt x="2" y="448"/>
                    <a:pt x="39" y="536"/>
                    <a:pt x="106" y="602"/>
                  </a:cubicBezTo>
                  <a:cubicBezTo>
                    <a:pt x="134" y="631"/>
                    <a:pt x="167" y="654"/>
                    <a:pt x="203" y="671"/>
                  </a:cubicBezTo>
                  <a:cubicBezTo>
                    <a:pt x="251" y="693"/>
                    <a:pt x="302" y="701"/>
                    <a:pt x="355" y="701"/>
                  </a:cubicBezTo>
                  <a:cubicBezTo>
                    <a:pt x="895" y="701"/>
                    <a:pt x="895" y="701"/>
                    <a:pt x="895" y="701"/>
                  </a:cubicBezTo>
                  <a:lnTo>
                    <a:pt x="859" y="672"/>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dirty="0"/>
            </a:p>
          </p:txBody>
        </p:sp>
        <p:sp>
          <p:nvSpPr>
            <p:cNvPr id="7" name="Oval 8">
              <a:extLst>
                <a:ext uri="{FF2B5EF4-FFF2-40B4-BE49-F238E27FC236}">
                  <a16:creationId xmlns:a16="http://schemas.microsoft.com/office/drawing/2014/main" id="{6F27E1A2-71DB-4D08-B920-6CF24E5A99E6}"/>
                </a:ext>
              </a:extLst>
            </p:cNvPr>
            <p:cNvSpPr>
              <a:spLocks noChangeArrowheads="1"/>
            </p:cNvSpPr>
            <p:nvPr/>
          </p:nvSpPr>
          <p:spPr bwMode="auto">
            <a:xfrm>
              <a:off x="1128084" y="3981551"/>
              <a:ext cx="1123118" cy="1123118"/>
            </a:xfrm>
            <a:prstGeom prst="ellipse">
              <a:avLst/>
            </a:prstGeom>
            <a:solidFill>
              <a:srgbClr val="FFFFFF"/>
            </a:solidFill>
            <a:ln>
              <a:noFill/>
            </a:ln>
            <a:effectLst>
              <a:outerShdw blurRad="50800" dist="38100" dir="5400000" algn="t"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8" name="Freeform 9">
              <a:extLst>
                <a:ext uri="{FF2B5EF4-FFF2-40B4-BE49-F238E27FC236}">
                  <a16:creationId xmlns:a16="http://schemas.microsoft.com/office/drawing/2014/main" id="{6062ED64-328F-4FCF-8EAA-3ED4C231E967}"/>
                </a:ext>
              </a:extLst>
            </p:cNvPr>
            <p:cNvSpPr>
              <a:spLocks/>
            </p:cNvSpPr>
            <p:nvPr/>
          </p:nvSpPr>
          <p:spPr bwMode="auto">
            <a:xfrm>
              <a:off x="2564623" y="3143696"/>
              <a:ext cx="1550177" cy="2288269"/>
            </a:xfrm>
            <a:custGeom>
              <a:avLst/>
              <a:gdLst>
                <a:gd name="T0" fmla="*/ 705 w 708"/>
                <a:gd name="T1" fmla="*/ 614 h 1045"/>
                <a:gd name="T2" fmla="*/ 658 w 708"/>
                <a:gd name="T3" fmla="*/ 466 h 1045"/>
                <a:gd name="T4" fmla="*/ 385 w 708"/>
                <a:gd name="T5" fmla="*/ 0 h 1045"/>
                <a:gd name="T6" fmla="*/ 378 w 708"/>
                <a:gd name="T7" fmla="*/ 45 h 1045"/>
                <a:gd name="T8" fmla="*/ 176 w 708"/>
                <a:gd name="T9" fmla="*/ 340 h 1045"/>
                <a:gd name="T10" fmla="*/ 14 w 708"/>
                <a:gd name="T11" fmla="*/ 555 h 1045"/>
                <a:gd name="T12" fmla="*/ 3 w 708"/>
                <a:gd name="T13" fmla="*/ 673 h 1045"/>
                <a:gd name="T14" fmla="*/ 50 w 708"/>
                <a:gd name="T15" fmla="*/ 821 h 1045"/>
                <a:gd name="T16" fmla="*/ 51 w 708"/>
                <a:gd name="T17" fmla="*/ 822 h 1045"/>
                <a:gd name="T18" fmla="*/ 532 w 708"/>
                <a:gd name="T19" fmla="*/ 947 h 1045"/>
                <a:gd name="T20" fmla="*/ 694 w 708"/>
                <a:gd name="T21" fmla="*/ 733 h 1045"/>
                <a:gd name="T22" fmla="*/ 705 w 708"/>
                <a:gd name="T23" fmla="*/ 614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8" h="1045">
                  <a:moveTo>
                    <a:pt x="705" y="614"/>
                  </a:moveTo>
                  <a:cubicBezTo>
                    <a:pt x="700" y="562"/>
                    <a:pt x="684" y="512"/>
                    <a:pt x="658" y="466"/>
                  </a:cubicBezTo>
                  <a:cubicBezTo>
                    <a:pt x="385" y="0"/>
                    <a:pt x="385" y="0"/>
                    <a:pt x="385" y="0"/>
                  </a:cubicBezTo>
                  <a:cubicBezTo>
                    <a:pt x="378" y="45"/>
                    <a:pt x="378" y="45"/>
                    <a:pt x="378" y="45"/>
                  </a:cubicBezTo>
                  <a:cubicBezTo>
                    <a:pt x="358" y="169"/>
                    <a:pt x="285" y="277"/>
                    <a:pt x="176" y="340"/>
                  </a:cubicBezTo>
                  <a:cubicBezTo>
                    <a:pt x="95" y="387"/>
                    <a:pt x="38" y="464"/>
                    <a:pt x="14" y="555"/>
                  </a:cubicBezTo>
                  <a:cubicBezTo>
                    <a:pt x="4" y="594"/>
                    <a:pt x="0" y="634"/>
                    <a:pt x="3" y="673"/>
                  </a:cubicBezTo>
                  <a:cubicBezTo>
                    <a:pt x="8" y="726"/>
                    <a:pt x="23" y="775"/>
                    <a:pt x="50" y="821"/>
                  </a:cubicBezTo>
                  <a:cubicBezTo>
                    <a:pt x="51" y="822"/>
                    <a:pt x="51" y="822"/>
                    <a:pt x="51" y="822"/>
                  </a:cubicBezTo>
                  <a:cubicBezTo>
                    <a:pt x="149" y="989"/>
                    <a:pt x="365" y="1045"/>
                    <a:pt x="532" y="947"/>
                  </a:cubicBezTo>
                  <a:cubicBezTo>
                    <a:pt x="613" y="900"/>
                    <a:pt x="670" y="824"/>
                    <a:pt x="694" y="733"/>
                  </a:cubicBezTo>
                  <a:cubicBezTo>
                    <a:pt x="704" y="694"/>
                    <a:pt x="708" y="654"/>
                    <a:pt x="705" y="61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dirty="0"/>
            </a:p>
          </p:txBody>
        </p:sp>
        <p:sp>
          <p:nvSpPr>
            <p:cNvPr id="9" name="Oval 10">
              <a:extLst>
                <a:ext uri="{FF2B5EF4-FFF2-40B4-BE49-F238E27FC236}">
                  <a16:creationId xmlns:a16="http://schemas.microsoft.com/office/drawing/2014/main" id="{84AEF60C-E033-4B37-B7BA-C1D2B2CCD814}"/>
                </a:ext>
              </a:extLst>
            </p:cNvPr>
            <p:cNvSpPr>
              <a:spLocks noChangeArrowheads="1"/>
            </p:cNvSpPr>
            <p:nvPr/>
          </p:nvSpPr>
          <p:spPr bwMode="auto">
            <a:xfrm>
              <a:off x="2779953" y="3983354"/>
              <a:ext cx="1124142" cy="1124140"/>
            </a:xfrm>
            <a:prstGeom prst="ellipse">
              <a:avLst/>
            </a:prstGeom>
            <a:solidFill>
              <a:srgbClr val="FFFFFF"/>
            </a:solidFill>
            <a:ln>
              <a:noFill/>
            </a:ln>
            <a:effectLst>
              <a:outerShdw blurRad="50800" dist="38100" dir="5400000" algn="t"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pic>
          <p:nvPicPr>
            <p:cNvPr id="51" name="Graphic 50" descr="Single gear with solid fill">
              <a:extLst>
                <a:ext uri="{FF2B5EF4-FFF2-40B4-BE49-F238E27FC236}">
                  <a16:creationId xmlns:a16="http://schemas.microsoft.com/office/drawing/2014/main" id="{EB568865-128A-4E28-B579-52AB29E619F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82012" y="2674497"/>
              <a:ext cx="881980" cy="881980"/>
            </a:xfrm>
            <a:prstGeom prst="rect">
              <a:avLst/>
            </a:prstGeom>
          </p:spPr>
        </p:pic>
        <p:pic>
          <p:nvPicPr>
            <p:cNvPr id="52" name="Graphic 51" descr="Single gear with solid fill">
              <a:extLst>
                <a:ext uri="{FF2B5EF4-FFF2-40B4-BE49-F238E27FC236}">
                  <a16:creationId xmlns:a16="http://schemas.microsoft.com/office/drawing/2014/main" id="{F51EE68D-2A76-44F8-978C-A0B908D41AB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901034" y="4104434"/>
              <a:ext cx="881980" cy="881980"/>
            </a:xfrm>
            <a:prstGeom prst="rect">
              <a:avLst/>
            </a:prstGeom>
          </p:spPr>
        </p:pic>
        <p:pic>
          <p:nvPicPr>
            <p:cNvPr id="53" name="Graphic 52" descr="Single gear with solid fill">
              <a:extLst>
                <a:ext uri="{FF2B5EF4-FFF2-40B4-BE49-F238E27FC236}">
                  <a16:creationId xmlns:a16="http://schemas.microsoft.com/office/drawing/2014/main" id="{9A4A2051-5177-4BEB-BBAB-57969CE014C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61210" y="4104434"/>
              <a:ext cx="881980" cy="881980"/>
            </a:xfrm>
            <a:prstGeom prst="rect">
              <a:avLst/>
            </a:prstGeom>
          </p:spPr>
        </p:pic>
      </p:grpSp>
      <p:sp>
        <p:nvSpPr>
          <p:cNvPr id="58" name="TextBox 57">
            <a:extLst>
              <a:ext uri="{FF2B5EF4-FFF2-40B4-BE49-F238E27FC236}">
                <a16:creationId xmlns:a16="http://schemas.microsoft.com/office/drawing/2014/main" id="{FB751E1A-B55B-45EB-A9C5-D9770DA989C2}"/>
              </a:ext>
            </a:extLst>
          </p:cNvPr>
          <p:cNvSpPr txBox="1"/>
          <p:nvPr/>
        </p:nvSpPr>
        <p:spPr>
          <a:xfrm>
            <a:off x="272846" y="1319514"/>
            <a:ext cx="4945176" cy="258741"/>
          </a:xfrm>
          <a:prstGeom prst="rect">
            <a:avLst/>
          </a:prstGeom>
          <a:noFill/>
        </p:spPr>
        <p:txBody>
          <a:bodyPr wrap="square" lIns="0" tIns="0" rIns="0" bIns="0" rtlCol="0" anchor="ctr">
            <a:noAutofit/>
          </a:bodyPr>
          <a:lstStyle/>
          <a:p>
            <a:r>
              <a:rPr lang="en-US" sz="1350" b="1" dirty="0">
                <a:solidFill>
                  <a:schemeClr val="accent1"/>
                </a:solidFill>
                <a:latin typeface="+mj-lt"/>
              </a:rPr>
              <a:t>Lorem ipsum dolor sit amet, consectetur</a:t>
            </a:r>
            <a:endParaRPr lang="en-PH" sz="1350" b="1" dirty="0">
              <a:solidFill>
                <a:schemeClr val="accent1"/>
              </a:solidFill>
              <a:latin typeface="+mj-lt"/>
            </a:endParaRPr>
          </a:p>
        </p:txBody>
      </p:sp>
      <p:cxnSp>
        <p:nvCxnSpPr>
          <p:cNvPr id="59" name="Straight Connector 58">
            <a:extLst>
              <a:ext uri="{FF2B5EF4-FFF2-40B4-BE49-F238E27FC236}">
                <a16:creationId xmlns:a16="http://schemas.microsoft.com/office/drawing/2014/main" id="{D5192455-6B3D-44E8-A564-EB6DA0451BDC}"/>
              </a:ext>
            </a:extLst>
          </p:cNvPr>
          <p:cNvCxnSpPr>
            <a:cxnSpLocks/>
          </p:cNvCxnSpPr>
          <p:nvPr/>
        </p:nvCxnSpPr>
        <p:spPr>
          <a:xfrm>
            <a:off x="272847" y="1597650"/>
            <a:ext cx="85904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1821475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133F01B-6CA2-43AE-9AB3-559B2BC7E3CD}"/>
              </a:ext>
            </a:extLst>
          </p:cNvPr>
          <p:cNvSpPr>
            <a:spLocks noGrp="1"/>
          </p:cNvSpPr>
          <p:nvPr>
            <p:ph type="ctrTitle"/>
          </p:nvPr>
        </p:nvSpPr>
        <p:spPr/>
        <p:txBody>
          <a:bodyPr/>
          <a:lstStyle/>
          <a:p>
            <a:r>
              <a:rPr lang="en-PH" dirty="0"/>
              <a:t>Comparison Slides</a:t>
            </a:r>
          </a:p>
        </p:txBody>
      </p:sp>
    </p:spTree>
    <p:extLst>
      <p:ext uri="{BB962C8B-B14F-4D97-AF65-F5344CB8AC3E}">
        <p14:creationId xmlns:p14="http://schemas.microsoft.com/office/powerpoint/2010/main" val="1097460267"/>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9462C7-BCFC-4270-9229-47BEF8B10F00}"/>
              </a:ext>
            </a:extLst>
          </p:cNvPr>
          <p:cNvSpPr>
            <a:spLocks noGrp="1"/>
          </p:cNvSpPr>
          <p:nvPr>
            <p:ph type="title"/>
          </p:nvPr>
        </p:nvSpPr>
        <p:spPr/>
        <p:txBody>
          <a:bodyPr>
            <a:normAutofit/>
          </a:bodyPr>
          <a:lstStyle/>
          <a:p>
            <a:r>
              <a:rPr lang="en-US" b="1" dirty="0"/>
              <a:t>Pros and Cons Checklist</a:t>
            </a:r>
          </a:p>
        </p:txBody>
      </p:sp>
      <p:sp>
        <p:nvSpPr>
          <p:cNvPr id="28" name="Slide Number Placeholder 27">
            <a:extLst>
              <a:ext uri="{FF2B5EF4-FFF2-40B4-BE49-F238E27FC236}">
                <a16:creationId xmlns:a16="http://schemas.microsoft.com/office/drawing/2014/main" id="{A5B083F0-CC6A-4FD1-8ADB-A1EAF61331EB}"/>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136</a:t>
            </a:fld>
            <a:endParaRPr lang="en-PH" dirty="0"/>
          </a:p>
        </p:txBody>
      </p:sp>
      <p:grpSp>
        <p:nvGrpSpPr>
          <p:cNvPr id="153" name="Group 152">
            <a:extLst>
              <a:ext uri="{FF2B5EF4-FFF2-40B4-BE49-F238E27FC236}">
                <a16:creationId xmlns:a16="http://schemas.microsoft.com/office/drawing/2014/main" id="{959F1A43-3F6B-4D2E-B925-19B05053AA7A}"/>
              </a:ext>
            </a:extLst>
          </p:cNvPr>
          <p:cNvGrpSpPr/>
          <p:nvPr/>
        </p:nvGrpSpPr>
        <p:grpSpPr>
          <a:xfrm>
            <a:off x="7803537" y="1630578"/>
            <a:ext cx="1042244" cy="271370"/>
            <a:chOff x="5500239" y="5761610"/>
            <a:chExt cx="1505882" cy="357420"/>
          </a:xfrm>
        </p:grpSpPr>
        <p:sp>
          <p:nvSpPr>
            <p:cNvPr id="124" name="Rectangle 123">
              <a:extLst>
                <a:ext uri="{FF2B5EF4-FFF2-40B4-BE49-F238E27FC236}">
                  <a16:creationId xmlns:a16="http://schemas.microsoft.com/office/drawing/2014/main" id="{2A80DBFB-0868-4EB1-8B56-27E83F4541F4}"/>
                </a:ext>
              </a:extLst>
            </p:cNvPr>
            <p:cNvSpPr/>
            <p:nvPr/>
          </p:nvSpPr>
          <p:spPr>
            <a:xfrm>
              <a:off x="5500239" y="5761610"/>
              <a:ext cx="1505882" cy="357420"/>
            </a:xfrm>
            <a:prstGeom prst="rect">
              <a:avLst/>
            </a:prstGeom>
            <a:solidFill>
              <a:schemeClr val="bg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825" dirty="0">
                <a:solidFill>
                  <a:srgbClr val="FFFFFF"/>
                </a:solidFill>
              </a:endParaRPr>
            </a:p>
          </p:txBody>
        </p:sp>
        <p:sp>
          <p:nvSpPr>
            <p:cNvPr id="126" name="ee4pHeader4">
              <a:extLst>
                <a:ext uri="{FF2B5EF4-FFF2-40B4-BE49-F238E27FC236}">
                  <a16:creationId xmlns:a16="http://schemas.microsoft.com/office/drawing/2014/main" id="{EB17B1CA-6D95-4980-9303-63C0E111D178}"/>
                </a:ext>
              </a:extLst>
            </p:cNvPr>
            <p:cNvSpPr txBox="1"/>
            <p:nvPr/>
          </p:nvSpPr>
          <p:spPr>
            <a:xfrm>
              <a:off x="5500239" y="5847987"/>
              <a:ext cx="517310" cy="184666"/>
            </a:xfrm>
            <a:prstGeom prst="rect">
              <a:avLst/>
            </a:prstGeom>
            <a:noFill/>
            <a:ln cap="rnd">
              <a:noFill/>
            </a:ln>
          </p:spPr>
          <p:txBody>
            <a:bodyPr vert="horz" wrap="none" lIns="0" tIns="0" rIns="0" bIns="0" rtlCol="0" anchor="b" anchorCtr="0">
              <a:noAutofit/>
            </a:bodyPr>
            <a:lstStyle/>
            <a:p>
              <a:pPr marL="242994" lvl="1" indent="-161996">
                <a:spcBef>
                  <a:spcPts val="450"/>
                </a:spcBef>
                <a:buClr>
                  <a:schemeClr val="accent4"/>
                </a:buClr>
                <a:buSzPct val="120000"/>
                <a:buFont typeface="Wingdings" panose="05000000000000000000" pitchFamily="2" charset="2"/>
                <a:buChar char="ü"/>
              </a:pPr>
              <a:r>
                <a:rPr lang="en-US" sz="825" dirty="0">
                  <a:sym typeface="Trebuchet MS" panose="020B0603020202020204" pitchFamily="34" charset="0"/>
                </a:rPr>
                <a:t>Pros</a:t>
              </a:r>
            </a:p>
          </p:txBody>
        </p:sp>
        <p:sp>
          <p:nvSpPr>
            <p:cNvPr id="128" name="ee4pHeader4">
              <a:extLst>
                <a:ext uri="{FF2B5EF4-FFF2-40B4-BE49-F238E27FC236}">
                  <a16:creationId xmlns:a16="http://schemas.microsoft.com/office/drawing/2014/main" id="{466926AB-B39F-4ACE-937C-E5662F3DAD4D}"/>
                </a:ext>
              </a:extLst>
            </p:cNvPr>
            <p:cNvSpPr txBox="1"/>
            <p:nvPr/>
          </p:nvSpPr>
          <p:spPr>
            <a:xfrm>
              <a:off x="6182360" y="5847987"/>
              <a:ext cx="585755" cy="184666"/>
            </a:xfrm>
            <a:prstGeom prst="rect">
              <a:avLst/>
            </a:prstGeom>
            <a:noFill/>
            <a:ln cap="rnd">
              <a:noFill/>
            </a:ln>
          </p:spPr>
          <p:txBody>
            <a:bodyPr vert="horz" wrap="none" lIns="0" tIns="0" rIns="0" bIns="0" rtlCol="0" anchor="b" anchorCtr="0">
              <a:noAutofit/>
            </a:bodyPr>
            <a:lstStyle/>
            <a:p>
              <a:pPr marL="242994" lvl="1" indent="-161996">
                <a:spcBef>
                  <a:spcPts val="450"/>
                </a:spcBef>
                <a:buClr>
                  <a:srgbClr val="FF0000"/>
                </a:buClr>
                <a:buSzPct val="120000"/>
                <a:buFont typeface="Arial" panose="020B0604020202020204" pitchFamily="34" charset="0"/>
                <a:buChar char="x"/>
              </a:pPr>
              <a:r>
                <a:rPr lang="en-US" sz="825" dirty="0">
                  <a:sym typeface="Trebuchet MS" panose="020B0603020202020204" pitchFamily="34" charset="0"/>
                </a:rPr>
                <a:t>Cons</a:t>
              </a:r>
            </a:p>
          </p:txBody>
        </p:sp>
      </p:grpSp>
      <p:cxnSp>
        <p:nvCxnSpPr>
          <p:cNvPr id="3" name="Straight Connector 2">
            <a:extLst>
              <a:ext uri="{FF2B5EF4-FFF2-40B4-BE49-F238E27FC236}">
                <a16:creationId xmlns:a16="http://schemas.microsoft.com/office/drawing/2014/main" id="{D35A431C-C3C5-4539-BB81-7F1925A22506}"/>
              </a:ext>
            </a:extLst>
          </p:cNvPr>
          <p:cNvCxnSpPr/>
          <p:nvPr/>
        </p:nvCxnSpPr>
        <p:spPr>
          <a:xfrm>
            <a:off x="272847" y="2628233"/>
            <a:ext cx="8576000" cy="0"/>
          </a:xfrm>
          <a:prstGeom prst="line">
            <a:avLst/>
          </a:prstGeom>
          <a:ln w="12700" cap="rnd">
            <a:solidFill>
              <a:schemeClr val="bg1">
                <a:lumMod val="50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B907CE79-1F41-4842-BF81-9CA4FBAAA203}"/>
              </a:ext>
            </a:extLst>
          </p:cNvPr>
          <p:cNvCxnSpPr/>
          <p:nvPr/>
        </p:nvCxnSpPr>
        <p:spPr>
          <a:xfrm>
            <a:off x="272847" y="3446178"/>
            <a:ext cx="8576000" cy="0"/>
          </a:xfrm>
          <a:prstGeom prst="line">
            <a:avLst/>
          </a:prstGeom>
          <a:ln w="12700" cap="rnd">
            <a:solidFill>
              <a:schemeClr val="bg1">
                <a:lumMod val="50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30F175FD-9D07-4815-80A9-883A6C2F08BB}"/>
              </a:ext>
            </a:extLst>
          </p:cNvPr>
          <p:cNvCxnSpPr/>
          <p:nvPr/>
        </p:nvCxnSpPr>
        <p:spPr>
          <a:xfrm>
            <a:off x="272847" y="4264123"/>
            <a:ext cx="8576000" cy="0"/>
          </a:xfrm>
          <a:prstGeom prst="line">
            <a:avLst/>
          </a:prstGeom>
          <a:ln w="12700" cap="rnd">
            <a:solidFill>
              <a:schemeClr val="bg1">
                <a:lumMod val="50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F27114A6-8F7D-48F4-9ADA-AE5DF4438ED5}"/>
              </a:ext>
            </a:extLst>
          </p:cNvPr>
          <p:cNvCxnSpPr/>
          <p:nvPr/>
        </p:nvCxnSpPr>
        <p:spPr>
          <a:xfrm>
            <a:off x="272847" y="5082065"/>
            <a:ext cx="8576000" cy="0"/>
          </a:xfrm>
          <a:prstGeom prst="line">
            <a:avLst/>
          </a:prstGeom>
          <a:ln w="12700" cap="rnd">
            <a:solidFill>
              <a:schemeClr val="bg1">
                <a:lumMod val="50000"/>
              </a:schemeClr>
            </a:solidFill>
            <a:prstDash val="sysDot"/>
            <a:round/>
          </a:ln>
        </p:spPr>
        <p:style>
          <a:lnRef idx="1">
            <a:schemeClr val="accent1"/>
          </a:lnRef>
          <a:fillRef idx="0">
            <a:schemeClr val="accent1"/>
          </a:fillRef>
          <a:effectRef idx="0">
            <a:schemeClr val="accent1"/>
          </a:effectRef>
          <a:fontRef idx="minor">
            <a:schemeClr val="tx1"/>
          </a:fontRef>
        </p:style>
      </p:cxnSp>
      <p:sp>
        <p:nvSpPr>
          <p:cNvPr id="7" name="ee4pContent4">
            <a:extLst>
              <a:ext uri="{FF2B5EF4-FFF2-40B4-BE49-F238E27FC236}">
                <a16:creationId xmlns:a16="http://schemas.microsoft.com/office/drawing/2014/main" id="{90A164D4-0B36-4867-B640-6A1A71E831AD}"/>
              </a:ext>
            </a:extLst>
          </p:cNvPr>
          <p:cNvSpPr txBox="1"/>
          <p:nvPr/>
        </p:nvSpPr>
        <p:spPr>
          <a:xfrm>
            <a:off x="5265350" y="1860223"/>
            <a:ext cx="3583498" cy="7180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p:txBody>
      </p:sp>
      <p:sp>
        <p:nvSpPr>
          <p:cNvPr id="8" name="ee4pContent4">
            <a:extLst>
              <a:ext uri="{FF2B5EF4-FFF2-40B4-BE49-F238E27FC236}">
                <a16:creationId xmlns:a16="http://schemas.microsoft.com/office/drawing/2014/main" id="{8B2C313C-F20C-4660-924D-4F431EA5B696}"/>
              </a:ext>
            </a:extLst>
          </p:cNvPr>
          <p:cNvSpPr txBox="1"/>
          <p:nvPr/>
        </p:nvSpPr>
        <p:spPr>
          <a:xfrm>
            <a:off x="5265350" y="2678168"/>
            <a:ext cx="3583498" cy="7180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p:txBody>
      </p:sp>
      <p:sp>
        <p:nvSpPr>
          <p:cNvPr id="9" name="ee4pContent2">
            <a:extLst>
              <a:ext uri="{FF2B5EF4-FFF2-40B4-BE49-F238E27FC236}">
                <a16:creationId xmlns:a16="http://schemas.microsoft.com/office/drawing/2014/main" id="{3BFA655E-A1D4-47A5-965A-5CA4F16B7489}"/>
              </a:ext>
            </a:extLst>
          </p:cNvPr>
          <p:cNvSpPr txBox="1"/>
          <p:nvPr/>
        </p:nvSpPr>
        <p:spPr>
          <a:xfrm>
            <a:off x="5265350" y="3496111"/>
            <a:ext cx="3583498" cy="7180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p:txBody>
      </p:sp>
      <p:sp>
        <p:nvSpPr>
          <p:cNvPr id="10" name="ee4pContent1">
            <a:extLst>
              <a:ext uri="{FF2B5EF4-FFF2-40B4-BE49-F238E27FC236}">
                <a16:creationId xmlns:a16="http://schemas.microsoft.com/office/drawing/2014/main" id="{5CAE2515-1649-43F0-809E-91E944F1DA5C}"/>
              </a:ext>
            </a:extLst>
          </p:cNvPr>
          <p:cNvSpPr txBox="1"/>
          <p:nvPr/>
        </p:nvSpPr>
        <p:spPr>
          <a:xfrm>
            <a:off x="5265350" y="4314056"/>
            <a:ext cx="3583498" cy="7180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p:txBody>
      </p:sp>
      <p:sp>
        <p:nvSpPr>
          <p:cNvPr id="11" name="ee4pContent3">
            <a:extLst>
              <a:ext uri="{FF2B5EF4-FFF2-40B4-BE49-F238E27FC236}">
                <a16:creationId xmlns:a16="http://schemas.microsoft.com/office/drawing/2014/main" id="{34E62EDC-3DB1-4B80-9948-1A99D3D3F61A}"/>
              </a:ext>
            </a:extLst>
          </p:cNvPr>
          <p:cNvSpPr txBox="1"/>
          <p:nvPr/>
        </p:nvSpPr>
        <p:spPr>
          <a:xfrm>
            <a:off x="5265350" y="5131998"/>
            <a:ext cx="3583498" cy="7180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p:txBody>
      </p:sp>
      <p:sp>
        <p:nvSpPr>
          <p:cNvPr id="12" name="ee4pContent4">
            <a:extLst>
              <a:ext uri="{FF2B5EF4-FFF2-40B4-BE49-F238E27FC236}">
                <a16:creationId xmlns:a16="http://schemas.microsoft.com/office/drawing/2014/main" id="{90204505-88F1-4F97-9715-B2085B858BD9}"/>
              </a:ext>
            </a:extLst>
          </p:cNvPr>
          <p:cNvSpPr txBox="1"/>
          <p:nvPr/>
        </p:nvSpPr>
        <p:spPr>
          <a:xfrm>
            <a:off x="2236471" y="1860223"/>
            <a:ext cx="2931971" cy="7180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 Lorem ipsum dolor sit amet, consectetur</a:t>
            </a:r>
          </a:p>
        </p:txBody>
      </p:sp>
      <p:sp>
        <p:nvSpPr>
          <p:cNvPr id="13" name="ee4pContent4">
            <a:extLst>
              <a:ext uri="{FF2B5EF4-FFF2-40B4-BE49-F238E27FC236}">
                <a16:creationId xmlns:a16="http://schemas.microsoft.com/office/drawing/2014/main" id="{1D589C1F-02BC-491F-8F94-BC4E7B47473F}"/>
              </a:ext>
            </a:extLst>
          </p:cNvPr>
          <p:cNvSpPr txBox="1"/>
          <p:nvPr/>
        </p:nvSpPr>
        <p:spPr>
          <a:xfrm>
            <a:off x="2236471" y="2678168"/>
            <a:ext cx="2931971" cy="7180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 Lorem ipsum dolor sit amet, consectetur</a:t>
            </a:r>
          </a:p>
        </p:txBody>
      </p:sp>
      <p:sp>
        <p:nvSpPr>
          <p:cNvPr id="14" name="ee4pContent2">
            <a:extLst>
              <a:ext uri="{FF2B5EF4-FFF2-40B4-BE49-F238E27FC236}">
                <a16:creationId xmlns:a16="http://schemas.microsoft.com/office/drawing/2014/main" id="{3F061F8E-1312-4FC3-A0BE-4351DC11D1E5}"/>
              </a:ext>
            </a:extLst>
          </p:cNvPr>
          <p:cNvSpPr txBox="1"/>
          <p:nvPr/>
        </p:nvSpPr>
        <p:spPr>
          <a:xfrm>
            <a:off x="2236471" y="3496111"/>
            <a:ext cx="2931971" cy="7180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 Lorem ipsum dolor sit amet, consectetur</a:t>
            </a:r>
          </a:p>
        </p:txBody>
      </p:sp>
      <p:sp>
        <p:nvSpPr>
          <p:cNvPr id="15" name="ee4pContent1">
            <a:extLst>
              <a:ext uri="{FF2B5EF4-FFF2-40B4-BE49-F238E27FC236}">
                <a16:creationId xmlns:a16="http://schemas.microsoft.com/office/drawing/2014/main" id="{B9721433-B916-4439-9194-5F7A4E0AEF44}"/>
              </a:ext>
            </a:extLst>
          </p:cNvPr>
          <p:cNvSpPr txBox="1"/>
          <p:nvPr/>
        </p:nvSpPr>
        <p:spPr>
          <a:xfrm>
            <a:off x="2236471" y="4314056"/>
            <a:ext cx="2931971" cy="7180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 Lorem ipsum dolor sit amet, consectetur</a:t>
            </a:r>
          </a:p>
        </p:txBody>
      </p:sp>
      <p:sp>
        <p:nvSpPr>
          <p:cNvPr id="16" name="ee4pContent3">
            <a:extLst>
              <a:ext uri="{FF2B5EF4-FFF2-40B4-BE49-F238E27FC236}">
                <a16:creationId xmlns:a16="http://schemas.microsoft.com/office/drawing/2014/main" id="{5FE4319E-B68A-4772-979A-4A43A5121D45}"/>
              </a:ext>
            </a:extLst>
          </p:cNvPr>
          <p:cNvSpPr txBox="1"/>
          <p:nvPr/>
        </p:nvSpPr>
        <p:spPr>
          <a:xfrm>
            <a:off x="2236471" y="5131998"/>
            <a:ext cx="2931971" cy="7180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 Lorem ipsum dolor sit amet, consectetur</a:t>
            </a:r>
          </a:p>
        </p:txBody>
      </p:sp>
      <p:sp>
        <p:nvSpPr>
          <p:cNvPr id="17" name="ee4pHeader4">
            <a:extLst>
              <a:ext uri="{FF2B5EF4-FFF2-40B4-BE49-F238E27FC236}">
                <a16:creationId xmlns:a16="http://schemas.microsoft.com/office/drawing/2014/main" id="{CAAD2528-2340-47CB-9B11-EDD40F8FCDE8}"/>
              </a:ext>
            </a:extLst>
          </p:cNvPr>
          <p:cNvSpPr txBox="1"/>
          <p:nvPr/>
        </p:nvSpPr>
        <p:spPr>
          <a:xfrm>
            <a:off x="272847" y="1860223"/>
            <a:ext cx="1692056" cy="718079"/>
          </a:xfrm>
          <a:prstGeom prst="rect">
            <a:avLst/>
          </a:prstGeom>
          <a:solidFill>
            <a:schemeClr val="tx2">
              <a:lumMod val="10000"/>
              <a:lumOff val="90000"/>
            </a:schemeClr>
          </a:solidFill>
          <a:ln cap="rnd">
            <a:noFill/>
          </a:ln>
        </p:spPr>
        <p:txBody>
          <a:bodyPr vert="horz" wrap="square" lIns="617220" tIns="0" rIns="0" bIns="0" rtlCol="0" anchor="ctr" anchorCtr="0">
            <a:noAutofit/>
          </a:bodyPr>
          <a:lstStyle/>
          <a:p>
            <a:pPr marL="0" lvl="3"/>
            <a:r>
              <a:rPr lang="en-US" sz="1050" b="1" dirty="0">
                <a:solidFill>
                  <a:schemeClr val="tx2"/>
                </a:solidFill>
                <a:latin typeface="+mj-lt"/>
                <a:sym typeface="Trebuchet MS" panose="020B0603020202020204" pitchFamily="34" charset="0"/>
              </a:rPr>
              <a:t>Lorem ipsum dolor </a:t>
            </a:r>
          </a:p>
        </p:txBody>
      </p:sp>
      <p:sp>
        <p:nvSpPr>
          <p:cNvPr id="18" name="ee4pHeader4">
            <a:extLst>
              <a:ext uri="{FF2B5EF4-FFF2-40B4-BE49-F238E27FC236}">
                <a16:creationId xmlns:a16="http://schemas.microsoft.com/office/drawing/2014/main" id="{E0C8EEB0-2487-4295-A57A-EA5601583A3A}"/>
              </a:ext>
            </a:extLst>
          </p:cNvPr>
          <p:cNvSpPr txBox="1"/>
          <p:nvPr/>
        </p:nvSpPr>
        <p:spPr>
          <a:xfrm>
            <a:off x="272847" y="2678166"/>
            <a:ext cx="1692056" cy="718079"/>
          </a:xfrm>
          <a:prstGeom prst="rect">
            <a:avLst/>
          </a:prstGeom>
          <a:solidFill>
            <a:schemeClr val="tx2">
              <a:lumMod val="10000"/>
              <a:lumOff val="90000"/>
            </a:schemeClr>
          </a:solidFill>
          <a:ln cap="rnd">
            <a:noFill/>
          </a:ln>
        </p:spPr>
        <p:txBody>
          <a:bodyPr vert="horz" wrap="square" lIns="617220" tIns="0" rIns="0" bIns="0" rtlCol="0" anchor="ctr" anchorCtr="0">
            <a:noAutofit/>
          </a:bodyPr>
          <a:lstStyle/>
          <a:p>
            <a:pPr marL="0" lvl="3"/>
            <a:r>
              <a:rPr lang="en-US" sz="1050" b="1" dirty="0">
                <a:solidFill>
                  <a:schemeClr val="tx2"/>
                </a:solidFill>
                <a:latin typeface="+mj-lt"/>
                <a:sym typeface="Trebuchet MS" panose="020B0603020202020204" pitchFamily="34" charset="0"/>
              </a:rPr>
              <a:t>Lorem ipsum dolor </a:t>
            </a:r>
          </a:p>
        </p:txBody>
      </p:sp>
      <p:sp>
        <p:nvSpPr>
          <p:cNvPr id="19" name="ee4pHeader2">
            <a:extLst>
              <a:ext uri="{FF2B5EF4-FFF2-40B4-BE49-F238E27FC236}">
                <a16:creationId xmlns:a16="http://schemas.microsoft.com/office/drawing/2014/main" id="{F04102B2-7AA2-44AE-B127-DC742063D9B5}"/>
              </a:ext>
            </a:extLst>
          </p:cNvPr>
          <p:cNvSpPr txBox="1"/>
          <p:nvPr/>
        </p:nvSpPr>
        <p:spPr>
          <a:xfrm>
            <a:off x="272847" y="3496110"/>
            <a:ext cx="1692056" cy="718079"/>
          </a:xfrm>
          <a:prstGeom prst="rect">
            <a:avLst/>
          </a:prstGeom>
          <a:solidFill>
            <a:schemeClr val="tx2">
              <a:lumMod val="10000"/>
              <a:lumOff val="90000"/>
            </a:schemeClr>
          </a:solidFill>
          <a:ln cap="rnd">
            <a:noFill/>
          </a:ln>
        </p:spPr>
        <p:txBody>
          <a:bodyPr vert="horz" wrap="square" lIns="617220" tIns="0" rIns="0" bIns="0" rtlCol="0" anchor="ctr" anchorCtr="0">
            <a:noAutofit/>
          </a:bodyPr>
          <a:lstStyle/>
          <a:p>
            <a:pPr marL="0" lvl="3"/>
            <a:r>
              <a:rPr lang="en-US" sz="1050" b="1" dirty="0">
                <a:solidFill>
                  <a:schemeClr val="tx2"/>
                </a:solidFill>
                <a:latin typeface="+mj-lt"/>
                <a:sym typeface="Trebuchet MS" panose="020B0603020202020204" pitchFamily="34" charset="0"/>
              </a:rPr>
              <a:t>Lorem ipsum dolor </a:t>
            </a:r>
          </a:p>
        </p:txBody>
      </p:sp>
      <p:sp>
        <p:nvSpPr>
          <p:cNvPr id="20" name="ee4pHeader1">
            <a:extLst>
              <a:ext uri="{FF2B5EF4-FFF2-40B4-BE49-F238E27FC236}">
                <a16:creationId xmlns:a16="http://schemas.microsoft.com/office/drawing/2014/main" id="{CE1AF02E-9F97-46E0-B518-0B4B5C13999D}"/>
              </a:ext>
            </a:extLst>
          </p:cNvPr>
          <p:cNvSpPr txBox="1"/>
          <p:nvPr/>
        </p:nvSpPr>
        <p:spPr>
          <a:xfrm>
            <a:off x="272847" y="4314053"/>
            <a:ext cx="1692056" cy="718079"/>
          </a:xfrm>
          <a:prstGeom prst="rect">
            <a:avLst/>
          </a:prstGeom>
          <a:solidFill>
            <a:schemeClr val="tx2">
              <a:lumMod val="10000"/>
              <a:lumOff val="90000"/>
            </a:schemeClr>
          </a:solidFill>
          <a:ln cap="rnd">
            <a:noFill/>
          </a:ln>
        </p:spPr>
        <p:txBody>
          <a:bodyPr vert="horz" wrap="square" lIns="617220" tIns="0" rIns="0" bIns="0" rtlCol="0" anchor="ctr" anchorCtr="0">
            <a:noAutofit/>
          </a:bodyPr>
          <a:lstStyle/>
          <a:p>
            <a:pPr marL="0" lvl="3"/>
            <a:r>
              <a:rPr lang="en-US" sz="1050" b="1" dirty="0">
                <a:solidFill>
                  <a:schemeClr val="tx2"/>
                </a:solidFill>
                <a:latin typeface="+mj-lt"/>
                <a:sym typeface="Trebuchet MS" panose="020B0603020202020204" pitchFamily="34" charset="0"/>
              </a:rPr>
              <a:t>Lorem ipsum dolor </a:t>
            </a:r>
          </a:p>
        </p:txBody>
      </p:sp>
      <p:sp>
        <p:nvSpPr>
          <p:cNvPr id="21" name="ee4pHeader3">
            <a:extLst>
              <a:ext uri="{FF2B5EF4-FFF2-40B4-BE49-F238E27FC236}">
                <a16:creationId xmlns:a16="http://schemas.microsoft.com/office/drawing/2014/main" id="{15D2E0AD-E934-409F-8D8B-24A2523CF2A0}"/>
              </a:ext>
            </a:extLst>
          </p:cNvPr>
          <p:cNvSpPr txBox="1"/>
          <p:nvPr/>
        </p:nvSpPr>
        <p:spPr>
          <a:xfrm>
            <a:off x="272847" y="5131998"/>
            <a:ext cx="1692056" cy="718079"/>
          </a:xfrm>
          <a:prstGeom prst="rect">
            <a:avLst/>
          </a:prstGeom>
          <a:solidFill>
            <a:schemeClr val="tx2">
              <a:lumMod val="10000"/>
              <a:lumOff val="90000"/>
            </a:schemeClr>
          </a:solidFill>
          <a:ln cap="rnd">
            <a:noFill/>
          </a:ln>
        </p:spPr>
        <p:txBody>
          <a:bodyPr vert="horz" wrap="square" lIns="617220" tIns="0" rIns="0" bIns="0" rtlCol="0" anchor="ctr" anchorCtr="0">
            <a:noAutofit/>
          </a:bodyPr>
          <a:lstStyle/>
          <a:p>
            <a:pPr marL="0" lvl="3"/>
            <a:r>
              <a:rPr lang="en-US" sz="1050" b="1" dirty="0">
                <a:solidFill>
                  <a:schemeClr val="tx2"/>
                </a:solidFill>
                <a:latin typeface="+mj-lt"/>
                <a:sym typeface="Trebuchet MS" panose="020B0603020202020204" pitchFamily="34" charset="0"/>
              </a:rPr>
              <a:t>Lorem ipsum dolor </a:t>
            </a:r>
          </a:p>
        </p:txBody>
      </p:sp>
      <p:sp>
        <p:nvSpPr>
          <p:cNvPr id="22" name="Rectangle: Top Corners Rounded 21">
            <a:extLst>
              <a:ext uri="{FF2B5EF4-FFF2-40B4-BE49-F238E27FC236}">
                <a16:creationId xmlns:a16="http://schemas.microsoft.com/office/drawing/2014/main" id="{9508FF65-1D83-4961-BBF2-5E85AE3367BC}"/>
              </a:ext>
            </a:extLst>
          </p:cNvPr>
          <p:cNvSpPr/>
          <p:nvPr/>
        </p:nvSpPr>
        <p:spPr>
          <a:xfrm rot="5400000">
            <a:off x="248660" y="1955452"/>
            <a:ext cx="576000" cy="527624"/>
          </a:xfrm>
          <a:prstGeom prst="round2SameRect">
            <a:avLst>
              <a:gd name="adj1" fmla="val 7123"/>
              <a:gd name="adj2" fmla="val 0"/>
            </a:avLst>
          </a:prstGeom>
          <a:solidFill>
            <a:schemeClr val="tx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825" dirty="0">
              <a:solidFill>
                <a:srgbClr val="FFFFFF"/>
              </a:solidFill>
              <a:sym typeface="Trebuchet MS" panose="020B0603020202020204" pitchFamily="34" charset="0"/>
            </a:endParaRPr>
          </a:p>
        </p:txBody>
      </p:sp>
      <p:sp>
        <p:nvSpPr>
          <p:cNvPr id="23" name="Rectangle: Top Corners Rounded 22">
            <a:extLst>
              <a:ext uri="{FF2B5EF4-FFF2-40B4-BE49-F238E27FC236}">
                <a16:creationId xmlns:a16="http://schemas.microsoft.com/office/drawing/2014/main" id="{7AA19B58-CABF-4295-948C-17AF84F48033}"/>
              </a:ext>
            </a:extLst>
          </p:cNvPr>
          <p:cNvSpPr/>
          <p:nvPr/>
        </p:nvSpPr>
        <p:spPr>
          <a:xfrm rot="5400000">
            <a:off x="248660" y="2773395"/>
            <a:ext cx="576000" cy="527624"/>
          </a:xfrm>
          <a:prstGeom prst="round2SameRect">
            <a:avLst>
              <a:gd name="adj1" fmla="val 7123"/>
              <a:gd name="adj2" fmla="val 0"/>
            </a:avLst>
          </a:prstGeom>
          <a:solidFill>
            <a:schemeClr val="tx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825" dirty="0">
              <a:solidFill>
                <a:srgbClr val="FFFFFF"/>
              </a:solidFill>
              <a:sym typeface="Trebuchet MS" panose="020B0603020202020204" pitchFamily="34" charset="0"/>
            </a:endParaRPr>
          </a:p>
        </p:txBody>
      </p:sp>
      <p:sp>
        <p:nvSpPr>
          <p:cNvPr id="24" name="Rectangle: Top Corners Rounded 23">
            <a:extLst>
              <a:ext uri="{FF2B5EF4-FFF2-40B4-BE49-F238E27FC236}">
                <a16:creationId xmlns:a16="http://schemas.microsoft.com/office/drawing/2014/main" id="{C65EA1E3-97A7-47DF-990D-F52D948E4FA9}"/>
              </a:ext>
            </a:extLst>
          </p:cNvPr>
          <p:cNvSpPr/>
          <p:nvPr/>
        </p:nvSpPr>
        <p:spPr>
          <a:xfrm rot="5400000">
            <a:off x="248660" y="3591339"/>
            <a:ext cx="576000" cy="527624"/>
          </a:xfrm>
          <a:prstGeom prst="round2SameRect">
            <a:avLst>
              <a:gd name="adj1" fmla="val 7123"/>
              <a:gd name="adj2" fmla="val 0"/>
            </a:avLst>
          </a:prstGeom>
          <a:solidFill>
            <a:schemeClr val="tx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825" dirty="0">
              <a:solidFill>
                <a:srgbClr val="FFFFFF"/>
              </a:solidFill>
              <a:sym typeface="Trebuchet MS" panose="020B0603020202020204" pitchFamily="34" charset="0"/>
            </a:endParaRPr>
          </a:p>
        </p:txBody>
      </p:sp>
      <p:sp>
        <p:nvSpPr>
          <p:cNvPr id="25" name="Rectangle: Top Corners Rounded 24">
            <a:extLst>
              <a:ext uri="{FF2B5EF4-FFF2-40B4-BE49-F238E27FC236}">
                <a16:creationId xmlns:a16="http://schemas.microsoft.com/office/drawing/2014/main" id="{2FEFC222-9B32-41EB-87AA-0E56E574A52A}"/>
              </a:ext>
            </a:extLst>
          </p:cNvPr>
          <p:cNvSpPr/>
          <p:nvPr/>
        </p:nvSpPr>
        <p:spPr>
          <a:xfrm rot="5400000">
            <a:off x="248660" y="4409282"/>
            <a:ext cx="576000" cy="527624"/>
          </a:xfrm>
          <a:prstGeom prst="round2SameRect">
            <a:avLst>
              <a:gd name="adj1" fmla="val 7123"/>
              <a:gd name="adj2" fmla="val 0"/>
            </a:avLst>
          </a:prstGeom>
          <a:solidFill>
            <a:schemeClr val="tx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825" dirty="0">
              <a:solidFill>
                <a:srgbClr val="FFFFFF"/>
              </a:solidFill>
              <a:sym typeface="Trebuchet MS" panose="020B0603020202020204" pitchFamily="34" charset="0"/>
            </a:endParaRPr>
          </a:p>
        </p:txBody>
      </p:sp>
      <p:sp>
        <p:nvSpPr>
          <p:cNvPr id="26" name="Rectangle: Top Corners Rounded 25">
            <a:extLst>
              <a:ext uri="{FF2B5EF4-FFF2-40B4-BE49-F238E27FC236}">
                <a16:creationId xmlns:a16="http://schemas.microsoft.com/office/drawing/2014/main" id="{6DF36325-8256-4610-9EC9-958FE8E4CE9B}"/>
              </a:ext>
            </a:extLst>
          </p:cNvPr>
          <p:cNvSpPr/>
          <p:nvPr/>
        </p:nvSpPr>
        <p:spPr>
          <a:xfrm rot="5400000">
            <a:off x="248660" y="5227226"/>
            <a:ext cx="576000" cy="527624"/>
          </a:xfrm>
          <a:prstGeom prst="round2SameRect">
            <a:avLst>
              <a:gd name="adj1" fmla="val 7123"/>
              <a:gd name="adj2" fmla="val 0"/>
            </a:avLst>
          </a:prstGeom>
          <a:solidFill>
            <a:schemeClr val="tx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825" dirty="0">
              <a:solidFill>
                <a:srgbClr val="FFFFFF"/>
              </a:solidFill>
              <a:sym typeface="Trebuchet MS" panose="020B0603020202020204" pitchFamily="34" charset="0"/>
            </a:endParaRPr>
          </a:p>
        </p:txBody>
      </p:sp>
      <p:sp>
        <p:nvSpPr>
          <p:cNvPr id="112" name="ee4pHeader4">
            <a:extLst>
              <a:ext uri="{FF2B5EF4-FFF2-40B4-BE49-F238E27FC236}">
                <a16:creationId xmlns:a16="http://schemas.microsoft.com/office/drawing/2014/main" id="{30455D24-BAAE-4282-89E7-8296E682CE38}"/>
              </a:ext>
            </a:extLst>
          </p:cNvPr>
          <p:cNvSpPr txBox="1"/>
          <p:nvPr/>
        </p:nvSpPr>
        <p:spPr>
          <a:xfrm flipH="1">
            <a:off x="1930615" y="1860223"/>
            <a:ext cx="34289" cy="718079"/>
          </a:xfrm>
          <a:prstGeom prst="rect">
            <a:avLst/>
          </a:prstGeom>
          <a:solidFill>
            <a:schemeClr val="tx2"/>
          </a:solidFill>
          <a:ln cap="rnd">
            <a:noFill/>
          </a:ln>
        </p:spPr>
        <p:txBody>
          <a:bodyPr vert="horz" wrap="square" lIns="617220" tIns="0" rIns="0" bIns="0" rtlCol="0" anchor="ctr" anchorCtr="0">
            <a:noAutofit/>
          </a:bodyPr>
          <a:lstStyle/>
          <a:p>
            <a:pPr marL="0" lvl="3"/>
            <a:endParaRPr lang="en-US" sz="1050" dirty="0">
              <a:solidFill>
                <a:schemeClr val="tx2"/>
              </a:solidFill>
              <a:sym typeface="Trebuchet MS" panose="020B0603020202020204" pitchFamily="34" charset="0"/>
            </a:endParaRPr>
          </a:p>
        </p:txBody>
      </p:sp>
      <p:sp>
        <p:nvSpPr>
          <p:cNvPr id="113" name="ee4pHeader4">
            <a:extLst>
              <a:ext uri="{FF2B5EF4-FFF2-40B4-BE49-F238E27FC236}">
                <a16:creationId xmlns:a16="http://schemas.microsoft.com/office/drawing/2014/main" id="{69AB0F78-F2BF-4080-A075-84A8024E91BD}"/>
              </a:ext>
            </a:extLst>
          </p:cNvPr>
          <p:cNvSpPr txBox="1"/>
          <p:nvPr/>
        </p:nvSpPr>
        <p:spPr>
          <a:xfrm flipH="1">
            <a:off x="1930615" y="2678166"/>
            <a:ext cx="34289" cy="718079"/>
          </a:xfrm>
          <a:prstGeom prst="rect">
            <a:avLst/>
          </a:prstGeom>
          <a:solidFill>
            <a:schemeClr val="tx2"/>
          </a:solidFill>
          <a:ln cap="rnd">
            <a:noFill/>
          </a:ln>
        </p:spPr>
        <p:txBody>
          <a:bodyPr vert="horz" wrap="square" lIns="617220" tIns="0" rIns="0" bIns="0" rtlCol="0" anchor="ctr" anchorCtr="0">
            <a:noAutofit/>
          </a:bodyPr>
          <a:lstStyle/>
          <a:p>
            <a:pPr marL="0" lvl="3"/>
            <a:endParaRPr lang="en-US" sz="1050" dirty="0">
              <a:solidFill>
                <a:schemeClr val="tx2"/>
              </a:solidFill>
              <a:sym typeface="Trebuchet MS" panose="020B0603020202020204" pitchFamily="34" charset="0"/>
            </a:endParaRPr>
          </a:p>
        </p:txBody>
      </p:sp>
      <p:sp>
        <p:nvSpPr>
          <p:cNvPr id="114" name="ee4pHeader2">
            <a:extLst>
              <a:ext uri="{FF2B5EF4-FFF2-40B4-BE49-F238E27FC236}">
                <a16:creationId xmlns:a16="http://schemas.microsoft.com/office/drawing/2014/main" id="{11608B03-A527-40D1-A24B-93B8F3F562E0}"/>
              </a:ext>
            </a:extLst>
          </p:cNvPr>
          <p:cNvSpPr txBox="1"/>
          <p:nvPr/>
        </p:nvSpPr>
        <p:spPr>
          <a:xfrm flipH="1">
            <a:off x="1930615" y="3496110"/>
            <a:ext cx="34289" cy="718079"/>
          </a:xfrm>
          <a:prstGeom prst="rect">
            <a:avLst/>
          </a:prstGeom>
          <a:solidFill>
            <a:schemeClr val="tx2"/>
          </a:solidFill>
          <a:ln cap="rnd">
            <a:noFill/>
          </a:ln>
        </p:spPr>
        <p:txBody>
          <a:bodyPr vert="horz" wrap="square" lIns="617220" tIns="0" rIns="0" bIns="0" rtlCol="0" anchor="ctr" anchorCtr="0">
            <a:noAutofit/>
          </a:bodyPr>
          <a:lstStyle/>
          <a:p>
            <a:pPr marL="0" lvl="3"/>
            <a:endParaRPr lang="en-US" sz="1050" dirty="0">
              <a:solidFill>
                <a:schemeClr val="tx2"/>
              </a:solidFill>
              <a:sym typeface="Trebuchet MS" panose="020B0603020202020204" pitchFamily="34" charset="0"/>
            </a:endParaRPr>
          </a:p>
        </p:txBody>
      </p:sp>
      <p:sp>
        <p:nvSpPr>
          <p:cNvPr id="115" name="ee4pHeader1">
            <a:extLst>
              <a:ext uri="{FF2B5EF4-FFF2-40B4-BE49-F238E27FC236}">
                <a16:creationId xmlns:a16="http://schemas.microsoft.com/office/drawing/2014/main" id="{83A2A890-922C-4FB3-A00E-DF5787CA3CFF}"/>
              </a:ext>
            </a:extLst>
          </p:cNvPr>
          <p:cNvSpPr txBox="1"/>
          <p:nvPr/>
        </p:nvSpPr>
        <p:spPr>
          <a:xfrm flipH="1">
            <a:off x="1930615" y="4314053"/>
            <a:ext cx="34289" cy="718079"/>
          </a:xfrm>
          <a:prstGeom prst="rect">
            <a:avLst/>
          </a:prstGeom>
          <a:solidFill>
            <a:schemeClr val="tx2"/>
          </a:solidFill>
          <a:ln cap="rnd">
            <a:noFill/>
          </a:ln>
        </p:spPr>
        <p:txBody>
          <a:bodyPr vert="horz" wrap="square" lIns="617220" tIns="0" rIns="0" bIns="0" rtlCol="0" anchor="ctr" anchorCtr="0">
            <a:noAutofit/>
          </a:bodyPr>
          <a:lstStyle/>
          <a:p>
            <a:pPr marL="0" lvl="3"/>
            <a:endParaRPr lang="en-US" sz="1050" dirty="0">
              <a:solidFill>
                <a:schemeClr val="tx2"/>
              </a:solidFill>
              <a:sym typeface="Trebuchet MS" panose="020B0603020202020204" pitchFamily="34" charset="0"/>
            </a:endParaRPr>
          </a:p>
        </p:txBody>
      </p:sp>
      <p:sp>
        <p:nvSpPr>
          <p:cNvPr id="116" name="ee4pHeader3">
            <a:extLst>
              <a:ext uri="{FF2B5EF4-FFF2-40B4-BE49-F238E27FC236}">
                <a16:creationId xmlns:a16="http://schemas.microsoft.com/office/drawing/2014/main" id="{7492CC8A-50AB-4F22-A5EA-9A96E1B4AE19}"/>
              </a:ext>
            </a:extLst>
          </p:cNvPr>
          <p:cNvSpPr txBox="1"/>
          <p:nvPr/>
        </p:nvSpPr>
        <p:spPr>
          <a:xfrm flipH="1">
            <a:off x="1930615" y="5131998"/>
            <a:ext cx="34289" cy="718079"/>
          </a:xfrm>
          <a:prstGeom prst="rect">
            <a:avLst/>
          </a:prstGeom>
          <a:solidFill>
            <a:schemeClr val="tx2"/>
          </a:solidFill>
          <a:ln cap="rnd">
            <a:noFill/>
          </a:ln>
        </p:spPr>
        <p:txBody>
          <a:bodyPr vert="horz" wrap="square" lIns="617220" tIns="0" rIns="0" bIns="0" rtlCol="0" anchor="ctr" anchorCtr="0">
            <a:noAutofit/>
          </a:bodyPr>
          <a:lstStyle/>
          <a:p>
            <a:pPr marL="0" lvl="3"/>
            <a:endParaRPr lang="en-US" sz="1050" dirty="0">
              <a:solidFill>
                <a:schemeClr val="tx2"/>
              </a:solidFill>
              <a:sym typeface="Trebuchet MS" panose="020B0603020202020204" pitchFamily="34" charset="0"/>
            </a:endParaRPr>
          </a:p>
        </p:txBody>
      </p:sp>
      <p:pic>
        <p:nvPicPr>
          <p:cNvPr id="139" name="Graphic 138" descr="Single gear with solid fill">
            <a:extLst>
              <a:ext uri="{FF2B5EF4-FFF2-40B4-BE49-F238E27FC236}">
                <a16:creationId xmlns:a16="http://schemas.microsoft.com/office/drawing/2014/main" id="{2E5904B4-3A3E-403C-BAC4-915A32199FB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5971" y="2008575"/>
            <a:ext cx="421378" cy="421378"/>
          </a:xfrm>
          <a:prstGeom prst="rect">
            <a:avLst/>
          </a:prstGeom>
        </p:spPr>
      </p:pic>
      <p:pic>
        <p:nvPicPr>
          <p:cNvPr id="140" name="Graphic 139" descr="Single gear with solid fill">
            <a:extLst>
              <a:ext uri="{FF2B5EF4-FFF2-40B4-BE49-F238E27FC236}">
                <a16:creationId xmlns:a16="http://schemas.microsoft.com/office/drawing/2014/main" id="{D3C5FF7E-3061-46CF-BDAF-D77CF4B7FAC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5971" y="2826518"/>
            <a:ext cx="421378" cy="421378"/>
          </a:xfrm>
          <a:prstGeom prst="rect">
            <a:avLst/>
          </a:prstGeom>
        </p:spPr>
      </p:pic>
      <p:pic>
        <p:nvPicPr>
          <p:cNvPr id="141" name="Graphic 140" descr="Single gear with solid fill">
            <a:extLst>
              <a:ext uri="{FF2B5EF4-FFF2-40B4-BE49-F238E27FC236}">
                <a16:creationId xmlns:a16="http://schemas.microsoft.com/office/drawing/2014/main" id="{DD8B02E5-5E24-4E1B-BF6E-F3C76A65BAD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5971" y="3644461"/>
            <a:ext cx="421378" cy="421378"/>
          </a:xfrm>
          <a:prstGeom prst="rect">
            <a:avLst/>
          </a:prstGeom>
        </p:spPr>
      </p:pic>
      <p:pic>
        <p:nvPicPr>
          <p:cNvPr id="142" name="Graphic 141" descr="Single gear with solid fill">
            <a:extLst>
              <a:ext uri="{FF2B5EF4-FFF2-40B4-BE49-F238E27FC236}">
                <a16:creationId xmlns:a16="http://schemas.microsoft.com/office/drawing/2014/main" id="{D60381C6-F46A-4F17-9FCC-B4387EB903A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5971" y="4462404"/>
            <a:ext cx="421378" cy="421378"/>
          </a:xfrm>
          <a:prstGeom prst="rect">
            <a:avLst/>
          </a:prstGeom>
        </p:spPr>
      </p:pic>
      <p:pic>
        <p:nvPicPr>
          <p:cNvPr id="143" name="Graphic 142" descr="Single gear with solid fill">
            <a:extLst>
              <a:ext uri="{FF2B5EF4-FFF2-40B4-BE49-F238E27FC236}">
                <a16:creationId xmlns:a16="http://schemas.microsoft.com/office/drawing/2014/main" id="{1CFF8D14-7016-4F9F-883A-9DC16524D22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5971" y="5280348"/>
            <a:ext cx="421378" cy="421378"/>
          </a:xfrm>
          <a:prstGeom prst="rect">
            <a:avLst/>
          </a:prstGeom>
        </p:spPr>
      </p:pic>
      <p:grpSp>
        <p:nvGrpSpPr>
          <p:cNvPr id="149" name="Group 148">
            <a:extLst>
              <a:ext uri="{FF2B5EF4-FFF2-40B4-BE49-F238E27FC236}">
                <a16:creationId xmlns:a16="http://schemas.microsoft.com/office/drawing/2014/main" id="{7A400A16-C0F9-46A6-9D7C-845700395E53}"/>
              </a:ext>
            </a:extLst>
          </p:cNvPr>
          <p:cNvGrpSpPr/>
          <p:nvPr/>
        </p:nvGrpSpPr>
        <p:grpSpPr>
          <a:xfrm>
            <a:off x="272845" y="1319514"/>
            <a:ext cx="8572934" cy="226468"/>
            <a:chOff x="363795" y="1220318"/>
            <a:chExt cx="6593568" cy="370849"/>
          </a:xfrm>
        </p:grpSpPr>
        <p:sp>
          <p:nvSpPr>
            <p:cNvPr id="151" name="TextBox 150">
              <a:extLst>
                <a:ext uri="{FF2B5EF4-FFF2-40B4-BE49-F238E27FC236}">
                  <a16:creationId xmlns:a16="http://schemas.microsoft.com/office/drawing/2014/main" id="{95B4935C-A814-4733-ABAD-4D5EB4FD45B2}"/>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152" name="Straight Connector 151">
              <a:extLst>
                <a:ext uri="{FF2B5EF4-FFF2-40B4-BE49-F238E27FC236}">
                  <a16:creationId xmlns:a16="http://schemas.microsoft.com/office/drawing/2014/main" id="{328AB3FA-E12D-44AF-A257-82E595C0EA25}"/>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70662635"/>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9462C7-BCFC-4270-9229-47BEF8B10F00}"/>
              </a:ext>
            </a:extLst>
          </p:cNvPr>
          <p:cNvSpPr>
            <a:spLocks noGrp="1"/>
          </p:cNvSpPr>
          <p:nvPr>
            <p:ph type="title"/>
          </p:nvPr>
        </p:nvSpPr>
        <p:spPr/>
        <p:txBody>
          <a:bodyPr>
            <a:normAutofit/>
          </a:bodyPr>
          <a:lstStyle/>
          <a:p>
            <a:r>
              <a:rPr lang="en-US" b="1" dirty="0"/>
              <a:t>Pros vs Cons Comparison</a:t>
            </a:r>
          </a:p>
        </p:txBody>
      </p:sp>
      <p:sp>
        <p:nvSpPr>
          <p:cNvPr id="4" name="Slide Number Placeholder 3">
            <a:extLst>
              <a:ext uri="{FF2B5EF4-FFF2-40B4-BE49-F238E27FC236}">
                <a16:creationId xmlns:a16="http://schemas.microsoft.com/office/drawing/2014/main" id="{CCC598D0-A685-4486-A75C-ACE7239FC38C}"/>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137</a:t>
            </a:fld>
            <a:endParaRPr lang="en-PH" dirty="0"/>
          </a:p>
        </p:txBody>
      </p:sp>
      <p:sp>
        <p:nvSpPr>
          <p:cNvPr id="27" name="Rectangle 26">
            <a:extLst>
              <a:ext uri="{FF2B5EF4-FFF2-40B4-BE49-F238E27FC236}">
                <a16:creationId xmlns:a16="http://schemas.microsoft.com/office/drawing/2014/main" id="{F14F4D80-F1CD-44A3-A937-E99F2A0A54DC}"/>
              </a:ext>
            </a:extLst>
          </p:cNvPr>
          <p:cNvSpPr/>
          <p:nvPr/>
        </p:nvSpPr>
        <p:spPr>
          <a:xfrm>
            <a:off x="4363811" y="2057127"/>
            <a:ext cx="130629" cy="4198100"/>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7" name="ee4pContent4">
            <a:extLst>
              <a:ext uri="{FF2B5EF4-FFF2-40B4-BE49-F238E27FC236}">
                <a16:creationId xmlns:a16="http://schemas.microsoft.com/office/drawing/2014/main" id="{90A164D4-0B36-4867-B640-6A1A71E831AD}"/>
              </a:ext>
            </a:extLst>
          </p:cNvPr>
          <p:cNvSpPr txBox="1"/>
          <p:nvPr/>
        </p:nvSpPr>
        <p:spPr>
          <a:xfrm>
            <a:off x="5916877" y="2033686"/>
            <a:ext cx="2931971" cy="6582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p:txBody>
      </p:sp>
      <p:sp>
        <p:nvSpPr>
          <p:cNvPr id="8" name="ee4pContent4">
            <a:extLst>
              <a:ext uri="{FF2B5EF4-FFF2-40B4-BE49-F238E27FC236}">
                <a16:creationId xmlns:a16="http://schemas.microsoft.com/office/drawing/2014/main" id="{8B2C313C-F20C-4660-924D-4F431EA5B696}"/>
              </a:ext>
            </a:extLst>
          </p:cNvPr>
          <p:cNvSpPr txBox="1"/>
          <p:nvPr/>
        </p:nvSpPr>
        <p:spPr>
          <a:xfrm>
            <a:off x="5916877" y="2783439"/>
            <a:ext cx="2931971" cy="6582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p:txBody>
      </p:sp>
      <p:sp>
        <p:nvSpPr>
          <p:cNvPr id="9" name="ee4pContent2">
            <a:extLst>
              <a:ext uri="{FF2B5EF4-FFF2-40B4-BE49-F238E27FC236}">
                <a16:creationId xmlns:a16="http://schemas.microsoft.com/office/drawing/2014/main" id="{3BFA655E-A1D4-47A5-965A-5CA4F16B7489}"/>
              </a:ext>
            </a:extLst>
          </p:cNvPr>
          <p:cNvSpPr txBox="1"/>
          <p:nvPr/>
        </p:nvSpPr>
        <p:spPr>
          <a:xfrm>
            <a:off x="5916877" y="3533191"/>
            <a:ext cx="2931971" cy="6582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p:txBody>
      </p:sp>
      <p:sp>
        <p:nvSpPr>
          <p:cNvPr id="10" name="ee4pContent1">
            <a:extLst>
              <a:ext uri="{FF2B5EF4-FFF2-40B4-BE49-F238E27FC236}">
                <a16:creationId xmlns:a16="http://schemas.microsoft.com/office/drawing/2014/main" id="{5CAE2515-1649-43F0-809E-91E944F1DA5C}"/>
              </a:ext>
            </a:extLst>
          </p:cNvPr>
          <p:cNvSpPr txBox="1"/>
          <p:nvPr/>
        </p:nvSpPr>
        <p:spPr>
          <a:xfrm>
            <a:off x="5916877" y="4282944"/>
            <a:ext cx="2931971" cy="6582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p:txBody>
      </p:sp>
      <p:sp>
        <p:nvSpPr>
          <p:cNvPr id="11" name="ee4pContent3">
            <a:extLst>
              <a:ext uri="{FF2B5EF4-FFF2-40B4-BE49-F238E27FC236}">
                <a16:creationId xmlns:a16="http://schemas.microsoft.com/office/drawing/2014/main" id="{34E62EDC-3DB1-4B80-9948-1A99D3D3F61A}"/>
              </a:ext>
            </a:extLst>
          </p:cNvPr>
          <p:cNvSpPr txBox="1"/>
          <p:nvPr/>
        </p:nvSpPr>
        <p:spPr>
          <a:xfrm>
            <a:off x="5916877" y="5032695"/>
            <a:ext cx="2931971" cy="6582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a:p>
            <a:pPr lvl="1">
              <a:spcAft>
                <a:spcPts val="225"/>
              </a:spcAft>
              <a:buClr>
                <a:srgbClr val="FF0000"/>
              </a:buClr>
              <a:buSzPct val="120000"/>
              <a:buFont typeface="Arial" panose="020B0604020202020204" pitchFamily="34" charset="0"/>
              <a:buChar char="x"/>
            </a:pPr>
            <a:r>
              <a:rPr lang="en-US" sz="900" dirty="0">
                <a:solidFill>
                  <a:schemeClr val="tx1"/>
                </a:solidFill>
                <a:latin typeface="+mn-lt"/>
                <a:sym typeface="Trebuchet MS" panose="020B0603020202020204" pitchFamily="34" charset="0"/>
              </a:rPr>
              <a:t>Lorem ipsum dolor sit amet, consectetur</a:t>
            </a:r>
          </a:p>
        </p:txBody>
      </p:sp>
      <p:sp>
        <p:nvSpPr>
          <p:cNvPr id="12" name="ee4pContent4">
            <a:extLst>
              <a:ext uri="{FF2B5EF4-FFF2-40B4-BE49-F238E27FC236}">
                <a16:creationId xmlns:a16="http://schemas.microsoft.com/office/drawing/2014/main" id="{90204505-88F1-4F97-9715-B2085B858BD9}"/>
              </a:ext>
            </a:extLst>
          </p:cNvPr>
          <p:cNvSpPr txBox="1"/>
          <p:nvPr/>
        </p:nvSpPr>
        <p:spPr>
          <a:xfrm>
            <a:off x="295156" y="2033686"/>
            <a:ext cx="2931971" cy="6582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 Lorem ipsum dolor sit amet, consectetur</a:t>
            </a:r>
          </a:p>
        </p:txBody>
      </p:sp>
      <p:sp>
        <p:nvSpPr>
          <p:cNvPr id="13" name="ee4pContent4">
            <a:extLst>
              <a:ext uri="{FF2B5EF4-FFF2-40B4-BE49-F238E27FC236}">
                <a16:creationId xmlns:a16="http://schemas.microsoft.com/office/drawing/2014/main" id="{1D589C1F-02BC-491F-8F94-BC4E7B47473F}"/>
              </a:ext>
            </a:extLst>
          </p:cNvPr>
          <p:cNvSpPr txBox="1"/>
          <p:nvPr/>
        </p:nvSpPr>
        <p:spPr>
          <a:xfrm>
            <a:off x="295156" y="2783439"/>
            <a:ext cx="2931971" cy="6582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 Lorem ipsum dolor sit amet, consectetur</a:t>
            </a:r>
          </a:p>
        </p:txBody>
      </p:sp>
      <p:sp>
        <p:nvSpPr>
          <p:cNvPr id="14" name="ee4pContent2">
            <a:extLst>
              <a:ext uri="{FF2B5EF4-FFF2-40B4-BE49-F238E27FC236}">
                <a16:creationId xmlns:a16="http://schemas.microsoft.com/office/drawing/2014/main" id="{3F061F8E-1312-4FC3-A0BE-4351DC11D1E5}"/>
              </a:ext>
            </a:extLst>
          </p:cNvPr>
          <p:cNvSpPr txBox="1"/>
          <p:nvPr/>
        </p:nvSpPr>
        <p:spPr>
          <a:xfrm>
            <a:off x="295156" y="3533191"/>
            <a:ext cx="2931971" cy="6582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 Lorem ipsum dolor sit amet, consectetur</a:t>
            </a:r>
          </a:p>
        </p:txBody>
      </p:sp>
      <p:sp>
        <p:nvSpPr>
          <p:cNvPr id="15" name="ee4pContent1">
            <a:extLst>
              <a:ext uri="{FF2B5EF4-FFF2-40B4-BE49-F238E27FC236}">
                <a16:creationId xmlns:a16="http://schemas.microsoft.com/office/drawing/2014/main" id="{B9721433-B916-4439-9194-5F7A4E0AEF44}"/>
              </a:ext>
            </a:extLst>
          </p:cNvPr>
          <p:cNvSpPr txBox="1"/>
          <p:nvPr/>
        </p:nvSpPr>
        <p:spPr>
          <a:xfrm>
            <a:off x="295156" y="4282944"/>
            <a:ext cx="2931971" cy="6582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 Lorem ipsum dolor sit amet, consectetur</a:t>
            </a:r>
          </a:p>
        </p:txBody>
      </p:sp>
      <p:sp>
        <p:nvSpPr>
          <p:cNvPr id="16" name="ee4pContent3">
            <a:extLst>
              <a:ext uri="{FF2B5EF4-FFF2-40B4-BE49-F238E27FC236}">
                <a16:creationId xmlns:a16="http://schemas.microsoft.com/office/drawing/2014/main" id="{5FE4319E-B68A-4772-979A-4A43A5121D45}"/>
              </a:ext>
            </a:extLst>
          </p:cNvPr>
          <p:cNvSpPr txBox="1"/>
          <p:nvPr/>
        </p:nvSpPr>
        <p:spPr>
          <a:xfrm>
            <a:off x="295156" y="5032695"/>
            <a:ext cx="2931971" cy="6582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Lorem ipsum dolor sit amet, consectetur</a:t>
            </a:r>
          </a:p>
          <a:p>
            <a:pPr lvl="1">
              <a:spcAft>
                <a:spcPts val="225"/>
              </a:spcAft>
              <a:buClr>
                <a:schemeClr val="accent4"/>
              </a:buClr>
              <a:buSzPct val="120000"/>
              <a:buFont typeface="Wingdings" panose="05000000000000000000" pitchFamily="2" charset="2"/>
              <a:buChar char="ü"/>
            </a:pPr>
            <a:r>
              <a:rPr lang="en-US" sz="900" dirty="0">
                <a:solidFill>
                  <a:schemeClr val="tx1"/>
                </a:solidFill>
                <a:latin typeface="+mn-lt"/>
                <a:sym typeface="Trebuchet MS" panose="020B0603020202020204" pitchFamily="34" charset="0"/>
              </a:rPr>
              <a:t> Lorem ipsum dolor sit amet, consectetur</a:t>
            </a:r>
          </a:p>
        </p:txBody>
      </p:sp>
      <p:sp>
        <p:nvSpPr>
          <p:cNvPr id="17" name="ee4pHeader4">
            <a:extLst>
              <a:ext uri="{FF2B5EF4-FFF2-40B4-BE49-F238E27FC236}">
                <a16:creationId xmlns:a16="http://schemas.microsoft.com/office/drawing/2014/main" id="{CAAD2528-2340-47CB-9B11-EDD40F8FCDE8}"/>
              </a:ext>
            </a:extLst>
          </p:cNvPr>
          <p:cNvSpPr txBox="1"/>
          <p:nvPr/>
        </p:nvSpPr>
        <p:spPr>
          <a:xfrm>
            <a:off x="3268981" y="2114453"/>
            <a:ext cx="2320290" cy="496681"/>
          </a:xfrm>
          <a:prstGeom prst="leftRightArrow">
            <a:avLst>
              <a:gd name="adj1" fmla="val 100000"/>
              <a:gd name="adj2" fmla="val 50000"/>
            </a:avLst>
          </a:prstGeom>
          <a:solidFill>
            <a:schemeClr val="tx2"/>
          </a:solidFill>
          <a:ln cap="rnd">
            <a:noFill/>
          </a:ln>
        </p:spPr>
        <p:txBody>
          <a:bodyPr vert="horz" wrap="square" lIns="0" tIns="0" rIns="0" bIns="0" rtlCol="0" anchor="ctr" anchorCtr="0">
            <a:noAutofit/>
          </a:bodyPr>
          <a:lstStyle/>
          <a:p>
            <a:pPr marL="0" lvl="3" algn="ctr"/>
            <a:r>
              <a:rPr lang="en-US" sz="1050" b="1" dirty="0">
                <a:solidFill>
                  <a:schemeClr val="bg1"/>
                </a:solidFill>
                <a:latin typeface="+mj-lt"/>
                <a:sym typeface="Trebuchet MS" panose="020B0603020202020204" pitchFamily="34" charset="0"/>
              </a:rPr>
              <a:t>Lorem ipsum dolor </a:t>
            </a:r>
          </a:p>
        </p:txBody>
      </p:sp>
      <p:sp>
        <p:nvSpPr>
          <p:cNvPr id="18" name="ee4pHeader4">
            <a:extLst>
              <a:ext uri="{FF2B5EF4-FFF2-40B4-BE49-F238E27FC236}">
                <a16:creationId xmlns:a16="http://schemas.microsoft.com/office/drawing/2014/main" id="{E0C8EEB0-2487-4295-A57A-EA5601583A3A}"/>
              </a:ext>
            </a:extLst>
          </p:cNvPr>
          <p:cNvSpPr txBox="1"/>
          <p:nvPr/>
        </p:nvSpPr>
        <p:spPr>
          <a:xfrm>
            <a:off x="3268981" y="2864205"/>
            <a:ext cx="2320290" cy="496681"/>
          </a:xfrm>
          <a:prstGeom prst="leftRightArrow">
            <a:avLst>
              <a:gd name="adj1" fmla="val 100000"/>
              <a:gd name="adj2" fmla="val 50000"/>
            </a:avLst>
          </a:prstGeom>
          <a:solidFill>
            <a:schemeClr val="tx2"/>
          </a:solidFill>
          <a:ln cap="rnd">
            <a:noFill/>
          </a:ln>
        </p:spPr>
        <p:txBody>
          <a:bodyPr vert="horz" wrap="square" lIns="0" tIns="0" rIns="0" bIns="0" rtlCol="0" anchor="ctr" anchorCtr="0">
            <a:noAutofit/>
          </a:bodyPr>
          <a:lstStyle>
            <a:defPPr>
              <a:defRPr lang="en-US"/>
            </a:defPPr>
            <a:lvl4pPr marL="0" lvl="3" algn="ctr">
              <a:defRPr sz="1400" b="1">
                <a:solidFill>
                  <a:schemeClr val="bg1"/>
                </a:solidFill>
                <a:latin typeface="+mj-lt"/>
              </a:defRPr>
            </a:lvl4pPr>
          </a:lstStyle>
          <a:p>
            <a:pPr lvl="3"/>
            <a:r>
              <a:rPr lang="en-US" sz="1050" dirty="0">
                <a:sym typeface="Trebuchet MS" panose="020B0603020202020204" pitchFamily="34" charset="0"/>
              </a:rPr>
              <a:t>Lorem ipsum dolor </a:t>
            </a:r>
          </a:p>
        </p:txBody>
      </p:sp>
      <p:sp>
        <p:nvSpPr>
          <p:cNvPr id="19" name="ee4pHeader2">
            <a:extLst>
              <a:ext uri="{FF2B5EF4-FFF2-40B4-BE49-F238E27FC236}">
                <a16:creationId xmlns:a16="http://schemas.microsoft.com/office/drawing/2014/main" id="{F04102B2-7AA2-44AE-B127-DC742063D9B5}"/>
              </a:ext>
            </a:extLst>
          </p:cNvPr>
          <p:cNvSpPr txBox="1"/>
          <p:nvPr/>
        </p:nvSpPr>
        <p:spPr>
          <a:xfrm>
            <a:off x="3268981" y="3613958"/>
            <a:ext cx="2320290" cy="496681"/>
          </a:xfrm>
          <a:prstGeom prst="leftRightArrow">
            <a:avLst>
              <a:gd name="adj1" fmla="val 100000"/>
              <a:gd name="adj2" fmla="val 50000"/>
            </a:avLst>
          </a:prstGeom>
          <a:solidFill>
            <a:schemeClr val="tx2"/>
          </a:solidFill>
          <a:ln cap="rnd">
            <a:noFill/>
          </a:ln>
        </p:spPr>
        <p:txBody>
          <a:bodyPr vert="horz" wrap="square" lIns="0" tIns="0" rIns="0" bIns="0" rtlCol="0" anchor="ctr" anchorCtr="0">
            <a:noAutofit/>
          </a:bodyPr>
          <a:lstStyle>
            <a:defPPr>
              <a:defRPr lang="en-US"/>
            </a:defPPr>
            <a:lvl4pPr marL="0" lvl="3" algn="ctr">
              <a:defRPr sz="1400" b="1">
                <a:solidFill>
                  <a:schemeClr val="bg1"/>
                </a:solidFill>
                <a:latin typeface="+mj-lt"/>
              </a:defRPr>
            </a:lvl4pPr>
          </a:lstStyle>
          <a:p>
            <a:pPr lvl="3"/>
            <a:r>
              <a:rPr lang="en-US" sz="1050" dirty="0">
                <a:sym typeface="Trebuchet MS" panose="020B0603020202020204" pitchFamily="34" charset="0"/>
              </a:rPr>
              <a:t>Lorem ipsum dolor </a:t>
            </a:r>
          </a:p>
        </p:txBody>
      </p:sp>
      <p:sp>
        <p:nvSpPr>
          <p:cNvPr id="20" name="ee4pHeader1">
            <a:extLst>
              <a:ext uri="{FF2B5EF4-FFF2-40B4-BE49-F238E27FC236}">
                <a16:creationId xmlns:a16="http://schemas.microsoft.com/office/drawing/2014/main" id="{CE1AF02E-9F97-46E0-B518-0B4B5C13999D}"/>
              </a:ext>
            </a:extLst>
          </p:cNvPr>
          <p:cNvSpPr txBox="1"/>
          <p:nvPr/>
        </p:nvSpPr>
        <p:spPr>
          <a:xfrm>
            <a:off x="3268981" y="4363709"/>
            <a:ext cx="2320290" cy="496681"/>
          </a:xfrm>
          <a:prstGeom prst="leftRightArrow">
            <a:avLst>
              <a:gd name="adj1" fmla="val 100000"/>
              <a:gd name="adj2" fmla="val 50000"/>
            </a:avLst>
          </a:prstGeom>
          <a:solidFill>
            <a:schemeClr val="tx2"/>
          </a:solidFill>
          <a:ln cap="rnd">
            <a:noFill/>
          </a:ln>
        </p:spPr>
        <p:txBody>
          <a:bodyPr vert="horz" wrap="square" lIns="0" tIns="0" rIns="0" bIns="0" rtlCol="0" anchor="ctr" anchorCtr="0">
            <a:noAutofit/>
          </a:bodyPr>
          <a:lstStyle>
            <a:defPPr>
              <a:defRPr lang="en-US"/>
            </a:defPPr>
            <a:lvl4pPr marL="0" lvl="3" algn="ctr">
              <a:defRPr sz="1400" b="1">
                <a:solidFill>
                  <a:schemeClr val="bg1"/>
                </a:solidFill>
                <a:latin typeface="+mj-lt"/>
              </a:defRPr>
            </a:lvl4pPr>
          </a:lstStyle>
          <a:p>
            <a:pPr lvl="3"/>
            <a:r>
              <a:rPr lang="en-US" sz="1050" dirty="0">
                <a:sym typeface="Trebuchet MS" panose="020B0603020202020204" pitchFamily="34" charset="0"/>
              </a:rPr>
              <a:t>Lorem ipsum dolor </a:t>
            </a:r>
          </a:p>
        </p:txBody>
      </p:sp>
      <p:sp>
        <p:nvSpPr>
          <p:cNvPr id="21" name="ee4pHeader3">
            <a:extLst>
              <a:ext uri="{FF2B5EF4-FFF2-40B4-BE49-F238E27FC236}">
                <a16:creationId xmlns:a16="http://schemas.microsoft.com/office/drawing/2014/main" id="{15D2E0AD-E934-409F-8D8B-24A2523CF2A0}"/>
              </a:ext>
            </a:extLst>
          </p:cNvPr>
          <p:cNvSpPr txBox="1"/>
          <p:nvPr/>
        </p:nvSpPr>
        <p:spPr>
          <a:xfrm>
            <a:off x="3268981" y="5113463"/>
            <a:ext cx="2320290" cy="496681"/>
          </a:xfrm>
          <a:prstGeom prst="leftRightArrow">
            <a:avLst>
              <a:gd name="adj1" fmla="val 100000"/>
              <a:gd name="adj2" fmla="val 50000"/>
            </a:avLst>
          </a:prstGeom>
          <a:solidFill>
            <a:schemeClr val="tx2"/>
          </a:solidFill>
          <a:ln cap="rnd">
            <a:noFill/>
          </a:ln>
        </p:spPr>
        <p:txBody>
          <a:bodyPr vert="horz" wrap="square" lIns="0" tIns="0" rIns="0" bIns="0" rtlCol="0" anchor="ctr" anchorCtr="0">
            <a:noAutofit/>
          </a:bodyPr>
          <a:lstStyle>
            <a:defPPr>
              <a:defRPr lang="en-US"/>
            </a:defPPr>
            <a:lvl4pPr marL="0" lvl="3" algn="ctr">
              <a:defRPr sz="1400" b="1">
                <a:solidFill>
                  <a:schemeClr val="bg1"/>
                </a:solidFill>
                <a:latin typeface="+mj-lt"/>
              </a:defRPr>
            </a:lvl4pPr>
          </a:lstStyle>
          <a:p>
            <a:pPr lvl="3"/>
            <a:r>
              <a:rPr lang="en-US" sz="1050" dirty="0">
                <a:sym typeface="Trebuchet MS" panose="020B0603020202020204" pitchFamily="34" charset="0"/>
              </a:rPr>
              <a:t>Lorem ipsum dolor </a:t>
            </a:r>
          </a:p>
        </p:txBody>
      </p:sp>
      <p:sp>
        <p:nvSpPr>
          <p:cNvPr id="46" name="TextBox 45">
            <a:extLst>
              <a:ext uri="{FF2B5EF4-FFF2-40B4-BE49-F238E27FC236}">
                <a16:creationId xmlns:a16="http://schemas.microsoft.com/office/drawing/2014/main" id="{FA85335A-F434-48C7-A327-2CB0E2091CD5}"/>
              </a:ext>
            </a:extLst>
          </p:cNvPr>
          <p:cNvSpPr txBox="1"/>
          <p:nvPr/>
        </p:nvSpPr>
        <p:spPr>
          <a:xfrm>
            <a:off x="295155" y="1628538"/>
            <a:ext cx="2931971" cy="277771"/>
          </a:xfrm>
          <a:prstGeom prst="rect">
            <a:avLst/>
          </a:prstGeom>
          <a:noFill/>
        </p:spPr>
        <p:txBody>
          <a:bodyPr wrap="square" lIns="0" tIns="0" rIns="0" bIns="0" rtlCol="0" anchor="ctr">
            <a:noAutofit/>
          </a:bodyPr>
          <a:lstStyle/>
          <a:p>
            <a:r>
              <a:rPr lang="en-US" sz="1350" b="1" dirty="0">
                <a:solidFill>
                  <a:schemeClr val="accent4"/>
                </a:solidFill>
                <a:latin typeface="+mj-lt"/>
              </a:rPr>
              <a:t>Pros</a:t>
            </a:r>
            <a:endParaRPr lang="en-PH" sz="1350" b="1" dirty="0">
              <a:solidFill>
                <a:schemeClr val="accent4"/>
              </a:solidFill>
              <a:latin typeface="+mj-lt"/>
            </a:endParaRPr>
          </a:p>
        </p:txBody>
      </p:sp>
      <p:sp>
        <p:nvSpPr>
          <p:cNvPr id="47" name="TextBox 46">
            <a:extLst>
              <a:ext uri="{FF2B5EF4-FFF2-40B4-BE49-F238E27FC236}">
                <a16:creationId xmlns:a16="http://schemas.microsoft.com/office/drawing/2014/main" id="{04E64464-71AF-40A8-A2E5-43EDD05DD850}"/>
              </a:ext>
            </a:extLst>
          </p:cNvPr>
          <p:cNvSpPr txBox="1"/>
          <p:nvPr/>
        </p:nvSpPr>
        <p:spPr>
          <a:xfrm>
            <a:off x="5922534" y="1628540"/>
            <a:ext cx="2931971" cy="277771"/>
          </a:xfrm>
          <a:prstGeom prst="rect">
            <a:avLst/>
          </a:prstGeom>
          <a:noFill/>
        </p:spPr>
        <p:txBody>
          <a:bodyPr wrap="square" lIns="0" tIns="0" rIns="0" bIns="0" rtlCol="0" anchor="ctr">
            <a:noAutofit/>
          </a:bodyPr>
          <a:lstStyle/>
          <a:p>
            <a:r>
              <a:rPr lang="en-US" sz="1350" b="1" dirty="0">
                <a:solidFill>
                  <a:srgbClr val="FF0000"/>
                </a:solidFill>
                <a:latin typeface="+mj-lt"/>
              </a:rPr>
              <a:t>Cons</a:t>
            </a:r>
            <a:endParaRPr lang="en-PH" sz="1350" b="1" dirty="0">
              <a:solidFill>
                <a:srgbClr val="FF0000"/>
              </a:solidFill>
              <a:latin typeface="+mj-lt"/>
            </a:endParaRPr>
          </a:p>
        </p:txBody>
      </p:sp>
    </p:spTree>
    <p:extLst>
      <p:ext uri="{BB962C8B-B14F-4D97-AF65-F5344CB8AC3E}">
        <p14:creationId xmlns:p14="http://schemas.microsoft.com/office/powerpoint/2010/main" val="189574214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9462C7-BCFC-4270-9229-47BEF8B10F00}"/>
              </a:ext>
            </a:extLst>
          </p:cNvPr>
          <p:cNvSpPr>
            <a:spLocks noGrp="1"/>
          </p:cNvSpPr>
          <p:nvPr>
            <p:ph type="title"/>
          </p:nvPr>
        </p:nvSpPr>
        <p:spPr>
          <a:xfrm>
            <a:off x="295153" y="102266"/>
            <a:ext cx="8576001" cy="812134"/>
          </a:xfrm>
        </p:spPr>
        <p:txBody>
          <a:bodyPr>
            <a:normAutofit/>
          </a:bodyPr>
          <a:lstStyle/>
          <a:p>
            <a:r>
              <a:rPr lang="en-US" dirty="0"/>
              <a:t>Pros &amp; Cons Signpost</a:t>
            </a:r>
          </a:p>
        </p:txBody>
      </p:sp>
      <p:sp>
        <p:nvSpPr>
          <p:cNvPr id="4" name="Slide Number Placeholder 3">
            <a:extLst>
              <a:ext uri="{FF2B5EF4-FFF2-40B4-BE49-F238E27FC236}">
                <a16:creationId xmlns:a16="http://schemas.microsoft.com/office/drawing/2014/main" id="{1DD6A143-2DB1-4786-80C6-1938C8C5AF2A}"/>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138</a:t>
            </a:fld>
            <a:endParaRPr lang="en-PH" dirty="0"/>
          </a:p>
        </p:txBody>
      </p:sp>
      <p:sp>
        <p:nvSpPr>
          <p:cNvPr id="27" name="Rectangle 26">
            <a:extLst>
              <a:ext uri="{FF2B5EF4-FFF2-40B4-BE49-F238E27FC236}">
                <a16:creationId xmlns:a16="http://schemas.microsoft.com/office/drawing/2014/main" id="{F14F4D80-F1CD-44A3-A937-E99F2A0A54DC}"/>
              </a:ext>
            </a:extLst>
          </p:cNvPr>
          <p:cNvSpPr/>
          <p:nvPr/>
        </p:nvSpPr>
        <p:spPr>
          <a:xfrm>
            <a:off x="4269923" y="2553351"/>
            <a:ext cx="318405" cy="3702669"/>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7" name="Group 6">
            <a:extLst>
              <a:ext uri="{FF2B5EF4-FFF2-40B4-BE49-F238E27FC236}">
                <a16:creationId xmlns:a16="http://schemas.microsoft.com/office/drawing/2014/main" id="{F6CA39A5-7D84-47EF-A3FD-83A3DE3656C2}"/>
              </a:ext>
            </a:extLst>
          </p:cNvPr>
          <p:cNvGrpSpPr/>
          <p:nvPr/>
        </p:nvGrpSpPr>
        <p:grpSpPr>
          <a:xfrm>
            <a:off x="3037118" y="2834640"/>
            <a:ext cx="2784020" cy="2099901"/>
            <a:chOff x="3037118" y="2975893"/>
            <a:chExt cx="2784020" cy="1633256"/>
          </a:xfrm>
        </p:grpSpPr>
        <p:sp>
          <p:nvSpPr>
            <p:cNvPr id="17" name="ee4pHeader4">
              <a:extLst>
                <a:ext uri="{FF2B5EF4-FFF2-40B4-BE49-F238E27FC236}">
                  <a16:creationId xmlns:a16="http://schemas.microsoft.com/office/drawing/2014/main" id="{CAAD2528-2340-47CB-9B11-EDD40F8FCDE8}"/>
                </a:ext>
              </a:extLst>
            </p:cNvPr>
            <p:cNvSpPr txBox="1"/>
            <p:nvPr/>
          </p:nvSpPr>
          <p:spPr>
            <a:xfrm>
              <a:off x="3037118" y="2975893"/>
              <a:ext cx="2784020" cy="755009"/>
            </a:xfrm>
            <a:prstGeom prst="leftArrow">
              <a:avLst>
                <a:gd name="adj1" fmla="val 100000"/>
                <a:gd name="adj2" fmla="val 50000"/>
              </a:avLst>
            </a:prstGeom>
            <a:solidFill>
              <a:schemeClr val="accent4"/>
            </a:solidFill>
            <a:ln cap="rnd">
              <a:noFill/>
            </a:ln>
          </p:spPr>
          <p:txBody>
            <a:bodyPr vert="horz" wrap="square" lIns="0" tIns="0" rIns="243000" bIns="0" rtlCol="0" anchor="ctr" anchorCtr="0">
              <a:noAutofit/>
            </a:bodyPr>
            <a:lstStyle/>
            <a:p>
              <a:pPr algn="ctr"/>
              <a:r>
                <a:rPr lang="en-US" b="1" dirty="0">
                  <a:solidFill>
                    <a:schemeClr val="bg1"/>
                  </a:solidFill>
                  <a:latin typeface="+mj-lt"/>
                </a:rPr>
                <a:t>Pros</a:t>
              </a:r>
              <a:endParaRPr lang="en-PH" b="1" dirty="0">
                <a:solidFill>
                  <a:schemeClr val="bg1"/>
                </a:solidFill>
                <a:latin typeface="+mj-lt"/>
              </a:endParaRPr>
            </a:p>
          </p:txBody>
        </p:sp>
        <p:sp>
          <p:nvSpPr>
            <p:cNvPr id="18" name="ee4pHeader4">
              <a:extLst>
                <a:ext uri="{FF2B5EF4-FFF2-40B4-BE49-F238E27FC236}">
                  <a16:creationId xmlns:a16="http://schemas.microsoft.com/office/drawing/2014/main" id="{E0C8EEB0-2487-4295-A57A-EA5601583A3A}"/>
                </a:ext>
              </a:extLst>
            </p:cNvPr>
            <p:cNvSpPr txBox="1"/>
            <p:nvPr/>
          </p:nvSpPr>
          <p:spPr>
            <a:xfrm>
              <a:off x="3037118" y="3854140"/>
              <a:ext cx="2784020" cy="755009"/>
            </a:xfrm>
            <a:prstGeom prst="rightArrow">
              <a:avLst>
                <a:gd name="adj1" fmla="val 100000"/>
                <a:gd name="adj2" fmla="val 50000"/>
              </a:avLst>
            </a:prstGeom>
            <a:solidFill>
              <a:srgbClr val="FF0000"/>
            </a:solidFill>
            <a:ln cap="rnd">
              <a:noFill/>
            </a:ln>
          </p:spPr>
          <p:txBody>
            <a:bodyPr vert="horz" wrap="square" lIns="243000" tIns="0" rIns="0" bIns="0" rtlCol="0" anchor="ctr" anchorCtr="0">
              <a:noAutofit/>
            </a:bodyPr>
            <a:lstStyle>
              <a:defPPr>
                <a:defRPr lang="en-US"/>
              </a:defPPr>
              <a:lvl4pPr marL="0" lvl="3" algn="ctr">
                <a:defRPr sz="1400" b="1">
                  <a:solidFill>
                    <a:schemeClr val="bg1"/>
                  </a:solidFill>
                  <a:latin typeface="+mj-lt"/>
                </a:defRPr>
              </a:lvl4pPr>
            </a:lstStyle>
            <a:p>
              <a:pPr lvl="3"/>
              <a:r>
                <a:rPr lang="en-US" sz="1800" dirty="0">
                  <a:sym typeface="Trebuchet MS" panose="020B0603020202020204" pitchFamily="34" charset="0"/>
                </a:rPr>
                <a:t>Cons</a:t>
              </a:r>
            </a:p>
          </p:txBody>
        </p:sp>
      </p:grpSp>
      <p:grpSp>
        <p:nvGrpSpPr>
          <p:cNvPr id="29" name="Group 28">
            <a:extLst>
              <a:ext uri="{FF2B5EF4-FFF2-40B4-BE49-F238E27FC236}">
                <a16:creationId xmlns:a16="http://schemas.microsoft.com/office/drawing/2014/main" id="{80039B3D-DBF2-4B48-BBAE-403212C6F085}"/>
              </a:ext>
            </a:extLst>
          </p:cNvPr>
          <p:cNvGrpSpPr/>
          <p:nvPr/>
        </p:nvGrpSpPr>
        <p:grpSpPr>
          <a:xfrm>
            <a:off x="313238" y="2722545"/>
            <a:ext cx="2634071" cy="278100"/>
            <a:chOff x="417649" y="2077803"/>
            <a:chExt cx="3512095" cy="370800"/>
          </a:xfrm>
        </p:grpSpPr>
        <p:sp>
          <p:nvSpPr>
            <p:cNvPr id="12" name="ee4pContent4">
              <a:extLst>
                <a:ext uri="{FF2B5EF4-FFF2-40B4-BE49-F238E27FC236}">
                  <a16:creationId xmlns:a16="http://schemas.microsoft.com/office/drawing/2014/main" id="{90204505-88F1-4F97-9715-B2085B858BD9}"/>
                </a:ext>
              </a:extLst>
            </p:cNvPr>
            <p:cNvSpPr txBox="1"/>
            <p:nvPr/>
          </p:nvSpPr>
          <p:spPr>
            <a:xfrm>
              <a:off x="764340" y="2077803"/>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sp>
          <p:nvSpPr>
            <p:cNvPr id="35" name="Oval 34">
              <a:extLst>
                <a:ext uri="{FF2B5EF4-FFF2-40B4-BE49-F238E27FC236}">
                  <a16:creationId xmlns:a16="http://schemas.microsoft.com/office/drawing/2014/main" id="{3E970E78-3A65-4E0B-A98D-AC774AF7AE90}"/>
                </a:ext>
              </a:extLst>
            </p:cNvPr>
            <p:cNvSpPr/>
            <p:nvPr/>
          </p:nvSpPr>
          <p:spPr>
            <a:xfrm>
              <a:off x="417649" y="2101913"/>
              <a:ext cx="322580" cy="3225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grpSp>
      <p:grpSp>
        <p:nvGrpSpPr>
          <p:cNvPr id="28" name="Group 27">
            <a:extLst>
              <a:ext uri="{FF2B5EF4-FFF2-40B4-BE49-F238E27FC236}">
                <a16:creationId xmlns:a16="http://schemas.microsoft.com/office/drawing/2014/main" id="{345DF031-E2E2-4E7F-ABB7-B78FD08BFFEB}"/>
              </a:ext>
            </a:extLst>
          </p:cNvPr>
          <p:cNvGrpSpPr/>
          <p:nvPr/>
        </p:nvGrpSpPr>
        <p:grpSpPr>
          <a:xfrm>
            <a:off x="6213713" y="2722545"/>
            <a:ext cx="2635136" cy="278100"/>
            <a:chOff x="416229" y="2623647"/>
            <a:chExt cx="3513515" cy="370800"/>
          </a:xfrm>
        </p:grpSpPr>
        <p:sp>
          <p:nvSpPr>
            <p:cNvPr id="36" name="Oval 35">
              <a:extLst>
                <a:ext uri="{FF2B5EF4-FFF2-40B4-BE49-F238E27FC236}">
                  <a16:creationId xmlns:a16="http://schemas.microsoft.com/office/drawing/2014/main" id="{8CEC933F-4699-4B1C-815B-7E5C028FE4A4}"/>
                </a:ext>
              </a:extLst>
            </p:cNvPr>
            <p:cNvSpPr/>
            <p:nvPr/>
          </p:nvSpPr>
          <p:spPr>
            <a:xfrm>
              <a:off x="416229" y="2647047"/>
              <a:ext cx="324000" cy="32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sp>
          <p:nvSpPr>
            <p:cNvPr id="41" name="ee4pContent4">
              <a:extLst>
                <a:ext uri="{FF2B5EF4-FFF2-40B4-BE49-F238E27FC236}">
                  <a16:creationId xmlns:a16="http://schemas.microsoft.com/office/drawing/2014/main" id="{9AFE2DAF-AE8C-422E-8002-AD1F0E5A163B}"/>
                </a:ext>
              </a:extLst>
            </p:cNvPr>
            <p:cNvSpPr txBox="1"/>
            <p:nvPr/>
          </p:nvSpPr>
          <p:spPr>
            <a:xfrm>
              <a:off x="764340" y="2623647"/>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grpSp>
      <p:grpSp>
        <p:nvGrpSpPr>
          <p:cNvPr id="44" name="Group 43">
            <a:extLst>
              <a:ext uri="{FF2B5EF4-FFF2-40B4-BE49-F238E27FC236}">
                <a16:creationId xmlns:a16="http://schemas.microsoft.com/office/drawing/2014/main" id="{19D77375-F86D-4D9E-A1DB-F4C078AB3672}"/>
              </a:ext>
            </a:extLst>
          </p:cNvPr>
          <p:cNvGrpSpPr/>
          <p:nvPr/>
        </p:nvGrpSpPr>
        <p:grpSpPr>
          <a:xfrm>
            <a:off x="313238" y="3206019"/>
            <a:ext cx="2634071" cy="278100"/>
            <a:chOff x="417649" y="2077803"/>
            <a:chExt cx="3512095" cy="370800"/>
          </a:xfrm>
        </p:grpSpPr>
        <p:sp>
          <p:nvSpPr>
            <p:cNvPr id="45" name="ee4pContent4">
              <a:extLst>
                <a:ext uri="{FF2B5EF4-FFF2-40B4-BE49-F238E27FC236}">
                  <a16:creationId xmlns:a16="http://schemas.microsoft.com/office/drawing/2014/main" id="{2ECE43E3-C722-4779-A198-A36CC8235228}"/>
                </a:ext>
              </a:extLst>
            </p:cNvPr>
            <p:cNvSpPr txBox="1"/>
            <p:nvPr/>
          </p:nvSpPr>
          <p:spPr>
            <a:xfrm>
              <a:off x="764340" y="2077803"/>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sp>
          <p:nvSpPr>
            <p:cNvPr id="48" name="Oval 47">
              <a:extLst>
                <a:ext uri="{FF2B5EF4-FFF2-40B4-BE49-F238E27FC236}">
                  <a16:creationId xmlns:a16="http://schemas.microsoft.com/office/drawing/2014/main" id="{4164243A-A884-4FC8-9282-49E0614CB618}"/>
                </a:ext>
              </a:extLst>
            </p:cNvPr>
            <p:cNvSpPr/>
            <p:nvPr/>
          </p:nvSpPr>
          <p:spPr>
            <a:xfrm>
              <a:off x="417649" y="2101913"/>
              <a:ext cx="322580" cy="3225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grpSp>
      <p:grpSp>
        <p:nvGrpSpPr>
          <p:cNvPr id="49" name="Group 48">
            <a:extLst>
              <a:ext uri="{FF2B5EF4-FFF2-40B4-BE49-F238E27FC236}">
                <a16:creationId xmlns:a16="http://schemas.microsoft.com/office/drawing/2014/main" id="{4D1ECCF3-D058-43A6-9E57-05B548E95BB3}"/>
              </a:ext>
            </a:extLst>
          </p:cNvPr>
          <p:cNvGrpSpPr/>
          <p:nvPr/>
        </p:nvGrpSpPr>
        <p:grpSpPr>
          <a:xfrm>
            <a:off x="313238" y="3689493"/>
            <a:ext cx="2634071" cy="278100"/>
            <a:chOff x="417649" y="2077803"/>
            <a:chExt cx="3512095" cy="370800"/>
          </a:xfrm>
        </p:grpSpPr>
        <p:sp>
          <p:nvSpPr>
            <p:cNvPr id="50" name="ee4pContent4">
              <a:extLst>
                <a:ext uri="{FF2B5EF4-FFF2-40B4-BE49-F238E27FC236}">
                  <a16:creationId xmlns:a16="http://schemas.microsoft.com/office/drawing/2014/main" id="{B279C6B9-8C73-45CF-9118-02139030186A}"/>
                </a:ext>
              </a:extLst>
            </p:cNvPr>
            <p:cNvSpPr txBox="1"/>
            <p:nvPr/>
          </p:nvSpPr>
          <p:spPr>
            <a:xfrm>
              <a:off x="764340" y="2077803"/>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sp>
          <p:nvSpPr>
            <p:cNvPr id="51" name="Oval 50">
              <a:extLst>
                <a:ext uri="{FF2B5EF4-FFF2-40B4-BE49-F238E27FC236}">
                  <a16:creationId xmlns:a16="http://schemas.microsoft.com/office/drawing/2014/main" id="{B1D050AF-6DCC-47CA-B77A-5A232A57422D}"/>
                </a:ext>
              </a:extLst>
            </p:cNvPr>
            <p:cNvSpPr/>
            <p:nvPr/>
          </p:nvSpPr>
          <p:spPr>
            <a:xfrm>
              <a:off x="417649" y="2101913"/>
              <a:ext cx="322580" cy="3225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grpSp>
      <p:grpSp>
        <p:nvGrpSpPr>
          <p:cNvPr id="52" name="Group 51">
            <a:extLst>
              <a:ext uri="{FF2B5EF4-FFF2-40B4-BE49-F238E27FC236}">
                <a16:creationId xmlns:a16="http://schemas.microsoft.com/office/drawing/2014/main" id="{C38EE7B6-C57D-4FEC-AB83-BB02F5A9DAFD}"/>
              </a:ext>
            </a:extLst>
          </p:cNvPr>
          <p:cNvGrpSpPr/>
          <p:nvPr/>
        </p:nvGrpSpPr>
        <p:grpSpPr>
          <a:xfrm>
            <a:off x="313238" y="4172967"/>
            <a:ext cx="2634071" cy="278100"/>
            <a:chOff x="417649" y="2077803"/>
            <a:chExt cx="3512095" cy="370800"/>
          </a:xfrm>
        </p:grpSpPr>
        <p:sp>
          <p:nvSpPr>
            <p:cNvPr id="53" name="ee4pContent4">
              <a:extLst>
                <a:ext uri="{FF2B5EF4-FFF2-40B4-BE49-F238E27FC236}">
                  <a16:creationId xmlns:a16="http://schemas.microsoft.com/office/drawing/2014/main" id="{92D3ECE9-7EE6-4756-8A14-629441AB9CEC}"/>
                </a:ext>
              </a:extLst>
            </p:cNvPr>
            <p:cNvSpPr txBox="1"/>
            <p:nvPr/>
          </p:nvSpPr>
          <p:spPr>
            <a:xfrm>
              <a:off x="764340" y="2077803"/>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sp>
          <p:nvSpPr>
            <p:cNvPr id="54" name="Oval 53">
              <a:extLst>
                <a:ext uri="{FF2B5EF4-FFF2-40B4-BE49-F238E27FC236}">
                  <a16:creationId xmlns:a16="http://schemas.microsoft.com/office/drawing/2014/main" id="{83992482-7219-4A50-8A14-BBC169128283}"/>
                </a:ext>
              </a:extLst>
            </p:cNvPr>
            <p:cNvSpPr/>
            <p:nvPr/>
          </p:nvSpPr>
          <p:spPr>
            <a:xfrm>
              <a:off x="417649" y="2101913"/>
              <a:ext cx="322580" cy="3225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grpSp>
      <p:grpSp>
        <p:nvGrpSpPr>
          <p:cNvPr id="55" name="Group 54">
            <a:extLst>
              <a:ext uri="{FF2B5EF4-FFF2-40B4-BE49-F238E27FC236}">
                <a16:creationId xmlns:a16="http://schemas.microsoft.com/office/drawing/2014/main" id="{BC53779C-F351-4F90-9CC7-D9C0D5E935A6}"/>
              </a:ext>
            </a:extLst>
          </p:cNvPr>
          <p:cNvGrpSpPr/>
          <p:nvPr/>
        </p:nvGrpSpPr>
        <p:grpSpPr>
          <a:xfrm>
            <a:off x="313238" y="4656441"/>
            <a:ext cx="2634071" cy="278100"/>
            <a:chOff x="417649" y="2077803"/>
            <a:chExt cx="3512095" cy="370800"/>
          </a:xfrm>
        </p:grpSpPr>
        <p:sp>
          <p:nvSpPr>
            <p:cNvPr id="56" name="ee4pContent4">
              <a:extLst>
                <a:ext uri="{FF2B5EF4-FFF2-40B4-BE49-F238E27FC236}">
                  <a16:creationId xmlns:a16="http://schemas.microsoft.com/office/drawing/2014/main" id="{08FBB817-1C49-4240-97CC-85F54CEF188E}"/>
                </a:ext>
              </a:extLst>
            </p:cNvPr>
            <p:cNvSpPr txBox="1"/>
            <p:nvPr/>
          </p:nvSpPr>
          <p:spPr>
            <a:xfrm>
              <a:off x="764340" y="2077803"/>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sp>
          <p:nvSpPr>
            <p:cNvPr id="57" name="Oval 56">
              <a:extLst>
                <a:ext uri="{FF2B5EF4-FFF2-40B4-BE49-F238E27FC236}">
                  <a16:creationId xmlns:a16="http://schemas.microsoft.com/office/drawing/2014/main" id="{79835D9D-8F01-49BD-AD06-930FBC4F7DE8}"/>
                </a:ext>
              </a:extLst>
            </p:cNvPr>
            <p:cNvSpPr/>
            <p:nvPr/>
          </p:nvSpPr>
          <p:spPr>
            <a:xfrm>
              <a:off x="417649" y="2101913"/>
              <a:ext cx="322580" cy="3225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grpSp>
      <p:grpSp>
        <p:nvGrpSpPr>
          <p:cNvPr id="58" name="Group 57">
            <a:extLst>
              <a:ext uri="{FF2B5EF4-FFF2-40B4-BE49-F238E27FC236}">
                <a16:creationId xmlns:a16="http://schemas.microsoft.com/office/drawing/2014/main" id="{BD3CF5C1-EA64-43D6-968E-BA57328E6B85}"/>
              </a:ext>
            </a:extLst>
          </p:cNvPr>
          <p:cNvGrpSpPr/>
          <p:nvPr/>
        </p:nvGrpSpPr>
        <p:grpSpPr>
          <a:xfrm>
            <a:off x="313238" y="5139914"/>
            <a:ext cx="2634071" cy="278100"/>
            <a:chOff x="417649" y="2077803"/>
            <a:chExt cx="3512095" cy="370800"/>
          </a:xfrm>
        </p:grpSpPr>
        <p:sp>
          <p:nvSpPr>
            <p:cNvPr id="59" name="ee4pContent4">
              <a:extLst>
                <a:ext uri="{FF2B5EF4-FFF2-40B4-BE49-F238E27FC236}">
                  <a16:creationId xmlns:a16="http://schemas.microsoft.com/office/drawing/2014/main" id="{65D896D7-0693-43B7-9048-7B611CC23E9E}"/>
                </a:ext>
              </a:extLst>
            </p:cNvPr>
            <p:cNvSpPr txBox="1"/>
            <p:nvPr/>
          </p:nvSpPr>
          <p:spPr>
            <a:xfrm>
              <a:off x="764340" y="2077803"/>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sp>
          <p:nvSpPr>
            <p:cNvPr id="60" name="Oval 59">
              <a:extLst>
                <a:ext uri="{FF2B5EF4-FFF2-40B4-BE49-F238E27FC236}">
                  <a16:creationId xmlns:a16="http://schemas.microsoft.com/office/drawing/2014/main" id="{C6BF34C4-47AC-4AE8-B946-AE149931D9FD}"/>
                </a:ext>
              </a:extLst>
            </p:cNvPr>
            <p:cNvSpPr/>
            <p:nvPr/>
          </p:nvSpPr>
          <p:spPr>
            <a:xfrm>
              <a:off x="417649" y="2101913"/>
              <a:ext cx="322580" cy="3225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grpSp>
      <p:grpSp>
        <p:nvGrpSpPr>
          <p:cNvPr id="61" name="Group 60">
            <a:extLst>
              <a:ext uri="{FF2B5EF4-FFF2-40B4-BE49-F238E27FC236}">
                <a16:creationId xmlns:a16="http://schemas.microsoft.com/office/drawing/2014/main" id="{9FBBF83F-0C56-4384-A13C-B52368F4CFA9}"/>
              </a:ext>
            </a:extLst>
          </p:cNvPr>
          <p:cNvGrpSpPr/>
          <p:nvPr/>
        </p:nvGrpSpPr>
        <p:grpSpPr>
          <a:xfrm>
            <a:off x="6213713" y="3206019"/>
            <a:ext cx="2635136" cy="278100"/>
            <a:chOff x="416229" y="2623647"/>
            <a:chExt cx="3513515" cy="370800"/>
          </a:xfrm>
        </p:grpSpPr>
        <p:sp>
          <p:nvSpPr>
            <p:cNvPr id="62" name="Oval 61">
              <a:extLst>
                <a:ext uri="{FF2B5EF4-FFF2-40B4-BE49-F238E27FC236}">
                  <a16:creationId xmlns:a16="http://schemas.microsoft.com/office/drawing/2014/main" id="{8BD49B95-4D2A-4BB6-AD03-2F479F685561}"/>
                </a:ext>
              </a:extLst>
            </p:cNvPr>
            <p:cNvSpPr/>
            <p:nvPr/>
          </p:nvSpPr>
          <p:spPr>
            <a:xfrm>
              <a:off x="416229" y="2647047"/>
              <a:ext cx="324000" cy="32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sp>
          <p:nvSpPr>
            <p:cNvPr id="63" name="ee4pContent4">
              <a:extLst>
                <a:ext uri="{FF2B5EF4-FFF2-40B4-BE49-F238E27FC236}">
                  <a16:creationId xmlns:a16="http://schemas.microsoft.com/office/drawing/2014/main" id="{D6C74CFA-C381-4DCC-B669-3DED334C46A9}"/>
                </a:ext>
              </a:extLst>
            </p:cNvPr>
            <p:cNvSpPr txBox="1"/>
            <p:nvPr/>
          </p:nvSpPr>
          <p:spPr>
            <a:xfrm>
              <a:off x="764340" y="2623647"/>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grpSp>
      <p:grpSp>
        <p:nvGrpSpPr>
          <p:cNvPr id="64" name="Group 63">
            <a:extLst>
              <a:ext uri="{FF2B5EF4-FFF2-40B4-BE49-F238E27FC236}">
                <a16:creationId xmlns:a16="http://schemas.microsoft.com/office/drawing/2014/main" id="{24926513-2AAD-4D85-806C-C6F64A08F598}"/>
              </a:ext>
            </a:extLst>
          </p:cNvPr>
          <p:cNvGrpSpPr/>
          <p:nvPr/>
        </p:nvGrpSpPr>
        <p:grpSpPr>
          <a:xfrm>
            <a:off x="6213713" y="3689493"/>
            <a:ext cx="2635136" cy="278100"/>
            <a:chOff x="416229" y="2623647"/>
            <a:chExt cx="3513515" cy="370800"/>
          </a:xfrm>
        </p:grpSpPr>
        <p:sp>
          <p:nvSpPr>
            <p:cNvPr id="65" name="Oval 64">
              <a:extLst>
                <a:ext uri="{FF2B5EF4-FFF2-40B4-BE49-F238E27FC236}">
                  <a16:creationId xmlns:a16="http://schemas.microsoft.com/office/drawing/2014/main" id="{9E33E81C-4044-4F1F-BFE7-8C5E3E857AE9}"/>
                </a:ext>
              </a:extLst>
            </p:cNvPr>
            <p:cNvSpPr/>
            <p:nvPr/>
          </p:nvSpPr>
          <p:spPr>
            <a:xfrm>
              <a:off x="416229" y="2647047"/>
              <a:ext cx="324000" cy="32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sp>
          <p:nvSpPr>
            <p:cNvPr id="66" name="ee4pContent4">
              <a:extLst>
                <a:ext uri="{FF2B5EF4-FFF2-40B4-BE49-F238E27FC236}">
                  <a16:creationId xmlns:a16="http://schemas.microsoft.com/office/drawing/2014/main" id="{76554C82-CF69-4567-8D42-013A454AB6F6}"/>
                </a:ext>
              </a:extLst>
            </p:cNvPr>
            <p:cNvSpPr txBox="1"/>
            <p:nvPr/>
          </p:nvSpPr>
          <p:spPr>
            <a:xfrm>
              <a:off x="764340" y="2623647"/>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grpSp>
      <p:grpSp>
        <p:nvGrpSpPr>
          <p:cNvPr id="67" name="Group 66">
            <a:extLst>
              <a:ext uri="{FF2B5EF4-FFF2-40B4-BE49-F238E27FC236}">
                <a16:creationId xmlns:a16="http://schemas.microsoft.com/office/drawing/2014/main" id="{D9BFAB97-99E5-4DA4-8C0F-A35D7081BE79}"/>
              </a:ext>
            </a:extLst>
          </p:cNvPr>
          <p:cNvGrpSpPr/>
          <p:nvPr/>
        </p:nvGrpSpPr>
        <p:grpSpPr>
          <a:xfrm>
            <a:off x="6213713" y="4172967"/>
            <a:ext cx="2635136" cy="278100"/>
            <a:chOff x="416229" y="2623647"/>
            <a:chExt cx="3513515" cy="370800"/>
          </a:xfrm>
        </p:grpSpPr>
        <p:sp>
          <p:nvSpPr>
            <p:cNvPr id="68" name="Oval 67">
              <a:extLst>
                <a:ext uri="{FF2B5EF4-FFF2-40B4-BE49-F238E27FC236}">
                  <a16:creationId xmlns:a16="http://schemas.microsoft.com/office/drawing/2014/main" id="{97194413-33D5-49BD-AF24-77CF7573DF49}"/>
                </a:ext>
              </a:extLst>
            </p:cNvPr>
            <p:cNvSpPr/>
            <p:nvPr/>
          </p:nvSpPr>
          <p:spPr>
            <a:xfrm>
              <a:off x="416229" y="2647047"/>
              <a:ext cx="324000" cy="32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sp>
          <p:nvSpPr>
            <p:cNvPr id="69" name="ee4pContent4">
              <a:extLst>
                <a:ext uri="{FF2B5EF4-FFF2-40B4-BE49-F238E27FC236}">
                  <a16:creationId xmlns:a16="http://schemas.microsoft.com/office/drawing/2014/main" id="{DCB94DE0-93A5-4370-A8A4-28C8113EF047}"/>
                </a:ext>
              </a:extLst>
            </p:cNvPr>
            <p:cNvSpPr txBox="1"/>
            <p:nvPr/>
          </p:nvSpPr>
          <p:spPr>
            <a:xfrm>
              <a:off x="764340" y="2623647"/>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grpSp>
      <p:grpSp>
        <p:nvGrpSpPr>
          <p:cNvPr id="70" name="Group 69">
            <a:extLst>
              <a:ext uri="{FF2B5EF4-FFF2-40B4-BE49-F238E27FC236}">
                <a16:creationId xmlns:a16="http://schemas.microsoft.com/office/drawing/2014/main" id="{D4243763-F0E6-450C-B31D-D85941960397}"/>
              </a:ext>
            </a:extLst>
          </p:cNvPr>
          <p:cNvGrpSpPr/>
          <p:nvPr/>
        </p:nvGrpSpPr>
        <p:grpSpPr>
          <a:xfrm>
            <a:off x="6213713" y="4656441"/>
            <a:ext cx="2635136" cy="278100"/>
            <a:chOff x="416229" y="2623647"/>
            <a:chExt cx="3513515" cy="370800"/>
          </a:xfrm>
        </p:grpSpPr>
        <p:sp>
          <p:nvSpPr>
            <p:cNvPr id="71" name="Oval 70">
              <a:extLst>
                <a:ext uri="{FF2B5EF4-FFF2-40B4-BE49-F238E27FC236}">
                  <a16:creationId xmlns:a16="http://schemas.microsoft.com/office/drawing/2014/main" id="{BD1AB151-C669-4A68-85A6-14058027B841}"/>
                </a:ext>
              </a:extLst>
            </p:cNvPr>
            <p:cNvSpPr/>
            <p:nvPr/>
          </p:nvSpPr>
          <p:spPr>
            <a:xfrm>
              <a:off x="416229" y="2647047"/>
              <a:ext cx="324000" cy="32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sp>
          <p:nvSpPr>
            <p:cNvPr id="72" name="ee4pContent4">
              <a:extLst>
                <a:ext uri="{FF2B5EF4-FFF2-40B4-BE49-F238E27FC236}">
                  <a16:creationId xmlns:a16="http://schemas.microsoft.com/office/drawing/2014/main" id="{EB613124-7404-45B7-8D7D-7438F2F22FBE}"/>
                </a:ext>
              </a:extLst>
            </p:cNvPr>
            <p:cNvSpPr txBox="1"/>
            <p:nvPr/>
          </p:nvSpPr>
          <p:spPr>
            <a:xfrm>
              <a:off x="764340" y="2623647"/>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grpSp>
      <p:grpSp>
        <p:nvGrpSpPr>
          <p:cNvPr id="73" name="Group 72">
            <a:extLst>
              <a:ext uri="{FF2B5EF4-FFF2-40B4-BE49-F238E27FC236}">
                <a16:creationId xmlns:a16="http://schemas.microsoft.com/office/drawing/2014/main" id="{4387C054-5725-40AA-98D0-3835DBAD8AAC}"/>
              </a:ext>
            </a:extLst>
          </p:cNvPr>
          <p:cNvGrpSpPr/>
          <p:nvPr/>
        </p:nvGrpSpPr>
        <p:grpSpPr>
          <a:xfrm>
            <a:off x="6213713" y="5139914"/>
            <a:ext cx="2635136" cy="278100"/>
            <a:chOff x="416229" y="2623647"/>
            <a:chExt cx="3513515" cy="370800"/>
          </a:xfrm>
        </p:grpSpPr>
        <p:sp>
          <p:nvSpPr>
            <p:cNvPr id="74" name="Oval 73">
              <a:extLst>
                <a:ext uri="{FF2B5EF4-FFF2-40B4-BE49-F238E27FC236}">
                  <a16:creationId xmlns:a16="http://schemas.microsoft.com/office/drawing/2014/main" id="{C9C86088-7CF9-4840-BA07-854883D7C130}"/>
                </a:ext>
              </a:extLst>
            </p:cNvPr>
            <p:cNvSpPr/>
            <p:nvPr/>
          </p:nvSpPr>
          <p:spPr>
            <a:xfrm>
              <a:off x="416229" y="2647047"/>
              <a:ext cx="324000" cy="32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dirty="0"/>
                <a:t>✗</a:t>
              </a:r>
              <a:endParaRPr lang="en-PH" sz="1050" dirty="0"/>
            </a:p>
          </p:txBody>
        </p:sp>
        <p:sp>
          <p:nvSpPr>
            <p:cNvPr id="75" name="ee4pContent4">
              <a:extLst>
                <a:ext uri="{FF2B5EF4-FFF2-40B4-BE49-F238E27FC236}">
                  <a16:creationId xmlns:a16="http://schemas.microsoft.com/office/drawing/2014/main" id="{49A40E4F-28EC-4CF5-97AC-A66DB1FB3F5B}"/>
                </a:ext>
              </a:extLst>
            </p:cNvPr>
            <p:cNvSpPr txBox="1"/>
            <p:nvPr/>
          </p:nvSpPr>
          <p:spPr>
            <a:xfrm>
              <a:off x="764340" y="2623647"/>
              <a:ext cx="3165404" cy="37080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80998" lvl="1" indent="0">
                <a:spcAft>
                  <a:spcPts val="225"/>
                </a:spcAft>
                <a:buClr>
                  <a:schemeClr val="accent4"/>
                </a:buClr>
                <a:buSzPct val="120000"/>
                <a:buNone/>
              </a:pPr>
              <a:r>
                <a:rPr lang="en-US" sz="1050" dirty="0">
                  <a:solidFill>
                    <a:schemeClr val="tx1"/>
                  </a:solidFill>
                  <a:latin typeface="+mn-lt"/>
                  <a:sym typeface="Trebuchet MS" panose="020B0603020202020204" pitchFamily="34" charset="0"/>
                </a:rPr>
                <a:t>Lorem ipsum dolor sit amet, consectetur</a:t>
              </a:r>
            </a:p>
          </p:txBody>
        </p:sp>
      </p:grpSp>
      <p:grpSp>
        <p:nvGrpSpPr>
          <p:cNvPr id="77" name="Group 76">
            <a:extLst>
              <a:ext uri="{FF2B5EF4-FFF2-40B4-BE49-F238E27FC236}">
                <a16:creationId xmlns:a16="http://schemas.microsoft.com/office/drawing/2014/main" id="{353277E3-B861-482D-AF16-71E1738B0DAE}"/>
              </a:ext>
            </a:extLst>
          </p:cNvPr>
          <p:cNvGrpSpPr/>
          <p:nvPr/>
        </p:nvGrpSpPr>
        <p:grpSpPr>
          <a:xfrm>
            <a:off x="272846" y="1628538"/>
            <a:ext cx="8572934" cy="226468"/>
            <a:chOff x="363795" y="1220318"/>
            <a:chExt cx="6593568" cy="370849"/>
          </a:xfrm>
        </p:grpSpPr>
        <p:sp>
          <p:nvSpPr>
            <p:cNvPr id="79" name="TextBox 78">
              <a:extLst>
                <a:ext uri="{FF2B5EF4-FFF2-40B4-BE49-F238E27FC236}">
                  <a16:creationId xmlns:a16="http://schemas.microsoft.com/office/drawing/2014/main" id="{A8933EC9-B2E7-4588-AB7F-0D789740A118}"/>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80" name="Straight Connector 79">
              <a:extLst>
                <a:ext uri="{FF2B5EF4-FFF2-40B4-BE49-F238E27FC236}">
                  <a16:creationId xmlns:a16="http://schemas.microsoft.com/office/drawing/2014/main" id="{C8483164-82F5-4B87-A8F2-53BF210BB82E}"/>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8" name="ee4pContent4">
            <a:extLst>
              <a:ext uri="{FF2B5EF4-FFF2-40B4-BE49-F238E27FC236}">
                <a16:creationId xmlns:a16="http://schemas.microsoft.com/office/drawing/2014/main" id="{074CB1E4-5912-42E0-85B9-405FD85FF20A}"/>
              </a:ext>
            </a:extLst>
          </p:cNvPr>
          <p:cNvSpPr txBox="1"/>
          <p:nvPr/>
        </p:nvSpPr>
        <p:spPr>
          <a:xfrm>
            <a:off x="269779" y="1941247"/>
            <a:ext cx="8572933" cy="48943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Ut tempor, quam et mattis pulvinar, mauris ligula suscipit arcu, sed elementum diam leo at magna. </a:t>
            </a:r>
            <a:endParaRPr lang="en-PH" sz="1100" dirty="0">
              <a:solidFill>
                <a:schemeClr val="tx1"/>
              </a:solidFill>
              <a:latin typeface="+mn-lt"/>
            </a:endParaRPr>
          </a:p>
        </p:txBody>
      </p:sp>
    </p:spTree>
    <p:extLst>
      <p:ext uri="{BB962C8B-B14F-4D97-AF65-F5344CB8AC3E}">
        <p14:creationId xmlns:p14="http://schemas.microsoft.com/office/powerpoint/2010/main" val="150631301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9B153E7-61CA-420A-A1B5-188B8AA15D22}"/>
              </a:ext>
            </a:extLst>
          </p:cNvPr>
          <p:cNvSpPr>
            <a:spLocks noGrp="1"/>
          </p:cNvSpPr>
          <p:nvPr>
            <p:ph type="title"/>
          </p:nvPr>
        </p:nvSpPr>
        <p:spPr>
          <a:xfrm>
            <a:off x="295153" y="102266"/>
            <a:ext cx="8576001" cy="812134"/>
          </a:xfrm>
        </p:spPr>
        <p:txBody>
          <a:bodyPr>
            <a:normAutofit/>
          </a:bodyPr>
          <a:lstStyle/>
          <a:p>
            <a:r>
              <a:rPr lang="en-US" dirty="0"/>
              <a:t>Two-Panel Comparison</a:t>
            </a:r>
          </a:p>
        </p:txBody>
      </p:sp>
      <p:sp>
        <p:nvSpPr>
          <p:cNvPr id="11" name="Slide Number Placeholder 10">
            <a:extLst>
              <a:ext uri="{FF2B5EF4-FFF2-40B4-BE49-F238E27FC236}">
                <a16:creationId xmlns:a16="http://schemas.microsoft.com/office/drawing/2014/main" id="{A0644EB2-F789-47C2-996B-C99FFE654D69}"/>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139</a:t>
            </a:fld>
            <a:endParaRPr lang="en-PH" dirty="0"/>
          </a:p>
        </p:txBody>
      </p:sp>
      <p:sp>
        <p:nvSpPr>
          <p:cNvPr id="6" name="Rectangle 5">
            <a:extLst>
              <a:ext uri="{FF2B5EF4-FFF2-40B4-BE49-F238E27FC236}">
                <a16:creationId xmlns:a16="http://schemas.microsoft.com/office/drawing/2014/main" id="{33C2FF8E-8508-4CEA-AAE8-074CF7885911}"/>
              </a:ext>
            </a:extLst>
          </p:cNvPr>
          <p:cNvSpPr/>
          <p:nvPr/>
        </p:nvSpPr>
        <p:spPr>
          <a:xfrm flipH="1">
            <a:off x="586802" y="1749936"/>
            <a:ext cx="8085710" cy="3978744"/>
          </a:xfrm>
          <a:prstGeom prst="rect">
            <a:avLst/>
          </a:prstGeom>
          <a:solidFill>
            <a:schemeClr val="bg2"/>
          </a:solidFill>
          <a:ln w="18982"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333" tIns="34167" rIns="68333" bIns="34167" numCol="1" spcCol="0" rtlCol="0" fromWordArt="0" anchor="ctr" anchorCtr="0" forceAA="0" compatLnSpc="1">
            <a:prstTxWarp prst="textNoShape">
              <a:avLst/>
            </a:prstTxWarp>
            <a:noAutofit/>
          </a:bodyPr>
          <a:lstStyle/>
          <a:p>
            <a:pPr algn="ctr" defTabSz="779096"/>
            <a:endParaRPr lang="en-US" sz="900" dirty="0">
              <a:solidFill>
                <a:srgbClr val="FFFFFF"/>
              </a:solidFill>
              <a:latin typeface="Trebuchet MS" panose="020B0603020202020204" pitchFamily="34" charset="0"/>
              <a:sym typeface="Trebuchet MS" panose="020B0603020202020204" pitchFamily="34" charset="0"/>
            </a:endParaRPr>
          </a:p>
        </p:txBody>
      </p:sp>
      <p:sp>
        <p:nvSpPr>
          <p:cNvPr id="15" name="TextBox 14">
            <a:extLst>
              <a:ext uri="{FF2B5EF4-FFF2-40B4-BE49-F238E27FC236}">
                <a16:creationId xmlns:a16="http://schemas.microsoft.com/office/drawing/2014/main" id="{252A17D5-BE3E-4E70-B39C-8761E93A3527}"/>
              </a:ext>
            </a:extLst>
          </p:cNvPr>
          <p:cNvSpPr txBox="1"/>
          <p:nvPr/>
        </p:nvSpPr>
        <p:spPr>
          <a:xfrm>
            <a:off x="3576580" y="1841942"/>
            <a:ext cx="4980623" cy="571929"/>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b">
            <a:normAutofit/>
          </a:bodyPr>
          <a:lstStyle/>
          <a:p>
            <a:r>
              <a:rPr lang="en-US" sz="1350" dirty="0">
                <a:solidFill>
                  <a:schemeClr val="accent4"/>
                </a:solidFill>
              </a:rPr>
              <a:t>Lorem ipsum dolor sit amet, consectetur adipiscing elit</a:t>
            </a:r>
          </a:p>
        </p:txBody>
      </p:sp>
      <p:sp>
        <p:nvSpPr>
          <p:cNvPr id="17" name="TextBox 16">
            <a:extLst>
              <a:ext uri="{FF2B5EF4-FFF2-40B4-BE49-F238E27FC236}">
                <a16:creationId xmlns:a16="http://schemas.microsoft.com/office/drawing/2014/main" id="{385E0085-4F7F-4BEE-938F-E4C190EF6E52}"/>
              </a:ext>
            </a:extLst>
          </p:cNvPr>
          <p:cNvSpPr txBox="1"/>
          <p:nvPr/>
        </p:nvSpPr>
        <p:spPr>
          <a:xfrm>
            <a:off x="3576580" y="2535013"/>
            <a:ext cx="4980623" cy="2974028"/>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ormAutofit/>
          </a:bodyPr>
          <a:lstStyle/>
          <a:p>
            <a:pPr marL="269075" lvl="1" indent="-147635">
              <a:buClr>
                <a:schemeClr val="tx2"/>
              </a:buClr>
              <a:buFont typeface="Trebuchet MS" panose="020B0603020202020204" pitchFamily="34" charset="0"/>
              <a:buChar char="•"/>
            </a:pPr>
            <a:r>
              <a:rPr lang="en-US" sz="1200" dirty="0">
                <a:solidFill>
                  <a:schemeClr val="tx1">
                    <a:lumMod val="75000"/>
                  </a:schemeClr>
                </a:solidFill>
              </a:rPr>
              <a:t>Lorem ipsum dolor sit amet, consectetur adipiscing elit. Ut tempor, quam et mattis pulvinar, mauris ligula suscipit arcu</a:t>
            </a:r>
          </a:p>
          <a:p>
            <a:pPr marL="269075" lvl="1" indent="-147635">
              <a:buClr>
                <a:schemeClr val="tx2"/>
              </a:buClr>
              <a:buFont typeface="Trebuchet MS" panose="020B0603020202020204" pitchFamily="34" charset="0"/>
              <a:buChar char="•"/>
            </a:pPr>
            <a:r>
              <a:rPr lang="en-US" sz="1200" dirty="0">
                <a:solidFill>
                  <a:schemeClr val="tx1">
                    <a:lumMod val="75000"/>
                  </a:schemeClr>
                </a:solidFill>
              </a:rPr>
              <a:t>Lorem ipsum dolor sit amet, consectetur adipiscing elit. Ut tempor, quam et mattis pulvinar, mauris ligula suscipit arcu</a:t>
            </a:r>
          </a:p>
          <a:p>
            <a:pPr marL="269075" lvl="1" indent="-147635">
              <a:buClr>
                <a:schemeClr val="tx2"/>
              </a:buClr>
              <a:buFont typeface="Trebuchet MS" panose="020B0603020202020204" pitchFamily="34" charset="0"/>
              <a:buChar char="•"/>
            </a:pPr>
            <a:r>
              <a:rPr lang="en-US" sz="1200" dirty="0">
                <a:solidFill>
                  <a:schemeClr val="tx1">
                    <a:lumMod val="75000"/>
                  </a:schemeClr>
                </a:solidFill>
              </a:rPr>
              <a:t>Lorem ipsum dolor sit amet, consectetur adipiscing elit. Ut tempor, quam et mattis pulvinar, mauris ligula suscipit arcu</a:t>
            </a:r>
          </a:p>
          <a:p>
            <a:pPr marL="269075" lvl="1" indent="-147635">
              <a:buClr>
                <a:schemeClr val="tx2"/>
              </a:buClr>
              <a:buFont typeface="Trebuchet MS" panose="020B0603020202020204" pitchFamily="34" charset="0"/>
              <a:buChar char="•"/>
            </a:pPr>
            <a:r>
              <a:rPr lang="en-US" sz="1200" dirty="0">
                <a:solidFill>
                  <a:schemeClr val="tx1">
                    <a:lumMod val="75000"/>
                  </a:schemeClr>
                </a:solidFill>
              </a:rPr>
              <a:t>Lorem ipsum dolor sit amet, consectetur adipiscing elit. Ut tempor, quam et mattis pulvinar, mauris ligula suscipit arcu</a:t>
            </a:r>
          </a:p>
          <a:p>
            <a:pPr marL="269075" lvl="1" indent="-147635">
              <a:buClr>
                <a:schemeClr val="tx2"/>
              </a:buClr>
              <a:buFont typeface="Trebuchet MS" panose="020B0603020202020204" pitchFamily="34" charset="0"/>
              <a:buChar char="•"/>
            </a:pPr>
            <a:r>
              <a:rPr lang="en-US" sz="1200" dirty="0">
                <a:solidFill>
                  <a:schemeClr val="tx1">
                    <a:lumMod val="75000"/>
                  </a:schemeClr>
                </a:solidFill>
              </a:rPr>
              <a:t>Lorem ipsum dolor sit amet, consectetur adipiscing elit. Ut tempor, quam et mattis pulvinar, mauris ligula suscipit arcu</a:t>
            </a:r>
          </a:p>
          <a:p>
            <a:pPr marL="269075" lvl="1" indent="-147635">
              <a:buClr>
                <a:schemeClr val="tx2"/>
              </a:buClr>
              <a:buFont typeface="Trebuchet MS" panose="020B0603020202020204" pitchFamily="34" charset="0"/>
              <a:buChar char="•"/>
            </a:pPr>
            <a:r>
              <a:rPr lang="en-US" sz="1200" dirty="0">
                <a:solidFill>
                  <a:schemeClr val="tx1">
                    <a:lumMod val="75000"/>
                  </a:schemeClr>
                </a:solidFill>
              </a:rPr>
              <a:t>Lorem ipsum dolor sit amet, consectetur adipiscing elit. Ut tempor, quam et mattis pulvinar, mauris ligula suscipit arcu</a:t>
            </a:r>
          </a:p>
          <a:p>
            <a:pPr marL="269075" lvl="1" indent="-147635">
              <a:buClr>
                <a:schemeClr val="tx2"/>
              </a:buClr>
              <a:buFont typeface="Trebuchet MS" panose="020B0603020202020204" pitchFamily="34" charset="0"/>
              <a:buChar char="•"/>
            </a:pPr>
            <a:endParaRPr lang="en-US" sz="1200" dirty="0">
              <a:solidFill>
                <a:schemeClr val="tx1">
                  <a:lumMod val="75000"/>
                </a:schemeClr>
              </a:solidFill>
            </a:endParaRPr>
          </a:p>
        </p:txBody>
      </p:sp>
      <p:cxnSp>
        <p:nvCxnSpPr>
          <p:cNvPr id="19" name="Straight Connector 18">
            <a:extLst>
              <a:ext uri="{FF2B5EF4-FFF2-40B4-BE49-F238E27FC236}">
                <a16:creationId xmlns:a16="http://schemas.microsoft.com/office/drawing/2014/main" id="{157F5655-489B-48BE-88EB-2B9AE8827871}"/>
              </a:ext>
            </a:extLst>
          </p:cNvPr>
          <p:cNvCxnSpPr/>
          <p:nvPr/>
        </p:nvCxnSpPr>
        <p:spPr>
          <a:xfrm>
            <a:off x="3576580" y="2447403"/>
            <a:ext cx="4980623" cy="0"/>
          </a:xfrm>
          <a:prstGeom prst="line">
            <a:avLst/>
          </a:prstGeom>
          <a:ln w="15875" cap="rnd" cmpd="sng" algn="ctr">
            <a:solidFill>
              <a:schemeClr val="accent4"/>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4" name="Right Triangle 3">
            <a:extLst>
              <a:ext uri="{FF2B5EF4-FFF2-40B4-BE49-F238E27FC236}">
                <a16:creationId xmlns:a16="http://schemas.microsoft.com/office/drawing/2014/main" id="{A03B9BAE-9BD9-4334-BE3D-DE1F7EB3B14A}"/>
              </a:ext>
            </a:extLst>
          </p:cNvPr>
          <p:cNvSpPr/>
          <p:nvPr/>
        </p:nvSpPr>
        <p:spPr>
          <a:xfrm>
            <a:off x="3347852" y="1628538"/>
            <a:ext cx="206408" cy="163849"/>
          </a:xfrm>
          <a:prstGeom prst="rtTriangle">
            <a:avLst/>
          </a:prstGeom>
          <a:solidFill>
            <a:schemeClr val="tx2"/>
          </a:solidFill>
          <a:ln w="9491"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333" tIns="34167" rIns="68333" bIns="34167" numCol="1" spcCol="0" rtlCol="0" fromWordArt="0" anchor="ctr" anchorCtr="0" forceAA="0" compatLnSpc="1">
            <a:prstTxWarp prst="textNoShape">
              <a:avLst/>
            </a:prstTxWarp>
            <a:noAutofit/>
          </a:bodyPr>
          <a:lstStyle/>
          <a:p>
            <a:pPr algn="ctr" defTabSz="779096"/>
            <a:endParaRPr lang="en-US" sz="900" dirty="0">
              <a:solidFill>
                <a:srgbClr val="FFFFFF"/>
              </a:solidFill>
              <a:latin typeface="Trebuchet MS" panose="020B0603020202020204" pitchFamily="34" charset="0"/>
              <a:sym typeface="Trebuchet MS" panose="020B0603020202020204" pitchFamily="34" charset="0"/>
            </a:endParaRPr>
          </a:p>
        </p:txBody>
      </p:sp>
      <p:sp>
        <p:nvSpPr>
          <p:cNvPr id="5" name="Right Triangle 4">
            <a:extLst>
              <a:ext uri="{FF2B5EF4-FFF2-40B4-BE49-F238E27FC236}">
                <a16:creationId xmlns:a16="http://schemas.microsoft.com/office/drawing/2014/main" id="{32C2C446-F3AB-45AC-B6FF-6E0FDA8E485C}"/>
              </a:ext>
            </a:extLst>
          </p:cNvPr>
          <p:cNvSpPr/>
          <p:nvPr/>
        </p:nvSpPr>
        <p:spPr>
          <a:xfrm flipV="1">
            <a:off x="3347852" y="5686229"/>
            <a:ext cx="206408" cy="163849"/>
          </a:xfrm>
          <a:prstGeom prst="rtTriangle">
            <a:avLst/>
          </a:prstGeom>
          <a:solidFill>
            <a:schemeClr val="tx2"/>
          </a:solidFill>
          <a:ln w="9491"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333" tIns="34167" rIns="68333" bIns="34167" numCol="1" spcCol="0" rtlCol="0" fromWordArt="0" anchor="ctr" anchorCtr="0" forceAA="0" compatLnSpc="1">
            <a:prstTxWarp prst="textNoShape">
              <a:avLst/>
            </a:prstTxWarp>
            <a:noAutofit/>
          </a:bodyPr>
          <a:lstStyle/>
          <a:p>
            <a:pPr algn="ctr" defTabSz="779096"/>
            <a:endParaRPr lang="en-US" sz="900" dirty="0">
              <a:solidFill>
                <a:srgbClr val="FFFFFF"/>
              </a:solidFill>
              <a:latin typeface="Trebuchet MS" panose="020B0603020202020204" pitchFamily="34" charset="0"/>
              <a:sym typeface="Trebuchet MS" panose="020B0603020202020204" pitchFamily="34" charset="0"/>
            </a:endParaRPr>
          </a:p>
        </p:txBody>
      </p:sp>
      <p:sp>
        <p:nvSpPr>
          <p:cNvPr id="7" name="Rectangle 6">
            <a:extLst>
              <a:ext uri="{FF2B5EF4-FFF2-40B4-BE49-F238E27FC236}">
                <a16:creationId xmlns:a16="http://schemas.microsoft.com/office/drawing/2014/main" id="{6C411803-CBED-42A3-9530-1FDE53D706CB}"/>
              </a:ext>
            </a:extLst>
          </p:cNvPr>
          <p:cNvSpPr/>
          <p:nvPr/>
        </p:nvSpPr>
        <p:spPr>
          <a:xfrm flipH="1">
            <a:off x="272847" y="1628538"/>
            <a:ext cx="3075005" cy="4221540"/>
          </a:xfrm>
          <a:prstGeom prst="rect">
            <a:avLst/>
          </a:prstGeom>
          <a:solidFill>
            <a:schemeClr val="bg2">
              <a:lumMod val="50000"/>
            </a:schemeClr>
          </a:solidFill>
          <a:ln w="9491"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333" tIns="34167" rIns="68333" bIns="34167" numCol="1" spcCol="0" rtlCol="0" fromWordArt="0" anchor="ctr" anchorCtr="0" forceAA="0" compatLnSpc="1">
            <a:prstTxWarp prst="textNoShape">
              <a:avLst/>
            </a:prstTxWarp>
            <a:noAutofit/>
          </a:bodyPr>
          <a:lstStyle/>
          <a:p>
            <a:pPr algn="ctr" defTabSz="779096"/>
            <a:endParaRPr lang="en-US" sz="900" dirty="0">
              <a:solidFill>
                <a:srgbClr val="FFFFFF"/>
              </a:solidFill>
              <a:latin typeface="Trebuchet MS" panose="020B0603020202020204" pitchFamily="34" charset="0"/>
              <a:sym typeface="Trebuchet MS" panose="020B0603020202020204" pitchFamily="34" charset="0"/>
            </a:endParaRPr>
          </a:p>
        </p:txBody>
      </p:sp>
      <p:sp>
        <p:nvSpPr>
          <p:cNvPr id="8" name="Rectangle 7">
            <a:extLst>
              <a:ext uri="{FF2B5EF4-FFF2-40B4-BE49-F238E27FC236}">
                <a16:creationId xmlns:a16="http://schemas.microsoft.com/office/drawing/2014/main" id="{F84D2E86-B6C9-4A08-A65F-7EA177029CA3}"/>
              </a:ext>
            </a:extLst>
          </p:cNvPr>
          <p:cNvSpPr/>
          <p:nvPr/>
        </p:nvSpPr>
        <p:spPr>
          <a:xfrm flipH="1">
            <a:off x="362935" y="1784892"/>
            <a:ext cx="2870004" cy="3908832"/>
          </a:xfrm>
          <a:prstGeom prst="rect">
            <a:avLst/>
          </a:prstGeom>
          <a:solidFill>
            <a:schemeClr val="bg2"/>
          </a:solidFill>
          <a:ln w="9491"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333" tIns="34167" rIns="68333" bIns="34167" numCol="1" spcCol="0" rtlCol="0" fromWordArt="0" anchor="ctr" anchorCtr="0" forceAA="0" compatLnSpc="1">
            <a:prstTxWarp prst="textNoShape">
              <a:avLst/>
            </a:prstTxWarp>
            <a:noAutofit/>
          </a:bodyPr>
          <a:lstStyle/>
          <a:p>
            <a:pPr algn="ctr" defTabSz="779096"/>
            <a:endParaRPr lang="en-US" sz="900" dirty="0">
              <a:solidFill>
                <a:srgbClr val="FFFFFF"/>
              </a:solidFill>
              <a:latin typeface="Trebuchet MS" panose="020B0603020202020204" pitchFamily="34" charset="0"/>
              <a:sym typeface="Trebuchet MS" panose="020B0603020202020204" pitchFamily="34" charset="0"/>
            </a:endParaRPr>
          </a:p>
        </p:txBody>
      </p:sp>
      <p:grpSp>
        <p:nvGrpSpPr>
          <p:cNvPr id="9" name="Group 8">
            <a:extLst>
              <a:ext uri="{FF2B5EF4-FFF2-40B4-BE49-F238E27FC236}">
                <a16:creationId xmlns:a16="http://schemas.microsoft.com/office/drawing/2014/main" id="{1D0AD419-A1F5-443E-B2E6-403504459789}"/>
              </a:ext>
            </a:extLst>
          </p:cNvPr>
          <p:cNvGrpSpPr/>
          <p:nvPr/>
        </p:nvGrpSpPr>
        <p:grpSpPr>
          <a:xfrm>
            <a:off x="2963036" y="3465154"/>
            <a:ext cx="667133" cy="666000"/>
            <a:chOff x="7261859" y="3551286"/>
            <a:chExt cx="548640" cy="548640"/>
          </a:xfrm>
        </p:grpSpPr>
        <p:sp>
          <p:nvSpPr>
            <p:cNvPr id="10" name="Oval 9">
              <a:extLst>
                <a:ext uri="{FF2B5EF4-FFF2-40B4-BE49-F238E27FC236}">
                  <a16:creationId xmlns:a16="http://schemas.microsoft.com/office/drawing/2014/main" id="{B3635F94-F7E5-481C-917F-E867C94A769C}"/>
                </a:ext>
              </a:extLst>
            </p:cNvPr>
            <p:cNvSpPr>
              <a:spLocks noChangeAspect="1"/>
            </p:cNvSpPr>
            <p:nvPr/>
          </p:nvSpPr>
          <p:spPr>
            <a:xfrm>
              <a:off x="7261859" y="3551286"/>
              <a:ext cx="548640" cy="548640"/>
            </a:xfrm>
            <a:prstGeom prst="ellipse">
              <a:avLst/>
            </a:prstGeom>
            <a:solidFill>
              <a:schemeClr val="bg2"/>
            </a:solidFill>
            <a:ln w="9491"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333" tIns="34167" rIns="68333" bIns="34167" numCol="1" spcCol="0" rtlCol="0" fromWordArt="0" anchor="ctr" anchorCtr="0" forceAA="0" compatLnSpc="1">
              <a:prstTxWarp prst="textNoShape">
                <a:avLst/>
              </a:prstTxWarp>
              <a:noAutofit/>
            </a:bodyPr>
            <a:lstStyle/>
            <a:p>
              <a:pPr algn="ctr">
                <a:lnSpc>
                  <a:spcPct val="90000"/>
                </a:lnSpc>
                <a:spcAft>
                  <a:spcPts val="750"/>
                </a:spcAft>
              </a:pPr>
              <a:endParaRPr lang="en-US" sz="900" dirty="0">
                <a:solidFill>
                  <a:srgbClr val="FFFFFF"/>
                </a:solidFill>
              </a:endParaRPr>
            </a:p>
          </p:txBody>
        </p:sp>
        <p:sp>
          <p:nvSpPr>
            <p:cNvPr id="12" name="Oval 50">
              <a:extLst>
                <a:ext uri="{FF2B5EF4-FFF2-40B4-BE49-F238E27FC236}">
                  <a16:creationId xmlns:a16="http://schemas.microsoft.com/office/drawing/2014/main" id="{909C9802-955E-48DA-8EC9-996E7A501386}"/>
                </a:ext>
              </a:extLst>
            </p:cNvPr>
            <p:cNvSpPr>
              <a:spLocks noChangeArrowheads="1"/>
            </p:cNvSpPr>
            <p:nvPr/>
          </p:nvSpPr>
          <p:spPr bwMode="auto">
            <a:xfrm>
              <a:off x="7353299" y="3642726"/>
              <a:ext cx="365760" cy="365760"/>
            </a:xfrm>
            <a:prstGeom prst="ellipse">
              <a:avLst/>
            </a:prstGeom>
            <a:solidFill>
              <a:schemeClr val="bg2">
                <a:lumMod val="50000"/>
              </a:schemeClr>
            </a:solidFill>
            <a:ln>
              <a:noFill/>
            </a:ln>
          </p:spPr>
          <p:txBody>
            <a:bodyPr vert="horz" wrap="square" lIns="68333" tIns="34167" rIns="68333" bIns="34167" numCol="1" anchor="t" anchorCtr="0" compatLnSpc="1">
              <a:prstTxWarp prst="textNoShape">
                <a:avLst/>
              </a:prstTxWarp>
            </a:bodyPr>
            <a:lstStyle/>
            <a:p>
              <a:endParaRPr lang="en-US" sz="1350" dirty="0">
                <a:solidFill>
                  <a:schemeClr val="bg1"/>
                </a:solidFill>
              </a:endParaRPr>
            </a:p>
          </p:txBody>
        </p:sp>
      </p:grpSp>
      <p:sp>
        <p:nvSpPr>
          <p:cNvPr id="14" name="TextBox 13">
            <a:extLst>
              <a:ext uri="{FF2B5EF4-FFF2-40B4-BE49-F238E27FC236}">
                <a16:creationId xmlns:a16="http://schemas.microsoft.com/office/drawing/2014/main" id="{91973B35-E085-4B12-80D9-0856F890F08D}"/>
              </a:ext>
            </a:extLst>
          </p:cNvPr>
          <p:cNvSpPr txBox="1"/>
          <p:nvPr/>
        </p:nvSpPr>
        <p:spPr>
          <a:xfrm>
            <a:off x="495844" y="1841938"/>
            <a:ext cx="2531383" cy="571928"/>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ormAutofit/>
          </a:bodyPr>
          <a:lstStyle/>
          <a:p>
            <a:r>
              <a:rPr lang="en-US" sz="1350" dirty="0">
                <a:solidFill>
                  <a:schemeClr val="accent4"/>
                </a:solidFill>
              </a:rPr>
              <a:t>Lorem ipsum dolor sit amet, consectetur adipiscing elit</a:t>
            </a:r>
          </a:p>
        </p:txBody>
      </p:sp>
      <p:sp>
        <p:nvSpPr>
          <p:cNvPr id="16" name="TextBox 15">
            <a:extLst>
              <a:ext uri="{FF2B5EF4-FFF2-40B4-BE49-F238E27FC236}">
                <a16:creationId xmlns:a16="http://schemas.microsoft.com/office/drawing/2014/main" id="{22E3D254-E884-4CD1-A261-B673F48F8AF8}"/>
              </a:ext>
            </a:extLst>
          </p:cNvPr>
          <p:cNvSpPr txBox="1"/>
          <p:nvPr/>
        </p:nvSpPr>
        <p:spPr>
          <a:xfrm>
            <a:off x="495844" y="2535013"/>
            <a:ext cx="2499583" cy="3088414"/>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ormAutofit/>
          </a:bodyPr>
          <a:lstStyle/>
          <a:p>
            <a:pPr marL="269075" lvl="1" indent="-147635">
              <a:buClr>
                <a:schemeClr val="tx2"/>
              </a:buClr>
              <a:buFont typeface="Trebuchet MS" panose="020B0603020202020204" pitchFamily="34" charset="0"/>
              <a:buChar char="•"/>
            </a:pPr>
            <a:r>
              <a:rPr lang="en-US" sz="1200" dirty="0">
                <a:solidFill>
                  <a:schemeClr val="tx1">
                    <a:lumMod val="75000"/>
                  </a:schemeClr>
                </a:solidFill>
              </a:rPr>
              <a:t>Lorem ipsum dolor sit amet, consectetur adipiscing elit. Ut tempor, quam et mattis pulvinar, mauris ligula suscipit arcu</a:t>
            </a:r>
          </a:p>
          <a:p>
            <a:pPr marL="269075" lvl="1" indent="-147635">
              <a:buClr>
                <a:schemeClr val="tx2"/>
              </a:buClr>
              <a:buFont typeface="Trebuchet MS" panose="020B0603020202020204" pitchFamily="34" charset="0"/>
              <a:buChar char="•"/>
            </a:pPr>
            <a:r>
              <a:rPr lang="en-US" sz="1200" dirty="0">
                <a:solidFill>
                  <a:schemeClr val="tx1">
                    <a:lumMod val="75000"/>
                  </a:schemeClr>
                </a:solidFill>
              </a:rPr>
              <a:t>Lorem ipsum dolor sit amet, consectetur adipiscing elit. Ut tempor, quam et mattis pulvinar, mauris ligula suscipit arcu</a:t>
            </a:r>
          </a:p>
          <a:p>
            <a:pPr marL="269075" lvl="1" indent="-147635">
              <a:buClr>
                <a:schemeClr val="tx2"/>
              </a:buClr>
              <a:buFont typeface="Trebuchet MS" panose="020B0603020202020204" pitchFamily="34" charset="0"/>
              <a:buChar char="•"/>
            </a:pPr>
            <a:r>
              <a:rPr lang="en-US" sz="1200" dirty="0">
                <a:solidFill>
                  <a:schemeClr val="tx1">
                    <a:lumMod val="75000"/>
                  </a:schemeClr>
                </a:solidFill>
              </a:rPr>
              <a:t>Lorem ipsum dolor sit amet, consectetur adipiscing elit. Ut tempor, quam et mattis pulvinar, mauris ligula suscipit arcu</a:t>
            </a:r>
          </a:p>
        </p:txBody>
      </p:sp>
      <p:cxnSp>
        <p:nvCxnSpPr>
          <p:cNvPr id="18" name="Straight Connector 17">
            <a:extLst>
              <a:ext uri="{FF2B5EF4-FFF2-40B4-BE49-F238E27FC236}">
                <a16:creationId xmlns:a16="http://schemas.microsoft.com/office/drawing/2014/main" id="{C3412E9A-28C7-4454-80B9-8BF7B807088C}"/>
              </a:ext>
            </a:extLst>
          </p:cNvPr>
          <p:cNvCxnSpPr/>
          <p:nvPr/>
        </p:nvCxnSpPr>
        <p:spPr>
          <a:xfrm>
            <a:off x="495844" y="2447403"/>
            <a:ext cx="2531383" cy="0"/>
          </a:xfrm>
          <a:prstGeom prst="line">
            <a:avLst/>
          </a:prstGeom>
          <a:ln w="15875" cap="rnd" cmpd="sng" algn="ctr">
            <a:solidFill>
              <a:schemeClr val="accent4"/>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20" name="Isosceles Triangle 19">
            <a:extLst>
              <a:ext uri="{FF2B5EF4-FFF2-40B4-BE49-F238E27FC236}">
                <a16:creationId xmlns:a16="http://schemas.microsoft.com/office/drawing/2014/main" id="{D7072CA7-35BA-4E39-80E0-7D2CA1EDED16}"/>
              </a:ext>
            </a:extLst>
          </p:cNvPr>
          <p:cNvSpPr/>
          <p:nvPr/>
        </p:nvSpPr>
        <p:spPr>
          <a:xfrm rot="5400000">
            <a:off x="3160416" y="3703386"/>
            <a:ext cx="272373" cy="189536"/>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Tree>
    <p:extLst>
      <p:ext uri="{BB962C8B-B14F-4D97-AF65-F5344CB8AC3E}">
        <p14:creationId xmlns:p14="http://schemas.microsoft.com/office/powerpoint/2010/main" val="389806630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1DC6F02-24F8-4733-B913-2D11F536E465}"/>
              </a:ext>
            </a:extLst>
          </p:cNvPr>
          <p:cNvSpPr>
            <a:spLocks noGrp="1"/>
          </p:cNvSpPr>
          <p:nvPr>
            <p:ph type="title"/>
          </p:nvPr>
        </p:nvSpPr>
        <p:spPr/>
        <p:txBody>
          <a:bodyPr/>
          <a:lstStyle/>
          <a:p>
            <a:r>
              <a:rPr lang="en-US" dirty="0"/>
              <a:t>Table of Contents – Five Segments</a:t>
            </a:r>
            <a:endParaRPr lang="en-PH" dirty="0"/>
          </a:p>
        </p:txBody>
      </p:sp>
      <p:sp>
        <p:nvSpPr>
          <p:cNvPr id="3" name="Slide Number Placeholder 2">
            <a:extLst>
              <a:ext uri="{FF2B5EF4-FFF2-40B4-BE49-F238E27FC236}">
                <a16:creationId xmlns:a16="http://schemas.microsoft.com/office/drawing/2014/main" id="{956B822B-77AB-489F-BE66-6FD82CCFF508}"/>
              </a:ext>
            </a:extLst>
          </p:cNvPr>
          <p:cNvSpPr>
            <a:spLocks noGrp="1"/>
          </p:cNvSpPr>
          <p:nvPr>
            <p:ph type="sldNum" sz="quarter" idx="4"/>
          </p:nvPr>
        </p:nvSpPr>
        <p:spPr/>
        <p:txBody>
          <a:bodyPr>
            <a:normAutofit/>
          </a:bodyPr>
          <a:lstStyle/>
          <a:p>
            <a:fld id="{42BC4FAA-B05C-4B71-9CD7-008D1E941E8A}" type="slidenum">
              <a:rPr lang="en-PH" smtClean="0"/>
              <a:pPr/>
              <a:t>14</a:t>
            </a:fld>
            <a:endParaRPr lang="en-PH" dirty="0"/>
          </a:p>
        </p:txBody>
      </p:sp>
      <p:sp>
        <p:nvSpPr>
          <p:cNvPr id="5" name="TextBox 4">
            <a:extLst>
              <a:ext uri="{FF2B5EF4-FFF2-40B4-BE49-F238E27FC236}">
                <a16:creationId xmlns:a16="http://schemas.microsoft.com/office/drawing/2014/main" id="{07971C26-DD1D-4821-8569-047BD6AA7D30}"/>
              </a:ext>
            </a:extLst>
          </p:cNvPr>
          <p:cNvSpPr txBox="1"/>
          <p:nvPr/>
        </p:nvSpPr>
        <p:spPr>
          <a:xfrm>
            <a:off x="3108352" y="558885"/>
            <a:ext cx="5509870" cy="314224"/>
          </a:xfrm>
          <a:prstGeom prst="rect">
            <a:avLst/>
          </a:prstGeom>
          <a:noFill/>
        </p:spPr>
        <p:txBody>
          <a:bodyPr wrap="square" lIns="0" tIns="0" rIns="0" bIns="0" rtlCol="0" anchor="ctr">
            <a:normAutofit/>
          </a:bodyPr>
          <a:lstStyle/>
          <a:p>
            <a:r>
              <a:rPr lang="en-US" sz="1400" b="1" dirty="0">
                <a:latin typeface="+mj-lt"/>
              </a:rPr>
              <a:t>1. Lorem ipsum dolor </a:t>
            </a:r>
            <a:endParaRPr lang="en-PH" sz="1400" b="1" dirty="0">
              <a:latin typeface="+mj-lt"/>
            </a:endParaRPr>
          </a:p>
        </p:txBody>
      </p:sp>
      <p:sp>
        <p:nvSpPr>
          <p:cNvPr id="6" name="TextBox 5">
            <a:extLst>
              <a:ext uri="{FF2B5EF4-FFF2-40B4-BE49-F238E27FC236}">
                <a16:creationId xmlns:a16="http://schemas.microsoft.com/office/drawing/2014/main" id="{96187B67-DEA3-49CF-8F2D-5BFBEA8EB547}"/>
              </a:ext>
            </a:extLst>
          </p:cNvPr>
          <p:cNvSpPr txBox="1"/>
          <p:nvPr/>
        </p:nvSpPr>
        <p:spPr>
          <a:xfrm>
            <a:off x="3299463" y="850248"/>
            <a:ext cx="5318760" cy="677609"/>
          </a:xfrm>
          <a:prstGeom prst="rect">
            <a:avLst/>
          </a:prstGeom>
          <a:noFill/>
        </p:spPr>
        <p:txBody>
          <a:bodyPr wrap="square" lIns="0" tIns="0" rIns="0" bIns="0" rtlCol="0">
            <a:normAutofit/>
          </a:bodyPr>
          <a:lstStyle/>
          <a:p>
            <a:pPr marL="257168" indent="-123822">
              <a:buFont typeface="Arial" panose="020B0604020202020204" pitchFamily="34" charset="0"/>
              <a:buChar char="•"/>
            </a:pPr>
            <a:r>
              <a:rPr lang="en-US" sz="1000" dirty="0"/>
              <a:t>Lorem ipsum dolor sit amet, consecteturadipiscing elit. Ut tempor</a:t>
            </a:r>
          </a:p>
          <a:p>
            <a:pPr marL="257168" indent="-123822">
              <a:buFont typeface="Arial" panose="020B0604020202020204" pitchFamily="34" charset="0"/>
              <a:buChar char="•"/>
            </a:pPr>
            <a:r>
              <a:rPr lang="en-US" sz="1000" dirty="0"/>
              <a:t>Lorem ipsum dolor sit amet, consectetur adipiscing elit. Ut tempor</a:t>
            </a:r>
            <a:endParaRPr lang="en-PH" sz="1000" dirty="0"/>
          </a:p>
          <a:p>
            <a:pPr marL="257168" indent="-123822">
              <a:buFont typeface="Arial" panose="020B0604020202020204" pitchFamily="34" charset="0"/>
              <a:buChar char="•"/>
            </a:pPr>
            <a:r>
              <a:rPr lang="en-US" sz="1000" dirty="0"/>
              <a:t>Lorem ipsum dolor sit amet, consectetur adipiscing elit. Ut tempor</a:t>
            </a:r>
            <a:endParaRPr lang="en-PH" sz="1000" dirty="0"/>
          </a:p>
          <a:p>
            <a:endParaRPr lang="en-US" sz="1000" dirty="0"/>
          </a:p>
        </p:txBody>
      </p:sp>
      <p:sp>
        <p:nvSpPr>
          <p:cNvPr id="15" name="TextBox 14">
            <a:extLst>
              <a:ext uri="{FF2B5EF4-FFF2-40B4-BE49-F238E27FC236}">
                <a16:creationId xmlns:a16="http://schemas.microsoft.com/office/drawing/2014/main" id="{5BD23F67-9D9E-4A41-B95F-220C0F5927EC}"/>
              </a:ext>
            </a:extLst>
          </p:cNvPr>
          <p:cNvSpPr txBox="1"/>
          <p:nvPr/>
        </p:nvSpPr>
        <p:spPr>
          <a:xfrm>
            <a:off x="3108352" y="1727303"/>
            <a:ext cx="5509870" cy="314224"/>
          </a:xfrm>
          <a:prstGeom prst="rect">
            <a:avLst/>
          </a:prstGeom>
          <a:noFill/>
        </p:spPr>
        <p:txBody>
          <a:bodyPr wrap="square" lIns="0" tIns="0" rIns="0" bIns="0" rtlCol="0" anchor="ctr">
            <a:normAutofit/>
          </a:bodyPr>
          <a:lstStyle/>
          <a:p>
            <a:r>
              <a:rPr lang="en-US" sz="1400" b="1" dirty="0">
                <a:latin typeface="+mj-lt"/>
              </a:rPr>
              <a:t>2. Lorem ipsum dolor </a:t>
            </a:r>
            <a:endParaRPr lang="en-PH" sz="1400" b="1" dirty="0">
              <a:latin typeface="+mj-lt"/>
            </a:endParaRPr>
          </a:p>
        </p:txBody>
      </p:sp>
      <p:sp>
        <p:nvSpPr>
          <p:cNvPr id="16" name="TextBox 15">
            <a:extLst>
              <a:ext uri="{FF2B5EF4-FFF2-40B4-BE49-F238E27FC236}">
                <a16:creationId xmlns:a16="http://schemas.microsoft.com/office/drawing/2014/main" id="{70406397-9B46-4CC1-9B73-75C41D992F8E}"/>
              </a:ext>
            </a:extLst>
          </p:cNvPr>
          <p:cNvSpPr txBox="1"/>
          <p:nvPr/>
        </p:nvSpPr>
        <p:spPr>
          <a:xfrm>
            <a:off x="3299463" y="2018666"/>
            <a:ext cx="5318760" cy="677609"/>
          </a:xfrm>
          <a:prstGeom prst="rect">
            <a:avLst/>
          </a:prstGeom>
          <a:noFill/>
        </p:spPr>
        <p:txBody>
          <a:bodyPr wrap="square" lIns="0" tIns="0" rIns="0" bIns="0" rtlCol="0">
            <a:normAutofit/>
          </a:bodyPr>
          <a:lstStyle/>
          <a:p>
            <a:pPr marL="257168" indent="-123822">
              <a:buFont typeface="Arial" panose="020B0604020202020204" pitchFamily="34" charset="0"/>
              <a:buChar char="•"/>
            </a:pPr>
            <a:r>
              <a:rPr lang="en-US" sz="1000" dirty="0"/>
              <a:t>Lorem ipsum dolor sit amet, consecteturadipiscing elit. Ut tempor</a:t>
            </a:r>
          </a:p>
          <a:p>
            <a:pPr marL="257168" indent="-123822">
              <a:buFont typeface="Arial" panose="020B0604020202020204" pitchFamily="34" charset="0"/>
              <a:buChar char="•"/>
            </a:pPr>
            <a:r>
              <a:rPr lang="en-US" sz="1000" dirty="0"/>
              <a:t>Lorem ipsum dolor sit amet, consectetur adipiscing elit. Ut tempor</a:t>
            </a:r>
            <a:endParaRPr lang="en-PH" sz="1000" dirty="0"/>
          </a:p>
          <a:p>
            <a:pPr marL="257168" indent="-123822">
              <a:buFont typeface="Arial" panose="020B0604020202020204" pitchFamily="34" charset="0"/>
              <a:buChar char="•"/>
            </a:pPr>
            <a:r>
              <a:rPr lang="en-US" sz="1000" dirty="0"/>
              <a:t>Lorem ipsum dolor sit amet, consectetur adipiscing elit. Ut tempor</a:t>
            </a:r>
            <a:endParaRPr lang="en-PH" sz="1000" dirty="0"/>
          </a:p>
          <a:p>
            <a:endParaRPr lang="en-US" sz="1000" dirty="0"/>
          </a:p>
        </p:txBody>
      </p:sp>
      <p:sp>
        <p:nvSpPr>
          <p:cNvPr id="18" name="TextBox 17">
            <a:extLst>
              <a:ext uri="{FF2B5EF4-FFF2-40B4-BE49-F238E27FC236}">
                <a16:creationId xmlns:a16="http://schemas.microsoft.com/office/drawing/2014/main" id="{6B8A5F26-2512-4392-8CE7-5CF671B526F1}"/>
              </a:ext>
            </a:extLst>
          </p:cNvPr>
          <p:cNvSpPr txBox="1"/>
          <p:nvPr/>
        </p:nvSpPr>
        <p:spPr>
          <a:xfrm>
            <a:off x="3108352" y="2895721"/>
            <a:ext cx="5509870" cy="314224"/>
          </a:xfrm>
          <a:prstGeom prst="rect">
            <a:avLst/>
          </a:prstGeom>
          <a:noFill/>
        </p:spPr>
        <p:txBody>
          <a:bodyPr wrap="square" lIns="0" tIns="0" rIns="0" bIns="0" rtlCol="0" anchor="ctr">
            <a:normAutofit/>
          </a:bodyPr>
          <a:lstStyle/>
          <a:p>
            <a:r>
              <a:rPr lang="en-US" sz="1400" b="1" dirty="0">
                <a:latin typeface="+mj-lt"/>
              </a:rPr>
              <a:t>3. Lorem ipsum dolor </a:t>
            </a:r>
            <a:endParaRPr lang="en-PH" sz="1400" b="1" dirty="0">
              <a:latin typeface="+mj-lt"/>
            </a:endParaRPr>
          </a:p>
        </p:txBody>
      </p:sp>
      <p:sp>
        <p:nvSpPr>
          <p:cNvPr id="19" name="TextBox 18">
            <a:extLst>
              <a:ext uri="{FF2B5EF4-FFF2-40B4-BE49-F238E27FC236}">
                <a16:creationId xmlns:a16="http://schemas.microsoft.com/office/drawing/2014/main" id="{EAD036BC-DB95-4820-8886-DC63F610CD63}"/>
              </a:ext>
            </a:extLst>
          </p:cNvPr>
          <p:cNvSpPr txBox="1"/>
          <p:nvPr/>
        </p:nvSpPr>
        <p:spPr>
          <a:xfrm>
            <a:off x="3299463" y="3187084"/>
            <a:ext cx="5318760" cy="677609"/>
          </a:xfrm>
          <a:prstGeom prst="rect">
            <a:avLst/>
          </a:prstGeom>
          <a:noFill/>
        </p:spPr>
        <p:txBody>
          <a:bodyPr wrap="square" lIns="0" tIns="0" rIns="0" bIns="0" rtlCol="0">
            <a:normAutofit/>
          </a:bodyPr>
          <a:lstStyle/>
          <a:p>
            <a:pPr marL="257168" indent="-123822">
              <a:buFont typeface="Arial" panose="020B0604020202020204" pitchFamily="34" charset="0"/>
              <a:buChar char="•"/>
            </a:pPr>
            <a:r>
              <a:rPr lang="en-US" sz="1000" dirty="0"/>
              <a:t>Lorem ipsum dolor sit amet, consecteturadipiscing elit. Ut tempor</a:t>
            </a:r>
          </a:p>
          <a:p>
            <a:pPr marL="257168" indent="-123822">
              <a:buFont typeface="Arial" panose="020B0604020202020204" pitchFamily="34" charset="0"/>
              <a:buChar char="•"/>
            </a:pPr>
            <a:r>
              <a:rPr lang="en-US" sz="1000" dirty="0"/>
              <a:t>Lorem ipsum dolor sit amet, consectetur adipiscing elit. Ut tempor</a:t>
            </a:r>
            <a:endParaRPr lang="en-PH" sz="1000" dirty="0"/>
          </a:p>
          <a:p>
            <a:pPr marL="257168" indent="-123822">
              <a:buFont typeface="Arial" panose="020B0604020202020204" pitchFamily="34" charset="0"/>
              <a:buChar char="•"/>
            </a:pPr>
            <a:r>
              <a:rPr lang="en-US" sz="1000" dirty="0"/>
              <a:t>Lorem ipsum dolor sit amet, consectetur adipiscing elit. Ut tempor</a:t>
            </a:r>
            <a:endParaRPr lang="en-PH" sz="1000" dirty="0"/>
          </a:p>
          <a:p>
            <a:endParaRPr lang="en-US" sz="1000" dirty="0"/>
          </a:p>
        </p:txBody>
      </p:sp>
      <p:sp>
        <p:nvSpPr>
          <p:cNvPr id="21" name="TextBox 20">
            <a:extLst>
              <a:ext uri="{FF2B5EF4-FFF2-40B4-BE49-F238E27FC236}">
                <a16:creationId xmlns:a16="http://schemas.microsoft.com/office/drawing/2014/main" id="{B275F766-DDD0-489D-B4EA-16FB0C35DE31}"/>
              </a:ext>
            </a:extLst>
          </p:cNvPr>
          <p:cNvSpPr txBox="1"/>
          <p:nvPr/>
        </p:nvSpPr>
        <p:spPr>
          <a:xfrm>
            <a:off x="3108352" y="4064140"/>
            <a:ext cx="5509870" cy="314224"/>
          </a:xfrm>
          <a:prstGeom prst="rect">
            <a:avLst/>
          </a:prstGeom>
          <a:noFill/>
        </p:spPr>
        <p:txBody>
          <a:bodyPr wrap="square" lIns="0" tIns="0" rIns="0" bIns="0" rtlCol="0" anchor="ctr">
            <a:normAutofit/>
          </a:bodyPr>
          <a:lstStyle/>
          <a:p>
            <a:r>
              <a:rPr lang="en-US" sz="1400" b="1" dirty="0">
                <a:latin typeface="+mj-lt"/>
              </a:rPr>
              <a:t>4. Lorem ipsum dolor </a:t>
            </a:r>
            <a:endParaRPr lang="en-PH" sz="1400" b="1" dirty="0">
              <a:latin typeface="+mj-lt"/>
            </a:endParaRPr>
          </a:p>
        </p:txBody>
      </p:sp>
      <p:sp>
        <p:nvSpPr>
          <p:cNvPr id="22" name="TextBox 21">
            <a:extLst>
              <a:ext uri="{FF2B5EF4-FFF2-40B4-BE49-F238E27FC236}">
                <a16:creationId xmlns:a16="http://schemas.microsoft.com/office/drawing/2014/main" id="{1C36E662-6687-48A3-AE8A-47CE656CFAF7}"/>
              </a:ext>
            </a:extLst>
          </p:cNvPr>
          <p:cNvSpPr txBox="1"/>
          <p:nvPr/>
        </p:nvSpPr>
        <p:spPr>
          <a:xfrm>
            <a:off x="3299463" y="4355503"/>
            <a:ext cx="5318760" cy="677609"/>
          </a:xfrm>
          <a:prstGeom prst="rect">
            <a:avLst/>
          </a:prstGeom>
          <a:noFill/>
        </p:spPr>
        <p:txBody>
          <a:bodyPr wrap="square" lIns="0" tIns="0" rIns="0" bIns="0" rtlCol="0">
            <a:normAutofit/>
          </a:bodyPr>
          <a:lstStyle/>
          <a:p>
            <a:pPr marL="257168" indent="-123822">
              <a:buFont typeface="Arial" panose="020B0604020202020204" pitchFamily="34" charset="0"/>
              <a:buChar char="•"/>
            </a:pPr>
            <a:r>
              <a:rPr lang="en-US" sz="1000" dirty="0"/>
              <a:t>Lorem ipsum dolor sit amet, consecteturadipiscing elit. Ut tempor</a:t>
            </a:r>
          </a:p>
          <a:p>
            <a:pPr marL="257168" indent="-123822">
              <a:buFont typeface="Arial" panose="020B0604020202020204" pitchFamily="34" charset="0"/>
              <a:buChar char="•"/>
            </a:pPr>
            <a:r>
              <a:rPr lang="en-US" sz="1000" dirty="0"/>
              <a:t>Lorem ipsum dolor sit amet, consectetur adipiscing elit. Ut tempor</a:t>
            </a:r>
            <a:endParaRPr lang="en-PH" sz="1000" dirty="0"/>
          </a:p>
          <a:p>
            <a:pPr marL="257168" indent="-123822">
              <a:buFont typeface="Arial" panose="020B0604020202020204" pitchFamily="34" charset="0"/>
              <a:buChar char="•"/>
            </a:pPr>
            <a:r>
              <a:rPr lang="en-US" sz="1000" dirty="0"/>
              <a:t>Lorem ipsum dolor sit amet, consectetur adipiscing elit. Ut tempor</a:t>
            </a:r>
            <a:endParaRPr lang="en-PH" sz="1000" dirty="0"/>
          </a:p>
          <a:p>
            <a:endParaRPr lang="en-US" sz="1000" dirty="0"/>
          </a:p>
        </p:txBody>
      </p:sp>
      <p:sp>
        <p:nvSpPr>
          <p:cNvPr id="24" name="TextBox 23">
            <a:extLst>
              <a:ext uri="{FF2B5EF4-FFF2-40B4-BE49-F238E27FC236}">
                <a16:creationId xmlns:a16="http://schemas.microsoft.com/office/drawing/2014/main" id="{7211B5B7-FF4D-470B-A491-C0A9E28071E9}"/>
              </a:ext>
            </a:extLst>
          </p:cNvPr>
          <p:cNvSpPr txBox="1"/>
          <p:nvPr/>
        </p:nvSpPr>
        <p:spPr>
          <a:xfrm>
            <a:off x="3108352" y="5232559"/>
            <a:ext cx="5509870" cy="314224"/>
          </a:xfrm>
          <a:prstGeom prst="rect">
            <a:avLst/>
          </a:prstGeom>
          <a:noFill/>
        </p:spPr>
        <p:txBody>
          <a:bodyPr wrap="square" lIns="0" tIns="0" rIns="0" bIns="0" rtlCol="0" anchor="ctr">
            <a:normAutofit/>
          </a:bodyPr>
          <a:lstStyle/>
          <a:p>
            <a:r>
              <a:rPr lang="en-US" sz="1400" b="1" dirty="0">
                <a:latin typeface="+mj-lt"/>
              </a:rPr>
              <a:t>5. Lorem ipsum dolor </a:t>
            </a:r>
            <a:endParaRPr lang="en-PH" sz="1400" b="1" dirty="0">
              <a:latin typeface="+mj-lt"/>
            </a:endParaRPr>
          </a:p>
        </p:txBody>
      </p:sp>
      <p:sp>
        <p:nvSpPr>
          <p:cNvPr id="25" name="TextBox 24">
            <a:extLst>
              <a:ext uri="{FF2B5EF4-FFF2-40B4-BE49-F238E27FC236}">
                <a16:creationId xmlns:a16="http://schemas.microsoft.com/office/drawing/2014/main" id="{8B8DC550-E13C-461F-B047-0344231740C3}"/>
              </a:ext>
            </a:extLst>
          </p:cNvPr>
          <p:cNvSpPr txBox="1"/>
          <p:nvPr/>
        </p:nvSpPr>
        <p:spPr>
          <a:xfrm>
            <a:off x="3299463" y="5523922"/>
            <a:ext cx="5318760" cy="677609"/>
          </a:xfrm>
          <a:prstGeom prst="rect">
            <a:avLst/>
          </a:prstGeom>
          <a:noFill/>
        </p:spPr>
        <p:txBody>
          <a:bodyPr wrap="square" lIns="0" tIns="0" rIns="0" bIns="0" rtlCol="0">
            <a:normAutofit/>
          </a:bodyPr>
          <a:lstStyle/>
          <a:p>
            <a:pPr marL="257168" indent="-123822">
              <a:buFont typeface="Arial" panose="020B0604020202020204" pitchFamily="34" charset="0"/>
              <a:buChar char="•"/>
            </a:pPr>
            <a:r>
              <a:rPr lang="en-US" sz="1000" dirty="0"/>
              <a:t>Lorem ipsum dolor sit amet, consecteturadipiscing elit. Ut tempor</a:t>
            </a:r>
          </a:p>
          <a:p>
            <a:pPr marL="257168" indent="-123822">
              <a:buFont typeface="Arial" panose="020B0604020202020204" pitchFamily="34" charset="0"/>
              <a:buChar char="•"/>
            </a:pPr>
            <a:r>
              <a:rPr lang="en-US" sz="1000" dirty="0"/>
              <a:t>Lorem ipsum dolor sit amet, consectetur adipiscing elit. Ut tempor</a:t>
            </a:r>
            <a:endParaRPr lang="en-PH" sz="1000" dirty="0"/>
          </a:p>
          <a:p>
            <a:pPr marL="257168" indent="-123822">
              <a:buFont typeface="Arial" panose="020B0604020202020204" pitchFamily="34" charset="0"/>
              <a:buChar char="•"/>
            </a:pPr>
            <a:r>
              <a:rPr lang="en-US" sz="1000" dirty="0"/>
              <a:t>Lorem ipsum dolor sit amet, consectetur adipiscing elit. Ut tempor</a:t>
            </a:r>
            <a:endParaRPr lang="en-PH" sz="1000" dirty="0"/>
          </a:p>
          <a:p>
            <a:endParaRPr lang="en-US" sz="1000" dirty="0"/>
          </a:p>
        </p:txBody>
      </p:sp>
    </p:spTree>
    <p:extLst>
      <p:ext uri="{BB962C8B-B14F-4D97-AF65-F5344CB8AC3E}">
        <p14:creationId xmlns:p14="http://schemas.microsoft.com/office/powerpoint/2010/main" val="230253747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5A3BFE-8D01-4030-A92E-16333CB2DC10}"/>
              </a:ext>
            </a:extLst>
          </p:cNvPr>
          <p:cNvSpPr>
            <a:spLocks noGrp="1"/>
          </p:cNvSpPr>
          <p:nvPr>
            <p:ph type="title"/>
          </p:nvPr>
        </p:nvSpPr>
        <p:spPr/>
        <p:txBody>
          <a:bodyPr>
            <a:normAutofit/>
          </a:bodyPr>
          <a:lstStyle/>
          <a:p>
            <a:r>
              <a:rPr lang="en-US" b="1" dirty="0"/>
              <a:t>Two-Column Icon Comparison</a:t>
            </a:r>
          </a:p>
        </p:txBody>
      </p:sp>
      <p:sp>
        <p:nvSpPr>
          <p:cNvPr id="5" name="Slide Number Placeholder 4">
            <a:extLst>
              <a:ext uri="{FF2B5EF4-FFF2-40B4-BE49-F238E27FC236}">
                <a16:creationId xmlns:a16="http://schemas.microsoft.com/office/drawing/2014/main" id="{0632F36F-5856-4FAF-8DA4-A3D5D57F4876}"/>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140</a:t>
            </a:fld>
            <a:endParaRPr lang="en-PH" dirty="0"/>
          </a:p>
        </p:txBody>
      </p:sp>
      <p:sp>
        <p:nvSpPr>
          <p:cNvPr id="30" name="Rectangle: Rounded Corners 228">
            <a:extLst>
              <a:ext uri="{FF2B5EF4-FFF2-40B4-BE49-F238E27FC236}">
                <a16:creationId xmlns:a16="http://schemas.microsoft.com/office/drawing/2014/main" id="{C7ACA109-0099-42F3-8229-474E306BC1E2}"/>
              </a:ext>
            </a:extLst>
          </p:cNvPr>
          <p:cNvSpPr/>
          <p:nvPr/>
        </p:nvSpPr>
        <p:spPr>
          <a:xfrm>
            <a:off x="272847" y="1628538"/>
            <a:ext cx="3144542" cy="458456"/>
          </a:xfrm>
          <a:prstGeom prst="round2SameRect">
            <a:avLst/>
          </a:prstGeom>
          <a:solidFill>
            <a:schemeClr val="tx2"/>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da-DK" sz="1350" dirty="0">
                <a:solidFill>
                  <a:schemeClr val="bg1"/>
                </a:solidFill>
              </a:rPr>
              <a:t>Lorem ipsum dolor sit amet</a:t>
            </a:r>
            <a:endParaRPr lang="en-US" sz="1350" dirty="0">
              <a:solidFill>
                <a:schemeClr val="bg1"/>
              </a:solidFill>
            </a:endParaRPr>
          </a:p>
        </p:txBody>
      </p:sp>
      <p:sp>
        <p:nvSpPr>
          <p:cNvPr id="31" name="Rectangle: Rounded Corners 228">
            <a:extLst>
              <a:ext uri="{FF2B5EF4-FFF2-40B4-BE49-F238E27FC236}">
                <a16:creationId xmlns:a16="http://schemas.microsoft.com/office/drawing/2014/main" id="{990D37BC-121D-4125-BC40-90247FE34248}"/>
              </a:ext>
            </a:extLst>
          </p:cNvPr>
          <p:cNvSpPr/>
          <p:nvPr/>
        </p:nvSpPr>
        <p:spPr>
          <a:xfrm>
            <a:off x="3417389" y="1628541"/>
            <a:ext cx="5431458" cy="458456"/>
          </a:xfrm>
          <a:prstGeom prst="round2SameRect">
            <a:avLst/>
          </a:prstGeom>
          <a:solidFill>
            <a:schemeClr val="tx2"/>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da-DK" sz="1350" dirty="0">
                <a:solidFill>
                  <a:schemeClr val="bg1"/>
                </a:solidFill>
              </a:rPr>
              <a:t>Lorem ipsum dolor sit amet</a:t>
            </a:r>
            <a:endParaRPr lang="en-US" sz="1350" dirty="0">
              <a:solidFill>
                <a:schemeClr val="bg1"/>
              </a:solidFill>
            </a:endParaRPr>
          </a:p>
        </p:txBody>
      </p:sp>
      <p:sp>
        <p:nvSpPr>
          <p:cNvPr id="36" name="Rectangle: Rounded Corners 228">
            <a:extLst>
              <a:ext uri="{FF2B5EF4-FFF2-40B4-BE49-F238E27FC236}">
                <a16:creationId xmlns:a16="http://schemas.microsoft.com/office/drawing/2014/main" id="{0B838043-9CFF-4E8A-8F9D-CB292088A24F}"/>
              </a:ext>
            </a:extLst>
          </p:cNvPr>
          <p:cNvSpPr/>
          <p:nvPr/>
        </p:nvSpPr>
        <p:spPr>
          <a:xfrm>
            <a:off x="272847" y="2086995"/>
            <a:ext cx="8576000" cy="3763084"/>
          </a:xfrm>
          <a:prstGeom prst="rect">
            <a:avLst/>
          </a:prstGeom>
          <a:noFill/>
          <a:ln w="9525" cap="rnd" cmpd="sng" algn="ctr">
            <a:solidFill>
              <a:schemeClr val="tx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endParaRPr lang="en-US" sz="1350" dirty="0">
              <a:solidFill>
                <a:schemeClr val="bg1"/>
              </a:solidFill>
            </a:endParaRPr>
          </a:p>
        </p:txBody>
      </p:sp>
      <p:sp>
        <p:nvSpPr>
          <p:cNvPr id="3" name="Arrow: Pentagon 2">
            <a:extLst>
              <a:ext uri="{FF2B5EF4-FFF2-40B4-BE49-F238E27FC236}">
                <a16:creationId xmlns:a16="http://schemas.microsoft.com/office/drawing/2014/main" id="{6BB24EFC-DB1A-475B-AC64-C7FCC5F9E4C0}"/>
              </a:ext>
            </a:extLst>
          </p:cNvPr>
          <p:cNvSpPr/>
          <p:nvPr/>
        </p:nvSpPr>
        <p:spPr>
          <a:xfrm>
            <a:off x="252406" y="2283418"/>
            <a:ext cx="637756" cy="797367"/>
          </a:xfrm>
          <a:prstGeom prst="homePlate">
            <a:avLst>
              <a:gd name="adj" fmla="val 30000"/>
            </a:avLst>
          </a:prstGeom>
          <a:solidFill>
            <a:schemeClr val="bg2">
              <a:lumMod val="75000"/>
            </a:schemeClr>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endParaRPr>
          </a:p>
        </p:txBody>
      </p:sp>
      <p:sp>
        <p:nvSpPr>
          <p:cNvPr id="8" name="Arrow: Pentagon 7">
            <a:extLst>
              <a:ext uri="{FF2B5EF4-FFF2-40B4-BE49-F238E27FC236}">
                <a16:creationId xmlns:a16="http://schemas.microsoft.com/office/drawing/2014/main" id="{6EA76336-10C3-4CB2-944B-F8AD40B7A823}"/>
              </a:ext>
            </a:extLst>
          </p:cNvPr>
          <p:cNvSpPr/>
          <p:nvPr/>
        </p:nvSpPr>
        <p:spPr>
          <a:xfrm>
            <a:off x="263535" y="3500757"/>
            <a:ext cx="637756" cy="797367"/>
          </a:xfrm>
          <a:prstGeom prst="homePlate">
            <a:avLst>
              <a:gd name="adj" fmla="val 30000"/>
            </a:avLst>
          </a:prstGeom>
          <a:solidFill>
            <a:schemeClr val="bg2">
              <a:lumMod val="75000"/>
            </a:schemeClr>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endParaRPr>
          </a:p>
        </p:txBody>
      </p:sp>
      <p:sp>
        <p:nvSpPr>
          <p:cNvPr id="14" name="Arrow: Pentagon 13">
            <a:extLst>
              <a:ext uri="{FF2B5EF4-FFF2-40B4-BE49-F238E27FC236}">
                <a16:creationId xmlns:a16="http://schemas.microsoft.com/office/drawing/2014/main" id="{A398E41F-F177-43AE-9F90-612D46DCC7DF}"/>
              </a:ext>
            </a:extLst>
          </p:cNvPr>
          <p:cNvSpPr/>
          <p:nvPr/>
        </p:nvSpPr>
        <p:spPr>
          <a:xfrm>
            <a:off x="266414" y="4718094"/>
            <a:ext cx="637756" cy="797367"/>
          </a:xfrm>
          <a:prstGeom prst="homePlate">
            <a:avLst>
              <a:gd name="adj" fmla="val 30000"/>
            </a:avLst>
          </a:prstGeom>
          <a:solidFill>
            <a:schemeClr val="bg2">
              <a:lumMod val="75000"/>
            </a:schemeClr>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endParaRPr>
          </a:p>
        </p:txBody>
      </p:sp>
      <p:sp>
        <p:nvSpPr>
          <p:cNvPr id="26" name="Rectangle 25">
            <a:extLst>
              <a:ext uri="{FF2B5EF4-FFF2-40B4-BE49-F238E27FC236}">
                <a16:creationId xmlns:a16="http://schemas.microsoft.com/office/drawing/2014/main" id="{319F5F20-2BF5-412D-B2BA-9EFDAC86A1C7}"/>
              </a:ext>
            </a:extLst>
          </p:cNvPr>
          <p:cNvSpPr/>
          <p:nvPr/>
        </p:nvSpPr>
        <p:spPr>
          <a:xfrm>
            <a:off x="1094949" y="2190514"/>
            <a:ext cx="2157890" cy="986591"/>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400" b="1" dirty="0">
                <a:solidFill>
                  <a:schemeClr val="tx2"/>
                </a:solidFill>
                <a:sym typeface="Franklin Gothic Book" panose="020B0503020102020204" pitchFamily="34" charset="0"/>
              </a:rPr>
              <a:t>Lorem ipsum dolor sit amet, consectetur adipiscing elit</a:t>
            </a:r>
          </a:p>
        </p:txBody>
      </p:sp>
      <p:sp>
        <p:nvSpPr>
          <p:cNvPr id="27" name="Rectangle 26">
            <a:extLst>
              <a:ext uri="{FF2B5EF4-FFF2-40B4-BE49-F238E27FC236}">
                <a16:creationId xmlns:a16="http://schemas.microsoft.com/office/drawing/2014/main" id="{0B1DFD11-A871-4C5E-9982-7B84E32EC089}"/>
              </a:ext>
            </a:extLst>
          </p:cNvPr>
          <p:cNvSpPr/>
          <p:nvPr/>
        </p:nvSpPr>
        <p:spPr>
          <a:xfrm>
            <a:off x="1094949" y="3407855"/>
            <a:ext cx="2157890" cy="986591"/>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400" b="1" dirty="0">
                <a:solidFill>
                  <a:schemeClr val="tx2"/>
                </a:solidFill>
                <a:sym typeface="Franklin Gothic Book" panose="020B0503020102020204" pitchFamily="34" charset="0"/>
              </a:rPr>
              <a:t>Lorem ipsum dolor sit amet, consectetur adipiscing elit</a:t>
            </a:r>
          </a:p>
        </p:txBody>
      </p:sp>
      <p:sp>
        <p:nvSpPr>
          <p:cNvPr id="28" name="Rectangle 27">
            <a:extLst>
              <a:ext uri="{FF2B5EF4-FFF2-40B4-BE49-F238E27FC236}">
                <a16:creationId xmlns:a16="http://schemas.microsoft.com/office/drawing/2014/main" id="{ADADE25A-07A4-44FC-A29A-80DCFB4F956D}"/>
              </a:ext>
            </a:extLst>
          </p:cNvPr>
          <p:cNvSpPr/>
          <p:nvPr/>
        </p:nvSpPr>
        <p:spPr>
          <a:xfrm>
            <a:off x="1094949" y="4625195"/>
            <a:ext cx="2157890" cy="986591"/>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400" b="1" dirty="0">
                <a:solidFill>
                  <a:schemeClr val="tx2"/>
                </a:solidFill>
                <a:sym typeface="Franklin Gothic Book" panose="020B0503020102020204" pitchFamily="34" charset="0"/>
              </a:rPr>
              <a:t>Lorem ipsum dolor sit amet, consectetur adipiscing elit</a:t>
            </a:r>
          </a:p>
        </p:txBody>
      </p:sp>
      <p:sp>
        <p:nvSpPr>
          <p:cNvPr id="32" name="TextBox 31">
            <a:extLst>
              <a:ext uri="{FF2B5EF4-FFF2-40B4-BE49-F238E27FC236}">
                <a16:creationId xmlns:a16="http://schemas.microsoft.com/office/drawing/2014/main" id="{E89FE027-375E-4673-8E4A-09AA07ADF0A1}"/>
              </a:ext>
            </a:extLst>
          </p:cNvPr>
          <p:cNvSpPr txBox="1"/>
          <p:nvPr/>
        </p:nvSpPr>
        <p:spPr>
          <a:xfrm>
            <a:off x="3417389" y="2190517"/>
            <a:ext cx="5321497" cy="98659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94" lvl="1" indent="-161996">
              <a:buClr>
                <a:schemeClr val="tx2"/>
              </a:buClr>
              <a:buSzPct val="100000"/>
              <a:buFont typeface="Trebuchet MS" panose="020B0603020202020204" pitchFamily="34" charset="0"/>
              <a:buChar char="•"/>
            </a:pPr>
            <a:r>
              <a:rPr lang="en-US" sz="1100" dirty="0">
                <a:solidFill>
                  <a:schemeClr val="tx1"/>
                </a:solidFill>
              </a:rPr>
              <a:t>Lorem ipsum dolor sit amet, consectetur adipiscing elit. Ut tempor, quam et mattis pulvinar, mauris ligula suscipit arcu</a:t>
            </a:r>
          </a:p>
          <a:p>
            <a:pPr marL="242994" lvl="1" indent="-161996">
              <a:buClr>
                <a:schemeClr val="tx2"/>
              </a:buClr>
              <a:buSzPct val="100000"/>
              <a:buFont typeface="Trebuchet MS" panose="020B0603020202020204" pitchFamily="34" charset="0"/>
              <a:buChar char="•"/>
            </a:pPr>
            <a:r>
              <a:rPr lang="en-US" sz="1100" dirty="0">
                <a:solidFill>
                  <a:schemeClr val="tx1"/>
                </a:solidFill>
              </a:rPr>
              <a:t>Lorem ipsum dolor sit amet, consectetur adipiscing elit. Ut tempor, quam et mattis pulvinar, mauris ligula suscipit arcu</a:t>
            </a:r>
          </a:p>
        </p:txBody>
      </p:sp>
      <p:sp>
        <p:nvSpPr>
          <p:cNvPr id="33" name="TextBox 32">
            <a:extLst>
              <a:ext uri="{FF2B5EF4-FFF2-40B4-BE49-F238E27FC236}">
                <a16:creationId xmlns:a16="http://schemas.microsoft.com/office/drawing/2014/main" id="{BF326EFF-90A7-45F7-95B4-814AD3558F69}"/>
              </a:ext>
            </a:extLst>
          </p:cNvPr>
          <p:cNvSpPr txBox="1"/>
          <p:nvPr/>
        </p:nvSpPr>
        <p:spPr>
          <a:xfrm>
            <a:off x="3417389" y="4625196"/>
            <a:ext cx="5321497" cy="98659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94" lvl="1" indent="-161996">
              <a:buClr>
                <a:schemeClr val="tx2"/>
              </a:buClr>
              <a:buSzPct val="100000"/>
              <a:buFont typeface="Trebuchet MS" panose="020B0603020202020204" pitchFamily="34" charset="0"/>
              <a:buChar char="•"/>
            </a:pPr>
            <a:r>
              <a:rPr lang="en-US" sz="1100" dirty="0">
                <a:solidFill>
                  <a:schemeClr val="tx1"/>
                </a:solidFill>
              </a:rPr>
              <a:t>Lorem ipsum dolor sit amet, consectetur adipiscing elit. Ut tempor, quam et mattis pulvinar, mauris ligula suscipit arcu</a:t>
            </a:r>
          </a:p>
          <a:p>
            <a:pPr marL="242994" lvl="1" indent="-161996">
              <a:buClr>
                <a:schemeClr val="tx2"/>
              </a:buClr>
              <a:buSzPct val="100000"/>
              <a:buFont typeface="Trebuchet MS" panose="020B0603020202020204" pitchFamily="34" charset="0"/>
              <a:buChar char="•"/>
            </a:pPr>
            <a:r>
              <a:rPr lang="en-US" sz="1100" dirty="0">
                <a:solidFill>
                  <a:schemeClr val="tx1"/>
                </a:solidFill>
              </a:rPr>
              <a:t>Lorem ipsum dolor sit amet, consectetur adipiscing elit. Ut tempor, quam et mattis pulvinar, mauris ligula suscipit arcu</a:t>
            </a:r>
          </a:p>
        </p:txBody>
      </p:sp>
      <p:sp>
        <p:nvSpPr>
          <p:cNvPr id="34" name="TextBox 33">
            <a:extLst>
              <a:ext uri="{FF2B5EF4-FFF2-40B4-BE49-F238E27FC236}">
                <a16:creationId xmlns:a16="http://schemas.microsoft.com/office/drawing/2014/main" id="{128FD6C0-FD36-499E-8623-AF3D6C06858C}"/>
              </a:ext>
            </a:extLst>
          </p:cNvPr>
          <p:cNvSpPr txBox="1"/>
          <p:nvPr/>
        </p:nvSpPr>
        <p:spPr>
          <a:xfrm>
            <a:off x="3417389" y="3407857"/>
            <a:ext cx="5321497" cy="98659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94" lvl="1" indent="-161996">
              <a:buClr>
                <a:schemeClr val="tx2"/>
              </a:buClr>
              <a:buSzPct val="100000"/>
              <a:buFont typeface="Trebuchet MS" panose="020B0603020202020204" pitchFamily="34" charset="0"/>
              <a:buChar char="•"/>
            </a:pPr>
            <a:r>
              <a:rPr lang="en-US" sz="1100" dirty="0">
                <a:solidFill>
                  <a:schemeClr val="tx1"/>
                </a:solidFill>
              </a:rPr>
              <a:t>Lorem ipsum dolor sit amet, consectetur adipiscing elit. Ut tempor, quam et mattis pulvinar, mauris ligula suscipit arcu</a:t>
            </a:r>
          </a:p>
          <a:p>
            <a:pPr marL="242994" lvl="1" indent="-161996">
              <a:buClr>
                <a:schemeClr val="tx2"/>
              </a:buClr>
              <a:buSzPct val="100000"/>
              <a:buFont typeface="Trebuchet MS" panose="020B0603020202020204" pitchFamily="34" charset="0"/>
              <a:buChar char="•"/>
            </a:pPr>
            <a:r>
              <a:rPr lang="en-US" sz="1100" dirty="0">
                <a:solidFill>
                  <a:schemeClr val="tx1"/>
                </a:solidFill>
              </a:rPr>
              <a:t>Lorem ipsum dolor sit amet, consectetur adipiscing elit. Ut tempor, quam et mattis pulvinar, mauris ligula suscipit arcu</a:t>
            </a:r>
          </a:p>
        </p:txBody>
      </p:sp>
      <p:cxnSp>
        <p:nvCxnSpPr>
          <p:cNvPr id="37" name="Straight Connector 36">
            <a:extLst>
              <a:ext uri="{FF2B5EF4-FFF2-40B4-BE49-F238E27FC236}">
                <a16:creationId xmlns:a16="http://schemas.microsoft.com/office/drawing/2014/main" id="{5A76F369-B236-40A5-97C0-558F4F5AF036}"/>
              </a:ext>
            </a:extLst>
          </p:cNvPr>
          <p:cNvCxnSpPr/>
          <p:nvPr/>
        </p:nvCxnSpPr>
        <p:spPr>
          <a:xfrm>
            <a:off x="272847" y="3292482"/>
            <a:ext cx="8576000" cy="0"/>
          </a:xfrm>
          <a:prstGeom prst="line">
            <a:avLst/>
          </a:prstGeom>
          <a:ln w="9525"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05238B8-4958-4B5F-8D3C-83CB781DD514}"/>
              </a:ext>
            </a:extLst>
          </p:cNvPr>
          <p:cNvCxnSpPr/>
          <p:nvPr/>
        </p:nvCxnSpPr>
        <p:spPr>
          <a:xfrm>
            <a:off x="272847" y="4509819"/>
            <a:ext cx="8576000" cy="0"/>
          </a:xfrm>
          <a:prstGeom prst="line">
            <a:avLst/>
          </a:prstGeom>
          <a:ln w="9525"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pic>
        <p:nvPicPr>
          <p:cNvPr id="50" name="Graphic 49" descr="Single gear with solid fill">
            <a:extLst>
              <a:ext uri="{FF2B5EF4-FFF2-40B4-BE49-F238E27FC236}">
                <a16:creationId xmlns:a16="http://schemas.microsoft.com/office/drawing/2014/main" id="{585C0AA0-2EC8-45AC-A7E3-75ADF6C0008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406" y="2421865"/>
            <a:ext cx="520472" cy="520472"/>
          </a:xfrm>
          <a:prstGeom prst="rect">
            <a:avLst/>
          </a:prstGeom>
        </p:spPr>
      </p:pic>
      <p:pic>
        <p:nvPicPr>
          <p:cNvPr id="51" name="Graphic 50" descr="Single gear with solid fill">
            <a:extLst>
              <a:ext uri="{FF2B5EF4-FFF2-40B4-BE49-F238E27FC236}">
                <a16:creationId xmlns:a16="http://schemas.microsoft.com/office/drawing/2014/main" id="{C67D84D2-5A7D-45F3-800E-64A6421F56B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406" y="3639204"/>
            <a:ext cx="520472" cy="520472"/>
          </a:xfrm>
          <a:prstGeom prst="rect">
            <a:avLst/>
          </a:prstGeom>
        </p:spPr>
      </p:pic>
      <p:pic>
        <p:nvPicPr>
          <p:cNvPr id="52" name="Graphic 51" descr="Single gear with solid fill">
            <a:extLst>
              <a:ext uri="{FF2B5EF4-FFF2-40B4-BE49-F238E27FC236}">
                <a16:creationId xmlns:a16="http://schemas.microsoft.com/office/drawing/2014/main" id="{5F7B7EF1-07D1-4099-A4DA-4D8BC92EEED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406" y="4856541"/>
            <a:ext cx="520472" cy="520472"/>
          </a:xfrm>
          <a:prstGeom prst="rect">
            <a:avLst/>
          </a:prstGeom>
        </p:spPr>
      </p:pic>
    </p:spTree>
    <p:extLst>
      <p:ext uri="{BB962C8B-B14F-4D97-AF65-F5344CB8AC3E}">
        <p14:creationId xmlns:p14="http://schemas.microsoft.com/office/powerpoint/2010/main" val="39574932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5A3BFE-8D01-4030-A92E-16333CB2DC10}"/>
              </a:ext>
            </a:extLst>
          </p:cNvPr>
          <p:cNvSpPr>
            <a:spLocks noGrp="1"/>
          </p:cNvSpPr>
          <p:nvPr>
            <p:ph type="title"/>
          </p:nvPr>
        </p:nvSpPr>
        <p:spPr/>
        <p:txBody>
          <a:bodyPr>
            <a:normAutofit/>
          </a:bodyPr>
          <a:lstStyle/>
          <a:p>
            <a:r>
              <a:rPr lang="en-US" b="1" dirty="0"/>
              <a:t>Icon Comparison Table</a:t>
            </a:r>
          </a:p>
        </p:txBody>
      </p:sp>
      <p:sp>
        <p:nvSpPr>
          <p:cNvPr id="5" name="Slide Number Placeholder 4">
            <a:extLst>
              <a:ext uri="{FF2B5EF4-FFF2-40B4-BE49-F238E27FC236}">
                <a16:creationId xmlns:a16="http://schemas.microsoft.com/office/drawing/2014/main" id="{052C37A2-2ADD-43AD-9216-9DF850DE7608}"/>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141</a:t>
            </a:fld>
            <a:endParaRPr lang="en-PH" dirty="0"/>
          </a:p>
        </p:txBody>
      </p:sp>
      <p:sp>
        <p:nvSpPr>
          <p:cNvPr id="3" name="Arrow: Pentagon 2">
            <a:extLst>
              <a:ext uri="{FF2B5EF4-FFF2-40B4-BE49-F238E27FC236}">
                <a16:creationId xmlns:a16="http://schemas.microsoft.com/office/drawing/2014/main" id="{6BB24EFC-DB1A-475B-AC64-C7FCC5F9E4C0}"/>
              </a:ext>
            </a:extLst>
          </p:cNvPr>
          <p:cNvSpPr/>
          <p:nvPr/>
        </p:nvSpPr>
        <p:spPr>
          <a:xfrm>
            <a:off x="272846" y="2261006"/>
            <a:ext cx="637756" cy="605028"/>
          </a:xfrm>
          <a:prstGeom prst="homePlate">
            <a:avLst>
              <a:gd name="adj" fmla="val 30000"/>
            </a:avLst>
          </a:prstGeom>
          <a:solidFill>
            <a:schemeClr val="bg2">
              <a:lumMod val="75000"/>
            </a:schemeClr>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endParaRPr>
          </a:p>
        </p:txBody>
      </p:sp>
      <p:sp>
        <p:nvSpPr>
          <p:cNvPr id="8" name="Arrow: Pentagon 7">
            <a:extLst>
              <a:ext uri="{FF2B5EF4-FFF2-40B4-BE49-F238E27FC236}">
                <a16:creationId xmlns:a16="http://schemas.microsoft.com/office/drawing/2014/main" id="{6EA76336-10C3-4CB2-944B-F8AD40B7A823}"/>
              </a:ext>
            </a:extLst>
          </p:cNvPr>
          <p:cNvSpPr/>
          <p:nvPr/>
        </p:nvSpPr>
        <p:spPr>
          <a:xfrm>
            <a:off x="272847" y="3184703"/>
            <a:ext cx="637756" cy="605028"/>
          </a:xfrm>
          <a:prstGeom prst="homePlate">
            <a:avLst>
              <a:gd name="adj" fmla="val 30000"/>
            </a:avLst>
          </a:prstGeom>
          <a:solidFill>
            <a:schemeClr val="bg2">
              <a:lumMod val="75000"/>
            </a:schemeClr>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endParaRPr>
          </a:p>
        </p:txBody>
      </p:sp>
      <p:sp>
        <p:nvSpPr>
          <p:cNvPr id="14" name="Arrow: Pentagon 13">
            <a:extLst>
              <a:ext uri="{FF2B5EF4-FFF2-40B4-BE49-F238E27FC236}">
                <a16:creationId xmlns:a16="http://schemas.microsoft.com/office/drawing/2014/main" id="{A398E41F-F177-43AE-9F90-612D46DCC7DF}"/>
              </a:ext>
            </a:extLst>
          </p:cNvPr>
          <p:cNvSpPr/>
          <p:nvPr/>
        </p:nvSpPr>
        <p:spPr>
          <a:xfrm>
            <a:off x="272847" y="4108399"/>
            <a:ext cx="637756" cy="605028"/>
          </a:xfrm>
          <a:prstGeom prst="homePlate">
            <a:avLst>
              <a:gd name="adj" fmla="val 30000"/>
            </a:avLst>
          </a:prstGeom>
          <a:solidFill>
            <a:schemeClr val="bg2">
              <a:lumMod val="75000"/>
            </a:schemeClr>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endParaRPr>
          </a:p>
        </p:txBody>
      </p:sp>
      <p:sp>
        <p:nvSpPr>
          <p:cNvPr id="20" name="Arrow: Pentagon 19">
            <a:extLst>
              <a:ext uri="{FF2B5EF4-FFF2-40B4-BE49-F238E27FC236}">
                <a16:creationId xmlns:a16="http://schemas.microsoft.com/office/drawing/2014/main" id="{1CF08455-F886-408F-ACF2-ADFBD565E1BF}"/>
              </a:ext>
            </a:extLst>
          </p:cNvPr>
          <p:cNvSpPr/>
          <p:nvPr/>
        </p:nvSpPr>
        <p:spPr>
          <a:xfrm>
            <a:off x="272847" y="5032095"/>
            <a:ext cx="637756" cy="605028"/>
          </a:xfrm>
          <a:prstGeom prst="homePlate">
            <a:avLst>
              <a:gd name="adj" fmla="val 30000"/>
            </a:avLst>
          </a:prstGeom>
          <a:solidFill>
            <a:schemeClr val="bg2">
              <a:lumMod val="75000"/>
            </a:schemeClr>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endParaRPr>
          </a:p>
        </p:txBody>
      </p:sp>
      <p:sp>
        <p:nvSpPr>
          <p:cNvPr id="26" name="Rectangle 25">
            <a:extLst>
              <a:ext uri="{FF2B5EF4-FFF2-40B4-BE49-F238E27FC236}">
                <a16:creationId xmlns:a16="http://schemas.microsoft.com/office/drawing/2014/main" id="{319F5F20-2BF5-412D-B2BA-9EFDAC86A1C7}"/>
              </a:ext>
            </a:extLst>
          </p:cNvPr>
          <p:cNvSpPr/>
          <p:nvPr/>
        </p:nvSpPr>
        <p:spPr>
          <a:xfrm>
            <a:off x="1094949" y="2190514"/>
            <a:ext cx="2157890" cy="74860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100" b="1" dirty="0">
                <a:solidFill>
                  <a:schemeClr val="tx2"/>
                </a:solidFill>
                <a:sym typeface="Franklin Gothic Book" panose="020B0503020102020204" pitchFamily="34" charset="0"/>
              </a:rPr>
              <a:t>Lorem ipsum dolor sit amet, consectetur adipiscing elit</a:t>
            </a:r>
          </a:p>
        </p:txBody>
      </p:sp>
      <p:sp>
        <p:nvSpPr>
          <p:cNvPr id="27" name="Rectangle 26">
            <a:extLst>
              <a:ext uri="{FF2B5EF4-FFF2-40B4-BE49-F238E27FC236}">
                <a16:creationId xmlns:a16="http://schemas.microsoft.com/office/drawing/2014/main" id="{0B1DFD11-A871-4C5E-9982-7B84E32EC089}"/>
              </a:ext>
            </a:extLst>
          </p:cNvPr>
          <p:cNvSpPr/>
          <p:nvPr/>
        </p:nvSpPr>
        <p:spPr>
          <a:xfrm>
            <a:off x="1094949" y="3114212"/>
            <a:ext cx="2157890" cy="74860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100" b="1" dirty="0">
                <a:solidFill>
                  <a:schemeClr val="tx2"/>
                </a:solidFill>
                <a:sym typeface="Franklin Gothic Book" panose="020B0503020102020204" pitchFamily="34" charset="0"/>
              </a:rPr>
              <a:t>Lorem ipsum dolor sit amet, consectetur adipiscing elit</a:t>
            </a:r>
          </a:p>
        </p:txBody>
      </p:sp>
      <p:sp>
        <p:nvSpPr>
          <p:cNvPr id="28" name="Rectangle 27">
            <a:extLst>
              <a:ext uri="{FF2B5EF4-FFF2-40B4-BE49-F238E27FC236}">
                <a16:creationId xmlns:a16="http://schemas.microsoft.com/office/drawing/2014/main" id="{ADADE25A-07A4-44FC-A29A-80DCFB4F956D}"/>
              </a:ext>
            </a:extLst>
          </p:cNvPr>
          <p:cNvSpPr/>
          <p:nvPr/>
        </p:nvSpPr>
        <p:spPr>
          <a:xfrm>
            <a:off x="1094949" y="4037907"/>
            <a:ext cx="2157890" cy="74860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100" b="1" dirty="0">
                <a:solidFill>
                  <a:schemeClr val="tx2"/>
                </a:solidFill>
                <a:sym typeface="Franklin Gothic Book" panose="020B0503020102020204" pitchFamily="34" charset="0"/>
              </a:rPr>
              <a:t>Lorem ipsum dolor sit amet, consectetur adipiscing elit</a:t>
            </a:r>
          </a:p>
        </p:txBody>
      </p:sp>
      <p:sp>
        <p:nvSpPr>
          <p:cNvPr id="29" name="Rectangle 28">
            <a:extLst>
              <a:ext uri="{FF2B5EF4-FFF2-40B4-BE49-F238E27FC236}">
                <a16:creationId xmlns:a16="http://schemas.microsoft.com/office/drawing/2014/main" id="{7F9EF1C4-2088-401A-9662-A83B008F3A44}"/>
              </a:ext>
            </a:extLst>
          </p:cNvPr>
          <p:cNvSpPr/>
          <p:nvPr/>
        </p:nvSpPr>
        <p:spPr>
          <a:xfrm>
            <a:off x="1094949" y="4961604"/>
            <a:ext cx="2157890" cy="74860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100" b="1" dirty="0">
                <a:solidFill>
                  <a:schemeClr val="tx2"/>
                </a:solidFill>
                <a:sym typeface="Franklin Gothic Book" panose="020B0503020102020204" pitchFamily="34" charset="0"/>
              </a:rPr>
              <a:t>Lorem ipsum dolor sit amet, consectetur adipiscing elit</a:t>
            </a:r>
          </a:p>
        </p:txBody>
      </p:sp>
      <p:sp>
        <p:nvSpPr>
          <p:cNvPr id="30" name="Rectangle: Rounded Corners 228">
            <a:extLst>
              <a:ext uri="{FF2B5EF4-FFF2-40B4-BE49-F238E27FC236}">
                <a16:creationId xmlns:a16="http://schemas.microsoft.com/office/drawing/2014/main" id="{C7ACA109-0099-42F3-8229-474E306BC1E2}"/>
              </a:ext>
            </a:extLst>
          </p:cNvPr>
          <p:cNvSpPr/>
          <p:nvPr/>
        </p:nvSpPr>
        <p:spPr>
          <a:xfrm>
            <a:off x="272847" y="1628538"/>
            <a:ext cx="3144542" cy="458456"/>
          </a:xfrm>
          <a:prstGeom prst="round2SameRect">
            <a:avLst/>
          </a:prstGeom>
          <a:solidFill>
            <a:schemeClr val="tx2"/>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da-DK" sz="1350" dirty="0">
                <a:solidFill>
                  <a:schemeClr val="bg1"/>
                </a:solidFill>
              </a:rPr>
              <a:t>Lorem ipsum dolor sit amet</a:t>
            </a:r>
            <a:endParaRPr lang="en-US" sz="1350" dirty="0">
              <a:solidFill>
                <a:schemeClr val="bg1"/>
              </a:solidFill>
            </a:endParaRPr>
          </a:p>
        </p:txBody>
      </p:sp>
      <p:sp>
        <p:nvSpPr>
          <p:cNvPr id="31" name="Rectangle: Rounded Corners 228">
            <a:extLst>
              <a:ext uri="{FF2B5EF4-FFF2-40B4-BE49-F238E27FC236}">
                <a16:creationId xmlns:a16="http://schemas.microsoft.com/office/drawing/2014/main" id="{990D37BC-121D-4125-BC40-90247FE34248}"/>
              </a:ext>
            </a:extLst>
          </p:cNvPr>
          <p:cNvSpPr/>
          <p:nvPr/>
        </p:nvSpPr>
        <p:spPr>
          <a:xfrm>
            <a:off x="3417389" y="1628541"/>
            <a:ext cx="5431458" cy="458456"/>
          </a:xfrm>
          <a:prstGeom prst="round2SameRect">
            <a:avLst/>
          </a:prstGeom>
          <a:solidFill>
            <a:schemeClr val="tx2"/>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da-DK" sz="1350" dirty="0">
                <a:solidFill>
                  <a:schemeClr val="bg1"/>
                </a:solidFill>
              </a:rPr>
              <a:t>Lorem ipsum dolor sit amet</a:t>
            </a:r>
            <a:endParaRPr lang="en-US" sz="1350" dirty="0">
              <a:solidFill>
                <a:schemeClr val="bg1"/>
              </a:solidFill>
            </a:endParaRPr>
          </a:p>
        </p:txBody>
      </p:sp>
      <p:sp>
        <p:nvSpPr>
          <p:cNvPr id="32" name="TextBox 31">
            <a:extLst>
              <a:ext uri="{FF2B5EF4-FFF2-40B4-BE49-F238E27FC236}">
                <a16:creationId xmlns:a16="http://schemas.microsoft.com/office/drawing/2014/main" id="{E89FE027-375E-4673-8E4A-09AA07ADF0A1}"/>
              </a:ext>
            </a:extLst>
          </p:cNvPr>
          <p:cNvSpPr txBox="1"/>
          <p:nvPr/>
        </p:nvSpPr>
        <p:spPr>
          <a:xfrm>
            <a:off x="3417389" y="2190517"/>
            <a:ext cx="5431458" cy="74860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94" lvl="1" indent="-161996">
              <a:buClr>
                <a:schemeClr val="tx2"/>
              </a:buClr>
              <a:buSzPct val="100000"/>
              <a:buFont typeface="Trebuchet MS" panose="020B0603020202020204" pitchFamily="34" charset="0"/>
              <a:buChar char="•"/>
            </a:pPr>
            <a:r>
              <a:rPr lang="en-US" sz="1050" dirty="0">
                <a:solidFill>
                  <a:schemeClr val="tx1"/>
                </a:solidFill>
              </a:rPr>
              <a:t>Lorem ipsum dolor sit amet, consectetur adipiscing elit. Ut tempor, quam et mattis pulvinar, mauris ligula suscipit arcu</a:t>
            </a:r>
          </a:p>
          <a:p>
            <a:pPr marL="242994" lvl="1" indent="-161996">
              <a:buClr>
                <a:schemeClr val="tx2"/>
              </a:buClr>
              <a:buSzPct val="100000"/>
              <a:buFont typeface="Trebuchet MS" panose="020B0603020202020204" pitchFamily="34" charset="0"/>
              <a:buChar char="•"/>
            </a:pPr>
            <a:r>
              <a:rPr lang="en-US" sz="1050" dirty="0">
                <a:solidFill>
                  <a:schemeClr val="tx1"/>
                </a:solidFill>
              </a:rPr>
              <a:t>Lorem ipsum dolor sit amet, consectetur adipiscing elit. Ut tempor, quam et mattis pulvinar, mauris ligula suscipit arcu</a:t>
            </a:r>
          </a:p>
        </p:txBody>
      </p:sp>
      <p:sp>
        <p:nvSpPr>
          <p:cNvPr id="33" name="TextBox 32">
            <a:extLst>
              <a:ext uri="{FF2B5EF4-FFF2-40B4-BE49-F238E27FC236}">
                <a16:creationId xmlns:a16="http://schemas.microsoft.com/office/drawing/2014/main" id="{BF326EFF-90A7-45F7-95B4-814AD3558F69}"/>
              </a:ext>
            </a:extLst>
          </p:cNvPr>
          <p:cNvSpPr txBox="1"/>
          <p:nvPr/>
        </p:nvSpPr>
        <p:spPr>
          <a:xfrm>
            <a:off x="3417389" y="4037909"/>
            <a:ext cx="5431458" cy="74860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94" lvl="1" indent="-161996">
              <a:buClr>
                <a:schemeClr val="tx2"/>
              </a:buClr>
              <a:buSzPct val="100000"/>
              <a:buFont typeface="Trebuchet MS" panose="020B0603020202020204" pitchFamily="34" charset="0"/>
              <a:buChar char="•"/>
            </a:pPr>
            <a:r>
              <a:rPr lang="en-US" sz="1050" dirty="0">
                <a:solidFill>
                  <a:schemeClr val="tx1"/>
                </a:solidFill>
              </a:rPr>
              <a:t>Lorem ipsum dolor sit amet, consectetur adipiscing elit. Ut tempor, quam et mattis pulvinar, mauris ligula suscipit arcu</a:t>
            </a:r>
          </a:p>
          <a:p>
            <a:pPr marL="242994" lvl="1" indent="-161996">
              <a:buClr>
                <a:schemeClr val="tx2"/>
              </a:buClr>
              <a:buSzPct val="100000"/>
              <a:buFont typeface="Trebuchet MS" panose="020B0603020202020204" pitchFamily="34" charset="0"/>
              <a:buChar char="•"/>
            </a:pPr>
            <a:r>
              <a:rPr lang="en-US" sz="1050" dirty="0">
                <a:solidFill>
                  <a:schemeClr val="tx1"/>
                </a:solidFill>
              </a:rPr>
              <a:t>Lorem ipsum dolor sit amet, consectetur adipiscing elit. Ut tempor, quam et mattis pulvinar, mauris ligula suscipit arcu</a:t>
            </a:r>
          </a:p>
        </p:txBody>
      </p:sp>
      <p:sp>
        <p:nvSpPr>
          <p:cNvPr id="34" name="TextBox 33">
            <a:extLst>
              <a:ext uri="{FF2B5EF4-FFF2-40B4-BE49-F238E27FC236}">
                <a16:creationId xmlns:a16="http://schemas.microsoft.com/office/drawing/2014/main" id="{128FD6C0-FD36-499E-8623-AF3D6C06858C}"/>
              </a:ext>
            </a:extLst>
          </p:cNvPr>
          <p:cNvSpPr txBox="1"/>
          <p:nvPr/>
        </p:nvSpPr>
        <p:spPr>
          <a:xfrm>
            <a:off x="3417389" y="3114213"/>
            <a:ext cx="5431458" cy="74860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94" lvl="1" indent="-161996">
              <a:buClr>
                <a:schemeClr val="tx2"/>
              </a:buClr>
              <a:buSzPct val="100000"/>
              <a:buFont typeface="Trebuchet MS" panose="020B0603020202020204" pitchFamily="34" charset="0"/>
              <a:buChar char="•"/>
            </a:pPr>
            <a:r>
              <a:rPr lang="en-US" sz="1050" dirty="0">
                <a:solidFill>
                  <a:schemeClr val="tx1"/>
                </a:solidFill>
              </a:rPr>
              <a:t>Lorem ipsum dolor sit amet, consectetur adipiscing elit. Ut tempor, quam et mattis pulvinar, mauris ligula suscipit arcu</a:t>
            </a:r>
          </a:p>
          <a:p>
            <a:pPr marL="242994" lvl="1" indent="-161996">
              <a:buClr>
                <a:schemeClr val="tx2"/>
              </a:buClr>
              <a:buSzPct val="100000"/>
              <a:buFont typeface="Trebuchet MS" panose="020B0603020202020204" pitchFamily="34" charset="0"/>
              <a:buChar char="•"/>
            </a:pPr>
            <a:r>
              <a:rPr lang="en-US" sz="1050" dirty="0">
                <a:solidFill>
                  <a:schemeClr val="tx1"/>
                </a:solidFill>
              </a:rPr>
              <a:t>Lorem ipsum dolor sit amet, consectetur adipiscing elit. Ut tempor, quam et mattis pulvinar, mauris ligula suscipit arcu</a:t>
            </a:r>
          </a:p>
        </p:txBody>
      </p:sp>
      <p:sp>
        <p:nvSpPr>
          <p:cNvPr id="35" name="TextBox 34">
            <a:extLst>
              <a:ext uri="{FF2B5EF4-FFF2-40B4-BE49-F238E27FC236}">
                <a16:creationId xmlns:a16="http://schemas.microsoft.com/office/drawing/2014/main" id="{590A6093-B095-45B0-9008-9AAF85286949}"/>
              </a:ext>
            </a:extLst>
          </p:cNvPr>
          <p:cNvSpPr txBox="1"/>
          <p:nvPr/>
        </p:nvSpPr>
        <p:spPr>
          <a:xfrm>
            <a:off x="3417389" y="4961605"/>
            <a:ext cx="5431458" cy="74860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94" lvl="1" indent="-161996">
              <a:buClr>
                <a:schemeClr val="tx2"/>
              </a:buClr>
              <a:buSzPct val="100000"/>
              <a:buFont typeface="Trebuchet MS" panose="020B0603020202020204" pitchFamily="34" charset="0"/>
              <a:buChar char="•"/>
            </a:pPr>
            <a:r>
              <a:rPr lang="en-US" sz="1050" dirty="0">
                <a:solidFill>
                  <a:schemeClr val="tx1"/>
                </a:solidFill>
              </a:rPr>
              <a:t>Lorem ipsum dolor sit amet, consectetur adipiscing elit. Ut tempor, quam et mattis pulvinar, mauris ligula suscipit arcu</a:t>
            </a:r>
          </a:p>
          <a:p>
            <a:pPr marL="242994" lvl="1" indent="-161996">
              <a:buClr>
                <a:schemeClr val="tx2"/>
              </a:buClr>
              <a:buSzPct val="100000"/>
              <a:buFont typeface="Trebuchet MS" panose="020B0603020202020204" pitchFamily="34" charset="0"/>
              <a:buChar char="•"/>
            </a:pPr>
            <a:r>
              <a:rPr lang="en-US" sz="1050" dirty="0">
                <a:solidFill>
                  <a:schemeClr val="tx1"/>
                </a:solidFill>
              </a:rPr>
              <a:t>Lorem ipsum dolor sit amet, consectetur adipiscing elit. Ut tempor, quam et mattis pulvinar, mauris ligula suscipit arcu</a:t>
            </a:r>
          </a:p>
        </p:txBody>
      </p:sp>
      <p:sp>
        <p:nvSpPr>
          <p:cNvPr id="36" name="Rectangle: Rounded Corners 228">
            <a:extLst>
              <a:ext uri="{FF2B5EF4-FFF2-40B4-BE49-F238E27FC236}">
                <a16:creationId xmlns:a16="http://schemas.microsoft.com/office/drawing/2014/main" id="{0B838043-9CFF-4E8A-8F9D-CB292088A24F}"/>
              </a:ext>
            </a:extLst>
          </p:cNvPr>
          <p:cNvSpPr/>
          <p:nvPr/>
        </p:nvSpPr>
        <p:spPr>
          <a:xfrm>
            <a:off x="272847" y="2086995"/>
            <a:ext cx="8576000" cy="3763084"/>
          </a:xfrm>
          <a:prstGeom prst="rect">
            <a:avLst/>
          </a:prstGeom>
          <a:noFill/>
          <a:ln w="9525" cap="rnd" cmpd="sng" algn="ctr">
            <a:solidFill>
              <a:schemeClr val="tx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endParaRPr lang="en-US" sz="1350" dirty="0">
              <a:solidFill>
                <a:schemeClr val="bg1"/>
              </a:solidFill>
            </a:endParaRPr>
          </a:p>
        </p:txBody>
      </p:sp>
      <p:cxnSp>
        <p:nvCxnSpPr>
          <p:cNvPr id="37" name="Straight Connector 36">
            <a:extLst>
              <a:ext uri="{FF2B5EF4-FFF2-40B4-BE49-F238E27FC236}">
                <a16:creationId xmlns:a16="http://schemas.microsoft.com/office/drawing/2014/main" id="{5A76F369-B236-40A5-97C0-558F4F5AF036}"/>
              </a:ext>
            </a:extLst>
          </p:cNvPr>
          <p:cNvCxnSpPr/>
          <p:nvPr/>
        </p:nvCxnSpPr>
        <p:spPr>
          <a:xfrm>
            <a:off x="272847" y="3026667"/>
            <a:ext cx="8576000" cy="0"/>
          </a:xfrm>
          <a:prstGeom prst="line">
            <a:avLst/>
          </a:prstGeom>
          <a:ln w="9525"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05238B8-4958-4B5F-8D3C-83CB781DD514}"/>
              </a:ext>
            </a:extLst>
          </p:cNvPr>
          <p:cNvCxnSpPr/>
          <p:nvPr/>
        </p:nvCxnSpPr>
        <p:spPr>
          <a:xfrm>
            <a:off x="272847" y="3950363"/>
            <a:ext cx="8576000" cy="0"/>
          </a:xfrm>
          <a:prstGeom prst="line">
            <a:avLst/>
          </a:prstGeom>
          <a:ln w="9525"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6501604-8089-454B-ACF3-47A0747B030A}"/>
              </a:ext>
            </a:extLst>
          </p:cNvPr>
          <p:cNvCxnSpPr/>
          <p:nvPr/>
        </p:nvCxnSpPr>
        <p:spPr>
          <a:xfrm>
            <a:off x="272847" y="4874059"/>
            <a:ext cx="8576000" cy="0"/>
          </a:xfrm>
          <a:prstGeom prst="line">
            <a:avLst/>
          </a:prstGeom>
          <a:ln w="9525"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pic>
        <p:nvPicPr>
          <p:cNvPr id="50" name="Graphic 49" descr="Single gear with solid fill">
            <a:extLst>
              <a:ext uri="{FF2B5EF4-FFF2-40B4-BE49-F238E27FC236}">
                <a16:creationId xmlns:a16="http://schemas.microsoft.com/office/drawing/2014/main" id="{585C0AA0-2EC8-45AC-A7E3-75ADF6C0008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7" y="2347881"/>
            <a:ext cx="431279" cy="431279"/>
          </a:xfrm>
          <a:prstGeom prst="rect">
            <a:avLst/>
          </a:prstGeom>
        </p:spPr>
      </p:pic>
      <p:pic>
        <p:nvPicPr>
          <p:cNvPr id="51" name="Graphic 50" descr="Single gear with solid fill">
            <a:extLst>
              <a:ext uri="{FF2B5EF4-FFF2-40B4-BE49-F238E27FC236}">
                <a16:creationId xmlns:a16="http://schemas.microsoft.com/office/drawing/2014/main" id="{C67D84D2-5A7D-45F3-800E-64A6421F56B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6" y="3275124"/>
            <a:ext cx="431279" cy="431279"/>
          </a:xfrm>
          <a:prstGeom prst="rect">
            <a:avLst/>
          </a:prstGeom>
        </p:spPr>
      </p:pic>
      <p:pic>
        <p:nvPicPr>
          <p:cNvPr id="52" name="Graphic 51" descr="Single gear with solid fill">
            <a:extLst>
              <a:ext uri="{FF2B5EF4-FFF2-40B4-BE49-F238E27FC236}">
                <a16:creationId xmlns:a16="http://schemas.microsoft.com/office/drawing/2014/main" id="{5F7B7EF1-07D1-4099-A4DA-4D8BC92EEED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6" y="4202367"/>
            <a:ext cx="431279" cy="431279"/>
          </a:xfrm>
          <a:prstGeom prst="rect">
            <a:avLst/>
          </a:prstGeom>
        </p:spPr>
      </p:pic>
      <p:pic>
        <p:nvPicPr>
          <p:cNvPr id="53" name="Graphic 52" descr="Single gear with solid fill">
            <a:extLst>
              <a:ext uri="{FF2B5EF4-FFF2-40B4-BE49-F238E27FC236}">
                <a16:creationId xmlns:a16="http://schemas.microsoft.com/office/drawing/2014/main" id="{B9C02BBD-1E57-4DDB-BBC3-99639093876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7" y="5129610"/>
            <a:ext cx="431279" cy="431279"/>
          </a:xfrm>
          <a:prstGeom prst="rect">
            <a:avLst/>
          </a:prstGeom>
        </p:spPr>
      </p:pic>
    </p:spTree>
    <p:extLst>
      <p:ext uri="{BB962C8B-B14F-4D97-AF65-F5344CB8AC3E}">
        <p14:creationId xmlns:p14="http://schemas.microsoft.com/office/powerpoint/2010/main" val="283706348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0BA6405-638F-409A-B340-A88DFF5D4469}"/>
              </a:ext>
            </a:extLst>
          </p:cNvPr>
          <p:cNvSpPr>
            <a:spLocks noGrp="1"/>
          </p:cNvSpPr>
          <p:nvPr>
            <p:ph type="ctrTitle"/>
          </p:nvPr>
        </p:nvSpPr>
        <p:spPr/>
        <p:txBody>
          <a:bodyPr/>
          <a:lstStyle/>
          <a:p>
            <a:r>
              <a:rPr lang="en-PH" dirty="0"/>
              <a:t>House Slides</a:t>
            </a:r>
          </a:p>
        </p:txBody>
      </p:sp>
    </p:spTree>
    <p:extLst>
      <p:ext uri="{BB962C8B-B14F-4D97-AF65-F5344CB8AC3E}">
        <p14:creationId xmlns:p14="http://schemas.microsoft.com/office/powerpoint/2010/main" val="125542780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BB07CB-3F19-4C8D-A731-C381B1689410}"/>
              </a:ext>
            </a:extLst>
          </p:cNvPr>
          <p:cNvSpPr>
            <a:spLocks noGrp="1"/>
          </p:cNvSpPr>
          <p:nvPr>
            <p:ph type="title"/>
          </p:nvPr>
        </p:nvSpPr>
        <p:spPr>
          <a:xfrm>
            <a:off x="295153" y="102266"/>
            <a:ext cx="8576001" cy="812134"/>
          </a:xfrm>
        </p:spPr>
        <p:txBody>
          <a:bodyPr>
            <a:normAutofit/>
          </a:bodyPr>
          <a:lstStyle/>
          <a:p>
            <a:r>
              <a:rPr lang="en-US" dirty="0"/>
              <a:t>Funnel with Numbered List</a:t>
            </a:r>
          </a:p>
        </p:txBody>
      </p:sp>
      <p:sp>
        <p:nvSpPr>
          <p:cNvPr id="5" name="Slide Number Placeholder 4">
            <a:extLst>
              <a:ext uri="{FF2B5EF4-FFF2-40B4-BE49-F238E27FC236}">
                <a16:creationId xmlns:a16="http://schemas.microsoft.com/office/drawing/2014/main" id="{87E0F57E-BC80-494B-9130-393FFAA3C407}"/>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143</a:t>
            </a:fld>
            <a:endParaRPr lang="en-PH" dirty="0"/>
          </a:p>
        </p:txBody>
      </p:sp>
      <p:grpSp>
        <p:nvGrpSpPr>
          <p:cNvPr id="88" name="Group 87">
            <a:extLst>
              <a:ext uri="{FF2B5EF4-FFF2-40B4-BE49-F238E27FC236}">
                <a16:creationId xmlns:a16="http://schemas.microsoft.com/office/drawing/2014/main" id="{6D75FE8F-E335-4815-8C68-3DF1191DB032}"/>
              </a:ext>
            </a:extLst>
          </p:cNvPr>
          <p:cNvGrpSpPr/>
          <p:nvPr/>
        </p:nvGrpSpPr>
        <p:grpSpPr>
          <a:xfrm>
            <a:off x="272847" y="1319514"/>
            <a:ext cx="3922282" cy="278137"/>
            <a:chOff x="363794" y="1525675"/>
            <a:chExt cx="2402555" cy="424144"/>
          </a:xfrm>
        </p:grpSpPr>
        <p:sp>
          <p:nvSpPr>
            <p:cNvPr id="89" name="TextBox 88">
              <a:extLst>
                <a:ext uri="{FF2B5EF4-FFF2-40B4-BE49-F238E27FC236}">
                  <a16:creationId xmlns:a16="http://schemas.microsoft.com/office/drawing/2014/main" id="{C33DBE69-6B30-4E21-96FF-988127B1EE7F}"/>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350" b="1" dirty="0">
                  <a:solidFill>
                    <a:schemeClr val="accent1"/>
                  </a:solidFill>
                  <a:latin typeface="+mj-lt"/>
                </a:rPr>
                <a:t>Lorem ipsum dolor sit amet, consectetur</a:t>
              </a:r>
              <a:endParaRPr lang="en-PH" sz="1350" b="1" dirty="0">
                <a:solidFill>
                  <a:schemeClr val="accent1"/>
                </a:solidFill>
                <a:latin typeface="+mj-lt"/>
              </a:endParaRPr>
            </a:p>
          </p:txBody>
        </p:sp>
        <p:cxnSp>
          <p:nvCxnSpPr>
            <p:cNvPr id="90" name="Straight Connector 89">
              <a:extLst>
                <a:ext uri="{FF2B5EF4-FFF2-40B4-BE49-F238E27FC236}">
                  <a16:creationId xmlns:a16="http://schemas.microsoft.com/office/drawing/2014/main" id="{FFB71E9B-C241-4C91-BD34-B3122D7F9448}"/>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 name="Flowchart: Manual Operation 3">
            <a:extLst>
              <a:ext uri="{FF2B5EF4-FFF2-40B4-BE49-F238E27FC236}">
                <a16:creationId xmlns:a16="http://schemas.microsoft.com/office/drawing/2014/main" id="{A2EA5CA3-318C-4E39-8828-DEEFEB322439}"/>
              </a:ext>
            </a:extLst>
          </p:cNvPr>
          <p:cNvSpPr/>
          <p:nvPr/>
        </p:nvSpPr>
        <p:spPr>
          <a:xfrm flipV="1">
            <a:off x="295153" y="1837673"/>
            <a:ext cx="3900764" cy="902665"/>
          </a:xfrm>
          <a:prstGeom prst="flowChartManualOperation">
            <a:avLst/>
          </a:prstGeom>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endParaRPr lang="en-US" sz="1350" b="1" dirty="0"/>
          </a:p>
        </p:txBody>
      </p:sp>
      <p:sp>
        <p:nvSpPr>
          <p:cNvPr id="10" name="TextBox 9">
            <a:extLst>
              <a:ext uri="{FF2B5EF4-FFF2-40B4-BE49-F238E27FC236}">
                <a16:creationId xmlns:a16="http://schemas.microsoft.com/office/drawing/2014/main" id="{765A868B-2299-4FA9-9B2A-06D978BFCDCB}"/>
              </a:ext>
            </a:extLst>
          </p:cNvPr>
          <p:cNvSpPr txBox="1"/>
          <p:nvPr/>
        </p:nvSpPr>
        <p:spPr>
          <a:xfrm>
            <a:off x="295154" y="3909999"/>
            <a:ext cx="1918199" cy="902665"/>
          </a:xfrm>
          <a:prstGeom prst="rect">
            <a:avLst/>
          </a:prstGeom>
          <a:solidFill>
            <a:schemeClr val="bg2"/>
          </a:solidFill>
        </p:spPr>
        <p:txBody>
          <a:bodyPr wrap="square" lIns="54000" tIns="54000" rIns="54000" bIns="54000" rtlCol="0" anchor="ctr">
            <a:normAutofit/>
          </a:bodyPr>
          <a:lstStyle/>
          <a:p>
            <a:pPr algn="ctr"/>
            <a:r>
              <a:rPr lang="en-US" sz="825" b="1" dirty="0"/>
              <a:t>Lorem ipsum dolor sit amet, </a:t>
            </a:r>
          </a:p>
        </p:txBody>
      </p:sp>
      <p:sp>
        <p:nvSpPr>
          <p:cNvPr id="11" name="TextBox 10">
            <a:extLst>
              <a:ext uri="{FF2B5EF4-FFF2-40B4-BE49-F238E27FC236}">
                <a16:creationId xmlns:a16="http://schemas.microsoft.com/office/drawing/2014/main" id="{CAA01BAA-146B-42B5-B76E-75BB3ACA3764}"/>
              </a:ext>
            </a:extLst>
          </p:cNvPr>
          <p:cNvSpPr txBox="1"/>
          <p:nvPr/>
        </p:nvSpPr>
        <p:spPr>
          <a:xfrm>
            <a:off x="2277721" y="3909999"/>
            <a:ext cx="1918199" cy="902665"/>
          </a:xfrm>
          <a:prstGeom prst="rect">
            <a:avLst/>
          </a:prstGeom>
          <a:solidFill>
            <a:schemeClr val="bg2"/>
          </a:solidFill>
        </p:spPr>
        <p:txBody>
          <a:bodyPr wrap="square" lIns="54000" tIns="54000" rIns="54000" bIns="54000" rtlCol="0" anchor="ctr">
            <a:normAutofit/>
          </a:bodyPr>
          <a:lstStyle/>
          <a:p>
            <a:pPr algn="ctr"/>
            <a:r>
              <a:rPr lang="en-US" sz="825" b="1" dirty="0"/>
              <a:t>Lorem ipsum dolor sit amet, </a:t>
            </a:r>
          </a:p>
        </p:txBody>
      </p:sp>
      <p:sp>
        <p:nvSpPr>
          <p:cNvPr id="15" name="TextBox 14">
            <a:extLst>
              <a:ext uri="{FF2B5EF4-FFF2-40B4-BE49-F238E27FC236}">
                <a16:creationId xmlns:a16="http://schemas.microsoft.com/office/drawing/2014/main" id="{C3C8FCDB-65C7-4449-8042-7C5B1473C844}"/>
              </a:ext>
            </a:extLst>
          </p:cNvPr>
          <p:cNvSpPr txBox="1"/>
          <p:nvPr/>
        </p:nvSpPr>
        <p:spPr>
          <a:xfrm>
            <a:off x="295154" y="4946408"/>
            <a:ext cx="739093" cy="902665"/>
          </a:xfrm>
          <a:prstGeom prst="rect">
            <a:avLst/>
          </a:prstGeom>
          <a:solidFill>
            <a:schemeClr val="bg2"/>
          </a:solidFill>
        </p:spPr>
        <p:txBody>
          <a:bodyPr wrap="square" lIns="54000" tIns="54000" rIns="54000" bIns="54000" rtlCol="0" anchor="ctr">
            <a:normAutofit/>
          </a:bodyPr>
          <a:lstStyle/>
          <a:p>
            <a:pPr algn="ctr"/>
            <a:r>
              <a:rPr lang="en-US" sz="825" b="1" dirty="0"/>
              <a:t>Lorem ipsum</a:t>
            </a:r>
          </a:p>
        </p:txBody>
      </p:sp>
      <p:sp>
        <p:nvSpPr>
          <p:cNvPr id="16" name="TextBox 15">
            <a:extLst>
              <a:ext uri="{FF2B5EF4-FFF2-40B4-BE49-F238E27FC236}">
                <a16:creationId xmlns:a16="http://schemas.microsoft.com/office/drawing/2014/main" id="{1D988DDD-5939-4FEA-8957-527012A00879}"/>
              </a:ext>
            </a:extLst>
          </p:cNvPr>
          <p:cNvSpPr txBox="1"/>
          <p:nvPr/>
        </p:nvSpPr>
        <p:spPr>
          <a:xfrm>
            <a:off x="1085572" y="4946408"/>
            <a:ext cx="739093" cy="902665"/>
          </a:xfrm>
          <a:prstGeom prst="rect">
            <a:avLst/>
          </a:prstGeom>
          <a:solidFill>
            <a:schemeClr val="bg2"/>
          </a:solidFill>
        </p:spPr>
        <p:txBody>
          <a:bodyPr wrap="square" lIns="54000" tIns="54000" rIns="54000" bIns="54000" rtlCol="0" anchor="ctr">
            <a:normAutofit/>
          </a:bodyPr>
          <a:lstStyle/>
          <a:p>
            <a:pPr algn="ctr"/>
            <a:r>
              <a:rPr lang="en-US" sz="825" b="1" dirty="0"/>
              <a:t>Lorem ipsum</a:t>
            </a:r>
          </a:p>
        </p:txBody>
      </p:sp>
      <p:sp>
        <p:nvSpPr>
          <p:cNvPr id="17" name="TextBox 16">
            <a:extLst>
              <a:ext uri="{FF2B5EF4-FFF2-40B4-BE49-F238E27FC236}">
                <a16:creationId xmlns:a16="http://schemas.microsoft.com/office/drawing/2014/main" id="{A59F1279-BBF1-481E-8697-25ADF5288D6A}"/>
              </a:ext>
            </a:extLst>
          </p:cNvPr>
          <p:cNvSpPr txBox="1"/>
          <p:nvPr/>
        </p:nvSpPr>
        <p:spPr>
          <a:xfrm>
            <a:off x="1875992" y="4946408"/>
            <a:ext cx="739093" cy="902665"/>
          </a:xfrm>
          <a:prstGeom prst="rect">
            <a:avLst/>
          </a:prstGeom>
          <a:solidFill>
            <a:schemeClr val="bg2"/>
          </a:solidFill>
        </p:spPr>
        <p:txBody>
          <a:bodyPr wrap="square" lIns="54000" tIns="54000" rIns="54000" bIns="54000" rtlCol="0" anchor="ctr">
            <a:normAutofit/>
          </a:bodyPr>
          <a:lstStyle/>
          <a:p>
            <a:pPr algn="ctr"/>
            <a:r>
              <a:rPr lang="en-US" sz="825" b="1" dirty="0"/>
              <a:t>Lorem ipsum</a:t>
            </a:r>
          </a:p>
        </p:txBody>
      </p:sp>
      <p:sp>
        <p:nvSpPr>
          <p:cNvPr id="18" name="TextBox 17">
            <a:extLst>
              <a:ext uri="{FF2B5EF4-FFF2-40B4-BE49-F238E27FC236}">
                <a16:creationId xmlns:a16="http://schemas.microsoft.com/office/drawing/2014/main" id="{C7C77448-4445-4DFB-88C9-A6C23CAA8D1E}"/>
              </a:ext>
            </a:extLst>
          </p:cNvPr>
          <p:cNvSpPr txBox="1"/>
          <p:nvPr/>
        </p:nvSpPr>
        <p:spPr>
          <a:xfrm>
            <a:off x="2666409" y="4946408"/>
            <a:ext cx="739093" cy="902665"/>
          </a:xfrm>
          <a:prstGeom prst="rect">
            <a:avLst/>
          </a:prstGeom>
          <a:solidFill>
            <a:schemeClr val="bg2"/>
          </a:solidFill>
        </p:spPr>
        <p:txBody>
          <a:bodyPr wrap="square" lIns="54000" tIns="54000" rIns="54000" bIns="54000" rtlCol="0" anchor="ctr">
            <a:normAutofit/>
          </a:bodyPr>
          <a:lstStyle/>
          <a:p>
            <a:pPr algn="ctr"/>
            <a:r>
              <a:rPr lang="en-US" sz="825" b="1" dirty="0"/>
              <a:t>Lorem ipsum</a:t>
            </a:r>
          </a:p>
        </p:txBody>
      </p:sp>
      <p:sp>
        <p:nvSpPr>
          <p:cNvPr id="19" name="TextBox 18">
            <a:extLst>
              <a:ext uri="{FF2B5EF4-FFF2-40B4-BE49-F238E27FC236}">
                <a16:creationId xmlns:a16="http://schemas.microsoft.com/office/drawing/2014/main" id="{149B1C7E-7000-4FB6-A9F0-7AA596B5063A}"/>
              </a:ext>
            </a:extLst>
          </p:cNvPr>
          <p:cNvSpPr txBox="1"/>
          <p:nvPr/>
        </p:nvSpPr>
        <p:spPr>
          <a:xfrm>
            <a:off x="3456827" y="4946408"/>
            <a:ext cx="739093" cy="902665"/>
          </a:xfrm>
          <a:prstGeom prst="rect">
            <a:avLst/>
          </a:prstGeom>
          <a:solidFill>
            <a:schemeClr val="bg2"/>
          </a:solidFill>
        </p:spPr>
        <p:txBody>
          <a:bodyPr wrap="square" lIns="54000" tIns="54000" rIns="54000" bIns="54000" rtlCol="0" anchor="ctr">
            <a:normAutofit/>
          </a:bodyPr>
          <a:lstStyle/>
          <a:p>
            <a:pPr algn="ctr"/>
            <a:r>
              <a:rPr lang="en-US" sz="825" b="1" dirty="0"/>
              <a:t>Lorem ipsum</a:t>
            </a:r>
          </a:p>
        </p:txBody>
      </p:sp>
      <p:sp>
        <p:nvSpPr>
          <p:cNvPr id="23" name="TextBox 22">
            <a:extLst>
              <a:ext uri="{FF2B5EF4-FFF2-40B4-BE49-F238E27FC236}">
                <a16:creationId xmlns:a16="http://schemas.microsoft.com/office/drawing/2014/main" id="{DE16FF1B-ADCF-4DE2-9DBD-0EBE88394266}"/>
              </a:ext>
            </a:extLst>
          </p:cNvPr>
          <p:cNvSpPr txBox="1"/>
          <p:nvPr/>
        </p:nvSpPr>
        <p:spPr>
          <a:xfrm>
            <a:off x="295153" y="2873588"/>
            <a:ext cx="1258136" cy="902665"/>
          </a:xfrm>
          <a:prstGeom prst="rect">
            <a:avLst/>
          </a:prstGeom>
          <a:solidFill>
            <a:schemeClr val="bg2"/>
          </a:solidFill>
        </p:spPr>
        <p:txBody>
          <a:bodyPr wrap="square" lIns="54000" tIns="54000" rIns="54000" bIns="54000" rtlCol="0" anchor="ctr">
            <a:normAutofit/>
          </a:bodyPr>
          <a:lstStyle/>
          <a:p>
            <a:pPr algn="ctr"/>
            <a:r>
              <a:rPr lang="en-US" sz="825" b="1" dirty="0"/>
              <a:t>Lorem ipsum dolor sit amet, </a:t>
            </a:r>
          </a:p>
        </p:txBody>
      </p:sp>
      <p:sp>
        <p:nvSpPr>
          <p:cNvPr id="24" name="TextBox 23">
            <a:extLst>
              <a:ext uri="{FF2B5EF4-FFF2-40B4-BE49-F238E27FC236}">
                <a16:creationId xmlns:a16="http://schemas.microsoft.com/office/drawing/2014/main" id="{8E9504F1-7608-4A16-881D-8B33D104C62F}"/>
              </a:ext>
            </a:extLst>
          </p:cNvPr>
          <p:cNvSpPr txBox="1"/>
          <p:nvPr/>
        </p:nvSpPr>
        <p:spPr>
          <a:xfrm>
            <a:off x="1616469" y="2873588"/>
            <a:ext cx="1258136" cy="902665"/>
          </a:xfrm>
          <a:prstGeom prst="rect">
            <a:avLst/>
          </a:prstGeom>
          <a:solidFill>
            <a:schemeClr val="bg2"/>
          </a:solidFill>
        </p:spPr>
        <p:txBody>
          <a:bodyPr wrap="square" lIns="54000" tIns="54000" rIns="54000" bIns="54000" rtlCol="0" anchor="ctr">
            <a:normAutofit/>
          </a:bodyPr>
          <a:lstStyle/>
          <a:p>
            <a:pPr algn="ctr"/>
            <a:r>
              <a:rPr lang="en-US" sz="825" b="1" dirty="0"/>
              <a:t>Lorem ipsum dolor sit amet, </a:t>
            </a:r>
          </a:p>
        </p:txBody>
      </p:sp>
      <p:sp>
        <p:nvSpPr>
          <p:cNvPr id="25" name="TextBox 24">
            <a:extLst>
              <a:ext uri="{FF2B5EF4-FFF2-40B4-BE49-F238E27FC236}">
                <a16:creationId xmlns:a16="http://schemas.microsoft.com/office/drawing/2014/main" id="{6C506765-2A68-4EDB-88EF-AB081D2674FD}"/>
              </a:ext>
            </a:extLst>
          </p:cNvPr>
          <p:cNvSpPr txBox="1"/>
          <p:nvPr/>
        </p:nvSpPr>
        <p:spPr>
          <a:xfrm>
            <a:off x="2936994" y="2873588"/>
            <a:ext cx="1258136" cy="902665"/>
          </a:xfrm>
          <a:prstGeom prst="rect">
            <a:avLst/>
          </a:prstGeom>
          <a:solidFill>
            <a:schemeClr val="bg2"/>
          </a:solidFill>
        </p:spPr>
        <p:txBody>
          <a:bodyPr wrap="square" lIns="54000" tIns="54000" rIns="54000" bIns="54000" rtlCol="0" anchor="ctr">
            <a:normAutofit/>
          </a:bodyPr>
          <a:lstStyle/>
          <a:p>
            <a:pPr algn="ctr"/>
            <a:r>
              <a:rPr lang="en-US" sz="825" b="1" dirty="0"/>
              <a:t>Lorem ipsum dolor sit amet, </a:t>
            </a:r>
          </a:p>
        </p:txBody>
      </p:sp>
      <p:sp>
        <p:nvSpPr>
          <p:cNvPr id="29" name="TextBox 28">
            <a:extLst>
              <a:ext uri="{FF2B5EF4-FFF2-40B4-BE49-F238E27FC236}">
                <a16:creationId xmlns:a16="http://schemas.microsoft.com/office/drawing/2014/main" id="{AF7C6061-60A1-45A2-A59E-D21B6D56C105}"/>
              </a:ext>
            </a:extLst>
          </p:cNvPr>
          <p:cNvSpPr txBox="1"/>
          <p:nvPr/>
        </p:nvSpPr>
        <p:spPr>
          <a:xfrm>
            <a:off x="932235" y="2065638"/>
            <a:ext cx="2626600" cy="572290"/>
          </a:xfrm>
          <a:prstGeom prst="rect">
            <a:avLst/>
          </a:prstGeom>
          <a:noFill/>
        </p:spPr>
        <p:txBody>
          <a:bodyPr wrap="square" lIns="54000" tIns="54000" rIns="54000" bIns="54000" rtlCol="0" anchor="ctr">
            <a:normAutofit/>
          </a:bodyPr>
          <a:lstStyle/>
          <a:p>
            <a:pPr algn="ctr"/>
            <a:r>
              <a:rPr lang="en-US" sz="1050" b="1" dirty="0">
                <a:solidFill>
                  <a:schemeClr val="bg1"/>
                </a:solidFill>
              </a:rPr>
              <a:t>Lorem ipsum dolor sit amet, </a:t>
            </a:r>
          </a:p>
        </p:txBody>
      </p:sp>
      <p:sp>
        <p:nvSpPr>
          <p:cNvPr id="54" name="Oval 53">
            <a:extLst>
              <a:ext uri="{FF2B5EF4-FFF2-40B4-BE49-F238E27FC236}">
                <a16:creationId xmlns:a16="http://schemas.microsoft.com/office/drawing/2014/main" id="{2F49CA8C-18DB-4FCB-8672-557171A3973F}"/>
              </a:ext>
            </a:extLst>
          </p:cNvPr>
          <p:cNvSpPr/>
          <p:nvPr/>
        </p:nvSpPr>
        <p:spPr>
          <a:xfrm>
            <a:off x="326917" y="2910878"/>
            <a:ext cx="216000" cy="216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600" dirty="0">
                <a:latin typeface="+mj-lt"/>
              </a:rPr>
              <a:t>1</a:t>
            </a:r>
          </a:p>
        </p:txBody>
      </p:sp>
      <p:sp>
        <p:nvSpPr>
          <p:cNvPr id="55" name="Oval 54">
            <a:extLst>
              <a:ext uri="{FF2B5EF4-FFF2-40B4-BE49-F238E27FC236}">
                <a16:creationId xmlns:a16="http://schemas.microsoft.com/office/drawing/2014/main" id="{1508ECF4-35E7-42C6-8232-4852A5464269}"/>
              </a:ext>
            </a:extLst>
          </p:cNvPr>
          <p:cNvSpPr/>
          <p:nvPr/>
        </p:nvSpPr>
        <p:spPr>
          <a:xfrm>
            <a:off x="1648233" y="2910878"/>
            <a:ext cx="216000" cy="216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600" dirty="0">
                <a:latin typeface="+mj-lt"/>
              </a:rPr>
              <a:t>2</a:t>
            </a:r>
          </a:p>
        </p:txBody>
      </p:sp>
      <p:sp>
        <p:nvSpPr>
          <p:cNvPr id="56" name="Oval 55">
            <a:extLst>
              <a:ext uri="{FF2B5EF4-FFF2-40B4-BE49-F238E27FC236}">
                <a16:creationId xmlns:a16="http://schemas.microsoft.com/office/drawing/2014/main" id="{9DD60560-5B94-48F7-98FA-C4F29180BF1F}"/>
              </a:ext>
            </a:extLst>
          </p:cNvPr>
          <p:cNvSpPr/>
          <p:nvPr/>
        </p:nvSpPr>
        <p:spPr>
          <a:xfrm>
            <a:off x="2968760" y="2910878"/>
            <a:ext cx="216000" cy="216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600" dirty="0">
                <a:latin typeface="+mj-lt"/>
              </a:rPr>
              <a:t>3</a:t>
            </a:r>
          </a:p>
        </p:txBody>
      </p:sp>
      <p:sp>
        <p:nvSpPr>
          <p:cNvPr id="57" name="Oval 56">
            <a:extLst>
              <a:ext uri="{FF2B5EF4-FFF2-40B4-BE49-F238E27FC236}">
                <a16:creationId xmlns:a16="http://schemas.microsoft.com/office/drawing/2014/main" id="{C15993AE-49DD-4DF7-8DBF-3C258ED0A9EF}"/>
              </a:ext>
            </a:extLst>
          </p:cNvPr>
          <p:cNvSpPr/>
          <p:nvPr/>
        </p:nvSpPr>
        <p:spPr>
          <a:xfrm>
            <a:off x="326917" y="3946794"/>
            <a:ext cx="216000" cy="216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600" dirty="0">
                <a:latin typeface="+mj-lt"/>
              </a:rPr>
              <a:t>4</a:t>
            </a:r>
          </a:p>
        </p:txBody>
      </p:sp>
      <p:sp>
        <p:nvSpPr>
          <p:cNvPr id="59" name="Oval 58">
            <a:extLst>
              <a:ext uri="{FF2B5EF4-FFF2-40B4-BE49-F238E27FC236}">
                <a16:creationId xmlns:a16="http://schemas.microsoft.com/office/drawing/2014/main" id="{73CBADEC-F2A5-4431-A4D8-F7ED830EB84A}"/>
              </a:ext>
            </a:extLst>
          </p:cNvPr>
          <p:cNvSpPr/>
          <p:nvPr/>
        </p:nvSpPr>
        <p:spPr>
          <a:xfrm>
            <a:off x="2309484" y="3946794"/>
            <a:ext cx="216000" cy="216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600" dirty="0">
                <a:latin typeface="+mj-lt"/>
              </a:rPr>
              <a:t>5</a:t>
            </a:r>
          </a:p>
        </p:txBody>
      </p:sp>
      <p:sp>
        <p:nvSpPr>
          <p:cNvPr id="60" name="Oval 59">
            <a:extLst>
              <a:ext uri="{FF2B5EF4-FFF2-40B4-BE49-F238E27FC236}">
                <a16:creationId xmlns:a16="http://schemas.microsoft.com/office/drawing/2014/main" id="{D816A71D-EFAC-4C71-BD6E-C86BCCA0D724}"/>
              </a:ext>
            </a:extLst>
          </p:cNvPr>
          <p:cNvSpPr/>
          <p:nvPr/>
        </p:nvSpPr>
        <p:spPr>
          <a:xfrm>
            <a:off x="326917" y="4983698"/>
            <a:ext cx="216000" cy="216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600" dirty="0">
                <a:latin typeface="+mj-lt"/>
              </a:rPr>
              <a:t>6</a:t>
            </a:r>
          </a:p>
        </p:txBody>
      </p:sp>
      <p:sp>
        <p:nvSpPr>
          <p:cNvPr id="61" name="Oval 60">
            <a:extLst>
              <a:ext uri="{FF2B5EF4-FFF2-40B4-BE49-F238E27FC236}">
                <a16:creationId xmlns:a16="http://schemas.microsoft.com/office/drawing/2014/main" id="{A2327E9F-39CD-4196-90A0-FB6D4764B645}"/>
              </a:ext>
            </a:extLst>
          </p:cNvPr>
          <p:cNvSpPr/>
          <p:nvPr/>
        </p:nvSpPr>
        <p:spPr>
          <a:xfrm>
            <a:off x="1234481" y="4983698"/>
            <a:ext cx="216000" cy="216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600" dirty="0">
                <a:latin typeface="+mj-lt"/>
              </a:rPr>
              <a:t>7</a:t>
            </a:r>
          </a:p>
        </p:txBody>
      </p:sp>
      <p:sp>
        <p:nvSpPr>
          <p:cNvPr id="62" name="Oval 61">
            <a:extLst>
              <a:ext uri="{FF2B5EF4-FFF2-40B4-BE49-F238E27FC236}">
                <a16:creationId xmlns:a16="http://schemas.microsoft.com/office/drawing/2014/main" id="{90238C7B-500F-41CF-9432-2413A20CEFFB}"/>
              </a:ext>
            </a:extLst>
          </p:cNvPr>
          <p:cNvSpPr/>
          <p:nvPr/>
        </p:nvSpPr>
        <p:spPr>
          <a:xfrm>
            <a:off x="1866654" y="4983698"/>
            <a:ext cx="216000" cy="216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600" dirty="0">
                <a:latin typeface="+mj-lt"/>
              </a:rPr>
              <a:t>8</a:t>
            </a:r>
          </a:p>
        </p:txBody>
      </p:sp>
      <p:sp>
        <p:nvSpPr>
          <p:cNvPr id="63" name="Oval 62">
            <a:extLst>
              <a:ext uri="{FF2B5EF4-FFF2-40B4-BE49-F238E27FC236}">
                <a16:creationId xmlns:a16="http://schemas.microsoft.com/office/drawing/2014/main" id="{8F836C63-56B1-4AAB-A270-A0E6002FDCDA}"/>
              </a:ext>
            </a:extLst>
          </p:cNvPr>
          <p:cNvSpPr/>
          <p:nvPr/>
        </p:nvSpPr>
        <p:spPr>
          <a:xfrm>
            <a:off x="2717145" y="4983698"/>
            <a:ext cx="216000" cy="216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600" dirty="0">
                <a:latin typeface="+mj-lt"/>
              </a:rPr>
              <a:t>9</a:t>
            </a:r>
          </a:p>
        </p:txBody>
      </p:sp>
      <p:sp>
        <p:nvSpPr>
          <p:cNvPr id="64" name="Oval 63">
            <a:extLst>
              <a:ext uri="{FF2B5EF4-FFF2-40B4-BE49-F238E27FC236}">
                <a16:creationId xmlns:a16="http://schemas.microsoft.com/office/drawing/2014/main" id="{47D56DCE-8582-40ED-857B-5D8E80C71298}"/>
              </a:ext>
            </a:extLst>
          </p:cNvPr>
          <p:cNvSpPr/>
          <p:nvPr/>
        </p:nvSpPr>
        <p:spPr>
          <a:xfrm>
            <a:off x="3488589" y="4983698"/>
            <a:ext cx="216000" cy="216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600" dirty="0">
                <a:latin typeface="+mj-lt"/>
              </a:rPr>
              <a:t>10</a:t>
            </a:r>
          </a:p>
        </p:txBody>
      </p:sp>
      <p:sp>
        <p:nvSpPr>
          <p:cNvPr id="41" name="TextBox 40">
            <a:extLst>
              <a:ext uri="{FF2B5EF4-FFF2-40B4-BE49-F238E27FC236}">
                <a16:creationId xmlns:a16="http://schemas.microsoft.com/office/drawing/2014/main" id="{6D064135-6289-48A5-AA14-592D1591C82E}"/>
              </a:ext>
            </a:extLst>
          </p:cNvPr>
          <p:cNvSpPr txBox="1"/>
          <p:nvPr/>
        </p:nvSpPr>
        <p:spPr>
          <a:xfrm>
            <a:off x="5363456" y="1481937"/>
            <a:ext cx="3485395" cy="355740"/>
          </a:xfrm>
          <a:prstGeom prst="rect">
            <a:avLst/>
          </a:prstGeom>
          <a:noFill/>
        </p:spPr>
        <p:txBody>
          <a:bodyPr wrap="square" lIns="27000" tIns="27000" rIns="27000" bIns="27000" rtlCol="0" anchor="ctr">
            <a:normAutofit fontScale="77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42" name="TextBox 41">
            <a:extLst>
              <a:ext uri="{FF2B5EF4-FFF2-40B4-BE49-F238E27FC236}">
                <a16:creationId xmlns:a16="http://schemas.microsoft.com/office/drawing/2014/main" id="{77C275FF-E4D3-4401-8867-E426F073D4FE}"/>
              </a:ext>
            </a:extLst>
          </p:cNvPr>
          <p:cNvSpPr txBox="1"/>
          <p:nvPr/>
        </p:nvSpPr>
        <p:spPr>
          <a:xfrm>
            <a:off x="5363456" y="1927759"/>
            <a:ext cx="3485395" cy="355740"/>
          </a:xfrm>
          <a:prstGeom prst="rect">
            <a:avLst/>
          </a:prstGeom>
          <a:noFill/>
        </p:spPr>
        <p:txBody>
          <a:bodyPr wrap="square" lIns="27000" tIns="27000" rIns="27000" bIns="27000" rtlCol="0" anchor="ctr">
            <a:normAutofit fontScale="77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43" name="TextBox 42">
            <a:extLst>
              <a:ext uri="{FF2B5EF4-FFF2-40B4-BE49-F238E27FC236}">
                <a16:creationId xmlns:a16="http://schemas.microsoft.com/office/drawing/2014/main" id="{50E7DE44-56C6-4C13-8BE8-45A6484F8A94}"/>
              </a:ext>
            </a:extLst>
          </p:cNvPr>
          <p:cNvSpPr txBox="1"/>
          <p:nvPr/>
        </p:nvSpPr>
        <p:spPr>
          <a:xfrm>
            <a:off x="5363456" y="2373581"/>
            <a:ext cx="3485395" cy="355740"/>
          </a:xfrm>
          <a:prstGeom prst="rect">
            <a:avLst/>
          </a:prstGeom>
          <a:noFill/>
        </p:spPr>
        <p:txBody>
          <a:bodyPr wrap="square" lIns="27000" tIns="27000" rIns="27000" bIns="27000" rtlCol="0" anchor="ctr">
            <a:normAutofit fontScale="77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44" name="TextBox 43">
            <a:extLst>
              <a:ext uri="{FF2B5EF4-FFF2-40B4-BE49-F238E27FC236}">
                <a16:creationId xmlns:a16="http://schemas.microsoft.com/office/drawing/2014/main" id="{7BE9013A-936A-42BD-8D8B-476263E205FF}"/>
              </a:ext>
            </a:extLst>
          </p:cNvPr>
          <p:cNvSpPr txBox="1"/>
          <p:nvPr/>
        </p:nvSpPr>
        <p:spPr>
          <a:xfrm>
            <a:off x="5363456" y="2819404"/>
            <a:ext cx="3485395" cy="355740"/>
          </a:xfrm>
          <a:prstGeom prst="rect">
            <a:avLst/>
          </a:prstGeom>
          <a:noFill/>
        </p:spPr>
        <p:txBody>
          <a:bodyPr wrap="square" lIns="27000" tIns="27000" rIns="27000" bIns="27000" rtlCol="0" anchor="ctr">
            <a:normAutofit fontScale="77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45" name="TextBox 44">
            <a:extLst>
              <a:ext uri="{FF2B5EF4-FFF2-40B4-BE49-F238E27FC236}">
                <a16:creationId xmlns:a16="http://schemas.microsoft.com/office/drawing/2014/main" id="{30725F93-E51F-4069-84D5-223B124ECFB5}"/>
              </a:ext>
            </a:extLst>
          </p:cNvPr>
          <p:cNvSpPr txBox="1"/>
          <p:nvPr/>
        </p:nvSpPr>
        <p:spPr>
          <a:xfrm>
            <a:off x="5363456" y="3265226"/>
            <a:ext cx="3485395" cy="355740"/>
          </a:xfrm>
          <a:prstGeom prst="rect">
            <a:avLst/>
          </a:prstGeom>
          <a:noFill/>
        </p:spPr>
        <p:txBody>
          <a:bodyPr wrap="square" lIns="27000" tIns="27000" rIns="27000" bIns="27000" rtlCol="0" anchor="ctr">
            <a:normAutofit fontScale="77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46" name="TextBox 45">
            <a:extLst>
              <a:ext uri="{FF2B5EF4-FFF2-40B4-BE49-F238E27FC236}">
                <a16:creationId xmlns:a16="http://schemas.microsoft.com/office/drawing/2014/main" id="{0424DAEE-9F6F-485B-9941-079ACE0A8ED7}"/>
              </a:ext>
            </a:extLst>
          </p:cNvPr>
          <p:cNvSpPr txBox="1"/>
          <p:nvPr/>
        </p:nvSpPr>
        <p:spPr>
          <a:xfrm>
            <a:off x="5363456" y="3711047"/>
            <a:ext cx="3485395" cy="355740"/>
          </a:xfrm>
          <a:prstGeom prst="rect">
            <a:avLst/>
          </a:prstGeom>
          <a:noFill/>
        </p:spPr>
        <p:txBody>
          <a:bodyPr wrap="square" lIns="27000" tIns="27000" rIns="27000" bIns="27000" rtlCol="0" anchor="ctr">
            <a:normAutofit fontScale="77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47" name="TextBox 46">
            <a:extLst>
              <a:ext uri="{FF2B5EF4-FFF2-40B4-BE49-F238E27FC236}">
                <a16:creationId xmlns:a16="http://schemas.microsoft.com/office/drawing/2014/main" id="{5747A45C-0A17-4825-8192-8C89822FBE3B}"/>
              </a:ext>
            </a:extLst>
          </p:cNvPr>
          <p:cNvSpPr txBox="1"/>
          <p:nvPr/>
        </p:nvSpPr>
        <p:spPr>
          <a:xfrm>
            <a:off x="5363456" y="4156869"/>
            <a:ext cx="3485395" cy="355740"/>
          </a:xfrm>
          <a:prstGeom prst="rect">
            <a:avLst/>
          </a:prstGeom>
          <a:noFill/>
        </p:spPr>
        <p:txBody>
          <a:bodyPr wrap="square" lIns="27000" tIns="27000" rIns="27000" bIns="27000" rtlCol="0" anchor="ctr">
            <a:normAutofit fontScale="77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48" name="TextBox 47">
            <a:extLst>
              <a:ext uri="{FF2B5EF4-FFF2-40B4-BE49-F238E27FC236}">
                <a16:creationId xmlns:a16="http://schemas.microsoft.com/office/drawing/2014/main" id="{60F534E7-7315-4AAF-9D99-ECDFEEBA7C46}"/>
              </a:ext>
            </a:extLst>
          </p:cNvPr>
          <p:cNvSpPr txBox="1"/>
          <p:nvPr/>
        </p:nvSpPr>
        <p:spPr>
          <a:xfrm>
            <a:off x="5363456" y="4602693"/>
            <a:ext cx="3485395" cy="355740"/>
          </a:xfrm>
          <a:prstGeom prst="rect">
            <a:avLst/>
          </a:prstGeom>
          <a:noFill/>
        </p:spPr>
        <p:txBody>
          <a:bodyPr wrap="square" lIns="27000" tIns="27000" rIns="27000" bIns="27000" rtlCol="0" anchor="ctr">
            <a:normAutofit fontScale="77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51" name="TextBox 50">
            <a:extLst>
              <a:ext uri="{FF2B5EF4-FFF2-40B4-BE49-F238E27FC236}">
                <a16:creationId xmlns:a16="http://schemas.microsoft.com/office/drawing/2014/main" id="{8713A70E-CF18-479E-AA70-0A2E43574938}"/>
              </a:ext>
            </a:extLst>
          </p:cNvPr>
          <p:cNvSpPr txBox="1"/>
          <p:nvPr/>
        </p:nvSpPr>
        <p:spPr>
          <a:xfrm>
            <a:off x="5363456" y="5048514"/>
            <a:ext cx="3485395" cy="355740"/>
          </a:xfrm>
          <a:prstGeom prst="rect">
            <a:avLst/>
          </a:prstGeom>
          <a:noFill/>
        </p:spPr>
        <p:txBody>
          <a:bodyPr wrap="square" lIns="27000" tIns="27000" rIns="27000" bIns="27000" rtlCol="0" anchor="ctr">
            <a:normAutofit fontScale="77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52" name="TextBox 51">
            <a:extLst>
              <a:ext uri="{FF2B5EF4-FFF2-40B4-BE49-F238E27FC236}">
                <a16:creationId xmlns:a16="http://schemas.microsoft.com/office/drawing/2014/main" id="{84DFD8BD-2222-4CC5-94B6-CED7C8189708}"/>
              </a:ext>
            </a:extLst>
          </p:cNvPr>
          <p:cNvSpPr txBox="1"/>
          <p:nvPr/>
        </p:nvSpPr>
        <p:spPr>
          <a:xfrm>
            <a:off x="5363456" y="5494335"/>
            <a:ext cx="3485395" cy="355740"/>
          </a:xfrm>
          <a:prstGeom prst="rect">
            <a:avLst/>
          </a:prstGeom>
          <a:noFill/>
        </p:spPr>
        <p:txBody>
          <a:bodyPr wrap="square" lIns="27000" tIns="27000" rIns="27000" bIns="27000" rtlCol="0" anchor="ctr">
            <a:normAutofit fontScale="77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cxnSp>
        <p:nvCxnSpPr>
          <p:cNvPr id="67" name="Straight Connector 66">
            <a:extLst>
              <a:ext uri="{FF2B5EF4-FFF2-40B4-BE49-F238E27FC236}">
                <a16:creationId xmlns:a16="http://schemas.microsoft.com/office/drawing/2014/main" id="{AD012228-56EA-480C-973A-D9FE3FFFFC6B}"/>
              </a:ext>
            </a:extLst>
          </p:cNvPr>
          <p:cNvCxnSpPr>
            <a:cxnSpLocks/>
          </p:cNvCxnSpPr>
          <p:nvPr/>
        </p:nvCxnSpPr>
        <p:spPr>
          <a:xfrm>
            <a:off x="4944173" y="1882715"/>
            <a:ext cx="3904676"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30CDBA9-89C5-42D6-96D7-73510E75C297}"/>
              </a:ext>
            </a:extLst>
          </p:cNvPr>
          <p:cNvCxnSpPr>
            <a:cxnSpLocks/>
          </p:cNvCxnSpPr>
          <p:nvPr/>
        </p:nvCxnSpPr>
        <p:spPr>
          <a:xfrm>
            <a:off x="4944173" y="2328537"/>
            <a:ext cx="3904676"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4EE6CD7C-8BDC-4436-8C5C-F2F2B1A39C85}"/>
              </a:ext>
            </a:extLst>
          </p:cNvPr>
          <p:cNvCxnSpPr>
            <a:cxnSpLocks/>
          </p:cNvCxnSpPr>
          <p:nvPr/>
        </p:nvCxnSpPr>
        <p:spPr>
          <a:xfrm>
            <a:off x="4944173" y="2774359"/>
            <a:ext cx="3904676"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383C2EB-C7B8-4BA0-9074-651A052B565C}"/>
              </a:ext>
            </a:extLst>
          </p:cNvPr>
          <p:cNvCxnSpPr>
            <a:cxnSpLocks/>
          </p:cNvCxnSpPr>
          <p:nvPr/>
        </p:nvCxnSpPr>
        <p:spPr>
          <a:xfrm>
            <a:off x="4944173" y="3220181"/>
            <a:ext cx="3904676"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CDFEF50D-7D17-4157-A80F-562D3E7E5C30}"/>
              </a:ext>
            </a:extLst>
          </p:cNvPr>
          <p:cNvCxnSpPr>
            <a:cxnSpLocks/>
          </p:cNvCxnSpPr>
          <p:nvPr/>
        </p:nvCxnSpPr>
        <p:spPr>
          <a:xfrm>
            <a:off x="4944173" y="3666004"/>
            <a:ext cx="3904676"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E52F2398-975F-4D98-BD8A-81F808C715A1}"/>
              </a:ext>
            </a:extLst>
          </p:cNvPr>
          <p:cNvCxnSpPr>
            <a:cxnSpLocks/>
          </p:cNvCxnSpPr>
          <p:nvPr/>
        </p:nvCxnSpPr>
        <p:spPr>
          <a:xfrm>
            <a:off x="4944173" y="4111826"/>
            <a:ext cx="3904676"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C5C15490-826C-4D91-BF80-C265A0CF8A79}"/>
              </a:ext>
            </a:extLst>
          </p:cNvPr>
          <p:cNvCxnSpPr>
            <a:cxnSpLocks/>
          </p:cNvCxnSpPr>
          <p:nvPr/>
        </p:nvCxnSpPr>
        <p:spPr>
          <a:xfrm>
            <a:off x="4944173" y="4557647"/>
            <a:ext cx="3904676"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851BD10C-1008-4532-B77E-738BC100140D}"/>
              </a:ext>
            </a:extLst>
          </p:cNvPr>
          <p:cNvCxnSpPr>
            <a:cxnSpLocks/>
          </p:cNvCxnSpPr>
          <p:nvPr/>
        </p:nvCxnSpPr>
        <p:spPr>
          <a:xfrm>
            <a:off x="4944173" y="5003469"/>
            <a:ext cx="3904676"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B5AE897-AE5A-41A7-B1F0-C2AF024CD9C3}"/>
              </a:ext>
            </a:extLst>
          </p:cNvPr>
          <p:cNvCxnSpPr>
            <a:cxnSpLocks/>
          </p:cNvCxnSpPr>
          <p:nvPr/>
        </p:nvCxnSpPr>
        <p:spPr>
          <a:xfrm>
            <a:off x="4944173" y="5449293"/>
            <a:ext cx="3904676"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sp>
        <p:nvSpPr>
          <p:cNvPr id="77" name="Rectangle 76">
            <a:extLst>
              <a:ext uri="{FF2B5EF4-FFF2-40B4-BE49-F238E27FC236}">
                <a16:creationId xmlns:a16="http://schemas.microsoft.com/office/drawing/2014/main" id="{6EC6E0B8-1A97-43C2-B89D-26EE2CA127E5}"/>
              </a:ext>
            </a:extLst>
          </p:cNvPr>
          <p:cNvSpPr/>
          <p:nvPr/>
        </p:nvSpPr>
        <p:spPr>
          <a:xfrm>
            <a:off x="4944172" y="1498853"/>
            <a:ext cx="355136" cy="338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350" b="1" dirty="0">
                <a:solidFill>
                  <a:schemeClr val="tx2"/>
                </a:solidFill>
                <a:latin typeface="+mj-lt"/>
              </a:rPr>
              <a:t>1</a:t>
            </a:r>
          </a:p>
        </p:txBody>
      </p:sp>
      <p:sp>
        <p:nvSpPr>
          <p:cNvPr id="78" name="Rectangle 77">
            <a:extLst>
              <a:ext uri="{FF2B5EF4-FFF2-40B4-BE49-F238E27FC236}">
                <a16:creationId xmlns:a16="http://schemas.microsoft.com/office/drawing/2014/main" id="{16E0CD93-A806-49B0-B0E7-6760117F9DB6}"/>
              </a:ext>
            </a:extLst>
          </p:cNvPr>
          <p:cNvSpPr/>
          <p:nvPr/>
        </p:nvSpPr>
        <p:spPr>
          <a:xfrm>
            <a:off x="4944172" y="1942796"/>
            <a:ext cx="355136" cy="338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350" b="1" dirty="0">
                <a:solidFill>
                  <a:schemeClr val="tx2"/>
                </a:solidFill>
                <a:latin typeface="+mj-lt"/>
              </a:rPr>
              <a:t>2</a:t>
            </a:r>
          </a:p>
        </p:txBody>
      </p:sp>
      <p:sp>
        <p:nvSpPr>
          <p:cNvPr id="79" name="Rectangle 78">
            <a:extLst>
              <a:ext uri="{FF2B5EF4-FFF2-40B4-BE49-F238E27FC236}">
                <a16:creationId xmlns:a16="http://schemas.microsoft.com/office/drawing/2014/main" id="{096DD72D-D8BB-4FF3-875F-D1BB90313A04}"/>
              </a:ext>
            </a:extLst>
          </p:cNvPr>
          <p:cNvSpPr/>
          <p:nvPr/>
        </p:nvSpPr>
        <p:spPr>
          <a:xfrm>
            <a:off x="4944172" y="2386738"/>
            <a:ext cx="355136" cy="338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350" b="1" dirty="0">
                <a:solidFill>
                  <a:schemeClr val="tx2"/>
                </a:solidFill>
                <a:latin typeface="+mj-lt"/>
              </a:rPr>
              <a:t>3</a:t>
            </a:r>
          </a:p>
        </p:txBody>
      </p:sp>
      <p:sp>
        <p:nvSpPr>
          <p:cNvPr id="80" name="Rectangle 79">
            <a:extLst>
              <a:ext uri="{FF2B5EF4-FFF2-40B4-BE49-F238E27FC236}">
                <a16:creationId xmlns:a16="http://schemas.microsoft.com/office/drawing/2014/main" id="{C84848A8-5B97-44E8-AB71-FE3B8622971E}"/>
              </a:ext>
            </a:extLst>
          </p:cNvPr>
          <p:cNvSpPr/>
          <p:nvPr/>
        </p:nvSpPr>
        <p:spPr>
          <a:xfrm>
            <a:off x="4944172" y="2830681"/>
            <a:ext cx="355136" cy="338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350" b="1" dirty="0">
                <a:solidFill>
                  <a:schemeClr val="tx2"/>
                </a:solidFill>
                <a:latin typeface="+mj-lt"/>
              </a:rPr>
              <a:t>4</a:t>
            </a:r>
          </a:p>
        </p:txBody>
      </p:sp>
      <p:sp>
        <p:nvSpPr>
          <p:cNvPr id="81" name="Rectangle 80">
            <a:extLst>
              <a:ext uri="{FF2B5EF4-FFF2-40B4-BE49-F238E27FC236}">
                <a16:creationId xmlns:a16="http://schemas.microsoft.com/office/drawing/2014/main" id="{04CC95D9-0326-4BB7-A1EB-9C3C0D993D1A}"/>
              </a:ext>
            </a:extLst>
          </p:cNvPr>
          <p:cNvSpPr/>
          <p:nvPr/>
        </p:nvSpPr>
        <p:spPr>
          <a:xfrm>
            <a:off x="4944172" y="3274624"/>
            <a:ext cx="355136" cy="338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350" b="1" dirty="0">
                <a:solidFill>
                  <a:schemeClr val="tx2"/>
                </a:solidFill>
                <a:latin typeface="+mj-lt"/>
              </a:rPr>
              <a:t>5</a:t>
            </a:r>
          </a:p>
        </p:txBody>
      </p:sp>
      <p:sp>
        <p:nvSpPr>
          <p:cNvPr id="82" name="Rectangle 81">
            <a:extLst>
              <a:ext uri="{FF2B5EF4-FFF2-40B4-BE49-F238E27FC236}">
                <a16:creationId xmlns:a16="http://schemas.microsoft.com/office/drawing/2014/main" id="{D3D32C43-97BB-41A3-9D97-AD0D15B5AE47}"/>
              </a:ext>
            </a:extLst>
          </p:cNvPr>
          <p:cNvSpPr/>
          <p:nvPr/>
        </p:nvSpPr>
        <p:spPr>
          <a:xfrm>
            <a:off x="4944172" y="3718567"/>
            <a:ext cx="355136" cy="338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350" b="1" dirty="0">
                <a:solidFill>
                  <a:schemeClr val="tx2"/>
                </a:solidFill>
                <a:latin typeface="+mj-lt"/>
              </a:rPr>
              <a:t>6</a:t>
            </a:r>
          </a:p>
        </p:txBody>
      </p:sp>
      <p:sp>
        <p:nvSpPr>
          <p:cNvPr id="83" name="Rectangle 82">
            <a:extLst>
              <a:ext uri="{FF2B5EF4-FFF2-40B4-BE49-F238E27FC236}">
                <a16:creationId xmlns:a16="http://schemas.microsoft.com/office/drawing/2014/main" id="{83A715B3-5EC6-47AD-8E9E-B928FA99EB4E}"/>
              </a:ext>
            </a:extLst>
          </p:cNvPr>
          <p:cNvSpPr/>
          <p:nvPr/>
        </p:nvSpPr>
        <p:spPr>
          <a:xfrm>
            <a:off x="4944172" y="4162510"/>
            <a:ext cx="355136" cy="338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350" b="1" dirty="0">
                <a:solidFill>
                  <a:schemeClr val="tx2"/>
                </a:solidFill>
                <a:latin typeface="+mj-lt"/>
              </a:rPr>
              <a:t>7</a:t>
            </a:r>
          </a:p>
        </p:txBody>
      </p:sp>
      <p:sp>
        <p:nvSpPr>
          <p:cNvPr id="84" name="Rectangle 83">
            <a:extLst>
              <a:ext uri="{FF2B5EF4-FFF2-40B4-BE49-F238E27FC236}">
                <a16:creationId xmlns:a16="http://schemas.microsoft.com/office/drawing/2014/main" id="{D56F6FF4-D695-4F0B-B0F5-2355857AD8AE}"/>
              </a:ext>
            </a:extLst>
          </p:cNvPr>
          <p:cNvSpPr/>
          <p:nvPr/>
        </p:nvSpPr>
        <p:spPr>
          <a:xfrm>
            <a:off x="4944172" y="4606453"/>
            <a:ext cx="355136" cy="338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350" b="1" dirty="0">
                <a:solidFill>
                  <a:schemeClr val="tx2"/>
                </a:solidFill>
                <a:latin typeface="+mj-lt"/>
              </a:rPr>
              <a:t>8</a:t>
            </a:r>
          </a:p>
        </p:txBody>
      </p:sp>
      <p:sp>
        <p:nvSpPr>
          <p:cNvPr id="85" name="Rectangle 84">
            <a:extLst>
              <a:ext uri="{FF2B5EF4-FFF2-40B4-BE49-F238E27FC236}">
                <a16:creationId xmlns:a16="http://schemas.microsoft.com/office/drawing/2014/main" id="{0195FEDF-2A03-48BD-BF6C-2242D9C8C886}"/>
              </a:ext>
            </a:extLst>
          </p:cNvPr>
          <p:cNvSpPr/>
          <p:nvPr/>
        </p:nvSpPr>
        <p:spPr>
          <a:xfrm>
            <a:off x="4944172" y="5050396"/>
            <a:ext cx="355136" cy="338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350" b="1" dirty="0">
                <a:solidFill>
                  <a:schemeClr val="tx2"/>
                </a:solidFill>
                <a:latin typeface="+mj-lt"/>
              </a:rPr>
              <a:t>9</a:t>
            </a:r>
          </a:p>
        </p:txBody>
      </p:sp>
      <p:sp>
        <p:nvSpPr>
          <p:cNvPr id="86" name="Rectangle 85">
            <a:extLst>
              <a:ext uri="{FF2B5EF4-FFF2-40B4-BE49-F238E27FC236}">
                <a16:creationId xmlns:a16="http://schemas.microsoft.com/office/drawing/2014/main" id="{D25E54E9-8407-4EC4-9A15-B9E99F4AB378}"/>
              </a:ext>
            </a:extLst>
          </p:cNvPr>
          <p:cNvSpPr/>
          <p:nvPr/>
        </p:nvSpPr>
        <p:spPr>
          <a:xfrm>
            <a:off x="4944172" y="5494335"/>
            <a:ext cx="355136" cy="3388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350" b="1" dirty="0">
                <a:solidFill>
                  <a:schemeClr val="tx2"/>
                </a:solidFill>
                <a:latin typeface="+mj-lt"/>
              </a:rPr>
              <a:t>10</a:t>
            </a:r>
          </a:p>
        </p:txBody>
      </p:sp>
      <p:sp>
        <p:nvSpPr>
          <p:cNvPr id="91" name="Right Brace 90">
            <a:extLst>
              <a:ext uri="{FF2B5EF4-FFF2-40B4-BE49-F238E27FC236}">
                <a16:creationId xmlns:a16="http://schemas.microsoft.com/office/drawing/2014/main" id="{82CCB8DE-2F36-4C78-80B4-C165F9A164AF}"/>
              </a:ext>
            </a:extLst>
          </p:cNvPr>
          <p:cNvSpPr/>
          <p:nvPr/>
        </p:nvSpPr>
        <p:spPr>
          <a:xfrm>
            <a:off x="4456109" y="1646025"/>
            <a:ext cx="262688" cy="4187135"/>
          </a:xfrm>
          <a:prstGeom prst="rightBrace">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spTree>
    <p:extLst>
      <p:ext uri="{BB962C8B-B14F-4D97-AF65-F5344CB8AC3E}">
        <p14:creationId xmlns:p14="http://schemas.microsoft.com/office/powerpoint/2010/main" val="242359650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EA9BE19-2514-48EE-AA1E-50E08D9DBA89}"/>
              </a:ext>
            </a:extLst>
          </p:cNvPr>
          <p:cNvSpPr>
            <a:spLocks noGrp="1"/>
          </p:cNvSpPr>
          <p:nvPr>
            <p:ph type="title"/>
          </p:nvPr>
        </p:nvSpPr>
        <p:spPr/>
        <p:txBody>
          <a:bodyPr/>
          <a:lstStyle/>
          <a:p>
            <a:r>
              <a:rPr lang="en-US" b="1" dirty="0"/>
              <a:t>Three-Level Pyramid with Description</a:t>
            </a:r>
          </a:p>
        </p:txBody>
      </p:sp>
      <p:sp>
        <p:nvSpPr>
          <p:cNvPr id="14" name="Slide Number Placeholder 13">
            <a:extLst>
              <a:ext uri="{FF2B5EF4-FFF2-40B4-BE49-F238E27FC236}">
                <a16:creationId xmlns:a16="http://schemas.microsoft.com/office/drawing/2014/main" id="{F0BF1F3A-1E4C-48E9-8E66-43E9AB43C621}"/>
              </a:ext>
            </a:extLst>
          </p:cNvPr>
          <p:cNvSpPr>
            <a:spLocks noGrp="1"/>
          </p:cNvSpPr>
          <p:nvPr>
            <p:ph type="sldNum" sz="quarter" idx="4"/>
          </p:nvPr>
        </p:nvSpPr>
        <p:spPr/>
        <p:txBody>
          <a:bodyPr>
            <a:normAutofit/>
          </a:bodyPr>
          <a:lstStyle/>
          <a:p>
            <a:fld id="{42BC4FAA-B05C-4B71-9CD7-008D1E941E8A}" type="slidenum">
              <a:rPr lang="en-PH" smtClean="0"/>
              <a:pPr/>
              <a:t>144</a:t>
            </a:fld>
            <a:endParaRPr lang="en-PH" dirty="0"/>
          </a:p>
        </p:txBody>
      </p:sp>
      <p:grpSp>
        <p:nvGrpSpPr>
          <p:cNvPr id="3" name="Group 2">
            <a:extLst>
              <a:ext uri="{FF2B5EF4-FFF2-40B4-BE49-F238E27FC236}">
                <a16:creationId xmlns:a16="http://schemas.microsoft.com/office/drawing/2014/main" id="{C346EF51-3325-4290-8196-B3C89BFF9584}"/>
              </a:ext>
            </a:extLst>
          </p:cNvPr>
          <p:cNvGrpSpPr/>
          <p:nvPr/>
        </p:nvGrpSpPr>
        <p:grpSpPr>
          <a:xfrm>
            <a:off x="272848" y="1319514"/>
            <a:ext cx="5948288" cy="226468"/>
            <a:chOff x="363795" y="1220318"/>
            <a:chExt cx="6593568" cy="370849"/>
          </a:xfrm>
        </p:grpSpPr>
        <p:sp>
          <p:nvSpPr>
            <p:cNvPr id="4" name="TextBox 3">
              <a:extLst>
                <a:ext uri="{FF2B5EF4-FFF2-40B4-BE49-F238E27FC236}">
                  <a16:creationId xmlns:a16="http://schemas.microsoft.com/office/drawing/2014/main" id="{DBE50D64-4466-4D9E-9C53-77BCDEABE281}"/>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5" name="Straight Connector 4">
              <a:extLst>
                <a:ext uri="{FF2B5EF4-FFF2-40B4-BE49-F238E27FC236}">
                  <a16:creationId xmlns:a16="http://schemas.microsoft.com/office/drawing/2014/main" id="{CF2B95D5-B5AF-461A-96C0-84A6A587C684}"/>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 name="TextBox 5">
            <a:extLst>
              <a:ext uri="{FF2B5EF4-FFF2-40B4-BE49-F238E27FC236}">
                <a16:creationId xmlns:a16="http://schemas.microsoft.com/office/drawing/2014/main" id="{C75058B2-0DB3-48FD-B72A-AA5BFF8D922D}"/>
              </a:ext>
            </a:extLst>
          </p:cNvPr>
          <p:cNvSpPr txBox="1"/>
          <p:nvPr/>
        </p:nvSpPr>
        <p:spPr>
          <a:xfrm>
            <a:off x="2343150" y="3051220"/>
            <a:ext cx="3920490" cy="869833"/>
          </a:xfrm>
          <a:prstGeom prst="rect">
            <a:avLst/>
          </a:prstGeom>
          <a:solidFill>
            <a:schemeClr val="bg2"/>
          </a:solidFill>
        </p:spPr>
        <p:txBody>
          <a:bodyPr wrap="square" lIns="54000" tIns="54000" rIns="54000" bIns="27000" rtlCol="0" anchor="ctr">
            <a:normAutofit/>
          </a:bodyPr>
          <a:lstStyle/>
          <a:p>
            <a:pPr algn="ctr"/>
            <a:r>
              <a:rPr lang="en-US" sz="1050" dirty="0"/>
              <a:t>Lorem ipsum dolor sit amet, consectetur adipiscing elit. Ut tempor, quam et mattis pulvinar, mauris ligula suscipit arcu, sed elementum diam leo at magna. </a:t>
            </a:r>
            <a:endParaRPr lang="en-PH" sz="1050" dirty="0"/>
          </a:p>
        </p:txBody>
      </p:sp>
      <p:sp>
        <p:nvSpPr>
          <p:cNvPr id="7" name="Isosceles Triangle 6">
            <a:extLst>
              <a:ext uri="{FF2B5EF4-FFF2-40B4-BE49-F238E27FC236}">
                <a16:creationId xmlns:a16="http://schemas.microsoft.com/office/drawing/2014/main" id="{C47C6E85-7AFF-4CB7-9DC8-4B72F339BA86}"/>
              </a:ext>
            </a:extLst>
          </p:cNvPr>
          <p:cNvSpPr/>
          <p:nvPr/>
        </p:nvSpPr>
        <p:spPr>
          <a:xfrm>
            <a:off x="477457" y="1882031"/>
            <a:ext cx="5747879" cy="104099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t>Lorem ipsum dolor sit amet, consectetur adipiscing elit. </a:t>
            </a:r>
            <a:endParaRPr lang="en-PH" sz="1050" dirty="0"/>
          </a:p>
        </p:txBody>
      </p:sp>
      <p:sp>
        <p:nvSpPr>
          <p:cNvPr id="9" name="TextBox 8">
            <a:extLst>
              <a:ext uri="{FF2B5EF4-FFF2-40B4-BE49-F238E27FC236}">
                <a16:creationId xmlns:a16="http://schemas.microsoft.com/office/drawing/2014/main" id="{F645DFF7-CA52-4C52-9209-F1E36CB4830E}"/>
              </a:ext>
            </a:extLst>
          </p:cNvPr>
          <p:cNvSpPr txBox="1"/>
          <p:nvPr/>
        </p:nvSpPr>
        <p:spPr>
          <a:xfrm>
            <a:off x="2343150" y="4015731"/>
            <a:ext cx="3920490" cy="869833"/>
          </a:xfrm>
          <a:prstGeom prst="rect">
            <a:avLst/>
          </a:prstGeom>
          <a:solidFill>
            <a:schemeClr val="bg2"/>
          </a:solidFill>
        </p:spPr>
        <p:txBody>
          <a:bodyPr wrap="square" lIns="54000" tIns="54000" rIns="54000" bIns="27000" rtlCol="0" anchor="ctr">
            <a:normAutofit/>
          </a:bodyPr>
          <a:lstStyle/>
          <a:p>
            <a:pPr algn="ctr"/>
            <a:r>
              <a:rPr lang="en-US" sz="1050" dirty="0"/>
              <a:t>Lorem ipsum dolor sit amet, consectetur adipiscing elit. Ut tempor, quam et mattis pulvinar, mauris ligula suscipit arcu, sed elementum diam leo at magna. </a:t>
            </a:r>
            <a:endParaRPr lang="en-PH" sz="1050" dirty="0"/>
          </a:p>
        </p:txBody>
      </p:sp>
      <p:sp>
        <p:nvSpPr>
          <p:cNvPr id="10" name="TextBox 9">
            <a:extLst>
              <a:ext uri="{FF2B5EF4-FFF2-40B4-BE49-F238E27FC236}">
                <a16:creationId xmlns:a16="http://schemas.microsoft.com/office/drawing/2014/main" id="{7BCB6ABC-31BB-4B34-A94E-F43CEB52A6A2}"/>
              </a:ext>
            </a:extLst>
          </p:cNvPr>
          <p:cNvSpPr txBox="1"/>
          <p:nvPr/>
        </p:nvSpPr>
        <p:spPr>
          <a:xfrm>
            <a:off x="2343150" y="4980246"/>
            <a:ext cx="3920490" cy="869833"/>
          </a:xfrm>
          <a:prstGeom prst="rect">
            <a:avLst/>
          </a:prstGeom>
          <a:solidFill>
            <a:schemeClr val="bg2"/>
          </a:solidFill>
        </p:spPr>
        <p:txBody>
          <a:bodyPr wrap="square" lIns="54000" tIns="54000" rIns="54000" bIns="27000" rtlCol="0" anchor="ctr">
            <a:normAutofit/>
          </a:bodyPr>
          <a:lstStyle/>
          <a:p>
            <a:pPr algn="ctr"/>
            <a:r>
              <a:rPr lang="en-US" sz="1050" dirty="0"/>
              <a:t>Lorem ipsum dolor sit amet, consectetur adipiscing elit. Ut tempor, quam et mattis pulvinar, mauris ligula suscipit arcu, sed elementum diam leo at magna. </a:t>
            </a:r>
            <a:endParaRPr lang="en-PH" sz="1050" dirty="0"/>
          </a:p>
        </p:txBody>
      </p:sp>
      <p:sp>
        <p:nvSpPr>
          <p:cNvPr id="11" name="TextBox 10">
            <a:extLst>
              <a:ext uri="{FF2B5EF4-FFF2-40B4-BE49-F238E27FC236}">
                <a16:creationId xmlns:a16="http://schemas.microsoft.com/office/drawing/2014/main" id="{1C351533-45A7-4EB0-A6C4-CC1D51309C10}"/>
              </a:ext>
            </a:extLst>
          </p:cNvPr>
          <p:cNvSpPr txBox="1"/>
          <p:nvPr/>
        </p:nvSpPr>
        <p:spPr>
          <a:xfrm>
            <a:off x="477456" y="3051217"/>
            <a:ext cx="1751395" cy="869833"/>
          </a:xfrm>
          <a:prstGeom prst="rect">
            <a:avLst/>
          </a:prstGeom>
          <a:solidFill>
            <a:schemeClr val="accent2">
              <a:lumMod val="20000"/>
              <a:lumOff val="80000"/>
            </a:schemeClr>
          </a:solidFill>
        </p:spPr>
        <p:txBody>
          <a:bodyPr wrap="square" lIns="351000" tIns="27000" rIns="27000" bIns="27000" rtlCol="0" anchor="ctr">
            <a:normAutofit/>
          </a:bodyPr>
          <a:lstStyle/>
          <a:p>
            <a:r>
              <a:rPr lang="en-US" sz="1050" b="1" dirty="0"/>
              <a:t>Lorem ipsum dolor sit amet, </a:t>
            </a:r>
            <a:endParaRPr lang="en-PH" sz="1050" b="1" dirty="0"/>
          </a:p>
        </p:txBody>
      </p:sp>
      <p:sp>
        <p:nvSpPr>
          <p:cNvPr id="12" name="TextBox 11">
            <a:extLst>
              <a:ext uri="{FF2B5EF4-FFF2-40B4-BE49-F238E27FC236}">
                <a16:creationId xmlns:a16="http://schemas.microsoft.com/office/drawing/2014/main" id="{B91060F5-C123-44C1-914F-A9C7B2B12394}"/>
              </a:ext>
            </a:extLst>
          </p:cNvPr>
          <p:cNvSpPr txBox="1"/>
          <p:nvPr/>
        </p:nvSpPr>
        <p:spPr>
          <a:xfrm>
            <a:off x="477456" y="4015730"/>
            <a:ext cx="1751395" cy="869833"/>
          </a:xfrm>
          <a:prstGeom prst="rect">
            <a:avLst/>
          </a:prstGeom>
          <a:solidFill>
            <a:schemeClr val="accent2">
              <a:lumMod val="20000"/>
              <a:lumOff val="80000"/>
            </a:schemeClr>
          </a:solidFill>
        </p:spPr>
        <p:txBody>
          <a:bodyPr wrap="square" lIns="351000" tIns="27000" rIns="27000" bIns="27000" rtlCol="0" anchor="ctr">
            <a:normAutofit/>
          </a:bodyPr>
          <a:lstStyle/>
          <a:p>
            <a:r>
              <a:rPr lang="en-US" sz="1050" b="1" dirty="0"/>
              <a:t>Lorem ipsum dolor sit amet, </a:t>
            </a:r>
            <a:endParaRPr lang="en-PH" sz="1050" b="1" dirty="0"/>
          </a:p>
        </p:txBody>
      </p:sp>
      <p:sp>
        <p:nvSpPr>
          <p:cNvPr id="13" name="TextBox 12">
            <a:extLst>
              <a:ext uri="{FF2B5EF4-FFF2-40B4-BE49-F238E27FC236}">
                <a16:creationId xmlns:a16="http://schemas.microsoft.com/office/drawing/2014/main" id="{8545A36B-D4B6-49AB-9502-3A2CF4DEE70D}"/>
              </a:ext>
            </a:extLst>
          </p:cNvPr>
          <p:cNvSpPr txBox="1"/>
          <p:nvPr/>
        </p:nvSpPr>
        <p:spPr>
          <a:xfrm>
            <a:off x="477456" y="4980243"/>
            <a:ext cx="1751395" cy="869833"/>
          </a:xfrm>
          <a:prstGeom prst="rect">
            <a:avLst/>
          </a:prstGeom>
          <a:solidFill>
            <a:schemeClr val="accent2">
              <a:lumMod val="20000"/>
              <a:lumOff val="80000"/>
            </a:schemeClr>
          </a:solidFill>
        </p:spPr>
        <p:txBody>
          <a:bodyPr wrap="square" lIns="351000" tIns="27000" rIns="27000" bIns="27000" rtlCol="0" anchor="ctr">
            <a:normAutofit/>
          </a:bodyPr>
          <a:lstStyle/>
          <a:p>
            <a:r>
              <a:rPr lang="en-US" sz="1050" b="1" dirty="0"/>
              <a:t>Lorem ipsum dolor sit amet, </a:t>
            </a:r>
            <a:endParaRPr lang="en-PH" sz="1050" b="1" dirty="0"/>
          </a:p>
        </p:txBody>
      </p:sp>
      <p:grpSp>
        <p:nvGrpSpPr>
          <p:cNvPr id="21" name="Group 20">
            <a:extLst>
              <a:ext uri="{FF2B5EF4-FFF2-40B4-BE49-F238E27FC236}">
                <a16:creationId xmlns:a16="http://schemas.microsoft.com/office/drawing/2014/main" id="{7AF129B3-841F-4B64-B7E1-D54466595752}"/>
              </a:ext>
            </a:extLst>
          </p:cNvPr>
          <p:cNvGrpSpPr/>
          <p:nvPr/>
        </p:nvGrpSpPr>
        <p:grpSpPr>
          <a:xfrm>
            <a:off x="272847" y="3268340"/>
            <a:ext cx="435587" cy="435587"/>
            <a:chOff x="1390775" y="1390753"/>
            <a:chExt cx="1493520" cy="1493520"/>
          </a:xfrm>
        </p:grpSpPr>
        <p:sp>
          <p:nvSpPr>
            <p:cNvPr id="22" name="Oval 21">
              <a:extLst>
                <a:ext uri="{FF2B5EF4-FFF2-40B4-BE49-F238E27FC236}">
                  <a16:creationId xmlns:a16="http://schemas.microsoft.com/office/drawing/2014/main" id="{0DF1FA4F-C5A5-4CC3-963F-39F5D00E86AB}"/>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3" name="Graphic 22" descr="Single gear with solid fill">
              <a:extLst>
                <a:ext uri="{FF2B5EF4-FFF2-40B4-BE49-F238E27FC236}">
                  <a16:creationId xmlns:a16="http://schemas.microsoft.com/office/drawing/2014/main" id="{31F2832B-2803-4CEF-90D7-7B9EBBDAAA3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33" name="Group 32">
            <a:extLst>
              <a:ext uri="{FF2B5EF4-FFF2-40B4-BE49-F238E27FC236}">
                <a16:creationId xmlns:a16="http://schemas.microsoft.com/office/drawing/2014/main" id="{A41C3303-E1D5-434F-8849-9B2B1C0C6C95}"/>
              </a:ext>
            </a:extLst>
          </p:cNvPr>
          <p:cNvGrpSpPr/>
          <p:nvPr/>
        </p:nvGrpSpPr>
        <p:grpSpPr>
          <a:xfrm>
            <a:off x="272847" y="4232853"/>
            <a:ext cx="435587" cy="435587"/>
            <a:chOff x="1390775" y="1390753"/>
            <a:chExt cx="1493520" cy="1493520"/>
          </a:xfrm>
        </p:grpSpPr>
        <p:sp>
          <p:nvSpPr>
            <p:cNvPr id="34" name="Oval 33">
              <a:extLst>
                <a:ext uri="{FF2B5EF4-FFF2-40B4-BE49-F238E27FC236}">
                  <a16:creationId xmlns:a16="http://schemas.microsoft.com/office/drawing/2014/main" id="{2CA9AC0E-288E-412D-9AC1-F7286181B38B}"/>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5" name="Graphic 34" descr="Single gear with solid fill">
              <a:extLst>
                <a:ext uri="{FF2B5EF4-FFF2-40B4-BE49-F238E27FC236}">
                  <a16:creationId xmlns:a16="http://schemas.microsoft.com/office/drawing/2014/main" id="{A09D0DAA-DAD1-45E1-B70F-EBA7472D8BE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36" name="Group 35">
            <a:extLst>
              <a:ext uri="{FF2B5EF4-FFF2-40B4-BE49-F238E27FC236}">
                <a16:creationId xmlns:a16="http://schemas.microsoft.com/office/drawing/2014/main" id="{6023E324-2412-4BD0-B7B5-4338A4DA1263}"/>
              </a:ext>
            </a:extLst>
          </p:cNvPr>
          <p:cNvGrpSpPr/>
          <p:nvPr/>
        </p:nvGrpSpPr>
        <p:grpSpPr>
          <a:xfrm>
            <a:off x="272847" y="5197366"/>
            <a:ext cx="435587" cy="435587"/>
            <a:chOff x="1390775" y="1390753"/>
            <a:chExt cx="1493520" cy="1493520"/>
          </a:xfrm>
        </p:grpSpPr>
        <p:sp>
          <p:nvSpPr>
            <p:cNvPr id="37" name="Oval 36">
              <a:extLst>
                <a:ext uri="{FF2B5EF4-FFF2-40B4-BE49-F238E27FC236}">
                  <a16:creationId xmlns:a16="http://schemas.microsoft.com/office/drawing/2014/main" id="{69B7D320-CE2D-4B8E-B953-FCDF34C39B1A}"/>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8" name="Graphic 37" descr="Single gear with solid fill">
              <a:extLst>
                <a:ext uri="{FF2B5EF4-FFF2-40B4-BE49-F238E27FC236}">
                  <a16:creationId xmlns:a16="http://schemas.microsoft.com/office/drawing/2014/main" id="{25BBC3C8-75C4-4CBC-A353-AE01BAE0B5A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39" name="TextBox 38">
            <a:extLst>
              <a:ext uri="{FF2B5EF4-FFF2-40B4-BE49-F238E27FC236}">
                <a16:creationId xmlns:a16="http://schemas.microsoft.com/office/drawing/2014/main" id="{C2C7E332-D6E0-41BC-A5BC-D094D3B100B5}"/>
              </a:ext>
            </a:extLst>
          </p:cNvPr>
          <p:cNvSpPr txBox="1"/>
          <p:nvPr/>
        </p:nvSpPr>
        <p:spPr>
          <a:xfrm>
            <a:off x="6789424" y="1983873"/>
            <a:ext cx="2071157" cy="287491"/>
          </a:xfrm>
          <a:prstGeom prst="rect">
            <a:avLst/>
          </a:prstGeom>
          <a:noFill/>
        </p:spPr>
        <p:txBody>
          <a:bodyPr wrap="square" lIns="0" tIns="0" rIns="0" bIns="0" rtlCol="0" anchor="ctr">
            <a:noAutofit/>
          </a:bodyPr>
          <a:lstStyle/>
          <a:p>
            <a:r>
              <a:rPr lang="en-US" sz="1400" b="1" dirty="0">
                <a:solidFill>
                  <a:schemeClr val="accent2"/>
                </a:solidFill>
                <a:latin typeface="+mj-lt"/>
              </a:rPr>
              <a:t>Lorem ipsum dolor </a:t>
            </a:r>
            <a:endParaRPr lang="en-PH" sz="1400" b="1" dirty="0">
              <a:solidFill>
                <a:schemeClr val="accent2"/>
              </a:solidFill>
              <a:latin typeface="+mj-lt"/>
            </a:endParaRPr>
          </a:p>
        </p:txBody>
      </p:sp>
      <p:sp>
        <p:nvSpPr>
          <p:cNvPr id="40" name="TextBox 39">
            <a:extLst>
              <a:ext uri="{FF2B5EF4-FFF2-40B4-BE49-F238E27FC236}">
                <a16:creationId xmlns:a16="http://schemas.microsoft.com/office/drawing/2014/main" id="{D8A92F4E-B0C6-428C-BFB9-998D0B6F1E06}"/>
              </a:ext>
            </a:extLst>
          </p:cNvPr>
          <p:cNvSpPr txBox="1"/>
          <p:nvPr/>
        </p:nvSpPr>
        <p:spPr>
          <a:xfrm>
            <a:off x="6789421" y="2366013"/>
            <a:ext cx="2071158" cy="3484066"/>
          </a:xfrm>
          <a:prstGeom prst="rect">
            <a:avLst/>
          </a:prstGeom>
          <a:noFill/>
        </p:spPr>
        <p:txBody>
          <a:bodyPr wrap="square" lIns="0" tIns="0" rIns="0" bIns="0" rtlCol="0" anchor="t">
            <a:normAutofit/>
          </a:bodyPr>
          <a:lstStyle/>
          <a:p>
            <a:r>
              <a:rPr lang="en-US" sz="1100" dirty="0"/>
              <a:t>Lorem ipsum dolor sit amet, consectetur adipiscing elit. Ut tempor, quam et mattis pulvinar, mauris ligula suscipit arcu, sed elementum diam leo at magna. Curabitur maximus sodales massa, eu bibendum dui bibendum vel. Suspendisse potenti.</a:t>
            </a:r>
          </a:p>
          <a:p>
            <a:endParaRPr lang="en-US" sz="1100" dirty="0"/>
          </a:p>
          <a:p>
            <a:r>
              <a:rPr lang="en-US" sz="1100" dirty="0"/>
              <a:t>Lorem ipsum dolor sit amet, consectetur adipiscing elit. Ut tempor, quam et mattis pulvinar, mauris ligula suscipit arcu, sed elementum diam leo at magna. Curabitur maximus sodales massa, eu bibendum dui bibendum vel. Suspendisse potenti. </a:t>
            </a:r>
          </a:p>
          <a:p>
            <a:r>
              <a:rPr lang="en-US" sz="1100" dirty="0"/>
              <a:t> </a:t>
            </a:r>
          </a:p>
        </p:txBody>
      </p:sp>
    </p:spTree>
    <p:extLst>
      <p:ext uri="{BB962C8B-B14F-4D97-AF65-F5344CB8AC3E}">
        <p14:creationId xmlns:p14="http://schemas.microsoft.com/office/powerpoint/2010/main" val="3716866126"/>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BB07CB-3F19-4C8D-A731-C381B1689410}"/>
              </a:ext>
            </a:extLst>
          </p:cNvPr>
          <p:cNvSpPr>
            <a:spLocks noGrp="1"/>
          </p:cNvSpPr>
          <p:nvPr>
            <p:ph type="title"/>
          </p:nvPr>
        </p:nvSpPr>
        <p:spPr>
          <a:xfrm>
            <a:off x="295153" y="102266"/>
            <a:ext cx="8576001" cy="812134"/>
          </a:xfrm>
        </p:spPr>
        <p:txBody>
          <a:bodyPr>
            <a:normAutofit/>
          </a:bodyPr>
          <a:lstStyle/>
          <a:p>
            <a:r>
              <a:rPr lang="en-US" dirty="0"/>
              <a:t>Pyramid with Supporting Table</a:t>
            </a:r>
          </a:p>
        </p:txBody>
      </p:sp>
      <p:sp>
        <p:nvSpPr>
          <p:cNvPr id="5" name="Slide Number Placeholder 4">
            <a:extLst>
              <a:ext uri="{FF2B5EF4-FFF2-40B4-BE49-F238E27FC236}">
                <a16:creationId xmlns:a16="http://schemas.microsoft.com/office/drawing/2014/main" id="{935AADF0-5DC5-4248-9D05-C6E77B7E5338}"/>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145</a:t>
            </a:fld>
            <a:endParaRPr lang="en-PH" dirty="0"/>
          </a:p>
        </p:txBody>
      </p:sp>
      <p:sp>
        <p:nvSpPr>
          <p:cNvPr id="4" name="Flowchart: Manual Operation 3">
            <a:extLst>
              <a:ext uri="{FF2B5EF4-FFF2-40B4-BE49-F238E27FC236}">
                <a16:creationId xmlns:a16="http://schemas.microsoft.com/office/drawing/2014/main" id="{A2EA5CA3-318C-4E39-8828-DEEFEB322439}"/>
              </a:ext>
            </a:extLst>
          </p:cNvPr>
          <p:cNvSpPr/>
          <p:nvPr/>
        </p:nvSpPr>
        <p:spPr>
          <a:xfrm flipV="1">
            <a:off x="4948085" y="1319514"/>
            <a:ext cx="3900764" cy="884141"/>
          </a:xfrm>
          <a:prstGeom prst="flowChartManualOperation">
            <a:avLst/>
          </a:prstGeom>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endParaRPr lang="en-US" sz="1350" b="1" dirty="0"/>
          </a:p>
        </p:txBody>
      </p:sp>
      <p:sp>
        <p:nvSpPr>
          <p:cNvPr id="29" name="TextBox 28">
            <a:extLst>
              <a:ext uri="{FF2B5EF4-FFF2-40B4-BE49-F238E27FC236}">
                <a16:creationId xmlns:a16="http://schemas.microsoft.com/office/drawing/2014/main" id="{AF7C6061-60A1-45A2-A59E-D21B6D56C105}"/>
              </a:ext>
            </a:extLst>
          </p:cNvPr>
          <p:cNvSpPr txBox="1"/>
          <p:nvPr/>
        </p:nvSpPr>
        <p:spPr>
          <a:xfrm>
            <a:off x="5585167" y="1542803"/>
            <a:ext cx="2626600" cy="560546"/>
          </a:xfrm>
          <a:prstGeom prst="rect">
            <a:avLst/>
          </a:prstGeom>
          <a:noFill/>
        </p:spPr>
        <p:txBody>
          <a:bodyPr wrap="square" lIns="54000" tIns="54000" rIns="54000" bIns="54000" rtlCol="0" anchor="ctr">
            <a:normAutofit/>
          </a:bodyPr>
          <a:lstStyle/>
          <a:p>
            <a:pPr algn="ctr"/>
            <a:r>
              <a:rPr lang="en-US" sz="1050" b="1" dirty="0">
                <a:solidFill>
                  <a:schemeClr val="bg1"/>
                </a:solidFill>
              </a:rPr>
              <a:t>Lorem ipsum dolor sit amet, </a:t>
            </a:r>
          </a:p>
        </p:txBody>
      </p:sp>
      <p:grpSp>
        <p:nvGrpSpPr>
          <p:cNvPr id="88" name="Group 87">
            <a:extLst>
              <a:ext uri="{FF2B5EF4-FFF2-40B4-BE49-F238E27FC236}">
                <a16:creationId xmlns:a16="http://schemas.microsoft.com/office/drawing/2014/main" id="{6D75FE8F-E335-4815-8C68-3DF1191DB032}"/>
              </a:ext>
            </a:extLst>
          </p:cNvPr>
          <p:cNvGrpSpPr/>
          <p:nvPr/>
        </p:nvGrpSpPr>
        <p:grpSpPr>
          <a:xfrm>
            <a:off x="272846" y="1649780"/>
            <a:ext cx="4588521" cy="386312"/>
            <a:chOff x="363794" y="1525675"/>
            <a:chExt cx="2402555" cy="424144"/>
          </a:xfrm>
        </p:grpSpPr>
        <p:sp>
          <p:nvSpPr>
            <p:cNvPr id="89" name="TextBox 88">
              <a:extLst>
                <a:ext uri="{FF2B5EF4-FFF2-40B4-BE49-F238E27FC236}">
                  <a16:creationId xmlns:a16="http://schemas.microsoft.com/office/drawing/2014/main" id="{C33DBE69-6B30-4E21-96FF-988127B1EE7F}"/>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90" name="Straight Connector 89">
              <a:extLst>
                <a:ext uri="{FF2B5EF4-FFF2-40B4-BE49-F238E27FC236}">
                  <a16:creationId xmlns:a16="http://schemas.microsoft.com/office/drawing/2014/main" id="{FFB71E9B-C241-4C91-BD34-B3122D7F9448}"/>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Box 9">
            <a:extLst>
              <a:ext uri="{FF2B5EF4-FFF2-40B4-BE49-F238E27FC236}">
                <a16:creationId xmlns:a16="http://schemas.microsoft.com/office/drawing/2014/main" id="{765A868B-2299-4FA9-9B2A-06D978BFCDCB}"/>
              </a:ext>
            </a:extLst>
          </p:cNvPr>
          <p:cNvSpPr txBox="1"/>
          <p:nvPr/>
        </p:nvSpPr>
        <p:spPr>
          <a:xfrm>
            <a:off x="4948086" y="3558822"/>
            <a:ext cx="1918199" cy="1066610"/>
          </a:xfrm>
          <a:prstGeom prst="rect">
            <a:avLst/>
          </a:prstGeom>
          <a:solidFill>
            <a:schemeClr val="accent2">
              <a:lumMod val="20000"/>
              <a:lumOff val="80000"/>
            </a:schemeClr>
          </a:solidFill>
        </p:spPr>
        <p:txBody>
          <a:bodyPr wrap="square" lIns="54000" tIns="54000" rIns="54000" bIns="54000" rtlCol="0" anchor="ctr">
            <a:normAutofit/>
          </a:bodyPr>
          <a:lstStyle/>
          <a:p>
            <a:pPr algn="ctr"/>
            <a:r>
              <a:rPr lang="en-US" sz="1050" dirty="0"/>
              <a:t>Lorem ipsum dolor sit amet, </a:t>
            </a:r>
          </a:p>
        </p:txBody>
      </p:sp>
      <p:sp>
        <p:nvSpPr>
          <p:cNvPr id="11" name="TextBox 10">
            <a:extLst>
              <a:ext uri="{FF2B5EF4-FFF2-40B4-BE49-F238E27FC236}">
                <a16:creationId xmlns:a16="http://schemas.microsoft.com/office/drawing/2014/main" id="{CAA01BAA-146B-42B5-B76E-75BB3ACA3764}"/>
              </a:ext>
            </a:extLst>
          </p:cNvPr>
          <p:cNvSpPr txBox="1"/>
          <p:nvPr/>
        </p:nvSpPr>
        <p:spPr>
          <a:xfrm>
            <a:off x="6930651" y="3558822"/>
            <a:ext cx="1918199" cy="1066610"/>
          </a:xfrm>
          <a:prstGeom prst="rect">
            <a:avLst/>
          </a:prstGeom>
          <a:solidFill>
            <a:schemeClr val="accent2">
              <a:lumMod val="20000"/>
              <a:lumOff val="80000"/>
            </a:schemeClr>
          </a:solidFill>
        </p:spPr>
        <p:txBody>
          <a:bodyPr wrap="square" lIns="54000" tIns="54000" rIns="54000" bIns="54000" rtlCol="0" anchor="ctr">
            <a:normAutofit/>
          </a:bodyPr>
          <a:lstStyle/>
          <a:p>
            <a:pPr algn="ctr"/>
            <a:r>
              <a:rPr lang="en-US" sz="1050" dirty="0"/>
              <a:t>Lorem ipsum dolor sit amet, </a:t>
            </a:r>
          </a:p>
        </p:txBody>
      </p:sp>
      <p:sp>
        <p:nvSpPr>
          <p:cNvPr id="15" name="TextBox 14">
            <a:extLst>
              <a:ext uri="{FF2B5EF4-FFF2-40B4-BE49-F238E27FC236}">
                <a16:creationId xmlns:a16="http://schemas.microsoft.com/office/drawing/2014/main" id="{C3C8FCDB-65C7-4449-8042-7C5B1473C844}"/>
              </a:ext>
            </a:extLst>
          </p:cNvPr>
          <p:cNvSpPr txBox="1"/>
          <p:nvPr/>
        </p:nvSpPr>
        <p:spPr>
          <a:xfrm>
            <a:off x="4948086" y="4783468"/>
            <a:ext cx="739093" cy="1066610"/>
          </a:xfrm>
          <a:prstGeom prst="rect">
            <a:avLst/>
          </a:prstGeom>
          <a:solidFill>
            <a:schemeClr val="accent6">
              <a:lumMod val="20000"/>
              <a:lumOff val="80000"/>
            </a:schemeClr>
          </a:solidFill>
        </p:spPr>
        <p:txBody>
          <a:bodyPr wrap="square" lIns="54000" tIns="54000" rIns="54000" bIns="54000" rtlCol="0" anchor="ctr">
            <a:normAutofit/>
          </a:bodyPr>
          <a:lstStyle/>
          <a:p>
            <a:pPr algn="ctr"/>
            <a:r>
              <a:rPr lang="en-US" sz="1050" dirty="0"/>
              <a:t>Lorem ipsum</a:t>
            </a:r>
          </a:p>
        </p:txBody>
      </p:sp>
      <p:sp>
        <p:nvSpPr>
          <p:cNvPr id="16" name="TextBox 15">
            <a:extLst>
              <a:ext uri="{FF2B5EF4-FFF2-40B4-BE49-F238E27FC236}">
                <a16:creationId xmlns:a16="http://schemas.microsoft.com/office/drawing/2014/main" id="{1D988DDD-5939-4FEA-8957-527012A00879}"/>
              </a:ext>
            </a:extLst>
          </p:cNvPr>
          <p:cNvSpPr txBox="1"/>
          <p:nvPr/>
        </p:nvSpPr>
        <p:spPr>
          <a:xfrm>
            <a:off x="5738504" y="4783468"/>
            <a:ext cx="739093" cy="1066610"/>
          </a:xfrm>
          <a:prstGeom prst="rect">
            <a:avLst/>
          </a:prstGeom>
          <a:solidFill>
            <a:schemeClr val="accent6">
              <a:lumMod val="20000"/>
              <a:lumOff val="80000"/>
            </a:schemeClr>
          </a:solidFill>
        </p:spPr>
        <p:txBody>
          <a:bodyPr wrap="square" lIns="54000" tIns="54000" rIns="54000" bIns="54000" rtlCol="0" anchor="ctr">
            <a:normAutofit/>
          </a:bodyPr>
          <a:lstStyle/>
          <a:p>
            <a:pPr algn="ctr"/>
            <a:r>
              <a:rPr lang="en-US" sz="1050" dirty="0"/>
              <a:t>Lorem ipsum</a:t>
            </a:r>
          </a:p>
        </p:txBody>
      </p:sp>
      <p:sp>
        <p:nvSpPr>
          <p:cNvPr id="17" name="TextBox 16">
            <a:extLst>
              <a:ext uri="{FF2B5EF4-FFF2-40B4-BE49-F238E27FC236}">
                <a16:creationId xmlns:a16="http://schemas.microsoft.com/office/drawing/2014/main" id="{A59F1279-BBF1-481E-8697-25ADF5288D6A}"/>
              </a:ext>
            </a:extLst>
          </p:cNvPr>
          <p:cNvSpPr txBox="1"/>
          <p:nvPr/>
        </p:nvSpPr>
        <p:spPr>
          <a:xfrm>
            <a:off x="6528921" y="4783468"/>
            <a:ext cx="739093" cy="1066610"/>
          </a:xfrm>
          <a:prstGeom prst="rect">
            <a:avLst/>
          </a:prstGeom>
          <a:solidFill>
            <a:schemeClr val="accent6">
              <a:lumMod val="20000"/>
              <a:lumOff val="80000"/>
            </a:schemeClr>
          </a:solidFill>
        </p:spPr>
        <p:txBody>
          <a:bodyPr wrap="square" lIns="54000" tIns="54000" rIns="54000" bIns="54000" rtlCol="0" anchor="ctr">
            <a:normAutofit/>
          </a:bodyPr>
          <a:lstStyle/>
          <a:p>
            <a:pPr algn="ctr"/>
            <a:r>
              <a:rPr lang="en-US" sz="1050" dirty="0"/>
              <a:t>Lorem ipsum</a:t>
            </a:r>
          </a:p>
        </p:txBody>
      </p:sp>
      <p:sp>
        <p:nvSpPr>
          <p:cNvPr id="18" name="TextBox 17">
            <a:extLst>
              <a:ext uri="{FF2B5EF4-FFF2-40B4-BE49-F238E27FC236}">
                <a16:creationId xmlns:a16="http://schemas.microsoft.com/office/drawing/2014/main" id="{C7C77448-4445-4DFB-88C9-A6C23CAA8D1E}"/>
              </a:ext>
            </a:extLst>
          </p:cNvPr>
          <p:cNvSpPr txBox="1"/>
          <p:nvPr/>
        </p:nvSpPr>
        <p:spPr>
          <a:xfrm>
            <a:off x="7319339" y="4783468"/>
            <a:ext cx="739093" cy="1066610"/>
          </a:xfrm>
          <a:prstGeom prst="rect">
            <a:avLst/>
          </a:prstGeom>
          <a:solidFill>
            <a:schemeClr val="accent6">
              <a:lumMod val="20000"/>
              <a:lumOff val="80000"/>
            </a:schemeClr>
          </a:solidFill>
        </p:spPr>
        <p:txBody>
          <a:bodyPr wrap="square" lIns="54000" tIns="54000" rIns="54000" bIns="54000" rtlCol="0" anchor="ctr">
            <a:normAutofit/>
          </a:bodyPr>
          <a:lstStyle/>
          <a:p>
            <a:pPr algn="ctr"/>
            <a:r>
              <a:rPr lang="en-US" sz="1050" dirty="0"/>
              <a:t>Lorem ipsum</a:t>
            </a:r>
          </a:p>
        </p:txBody>
      </p:sp>
      <p:sp>
        <p:nvSpPr>
          <p:cNvPr id="19" name="TextBox 18">
            <a:extLst>
              <a:ext uri="{FF2B5EF4-FFF2-40B4-BE49-F238E27FC236}">
                <a16:creationId xmlns:a16="http://schemas.microsoft.com/office/drawing/2014/main" id="{149B1C7E-7000-4FB6-A9F0-7AA596B5063A}"/>
              </a:ext>
            </a:extLst>
          </p:cNvPr>
          <p:cNvSpPr txBox="1"/>
          <p:nvPr/>
        </p:nvSpPr>
        <p:spPr>
          <a:xfrm>
            <a:off x="8109755" y="4783465"/>
            <a:ext cx="739093" cy="1066610"/>
          </a:xfrm>
          <a:prstGeom prst="rect">
            <a:avLst/>
          </a:prstGeom>
          <a:solidFill>
            <a:schemeClr val="accent6">
              <a:lumMod val="20000"/>
              <a:lumOff val="80000"/>
            </a:schemeClr>
          </a:solidFill>
        </p:spPr>
        <p:txBody>
          <a:bodyPr wrap="square" lIns="54000" tIns="54000" rIns="54000" bIns="54000" rtlCol="0" anchor="ctr">
            <a:normAutofit/>
          </a:bodyPr>
          <a:lstStyle/>
          <a:p>
            <a:pPr algn="ctr"/>
            <a:r>
              <a:rPr lang="en-US" sz="1050" dirty="0"/>
              <a:t>Lorem ipsum</a:t>
            </a:r>
          </a:p>
        </p:txBody>
      </p:sp>
      <p:sp>
        <p:nvSpPr>
          <p:cNvPr id="23" name="TextBox 22">
            <a:extLst>
              <a:ext uri="{FF2B5EF4-FFF2-40B4-BE49-F238E27FC236}">
                <a16:creationId xmlns:a16="http://schemas.microsoft.com/office/drawing/2014/main" id="{DE16FF1B-ADCF-4DE2-9DBD-0EBE88394266}"/>
              </a:ext>
            </a:extLst>
          </p:cNvPr>
          <p:cNvSpPr txBox="1"/>
          <p:nvPr/>
        </p:nvSpPr>
        <p:spPr>
          <a:xfrm>
            <a:off x="4948085" y="2334174"/>
            <a:ext cx="1258136" cy="1066610"/>
          </a:xfrm>
          <a:prstGeom prst="rect">
            <a:avLst/>
          </a:prstGeom>
          <a:solidFill>
            <a:schemeClr val="accent1">
              <a:lumMod val="10000"/>
              <a:lumOff val="90000"/>
            </a:schemeClr>
          </a:solidFill>
        </p:spPr>
        <p:txBody>
          <a:bodyPr wrap="square" lIns="54000" tIns="54000" rIns="54000" bIns="54000" rtlCol="0" anchor="ctr">
            <a:normAutofit/>
          </a:bodyPr>
          <a:lstStyle/>
          <a:p>
            <a:pPr algn="ctr"/>
            <a:r>
              <a:rPr lang="en-US" sz="1050" dirty="0"/>
              <a:t>Lorem ipsum dolor sit amet, </a:t>
            </a:r>
          </a:p>
        </p:txBody>
      </p:sp>
      <p:sp>
        <p:nvSpPr>
          <p:cNvPr id="24" name="TextBox 23">
            <a:extLst>
              <a:ext uri="{FF2B5EF4-FFF2-40B4-BE49-F238E27FC236}">
                <a16:creationId xmlns:a16="http://schemas.microsoft.com/office/drawing/2014/main" id="{8E9504F1-7608-4A16-881D-8B33D104C62F}"/>
              </a:ext>
            </a:extLst>
          </p:cNvPr>
          <p:cNvSpPr txBox="1"/>
          <p:nvPr/>
        </p:nvSpPr>
        <p:spPr>
          <a:xfrm>
            <a:off x="6269399" y="2334174"/>
            <a:ext cx="1258136" cy="1066610"/>
          </a:xfrm>
          <a:prstGeom prst="rect">
            <a:avLst/>
          </a:prstGeom>
          <a:solidFill>
            <a:schemeClr val="accent1">
              <a:lumMod val="10000"/>
              <a:lumOff val="90000"/>
            </a:schemeClr>
          </a:solidFill>
        </p:spPr>
        <p:txBody>
          <a:bodyPr wrap="square" lIns="54000" tIns="54000" rIns="54000" bIns="54000" rtlCol="0" anchor="ctr">
            <a:normAutofit/>
          </a:bodyPr>
          <a:lstStyle/>
          <a:p>
            <a:pPr algn="ctr"/>
            <a:r>
              <a:rPr lang="en-US" sz="1050" dirty="0"/>
              <a:t>Lorem ipsum dolor sit amet, </a:t>
            </a:r>
          </a:p>
        </p:txBody>
      </p:sp>
      <p:sp>
        <p:nvSpPr>
          <p:cNvPr id="25" name="TextBox 24">
            <a:extLst>
              <a:ext uri="{FF2B5EF4-FFF2-40B4-BE49-F238E27FC236}">
                <a16:creationId xmlns:a16="http://schemas.microsoft.com/office/drawing/2014/main" id="{6C506765-2A68-4EDB-88EF-AB081D2674FD}"/>
              </a:ext>
            </a:extLst>
          </p:cNvPr>
          <p:cNvSpPr txBox="1"/>
          <p:nvPr/>
        </p:nvSpPr>
        <p:spPr>
          <a:xfrm>
            <a:off x="7589925" y="2334174"/>
            <a:ext cx="1258136" cy="1066610"/>
          </a:xfrm>
          <a:prstGeom prst="rect">
            <a:avLst/>
          </a:prstGeom>
          <a:solidFill>
            <a:schemeClr val="accent1">
              <a:lumMod val="10000"/>
              <a:lumOff val="90000"/>
            </a:schemeClr>
          </a:solidFill>
        </p:spPr>
        <p:txBody>
          <a:bodyPr wrap="square" lIns="54000" tIns="54000" rIns="54000" bIns="54000" rtlCol="0" anchor="ctr">
            <a:normAutofit/>
          </a:bodyPr>
          <a:lstStyle/>
          <a:p>
            <a:pPr algn="ctr"/>
            <a:r>
              <a:rPr lang="en-US" sz="1050" dirty="0"/>
              <a:t>Lorem ipsum dolor sit amet, </a:t>
            </a:r>
          </a:p>
        </p:txBody>
      </p:sp>
      <p:sp>
        <p:nvSpPr>
          <p:cNvPr id="58" name="TextBox 57">
            <a:extLst>
              <a:ext uri="{FF2B5EF4-FFF2-40B4-BE49-F238E27FC236}">
                <a16:creationId xmlns:a16="http://schemas.microsoft.com/office/drawing/2014/main" id="{87CA1C28-C5CC-46A4-8852-731D0F9B1718}"/>
              </a:ext>
            </a:extLst>
          </p:cNvPr>
          <p:cNvSpPr txBox="1"/>
          <p:nvPr/>
        </p:nvSpPr>
        <p:spPr>
          <a:xfrm>
            <a:off x="272847" y="2378234"/>
            <a:ext cx="1115080" cy="977538"/>
          </a:xfrm>
          <a:prstGeom prst="rect">
            <a:avLst/>
          </a:prstGeom>
          <a:noFill/>
        </p:spPr>
        <p:txBody>
          <a:bodyPr wrap="square" lIns="0" tIns="0" rIns="0" bIns="0" rtlCol="0" anchor="ctr">
            <a:normAutofit/>
          </a:bodyPr>
          <a:lstStyle/>
          <a:p>
            <a:r>
              <a:rPr lang="en-US" sz="1200" b="1" dirty="0">
                <a:solidFill>
                  <a:schemeClr val="accent4"/>
                </a:solidFill>
                <a:latin typeface="+mj-lt"/>
              </a:rPr>
              <a:t>Lorem ipsum dolor </a:t>
            </a:r>
            <a:endParaRPr lang="en-PH" sz="1200" b="1" dirty="0">
              <a:solidFill>
                <a:schemeClr val="accent4"/>
              </a:solidFill>
              <a:latin typeface="+mj-lt"/>
            </a:endParaRPr>
          </a:p>
        </p:txBody>
      </p:sp>
      <p:sp>
        <p:nvSpPr>
          <p:cNvPr id="65" name="TextBox 64">
            <a:extLst>
              <a:ext uri="{FF2B5EF4-FFF2-40B4-BE49-F238E27FC236}">
                <a16:creationId xmlns:a16="http://schemas.microsoft.com/office/drawing/2014/main" id="{B0DD8B11-AA8F-493F-8540-EDF77EF8F55D}"/>
              </a:ext>
            </a:extLst>
          </p:cNvPr>
          <p:cNvSpPr txBox="1"/>
          <p:nvPr/>
        </p:nvSpPr>
        <p:spPr>
          <a:xfrm>
            <a:off x="1553901" y="2378238"/>
            <a:ext cx="3168570" cy="977538"/>
          </a:xfrm>
          <a:prstGeom prst="rect">
            <a:avLst/>
          </a:prstGeom>
          <a:noFill/>
        </p:spPr>
        <p:txBody>
          <a:bodyPr wrap="square" lIns="0" tIns="0" rIns="0" bIns="0" rtlCol="0" anchor="ctr">
            <a:normAutofit/>
          </a:bodyPr>
          <a:lstStyle/>
          <a:p>
            <a:r>
              <a:rPr lang="en-US" sz="1050" dirty="0"/>
              <a:t>Lorem ipsum dolor sit amet, consectetur adipiscing elit. Ut tempor, quam et mattis pulvinar, mauris ligula suscipit arcu, sed elementum diam leo at magna. Curabitur maximus sodales</a:t>
            </a:r>
            <a:endParaRPr lang="en-PH" sz="1050" dirty="0"/>
          </a:p>
        </p:txBody>
      </p:sp>
      <p:cxnSp>
        <p:nvCxnSpPr>
          <p:cNvPr id="6" name="Straight Connector 5">
            <a:extLst>
              <a:ext uri="{FF2B5EF4-FFF2-40B4-BE49-F238E27FC236}">
                <a16:creationId xmlns:a16="http://schemas.microsoft.com/office/drawing/2014/main" id="{E3AA988C-81AA-4422-B9A1-D13042F0F98A}"/>
              </a:ext>
            </a:extLst>
          </p:cNvPr>
          <p:cNvCxnSpPr/>
          <p:nvPr/>
        </p:nvCxnSpPr>
        <p:spPr>
          <a:xfrm>
            <a:off x="272847" y="3479799"/>
            <a:ext cx="857521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C143A80-A89D-4B03-BD5D-EA8C4CA4CBE4}"/>
              </a:ext>
            </a:extLst>
          </p:cNvPr>
          <p:cNvCxnSpPr/>
          <p:nvPr/>
        </p:nvCxnSpPr>
        <p:spPr>
          <a:xfrm>
            <a:off x="272847" y="4704446"/>
            <a:ext cx="857521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D759A2B-0E8A-475E-B0EE-A6F818ED3473}"/>
              </a:ext>
            </a:extLst>
          </p:cNvPr>
          <p:cNvSpPr txBox="1"/>
          <p:nvPr/>
        </p:nvSpPr>
        <p:spPr>
          <a:xfrm>
            <a:off x="272847" y="3647892"/>
            <a:ext cx="1115080" cy="977538"/>
          </a:xfrm>
          <a:prstGeom prst="rect">
            <a:avLst/>
          </a:prstGeom>
          <a:noFill/>
        </p:spPr>
        <p:txBody>
          <a:bodyPr wrap="square" lIns="0" tIns="0" rIns="0" bIns="0" rtlCol="0" anchor="ctr">
            <a:normAutofit/>
          </a:bodyPr>
          <a:lstStyle/>
          <a:p>
            <a:r>
              <a:rPr lang="en-US" sz="1200" b="1" dirty="0">
                <a:solidFill>
                  <a:schemeClr val="accent2"/>
                </a:solidFill>
                <a:latin typeface="+mj-lt"/>
              </a:rPr>
              <a:t>Lorem ipsum dolor </a:t>
            </a:r>
            <a:endParaRPr lang="en-PH" sz="1200" b="1" dirty="0">
              <a:solidFill>
                <a:schemeClr val="accent2"/>
              </a:solidFill>
              <a:latin typeface="+mj-lt"/>
            </a:endParaRPr>
          </a:p>
        </p:txBody>
      </p:sp>
      <p:sp>
        <p:nvSpPr>
          <p:cNvPr id="87" name="TextBox 86">
            <a:extLst>
              <a:ext uri="{FF2B5EF4-FFF2-40B4-BE49-F238E27FC236}">
                <a16:creationId xmlns:a16="http://schemas.microsoft.com/office/drawing/2014/main" id="{29C390A5-299D-4811-A312-54548B8AB96F}"/>
              </a:ext>
            </a:extLst>
          </p:cNvPr>
          <p:cNvSpPr txBox="1"/>
          <p:nvPr/>
        </p:nvSpPr>
        <p:spPr>
          <a:xfrm>
            <a:off x="1553901" y="3647894"/>
            <a:ext cx="3168570" cy="977538"/>
          </a:xfrm>
          <a:prstGeom prst="rect">
            <a:avLst/>
          </a:prstGeom>
          <a:noFill/>
        </p:spPr>
        <p:txBody>
          <a:bodyPr wrap="square" lIns="0" tIns="0" rIns="0" bIns="0" rtlCol="0" anchor="ctr">
            <a:normAutofit/>
          </a:bodyPr>
          <a:lstStyle/>
          <a:p>
            <a:r>
              <a:rPr lang="en-US" sz="1050" dirty="0"/>
              <a:t>Lorem ipsum dolor sit amet, consectetur adipiscing elit. Ut tempor, quam et mattis pulvinar, mauris ligula suscipit arcu, sed elementum diam leo at magna. Curabitur maximus sodales</a:t>
            </a:r>
            <a:endParaRPr lang="en-PH" sz="1050" dirty="0"/>
          </a:p>
        </p:txBody>
      </p:sp>
      <p:sp>
        <p:nvSpPr>
          <p:cNvPr id="92" name="TextBox 91">
            <a:extLst>
              <a:ext uri="{FF2B5EF4-FFF2-40B4-BE49-F238E27FC236}">
                <a16:creationId xmlns:a16="http://schemas.microsoft.com/office/drawing/2014/main" id="{D4622785-AD6B-4073-90C2-75052623AD59}"/>
              </a:ext>
            </a:extLst>
          </p:cNvPr>
          <p:cNvSpPr txBox="1"/>
          <p:nvPr/>
        </p:nvSpPr>
        <p:spPr>
          <a:xfrm>
            <a:off x="272847" y="4872536"/>
            <a:ext cx="1115080" cy="977538"/>
          </a:xfrm>
          <a:prstGeom prst="rect">
            <a:avLst/>
          </a:prstGeom>
          <a:noFill/>
        </p:spPr>
        <p:txBody>
          <a:bodyPr wrap="square" lIns="0" tIns="0" rIns="0" bIns="0" rtlCol="0" anchor="ctr">
            <a:normAutofit/>
          </a:bodyPr>
          <a:lstStyle/>
          <a:p>
            <a:r>
              <a:rPr lang="en-US" sz="1200" b="1" dirty="0">
                <a:solidFill>
                  <a:schemeClr val="accent6"/>
                </a:solidFill>
                <a:latin typeface="+mj-lt"/>
              </a:rPr>
              <a:t>Lorem ipsum dolor </a:t>
            </a:r>
            <a:endParaRPr lang="en-PH" sz="1200" b="1" dirty="0">
              <a:solidFill>
                <a:schemeClr val="accent6"/>
              </a:solidFill>
              <a:latin typeface="+mj-lt"/>
            </a:endParaRPr>
          </a:p>
        </p:txBody>
      </p:sp>
      <p:sp>
        <p:nvSpPr>
          <p:cNvPr id="93" name="TextBox 92">
            <a:extLst>
              <a:ext uri="{FF2B5EF4-FFF2-40B4-BE49-F238E27FC236}">
                <a16:creationId xmlns:a16="http://schemas.microsoft.com/office/drawing/2014/main" id="{529553A4-130B-4D37-BBBB-4E62210AF0F3}"/>
              </a:ext>
            </a:extLst>
          </p:cNvPr>
          <p:cNvSpPr txBox="1"/>
          <p:nvPr/>
        </p:nvSpPr>
        <p:spPr>
          <a:xfrm>
            <a:off x="1553901" y="4872539"/>
            <a:ext cx="3168570" cy="977538"/>
          </a:xfrm>
          <a:prstGeom prst="rect">
            <a:avLst/>
          </a:prstGeom>
          <a:noFill/>
        </p:spPr>
        <p:txBody>
          <a:bodyPr wrap="square" lIns="0" tIns="0" rIns="0" bIns="0" rtlCol="0" anchor="ctr">
            <a:normAutofit/>
          </a:bodyPr>
          <a:lstStyle/>
          <a:p>
            <a:r>
              <a:rPr lang="en-US" sz="1050" dirty="0"/>
              <a:t>Lorem ipsum dolor sit amet, consectetur adipiscing elit. Ut tempor, quam et mattis pulvinar, mauris ligula suscipit arcu, sed elementum diam leo at magna. Curabitur maximus sodales</a:t>
            </a:r>
            <a:endParaRPr lang="en-PH" sz="1050" dirty="0"/>
          </a:p>
        </p:txBody>
      </p:sp>
    </p:spTree>
    <p:extLst>
      <p:ext uri="{BB962C8B-B14F-4D97-AF65-F5344CB8AC3E}">
        <p14:creationId xmlns:p14="http://schemas.microsoft.com/office/powerpoint/2010/main" val="1495508457"/>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E470E06-357E-454F-ABB1-3311F945082D}"/>
              </a:ext>
            </a:extLst>
          </p:cNvPr>
          <p:cNvSpPr>
            <a:spLocks noGrp="1"/>
          </p:cNvSpPr>
          <p:nvPr>
            <p:ph type="ctrTitle"/>
          </p:nvPr>
        </p:nvSpPr>
        <p:spPr/>
        <p:txBody>
          <a:bodyPr/>
          <a:lstStyle/>
          <a:p>
            <a:r>
              <a:rPr lang="en-PH" dirty="0"/>
              <a:t>Timelines</a:t>
            </a:r>
          </a:p>
        </p:txBody>
      </p:sp>
    </p:spTree>
    <p:extLst>
      <p:ext uri="{BB962C8B-B14F-4D97-AF65-F5344CB8AC3E}">
        <p14:creationId xmlns:p14="http://schemas.microsoft.com/office/powerpoint/2010/main" val="330800532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0C7C08-5A63-4E4C-9421-D87B07B96712}"/>
              </a:ext>
            </a:extLst>
          </p:cNvPr>
          <p:cNvSpPr>
            <a:spLocks noGrp="1"/>
          </p:cNvSpPr>
          <p:nvPr>
            <p:ph type="title"/>
          </p:nvPr>
        </p:nvSpPr>
        <p:spPr/>
        <p:txBody>
          <a:bodyPr>
            <a:normAutofit/>
          </a:bodyPr>
          <a:lstStyle/>
          <a:p>
            <a:r>
              <a:rPr lang="en-US" b="1" dirty="0"/>
              <a:t>Three-Step Horizontal Timeline</a:t>
            </a:r>
          </a:p>
        </p:txBody>
      </p:sp>
      <p:sp>
        <p:nvSpPr>
          <p:cNvPr id="7" name="Slide Number Placeholder 6">
            <a:extLst>
              <a:ext uri="{FF2B5EF4-FFF2-40B4-BE49-F238E27FC236}">
                <a16:creationId xmlns:a16="http://schemas.microsoft.com/office/drawing/2014/main" id="{1847822A-1C96-464A-8147-33DAB7210269}"/>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147</a:t>
            </a:fld>
            <a:endParaRPr lang="en-PH" dirty="0"/>
          </a:p>
        </p:txBody>
      </p:sp>
      <p:sp>
        <p:nvSpPr>
          <p:cNvPr id="65" name="Arrow: Right 64">
            <a:extLst>
              <a:ext uri="{FF2B5EF4-FFF2-40B4-BE49-F238E27FC236}">
                <a16:creationId xmlns:a16="http://schemas.microsoft.com/office/drawing/2014/main" id="{B8297D20-AD41-44A5-BFC1-4E9AA181AEE1}"/>
              </a:ext>
            </a:extLst>
          </p:cNvPr>
          <p:cNvSpPr/>
          <p:nvPr/>
        </p:nvSpPr>
        <p:spPr>
          <a:xfrm>
            <a:off x="272846" y="2476489"/>
            <a:ext cx="8576001" cy="159150"/>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 name="Group 3">
            <a:extLst>
              <a:ext uri="{FF2B5EF4-FFF2-40B4-BE49-F238E27FC236}">
                <a16:creationId xmlns:a16="http://schemas.microsoft.com/office/drawing/2014/main" id="{79A75CF6-21B1-4FE0-BDC8-32B31D11BA68}"/>
              </a:ext>
            </a:extLst>
          </p:cNvPr>
          <p:cNvGrpSpPr/>
          <p:nvPr/>
        </p:nvGrpSpPr>
        <p:grpSpPr>
          <a:xfrm>
            <a:off x="1340825" y="1628538"/>
            <a:ext cx="669862" cy="669862"/>
            <a:chOff x="1390775" y="1390753"/>
            <a:chExt cx="1493520" cy="1493520"/>
          </a:xfrm>
        </p:grpSpPr>
        <p:sp>
          <p:nvSpPr>
            <p:cNvPr id="5" name="Oval 4">
              <a:extLst>
                <a:ext uri="{FF2B5EF4-FFF2-40B4-BE49-F238E27FC236}">
                  <a16:creationId xmlns:a16="http://schemas.microsoft.com/office/drawing/2014/main" id="{5A98A629-F4F3-475F-AD21-F3EAE7D9466D}"/>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 name="Graphic 5" descr="Single gear with solid fill">
              <a:extLst>
                <a:ext uri="{FF2B5EF4-FFF2-40B4-BE49-F238E27FC236}">
                  <a16:creationId xmlns:a16="http://schemas.microsoft.com/office/drawing/2014/main" id="{E85EDD0D-F6D0-4089-BAD1-752A9A4FE5C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46" name="Rectangle: Diagonal Corners Rounded 45">
            <a:extLst>
              <a:ext uri="{FF2B5EF4-FFF2-40B4-BE49-F238E27FC236}">
                <a16:creationId xmlns:a16="http://schemas.microsoft.com/office/drawing/2014/main" id="{54E9ECB4-D72A-4CA8-AD62-D5CBFBB60917}"/>
              </a:ext>
            </a:extLst>
          </p:cNvPr>
          <p:cNvSpPr/>
          <p:nvPr/>
        </p:nvSpPr>
        <p:spPr>
          <a:xfrm rot="16200000">
            <a:off x="1522146" y="1619800"/>
            <a:ext cx="307220" cy="1872528"/>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1</a:t>
            </a:r>
          </a:p>
        </p:txBody>
      </p:sp>
      <p:sp>
        <p:nvSpPr>
          <p:cNvPr id="49" name="Rectangle: Diagonal Corners Rounded 48">
            <a:extLst>
              <a:ext uri="{FF2B5EF4-FFF2-40B4-BE49-F238E27FC236}">
                <a16:creationId xmlns:a16="http://schemas.microsoft.com/office/drawing/2014/main" id="{5BD40AEA-2555-4DE5-BB5A-BB2B24B9961F}"/>
              </a:ext>
            </a:extLst>
          </p:cNvPr>
          <p:cNvSpPr/>
          <p:nvPr/>
        </p:nvSpPr>
        <p:spPr>
          <a:xfrm rot="16200000">
            <a:off x="4407239" y="1619801"/>
            <a:ext cx="307220" cy="1872528"/>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2</a:t>
            </a:r>
          </a:p>
        </p:txBody>
      </p:sp>
      <p:sp>
        <p:nvSpPr>
          <p:cNvPr id="50" name="Rectangle: Diagonal Corners Rounded 49">
            <a:extLst>
              <a:ext uri="{FF2B5EF4-FFF2-40B4-BE49-F238E27FC236}">
                <a16:creationId xmlns:a16="http://schemas.microsoft.com/office/drawing/2014/main" id="{3F51BB75-C6DE-4284-B884-737C9C335C27}"/>
              </a:ext>
            </a:extLst>
          </p:cNvPr>
          <p:cNvSpPr/>
          <p:nvPr/>
        </p:nvSpPr>
        <p:spPr>
          <a:xfrm rot="16200000">
            <a:off x="7292332" y="1619801"/>
            <a:ext cx="307220" cy="1872528"/>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3</a:t>
            </a:r>
          </a:p>
        </p:txBody>
      </p:sp>
      <p:grpSp>
        <p:nvGrpSpPr>
          <p:cNvPr id="52" name="Group 51">
            <a:extLst>
              <a:ext uri="{FF2B5EF4-FFF2-40B4-BE49-F238E27FC236}">
                <a16:creationId xmlns:a16="http://schemas.microsoft.com/office/drawing/2014/main" id="{F1B0396C-6B5F-4124-BDED-B08F9B166DD7}"/>
              </a:ext>
            </a:extLst>
          </p:cNvPr>
          <p:cNvGrpSpPr/>
          <p:nvPr/>
        </p:nvGrpSpPr>
        <p:grpSpPr>
          <a:xfrm>
            <a:off x="4225918" y="1628538"/>
            <a:ext cx="669862" cy="669862"/>
            <a:chOff x="1390775" y="1390753"/>
            <a:chExt cx="1493520" cy="1493520"/>
          </a:xfrm>
        </p:grpSpPr>
        <p:sp>
          <p:nvSpPr>
            <p:cNvPr id="53" name="Oval 52">
              <a:extLst>
                <a:ext uri="{FF2B5EF4-FFF2-40B4-BE49-F238E27FC236}">
                  <a16:creationId xmlns:a16="http://schemas.microsoft.com/office/drawing/2014/main" id="{C7D8A74D-5712-42E5-9BF6-AC5F05F35BC9}"/>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4" name="Graphic 53" descr="Single gear with solid fill">
              <a:extLst>
                <a:ext uri="{FF2B5EF4-FFF2-40B4-BE49-F238E27FC236}">
                  <a16:creationId xmlns:a16="http://schemas.microsoft.com/office/drawing/2014/main" id="{7B177491-7E56-4216-8AAF-4EA1F23CDF1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55" name="Group 54">
            <a:extLst>
              <a:ext uri="{FF2B5EF4-FFF2-40B4-BE49-F238E27FC236}">
                <a16:creationId xmlns:a16="http://schemas.microsoft.com/office/drawing/2014/main" id="{F863DB9D-6242-42D7-8436-E9D643C5F797}"/>
              </a:ext>
            </a:extLst>
          </p:cNvPr>
          <p:cNvGrpSpPr/>
          <p:nvPr/>
        </p:nvGrpSpPr>
        <p:grpSpPr>
          <a:xfrm>
            <a:off x="7111011" y="1628538"/>
            <a:ext cx="669862" cy="669862"/>
            <a:chOff x="1390775" y="1390753"/>
            <a:chExt cx="1493520" cy="1493520"/>
          </a:xfrm>
        </p:grpSpPr>
        <p:sp>
          <p:nvSpPr>
            <p:cNvPr id="56" name="Oval 55">
              <a:extLst>
                <a:ext uri="{FF2B5EF4-FFF2-40B4-BE49-F238E27FC236}">
                  <a16:creationId xmlns:a16="http://schemas.microsoft.com/office/drawing/2014/main" id="{19D42D95-3859-44C6-A077-6B50BED9D02F}"/>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7" name="Graphic 56" descr="Single gear with solid fill">
              <a:extLst>
                <a:ext uri="{FF2B5EF4-FFF2-40B4-BE49-F238E27FC236}">
                  <a16:creationId xmlns:a16="http://schemas.microsoft.com/office/drawing/2014/main" id="{07B0D8EC-E112-451F-82BF-857D23F73D0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59" name="TextBox 58">
            <a:extLst>
              <a:ext uri="{FF2B5EF4-FFF2-40B4-BE49-F238E27FC236}">
                <a16:creationId xmlns:a16="http://schemas.microsoft.com/office/drawing/2014/main" id="{40275245-97E3-4FC8-B0F8-8767D6E0E745}"/>
              </a:ext>
            </a:extLst>
          </p:cNvPr>
          <p:cNvSpPr txBox="1"/>
          <p:nvPr/>
        </p:nvSpPr>
        <p:spPr>
          <a:xfrm>
            <a:off x="739490" y="2852411"/>
            <a:ext cx="1759871" cy="159150"/>
          </a:xfrm>
          <a:prstGeom prst="rect">
            <a:avLst/>
          </a:prstGeom>
          <a:noFill/>
        </p:spPr>
        <p:txBody>
          <a:bodyPr wrap="square" lIns="0" tIns="0" rIns="0" bIns="0" rtlCol="0" anchor="ctr">
            <a:noAutofit/>
          </a:bodyPr>
          <a:lstStyle/>
          <a:p>
            <a:r>
              <a:rPr lang="en-US" sz="1200" b="1" dirty="0">
                <a:latin typeface="+mj-lt"/>
              </a:rPr>
              <a:t>Lorem ipsum dolor </a:t>
            </a:r>
            <a:endParaRPr lang="en-PH" sz="1200" b="1" dirty="0">
              <a:latin typeface="+mj-lt"/>
            </a:endParaRPr>
          </a:p>
        </p:txBody>
      </p:sp>
      <p:sp>
        <p:nvSpPr>
          <p:cNvPr id="60" name="TextBox 59">
            <a:extLst>
              <a:ext uri="{FF2B5EF4-FFF2-40B4-BE49-F238E27FC236}">
                <a16:creationId xmlns:a16="http://schemas.microsoft.com/office/drawing/2014/main" id="{DE2CAF98-F5D4-41BF-9DE9-2CA814CC33C4}"/>
              </a:ext>
            </a:extLst>
          </p:cNvPr>
          <p:cNvSpPr txBox="1"/>
          <p:nvPr/>
        </p:nvSpPr>
        <p:spPr>
          <a:xfrm>
            <a:off x="739490" y="3058923"/>
            <a:ext cx="1759871" cy="1932237"/>
          </a:xfrm>
          <a:prstGeom prst="rect">
            <a:avLst/>
          </a:prstGeom>
          <a:noFill/>
        </p:spPr>
        <p:txBody>
          <a:bodyPr wrap="square" lIns="0" tIns="0" rIns="0" bIns="0" rtlCol="0" anchor="t">
            <a:noAutofit/>
          </a:bodyPr>
          <a:lstStyle/>
          <a:p>
            <a:r>
              <a:rPr lang="en-US" sz="1050" dirty="0"/>
              <a:t>Lorem ipsum dolor sit amet, consectetur adipiscing elit. Ut tempor, quam et mattis </a:t>
            </a:r>
          </a:p>
          <a:p>
            <a:pPr marL="128585" indent="-128585">
              <a:buFont typeface="Arial" panose="020B0604020202020204" pitchFamily="34" charset="0"/>
              <a:buChar char="•"/>
            </a:pPr>
            <a:r>
              <a:rPr lang="en-US" sz="1050" dirty="0"/>
              <a:t>pulvinar, mauris ligula </a:t>
            </a:r>
          </a:p>
          <a:p>
            <a:pPr marL="128585" indent="-128585">
              <a:buFont typeface="Arial" panose="020B0604020202020204" pitchFamily="34" charset="0"/>
              <a:buChar char="•"/>
            </a:pPr>
            <a:r>
              <a:rPr lang="en-US" sz="1050" dirty="0"/>
              <a:t>suscipit arcu, sed </a:t>
            </a:r>
          </a:p>
          <a:p>
            <a:pPr marL="128585" indent="-128585">
              <a:buFont typeface="Arial" panose="020B0604020202020204" pitchFamily="34" charset="0"/>
              <a:buChar char="•"/>
            </a:pPr>
            <a:r>
              <a:rPr lang="en-US" sz="1050" dirty="0"/>
              <a:t>elementum diam leo at </a:t>
            </a:r>
          </a:p>
          <a:p>
            <a:pPr marL="128585" indent="-128585">
              <a:buFont typeface="Arial" panose="020B0604020202020204" pitchFamily="34" charset="0"/>
              <a:buChar char="•"/>
            </a:pPr>
            <a:r>
              <a:rPr lang="en-US" sz="1050" dirty="0"/>
              <a:t>magna. Curabitur </a:t>
            </a:r>
          </a:p>
          <a:p>
            <a:pPr marL="128585" indent="-128585">
              <a:buFont typeface="Arial" panose="020B0604020202020204" pitchFamily="34" charset="0"/>
              <a:buChar char="•"/>
            </a:pPr>
            <a:r>
              <a:rPr lang="en-US" sz="1050" dirty="0"/>
              <a:t>maximus sodales</a:t>
            </a:r>
          </a:p>
        </p:txBody>
      </p:sp>
      <p:sp>
        <p:nvSpPr>
          <p:cNvPr id="61" name="TextBox 60">
            <a:extLst>
              <a:ext uri="{FF2B5EF4-FFF2-40B4-BE49-F238E27FC236}">
                <a16:creationId xmlns:a16="http://schemas.microsoft.com/office/drawing/2014/main" id="{D1F533CE-681B-43BA-A71F-07C9503BA943}"/>
              </a:ext>
            </a:extLst>
          </p:cNvPr>
          <p:cNvSpPr txBox="1"/>
          <p:nvPr/>
        </p:nvSpPr>
        <p:spPr>
          <a:xfrm>
            <a:off x="3624586" y="2852411"/>
            <a:ext cx="1759871" cy="159150"/>
          </a:xfrm>
          <a:prstGeom prst="rect">
            <a:avLst/>
          </a:prstGeom>
          <a:noFill/>
        </p:spPr>
        <p:txBody>
          <a:bodyPr wrap="square" lIns="0" tIns="0" rIns="0" bIns="0" rtlCol="0" anchor="ctr">
            <a:noAutofit/>
          </a:bodyPr>
          <a:lstStyle/>
          <a:p>
            <a:r>
              <a:rPr lang="en-US" sz="1200" b="1" dirty="0">
                <a:latin typeface="+mj-lt"/>
              </a:rPr>
              <a:t>Lorem ipsum dolor </a:t>
            </a:r>
            <a:endParaRPr lang="en-PH" sz="1200" b="1" dirty="0">
              <a:latin typeface="+mj-lt"/>
            </a:endParaRPr>
          </a:p>
        </p:txBody>
      </p:sp>
      <p:sp>
        <p:nvSpPr>
          <p:cNvPr id="62" name="TextBox 61">
            <a:extLst>
              <a:ext uri="{FF2B5EF4-FFF2-40B4-BE49-F238E27FC236}">
                <a16:creationId xmlns:a16="http://schemas.microsoft.com/office/drawing/2014/main" id="{0590D5FB-4AC0-4E82-A372-683C6D082D3D}"/>
              </a:ext>
            </a:extLst>
          </p:cNvPr>
          <p:cNvSpPr txBox="1"/>
          <p:nvPr/>
        </p:nvSpPr>
        <p:spPr>
          <a:xfrm>
            <a:off x="3624585" y="3058923"/>
            <a:ext cx="1759871" cy="1932237"/>
          </a:xfrm>
          <a:prstGeom prst="rect">
            <a:avLst/>
          </a:prstGeom>
          <a:noFill/>
        </p:spPr>
        <p:txBody>
          <a:bodyPr wrap="square" lIns="0" tIns="0" rIns="0" bIns="0" rtlCol="0" anchor="t">
            <a:noAutofit/>
          </a:bodyPr>
          <a:lstStyle/>
          <a:p>
            <a:r>
              <a:rPr lang="en-US" sz="1050" dirty="0"/>
              <a:t>Lorem ipsum dolor sit amet, consectetur adipiscing elit. Ut tempor, quam et mattis </a:t>
            </a:r>
          </a:p>
          <a:p>
            <a:pPr marL="128585" indent="-128585">
              <a:buFont typeface="Arial" panose="020B0604020202020204" pitchFamily="34" charset="0"/>
              <a:buChar char="•"/>
            </a:pPr>
            <a:r>
              <a:rPr lang="en-US" sz="1050" dirty="0"/>
              <a:t>pulvinar, mauris ligula </a:t>
            </a:r>
          </a:p>
          <a:p>
            <a:pPr marL="128585" indent="-128585">
              <a:buFont typeface="Arial" panose="020B0604020202020204" pitchFamily="34" charset="0"/>
              <a:buChar char="•"/>
            </a:pPr>
            <a:r>
              <a:rPr lang="en-US" sz="1050" dirty="0"/>
              <a:t>suscipit arcu, sed </a:t>
            </a:r>
          </a:p>
          <a:p>
            <a:pPr marL="128585" indent="-128585">
              <a:buFont typeface="Arial" panose="020B0604020202020204" pitchFamily="34" charset="0"/>
              <a:buChar char="•"/>
            </a:pPr>
            <a:r>
              <a:rPr lang="en-US" sz="1050" dirty="0"/>
              <a:t>elementum diam leo at </a:t>
            </a:r>
          </a:p>
          <a:p>
            <a:pPr marL="128585" indent="-128585">
              <a:buFont typeface="Arial" panose="020B0604020202020204" pitchFamily="34" charset="0"/>
              <a:buChar char="•"/>
            </a:pPr>
            <a:r>
              <a:rPr lang="en-US" sz="1050" dirty="0"/>
              <a:t>magna. Curabitur </a:t>
            </a:r>
          </a:p>
          <a:p>
            <a:pPr marL="128585" indent="-128585">
              <a:buFont typeface="Arial" panose="020B0604020202020204" pitchFamily="34" charset="0"/>
              <a:buChar char="•"/>
            </a:pPr>
            <a:r>
              <a:rPr lang="en-US" sz="1050" dirty="0"/>
              <a:t>maximus sodales</a:t>
            </a:r>
          </a:p>
        </p:txBody>
      </p:sp>
      <p:sp>
        <p:nvSpPr>
          <p:cNvPr id="63" name="TextBox 62">
            <a:extLst>
              <a:ext uri="{FF2B5EF4-FFF2-40B4-BE49-F238E27FC236}">
                <a16:creationId xmlns:a16="http://schemas.microsoft.com/office/drawing/2014/main" id="{AC9185F9-F81D-4AA5-A65A-6800A096DBB3}"/>
              </a:ext>
            </a:extLst>
          </p:cNvPr>
          <p:cNvSpPr txBox="1"/>
          <p:nvPr/>
        </p:nvSpPr>
        <p:spPr>
          <a:xfrm>
            <a:off x="6509679" y="2852411"/>
            <a:ext cx="1759871" cy="159150"/>
          </a:xfrm>
          <a:prstGeom prst="rect">
            <a:avLst/>
          </a:prstGeom>
          <a:noFill/>
        </p:spPr>
        <p:txBody>
          <a:bodyPr wrap="square" lIns="0" tIns="0" rIns="0" bIns="0" rtlCol="0" anchor="ctr">
            <a:noAutofit/>
          </a:bodyPr>
          <a:lstStyle/>
          <a:p>
            <a:r>
              <a:rPr lang="en-US" sz="1200" b="1" dirty="0">
                <a:latin typeface="+mj-lt"/>
              </a:rPr>
              <a:t>Lorem ipsum dolor </a:t>
            </a:r>
            <a:endParaRPr lang="en-PH" sz="1200" b="1" dirty="0">
              <a:latin typeface="+mj-lt"/>
            </a:endParaRPr>
          </a:p>
        </p:txBody>
      </p:sp>
      <p:sp>
        <p:nvSpPr>
          <p:cNvPr id="64" name="TextBox 63">
            <a:extLst>
              <a:ext uri="{FF2B5EF4-FFF2-40B4-BE49-F238E27FC236}">
                <a16:creationId xmlns:a16="http://schemas.microsoft.com/office/drawing/2014/main" id="{8D8E5A1B-255F-4107-A6F7-8003453A619B}"/>
              </a:ext>
            </a:extLst>
          </p:cNvPr>
          <p:cNvSpPr txBox="1"/>
          <p:nvPr/>
        </p:nvSpPr>
        <p:spPr>
          <a:xfrm>
            <a:off x="6509677" y="3058923"/>
            <a:ext cx="1759871" cy="1932237"/>
          </a:xfrm>
          <a:prstGeom prst="rect">
            <a:avLst/>
          </a:prstGeom>
          <a:noFill/>
        </p:spPr>
        <p:txBody>
          <a:bodyPr wrap="square" lIns="0" tIns="0" rIns="0" bIns="0" rtlCol="0" anchor="t">
            <a:noAutofit/>
          </a:bodyPr>
          <a:lstStyle/>
          <a:p>
            <a:r>
              <a:rPr lang="en-US" sz="1050" dirty="0"/>
              <a:t>Lorem ipsum dolor sit amet, consectetur adipiscing elit. Ut tempor, quam et mattis </a:t>
            </a:r>
          </a:p>
          <a:p>
            <a:pPr marL="128585" indent="-128585">
              <a:buFont typeface="Arial" panose="020B0604020202020204" pitchFamily="34" charset="0"/>
              <a:buChar char="•"/>
            </a:pPr>
            <a:r>
              <a:rPr lang="en-US" sz="1050" dirty="0"/>
              <a:t>pulvinar, mauris ligula </a:t>
            </a:r>
          </a:p>
          <a:p>
            <a:pPr marL="128585" indent="-128585">
              <a:buFont typeface="Arial" panose="020B0604020202020204" pitchFamily="34" charset="0"/>
              <a:buChar char="•"/>
            </a:pPr>
            <a:r>
              <a:rPr lang="en-US" sz="1050" dirty="0"/>
              <a:t>suscipit arcu, sed </a:t>
            </a:r>
          </a:p>
          <a:p>
            <a:pPr marL="128585" indent="-128585">
              <a:buFont typeface="Arial" panose="020B0604020202020204" pitchFamily="34" charset="0"/>
              <a:buChar char="•"/>
            </a:pPr>
            <a:r>
              <a:rPr lang="en-US" sz="1050" dirty="0"/>
              <a:t>elementum diam leo at </a:t>
            </a:r>
          </a:p>
          <a:p>
            <a:pPr marL="128585" indent="-128585">
              <a:buFont typeface="Arial" panose="020B0604020202020204" pitchFamily="34" charset="0"/>
              <a:buChar char="•"/>
            </a:pPr>
            <a:r>
              <a:rPr lang="en-US" sz="1050" dirty="0"/>
              <a:t>magna. Curabitur </a:t>
            </a:r>
          </a:p>
          <a:p>
            <a:pPr marL="128585" indent="-128585">
              <a:buFont typeface="Arial" panose="020B0604020202020204" pitchFamily="34" charset="0"/>
              <a:buChar char="•"/>
            </a:pPr>
            <a:r>
              <a:rPr lang="en-US" sz="1050" dirty="0"/>
              <a:t>maximus sodales</a:t>
            </a:r>
          </a:p>
        </p:txBody>
      </p:sp>
      <p:sp>
        <p:nvSpPr>
          <p:cNvPr id="66" name="TextBox 65">
            <a:extLst>
              <a:ext uri="{FF2B5EF4-FFF2-40B4-BE49-F238E27FC236}">
                <a16:creationId xmlns:a16="http://schemas.microsoft.com/office/drawing/2014/main" id="{15A2FA43-6B24-4CDF-8DCF-5AECBED81381}"/>
              </a:ext>
            </a:extLst>
          </p:cNvPr>
          <p:cNvSpPr txBox="1"/>
          <p:nvPr/>
        </p:nvSpPr>
        <p:spPr>
          <a:xfrm>
            <a:off x="466815" y="5229462"/>
            <a:ext cx="8188157" cy="620617"/>
          </a:xfrm>
          <a:prstGeom prst="rect">
            <a:avLst/>
          </a:prstGeom>
          <a:solidFill>
            <a:schemeClr val="bg2"/>
          </a:solidFill>
        </p:spPr>
        <p:txBody>
          <a:bodyPr wrap="square" lIns="0" tIns="0" rIns="0" bIns="0" rtlCol="0" anchor="ctr">
            <a:normAutofit/>
          </a:bodyPr>
          <a:lstStyle/>
          <a:p>
            <a:pPr algn="ctr"/>
            <a:r>
              <a:rPr lang="en-US" sz="1200" b="1" dirty="0">
                <a:solidFill>
                  <a:schemeClr val="tx2"/>
                </a:solidFill>
              </a:rPr>
              <a:t>Lorem ipsum dolor sit amet, consectetur adipiscing elit. Ut tempor, quam et mattis pulvinar, mauris ligula suscipit arcu, sed elementum diam leo at magna. Curabitur maximus sodales massa</a:t>
            </a:r>
          </a:p>
        </p:txBody>
      </p:sp>
    </p:spTree>
    <p:extLst>
      <p:ext uri="{BB962C8B-B14F-4D97-AF65-F5344CB8AC3E}">
        <p14:creationId xmlns:p14="http://schemas.microsoft.com/office/powerpoint/2010/main" val="147624126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0C7C08-5A63-4E4C-9421-D87B07B96712}"/>
              </a:ext>
            </a:extLst>
          </p:cNvPr>
          <p:cNvSpPr>
            <a:spLocks noGrp="1"/>
          </p:cNvSpPr>
          <p:nvPr>
            <p:ph type="title"/>
          </p:nvPr>
        </p:nvSpPr>
        <p:spPr/>
        <p:txBody>
          <a:bodyPr>
            <a:normAutofit/>
          </a:bodyPr>
          <a:lstStyle/>
          <a:p>
            <a:r>
              <a:rPr lang="en-US" b="1" dirty="0"/>
              <a:t>Four-Step Horizontal Timeline</a:t>
            </a:r>
          </a:p>
        </p:txBody>
      </p:sp>
      <p:sp>
        <p:nvSpPr>
          <p:cNvPr id="7" name="Slide Number Placeholder 6">
            <a:extLst>
              <a:ext uri="{FF2B5EF4-FFF2-40B4-BE49-F238E27FC236}">
                <a16:creationId xmlns:a16="http://schemas.microsoft.com/office/drawing/2014/main" id="{16616785-DF82-41F8-919F-80D363686350}"/>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148</a:t>
            </a:fld>
            <a:endParaRPr lang="en-PH" dirty="0"/>
          </a:p>
        </p:txBody>
      </p:sp>
      <p:sp>
        <p:nvSpPr>
          <p:cNvPr id="65" name="Arrow: Right 64">
            <a:extLst>
              <a:ext uri="{FF2B5EF4-FFF2-40B4-BE49-F238E27FC236}">
                <a16:creationId xmlns:a16="http://schemas.microsoft.com/office/drawing/2014/main" id="{B8297D20-AD41-44A5-BFC1-4E9AA181AEE1}"/>
              </a:ext>
            </a:extLst>
          </p:cNvPr>
          <p:cNvSpPr/>
          <p:nvPr/>
        </p:nvSpPr>
        <p:spPr>
          <a:xfrm>
            <a:off x="272846" y="2476490"/>
            <a:ext cx="8576001" cy="159150"/>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 name="Group 3">
            <a:extLst>
              <a:ext uri="{FF2B5EF4-FFF2-40B4-BE49-F238E27FC236}">
                <a16:creationId xmlns:a16="http://schemas.microsoft.com/office/drawing/2014/main" id="{79A75CF6-21B1-4FE0-BDC8-32B31D11BA68}"/>
              </a:ext>
            </a:extLst>
          </p:cNvPr>
          <p:cNvGrpSpPr/>
          <p:nvPr/>
        </p:nvGrpSpPr>
        <p:grpSpPr>
          <a:xfrm>
            <a:off x="1129535" y="1628538"/>
            <a:ext cx="669862" cy="669862"/>
            <a:chOff x="1390775" y="1390753"/>
            <a:chExt cx="1493520" cy="1493520"/>
          </a:xfrm>
        </p:grpSpPr>
        <p:sp>
          <p:nvSpPr>
            <p:cNvPr id="5" name="Oval 4">
              <a:extLst>
                <a:ext uri="{FF2B5EF4-FFF2-40B4-BE49-F238E27FC236}">
                  <a16:creationId xmlns:a16="http://schemas.microsoft.com/office/drawing/2014/main" id="{5A98A629-F4F3-475F-AD21-F3EAE7D9466D}"/>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 name="Graphic 5" descr="Single gear with solid fill">
              <a:extLst>
                <a:ext uri="{FF2B5EF4-FFF2-40B4-BE49-F238E27FC236}">
                  <a16:creationId xmlns:a16="http://schemas.microsoft.com/office/drawing/2014/main" id="{E85EDD0D-F6D0-4089-BAD1-752A9A4FE5C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52" name="Group 51">
            <a:extLst>
              <a:ext uri="{FF2B5EF4-FFF2-40B4-BE49-F238E27FC236}">
                <a16:creationId xmlns:a16="http://schemas.microsoft.com/office/drawing/2014/main" id="{F1B0396C-6B5F-4124-BDED-B08F9B166DD7}"/>
              </a:ext>
            </a:extLst>
          </p:cNvPr>
          <p:cNvGrpSpPr/>
          <p:nvPr/>
        </p:nvGrpSpPr>
        <p:grpSpPr>
          <a:xfrm>
            <a:off x="3193790" y="1628539"/>
            <a:ext cx="669862" cy="669862"/>
            <a:chOff x="1390775" y="1390753"/>
            <a:chExt cx="1493520" cy="1493520"/>
          </a:xfrm>
        </p:grpSpPr>
        <p:sp>
          <p:nvSpPr>
            <p:cNvPr id="53" name="Oval 52">
              <a:extLst>
                <a:ext uri="{FF2B5EF4-FFF2-40B4-BE49-F238E27FC236}">
                  <a16:creationId xmlns:a16="http://schemas.microsoft.com/office/drawing/2014/main" id="{C7D8A74D-5712-42E5-9BF6-AC5F05F35BC9}"/>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4" name="Graphic 53" descr="Single gear with solid fill">
              <a:extLst>
                <a:ext uri="{FF2B5EF4-FFF2-40B4-BE49-F238E27FC236}">
                  <a16:creationId xmlns:a16="http://schemas.microsoft.com/office/drawing/2014/main" id="{7B177491-7E56-4216-8AAF-4EA1F23CDF1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55" name="Group 54">
            <a:extLst>
              <a:ext uri="{FF2B5EF4-FFF2-40B4-BE49-F238E27FC236}">
                <a16:creationId xmlns:a16="http://schemas.microsoft.com/office/drawing/2014/main" id="{F863DB9D-6242-42D7-8436-E9D643C5F797}"/>
              </a:ext>
            </a:extLst>
          </p:cNvPr>
          <p:cNvGrpSpPr/>
          <p:nvPr/>
        </p:nvGrpSpPr>
        <p:grpSpPr>
          <a:xfrm>
            <a:off x="5258045" y="1628539"/>
            <a:ext cx="669862" cy="669862"/>
            <a:chOff x="1390775" y="1390753"/>
            <a:chExt cx="1493520" cy="1493520"/>
          </a:xfrm>
        </p:grpSpPr>
        <p:sp>
          <p:nvSpPr>
            <p:cNvPr id="56" name="Oval 55">
              <a:extLst>
                <a:ext uri="{FF2B5EF4-FFF2-40B4-BE49-F238E27FC236}">
                  <a16:creationId xmlns:a16="http://schemas.microsoft.com/office/drawing/2014/main" id="{19D42D95-3859-44C6-A077-6B50BED9D02F}"/>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7" name="Graphic 56" descr="Single gear with solid fill">
              <a:extLst>
                <a:ext uri="{FF2B5EF4-FFF2-40B4-BE49-F238E27FC236}">
                  <a16:creationId xmlns:a16="http://schemas.microsoft.com/office/drawing/2014/main" id="{07B0D8EC-E112-451F-82BF-857D23F73D0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46" name="Rectangle: Diagonal Corners Rounded 45">
            <a:extLst>
              <a:ext uri="{FF2B5EF4-FFF2-40B4-BE49-F238E27FC236}">
                <a16:creationId xmlns:a16="http://schemas.microsoft.com/office/drawing/2014/main" id="{54E9ECB4-D72A-4CA8-AD62-D5CBFBB60917}"/>
              </a:ext>
            </a:extLst>
          </p:cNvPr>
          <p:cNvSpPr/>
          <p:nvPr/>
        </p:nvSpPr>
        <p:spPr>
          <a:xfrm rot="16200000">
            <a:off x="1310857" y="1745192"/>
            <a:ext cx="307220" cy="1621746"/>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1</a:t>
            </a:r>
          </a:p>
        </p:txBody>
      </p:sp>
      <p:sp>
        <p:nvSpPr>
          <p:cNvPr id="59" name="TextBox 58">
            <a:extLst>
              <a:ext uri="{FF2B5EF4-FFF2-40B4-BE49-F238E27FC236}">
                <a16:creationId xmlns:a16="http://schemas.microsoft.com/office/drawing/2014/main" id="{40275245-97E3-4FC8-B0F8-8767D6E0E745}"/>
              </a:ext>
            </a:extLst>
          </p:cNvPr>
          <p:cNvSpPr txBox="1"/>
          <p:nvPr/>
        </p:nvSpPr>
        <p:spPr>
          <a:xfrm>
            <a:off x="653593" y="2852412"/>
            <a:ext cx="1524176" cy="159150"/>
          </a:xfrm>
          <a:prstGeom prst="rect">
            <a:avLst/>
          </a:prstGeom>
          <a:noFill/>
        </p:spPr>
        <p:txBody>
          <a:bodyPr wrap="square" lIns="0" tIns="0" rIns="0" bIns="0" rtlCol="0" anchor="ctr">
            <a:noAutofit/>
          </a:bodyPr>
          <a:lstStyle/>
          <a:p>
            <a:r>
              <a:rPr lang="en-US" sz="1100" b="1" dirty="0">
                <a:latin typeface="+mj-lt"/>
              </a:rPr>
              <a:t>Lorem ipsum dolor </a:t>
            </a:r>
            <a:endParaRPr lang="en-PH" sz="1100" b="1" dirty="0">
              <a:latin typeface="+mj-lt"/>
            </a:endParaRPr>
          </a:p>
        </p:txBody>
      </p:sp>
      <p:sp>
        <p:nvSpPr>
          <p:cNvPr id="60" name="TextBox 59">
            <a:extLst>
              <a:ext uri="{FF2B5EF4-FFF2-40B4-BE49-F238E27FC236}">
                <a16:creationId xmlns:a16="http://schemas.microsoft.com/office/drawing/2014/main" id="{DE2CAF98-F5D4-41BF-9DE9-2CA814CC33C4}"/>
              </a:ext>
            </a:extLst>
          </p:cNvPr>
          <p:cNvSpPr txBox="1"/>
          <p:nvPr/>
        </p:nvSpPr>
        <p:spPr>
          <a:xfrm>
            <a:off x="653593" y="3058925"/>
            <a:ext cx="1524176" cy="1937350"/>
          </a:xfrm>
          <a:prstGeom prst="rect">
            <a:avLst/>
          </a:prstGeom>
          <a:noFill/>
        </p:spPr>
        <p:txBody>
          <a:bodyPr wrap="square" lIns="0" tIns="0" rIns="0" bIns="0" rtlCol="0" anchor="t">
            <a:noAutofit/>
          </a:bodyPr>
          <a:lstStyle/>
          <a:p>
            <a:r>
              <a:rPr lang="en-US" sz="1000" dirty="0"/>
              <a:t>Lorem ipsum dolor sit </a:t>
            </a:r>
            <a:r>
              <a:rPr lang="en-US" sz="1000" dirty="0" err="1"/>
              <a:t>amet</a:t>
            </a:r>
            <a:r>
              <a:rPr lang="en-US" sz="1000" dirty="0"/>
              <a:t>, </a:t>
            </a:r>
            <a:r>
              <a:rPr lang="en-US" sz="1000" dirty="0" err="1"/>
              <a:t>consectetur</a:t>
            </a:r>
            <a:r>
              <a:rPr lang="en-US" sz="1000" dirty="0"/>
              <a:t> adipiscing </a:t>
            </a:r>
            <a:r>
              <a:rPr lang="en-US" sz="1000" dirty="0" err="1"/>
              <a:t>elit</a:t>
            </a:r>
            <a:r>
              <a:rPr lang="en-US" sz="1000" dirty="0"/>
              <a:t>. Ut </a:t>
            </a:r>
            <a:r>
              <a:rPr lang="en-US" sz="1000" dirty="0" err="1"/>
              <a:t>tempor</a:t>
            </a:r>
            <a:r>
              <a:rPr lang="en-US" sz="1000" dirty="0"/>
              <a:t>, </a:t>
            </a:r>
            <a:r>
              <a:rPr lang="en-US" sz="1000" dirty="0" err="1"/>
              <a:t>quam</a:t>
            </a:r>
            <a:r>
              <a:rPr lang="en-US" sz="1000" dirty="0"/>
              <a:t> et </a:t>
            </a:r>
            <a:r>
              <a:rPr lang="en-US" sz="1000" dirty="0" err="1"/>
              <a:t>mattis</a:t>
            </a:r>
            <a:r>
              <a:rPr lang="en-US" sz="1000" dirty="0"/>
              <a:t> </a:t>
            </a:r>
          </a:p>
          <a:p>
            <a:pPr marL="128585" indent="-128585">
              <a:buFont typeface="Arial" panose="020B0604020202020204" pitchFamily="34" charset="0"/>
              <a:buChar char="•"/>
            </a:pPr>
            <a:r>
              <a:rPr lang="en-US" sz="1000" dirty="0"/>
              <a:t>pulvinar, </a:t>
            </a:r>
            <a:r>
              <a:rPr lang="en-US" sz="1000" dirty="0" err="1"/>
              <a:t>mauris</a:t>
            </a:r>
            <a:r>
              <a:rPr lang="en-US" sz="1000" dirty="0"/>
              <a:t> ligula </a:t>
            </a:r>
          </a:p>
          <a:p>
            <a:pPr marL="128585" indent="-128585">
              <a:buFont typeface="Arial" panose="020B0604020202020204" pitchFamily="34" charset="0"/>
              <a:buChar char="•"/>
            </a:pPr>
            <a:r>
              <a:rPr lang="en-US" sz="1000" dirty="0" err="1"/>
              <a:t>suscipit</a:t>
            </a:r>
            <a:r>
              <a:rPr lang="en-US" sz="1000" dirty="0"/>
              <a:t> </a:t>
            </a:r>
            <a:r>
              <a:rPr lang="en-US" sz="1000" dirty="0" err="1"/>
              <a:t>arcu</a:t>
            </a:r>
            <a:r>
              <a:rPr lang="en-US" sz="1000" dirty="0"/>
              <a:t>, sed </a:t>
            </a:r>
          </a:p>
          <a:p>
            <a:pPr marL="128585" indent="-128585">
              <a:buFont typeface="Arial" panose="020B0604020202020204" pitchFamily="34" charset="0"/>
              <a:buChar char="•"/>
            </a:pPr>
            <a:r>
              <a:rPr lang="en-US" sz="1000" dirty="0" err="1"/>
              <a:t>elementum</a:t>
            </a:r>
            <a:r>
              <a:rPr lang="en-US" sz="1000" dirty="0"/>
              <a:t> diam</a:t>
            </a:r>
            <a:br>
              <a:rPr lang="en-US" sz="1000" dirty="0"/>
            </a:br>
            <a:r>
              <a:rPr lang="en-US" sz="1000" dirty="0" err="1"/>
              <a:t>leo</a:t>
            </a:r>
            <a:r>
              <a:rPr lang="en-US" sz="1000" dirty="0"/>
              <a:t> at </a:t>
            </a:r>
          </a:p>
          <a:p>
            <a:pPr marL="128585" indent="-128585">
              <a:buFont typeface="Arial" panose="020B0604020202020204" pitchFamily="34" charset="0"/>
              <a:buChar char="•"/>
            </a:pPr>
            <a:r>
              <a:rPr lang="en-US" sz="1000" dirty="0"/>
              <a:t>magna. </a:t>
            </a:r>
            <a:r>
              <a:rPr lang="en-US" sz="1000" dirty="0" err="1"/>
              <a:t>Curabitur</a:t>
            </a:r>
            <a:r>
              <a:rPr lang="en-US" sz="1000" dirty="0"/>
              <a:t> </a:t>
            </a:r>
          </a:p>
          <a:p>
            <a:pPr marL="128585" indent="-128585">
              <a:buFont typeface="Arial" panose="020B0604020202020204" pitchFamily="34" charset="0"/>
              <a:buChar char="•"/>
            </a:pPr>
            <a:r>
              <a:rPr lang="en-US" sz="1000" dirty="0"/>
              <a:t>maximus </a:t>
            </a:r>
            <a:r>
              <a:rPr lang="en-US" sz="1000" dirty="0" err="1"/>
              <a:t>sodales</a:t>
            </a:r>
            <a:endParaRPr lang="en-US" sz="1000" dirty="0"/>
          </a:p>
        </p:txBody>
      </p:sp>
      <p:sp>
        <p:nvSpPr>
          <p:cNvPr id="49" name="Rectangle: Diagonal Corners Rounded 48">
            <a:extLst>
              <a:ext uri="{FF2B5EF4-FFF2-40B4-BE49-F238E27FC236}">
                <a16:creationId xmlns:a16="http://schemas.microsoft.com/office/drawing/2014/main" id="{5BD40AEA-2555-4DE5-BB5A-BB2B24B9961F}"/>
              </a:ext>
            </a:extLst>
          </p:cNvPr>
          <p:cNvSpPr/>
          <p:nvPr/>
        </p:nvSpPr>
        <p:spPr>
          <a:xfrm rot="16200000">
            <a:off x="3375111" y="1745193"/>
            <a:ext cx="307220" cy="1621746"/>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2</a:t>
            </a:r>
          </a:p>
        </p:txBody>
      </p:sp>
      <p:sp>
        <p:nvSpPr>
          <p:cNvPr id="61" name="TextBox 60">
            <a:extLst>
              <a:ext uri="{FF2B5EF4-FFF2-40B4-BE49-F238E27FC236}">
                <a16:creationId xmlns:a16="http://schemas.microsoft.com/office/drawing/2014/main" id="{D1F533CE-681B-43BA-A71F-07C9503BA943}"/>
              </a:ext>
            </a:extLst>
          </p:cNvPr>
          <p:cNvSpPr txBox="1"/>
          <p:nvPr/>
        </p:nvSpPr>
        <p:spPr>
          <a:xfrm>
            <a:off x="2717849" y="2852412"/>
            <a:ext cx="1524176" cy="159150"/>
          </a:xfrm>
          <a:prstGeom prst="rect">
            <a:avLst/>
          </a:prstGeom>
          <a:noFill/>
        </p:spPr>
        <p:txBody>
          <a:bodyPr wrap="square" lIns="0" tIns="0" rIns="0" bIns="0" rtlCol="0" anchor="ctr">
            <a:noAutofit/>
          </a:bodyPr>
          <a:lstStyle/>
          <a:p>
            <a:r>
              <a:rPr lang="en-US" sz="1100" b="1" dirty="0">
                <a:latin typeface="+mj-lt"/>
              </a:rPr>
              <a:t>Lorem ipsum dolor </a:t>
            </a:r>
            <a:endParaRPr lang="en-PH" sz="1100" b="1" dirty="0">
              <a:latin typeface="+mj-lt"/>
            </a:endParaRPr>
          </a:p>
        </p:txBody>
      </p:sp>
      <p:sp>
        <p:nvSpPr>
          <p:cNvPr id="62" name="TextBox 61">
            <a:extLst>
              <a:ext uri="{FF2B5EF4-FFF2-40B4-BE49-F238E27FC236}">
                <a16:creationId xmlns:a16="http://schemas.microsoft.com/office/drawing/2014/main" id="{0590D5FB-4AC0-4E82-A372-683C6D082D3D}"/>
              </a:ext>
            </a:extLst>
          </p:cNvPr>
          <p:cNvSpPr txBox="1"/>
          <p:nvPr/>
        </p:nvSpPr>
        <p:spPr>
          <a:xfrm>
            <a:off x="2717848" y="3058925"/>
            <a:ext cx="1524176" cy="1937350"/>
          </a:xfrm>
          <a:prstGeom prst="rect">
            <a:avLst/>
          </a:prstGeom>
          <a:noFill/>
        </p:spPr>
        <p:txBody>
          <a:bodyPr wrap="square" lIns="0" tIns="0" rIns="0" bIns="0" rtlCol="0" anchor="t">
            <a:noAutofit/>
          </a:bodyPr>
          <a:lstStyle/>
          <a:p>
            <a:r>
              <a:rPr lang="en-US" sz="1000" dirty="0"/>
              <a:t>Lorem ipsum dolor sit </a:t>
            </a:r>
            <a:r>
              <a:rPr lang="en-US" sz="1000" dirty="0" err="1"/>
              <a:t>amet</a:t>
            </a:r>
            <a:r>
              <a:rPr lang="en-US" sz="1000" dirty="0"/>
              <a:t>, </a:t>
            </a:r>
            <a:r>
              <a:rPr lang="en-US" sz="1000" dirty="0" err="1"/>
              <a:t>consectetur</a:t>
            </a:r>
            <a:r>
              <a:rPr lang="en-US" sz="1000" dirty="0"/>
              <a:t> adipiscing </a:t>
            </a:r>
            <a:r>
              <a:rPr lang="en-US" sz="1000" dirty="0" err="1"/>
              <a:t>elit</a:t>
            </a:r>
            <a:r>
              <a:rPr lang="en-US" sz="1000" dirty="0"/>
              <a:t>. Ut </a:t>
            </a:r>
            <a:r>
              <a:rPr lang="en-US" sz="1000" dirty="0" err="1"/>
              <a:t>tempor</a:t>
            </a:r>
            <a:r>
              <a:rPr lang="en-US" sz="1000" dirty="0"/>
              <a:t>, </a:t>
            </a:r>
            <a:r>
              <a:rPr lang="en-US" sz="1000" dirty="0" err="1"/>
              <a:t>quam</a:t>
            </a:r>
            <a:r>
              <a:rPr lang="en-US" sz="1000" dirty="0"/>
              <a:t> et </a:t>
            </a:r>
            <a:r>
              <a:rPr lang="en-US" sz="1000" dirty="0" err="1"/>
              <a:t>mattis</a:t>
            </a:r>
            <a:r>
              <a:rPr lang="en-US" sz="1000" dirty="0"/>
              <a:t> </a:t>
            </a:r>
          </a:p>
          <a:p>
            <a:pPr marL="128585" indent="-128585">
              <a:buFont typeface="Arial" panose="020B0604020202020204" pitchFamily="34" charset="0"/>
              <a:buChar char="•"/>
            </a:pPr>
            <a:r>
              <a:rPr lang="en-US" sz="1000" dirty="0"/>
              <a:t>pulvinar, </a:t>
            </a:r>
            <a:r>
              <a:rPr lang="en-US" sz="1000" dirty="0" err="1"/>
              <a:t>mauris</a:t>
            </a:r>
            <a:r>
              <a:rPr lang="en-US" sz="1000" dirty="0"/>
              <a:t> ligula </a:t>
            </a:r>
          </a:p>
          <a:p>
            <a:pPr marL="128585" indent="-128585">
              <a:buFont typeface="Arial" panose="020B0604020202020204" pitchFamily="34" charset="0"/>
              <a:buChar char="•"/>
            </a:pPr>
            <a:r>
              <a:rPr lang="en-US" sz="1000" dirty="0" err="1"/>
              <a:t>suscipit</a:t>
            </a:r>
            <a:r>
              <a:rPr lang="en-US" sz="1000" dirty="0"/>
              <a:t> </a:t>
            </a:r>
            <a:r>
              <a:rPr lang="en-US" sz="1000" dirty="0" err="1"/>
              <a:t>arcu</a:t>
            </a:r>
            <a:r>
              <a:rPr lang="en-US" sz="1000" dirty="0"/>
              <a:t>, sed </a:t>
            </a:r>
          </a:p>
          <a:p>
            <a:pPr marL="128585" indent="-128585">
              <a:buFont typeface="Arial" panose="020B0604020202020204" pitchFamily="34" charset="0"/>
              <a:buChar char="•"/>
            </a:pPr>
            <a:r>
              <a:rPr lang="en-US" sz="1000" dirty="0" err="1"/>
              <a:t>elementum</a:t>
            </a:r>
            <a:r>
              <a:rPr lang="en-US" sz="1000" dirty="0"/>
              <a:t> diam</a:t>
            </a:r>
            <a:br>
              <a:rPr lang="en-US" sz="1000" dirty="0"/>
            </a:br>
            <a:r>
              <a:rPr lang="en-US" sz="1000" dirty="0" err="1"/>
              <a:t>leo</a:t>
            </a:r>
            <a:r>
              <a:rPr lang="en-US" sz="1000" dirty="0"/>
              <a:t> at </a:t>
            </a:r>
          </a:p>
          <a:p>
            <a:pPr marL="128585" indent="-128585">
              <a:buFont typeface="Arial" panose="020B0604020202020204" pitchFamily="34" charset="0"/>
              <a:buChar char="•"/>
            </a:pPr>
            <a:r>
              <a:rPr lang="en-US" sz="1000" dirty="0"/>
              <a:t>magna. </a:t>
            </a:r>
            <a:r>
              <a:rPr lang="en-US" sz="1000" dirty="0" err="1"/>
              <a:t>Curabitur</a:t>
            </a:r>
            <a:r>
              <a:rPr lang="en-US" sz="1000" dirty="0"/>
              <a:t> </a:t>
            </a:r>
          </a:p>
          <a:p>
            <a:pPr marL="128585" indent="-128585">
              <a:buFont typeface="Arial" panose="020B0604020202020204" pitchFamily="34" charset="0"/>
              <a:buChar char="•"/>
            </a:pPr>
            <a:r>
              <a:rPr lang="en-US" sz="1000" dirty="0"/>
              <a:t>maximus </a:t>
            </a:r>
            <a:r>
              <a:rPr lang="en-US" sz="1000" dirty="0" err="1"/>
              <a:t>sodales</a:t>
            </a:r>
            <a:endParaRPr lang="en-US" sz="1000" dirty="0"/>
          </a:p>
        </p:txBody>
      </p:sp>
      <p:sp>
        <p:nvSpPr>
          <p:cNvPr id="50" name="Rectangle: Diagonal Corners Rounded 49">
            <a:extLst>
              <a:ext uri="{FF2B5EF4-FFF2-40B4-BE49-F238E27FC236}">
                <a16:creationId xmlns:a16="http://schemas.microsoft.com/office/drawing/2014/main" id="{3F51BB75-C6DE-4284-B884-737C9C335C27}"/>
              </a:ext>
            </a:extLst>
          </p:cNvPr>
          <p:cNvSpPr/>
          <p:nvPr/>
        </p:nvSpPr>
        <p:spPr>
          <a:xfrm rot="16200000">
            <a:off x="5439366" y="1745193"/>
            <a:ext cx="307220" cy="1621746"/>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3</a:t>
            </a:r>
          </a:p>
        </p:txBody>
      </p:sp>
      <p:sp>
        <p:nvSpPr>
          <p:cNvPr id="63" name="TextBox 62">
            <a:extLst>
              <a:ext uri="{FF2B5EF4-FFF2-40B4-BE49-F238E27FC236}">
                <a16:creationId xmlns:a16="http://schemas.microsoft.com/office/drawing/2014/main" id="{AC9185F9-F81D-4AA5-A65A-6800A096DBB3}"/>
              </a:ext>
            </a:extLst>
          </p:cNvPr>
          <p:cNvSpPr txBox="1"/>
          <p:nvPr/>
        </p:nvSpPr>
        <p:spPr>
          <a:xfrm>
            <a:off x="4782103" y="2852412"/>
            <a:ext cx="1524176" cy="159150"/>
          </a:xfrm>
          <a:prstGeom prst="rect">
            <a:avLst/>
          </a:prstGeom>
          <a:noFill/>
        </p:spPr>
        <p:txBody>
          <a:bodyPr wrap="square" lIns="0" tIns="0" rIns="0" bIns="0" rtlCol="0" anchor="ctr">
            <a:noAutofit/>
          </a:bodyPr>
          <a:lstStyle/>
          <a:p>
            <a:r>
              <a:rPr lang="en-US" sz="1100" b="1" dirty="0">
                <a:latin typeface="+mj-lt"/>
              </a:rPr>
              <a:t>Lorem ipsum dolor </a:t>
            </a:r>
            <a:endParaRPr lang="en-PH" sz="1100" b="1" dirty="0">
              <a:latin typeface="+mj-lt"/>
            </a:endParaRPr>
          </a:p>
        </p:txBody>
      </p:sp>
      <p:sp>
        <p:nvSpPr>
          <p:cNvPr id="64" name="TextBox 63">
            <a:extLst>
              <a:ext uri="{FF2B5EF4-FFF2-40B4-BE49-F238E27FC236}">
                <a16:creationId xmlns:a16="http://schemas.microsoft.com/office/drawing/2014/main" id="{8D8E5A1B-255F-4107-A6F7-8003453A619B}"/>
              </a:ext>
            </a:extLst>
          </p:cNvPr>
          <p:cNvSpPr txBox="1"/>
          <p:nvPr/>
        </p:nvSpPr>
        <p:spPr>
          <a:xfrm>
            <a:off x="4782102" y="3058925"/>
            <a:ext cx="1524176" cy="1937350"/>
          </a:xfrm>
          <a:prstGeom prst="rect">
            <a:avLst/>
          </a:prstGeom>
          <a:noFill/>
        </p:spPr>
        <p:txBody>
          <a:bodyPr wrap="square" lIns="0" tIns="0" rIns="0" bIns="0" rtlCol="0" anchor="t">
            <a:noAutofit/>
          </a:bodyPr>
          <a:lstStyle/>
          <a:p>
            <a:r>
              <a:rPr lang="en-US" sz="1000" dirty="0"/>
              <a:t>Lorem ipsum dolor sit </a:t>
            </a:r>
            <a:r>
              <a:rPr lang="en-US" sz="1000" dirty="0" err="1"/>
              <a:t>amet</a:t>
            </a:r>
            <a:r>
              <a:rPr lang="en-US" sz="1000" dirty="0"/>
              <a:t>, </a:t>
            </a:r>
            <a:r>
              <a:rPr lang="en-US" sz="1000" dirty="0" err="1"/>
              <a:t>consectetur</a:t>
            </a:r>
            <a:r>
              <a:rPr lang="en-US" sz="1000" dirty="0"/>
              <a:t> adipiscing </a:t>
            </a:r>
            <a:r>
              <a:rPr lang="en-US" sz="1000" dirty="0" err="1"/>
              <a:t>elit</a:t>
            </a:r>
            <a:r>
              <a:rPr lang="en-US" sz="1000" dirty="0"/>
              <a:t>. Ut </a:t>
            </a:r>
            <a:r>
              <a:rPr lang="en-US" sz="1000" dirty="0" err="1"/>
              <a:t>tempor</a:t>
            </a:r>
            <a:r>
              <a:rPr lang="en-US" sz="1000" dirty="0"/>
              <a:t>, </a:t>
            </a:r>
            <a:r>
              <a:rPr lang="en-US" sz="1000" dirty="0" err="1"/>
              <a:t>quam</a:t>
            </a:r>
            <a:r>
              <a:rPr lang="en-US" sz="1000" dirty="0"/>
              <a:t> et </a:t>
            </a:r>
            <a:r>
              <a:rPr lang="en-US" sz="1000" dirty="0" err="1"/>
              <a:t>mattis</a:t>
            </a:r>
            <a:r>
              <a:rPr lang="en-US" sz="1000" dirty="0"/>
              <a:t> </a:t>
            </a:r>
          </a:p>
          <a:p>
            <a:pPr marL="128585" indent="-128585">
              <a:buFont typeface="Arial" panose="020B0604020202020204" pitchFamily="34" charset="0"/>
              <a:buChar char="•"/>
            </a:pPr>
            <a:r>
              <a:rPr lang="en-US" sz="1000" dirty="0"/>
              <a:t>pulvinar, </a:t>
            </a:r>
            <a:r>
              <a:rPr lang="en-US" sz="1000" dirty="0" err="1"/>
              <a:t>mauris</a:t>
            </a:r>
            <a:r>
              <a:rPr lang="en-US" sz="1000" dirty="0"/>
              <a:t> ligula </a:t>
            </a:r>
          </a:p>
          <a:p>
            <a:pPr marL="128585" indent="-128585">
              <a:buFont typeface="Arial" panose="020B0604020202020204" pitchFamily="34" charset="0"/>
              <a:buChar char="•"/>
            </a:pPr>
            <a:r>
              <a:rPr lang="en-US" sz="1000" dirty="0" err="1"/>
              <a:t>suscipit</a:t>
            </a:r>
            <a:r>
              <a:rPr lang="en-US" sz="1000" dirty="0"/>
              <a:t> </a:t>
            </a:r>
            <a:r>
              <a:rPr lang="en-US" sz="1000" dirty="0" err="1"/>
              <a:t>arcu</a:t>
            </a:r>
            <a:r>
              <a:rPr lang="en-US" sz="1000" dirty="0"/>
              <a:t>, sed </a:t>
            </a:r>
          </a:p>
          <a:p>
            <a:pPr marL="128585" indent="-128585">
              <a:buFont typeface="Arial" panose="020B0604020202020204" pitchFamily="34" charset="0"/>
              <a:buChar char="•"/>
            </a:pPr>
            <a:r>
              <a:rPr lang="en-US" sz="1000" dirty="0" err="1"/>
              <a:t>elementum</a:t>
            </a:r>
            <a:r>
              <a:rPr lang="en-US" sz="1000" dirty="0"/>
              <a:t> diam</a:t>
            </a:r>
            <a:br>
              <a:rPr lang="en-US" sz="1000" dirty="0"/>
            </a:br>
            <a:r>
              <a:rPr lang="en-US" sz="1000" dirty="0" err="1"/>
              <a:t>leo</a:t>
            </a:r>
            <a:r>
              <a:rPr lang="en-US" sz="1000" dirty="0"/>
              <a:t> at </a:t>
            </a:r>
          </a:p>
          <a:p>
            <a:pPr marL="128585" indent="-128585">
              <a:buFont typeface="Arial" panose="020B0604020202020204" pitchFamily="34" charset="0"/>
              <a:buChar char="•"/>
            </a:pPr>
            <a:r>
              <a:rPr lang="en-US" sz="1000" dirty="0"/>
              <a:t>magna. </a:t>
            </a:r>
            <a:r>
              <a:rPr lang="en-US" sz="1000" dirty="0" err="1"/>
              <a:t>Curabitur</a:t>
            </a:r>
            <a:r>
              <a:rPr lang="en-US" sz="1000" dirty="0"/>
              <a:t> </a:t>
            </a:r>
          </a:p>
          <a:p>
            <a:pPr marL="128585" indent="-128585">
              <a:buFont typeface="Arial" panose="020B0604020202020204" pitchFamily="34" charset="0"/>
              <a:buChar char="•"/>
            </a:pPr>
            <a:r>
              <a:rPr lang="en-US" sz="1000" dirty="0"/>
              <a:t>maximus </a:t>
            </a:r>
            <a:r>
              <a:rPr lang="en-US" sz="1000" dirty="0" err="1"/>
              <a:t>sodales</a:t>
            </a:r>
            <a:endParaRPr lang="en-US" sz="1000" dirty="0"/>
          </a:p>
        </p:txBody>
      </p:sp>
      <p:sp>
        <p:nvSpPr>
          <p:cNvPr id="27" name="Rectangle: Diagonal Corners Rounded 26">
            <a:extLst>
              <a:ext uri="{FF2B5EF4-FFF2-40B4-BE49-F238E27FC236}">
                <a16:creationId xmlns:a16="http://schemas.microsoft.com/office/drawing/2014/main" id="{1CBCD439-E160-4250-90F6-EC21F1DDC392}"/>
              </a:ext>
            </a:extLst>
          </p:cNvPr>
          <p:cNvSpPr/>
          <p:nvPr/>
        </p:nvSpPr>
        <p:spPr>
          <a:xfrm rot="16200000">
            <a:off x="7503621" y="1745193"/>
            <a:ext cx="307220" cy="1621746"/>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4</a:t>
            </a:r>
          </a:p>
        </p:txBody>
      </p:sp>
      <p:sp>
        <p:nvSpPr>
          <p:cNvPr id="28" name="TextBox 27">
            <a:extLst>
              <a:ext uri="{FF2B5EF4-FFF2-40B4-BE49-F238E27FC236}">
                <a16:creationId xmlns:a16="http://schemas.microsoft.com/office/drawing/2014/main" id="{43D3C0F1-D4DE-43BF-B51F-E32BFDF0D934}"/>
              </a:ext>
            </a:extLst>
          </p:cNvPr>
          <p:cNvSpPr txBox="1"/>
          <p:nvPr/>
        </p:nvSpPr>
        <p:spPr>
          <a:xfrm>
            <a:off x="6846358" y="2852412"/>
            <a:ext cx="1524176" cy="159150"/>
          </a:xfrm>
          <a:prstGeom prst="rect">
            <a:avLst/>
          </a:prstGeom>
          <a:noFill/>
        </p:spPr>
        <p:txBody>
          <a:bodyPr wrap="square" lIns="0" tIns="0" rIns="0" bIns="0" rtlCol="0" anchor="ctr">
            <a:noAutofit/>
          </a:bodyPr>
          <a:lstStyle/>
          <a:p>
            <a:r>
              <a:rPr lang="en-US" sz="1100" b="1" dirty="0">
                <a:latin typeface="+mj-lt"/>
              </a:rPr>
              <a:t>Lorem ipsum dolor </a:t>
            </a:r>
            <a:endParaRPr lang="en-PH" sz="1100" b="1" dirty="0">
              <a:latin typeface="+mj-lt"/>
            </a:endParaRPr>
          </a:p>
        </p:txBody>
      </p:sp>
      <p:sp>
        <p:nvSpPr>
          <p:cNvPr id="29" name="TextBox 28">
            <a:extLst>
              <a:ext uri="{FF2B5EF4-FFF2-40B4-BE49-F238E27FC236}">
                <a16:creationId xmlns:a16="http://schemas.microsoft.com/office/drawing/2014/main" id="{FE739219-90CE-465C-8913-095A19440070}"/>
              </a:ext>
            </a:extLst>
          </p:cNvPr>
          <p:cNvSpPr txBox="1"/>
          <p:nvPr/>
        </p:nvSpPr>
        <p:spPr>
          <a:xfrm>
            <a:off x="6846357" y="3058925"/>
            <a:ext cx="1524176" cy="1937350"/>
          </a:xfrm>
          <a:prstGeom prst="rect">
            <a:avLst/>
          </a:prstGeom>
          <a:noFill/>
        </p:spPr>
        <p:txBody>
          <a:bodyPr wrap="square" lIns="0" tIns="0" rIns="0" bIns="0" rtlCol="0" anchor="t">
            <a:noAutofit/>
          </a:bodyPr>
          <a:lstStyle/>
          <a:p>
            <a:r>
              <a:rPr lang="en-US" sz="1000" dirty="0"/>
              <a:t>Lorem ipsum dolor sit amet, consectetur adipiscing elit. Ut tempor, quam et mattis </a:t>
            </a:r>
          </a:p>
          <a:p>
            <a:pPr marL="128585" indent="-128585">
              <a:buFont typeface="Arial" panose="020B0604020202020204" pitchFamily="34" charset="0"/>
              <a:buChar char="•"/>
            </a:pPr>
            <a:r>
              <a:rPr lang="en-US" sz="1000" dirty="0"/>
              <a:t>pulvinar, mauris ligula </a:t>
            </a:r>
          </a:p>
          <a:p>
            <a:pPr marL="128585" indent="-128585">
              <a:buFont typeface="Arial" panose="020B0604020202020204" pitchFamily="34" charset="0"/>
              <a:buChar char="•"/>
            </a:pPr>
            <a:r>
              <a:rPr lang="en-US" sz="1000" dirty="0"/>
              <a:t>suscipit arcu, sed </a:t>
            </a:r>
          </a:p>
          <a:p>
            <a:pPr marL="128585" indent="-128585">
              <a:buFont typeface="Arial" panose="020B0604020202020204" pitchFamily="34" charset="0"/>
              <a:buChar char="•"/>
            </a:pPr>
            <a:r>
              <a:rPr lang="en-US" sz="1000" dirty="0" err="1"/>
              <a:t>elementum</a:t>
            </a:r>
            <a:r>
              <a:rPr lang="en-US" sz="1000" dirty="0"/>
              <a:t> diam</a:t>
            </a:r>
            <a:br>
              <a:rPr lang="en-US" sz="1000" dirty="0"/>
            </a:br>
            <a:r>
              <a:rPr lang="en-US" sz="1000" dirty="0" err="1"/>
              <a:t>leo</a:t>
            </a:r>
            <a:r>
              <a:rPr lang="en-US" sz="1000" dirty="0"/>
              <a:t> at </a:t>
            </a:r>
          </a:p>
          <a:p>
            <a:pPr marL="128585" indent="-128585">
              <a:buFont typeface="Arial" panose="020B0604020202020204" pitchFamily="34" charset="0"/>
              <a:buChar char="•"/>
            </a:pPr>
            <a:r>
              <a:rPr lang="en-US" sz="1000" dirty="0"/>
              <a:t>magna. Curabitur </a:t>
            </a:r>
          </a:p>
          <a:p>
            <a:pPr marL="128585" indent="-128585">
              <a:buFont typeface="Arial" panose="020B0604020202020204" pitchFamily="34" charset="0"/>
              <a:buChar char="•"/>
            </a:pPr>
            <a:r>
              <a:rPr lang="en-US" sz="1000" dirty="0"/>
              <a:t>maximus sodales</a:t>
            </a:r>
          </a:p>
        </p:txBody>
      </p:sp>
      <p:grpSp>
        <p:nvGrpSpPr>
          <p:cNvPr id="31" name="Group 30">
            <a:extLst>
              <a:ext uri="{FF2B5EF4-FFF2-40B4-BE49-F238E27FC236}">
                <a16:creationId xmlns:a16="http://schemas.microsoft.com/office/drawing/2014/main" id="{488E0A5C-FD98-4AA3-9942-01E8885E80EB}"/>
              </a:ext>
            </a:extLst>
          </p:cNvPr>
          <p:cNvGrpSpPr/>
          <p:nvPr/>
        </p:nvGrpSpPr>
        <p:grpSpPr>
          <a:xfrm>
            <a:off x="7322300" y="1628539"/>
            <a:ext cx="669862" cy="669862"/>
            <a:chOff x="1390775" y="1390753"/>
            <a:chExt cx="1493520" cy="1493520"/>
          </a:xfrm>
        </p:grpSpPr>
        <p:sp>
          <p:nvSpPr>
            <p:cNvPr id="32" name="Oval 31">
              <a:extLst>
                <a:ext uri="{FF2B5EF4-FFF2-40B4-BE49-F238E27FC236}">
                  <a16:creationId xmlns:a16="http://schemas.microsoft.com/office/drawing/2014/main" id="{DA3A6BA5-4A19-40D4-B5B8-E4796336413A}"/>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3" name="Graphic 32" descr="Single gear with solid fill">
              <a:extLst>
                <a:ext uri="{FF2B5EF4-FFF2-40B4-BE49-F238E27FC236}">
                  <a16:creationId xmlns:a16="http://schemas.microsoft.com/office/drawing/2014/main" id="{1649CD1A-9A07-45BD-AF41-E2E3DC427E9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37" name="TextBox 36">
            <a:extLst>
              <a:ext uri="{FF2B5EF4-FFF2-40B4-BE49-F238E27FC236}">
                <a16:creationId xmlns:a16="http://schemas.microsoft.com/office/drawing/2014/main" id="{95D71605-F3D0-4DF6-A2D2-95D614E29C71}"/>
              </a:ext>
            </a:extLst>
          </p:cNvPr>
          <p:cNvSpPr txBox="1"/>
          <p:nvPr/>
        </p:nvSpPr>
        <p:spPr>
          <a:xfrm>
            <a:off x="466815" y="5229462"/>
            <a:ext cx="8188157" cy="620617"/>
          </a:xfrm>
          <a:prstGeom prst="rect">
            <a:avLst/>
          </a:prstGeom>
          <a:solidFill>
            <a:schemeClr val="bg2"/>
          </a:solidFill>
        </p:spPr>
        <p:txBody>
          <a:bodyPr wrap="square" lIns="0" tIns="0" rIns="0" bIns="0" rtlCol="0" anchor="ctr">
            <a:normAutofit/>
          </a:bodyPr>
          <a:lstStyle/>
          <a:p>
            <a:pPr algn="ctr"/>
            <a:r>
              <a:rPr lang="en-US" sz="1200" b="1" dirty="0">
                <a:solidFill>
                  <a:schemeClr val="tx2"/>
                </a:solidFill>
              </a:rPr>
              <a:t>Lorem ipsum dolor sit amet, consectetur adipiscing elit. Ut tempor, quam et mattis pulvinar, mauris ligula suscipit arcu, sed elementum diam leo at magna. Curabitur maximus sodales massa</a:t>
            </a:r>
          </a:p>
        </p:txBody>
      </p:sp>
    </p:spTree>
    <p:extLst>
      <p:ext uri="{BB962C8B-B14F-4D97-AF65-F5344CB8AC3E}">
        <p14:creationId xmlns:p14="http://schemas.microsoft.com/office/powerpoint/2010/main" val="3627720783"/>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0C7C08-5A63-4E4C-9421-D87B07B96712}"/>
              </a:ext>
            </a:extLst>
          </p:cNvPr>
          <p:cNvSpPr>
            <a:spLocks noGrp="1"/>
          </p:cNvSpPr>
          <p:nvPr>
            <p:ph type="title"/>
          </p:nvPr>
        </p:nvSpPr>
        <p:spPr/>
        <p:txBody>
          <a:bodyPr>
            <a:normAutofit/>
          </a:bodyPr>
          <a:lstStyle/>
          <a:p>
            <a:r>
              <a:rPr lang="en-US" b="1" dirty="0"/>
              <a:t>Five-Step Horizontal Timeline</a:t>
            </a:r>
          </a:p>
        </p:txBody>
      </p:sp>
      <p:sp>
        <p:nvSpPr>
          <p:cNvPr id="7" name="Slide Number Placeholder 6">
            <a:extLst>
              <a:ext uri="{FF2B5EF4-FFF2-40B4-BE49-F238E27FC236}">
                <a16:creationId xmlns:a16="http://schemas.microsoft.com/office/drawing/2014/main" id="{6B9F2857-9B2C-46EE-8688-609262FBA5F0}"/>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149</a:t>
            </a:fld>
            <a:endParaRPr lang="en-PH" dirty="0"/>
          </a:p>
        </p:txBody>
      </p:sp>
      <p:sp>
        <p:nvSpPr>
          <p:cNvPr id="65" name="Arrow: Right 64">
            <a:extLst>
              <a:ext uri="{FF2B5EF4-FFF2-40B4-BE49-F238E27FC236}">
                <a16:creationId xmlns:a16="http://schemas.microsoft.com/office/drawing/2014/main" id="{B8297D20-AD41-44A5-BFC1-4E9AA181AEE1}"/>
              </a:ext>
            </a:extLst>
          </p:cNvPr>
          <p:cNvSpPr/>
          <p:nvPr/>
        </p:nvSpPr>
        <p:spPr>
          <a:xfrm>
            <a:off x="272846" y="2476490"/>
            <a:ext cx="8576001" cy="159150"/>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 name="Group 3">
            <a:extLst>
              <a:ext uri="{FF2B5EF4-FFF2-40B4-BE49-F238E27FC236}">
                <a16:creationId xmlns:a16="http://schemas.microsoft.com/office/drawing/2014/main" id="{79A75CF6-21B1-4FE0-BDC8-32B31D11BA68}"/>
              </a:ext>
            </a:extLst>
          </p:cNvPr>
          <p:cNvGrpSpPr/>
          <p:nvPr/>
        </p:nvGrpSpPr>
        <p:grpSpPr>
          <a:xfrm>
            <a:off x="948057" y="1628538"/>
            <a:ext cx="669862" cy="669862"/>
            <a:chOff x="1390775" y="1390753"/>
            <a:chExt cx="1493520" cy="1493520"/>
          </a:xfrm>
        </p:grpSpPr>
        <p:sp>
          <p:nvSpPr>
            <p:cNvPr id="5" name="Oval 4">
              <a:extLst>
                <a:ext uri="{FF2B5EF4-FFF2-40B4-BE49-F238E27FC236}">
                  <a16:creationId xmlns:a16="http://schemas.microsoft.com/office/drawing/2014/main" id="{5A98A629-F4F3-475F-AD21-F3EAE7D9466D}"/>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 name="Graphic 5" descr="Single gear with solid fill">
              <a:extLst>
                <a:ext uri="{FF2B5EF4-FFF2-40B4-BE49-F238E27FC236}">
                  <a16:creationId xmlns:a16="http://schemas.microsoft.com/office/drawing/2014/main" id="{E85EDD0D-F6D0-4089-BAD1-752A9A4FE5C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52" name="Group 51">
            <a:extLst>
              <a:ext uri="{FF2B5EF4-FFF2-40B4-BE49-F238E27FC236}">
                <a16:creationId xmlns:a16="http://schemas.microsoft.com/office/drawing/2014/main" id="{F1B0396C-6B5F-4124-BDED-B08F9B166DD7}"/>
              </a:ext>
            </a:extLst>
          </p:cNvPr>
          <p:cNvGrpSpPr/>
          <p:nvPr/>
        </p:nvGrpSpPr>
        <p:grpSpPr>
          <a:xfrm>
            <a:off x="2586989" y="1628539"/>
            <a:ext cx="669862" cy="669862"/>
            <a:chOff x="1390775" y="1390753"/>
            <a:chExt cx="1493520" cy="1493520"/>
          </a:xfrm>
        </p:grpSpPr>
        <p:sp>
          <p:nvSpPr>
            <p:cNvPr id="53" name="Oval 52">
              <a:extLst>
                <a:ext uri="{FF2B5EF4-FFF2-40B4-BE49-F238E27FC236}">
                  <a16:creationId xmlns:a16="http://schemas.microsoft.com/office/drawing/2014/main" id="{C7D8A74D-5712-42E5-9BF6-AC5F05F35BC9}"/>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4" name="Graphic 53" descr="Single gear with solid fill">
              <a:extLst>
                <a:ext uri="{FF2B5EF4-FFF2-40B4-BE49-F238E27FC236}">
                  <a16:creationId xmlns:a16="http://schemas.microsoft.com/office/drawing/2014/main" id="{7B177491-7E56-4216-8AAF-4EA1F23CDF1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55" name="Group 54">
            <a:extLst>
              <a:ext uri="{FF2B5EF4-FFF2-40B4-BE49-F238E27FC236}">
                <a16:creationId xmlns:a16="http://schemas.microsoft.com/office/drawing/2014/main" id="{F863DB9D-6242-42D7-8436-E9D643C5F797}"/>
              </a:ext>
            </a:extLst>
          </p:cNvPr>
          <p:cNvGrpSpPr/>
          <p:nvPr/>
        </p:nvGrpSpPr>
        <p:grpSpPr>
          <a:xfrm>
            <a:off x="4225919" y="1628539"/>
            <a:ext cx="669862" cy="669862"/>
            <a:chOff x="1390775" y="1390753"/>
            <a:chExt cx="1493520" cy="1493520"/>
          </a:xfrm>
        </p:grpSpPr>
        <p:sp>
          <p:nvSpPr>
            <p:cNvPr id="56" name="Oval 55">
              <a:extLst>
                <a:ext uri="{FF2B5EF4-FFF2-40B4-BE49-F238E27FC236}">
                  <a16:creationId xmlns:a16="http://schemas.microsoft.com/office/drawing/2014/main" id="{19D42D95-3859-44C6-A077-6B50BED9D02F}"/>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7" name="Graphic 56" descr="Single gear with solid fill">
              <a:extLst>
                <a:ext uri="{FF2B5EF4-FFF2-40B4-BE49-F238E27FC236}">
                  <a16:creationId xmlns:a16="http://schemas.microsoft.com/office/drawing/2014/main" id="{07B0D8EC-E112-451F-82BF-857D23F73D0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31" name="Group 30">
            <a:extLst>
              <a:ext uri="{FF2B5EF4-FFF2-40B4-BE49-F238E27FC236}">
                <a16:creationId xmlns:a16="http://schemas.microsoft.com/office/drawing/2014/main" id="{488E0A5C-FD98-4AA3-9942-01E8885E80EB}"/>
              </a:ext>
            </a:extLst>
          </p:cNvPr>
          <p:cNvGrpSpPr/>
          <p:nvPr/>
        </p:nvGrpSpPr>
        <p:grpSpPr>
          <a:xfrm>
            <a:off x="5864849" y="1628539"/>
            <a:ext cx="669862" cy="669862"/>
            <a:chOff x="1390775" y="1390753"/>
            <a:chExt cx="1493520" cy="1493520"/>
          </a:xfrm>
        </p:grpSpPr>
        <p:sp>
          <p:nvSpPr>
            <p:cNvPr id="32" name="Oval 31">
              <a:extLst>
                <a:ext uri="{FF2B5EF4-FFF2-40B4-BE49-F238E27FC236}">
                  <a16:creationId xmlns:a16="http://schemas.microsoft.com/office/drawing/2014/main" id="{DA3A6BA5-4A19-40D4-B5B8-E4796336413A}"/>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3" name="Graphic 32" descr="Single gear with solid fill">
              <a:extLst>
                <a:ext uri="{FF2B5EF4-FFF2-40B4-BE49-F238E27FC236}">
                  <a16:creationId xmlns:a16="http://schemas.microsoft.com/office/drawing/2014/main" id="{1649CD1A-9A07-45BD-AF41-E2E3DC427E9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46" name="Rectangle: Diagonal Corners Rounded 45">
            <a:extLst>
              <a:ext uri="{FF2B5EF4-FFF2-40B4-BE49-F238E27FC236}">
                <a16:creationId xmlns:a16="http://schemas.microsoft.com/office/drawing/2014/main" id="{54E9ECB4-D72A-4CA8-AD62-D5CBFBB60917}"/>
              </a:ext>
            </a:extLst>
          </p:cNvPr>
          <p:cNvSpPr/>
          <p:nvPr/>
        </p:nvSpPr>
        <p:spPr>
          <a:xfrm rot="16200000">
            <a:off x="1129378" y="1912265"/>
            <a:ext cx="307220" cy="1287602"/>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1</a:t>
            </a:r>
          </a:p>
        </p:txBody>
      </p:sp>
      <p:sp>
        <p:nvSpPr>
          <p:cNvPr id="59" name="TextBox 58">
            <a:extLst>
              <a:ext uri="{FF2B5EF4-FFF2-40B4-BE49-F238E27FC236}">
                <a16:creationId xmlns:a16="http://schemas.microsoft.com/office/drawing/2014/main" id="{40275245-97E3-4FC8-B0F8-8767D6E0E745}"/>
              </a:ext>
            </a:extLst>
          </p:cNvPr>
          <p:cNvSpPr txBox="1"/>
          <p:nvPr/>
        </p:nvSpPr>
        <p:spPr>
          <a:xfrm>
            <a:off x="639188" y="2852411"/>
            <a:ext cx="1210135" cy="248223"/>
          </a:xfrm>
          <a:prstGeom prst="rect">
            <a:avLst/>
          </a:prstGeom>
          <a:noFill/>
        </p:spPr>
        <p:txBody>
          <a:bodyPr wrap="square" lIns="0" tIns="0" rIns="0" bIns="0" rtlCol="0" anchor="ctr">
            <a:noAutofit/>
          </a:bodyPr>
          <a:lstStyle/>
          <a:p>
            <a:r>
              <a:rPr lang="en-US" sz="1000" b="1" dirty="0">
                <a:latin typeface="+mj-lt"/>
              </a:rPr>
              <a:t>Lorem ipsum dolor </a:t>
            </a:r>
            <a:endParaRPr lang="en-PH" sz="1000" b="1" dirty="0">
              <a:latin typeface="+mj-lt"/>
            </a:endParaRPr>
          </a:p>
        </p:txBody>
      </p:sp>
      <p:sp>
        <p:nvSpPr>
          <p:cNvPr id="60" name="TextBox 59">
            <a:extLst>
              <a:ext uri="{FF2B5EF4-FFF2-40B4-BE49-F238E27FC236}">
                <a16:creationId xmlns:a16="http://schemas.microsoft.com/office/drawing/2014/main" id="{DE2CAF98-F5D4-41BF-9DE9-2CA814CC33C4}"/>
              </a:ext>
            </a:extLst>
          </p:cNvPr>
          <p:cNvSpPr txBox="1"/>
          <p:nvPr/>
        </p:nvSpPr>
        <p:spPr>
          <a:xfrm>
            <a:off x="639187" y="3174671"/>
            <a:ext cx="1210135" cy="1714774"/>
          </a:xfrm>
          <a:prstGeom prst="rect">
            <a:avLst/>
          </a:prstGeom>
          <a:noFill/>
        </p:spPr>
        <p:txBody>
          <a:bodyPr wrap="square" lIns="0" tIns="0" rIns="0" bIns="0" rtlCol="0" anchor="t">
            <a:normAutofit/>
          </a:bodyPr>
          <a:lstStyle/>
          <a:p>
            <a:r>
              <a:rPr lang="en-US" sz="900" dirty="0"/>
              <a:t>Lorem ipsum dolor sit amet, consectetur adipiscing elit. Ut tempor, quam et mattis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49" name="Rectangle: Diagonal Corners Rounded 48">
            <a:extLst>
              <a:ext uri="{FF2B5EF4-FFF2-40B4-BE49-F238E27FC236}">
                <a16:creationId xmlns:a16="http://schemas.microsoft.com/office/drawing/2014/main" id="{5BD40AEA-2555-4DE5-BB5A-BB2B24B9961F}"/>
              </a:ext>
            </a:extLst>
          </p:cNvPr>
          <p:cNvSpPr/>
          <p:nvPr/>
        </p:nvSpPr>
        <p:spPr>
          <a:xfrm rot="16200000">
            <a:off x="2768310" y="1912267"/>
            <a:ext cx="307220" cy="1287602"/>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2</a:t>
            </a:r>
          </a:p>
        </p:txBody>
      </p:sp>
      <p:sp>
        <p:nvSpPr>
          <p:cNvPr id="61" name="TextBox 60">
            <a:extLst>
              <a:ext uri="{FF2B5EF4-FFF2-40B4-BE49-F238E27FC236}">
                <a16:creationId xmlns:a16="http://schemas.microsoft.com/office/drawing/2014/main" id="{D1F533CE-681B-43BA-A71F-07C9503BA943}"/>
              </a:ext>
            </a:extLst>
          </p:cNvPr>
          <p:cNvSpPr txBox="1"/>
          <p:nvPr/>
        </p:nvSpPr>
        <p:spPr>
          <a:xfrm>
            <a:off x="2278119" y="2852411"/>
            <a:ext cx="1210135" cy="248223"/>
          </a:xfrm>
          <a:prstGeom prst="rect">
            <a:avLst/>
          </a:prstGeom>
          <a:noFill/>
        </p:spPr>
        <p:txBody>
          <a:bodyPr wrap="square" lIns="0" tIns="0" rIns="0" bIns="0" rtlCol="0" anchor="ctr">
            <a:noAutofit/>
          </a:bodyPr>
          <a:lstStyle/>
          <a:p>
            <a:r>
              <a:rPr lang="en-US" sz="1000" b="1" dirty="0">
                <a:latin typeface="+mj-lt"/>
              </a:rPr>
              <a:t>Lorem ipsum dolor </a:t>
            </a:r>
            <a:endParaRPr lang="en-PH" sz="1000" b="1" dirty="0">
              <a:latin typeface="+mj-lt"/>
            </a:endParaRPr>
          </a:p>
        </p:txBody>
      </p:sp>
      <p:sp>
        <p:nvSpPr>
          <p:cNvPr id="62" name="TextBox 61">
            <a:extLst>
              <a:ext uri="{FF2B5EF4-FFF2-40B4-BE49-F238E27FC236}">
                <a16:creationId xmlns:a16="http://schemas.microsoft.com/office/drawing/2014/main" id="{0590D5FB-4AC0-4E82-A372-683C6D082D3D}"/>
              </a:ext>
            </a:extLst>
          </p:cNvPr>
          <p:cNvSpPr txBox="1"/>
          <p:nvPr/>
        </p:nvSpPr>
        <p:spPr>
          <a:xfrm>
            <a:off x="2278119" y="3174671"/>
            <a:ext cx="1210135" cy="1714774"/>
          </a:xfrm>
          <a:prstGeom prst="rect">
            <a:avLst/>
          </a:prstGeom>
          <a:noFill/>
        </p:spPr>
        <p:txBody>
          <a:bodyPr wrap="square" lIns="0" tIns="0" rIns="0" bIns="0" rtlCol="0" anchor="t">
            <a:normAutofit/>
          </a:bodyPr>
          <a:lstStyle/>
          <a:p>
            <a:r>
              <a:rPr lang="en-US" sz="900" dirty="0"/>
              <a:t>Lorem ipsum dolor sit amet, consectetur adipiscing elit. Ut tempor, quam et mattis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50" name="Rectangle: Diagonal Corners Rounded 49">
            <a:extLst>
              <a:ext uri="{FF2B5EF4-FFF2-40B4-BE49-F238E27FC236}">
                <a16:creationId xmlns:a16="http://schemas.microsoft.com/office/drawing/2014/main" id="{3F51BB75-C6DE-4284-B884-737C9C335C27}"/>
              </a:ext>
            </a:extLst>
          </p:cNvPr>
          <p:cNvSpPr/>
          <p:nvPr/>
        </p:nvSpPr>
        <p:spPr>
          <a:xfrm rot="16200000">
            <a:off x="4407240" y="1912267"/>
            <a:ext cx="307220" cy="1287602"/>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3</a:t>
            </a:r>
          </a:p>
        </p:txBody>
      </p:sp>
      <p:sp>
        <p:nvSpPr>
          <p:cNvPr id="63" name="TextBox 62">
            <a:extLst>
              <a:ext uri="{FF2B5EF4-FFF2-40B4-BE49-F238E27FC236}">
                <a16:creationId xmlns:a16="http://schemas.microsoft.com/office/drawing/2014/main" id="{AC9185F9-F81D-4AA5-A65A-6800A096DBB3}"/>
              </a:ext>
            </a:extLst>
          </p:cNvPr>
          <p:cNvSpPr txBox="1"/>
          <p:nvPr/>
        </p:nvSpPr>
        <p:spPr>
          <a:xfrm>
            <a:off x="3917049" y="2852411"/>
            <a:ext cx="1210135" cy="248223"/>
          </a:xfrm>
          <a:prstGeom prst="rect">
            <a:avLst/>
          </a:prstGeom>
          <a:noFill/>
        </p:spPr>
        <p:txBody>
          <a:bodyPr wrap="square" lIns="0" tIns="0" rIns="0" bIns="0" rtlCol="0" anchor="ctr">
            <a:noAutofit/>
          </a:bodyPr>
          <a:lstStyle/>
          <a:p>
            <a:r>
              <a:rPr lang="en-US" sz="1000" b="1" dirty="0">
                <a:latin typeface="+mj-lt"/>
              </a:rPr>
              <a:t>Lorem ipsum dolor </a:t>
            </a:r>
            <a:endParaRPr lang="en-PH" sz="1000" b="1" dirty="0">
              <a:latin typeface="+mj-lt"/>
            </a:endParaRPr>
          </a:p>
        </p:txBody>
      </p:sp>
      <p:sp>
        <p:nvSpPr>
          <p:cNvPr id="64" name="TextBox 63">
            <a:extLst>
              <a:ext uri="{FF2B5EF4-FFF2-40B4-BE49-F238E27FC236}">
                <a16:creationId xmlns:a16="http://schemas.microsoft.com/office/drawing/2014/main" id="{8D8E5A1B-255F-4107-A6F7-8003453A619B}"/>
              </a:ext>
            </a:extLst>
          </p:cNvPr>
          <p:cNvSpPr txBox="1"/>
          <p:nvPr/>
        </p:nvSpPr>
        <p:spPr>
          <a:xfrm>
            <a:off x="3917049" y="3174671"/>
            <a:ext cx="1210135" cy="1714774"/>
          </a:xfrm>
          <a:prstGeom prst="rect">
            <a:avLst/>
          </a:prstGeom>
          <a:noFill/>
        </p:spPr>
        <p:txBody>
          <a:bodyPr wrap="square" lIns="0" tIns="0" rIns="0" bIns="0" rtlCol="0" anchor="t">
            <a:normAutofit/>
          </a:bodyPr>
          <a:lstStyle/>
          <a:p>
            <a:r>
              <a:rPr lang="en-US" sz="900" dirty="0"/>
              <a:t>Lorem ipsum dolor sit amet, consectetur adipiscing elit. Ut tempor, quam et mattis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27" name="Rectangle: Diagonal Corners Rounded 26">
            <a:extLst>
              <a:ext uri="{FF2B5EF4-FFF2-40B4-BE49-F238E27FC236}">
                <a16:creationId xmlns:a16="http://schemas.microsoft.com/office/drawing/2014/main" id="{1CBCD439-E160-4250-90F6-EC21F1DDC392}"/>
              </a:ext>
            </a:extLst>
          </p:cNvPr>
          <p:cNvSpPr/>
          <p:nvPr/>
        </p:nvSpPr>
        <p:spPr>
          <a:xfrm rot="16200000">
            <a:off x="6046170" y="1912267"/>
            <a:ext cx="307220" cy="1287602"/>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4</a:t>
            </a:r>
          </a:p>
        </p:txBody>
      </p:sp>
      <p:sp>
        <p:nvSpPr>
          <p:cNvPr id="28" name="TextBox 27">
            <a:extLst>
              <a:ext uri="{FF2B5EF4-FFF2-40B4-BE49-F238E27FC236}">
                <a16:creationId xmlns:a16="http://schemas.microsoft.com/office/drawing/2014/main" id="{43D3C0F1-D4DE-43BF-B51F-E32BFDF0D934}"/>
              </a:ext>
            </a:extLst>
          </p:cNvPr>
          <p:cNvSpPr txBox="1"/>
          <p:nvPr/>
        </p:nvSpPr>
        <p:spPr>
          <a:xfrm>
            <a:off x="5555979" y="2852411"/>
            <a:ext cx="1210135" cy="248223"/>
          </a:xfrm>
          <a:prstGeom prst="rect">
            <a:avLst/>
          </a:prstGeom>
          <a:noFill/>
        </p:spPr>
        <p:txBody>
          <a:bodyPr wrap="square" lIns="0" tIns="0" rIns="0" bIns="0" rtlCol="0" anchor="ctr">
            <a:noAutofit/>
          </a:bodyPr>
          <a:lstStyle/>
          <a:p>
            <a:r>
              <a:rPr lang="en-US" sz="1000" b="1" dirty="0">
                <a:latin typeface="+mj-lt"/>
              </a:rPr>
              <a:t>Lorem ipsum dolor </a:t>
            </a:r>
            <a:endParaRPr lang="en-PH" sz="1000" b="1" dirty="0">
              <a:latin typeface="+mj-lt"/>
            </a:endParaRPr>
          </a:p>
        </p:txBody>
      </p:sp>
      <p:sp>
        <p:nvSpPr>
          <p:cNvPr id="29" name="TextBox 28">
            <a:extLst>
              <a:ext uri="{FF2B5EF4-FFF2-40B4-BE49-F238E27FC236}">
                <a16:creationId xmlns:a16="http://schemas.microsoft.com/office/drawing/2014/main" id="{FE739219-90CE-465C-8913-095A19440070}"/>
              </a:ext>
            </a:extLst>
          </p:cNvPr>
          <p:cNvSpPr txBox="1"/>
          <p:nvPr/>
        </p:nvSpPr>
        <p:spPr>
          <a:xfrm>
            <a:off x="5555979" y="3174671"/>
            <a:ext cx="1210135" cy="1714774"/>
          </a:xfrm>
          <a:prstGeom prst="rect">
            <a:avLst/>
          </a:prstGeom>
          <a:noFill/>
        </p:spPr>
        <p:txBody>
          <a:bodyPr wrap="square" lIns="0" tIns="0" rIns="0" bIns="0" rtlCol="0" anchor="t">
            <a:normAutofit/>
          </a:bodyPr>
          <a:lstStyle/>
          <a:p>
            <a:r>
              <a:rPr lang="en-US" sz="900" dirty="0"/>
              <a:t>Lorem ipsum dolor sit amet, consectetur adipiscing elit. Ut tempor, quam et mattis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30" name="Rectangle: Diagonal Corners Rounded 29">
            <a:extLst>
              <a:ext uri="{FF2B5EF4-FFF2-40B4-BE49-F238E27FC236}">
                <a16:creationId xmlns:a16="http://schemas.microsoft.com/office/drawing/2014/main" id="{5A04B76A-B5C2-4B03-B22A-FDFD727E0F3A}"/>
              </a:ext>
            </a:extLst>
          </p:cNvPr>
          <p:cNvSpPr/>
          <p:nvPr/>
        </p:nvSpPr>
        <p:spPr>
          <a:xfrm rot="16200000">
            <a:off x="7685098" y="1912267"/>
            <a:ext cx="307220" cy="1287602"/>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400" dirty="0">
                <a:solidFill>
                  <a:srgbClr val="FFFFFF"/>
                </a:solidFill>
              </a:rPr>
              <a:t>Year 5</a:t>
            </a:r>
          </a:p>
        </p:txBody>
      </p:sp>
      <p:sp>
        <p:nvSpPr>
          <p:cNvPr id="34" name="TextBox 33">
            <a:extLst>
              <a:ext uri="{FF2B5EF4-FFF2-40B4-BE49-F238E27FC236}">
                <a16:creationId xmlns:a16="http://schemas.microsoft.com/office/drawing/2014/main" id="{58A1D63F-4376-4580-B7AD-7F216D480746}"/>
              </a:ext>
            </a:extLst>
          </p:cNvPr>
          <p:cNvSpPr txBox="1"/>
          <p:nvPr/>
        </p:nvSpPr>
        <p:spPr>
          <a:xfrm>
            <a:off x="7194909" y="2852411"/>
            <a:ext cx="1210135" cy="248223"/>
          </a:xfrm>
          <a:prstGeom prst="rect">
            <a:avLst/>
          </a:prstGeom>
          <a:noFill/>
        </p:spPr>
        <p:txBody>
          <a:bodyPr wrap="square" lIns="0" tIns="0" rIns="0" bIns="0" rtlCol="0" anchor="ctr">
            <a:noAutofit/>
          </a:bodyPr>
          <a:lstStyle/>
          <a:p>
            <a:r>
              <a:rPr lang="en-US" sz="1000" b="1" dirty="0">
                <a:latin typeface="+mj-lt"/>
              </a:rPr>
              <a:t>Lorem ipsum dolor </a:t>
            </a:r>
            <a:endParaRPr lang="en-PH" sz="1000" b="1" dirty="0">
              <a:latin typeface="+mj-lt"/>
            </a:endParaRPr>
          </a:p>
        </p:txBody>
      </p:sp>
      <p:sp>
        <p:nvSpPr>
          <p:cNvPr id="35" name="TextBox 34">
            <a:extLst>
              <a:ext uri="{FF2B5EF4-FFF2-40B4-BE49-F238E27FC236}">
                <a16:creationId xmlns:a16="http://schemas.microsoft.com/office/drawing/2014/main" id="{0A910FC5-3D22-4872-A8B2-5442984350E7}"/>
              </a:ext>
            </a:extLst>
          </p:cNvPr>
          <p:cNvSpPr txBox="1"/>
          <p:nvPr/>
        </p:nvSpPr>
        <p:spPr>
          <a:xfrm>
            <a:off x="7194908" y="3174671"/>
            <a:ext cx="1210135" cy="1714774"/>
          </a:xfrm>
          <a:prstGeom prst="rect">
            <a:avLst/>
          </a:prstGeom>
          <a:noFill/>
        </p:spPr>
        <p:txBody>
          <a:bodyPr wrap="square" lIns="0" tIns="0" rIns="0" bIns="0" rtlCol="0" anchor="t">
            <a:normAutofit/>
          </a:bodyPr>
          <a:lstStyle/>
          <a:p>
            <a:r>
              <a:rPr lang="en-US" sz="900" dirty="0"/>
              <a:t>Lorem ipsum dolor sit amet, consectetur adipiscing elit. Ut tempor, quam et mattis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grpSp>
        <p:nvGrpSpPr>
          <p:cNvPr id="41" name="Group 40">
            <a:extLst>
              <a:ext uri="{FF2B5EF4-FFF2-40B4-BE49-F238E27FC236}">
                <a16:creationId xmlns:a16="http://schemas.microsoft.com/office/drawing/2014/main" id="{33B9C810-8B54-4664-8352-51BC03D55E6A}"/>
              </a:ext>
            </a:extLst>
          </p:cNvPr>
          <p:cNvGrpSpPr/>
          <p:nvPr/>
        </p:nvGrpSpPr>
        <p:grpSpPr>
          <a:xfrm>
            <a:off x="7503777" y="1628539"/>
            <a:ext cx="669862" cy="669862"/>
            <a:chOff x="1390775" y="1390753"/>
            <a:chExt cx="1493520" cy="1493520"/>
          </a:xfrm>
        </p:grpSpPr>
        <p:sp>
          <p:nvSpPr>
            <p:cNvPr id="42" name="Oval 41">
              <a:extLst>
                <a:ext uri="{FF2B5EF4-FFF2-40B4-BE49-F238E27FC236}">
                  <a16:creationId xmlns:a16="http://schemas.microsoft.com/office/drawing/2014/main" id="{D64FE4D5-8C68-4789-8491-1F3E20CB17AB}"/>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3" name="Graphic 42" descr="Single gear with solid fill">
              <a:extLst>
                <a:ext uri="{FF2B5EF4-FFF2-40B4-BE49-F238E27FC236}">
                  <a16:creationId xmlns:a16="http://schemas.microsoft.com/office/drawing/2014/main" id="{B1037994-A5C3-42B9-A492-47EEF4EB70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44" name="TextBox 43">
            <a:extLst>
              <a:ext uri="{FF2B5EF4-FFF2-40B4-BE49-F238E27FC236}">
                <a16:creationId xmlns:a16="http://schemas.microsoft.com/office/drawing/2014/main" id="{08809654-B801-4599-8B32-D1AB135FE4A9}"/>
              </a:ext>
            </a:extLst>
          </p:cNvPr>
          <p:cNvSpPr txBox="1"/>
          <p:nvPr/>
        </p:nvSpPr>
        <p:spPr>
          <a:xfrm>
            <a:off x="466815" y="5229462"/>
            <a:ext cx="8188157" cy="620617"/>
          </a:xfrm>
          <a:prstGeom prst="rect">
            <a:avLst/>
          </a:prstGeom>
          <a:solidFill>
            <a:schemeClr val="bg2"/>
          </a:solidFill>
        </p:spPr>
        <p:txBody>
          <a:bodyPr wrap="square" lIns="0" tIns="0" rIns="0" bIns="0" rtlCol="0" anchor="ctr">
            <a:normAutofit/>
          </a:bodyPr>
          <a:lstStyle/>
          <a:p>
            <a:pPr algn="ctr"/>
            <a:r>
              <a:rPr lang="en-US" sz="1200" b="1" dirty="0">
                <a:solidFill>
                  <a:schemeClr val="tx2"/>
                </a:solidFill>
              </a:rPr>
              <a:t>Lorem ipsum dolor sit amet, consectetur adipiscing elit. Ut tempor, quam et mattis pulvinar, mauris ligula suscipit arcu, sed elementum diam leo at magna. Curabitur maximus sodales massa</a:t>
            </a:r>
          </a:p>
        </p:txBody>
      </p:sp>
    </p:spTree>
    <p:extLst>
      <p:ext uri="{BB962C8B-B14F-4D97-AF65-F5344CB8AC3E}">
        <p14:creationId xmlns:p14="http://schemas.microsoft.com/office/powerpoint/2010/main" val="25312372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1DC6F02-24F8-4733-B913-2D11F536E465}"/>
              </a:ext>
            </a:extLst>
          </p:cNvPr>
          <p:cNvSpPr>
            <a:spLocks noGrp="1"/>
          </p:cNvSpPr>
          <p:nvPr>
            <p:ph type="title"/>
          </p:nvPr>
        </p:nvSpPr>
        <p:spPr/>
        <p:txBody>
          <a:bodyPr/>
          <a:lstStyle/>
          <a:p>
            <a:r>
              <a:rPr lang="en-US" dirty="0"/>
              <a:t>Table of Contents – Eight Segments</a:t>
            </a:r>
            <a:endParaRPr lang="en-PH" dirty="0"/>
          </a:p>
        </p:txBody>
      </p:sp>
      <p:sp>
        <p:nvSpPr>
          <p:cNvPr id="3" name="Slide Number Placeholder 2">
            <a:extLst>
              <a:ext uri="{FF2B5EF4-FFF2-40B4-BE49-F238E27FC236}">
                <a16:creationId xmlns:a16="http://schemas.microsoft.com/office/drawing/2014/main" id="{FF982DAB-D2E3-4534-A6DC-CD59FECB5819}"/>
              </a:ext>
            </a:extLst>
          </p:cNvPr>
          <p:cNvSpPr>
            <a:spLocks noGrp="1"/>
          </p:cNvSpPr>
          <p:nvPr>
            <p:ph type="sldNum" sz="quarter" idx="4"/>
          </p:nvPr>
        </p:nvSpPr>
        <p:spPr/>
        <p:txBody>
          <a:bodyPr>
            <a:normAutofit/>
          </a:bodyPr>
          <a:lstStyle/>
          <a:p>
            <a:fld id="{42BC4FAA-B05C-4B71-9CD7-008D1E941E8A}" type="slidenum">
              <a:rPr lang="en-PH" smtClean="0"/>
              <a:pPr/>
              <a:t>15</a:t>
            </a:fld>
            <a:endParaRPr lang="en-PH" dirty="0"/>
          </a:p>
        </p:txBody>
      </p:sp>
      <p:sp>
        <p:nvSpPr>
          <p:cNvPr id="5" name="TextBox 4">
            <a:extLst>
              <a:ext uri="{FF2B5EF4-FFF2-40B4-BE49-F238E27FC236}">
                <a16:creationId xmlns:a16="http://schemas.microsoft.com/office/drawing/2014/main" id="{07971C26-DD1D-4821-8569-047BD6AA7D30}"/>
              </a:ext>
            </a:extLst>
          </p:cNvPr>
          <p:cNvSpPr txBox="1"/>
          <p:nvPr/>
        </p:nvSpPr>
        <p:spPr>
          <a:xfrm>
            <a:off x="3108352" y="558885"/>
            <a:ext cx="2835251" cy="314225"/>
          </a:xfrm>
          <a:prstGeom prst="rect">
            <a:avLst/>
          </a:prstGeom>
          <a:noFill/>
        </p:spPr>
        <p:txBody>
          <a:bodyPr wrap="square" lIns="0" tIns="0" rIns="0" bIns="0" rtlCol="0" anchor="ctr">
            <a:normAutofit/>
          </a:bodyPr>
          <a:lstStyle/>
          <a:p>
            <a:r>
              <a:rPr lang="en-US" sz="1200" b="1" dirty="0">
                <a:latin typeface="+mj-lt"/>
              </a:rPr>
              <a:t>1. Lorem ipsum dolor </a:t>
            </a:r>
            <a:endParaRPr lang="en-PH" sz="1200" b="1" dirty="0">
              <a:latin typeface="+mj-lt"/>
            </a:endParaRPr>
          </a:p>
        </p:txBody>
      </p:sp>
      <p:sp>
        <p:nvSpPr>
          <p:cNvPr id="6" name="TextBox 5">
            <a:extLst>
              <a:ext uri="{FF2B5EF4-FFF2-40B4-BE49-F238E27FC236}">
                <a16:creationId xmlns:a16="http://schemas.microsoft.com/office/drawing/2014/main" id="{96187B67-DEA3-49CF-8F2D-5BFBEA8EB547}"/>
              </a:ext>
            </a:extLst>
          </p:cNvPr>
          <p:cNvSpPr txBox="1"/>
          <p:nvPr/>
        </p:nvSpPr>
        <p:spPr>
          <a:xfrm>
            <a:off x="3206693" y="850250"/>
            <a:ext cx="2736910" cy="765193"/>
          </a:xfrm>
          <a:prstGeom prst="rect">
            <a:avLst/>
          </a:prstGeom>
          <a:noFill/>
        </p:spPr>
        <p:txBody>
          <a:bodyPr wrap="square" lIns="0" tIns="0" rIns="0" bIns="0" rtlCol="0">
            <a:normAutofit fontScale="92500" lnSpcReduction="20000"/>
          </a:bodyPr>
          <a:lstStyle/>
          <a:p>
            <a:pPr marL="257168" indent="-123822">
              <a:buFont typeface="Arial" panose="020B0604020202020204" pitchFamily="34" charset="0"/>
              <a:buChar char="•"/>
            </a:pPr>
            <a:r>
              <a:rPr lang="en-US" sz="1050" dirty="0"/>
              <a:t>Lorem ipsum dolor sit amet, consecteturadipiscing elit. Ut tempor</a:t>
            </a:r>
          </a:p>
          <a:p>
            <a:pPr marL="257168" indent="-123822">
              <a:buFont typeface="Arial" panose="020B0604020202020204" pitchFamily="34" charset="0"/>
              <a:buChar char="•"/>
            </a:pPr>
            <a:r>
              <a:rPr lang="en-US" sz="1050" dirty="0"/>
              <a:t>Lorem ipsum dolor sit amet, consectetur adipiscing elit. Ut tempor</a:t>
            </a:r>
            <a:endParaRPr lang="en-PH" sz="1050" dirty="0"/>
          </a:p>
          <a:p>
            <a:pPr marL="257168" indent="-123822">
              <a:buFont typeface="Arial" panose="020B0604020202020204" pitchFamily="34" charset="0"/>
              <a:buChar char="•"/>
            </a:pPr>
            <a:r>
              <a:rPr lang="en-US" sz="1050" dirty="0"/>
              <a:t>Lorem ipsum dolor sit amet, consectetur adipiscing elit. Ut tempor</a:t>
            </a:r>
            <a:endParaRPr lang="en-PH" sz="1050" dirty="0"/>
          </a:p>
        </p:txBody>
      </p:sp>
      <p:sp>
        <p:nvSpPr>
          <p:cNvPr id="20" name="TextBox 19">
            <a:extLst>
              <a:ext uri="{FF2B5EF4-FFF2-40B4-BE49-F238E27FC236}">
                <a16:creationId xmlns:a16="http://schemas.microsoft.com/office/drawing/2014/main" id="{12F47C65-F4A1-410E-BE86-945AD59F69D7}"/>
              </a:ext>
            </a:extLst>
          </p:cNvPr>
          <p:cNvSpPr txBox="1"/>
          <p:nvPr/>
        </p:nvSpPr>
        <p:spPr>
          <a:xfrm>
            <a:off x="6041944" y="558885"/>
            <a:ext cx="2835251" cy="314225"/>
          </a:xfrm>
          <a:prstGeom prst="rect">
            <a:avLst/>
          </a:prstGeom>
          <a:noFill/>
        </p:spPr>
        <p:txBody>
          <a:bodyPr wrap="square" lIns="0" tIns="0" rIns="0" bIns="0" rtlCol="0" anchor="ctr">
            <a:normAutofit/>
          </a:bodyPr>
          <a:lstStyle/>
          <a:p>
            <a:r>
              <a:rPr lang="en-US" sz="1200" b="1" dirty="0">
                <a:latin typeface="+mj-lt"/>
              </a:rPr>
              <a:t>5. Lorem ipsum dolor </a:t>
            </a:r>
            <a:endParaRPr lang="en-PH" sz="1200" b="1" dirty="0">
              <a:latin typeface="+mj-lt"/>
            </a:endParaRPr>
          </a:p>
        </p:txBody>
      </p:sp>
      <p:sp>
        <p:nvSpPr>
          <p:cNvPr id="23" name="TextBox 22">
            <a:extLst>
              <a:ext uri="{FF2B5EF4-FFF2-40B4-BE49-F238E27FC236}">
                <a16:creationId xmlns:a16="http://schemas.microsoft.com/office/drawing/2014/main" id="{E6BB2694-EDD4-47AB-934E-58C1BF05751E}"/>
              </a:ext>
            </a:extLst>
          </p:cNvPr>
          <p:cNvSpPr txBox="1"/>
          <p:nvPr/>
        </p:nvSpPr>
        <p:spPr>
          <a:xfrm>
            <a:off x="6140285" y="850250"/>
            <a:ext cx="2736910" cy="765193"/>
          </a:xfrm>
          <a:prstGeom prst="rect">
            <a:avLst/>
          </a:prstGeom>
          <a:noFill/>
        </p:spPr>
        <p:txBody>
          <a:bodyPr wrap="square" lIns="0" tIns="0" rIns="0" bIns="0" rtlCol="0">
            <a:normAutofit fontScale="92500" lnSpcReduction="20000"/>
          </a:bodyPr>
          <a:lstStyle/>
          <a:p>
            <a:pPr marL="257168" indent="-123822">
              <a:buFont typeface="Arial" panose="020B0604020202020204" pitchFamily="34" charset="0"/>
              <a:buChar char="•"/>
            </a:pPr>
            <a:r>
              <a:rPr lang="en-US" sz="1050" dirty="0"/>
              <a:t>Lorem ipsum dolor sit amet, consecteturadipiscing elit. Ut tempor</a:t>
            </a:r>
          </a:p>
          <a:p>
            <a:pPr marL="257168" indent="-123822">
              <a:buFont typeface="Arial" panose="020B0604020202020204" pitchFamily="34" charset="0"/>
              <a:buChar char="•"/>
            </a:pPr>
            <a:r>
              <a:rPr lang="en-US" sz="1050" dirty="0"/>
              <a:t>Lorem ipsum dolor sit amet, consectetur adipiscing elit. Ut tempor</a:t>
            </a:r>
            <a:endParaRPr lang="en-PH" sz="1050" dirty="0"/>
          </a:p>
          <a:p>
            <a:pPr marL="257168" indent="-123822">
              <a:buFont typeface="Arial" panose="020B0604020202020204" pitchFamily="34" charset="0"/>
              <a:buChar char="•"/>
            </a:pPr>
            <a:r>
              <a:rPr lang="en-US" sz="1050" dirty="0"/>
              <a:t>Lorem ipsum dolor sit amet, consectetur adipiscing elit. Ut tempor</a:t>
            </a:r>
            <a:endParaRPr lang="en-PH" sz="1050" dirty="0"/>
          </a:p>
        </p:txBody>
      </p:sp>
      <p:sp>
        <p:nvSpPr>
          <p:cNvPr id="15" name="TextBox 14">
            <a:extLst>
              <a:ext uri="{FF2B5EF4-FFF2-40B4-BE49-F238E27FC236}">
                <a16:creationId xmlns:a16="http://schemas.microsoft.com/office/drawing/2014/main" id="{5BD23F67-9D9E-4A41-B95F-220C0F5927EC}"/>
              </a:ext>
            </a:extLst>
          </p:cNvPr>
          <p:cNvSpPr txBox="1"/>
          <p:nvPr/>
        </p:nvSpPr>
        <p:spPr>
          <a:xfrm>
            <a:off x="3108352" y="2026682"/>
            <a:ext cx="2835251" cy="314225"/>
          </a:xfrm>
          <a:prstGeom prst="rect">
            <a:avLst/>
          </a:prstGeom>
          <a:noFill/>
        </p:spPr>
        <p:txBody>
          <a:bodyPr wrap="square" lIns="0" tIns="0" rIns="0" bIns="0" rtlCol="0" anchor="ctr">
            <a:normAutofit/>
          </a:bodyPr>
          <a:lstStyle/>
          <a:p>
            <a:r>
              <a:rPr lang="en-US" sz="1200" b="1" dirty="0">
                <a:latin typeface="+mj-lt"/>
              </a:rPr>
              <a:t>2. Lorem ipsum dolor </a:t>
            </a:r>
            <a:endParaRPr lang="en-PH" sz="1200" b="1" dirty="0">
              <a:latin typeface="+mj-lt"/>
            </a:endParaRPr>
          </a:p>
        </p:txBody>
      </p:sp>
      <p:sp>
        <p:nvSpPr>
          <p:cNvPr id="16" name="TextBox 15">
            <a:extLst>
              <a:ext uri="{FF2B5EF4-FFF2-40B4-BE49-F238E27FC236}">
                <a16:creationId xmlns:a16="http://schemas.microsoft.com/office/drawing/2014/main" id="{70406397-9B46-4CC1-9B73-75C41D992F8E}"/>
              </a:ext>
            </a:extLst>
          </p:cNvPr>
          <p:cNvSpPr txBox="1"/>
          <p:nvPr/>
        </p:nvSpPr>
        <p:spPr>
          <a:xfrm>
            <a:off x="3206693" y="2318046"/>
            <a:ext cx="2736910" cy="765193"/>
          </a:xfrm>
          <a:prstGeom prst="rect">
            <a:avLst/>
          </a:prstGeom>
          <a:noFill/>
        </p:spPr>
        <p:txBody>
          <a:bodyPr wrap="square" lIns="0" tIns="0" rIns="0" bIns="0" rtlCol="0">
            <a:normAutofit fontScale="92500" lnSpcReduction="20000"/>
          </a:bodyPr>
          <a:lstStyle/>
          <a:p>
            <a:pPr marL="257168" indent="-123822">
              <a:buFont typeface="Arial" panose="020B0604020202020204" pitchFamily="34" charset="0"/>
              <a:buChar char="•"/>
            </a:pPr>
            <a:r>
              <a:rPr lang="en-US" sz="1050" dirty="0"/>
              <a:t>Lorem ipsum dolor sit amet, consecteturadipiscing elit. Ut tempor</a:t>
            </a:r>
          </a:p>
          <a:p>
            <a:pPr marL="257168" indent="-123822">
              <a:buFont typeface="Arial" panose="020B0604020202020204" pitchFamily="34" charset="0"/>
              <a:buChar char="•"/>
            </a:pPr>
            <a:r>
              <a:rPr lang="en-US" sz="1050" dirty="0"/>
              <a:t>Lorem ipsum dolor sit amet, consectetur adipiscing elit. Ut tempor</a:t>
            </a:r>
            <a:endParaRPr lang="en-PH" sz="1050" dirty="0"/>
          </a:p>
          <a:p>
            <a:pPr marL="257168" indent="-123822">
              <a:buFont typeface="Arial" panose="020B0604020202020204" pitchFamily="34" charset="0"/>
              <a:buChar char="•"/>
            </a:pPr>
            <a:r>
              <a:rPr lang="en-US" sz="1050" dirty="0"/>
              <a:t>Lorem ipsum dolor sit amet, consectetur adipiscing elit. Ut tempor</a:t>
            </a:r>
            <a:endParaRPr lang="en-PH" sz="1050" dirty="0"/>
          </a:p>
          <a:p>
            <a:endParaRPr lang="en-US" sz="1050" dirty="0"/>
          </a:p>
        </p:txBody>
      </p:sp>
      <p:sp>
        <p:nvSpPr>
          <p:cNvPr id="31" name="TextBox 30">
            <a:extLst>
              <a:ext uri="{FF2B5EF4-FFF2-40B4-BE49-F238E27FC236}">
                <a16:creationId xmlns:a16="http://schemas.microsoft.com/office/drawing/2014/main" id="{00BD416E-6B82-4ABA-A96A-89FF13E85F59}"/>
              </a:ext>
            </a:extLst>
          </p:cNvPr>
          <p:cNvSpPr txBox="1"/>
          <p:nvPr/>
        </p:nvSpPr>
        <p:spPr>
          <a:xfrm>
            <a:off x="6041944" y="2026682"/>
            <a:ext cx="2835251" cy="314225"/>
          </a:xfrm>
          <a:prstGeom prst="rect">
            <a:avLst/>
          </a:prstGeom>
          <a:noFill/>
        </p:spPr>
        <p:txBody>
          <a:bodyPr wrap="square" lIns="0" tIns="0" rIns="0" bIns="0" rtlCol="0" anchor="ctr">
            <a:normAutofit/>
          </a:bodyPr>
          <a:lstStyle/>
          <a:p>
            <a:r>
              <a:rPr lang="en-US" sz="1200" b="1" dirty="0">
                <a:latin typeface="+mj-lt"/>
              </a:rPr>
              <a:t>6. Lorem ipsum dolor </a:t>
            </a:r>
            <a:endParaRPr lang="en-PH" sz="1200" b="1" dirty="0">
              <a:latin typeface="+mj-lt"/>
            </a:endParaRPr>
          </a:p>
        </p:txBody>
      </p:sp>
      <p:sp>
        <p:nvSpPr>
          <p:cNvPr id="32" name="TextBox 31">
            <a:extLst>
              <a:ext uri="{FF2B5EF4-FFF2-40B4-BE49-F238E27FC236}">
                <a16:creationId xmlns:a16="http://schemas.microsoft.com/office/drawing/2014/main" id="{2843FB67-AE75-480A-9CFE-EEE5E0F9B38C}"/>
              </a:ext>
            </a:extLst>
          </p:cNvPr>
          <p:cNvSpPr txBox="1"/>
          <p:nvPr/>
        </p:nvSpPr>
        <p:spPr>
          <a:xfrm>
            <a:off x="6140285" y="2318046"/>
            <a:ext cx="2736910" cy="765193"/>
          </a:xfrm>
          <a:prstGeom prst="rect">
            <a:avLst/>
          </a:prstGeom>
          <a:noFill/>
        </p:spPr>
        <p:txBody>
          <a:bodyPr wrap="square" lIns="0" tIns="0" rIns="0" bIns="0" rtlCol="0">
            <a:normAutofit fontScale="92500" lnSpcReduction="20000"/>
          </a:bodyPr>
          <a:lstStyle/>
          <a:p>
            <a:pPr marL="257168" indent="-123822">
              <a:buFont typeface="Arial" panose="020B0604020202020204" pitchFamily="34" charset="0"/>
              <a:buChar char="•"/>
            </a:pPr>
            <a:r>
              <a:rPr lang="en-US" sz="1050" dirty="0"/>
              <a:t>Lorem ipsum dolor sit amet, consecteturadipiscing elit. Ut tempor</a:t>
            </a:r>
          </a:p>
          <a:p>
            <a:pPr marL="257168" indent="-123822">
              <a:buFont typeface="Arial" panose="020B0604020202020204" pitchFamily="34" charset="0"/>
              <a:buChar char="•"/>
            </a:pPr>
            <a:r>
              <a:rPr lang="en-US" sz="1050" dirty="0"/>
              <a:t>Lorem ipsum dolor sit amet, consectetur adipiscing elit. Ut tempor</a:t>
            </a:r>
            <a:endParaRPr lang="en-PH" sz="1050" dirty="0"/>
          </a:p>
          <a:p>
            <a:pPr marL="257168" indent="-123822">
              <a:buFont typeface="Arial" panose="020B0604020202020204" pitchFamily="34" charset="0"/>
              <a:buChar char="•"/>
            </a:pPr>
            <a:r>
              <a:rPr lang="en-US" sz="1050" dirty="0"/>
              <a:t>Lorem ipsum dolor sit amet, consectetur adipiscing elit. Ut tempor</a:t>
            </a:r>
            <a:endParaRPr lang="en-PH" sz="1050" dirty="0"/>
          </a:p>
          <a:p>
            <a:endParaRPr lang="en-US" sz="1050" dirty="0"/>
          </a:p>
        </p:txBody>
      </p:sp>
      <p:sp>
        <p:nvSpPr>
          <p:cNvPr id="18" name="TextBox 17">
            <a:extLst>
              <a:ext uri="{FF2B5EF4-FFF2-40B4-BE49-F238E27FC236}">
                <a16:creationId xmlns:a16="http://schemas.microsoft.com/office/drawing/2014/main" id="{6B8A5F26-2512-4392-8CE7-5CF671B526F1}"/>
              </a:ext>
            </a:extLst>
          </p:cNvPr>
          <p:cNvSpPr txBox="1"/>
          <p:nvPr/>
        </p:nvSpPr>
        <p:spPr>
          <a:xfrm>
            <a:off x="3108352" y="3494478"/>
            <a:ext cx="2835251" cy="314225"/>
          </a:xfrm>
          <a:prstGeom prst="rect">
            <a:avLst/>
          </a:prstGeom>
          <a:noFill/>
        </p:spPr>
        <p:txBody>
          <a:bodyPr wrap="square" lIns="0" tIns="0" rIns="0" bIns="0" rtlCol="0" anchor="ctr">
            <a:normAutofit/>
          </a:bodyPr>
          <a:lstStyle/>
          <a:p>
            <a:r>
              <a:rPr lang="en-US" sz="1200" b="1" dirty="0">
                <a:latin typeface="+mj-lt"/>
              </a:rPr>
              <a:t>3. Lorem ipsum dolor </a:t>
            </a:r>
            <a:endParaRPr lang="en-PH" sz="1200" b="1" dirty="0">
              <a:latin typeface="+mj-lt"/>
            </a:endParaRPr>
          </a:p>
        </p:txBody>
      </p:sp>
      <p:sp>
        <p:nvSpPr>
          <p:cNvPr id="19" name="TextBox 18">
            <a:extLst>
              <a:ext uri="{FF2B5EF4-FFF2-40B4-BE49-F238E27FC236}">
                <a16:creationId xmlns:a16="http://schemas.microsoft.com/office/drawing/2014/main" id="{EAD036BC-DB95-4820-8886-DC63F610CD63}"/>
              </a:ext>
            </a:extLst>
          </p:cNvPr>
          <p:cNvSpPr txBox="1"/>
          <p:nvPr/>
        </p:nvSpPr>
        <p:spPr>
          <a:xfrm>
            <a:off x="3206693" y="3785844"/>
            <a:ext cx="2736910" cy="765193"/>
          </a:xfrm>
          <a:prstGeom prst="rect">
            <a:avLst/>
          </a:prstGeom>
          <a:noFill/>
        </p:spPr>
        <p:txBody>
          <a:bodyPr wrap="square" lIns="0" tIns="0" rIns="0" bIns="0" rtlCol="0">
            <a:normAutofit fontScale="92500" lnSpcReduction="20000"/>
          </a:bodyPr>
          <a:lstStyle/>
          <a:p>
            <a:pPr marL="257168" indent="-123822">
              <a:buFont typeface="Arial" panose="020B0604020202020204" pitchFamily="34" charset="0"/>
              <a:buChar char="•"/>
            </a:pPr>
            <a:r>
              <a:rPr lang="en-US" sz="1050" dirty="0"/>
              <a:t>Lorem ipsum dolor sit amet, consecteturadipiscing elit. Ut tempor</a:t>
            </a:r>
          </a:p>
          <a:p>
            <a:pPr marL="257168" indent="-123822">
              <a:buFont typeface="Arial" panose="020B0604020202020204" pitchFamily="34" charset="0"/>
              <a:buChar char="•"/>
            </a:pPr>
            <a:r>
              <a:rPr lang="en-US" sz="1050" dirty="0"/>
              <a:t>Lorem ipsum dolor sit amet, consectetur adipiscing elit. Ut tempor</a:t>
            </a:r>
            <a:endParaRPr lang="en-PH" sz="1050" dirty="0"/>
          </a:p>
          <a:p>
            <a:pPr marL="257168" indent="-123822">
              <a:buFont typeface="Arial" panose="020B0604020202020204" pitchFamily="34" charset="0"/>
              <a:buChar char="•"/>
            </a:pPr>
            <a:r>
              <a:rPr lang="en-US" sz="1050" dirty="0"/>
              <a:t>Lorem ipsum dolor sit amet, consectetur adipiscing elit. Ut tempor</a:t>
            </a:r>
            <a:endParaRPr lang="en-PH" sz="1050" dirty="0"/>
          </a:p>
        </p:txBody>
      </p:sp>
      <p:sp>
        <p:nvSpPr>
          <p:cNvPr id="33" name="TextBox 32">
            <a:extLst>
              <a:ext uri="{FF2B5EF4-FFF2-40B4-BE49-F238E27FC236}">
                <a16:creationId xmlns:a16="http://schemas.microsoft.com/office/drawing/2014/main" id="{7A9EE640-ECE5-40EC-B532-37D5B8BA9670}"/>
              </a:ext>
            </a:extLst>
          </p:cNvPr>
          <p:cNvSpPr txBox="1"/>
          <p:nvPr/>
        </p:nvSpPr>
        <p:spPr>
          <a:xfrm>
            <a:off x="6041944" y="3494478"/>
            <a:ext cx="2835251" cy="314225"/>
          </a:xfrm>
          <a:prstGeom prst="rect">
            <a:avLst/>
          </a:prstGeom>
          <a:noFill/>
        </p:spPr>
        <p:txBody>
          <a:bodyPr wrap="square" lIns="0" tIns="0" rIns="0" bIns="0" rtlCol="0" anchor="ctr">
            <a:normAutofit/>
          </a:bodyPr>
          <a:lstStyle/>
          <a:p>
            <a:r>
              <a:rPr lang="en-US" sz="1200" b="1" dirty="0">
                <a:latin typeface="+mj-lt"/>
              </a:rPr>
              <a:t>7. Lorem ipsum dolor </a:t>
            </a:r>
            <a:endParaRPr lang="en-PH" sz="1200" b="1" dirty="0">
              <a:latin typeface="+mj-lt"/>
            </a:endParaRPr>
          </a:p>
        </p:txBody>
      </p:sp>
      <p:sp>
        <p:nvSpPr>
          <p:cNvPr id="34" name="TextBox 33">
            <a:extLst>
              <a:ext uri="{FF2B5EF4-FFF2-40B4-BE49-F238E27FC236}">
                <a16:creationId xmlns:a16="http://schemas.microsoft.com/office/drawing/2014/main" id="{6E683998-C444-4D9F-B5AD-718031AAFE7B}"/>
              </a:ext>
            </a:extLst>
          </p:cNvPr>
          <p:cNvSpPr txBox="1"/>
          <p:nvPr/>
        </p:nvSpPr>
        <p:spPr>
          <a:xfrm>
            <a:off x="6140285" y="3785844"/>
            <a:ext cx="2736910" cy="765193"/>
          </a:xfrm>
          <a:prstGeom prst="rect">
            <a:avLst/>
          </a:prstGeom>
          <a:noFill/>
        </p:spPr>
        <p:txBody>
          <a:bodyPr wrap="square" lIns="0" tIns="0" rIns="0" bIns="0" rtlCol="0">
            <a:normAutofit fontScale="92500" lnSpcReduction="20000"/>
          </a:bodyPr>
          <a:lstStyle/>
          <a:p>
            <a:pPr marL="257168" indent="-123822">
              <a:buFont typeface="Arial" panose="020B0604020202020204" pitchFamily="34" charset="0"/>
              <a:buChar char="•"/>
            </a:pPr>
            <a:r>
              <a:rPr lang="en-US" sz="1050" dirty="0"/>
              <a:t>Lorem ipsum dolor sit amet, consecteturadipiscing elit. Ut tempor</a:t>
            </a:r>
          </a:p>
          <a:p>
            <a:pPr marL="257168" indent="-123822">
              <a:buFont typeface="Arial" panose="020B0604020202020204" pitchFamily="34" charset="0"/>
              <a:buChar char="•"/>
            </a:pPr>
            <a:r>
              <a:rPr lang="en-US" sz="1050" dirty="0"/>
              <a:t>Lorem ipsum dolor sit amet, consectetur adipiscing elit. Ut tempor</a:t>
            </a:r>
            <a:endParaRPr lang="en-PH" sz="1050" dirty="0"/>
          </a:p>
          <a:p>
            <a:pPr marL="257168" indent="-123822">
              <a:buFont typeface="Arial" panose="020B0604020202020204" pitchFamily="34" charset="0"/>
              <a:buChar char="•"/>
            </a:pPr>
            <a:r>
              <a:rPr lang="en-US" sz="1050" dirty="0"/>
              <a:t>Lorem ipsum dolor sit amet, consectetur adipiscing elit. Ut tempor</a:t>
            </a:r>
            <a:endParaRPr lang="en-PH" sz="1050" dirty="0"/>
          </a:p>
        </p:txBody>
      </p:sp>
      <p:sp>
        <p:nvSpPr>
          <p:cNvPr id="21" name="TextBox 20">
            <a:extLst>
              <a:ext uri="{FF2B5EF4-FFF2-40B4-BE49-F238E27FC236}">
                <a16:creationId xmlns:a16="http://schemas.microsoft.com/office/drawing/2014/main" id="{B275F766-DDD0-489D-B4EA-16FB0C35DE31}"/>
              </a:ext>
            </a:extLst>
          </p:cNvPr>
          <p:cNvSpPr txBox="1"/>
          <p:nvPr/>
        </p:nvSpPr>
        <p:spPr>
          <a:xfrm>
            <a:off x="3108352" y="4962276"/>
            <a:ext cx="2835251" cy="314225"/>
          </a:xfrm>
          <a:prstGeom prst="rect">
            <a:avLst/>
          </a:prstGeom>
          <a:noFill/>
        </p:spPr>
        <p:txBody>
          <a:bodyPr wrap="square" lIns="0" tIns="0" rIns="0" bIns="0" rtlCol="0" anchor="ctr">
            <a:normAutofit/>
          </a:bodyPr>
          <a:lstStyle/>
          <a:p>
            <a:r>
              <a:rPr lang="en-US" sz="1200" b="1" dirty="0">
                <a:latin typeface="+mj-lt"/>
              </a:rPr>
              <a:t>4. Lorem ipsum dolor </a:t>
            </a:r>
            <a:endParaRPr lang="en-PH" sz="1200" b="1" dirty="0">
              <a:latin typeface="+mj-lt"/>
            </a:endParaRPr>
          </a:p>
        </p:txBody>
      </p:sp>
      <p:sp>
        <p:nvSpPr>
          <p:cNvPr id="22" name="TextBox 21">
            <a:extLst>
              <a:ext uri="{FF2B5EF4-FFF2-40B4-BE49-F238E27FC236}">
                <a16:creationId xmlns:a16="http://schemas.microsoft.com/office/drawing/2014/main" id="{1C36E662-6687-48A3-AE8A-47CE656CFAF7}"/>
              </a:ext>
            </a:extLst>
          </p:cNvPr>
          <p:cNvSpPr txBox="1"/>
          <p:nvPr/>
        </p:nvSpPr>
        <p:spPr>
          <a:xfrm>
            <a:off x="3206693" y="5253642"/>
            <a:ext cx="2736910" cy="765193"/>
          </a:xfrm>
          <a:prstGeom prst="rect">
            <a:avLst/>
          </a:prstGeom>
          <a:noFill/>
        </p:spPr>
        <p:txBody>
          <a:bodyPr wrap="square" lIns="0" tIns="0" rIns="0" bIns="0" rtlCol="0">
            <a:normAutofit fontScale="92500" lnSpcReduction="20000"/>
          </a:bodyPr>
          <a:lstStyle/>
          <a:p>
            <a:pPr marL="257168" indent="-123822">
              <a:buFont typeface="Arial" panose="020B0604020202020204" pitchFamily="34" charset="0"/>
              <a:buChar char="•"/>
            </a:pPr>
            <a:r>
              <a:rPr lang="en-US" sz="1050" dirty="0"/>
              <a:t>Lorem ipsum dolor sit amet, consecteturadipiscing elit. Ut tempor</a:t>
            </a:r>
          </a:p>
          <a:p>
            <a:pPr marL="257168" indent="-123822">
              <a:buFont typeface="Arial" panose="020B0604020202020204" pitchFamily="34" charset="0"/>
              <a:buChar char="•"/>
            </a:pPr>
            <a:r>
              <a:rPr lang="en-US" sz="1050" dirty="0"/>
              <a:t>Lorem ipsum dolor sit amet, consectetur adipiscing elit. Ut tempor</a:t>
            </a:r>
            <a:endParaRPr lang="en-PH" sz="1050" dirty="0"/>
          </a:p>
          <a:p>
            <a:pPr marL="257168" indent="-123822">
              <a:buFont typeface="Arial" panose="020B0604020202020204" pitchFamily="34" charset="0"/>
              <a:buChar char="•"/>
            </a:pPr>
            <a:r>
              <a:rPr lang="en-US" sz="1050" dirty="0"/>
              <a:t>Lorem ipsum dolor sit amet, consectetur adipiscing elit. Ut tempor</a:t>
            </a:r>
            <a:endParaRPr lang="en-PH" sz="1050" dirty="0"/>
          </a:p>
        </p:txBody>
      </p:sp>
      <p:sp>
        <p:nvSpPr>
          <p:cNvPr id="35" name="TextBox 34">
            <a:extLst>
              <a:ext uri="{FF2B5EF4-FFF2-40B4-BE49-F238E27FC236}">
                <a16:creationId xmlns:a16="http://schemas.microsoft.com/office/drawing/2014/main" id="{6931469B-A1A4-4E85-A37E-567CD8D1F205}"/>
              </a:ext>
            </a:extLst>
          </p:cNvPr>
          <p:cNvSpPr txBox="1"/>
          <p:nvPr/>
        </p:nvSpPr>
        <p:spPr>
          <a:xfrm>
            <a:off x="6041944" y="4962276"/>
            <a:ext cx="2835251" cy="314225"/>
          </a:xfrm>
          <a:prstGeom prst="rect">
            <a:avLst/>
          </a:prstGeom>
          <a:noFill/>
        </p:spPr>
        <p:txBody>
          <a:bodyPr wrap="square" lIns="0" tIns="0" rIns="0" bIns="0" rtlCol="0" anchor="ctr">
            <a:normAutofit/>
          </a:bodyPr>
          <a:lstStyle/>
          <a:p>
            <a:r>
              <a:rPr lang="en-US" sz="1200" b="1" dirty="0">
                <a:latin typeface="+mj-lt"/>
              </a:rPr>
              <a:t>8. Lorem ipsum dolor </a:t>
            </a:r>
            <a:endParaRPr lang="en-PH" sz="1200" b="1" dirty="0">
              <a:latin typeface="+mj-lt"/>
            </a:endParaRPr>
          </a:p>
        </p:txBody>
      </p:sp>
      <p:sp>
        <p:nvSpPr>
          <p:cNvPr id="36" name="TextBox 35">
            <a:extLst>
              <a:ext uri="{FF2B5EF4-FFF2-40B4-BE49-F238E27FC236}">
                <a16:creationId xmlns:a16="http://schemas.microsoft.com/office/drawing/2014/main" id="{8D023740-E3F5-4BA7-B6B5-7BD92D8C3A6B}"/>
              </a:ext>
            </a:extLst>
          </p:cNvPr>
          <p:cNvSpPr txBox="1"/>
          <p:nvPr/>
        </p:nvSpPr>
        <p:spPr>
          <a:xfrm>
            <a:off x="6140285" y="5253642"/>
            <a:ext cx="2736910" cy="765193"/>
          </a:xfrm>
          <a:prstGeom prst="rect">
            <a:avLst/>
          </a:prstGeom>
          <a:noFill/>
        </p:spPr>
        <p:txBody>
          <a:bodyPr wrap="square" lIns="0" tIns="0" rIns="0" bIns="0" rtlCol="0">
            <a:normAutofit fontScale="92500" lnSpcReduction="20000"/>
          </a:bodyPr>
          <a:lstStyle/>
          <a:p>
            <a:pPr marL="257168" indent="-123822">
              <a:buFont typeface="Arial" panose="020B0604020202020204" pitchFamily="34" charset="0"/>
              <a:buChar char="•"/>
            </a:pPr>
            <a:r>
              <a:rPr lang="en-US" sz="1050" dirty="0"/>
              <a:t>Lorem ipsum dolor sit amet, consecteturadipiscing elit. Ut tempor</a:t>
            </a:r>
          </a:p>
          <a:p>
            <a:pPr marL="257168" indent="-123822">
              <a:buFont typeface="Arial" panose="020B0604020202020204" pitchFamily="34" charset="0"/>
              <a:buChar char="•"/>
            </a:pPr>
            <a:r>
              <a:rPr lang="en-US" sz="1050" dirty="0"/>
              <a:t>Lorem ipsum dolor sit amet, consectetur adipiscing elit. Ut tempor</a:t>
            </a:r>
            <a:endParaRPr lang="en-PH" sz="1050" dirty="0"/>
          </a:p>
          <a:p>
            <a:pPr marL="257168" indent="-123822">
              <a:buFont typeface="Arial" panose="020B0604020202020204" pitchFamily="34" charset="0"/>
              <a:buChar char="•"/>
            </a:pPr>
            <a:r>
              <a:rPr lang="en-US" sz="1050" dirty="0"/>
              <a:t>Lorem ipsum dolor sit amet, consectetur adipiscing elit. Ut tempor</a:t>
            </a:r>
            <a:endParaRPr lang="en-PH" sz="1050" dirty="0"/>
          </a:p>
        </p:txBody>
      </p:sp>
    </p:spTree>
    <p:extLst>
      <p:ext uri="{BB962C8B-B14F-4D97-AF65-F5344CB8AC3E}">
        <p14:creationId xmlns:p14="http://schemas.microsoft.com/office/powerpoint/2010/main" val="276161257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0C7C08-5A63-4E4C-9421-D87B07B96712}"/>
              </a:ext>
            </a:extLst>
          </p:cNvPr>
          <p:cNvSpPr>
            <a:spLocks noGrp="1"/>
          </p:cNvSpPr>
          <p:nvPr>
            <p:ph type="title"/>
          </p:nvPr>
        </p:nvSpPr>
        <p:spPr/>
        <p:txBody>
          <a:bodyPr>
            <a:normAutofit/>
          </a:bodyPr>
          <a:lstStyle/>
          <a:p>
            <a:r>
              <a:rPr lang="en-US" b="1" dirty="0"/>
              <a:t>Six-Step Horizontal Timeline</a:t>
            </a:r>
          </a:p>
        </p:txBody>
      </p:sp>
      <p:sp>
        <p:nvSpPr>
          <p:cNvPr id="7" name="Slide Number Placeholder 6">
            <a:extLst>
              <a:ext uri="{FF2B5EF4-FFF2-40B4-BE49-F238E27FC236}">
                <a16:creationId xmlns:a16="http://schemas.microsoft.com/office/drawing/2014/main" id="{46BF9591-B926-42CA-8B95-97FFF182B464}"/>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150</a:t>
            </a:fld>
            <a:endParaRPr lang="en-PH" dirty="0"/>
          </a:p>
        </p:txBody>
      </p:sp>
      <p:sp>
        <p:nvSpPr>
          <p:cNvPr id="65" name="Arrow: Right 64">
            <a:extLst>
              <a:ext uri="{FF2B5EF4-FFF2-40B4-BE49-F238E27FC236}">
                <a16:creationId xmlns:a16="http://schemas.microsoft.com/office/drawing/2014/main" id="{B8297D20-AD41-44A5-BFC1-4E9AA181AEE1}"/>
              </a:ext>
            </a:extLst>
          </p:cNvPr>
          <p:cNvSpPr/>
          <p:nvPr/>
        </p:nvSpPr>
        <p:spPr>
          <a:xfrm>
            <a:off x="272846" y="2349574"/>
            <a:ext cx="8576001" cy="159150"/>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 name="Group 3">
            <a:extLst>
              <a:ext uri="{FF2B5EF4-FFF2-40B4-BE49-F238E27FC236}">
                <a16:creationId xmlns:a16="http://schemas.microsoft.com/office/drawing/2014/main" id="{79A75CF6-21B1-4FE0-BDC8-32B31D11BA68}"/>
              </a:ext>
            </a:extLst>
          </p:cNvPr>
          <p:cNvGrpSpPr/>
          <p:nvPr/>
        </p:nvGrpSpPr>
        <p:grpSpPr>
          <a:xfrm>
            <a:off x="809322" y="1628538"/>
            <a:ext cx="537950" cy="537950"/>
            <a:chOff x="1390775" y="1390753"/>
            <a:chExt cx="1493520" cy="1493520"/>
          </a:xfrm>
        </p:grpSpPr>
        <p:sp>
          <p:nvSpPr>
            <p:cNvPr id="5" name="Oval 4">
              <a:extLst>
                <a:ext uri="{FF2B5EF4-FFF2-40B4-BE49-F238E27FC236}">
                  <a16:creationId xmlns:a16="http://schemas.microsoft.com/office/drawing/2014/main" id="{5A98A629-F4F3-475F-AD21-F3EAE7D9466D}"/>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 name="Graphic 5" descr="Single gear with solid fill">
              <a:extLst>
                <a:ext uri="{FF2B5EF4-FFF2-40B4-BE49-F238E27FC236}">
                  <a16:creationId xmlns:a16="http://schemas.microsoft.com/office/drawing/2014/main" id="{E85EDD0D-F6D0-4089-BAD1-752A9A4FE5C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52" name="Group 51">
            <a:extLst>
              <a:ext uri="{FF2B5EF4-FFF2-40B4-BE49-F238E27FC236}">
                <a16:creationId xmlns:a16="http://schemas.microsoft.com/office/drawing/2014/main" id="{F1B0396C-6B5F-4124-BDED-B08F9B166DD7}"/>
              </a:ext>
            </a:extLst>
          </p:cNvPr>
          <p:cNvGrpSpPr/>
          <p:nvPr/>
        </p:nvGrpSpPr>
        <p:grpSpPr>
          <a:xfrm>
            <a:off x="2184519" y="1628539"/>
            <a:ext cx="537950" cy="537950"/>
            <a:chOff x="1390775" y="1390753"/>
            <a:chExt cx="1493520" cy="1493520"/>
          </a:xfrm>
        </p:grpSpPr>
        <p:sp>
          <p:nvSpPr>
            <p:cNvPr id="53" name="Oval 52">
              <a:extLst>
                <a:ext uri="{FF2B5EF4-FFF2-40B4-BE49-F238E27FC236}">
                  <a16:creationId xmlns:a16="http://schemas.microsoft.com/office/drawing/2014/main" id="{C7D8A74D-5712-42E5-9BF6-AC5F05F35BC9}"/>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4" name="Graphic 53" descr="Single gear with solid fill">
              <a:extLst>
                <a:ext uri="{FF2B5EF4-FFF2-40B4-BE49-F238E27FC236}">
                  <a16:creationId xmlns:a16="http://schemas.microsoft.com/office/drawing/2014/main" id="{7B177491-7E56-4216-8AAF-4EA1F23CDF1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55" name="Group 54">
            <a:extLst>
              <a:ext uri="{FF2B5EF4-FFF2-40B4-BE49-F238E27FC236}">
                <a16:creationId xmlns:a16="http://schemas.microsoft.com/office/drawing/2014/main" id="{F863DB9D-6242-42D7-8436-E9D643C5F797}"/>
              </a:ext>
            </a:extLst>
          </p:cNvPr>
          <p:cNvGrpSpPr/>
          <p:nvPr/>
        </p:nvGrpSpPr>
        <p:grpSpPr>
          <a:xfrm>
            <a:off x="3559716" y="1628539"/>
            <a:ext cx="537950" cy="537950"/>
            <a:chOff x="1390775" y="1390753"/>
            <a:chExt cx="1493520" cy="1493520"/>
          </a:xfrm>
        </p:grpSpPr>
        <p:sp>
          <p:nvSpPr>
            <p:cNvPr id="56" name="Oval 55">
              <a:extLst>
                <a:ext uri="{FF2B5EF4-FFF2-40B4-BE49-F238E27FC236}">
                  <a16:creationId xmlns:a16="http://schemas.microsoft.com/office/drawing/2014/main" id="{19D42D95-3859-44C6-A077-6B50BED9D02F}"/>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7" name="Graphic 56" descr="Single gear with solid fill">
              <a:extLst>
                <a:ext uri="{FF2B5EF4-FFF2-40B4-BE49-F238E27FC236}">
                  <a16:creationId xmlns:a16="http://schemas.microsoft.com/office/drawing/2014/main" id="{07B0D8EC-E112-451F-82BF-857D23F73D0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31" name="Group 30">
            <a:extLst>
              <a:ext uri="{FF2B5EF4-FFF2-40B4-BE49-F238E27FC236}">
                <a16:creationId xmlns:a16="http://schemas.microsoft.com/office/drawing/2014/main" id="{488E0A5C-FD98-4AA3-9942-01E8885E80EB}"/>
              </a:ext>
            </a:extLst>
          </p:cNvPr>
          <p:cNvGrpSpPr/>
          <p:nvPr/>
        </p:nvGrpSpPr>
        <p:grpSpPr>
          <a:xfrm>
            <a:off x="4934912" y="1628539"/>
            <a:ext cx="537950" cy="537950"/>
            <a:chOff x="1390775" y="1390753"/>
            <a:chExt cx="1493520" cy="1493520"/>
          </a:xfrm>
        </p:grpSpPr>
        <p:sp>
          <p:nvSpPr>
            <p:cNvPr id="32" name="Oval 31">
              <a:extLst>
                <a:ext uri="{FF2B5EF4-FFF2-40B4-BE49-F238E27FC236}">
                  <a16:creationId xmlns:a16="http://schemas.microsoft.com/office/drawing/2014/main" id="{DA3A6BA5-4A19-40D4-B5B8-E4796336413A}"/>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3" name="Graphic 32" descr="Single gear with solid fill">
              <a:extLst>
                <a:ext uri="{FF2B5EF4-FFF2-40B4-BE49-F238E27FC236}">
                  <a16:creationId xmlns:a16="http://schemas.microsoft.com/office/drawing/2014/main" id="{1649CD1A-9A07-45BD-AF41-E2E3DC427E9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46" name="Rectangle: Diagonal Corners Rounded 45">
            <a:extLst>
              <a:ext uri="{FF2B5EF4-FFF2-40B4-BE49-F238E27FC236}">
                <a16:creationId xmlns:a16="http://schemas.microsoft.com/office/drawing/2014/main" id="{54E9ECB4-D72A-4CA8-AD62-D5CBFBB60917}"/>
              </a:ext>
            </a:extLst>
          </p:cNvPr>
          <p:cNvSpPr/>
          <p:nvPr/>
        </p:nvSpPr>
        <p:spPr>
          <a:xfrm rot="16200000">
            <a:off x="924687" y="1898028"/>
            <a:ext cx="307220" cy="1062242"/>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100" dirty="0">
                <a:solidFill>
                  <a:srgbClr val="FFFFFF"/>
                </a:solidFill>
              </a:rPr>
              <a:t>Year 1</a:t>
            </a:r>
          </a:p>
        </p:txBody>
      </p:sp>
      <p:sp>
        <p:nvSpPr>
          <p:cNvPr id="49" name="Rectangle: Diagonal Corners Rounded 48">
            <a:extLst>
              <a:ext uri="{FF2B5EF4-FFF2-40B4-BE49-F238E27FC236}">
                <a16:creationId xmlns:a16="http://schemas.microsoft.com/office/drawing/2014/main" id="{5BD40AEA-2555-4DE5-BB5A-BB2B24B9961F}"/>
              </a:ext>
            </a:extLst>
          </p:cNvPr>
          <p:cNvSpPr/>
          <p:nvPr/>
        </p:nvSpPr>
        <p:spPr>
          <a:xfrm rot="16200000">
            <a:off x="2299884" y="1898030"/>
            <a:ext cx="307220" cy="1062242"/>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100" dirty="0">
                <a:solidFill>
                  <a:srgbClr val="FFFFFF"/>
                </a:solidFill>
              </a:rPr>
              <a:t>Year 2</a:t>
            </a:r>
          </a:p>
        </p:txBody>
      </p:sp>
      <p:sp>
        <p:nvSpPr>
          <p:cNvPr id="50" name="Rectangle: Diagonal Corners Rounded 49">
            <a:extLst>
              <a:ext uri="{FF2B5EF4-FFF2-40B4-BE49-F238E27FC236}">
                <a16:creationId xmlns:a16="http://schemas.microsoft.com/office/drawing/2014/main" id="{3F51BB75-C6DE-4284-B884-737C9C335C27}"/>
              </a:ext>
            </a:extLst>
          </p:cNvPr>
          <p:cNvSpPr/>
          <p:nvPr/>
        </p:nvSpPr>
        <p:spPr>
          <a:xfrm rot="16200000">
            <a:off x="3675080" y="1898030"/>
            <a:ext cx="307220" cy="1062242"/>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100" dirty="0">
                <a:solidFill>
                  <a:srgbClr val="FFFFFF"/>
                </a:solidFill>
              </a:rPr>
              <a:t>Year 3</a:t>
            </a:r>
          </a:p>
        </p:txBody>
      </p:sp>
      <p:sp>
        <p:nvSpPr>
          <p:cNvPr id="27" name="Rectangle: Diagonal Corners Rounded 26">
            <a:extLst>
              <a:ext uri="{FF2B5EF4-FFF2-40B4-BE49-F238E27FC236}">
                <a16:creationId xmlns:a16="http://schemas.microsoft.com/office/drawing/2014/main" id="{1CBCD439-E160-4250-90F6-EC21F1DDC392}"/>
              </a:ext>
            </a:extLst>
          </p:cNvPr>
          <p:cNvSpPr/>
          <p:nvPr/>
        </p:nvSpPr>
        <p:spPr>
          <a:xfrm rot="16200000">
            <a:off x="5050275" y="1898030"/>
            <a:ext cx="307220" cy="1062242"/>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100" dirty="0">
                <a:solidFill>
                  <a:srgbClr val="FFFFFF"/>
                </a:solidFill>
              </a:rPr>
              <a:t>Year 4</a:t>
            </a:r>
          </a:p>
        </p:txBody>
      </p:sp>
      <p:sp>
        <p:nvSpPr>
          <p:cNvPr id="30" name="Rectangle: Diagonal Corners Rounded 29">
            <a:extLst>
              <a:ext uri="{FF2B5EF4-FFF2-40B4-BE49-F238E27FC236}">
                <a16:creationId xmlns:a16="http://schemas.microsoft.com/office/drawing/2014/main" id="{5A04B76A-B5C2-4B03-B22A-FDFD727E0F3A}"/>
              </a:ext>
            </a:extLst>
          </p:cNvPr>
          <p:cNvSpPr/>
          <p:nvPr/>
        </p:nvSpPr>
        <p:spPr>
          <a:xfrm rot="16200000">
            <a:off x="6425472" y="1898030"/>
            <a:ext cx="307220" cy="1062242"/>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100" dirty="0">
                <a:solidFill>
                  <a:srgbClr val="FFFFFF"/>
                </a:solidFill>
              </a:rPr>
              <a:t>Year 5</a:t>
            </a:r>
          </a:p>
        </p:txBody>
      </p:sp>
      <p:grpSp>
        <p:nvGrpSpPr>
          <p:cNvPr id="41" name="Group 40">
            <a:extLst>
              <a:ext uri="{FF2B5EF4-FFF2-40B4-BE49-F238E27FC236}">
                <a16:creationId xmlns:a16="http://schemas.microsoft.com/office/drawing/2014/main" id="{33B9C810-8B54-4664-8352-51BC03D55E6A}"/>
              </a:ext>
            </a:extLst>
          </p:cNvPr>
          <p:cNvGrpSpPr/>
          <p:nvPr/>
        </p:nvGrpSpPr>
        <p:grpSpPr>
          <a:xfrm>
            <a:off x="6310108" y="1628539"/>
            <a:ext cx="537950" cy="537950"/>
            <a:chOff x="1390775" y="1390753"/>
            <a:chExt cx="1493520" cy="1493520"/>
          </a:xfrm>
        </p:grpSpPr>
        <p:sp>
          <p:nvSpPr>
            <p:cNvPr id="42" name="Oval 41">
              <a:extLst>
                <a:ext uri="{FF2B5EF4-FFF2-40B4-BE49-F238E27FC236}">
                  <a16:creationId xmlns:a16="http://schemas.microsoft.com/office/drawing/2014/main" id="{D64FE4D5-8C68-4789-8491-1F3E20CB17AB}"/>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3" name="Graphic 42" descr="Single gear with solid fill">
              <a:extLst>
                <a:ext uri="{FF2B5EF4-FFF2-40B4-BE49-F238E27FC236}">
                  <a16:creationId xmlns:a16="http://schemas.microsoft.com/office/drawing/2014/main" id="{B1037994-A5C3-42B9-A492-47EEF4EB70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45" name="Rectangle: Diagonal Corners Rounded 44">
            <a:extLst>
              <a:ext uri="{FF2B5EF4-FFF2-40B4-BE49-F238E27FC236}">
                <a16:creationId xmlns:a16="http://schemas.microsoft.com/office/drawing/2014/main" id="{3297898A-C088-4767-B28D-7455987141BA}"/>
              </a:ext>
            </a:extLst>
          </p:cNvPr>
          <p:cNvSpPr/>
          <p:nvPr/>
        </p:nvSpPr>
        <p:spPr>
          <a:xfrm rot="16200000">
            <a:off x="7800668" y="1898030"/>
            <a:ext cx="307220" cy="1062242"/>
          </a:xfrm>
          <a:prstGeom prst="round2DiagRect">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 wrap="square" lIns="68580" tIns="34290" rIns="68580" bIns="34290" numCol="1" spcCol="0" rtlCol="0" fromWordArt="0" anchor="ctr" anchorCtr="0" forceAA="0" compatLnSpc="1">
            <a:prstTxWarp prst="textNoShape">
              <a:avLst/>
            </a:prstTxWarp>
            <a:noAutofit/>
          </a:bodyPr>
          <a:lstStyle/>
          <a:p>
            <a:pPr algn="ctr"/>
            <a:r>
              <a:rPr lang="en-US" sz="1100" dirty="0">
                <a:solidFill>
                  <a:srgbClr val="FFFFFF"/>
                </a:solidFill>
              </a:rPr>
              <a:t>Year 6</a:t>
            </a:r>
          </a:p>
        </p:txBody>
      </p:sp>
      <p:grpSp>
        <p:nvGrpSpPr>
          <p:cNvPr id="51" name="Group 50">
            <a:extLst>
              <a:ext uri="{FF2B5EF4-FFF2-40B4-BE49-F238E27FC236}">
                <a16:creationId xmlns:a16="http://schemas.microsoft.com/office/drawing/2014/main" id="{F2B98868-01FB-4A91-9333-48FCCC2083EE}"/>
              </a:ext>
            </a:extLst>
          </p:cNvPr>
          <p:cNvGrpSpPr/>
          <p:nvPr/>
        </p:nvGrpSpPr>
        <p:grpSpPr>
          <a:xfrm>
            <a:off x="7685304" y="1628539"/>
            <a:ext cx="537950" cy="537950"/>
            <a:chOff x="1390775" y="1390753"/>
            <a:chExt cx="1493520" cy="1493520"/>
          </a:xfrm>
        </p:grpSpPr>
        <p:sp>
          <p:nvSpPr>
            <p:cNvPr id="58" name="Oval 57">
              <a:extLst>
                <a:ext uri="{FF2B5EF4-FFF2-40B4-BE49-F238E27FC236}">
                  <a16:creationId xmlns:a16="http://schemas.microsoft.com/office/drawing/2014/main" id="{5E227F35-39FF-4CE7-A876-7A5B263289E3}"/>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7" name="Graphic 66" descr="Single gear with solid fill">
              <a:extLst>
                <a:ext uri="{FF2B5EF4-FFF2-40B4-BE49-F238E27FC236}">
                  <a16:creationId xmlns:a16="http://schemas.microsoft.com/office/drawing/2014/main" id="{99E15362-F1AA-49A8-AAD0-B0CADBC0260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72" name="TextBox 71">
            <a:extLst>
              <a:ext uri="{FF2B5EF4-FFF2-40B4-BE49-F238E27FC236}">
                <a16:creationId xmlns:a16="http://schemas.microsoft.com/office/drawing/2014/main" id="{8F5B00E8-2059-44A9-BB2A-2FECCE062050}"/>
              </a:ext>
            </a:extLst>
          </p:cNvPr>
          <p:cNvSpPr txBox="1"/>
          <p:nvPr/>
        </p:nvSpPr>
        <p:spPr>
          <a:xfrm>
            <a:off x="466815" y="5229462"/>
            <a:ext cx="8188157" cy="620617"/>
          </a:xfrm>
          <a:prstGeom prst="rect">
            <a:avLst/>
          </a:prstGeom>
          <a:solidFill>
            <a:schemeClr val="bg2"/>
          </a:solidFill>
        </p:spPr>
        <p:txBody>
          <a:bodyPr wrap="square" lIns="0" tIns="0" rIns="0" bIns="0" rtlCol="0" anchor="ctr">
            <a:normAutofit/>
          </a:bodyPr>
          <a:lstStyle/>
          <a:p>
            <a:pPr algn="ctr"/>
            <a:r>
              <a:rPr lang="en-US" sz="1200" b="1" dirty="0">
                <a:solidFill>
                  <a:schemeClr val="tx2"/>
                </a:solidFill>
              </a:rPr>
              <a:t>Lorem ipsum dolor sit amet, consectetur adipiscing elit. Ut tempor, quam et mattis pulvinar, mauris ligula suscipit arcu, sed elementum diam leo at magna. Curabitur maximus sodales massa</a:t>
            </a:r>
          </a:p>
        </p:txBody>
      </p:sp>
      <p:grpSp>
        <p:nvGrpSpPr>
          <p:cNvPr id="8" name="Group 7">
            <a:extLst>
              <a:ext uri="{FF2B5EF4-FFF2-40B4-BE49-F238E27FC236}">
                <a16:creationId xmlns:a16="http://schemas.microsoft.com/office/drawing/2014/main" id="{E5BE0C96-B59E-47CD-8AA6-539F787ABA5B}"/>
              </a:ext>
            </a:extLst>
          </p:cNvPr>
          <p:cNvGrpSpPr/>
          <p:nvPr/>
        </p:nvGrpSpPr>
        <p:grpSpPr>
          <a:xfrm>
            <a:off x="547175" y="2852411"/>
            <a:ext cx="1062243" cy="2037034"/>
            <a:chOff x="639187" y="2852411"/>
            <a:chExt cx="1185164" cy="2037034"/>
          </a:xfrm>
        </p:grpSpPr>
        <p:sp>
          <p:nvSpPr>
            <p:cNvPr id="73" name="TextBox 72">
              <a:extLst>
                <a:ext uri="{FF2B5EF4-FFF2-40B4-BE49-F238E27FC236}">
                  <a16:creationId xmlns:a16="http://schemas.microsoft.com/office/drawing/2014/main" id="{5600A3BF-6CAB-4878-BD79-49022F4EB78E}"/>
                </a:ext>
              </a:extLst>
            </p:cNvPr>
            <p:cNvSpPr txBox="1"/>
            <p:nvPr/>
          </p:nvSpPr>
          <p:spPr>
            <a:xfrm>
              <a:off x="639188" y="2852411"/>
              <a:ext cx="1185163" cy="248223"/>
            </a:xfrm>
            <a:prstGeom prst="rect">
              <a:avLst/>
            </a:prstGeom>
            <a:noFill/>
          </p:spPr>
          <p:txBody>
            <a:bodyPr wrap="square" lIns="0" tIns="0" rIns="0" bIns="0" rtlCol="0" anchor="ctr">
              <a:noAutofit/>
            </a:bodyPr>
            <a:lstStyle/>
            <a:p>
              <a:r>
                <a:rPr lang="en-US" sz="1000" b="1" dirty="0">
                  <a:latin typeface="+mj-lt"/>
                </a:rPr>
                <a:t>Lorem ipsum dolor </a:t>
              </a:r>
              <a:endParaRPr lang="en-PH" sz="1000" b="1" dirty="0">
                <a:latin typeface="+mj-lt"/>
              </a:endParaRPr>
            </a:p>
          </p:txBody>
        </p:sp>
        <p:sp>
          <p:nvSpPr>
            <p:cNvPr id="74" name="TextBox 73">
              <a:extLst>
                <a:ext uri="{FF2B5EF4-FFF2-40B4-BE49-F238E27FC236}">
                  <a16:creationId xmlns:a16="http://schemas.microsoft.com/office/drawing/2014/main" id="{09AD1FD6-BCA8-4FCF-B6B0-BC62664E033B}"/>
                </a:ext>
              </a:extLst>
            </p:cNvPr>
            <p:cNvSpPr txBox="1"/>
            <p:nvPr/>
          </p:nvSpPr>
          <p:spPr>
            <a:xfrm>
              <a:off x="639187" y="3174671"/>
              <a:ext cx="1185163" cy="1714774"/>
            </a:xfrm>
            <a:prstGeom prst="rect">
              <a:avLst/>
            </a:prstGeom>
            <a:noFill/>
          </p:spPr>
          <p:txBody>
            <a:bodyPr wrap="square" lIns="0" tIns="0" rIns="0" bIns="0" rtlCol="0" anchor="t">
              <a:noAutofit/>
            </a:bodyPr>
            <a:lstStyle/>
            <a:p>
              <a:r>
                <a:rPr lang="en-US" sz="800" dirty="0"/>
                <a:t>Lorem ipsum dolor sit amet, consectetur adipiscing elit. Ut tempor, quam et mattis </a:t>
              </a:r>
            </a:p>
            <a:p>
              <a:pPr marL="128585" indent="-128585">
                <a:buFont typeface="Arial" panose="020B0604020202020204" pitchFamily="34" charset="0"/>
                <a:buChar char="•"/>
              </a:pPr>
              <a:r>
                <a:rPr lang="en-US" sz="800" dirty="0"/>
                <a:t>pulvinar, mauris ligula </a:t>
              </a:r>
            </a:p>
            <a:p>
              <a:pPr marL="128585" indent="-128585">
                <a:buFont typeface="Arial" panose="020B0604020202020204" pitchFamily="34" charset="0"/>
                <a:buChar char="•"/>
              </a:pPr>
              <a:r>
                <a:rPr lang="en-US" sz="800" dirty="0"/>
                <a:t>suscipit arcu, sed </a:t>
              </a:r>
            </a:p>
            <a:p>
              <a:pPr marL="128585" indent="-128585">
                <a:buFont typeface="Arial" panose="020B0604020202020204" pitchFamily="34" charset="0"/>
                <a:buChar char="•"/>
              </a:pPr>
              <a:r>
                <a:rPr lang="en-US" sz="800" dirty="0"/>
                <a:t>elementum diam leo at </a:t>
              </a:r>
            </a:p>
            <a:p>
              <a:pPr marL="128585" indent="-128585">
                <a:buFont typeface="Arial" panose="020B0604020202020204" pitchFamily="34" charset="0"/>
                <a:buChar char="•"/>
              </a:pPr>
              <a:r>
                <a:rPr lang="en-US" sz="800" dirty="0"/>
                <a:t>magna. Curabitur </a:t>
              </a:r>
            </a:p>
            <a:p>
              <a:pPr marL="128585" indent="-128585">
                <a:buFont typeface="Arial" panose="020B0604020202020204" pitchFamily="34" charset="0"/>
                <a:buChar char="•"/>
              </a:pPr>
              <a:r>
                <a:rPr lang="en-US" sz="800" dirty="0"/>
                <a:t>maximus sodales</a:t>
              </a:r>
            </a:p>
          </p:txBody>
        </p:sp>
      </p:grpSp>
      <p:grpSp>
        <p:nvGrpSpPr>
          <p:cNvPr id="83" name="Group 82">
            <a:extLst>
              <a:ext uri="{FF2B5EF4-FFF2-40B4-BE49-F238E27FC236}">
                <a16:creationId xmlns:a16="http://schemas.microsoft.com/office/drawing/2014/main" id="{ECBFB52A-A3ED-44BC-BDF0-BC6DC8A5F453}"/>
              </a:ext>
            </a:extLst>
          </p:cNvPr>
          <p:cNvGrpSpPr/>
          <p:nvPr/>
        </p:nvGrpSpPr>
        <p:grpSpPr>
          <a:xfrm>
            <a:off x="1922371" y="2852411"/>
            <a:ext cx="1062243" cy="2037034"/>
            <a:chOff x="639187" y="2852411"/>
            <a:chExt cx="1185164" cy="2037034"/>
          </a:xfrm>
        </p:grpSpPr>
        <p:sp>
          <p:nvSpPr>
            <p:cNvPr id="84" name="TextBox 83">
              <a:extLst>
                <a:ext uri="{FF2B5EF4-FFF2-40B4-BE49-F238E27FC236}">
                  <a16:creationId xmlns:a16="http://schemas.microsoft.com/office/drawing/2014/main" id="{14A96FFE-C8AA-43A8-85FF-47918BA32BB2}"/>
                </a:ext>
              </a:extLst>
            </p:cNvPr>
            <p:cNvSpPr txBox="1"/>
            <p:nvPr/>
          </p:nvSpPr>
          <p:spPr>
            <a:xfrm>
              <a:off x="639188" y="2852411"/>
              <a:ext cx="1185163" cy="248223"/>
            </a:xfrm>
            <a:prstGeom prst="rect">
              <a:avLst/>
            </a:prstGeom>
            <a:noFill/>
          </p:spPr>
          <p:txBody>
            <a:bodyPr wrap="square" lIns="0" tIns="0" rIns="0" bIns="0" rtlCol="0" anchor="ctr">
              <a:noAutofit/>
            </a:bodyPr>
            <a:lstStyle/>
            <a:p>
              <a:r>
                <a:rPr lang="en-US" sz="1000" b="1" dirty="0">
                  <a:latin typeface="+mj-lt"/>
                </a:rPr>
                <a:t>Lorem ipsum dolor </a:t>
              </a:r>
              <a:endParaRPr lang="en-PH" sz="1000" b="1" dirty="0">
                <a:latin typeface="+mj-lt"/>
              </a:endParaRPr>
            </a:p>
          </p:txBody>
        </p:sp>
        <p:sp>
          <p:nvSpPr>
            <p:cNvPr id="85" name="TextBox 84">
              <a:extLst>
                <a:ext uri="{FF2B5EF4-FFF2-40B4-BE49-F238E27FC236}">
                  <a16:creationId xmlns:a16="http://schemas.microsoft.com/office/drawing/2014/main" id="{BFFA1EEF-3CB8-45EB-B00E-7CE6F82B6450}"/>
                </a:ext>
              </a:extLst>
            </p:cNvPr>
            <p:cNvSpPr txBox="1"/>
            <p:nvPr/>
          </p:nvSpPr>
          <p:spPr>
            <a:xfrm>
              <a:off x="639187" y="3174671"/>
              <a:ext cx="1185163" cy="1714774"/>
            </a:xfrm>
            <a:prstGeom prst="rect">
              <a:avLst/>
            </a:prstGeom>
            <a:noFill/>
          </p:spPr>
          <p:txBody>
            <a:bodyPr wrap="square" lIns="0" tIns="0" rIns="0" bIns="0" rtlCol="0" anchor="t">
              <a:noAutofit/>
            </a:bodyPr>
            <a:lstStyle/>
            <a:p>
              <a:r>
                <a:rPr lang="en-US" sz="800" dirty="0"/>
                <a:t>Lorem ipsum dolor sit amet, consectetur adipiscing elit. Ut tempor, quam et mattis </a:t>
              </a:r>
            </a:p>
            <a:p>
              <a:pPr marL="128585" indent="-128585">
                <a:buFont typeface="Arial" panose="020B0604020202020204" pitchFamily="34" charset="0"/>
                <a:buChar char="•"/>
              </a:pPr>
              <a:r>
                <a:rPr lang="en-US" sz="800" dirty="0"/>
                <a:t>pulvinar, mauris ligula </a:t>
              </a:r>
            </a:p>
            <a:p>
              <a:pPr marL="128585" indent="-128585">
                <a:buFont typeface="Arial" panose="020B0604020202020204" pitchFamily="34" charset="0"/>
                <a:buChar char="•"/>
              </a:pPr>
              <a:r>
                <a:rPr lang="en-US" sz="800" dirty="0"/>
                <a:t>suscipit arcu, sed </a:t>
              </a:r>
            </a:p>
            <a:p>
              <a:pPr marL="128585" indent="-128585">
                <a:buFont typeface="Arial" panose="020B0604020202020204" pitchFamily="34" charset="0"/>
                <a:buChar char="•"/>
              </a:pPr>
              <a:r>
                <a:rPr lang="en-US" sz="800" dirty="0"/>
                <a:t>elementum diam leo at </a:t>
              </a:r>
            </a:p>
            <a:p>
              <a:pPr marL="128585" indent="-128585">
                <a:buFont typeface="Arial" panose="020B0604020202020204" pitchFamily="34" charset="0"/>
                <a:buChar char="•"/>
              </a:pPr>
              <a:r>
                <a:rPr lang="en-US" sz="800" dirty="0"/>
                <a:t>magna. Curabitur </a:t>
              </a:r>
            </a:p>
            <a:p>
              <a:pPr marL="128585" indent="-128585">
                <a:buFont typeface="Arial" panose="020B0604020202020204" pitchFamily="34" charset="0"/>
                <a:buChar char="•"/>
              </a:pPr>
              <a:r>
                <a:rPr lang="en-US" sz="800" dirty="0"/>
                <a:t>maximus sodales</a:t>
              </a:r>
            </a:p>
          </p:txBody>
        </p:sp>
      </p:grpSp>
      <p:grpSp>
        <p:nvGrpSpPr>
          <p:cNvPr id="86" name="Group 85">
            <a:extLst>
              <a:ext uri="{FF2B5EF4-FFF2-40B4-BE49-F238E27FC236}">
                <a16:creationId xmlns:a16="http://schemas.microsoft.com/office/drawing/2014/main" id="{78A4992C-E81C-4AFA-A46B-F5F7D02D6849}"/>
              </a:ext>
            </a:extLst>
          </p:cNvPr>
          <p:cNvGrpSpPr/>
          <p:nvPr/>
        </p:nvGrpSpPr>
        <p:grpSpPr>
          <a:xfrm>
            <a:off x="3297567" y="2852411"/>
            <a:ext cx="1062243" cy="2037034"/>
            <a:chOff x="639187" y="2852411"/>
            <a:chExt cx="1185164" cy="2037034"/>
          </a:xfrm>
        </p:grpSpPr>
        <p:sp>
          <p:nvSpPr>
            <p:cNvPr id="87" name="TextBox 86">
              <a:extLst>
                <a:ext uri="{FF2B5EF4-FFF2-40B4-BE49-F238E27FC236}">
                  <a16:creationId xmlns:a16="http://schemas.microsoft.com/office/drawing/2014/main" id="{BB31D945-EC3F-4612-8252-D3A72F925263}"/>
                </a:ext>
              </a:extLst>
            </p:cNvPr>
            <p:cNvSpPr txBox="1"/>
            <p:nvPr/>
          </p:nvSpPr>
          <p:spPr>
            <a:xfrm>
              <a:off x="639188" y="2852411"/>
              <a:ext cx="1185163" cy="248223"/>
            </a:xfrm>
            <a:prstGeom prst="rect">
              <a:avLst/>
            </a:prstGeom>
            <a:noFill/>
          </p:spPr>
          <p:txBody>
            <a:bodyPr wrap="square" lIns="0" tIns="0" rIns="0" bIns="0" rtlCol="0" anchor="ctr">
              <a:noAutofit/>
            </a:bodyPr>
            <a:lstStyle/>
            <a:p>
              <a:r>
                <a:rPr lang="en-US" sz="1000" b="1" dirty="0">
                  <a:latin typeface="+mj-lt"/>
                </a:rPr>
                <a:t>Lorem ipsum dolor </a:t>
              </a:r>
              <a:endParaRPr lang="en-PH" sz="1000" b="1" dirty="0">
                <a:latin typeface="+mj-lt"/>
              </a:endParaRPr>
            </a:p>
          </p:txBody>
        </p:sp>
        <p:sp>
          <p:nvSpPr>
            <p:cNvPr id="88" name="TextBox 87">
              <a:extLst>
                <a:ext uri="{FF2B5EF4-FFF2-40B4-BE49-F238E27FC236}">
                  <a16:creationId xmlns:a16="http://schemas.microsoft.com/office/drawing/2014/main" id="{5E0A69D6-6113-4B57-ABB5-892A21DD237F}"/>
                </a:ext>
              </a:extLst>
            </p:cNvPr>
            <p:cNvSpPr txBox="1"/>
            <p:nvPr/>
          </p:nvSpPr>
          <p:spPr>
            <a:xfrm>
              <a:off x="639187" y="3174671"/>
              <a:ext cx="1185163" cy="1714774"/>
            </a:xfrm>
            <a:prstGeom prst="rect">
              <a:avLst/>
            </a:prstGeom>
            <a:noFill/>
          </p:spPr>
          <p:txBody>
            <a:bodyPr wrap="square" lIns="0" tIns="0" rIns="0" bIns="0" rtlCol="0" anchor="t">
              <a:noAutofit/>
            </a:bodyPr>
            <a:lstStyle/>
            <a:p>
              <a:r>
                <a:rPr lang="en-US" sz="800" dirty="0"/>
                <a:t>Lorem ipsum dolor sit amet, consectetur adipiscing elit. Ut tempor, quam et mattis </a:t>
              </a:r>
            </a:p>
            <a:p>
              <a:pPr marL="128585" indent="-128585">
                <a:buFont typeface="Arial" panose="020B0604020202020204" pitchFamily="34" charset="0"/>
                <a:buChar char="•"/>
              </a:pPr>
              <a:r>
                <a:rPr lang="en-US" sz="800" dirty="0"/>
                <a:t>pulvinar, mauris ligula </a:t>
              </a:r>
            </a:p>
            <a:p>
              <a:pPr marL="128585" indent="-128585">
                <a:buFont typeface="Arial" panose="020B0604020202020204" pitchFamily="34" charset="0"/>
                <a:buChar char="•"/>
              </a:pPr>
              <a:r>
                <a:rPr lang="en-US" sz="800" dirty="0"/>
                <a:t>suscipit arcu, sed </a:t>
              </a:r>
            </a:p>
            <a:p>
              <a:pPr marL="128585" indent="-128585">
                <a:buFont typeface="Arial" panose="020B0604020202020204" pitchFamily="34" charset="0"/>
                <a:buChar char="•"/>
              </a:pPr>
              <a:r>
                <a:rPr lang="en-US" sz="800" dirty="0"/>
                <a:t>elementum diam leo at </a:t>
              </a:r>
            </a:p>
            <a:p>
              <a:pPr marL="128585" indent="-128585">
                <a:buFont typeface="Arial" panose="020B0604020202020204" pitchFamily="34" charset="0"/>
                <a:buChar char="•"/>
              </a:pPr>
              <a:r>
                <a:rPr lang="en-US" sz="800" dirty="0"/>
                <a:t>magna. Curabitur </a:t>
              </a:r>
            </a:p>
            <a:p>
              <a:pPr marL="128585" indent="-128585">
                <a:buFont typeface="Arial" panose="020B0604020202020204" pitchFamily="34" charset="0"/>
                <a:buChar char="•"/>
              </a:pPr>
              <a:r>
                <a:rPr lang="en-US" sz="800" dirty="0"/>
                <a:t>maximus sodales</a:t>
              </a:r>
            </a:p>
          </p:txBody>
        </p:sp>
      </p:grpSp>
      <p:grpSp>
        <p:nvGrpSpPr>
          <p:cNvPr id="89" name="Group 88">
            <a:extLst>
              <a:ext uri="{FF2B5EF4-FFF2-40B4-BE49-F238E27FC236}">
                <a16:creationId xmlns:a16="http://schemas.microsoft.com/office/drawing/2014/main" id="{0F9656C8-DE6A-45E7-AC0C-6242E9AB12F2}"/>
              </a:ext>
            </a:extLst>
          </p:cNvPr>
          <p:cNvGrpSpPr/>
          <p:nvPr/>
        </p:nvGrpSpPr>
        <p:grpSpPr>
          <a:xfrm>
            <a:off x="4672763" y="2852411"/>
            <a:ext cx="1062243" cy="2037034"/>
            <a:chOff x="639187" y="2852411"/>
            <a:chExt cx="1185164" cy="2037034"/>
          </a:xfrm>
        </p:grpSpPr>
        <p:sp>
          <p:nvSpPr>
            <p:cNvPr id="90" name="TextBox 89">
              <a:extLst>
                <a:ext uri="{FF2B5EF4-FFF2-40B4-BE49-F238E27FC236}">
                  <a16:creationId xmlns:a16="http://schemas.microsoft.com/office/drawing/2014/main" id="{F63055E7-47A4-47AA-AA83-E99C5D96AD89}"/>
                </a:ext>
              </a:extLst>
            </p:cNvPr>
            <p:cNvSpPr txBox="1"/>
            <p:nvPr/>
          </p:nvSpPr>
          <p:spPr>
            <a:xfrm>
              <a:off x="639188" y="2852411"/>
              <a:ext cx="1185163" cy="248223"/>
            </a:xfrm>
            <a:prstGeom prst="rect">
              <a:avLst/>
            </a:prstGeom>
            <a:noFill/>
          </p:spPr>
          <p:txBody>
            <a:bodyPr wrap="square" lIns="0" tIns="0" rIns="0" bIns="0" rtlCol="0" anchor="ctr">
              <a:noAutofit/>
            </a:bodyPr>
            <a:lstStyle/>
            <a:p>
              <a:r>
                <a:rPr lang="en-US" sz="1000" b="1" dirty="0">
                  <a:latin typeface="+mj-lt"/>
                </a:rPr>
                <a:t>Lorem ipsum dolor </a:t>
              </a:r>
              <a:endParaRPr lang="en-PH" sz="1000" b="1" dirty="0">
                <a:latin typeface="+mj-lt"/>
              </a:endParaRPr>
            </a:p>
          </p:txBody>
        </p:sp>
        <p:sp>
          <p:nvSpPr>
            <p:cNvPr id="91" name="TextBox 90">
              <a:extLst>
                <a:ext uri="{FF2B5EF4-FFF2-40B4-BE49-F238E27FC236}">
                  <a16:creationId xmlns:a16="http://schemas.microsoft.com/office/drawing/2014/main" id="{929B72A6-776C-4B13-8638-87BEC73BF1E9}"/>
                </a:ext>
              </a:extLst>
            </p:cNvPr>
            <p:cNvSpPr txBox="1"/>
            <p:nvPr/>
          </p:nvSpPr>
          <p:spPr>
            <a:xfrm>
              <a:off x="639187" y="3174671"/>
              <a:ext cx="1185163" cy="1714774"/>
            </a:xfrm>
            <a:prstGeom prst="rect">
              <a:avLst/>
            </a:prstGeom>
            <a:noFill/>
          </p:spPr>
          <p:txBody>
            <a:bodyPr wrap="square" lIns="0" tIns="0" rIns="0" bIns="0" rtlCol="0" anchor="t">
              <a:noAutofit/>
            </a:bodyPr>
            <a:lstStyle/>
            <a:p>
              <a:r>
                <a:rPr lang="en-US" sz="800" dirty="0"/>
                <a:t>Lorem ipsum dolor sit amet, consectetur adipiscing elit. Ut tempor, quam et mattis </a:t>
              </a:r>
            </a:p>
            <a:p>
              <a:pPr marL="128585" indent="-128585">
                <a:buFont typeface="Arial" panose="020B0604020202020204" pitchFamily="34" charset="0"/>
                <a:buChar char="•"/>
              </a:pPr>
              <a:r>
                <a:rPr lang="en-US" sz="800" dirty="0"/>
                <a:t>pulvinar, mauris ligula </a:t>
              </a:r>
            </a:p>
            <a:p>
              <a:pPr marL="128585" indent="-128585">
                <a:buFont typeface="Arial" panose="020B0604020202020204" pitchFamily="34" charset="0"/>
                <a:buChar char="•"/>
              </a:pPr>
              <a:r>
                <a:rPr lang="en-US" sz="800" dirty="0"/>
                <a:t>suscipit arcu, sed </a:t>
              </a:r>
            </a:p>
            <a:p>
              <a:pPr marL="128585" indent="-128585">
                <a:buFont typeface="Arial" panose="020B0604020202020204" pitchFamily="34" charset="0"/>
                <a:buChar char="•"/>
              </a:pPr>
              <a:r>
                <a:rPr lang="en-US" sz="800" dirty="0"/>
                <a:t>elementum diam leo at </a:t>
              </a:r>
            </a:p>
            <a:p>
              <a:pPr marL="128585" indent="-128585">
                <a:buFont typeface="Arial" panose="020B0604020202020204" pitchFamily="34" charset="0"/>
                <a:buChar char="•"/>
              </a:pPr>
              <a:r>
                <a:rPr lang="en-US" sz="800" dirty="0"/>
                <a:t>magna. Curabitur </a:t>
              </a:r>
            </a:p>
            <a:p>
              <a:pPr marL="128585" indent="-128585">
                <a:buFont typeface="Arial" panose="020B0604020202020204" pitchFamily="34" charset="0"/>
                <a:buChar char="•"/>
              </a:pPr>
              <a:r>
                <a:rPr lang="en-US" sz="800" dirty="0"/>
                <a:t>maximus sodales</a:t>
              </a:r>
            </a:p>
          </p:txBody>
        </p:sp>
      </p:grpSp>
      <p:grpSp>
        <p:nvGrpSpPr>
          <p:cNvPr id="92" name="Group 91">
            <a:extLst>
              <a:ext uri="{FF2B5EF4-FFF2-40B4-BE49-F238E27FC236}">
                <a16:creationId xmlns:a16="http://schemas.microsoft.com/office/drawing/2014/main" id="{2F4346EA-530B-4042-86DB-F8C2971D5F76}"/>
              </a:ext>
            </a:extLst>
          </p:cNvPr>
          <p:cNvGrpSpPr/>
          <p:nvPr/>
        </p:nvGrpSpPr>
        <p:grpSpPr>
          <a:xfrm>
            <a:off x="6047959" y="2852411"/>
            <a:ext cx="1062243" cy="2037034"/>
            <a:chOff x="639187" y="2852411"/>
            <a:chExt cx="1185164" cy="2037034"/>
          </a:xfrm>
        </p:grpSpPr>
        <p:sp>
          <p:nvSpPr>
            <p:cNvPr id="93" name="TextBox 92">
              <a:extLst>
                <a:ext uri="{FF2B5EF4-FFF2-40B4-BE49-F238E27FC236}">
                  <a16:creationId xmlns:a16="http://schemas.microsoft.com/office/drawing/2014/main" id="{290E4458-F687-44E0-9E0F-747757BEAB17}"/>
                </a:ext>
              </a:extLst>
            </p:cNvPr>
            <p:cNvSpPr txBox="1"/>
            <p:nvPr/>
          </p:nvSpPr>
          <p:spPr>
            <a:xfrm>
              <a:off x="639188" y="2852411"/>
              <a:ext cx="1185163" cy="248223"/>
            </a:xfrm>
            <a:prstGeom prst="rect">
              <a:avLst/>
            </a:prstGeom>
            <a:noFill/>
          </p:spPr>
          <p:txBody>
            <a:bodyPr wrap="square" lIns="0" tIns="0" rIns="0" bIns="0" rtlCol="0" anchor="ctr">
              <a:noAutofit/>
            </a:bodyPr>
            <a:lstStyle/>
            <a:p>
              <a:r>
                <a:rPr lang="en-US" sz="1000" b="1" dirty="0">
                  <a:latin typeface="+mj-lt"/>
                </a:rPr>
                <a:t>Lorem ipsum dolor </a:t>
              </a:r>
              <a:endParaRPr lang="en-PH" sz="1000" b="1" dirty="0">
                <a:latin typeface="+mj-lt"/>
              </a:endParaRPr>
            </a:p>
          </p:txBody>
        </p:sp>
        <p:sp>
          <p:nvSpPr>
            <p:cNvPr id="94" name="TextBox 93">
              <a:extLst>
                <a:ext uri="{FF2B5EF4-FFF2-40B4-BE49-F238E27FC236}">
                  <a16:creationId xmlns:a16="http://schemas.microsoft.com/office/drawing/2014/main" id="{74B47162-0BBE-4F88-BAB2-464D90F71B86}"/>
                </a:ext>
              </a:extLst>
            </p:cNvPr>
            <p:cNvSpPr txBox="1"/>
            <p:nvPr/>
          </p:nvSpPr>
          <p:spPr>
            <a:xfrm>
              <a:off x="639187" y="3174671"/>
              <a:ext cx="1185163" cy="1714774"/>
            </a:xfrm>
            <a:prstGeom prst="rect">
              <a:avLst/>
            </a:prstGeom>
            <a:noFill/>
          </p:spPr>
          <p:txBody>
            <a:bodyPr wrap="square" lIns="0" tIns="0" rIns="0" bIns="0" rtlCol="0" anchor="t">
              <a:noAutofit/>
            </a:bodyPr>
            <a:lstStyle/>
            <a:p>
              <a:r>
                <a:rPr lang="en-US" sz="800" dirty="0"/>
                <a:t>Lorem ipsum dolor sit amet, consectetur adipiscing elit. Ut tempor, quam et mattis </a:t>
              </a:r>
            </a:p>
            <a:p>
              <a:pPr marL="128585" indent="-128585">
                <a:buFont typeface="Arial" panose="020B0604020202020204" pitchFamily="34" charset="0"/>
                <a:buChar char="•"/>
              </a:pPr>
              <a:r>
                <a:rPr lang="en-US" sz="800" dirty="0"/>
                <a:t>pulvinar, mauris ligula </a:t>
              </a:r>
            </a:p>
            <a:p>
              <a:pPr marL="128585" indent="-128585">
                <a:buFont typeface="Arial" panose="020B0604020202020204" pitchFamily="34" charset="0"/>
                <a:buChar char="•"/>
              </a:pPr>
              <a:r>
                <a:rPr lang="en-US" sz="800" dirty="0"/>
                <a:t>suscipit arcu, sed </a:t>
              </a:r>
            </a:p>
            <a:p>
              <a:pPr marL="128585" indent="-128585">
                <a:buFont typeface="Arial" panose="020B0604020202020204" pitchFamily="34" charset="0"/>
                <a:buChar char="•"/>
              </a:pPr>
              <a:r>
                <a:rPr lang="en-US" sz="800" dirty="0"/>
                <a:t>elementum diam leo at </a:t>
              </a:r>
            </a:p>
            <a:p>
              <a:pPr marL="128585" indent="-128585">
                <a:buFont typeface="Arial" panose="020B0604020202020204" pitchFamily="34" charset="0"/>
                <a:buChar char="•"/>
              </a:pPr>
              <a:r>
                <a:rPr lang="en-US" sz="800" dirty="0"/>
                <a:t>magna. Curabitur </a:t>
              </a:r>
            </a:p>
            <a:p>
              <a:pPr marL="128585" indent="-128585">
                <a:buFont typeface="Arial" panose="020B0604020202020204" pitchFamily="34" charset="0"/>
                <a:buChar char="•"/>
              </a:pPr>
              <a:r>
                <a:rPr lang="en-US" sz="800" dirty="0"/>
                <a:t>maximus sodales</a:t>
              </a:r>
            </a:p>
          </p:txBody>
        </p:sp>
      </p:grpSp>
      <p:grpSp>
        <p:nvGrpSpPr>
          <p:cNvPr id="95" name="Group 94">
            <a:extLst>
              <a:ext uri="{FF2B5EF4-FFF2-40B4-BE49-F238E27FC236}">
                <a16:creationId xmlns:a16="http://schemas.microsoft.com/office/drawing/2014/main" id="{873137BD-C577-47B3-9FC0-1A88C212EAEF}"/>
              </a:ext>
            </a:extLst>
          </p:cNvPr>
          <p:cNvGrpSpPr/>
          <p:nvPr/>
        </p:nvGrpSpPr>
        <p:grpSpPr>
          <a:xfrm>
            <a:off x="7423156" y="2852411"/>
            <a:ext cx="1062243" cy="2037034"/>
            <a:chOff x="639187" y="2852411"/>
            <a:chExt cx="1185164" cy="2037034"/>
          </a:xfrm>
        </p:grpSpPr>
        <p:sp>
          <p:nvSpPr>
            <p:cNvPr id="96" name="TextBox 95">
              <a:extLst>
                <a:ext uri="{FF2B5EF4-FFF2-40B4-BE49-F238E27FC236}">
                  <a16:creationId xmlns:a16="http://schemas.microsoft.com/office/drawing/2014/main" id="{D3C4EB4D-80A0-4A19-AE95-E37614A204AE}"/>
                </a:ext>
              </a:extLst>
            </p:cNvPr>
            <p:cNvSpPr txBox="1"/>
            <p:nvPr/>
          </p:nvSpPr>
          <p:spPr>
            <a:xfrm>
              <a:off x="639188" y="2852411"/>
              <a:ext cx="1185163" cy="248223"/>
            </a:xfrm>
            <a:prstGeom prst="rect">
              <a:avLst/>
            </a:prstGeom>
            <a:noFill/>
          </p:spPr>
          <p:txBody>
            <a:bodyPr wrap="square" lIns="0" tIns="0" rIns="0" bIns="0" rtlCol="0" anchor="ctr">
              <a:noAutofit/>
            </a:bodyPr>
            <a:lstStyle/>
            <a:p>
              <a:r>
                <a:rPr lang="en-US" sz="1000" b="1" dirty="0">
                  <a:latin typeface="+mj-lt"/>
                </a:rPr>
                <a:t>Lorem ipsum dolor </a:t>
              </a:r>
              <a:endParaRPr lang="en-PH" sz="1000" b="1" dirty="0">
                <a:latin typeface="+mj-lt"/>
              </a:endParaRPr>
            </a:p>
          </p:txBody>
        </p:sp>
        <p:sp>
          <p:nvSpPr>
            <p:cNvPr id="97" name="TextBox 96">
              <a:extLst>
                <a:ext uri="{FF2B5EF4-FFF2-40B4-BE49-F238E27FC236}">
                  <a16:creationId xmlns:a16="http://schemas.microsoft.com/office/drawing/2014/main" id="{B1BDAFB1-6AEE-4253-9E8A-CF94931B3859}"/>
                </a:ext>
              </a:extLst>
            </p:cNvPr>
            <p:cNvSpPr txBox="1"/>
            <p:nvPr/>
          </p:nvSpPr>
          <p:spPr>
            <a:xfrm>
              <a:off x="639187" y="3174671"/>
              <a:ext cx="1185163" cy="1714774"/>
            </a:xfrm>
            <a:prstGeom prst="rect">
              <a:avLst/>
            </a:prstGeom>
            <a:noFill/>
          </p:spPr>
          <p:txBody>
            <a:bodyPr wrap="square" lIns="0" tIns="0" rIns="0" bIns="0" rtlCol="0" anchor="t">
              <a:noAutofit/>
            </a:bodyPr>
            <a:lstStyle/>
            <a:p>
              <a:r>
                <a:rPr lang="en-US" sz="800" dirty="0"/>
                <a:t>Lorem ipsum dolor sit amet, consectetur adipiscing elit. Ut tempor, quam et mattis </a:t>
              </a:r>
            </a:p>
            <a:p>
              <a:pPr marL="128585" indent="-128585">
                <a:buFont typeface="Arial" panose="020B0604020202020204" pitchFamily="34" charset="0"/>
                <a:buChar char="•"/>
              </a:pPr>
              <a:r>
                <a:rPr lang="en-US" sz="800" dirty="0"/>
                <a:t>pulvinar, mauris ligula </a:t>
              </a:r>
            </a:p>
            <a:p>
              <a:pPr marL="128585" indent="-128585">
                <a:buFont typeface="Arial" panose="020B0604020202020204" pitchFamily="34" charset="0"/>
                <a:buChar char="•"/>
              </a:pPr>
              <a:r>
                <a:rPr lang="en-US" sz="800" dirty="0"/>
                <a:t>suscipit arcu, sed </a:t>
              </a:r>
            </a:p>
            <a:p>
              <a:pPr marL="128585" indent="-128585">
                <a:buFont typeface="Arial" panose="020B0604020202020204" pitchFamily="34" charset="0"/>
                <a:buChar char="•"/>
              </a:pPr>
              <a:r>
                <a:rPr lang="en-US" sz="800" dirty="0"/>
                <a:t>elementum diam leo at </a:t>
              </a:r>
            </a:p>
            <a:p>
              <a:pPr marL="128585" indent="-128585">
                <a:buFont typeface="Arial" panose="020B0604020202020204" pitchFamily="34" charset="0"/>
                <a:buChar char="•"/>
              </a:pPr>
              <a:r>
                <a:rPr lang="en-US" sz="800" dirty="0"/>
                <a:t>magna. Curabitur </a:t>
              </a:r>
            </a:p>
            <a:p>
              <a:pPr marL="128585" indent="-128585">
                <a:buFont typeface="Arial" panose="020B0604020202020204" pitchFamily="34" charset="0"/>
                <a:buChar char="•"/>
              </a:pPr>
              <a:r>
                <a:rPr lang="en-US" sz="800" dirty="0"/>
                <a:t>maximus sodales</a:t>
              </a:r>
            </a:p>
          </p:txBody>
        </p:sp>
      </p:grpSp>
    </p:spTree>
    <p:extLst>
      <p:ext uri="{BB962C8B-B14F-4D97-AF65-F5344CB8AC3E}">
        <p14:creationId xmlns:p14="http://schemas.microsoft.com/office/powerpoint/2010/main" val="1907227304"/>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520EE7-EDC8-4089-8DF0-7C65F4A77A71}"/>
              </a:ext>
            </a:extLst>
          </p:cNvPr>
          <p:cNvSpPr>
            <a:spLocks noGrp="1"/>
          </p:cNvSpPr>
          <p:nvPr>
            <p:ph type="title"/>
          </p:nvPr>
        </p:nvSpPr>
        <p:spPr/>
        <p:txBody>
          <a:bodyPr>
            <a:normAutofit/>
          </a:bodyPr>
          <a:lstStyle/>
          <a:p>
            <a:r>
              <a:rPr lang="en-US" b="1" dirty="0"/>
              <a:t>Hexagon Node Timeline (Six)</a:t>
            </a:r>
          </a:p>
        </p:txBody>
      </p:sp>
      <p:sp>
        <p:nvSpPr>
          <p:cNvPr id="12" name="Slide Number Placeholder 11">
            <a:extLst>
              <a:ext uri="{FF2B5EF4-FFF2-40B4-BE49-F238E27FC236}">
                <a16:creationId xmlns:a16="http://schemas.microsoft.com/office/drawing/2014/main" id="{BFFB0D57-3797-45B1-85F6-E706B1B81BC7}"/>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151</a:t>
            </a:fld>
            <a:endParaRPr lang="en-PH" dirty="0"/>
          </a:p>
        </p:txBody>
      </p:sp>
      <p:grpSp>
        <p:nvGrpSpPr>
          <p:cNvPr id="11" name="Group 10">
            <a:extLst>
              <a:ext uri="{FF2B5EF4-FFF2-40B4-BE49-F238E27FC236}">
                <a16:creationId xmlns:a16="http://schemas.microsoft.com/office/drawing/2014/main" id="{5A6412B1-208C-403A-8621-E32642233811}"/>
              </a:ext>
            </a:extLst>
          </p:cNvPr>
          <p:cNvGrpSpPr/>
          <p:nvPr/>
        </p:nvGrpSpPr>
        <p:grpSpPr>
          <a:xfrm>
            <a:off x="0" y="1628538"/>
            <a:ext cx="9144000" cy="2890968"/>
            <a:chOff x="0" y="1994294"/>
            <a:chExt cx="9144000" cy="2890968"/>
          </a:xfrm>
        </p:grpSpPr>
        <p:sp>
          <p:nvSpPr>
            <p:cNvPr id="3" name="TextBox 2">
              <a:extLst>
                <a:ext uri="{FF2B5EF4-FFF2-40B4-BE49-F238E27FC236}">
                  <a16:creationId xmlns:a16="http://schemas.microsoft.com/office/drawing/2014/main" id="{9F4107D4-E55C-475F-971F-5980F86245F1}"/>
                </a:ext>
              </a:extLst>
            </p:cNvPr>
            <p:cNvSpPr txBox="1"/>
            <p:nvPr/>
          </p:nvSpPr>
          <p:spPr>
            <a:xfrm>
              <a:off x="6796241" y="1994294"/>
              <a:ext cx="2052606" cy="662554"/>
            </a:xfrm>
            <a:prstGeom prst="rect">
              <a:avLst/>
            </a:prstGeom>
            <a:solidFill>
              <a:schemeClr val="bg1"/>
            </a:solidFill>
            <a:ln>
              <a:noFill/>
            </a:ln>
          </p:spPr>
          <p:txBody>
            <a:bodyPr wrap="square" lIns="13716" tIns="13716" rIns="13716" bIns="13716" rtlCol="0" anchor="b">
              <a:normAutofit fontScale="92500"/>
            </a:bodyPr>
            <a:lstStyle/>
            <a:p>
              <a:pPr algn="ctr"/>
              <a:r>
                <a:rPr lang="en-US" sz="975" dirty="0"/>
                <a:t>Lorem ipsum dolor sit amet, consectetur adipiscing elit. Ut tempor, quam et mattis pulvinar, Lorem ipsum dolor sit amet, </a:t>
              </a:r>
            </a:p>
          </p:txBody>
        </p:sp>
        <p:sp>
          <p:nvSpPr>
            <p:cNvPr id="4" name="TextBox 3">
              <a:extLst>
                <a:ext uri="{FF2B5EF4-FFF2-40B4-BE49-F238E27FC236}">
                  <a16:creationId xmlns:a16="http://schemas.microsoft.com/office/drawing/2014/main" id="{3E2B3488-2E07-4BDC-9D91-ED815100A991}"/>
                </a:ext>
              </a:extLst>
            </p:cNvPr>
            <p:cNvSpPr txBox="1"/>
            <p:nvPr/>
          </p:nvSpPr>
          <p:spPr>
            <a:xfrm>
              <a:off x="4141934" y="1994295"/>
              <a:ext cx="2052606" cy="678188"/>
            </a:xfrm>
            <a:prstGeom prst="rect">
              <a:avLst/>
            </a:prstGeom>
            <a:solidFill>
              <a:schemeClr val="bg1"/>
            </a:solidFill>
            <a:ln>
              <a:noFill/>
            </a:ln>
          </p:spPr>
          <p:txBody>
            <a:bodyPr wrap="square" lIns="68580" tIns="13716" rIns="13716" bIns="13716" rtlCol="0" anchor="b">
              <a:normAutofit fontScale="92500"/>
            </a:bodyPr>
            <a:lstStyle/>
            <a:p>
              <a:pPr algn="ctr"/>
              <a:r>
                <a:rPr lang="en-US" sz="975" dirty="0"/>
                <a:t>Lorem ipsum dolor sit amet, consectetur adipiscing elit. Ut tempor, quam et mattis pulvinar, Lorem ipsum dolor sit amet, </a:t>
              </a:r>
            </a:p>
          </p:txBody>
        </p:sp>
        <p:sp>
          <p:nvSpPr>
            <p:cNvPr id="5" name="TextBox 4">
              <a:extLst>
                <a:ext uri="{FF2B5EF4-FFF2-40B4-BE49-F238E27FC236}">
                  <a16:creationId xmlns:a16="http://schemas.microsoft.com/office/drawing/2014/main" id="{DB2C45FD-74A0-4975-BC28-F8CD94A13091}"/>
                </a:ext>
              </a:extLst>
            </p:cNvPr>
            <p:cNvSpPr txBox="1"/>
            <p:nvPr/>
          </p:nvSpPr>
          <p:spPr>
            <a:xfrm>
              <a:off x="1487628" y="1994294"/>
              <a:ext cx="2052606" cy="662554"/>
            </a:xfrm>
            <a:prstGeom prst="rect">
              <a:avLst/>
            </a:prstGeom>
            <a:solidFill>
              <a:schemeClr val="bg1"/>
            </a:solidFill>
            <a:ln>
              <a:noFill/>
            </a:ln>
          </p:spPr>
          <p:txBody>
            <a:bodyPr wrap="square" lIns="13716" tIns="13716" rIns="13716" bIns="13716" rtlCol="0" anchor="b">
              <a:normAutofit fontScale="92500"/>
            </a:bodyPr>
            <a:lstStyle/>
            <a:p>
              <a:pPr algn="ctr"/>
              <a:r>
                <a:rPr lang="en-US" sz="975" dirty="0"/>
                <a:t>Lorem ipsum dolor sit amet, consectetur adipiscing elit. Ut tempor, quam et mattis pulvinar, Lorem ipsum dolor sit amet, </a:t>
              </a:r>
            </a:p>
          </p:txBody>
        </p:sp>
        <p:sp>
          <p:nvSpPr>
            <p:cNvPr id="6" name="TextBox 5">
              <a:extLst>
                <a:ext uri="{FF2B5EF4-FFF2-40B4-BE49-F238E27FC236}">
                  <a16:creationId xmlns:a16="http://schemas.microsoft.com/office/drawing/2014/main" id="{C35CC35A-3D8B-4DE0-BFC7-5C9413B9087A}"/>
                </a:ext>
              </a:extLst>
            </p:cNvPr>
            <p:cNvSpPr txBox="1"/>
            <p:nvPr/>
          </p:nvSpPr>
          <p:spPr>
            <a:xfrm>
              <a:off x="2901782" y="4150154"/>
              <a:ext cx="2052606" cy="735108"/>
            </a:xfrm>
            <a:prstGeom prst="rect">
              <a:avLst/>
            </a:prstGeom>
            <a:solidFill>
              <a:schemeClr val="bg1"/>
            </a:solidFill>
            <a:ln>
              <a:noFill/>
            </a:ln>
          </p:spPr>
          <p:txBody>
            <a:bodyPr wrap="square" lIns="13716" tIns="13716" rIns="13716" bIns="13716" rtlCol="0" anchor="t">
              <a:normAutofit lnSpcReduction="10000"/>
            </a:bodyPr>
            <a:lstStyle/>
            <a:p>
              <a:pPr algn="ctr"/>
              <a:r>
                <a:rPr lang="en-US" sz="975" dirty="0"/>
                <a:t>Lorem ipsum dolor sit amet, consectetur adipiscing elit. Ut tempor, quam et mattis pulvinar, Lorem ipsum dolor sit amet, </a:t>
              </a:r>
            </a:p>
          </p:txBody>
        </p:sp>
        <p:sp>
          <p:nvSpPr>
            <p:cNvPr id="7" name="TextBox 6">
              <a:extLst>
                <a:ext uri="{FF2B5EF4-FFF2-40B4-BE49-F238E27FC236}">
                  <a16:creationId xmlns:a16="http://schemas.microsoft.com/office/drawing/2014/main" id="{7BA9A86C-F47F-4BBB-9C50-B243F9A9F15D}"/>
                </a:ext>
              </a:extLst>
            </p:cNvPr>
            <p:cNvSpPr txBox="1"/>
            <p:nvPr/>
          </p:nvSpPr>
          <p:spPr>
            <a:xfrm>
              <a:off x="5604779" y="4150154"/>
              <a:ext cx="2052606" cy="735108"/>
            </a:xfrm>
            <a:prstGeom prst="rect">
              <a:avLst/>
            </a:prstGeom>
            <a:solidFill>
              <a:schemeClr val="bg1"/>
            </a:solidFill>
            <a:ln>
              <a:noFill/>
            </a:ln>
          </p:spPr>
          <p:txBody>
            <a:bodyPr wrap="square" lIns="13716" tIns="13716" rIns="13716" bIns="13716" rtlCol="0" anchor="t">
              <a:normAutofit lnSpcReduction="10000"/>
            </a:bodyPr>
            <a:lstStyle/>
            <a:p>
              <a:pPr algn="ctr"/>
              <a:r>
                <a:rPr lang="en-US" sz="975" dirty="0"/>
                <a:t>Lorem ipsum dolor sit amet, consectetur adipiscing elit. Ut tempor, quam et mattis pulvinar, Lorem ipsum dolor sit amet, </a:t>
              </a:r>
            </a:p>
          </p:txBody>
        </p:sp>
        <p:sp>
          <p:nvSpPr>
            <p:cNvPr id="8" name="TextBox 7">
              <a:extLst>
                <a:ext uri="{FF2B5EF4-FFF2-40B4-BE49-F238E27FC236}">
                  <a16:creationId xmlns:a16="http://schemas.microsoft.com/office/drawing/2014/main" id="{2CD8C384-B3C3-4513-AC54-5C629B6F9601}"/>
                </a:ext>
              </a:extLst>
            </p:cNvPr>
            <p:cNvSpPr txBox="1"/>
            <p:nvPr/>
          </p:nvSpPr>
          <p:spPr>
            <a:xfrm>
              <a:off x="437861" y="4150154"/>
              <a:ext cx="2052606" cy="735108"/>
            </a:xfrm>
            <a:prstGeom prst="rect">
              <a:avLst/>
            </a:prstGeom>
            <a:solidFill>
              <a:schemeClr val="bg1"/>
            </a:solidFill>
            <a:ln>
              <a:noFill/>
            </a:ln>
          </p:spPr>
          <p:txBody>
            <a:bodyPr wrap="square" lIns="13716" tIns="13716" rIns="13716" bIns="13716" rtlCol="0" anchor="t">
              <a:normAutofit lnSpcReduction="10000"/>
            </a:bodyPr>
            <a:lstStyle/>
            <a:p>
              <a:pPr algn="ctr"/>
              <a:r>
                <a:rPr lang="en-US" sz="975" dirty="0"/>
                <a:t>Lorem ipsum dolor sit amet, consectetur adipiscing elit. Ut tempor, quam et mattis pulvinar, Lorem ipsum dolor sit amet, </a:t>
              </a:r>
            </a:p>
          </p:txBody>
        </p:sp>
        <p:cxnSp>
          <p:nvCxnSpPr>
            <p:cNvPr id="9" name="Straight Connector 8">
              <a:extLst>
                <a:ext uri="{FF2B5EF4-FFF2-40B4-BE49-F238E27FC236}">
                  <a16:creationId xmlns:a16="http://schemas.microsoft.com/office/drawing/2014/main" id="{3C1687F8-D1AF-45CC-8394-37A2E2882A4E}"/>
                </a:ext>
              </a:extLst>
            </p:cNvPr>
            <p:cNvCxnSpPr>
              <a:cxnSpLocks/>
            </p:cNvCxnSpPr>
            <p:nvPr/>
          </p:nvCxnSpPr>
          <p:spPr>
            <a:xfrm>
              <a:off x="0" y="3429170"/>
              <a:ext cx="9144000" cy="0"/>
            </a:xfrm>
            <a:prstGeom prst="line">
              <a:avLst/>
            </a:prstGeom>
            <a:noFill/>
            <a:ln w="76200" cap="rnd">
              <a:solidFill>
                <a:schemeClr val="tx2">
                  <a:lumMod val="25000"/>
                  <a:lumOff val="75000"/>
                </a:schemeClr>
              </a:solidFill>
              <a:prstDash val="solid"/>
              <a:round/>
              <a:headEnd/>
              <a:tailEnd type="triangle"/>
            </a:ln>
            <a:effectLst/>
            <a:extLst>
              <a:ext uri="{909E8E84-426E-40DD-AFC4-6F175D3DCCD1}">
                <a14:hiddenFill xmlns:a14="http://schemas.microsoft.com/office/drawing/2010/main">
                  <a:solidFill>
                    <a:srgbClr val="FFFFFF"/>
                  </a:solidFill>
                </a14:hiddenFill>
              </a:ext>
            </a:extLst>
          </p:spPr>
        </p:cxnSp>
        <p:sp>
          <p:nvSpPr>
            <p:cNvPr id="10" name="Rectangle: Rounded Corners 9">
              <a:extLst>
                <a:ext uri="{FF2B5EF4-FFF2-40B4-BE49-F238E27FC236}">
                  <a16:creationId xmlns:a16="http://schemas.microsoft.com/office/drawing/2014/main" id="{1C09D622-8DF0-47E8-A944-4A28D3D71AB8}"/>
                </a:ext>
              </a:extLst>
            </p:cNvPr>
            <p:cNvSpPr/>
            <p:nvPr/>
          </p:nvSpPr>
          <p:spPr>
            <a:xfrm rot="18900000">
              <a:off x="876464" y="3164085"/>
              <a:ext cx="530171" cy="53017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sp>
          <p:nvSpPr>
            <p:cNvPr id="14" name="Rectangle: Rounded Corners 13">
              <a:extLst>
                <a:ext uri="{FF2B5EF4-FFF2-40B4-BE49-F238E27FC236}">
                  <a16:creationId xmlns:a16="http://schemas.microsoft.com/office/drawing/2014/main" id="{A6058E7A-F94E-44CB-BE1F-80DF6BA86C79}"/>
                </a:ext>
              </a:extLst>
            </p:cNvPr>
            <p:cNvSpPr/>
            <p:nvPr/>
          </p:nvSpPr>
          <p:spPr>
            <a:xfrm rot="18900000">
              <a:off x="2248849" y="3164087"/>
              <a:ext cx="530171" cy="53017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sp>
          <p:nvSpPr>
            <p:cNvPr id="15" name="Rectangle: Rounded Corners 14">
              <a:extLst>
                <a:ext uri="{FF2B5EF4-FFF2-40B4-BE49-F238E27FC236}">
                  <a16:creationId xmlns:a16="http://schemas.microsoft.com/office/drawing/2014/main" id="{39245A47-4883-43D8-9FAD-0CE99DF0A0D1}"/>
                </a:ext>
              </a:extLst>
            </p:cNvPr>
            <p:cNvSpPr/>
            <p:nvPr/>
          </p:nvSpPr>
          <p:spPr>
            <a:xfrm rot="18900000">
              <a:off x="3621232" y="3164087"/>
              <a:ext cx="530171" cy="53017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sp>
          <p:nvSpPr>
            <p:cNvPr id="16" name="Rectangle: Rounded Corners 15">
              <a:extLst>
                <a:ext uri="{FF2B5EF4-FFF2-40B4-BE49-F238E27FC236}">
                  <a16:creationId xmlns:a16="http://schemas.microsoft.com/office/drawing/2014/main" id="{845375F9-161F-4D0F-828B-9B683F7980B8}"/>
                </a:ext>
              </a:extLst>
            </p:cNvPr>
            <p:cNvSpPr/>
            <p:nvPr/>
          </p:nvSpPr>
          <p:spPr>
            <a:xfrm rot="18900000">
              <a:off x="4993617" y="3164087"/>
              <a:ext cx="530171" cy="53017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sp>
          <p:nvSpPr>
            <p:cNvPr id="17" name="Rectangle: Rounded Corners 16">
              <a:extLst>
                <a:ext uri="{FF2B5EF4-FFF2-40B4-BE49-F238E27FC236}">
                  <a16:creationId xmlns:a16="http://schemas.microsoft.com/office/drawing/2014/main" id="{A4B66A30-0EDE-48C0-838E-BCEDEF649A87}"/>
                </a:ext>
              </a:extLst>
            </p:cNvPr>
            <p:cNvSpPr/>
            <p:nvPr/>
          </p:nvSpPr>
          <p:spPr>
            <a:xfrm rot="18900000">
              <a:off x="6366001" y="3164087"/>
              <a:ext cx="530171" cy="53017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sp>
          <p:nvSpPr>
            <p:cNvPr id="18" name="Rectangle: Rounded Corners 17">
              <a:extLst>
                <a:ext uri="{FF2B5EF4-FFF2-40B4-BE49-F238E27FC236}">
                  <a16:creationId xmlns:a16="http://schemas.microsoft.com/office/drawing/2014/main" id="{341089BC-B164-4714-8DF2-E346D16CAEDE}"/>
                </a:ext>
              </a:extLst>
            </p:cNvPr>
            <p:cNvSpPr/>
            <p:nvPr/>
          </p:nvSpPr>
          <p:spPr>
            <a:xfrm rot="18900000">
              <a:off x="7738384" y="3164087"/>
              <a:ext cx="530171" cy="53017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rgbClr val="FFFFFF"/>
                </a:solidFill>
                <a:latin typeface="+mj-lt"/>
                <a:cs typeface="Calibri" panose="020F0502020204030204" pitchFamily="34" charset="0"/>
              </a:endParaRPr>
            </a:p>
          </p:txBody>
        </p:sp>
        <p:cxnSp>
          <p:nvCxnSpPr>
            <p:cNvPr id="34" name="Straight Connector 33">
              <a:extLst>
                <a:ext uri="{FF2B5EF4-FFF2-40B4-BE49-F238E27FC236}">
                  <a16:creationId xmlns:a16="http://schemas.microsoft.com/office/drawing/2014/main" id="{41F4AC20-CC93-402A-8E47-F57818C80BBE}"/>
                </a:ext>
              </a:extLst>
            </p:cNvPr>
            <p:cNvCxnSpPr>
              <a:cxnSpLocks/>
            </p:cNvCxnSpPr>
            <p:nvPr/>
          </p:nvCxnSpPr>
          <p:spPr>
            <a:xfrm>
              <a:off x="1141548" y="3766519"/>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35" name="Straight Connector 34">
              <a:extLst>
                <a:ext uri="{FF2B5EF4-FFF2-40B4-BE49-F238E27FC236}">
                  <a16:creationId xmlns:a16="http://schemas.microsoft.com/office/drawing/2014/main" id="{DBF7172D-398B-4856-BFF2-13FAF4C45166}"/>
                </a:ext>
              </a:extLst>
            </p:cNvPr>
            <p:cNvCxnSpPr>
              <a:cxnSpLocks/>
            </p:cNvCxnSpPr>
            <p:nvPr/>
          </p:nvCxnSpPr>
          <p:spPr>
            <a:xfrm>
              <a:off x="3883458" y="3766519"/>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36" name="Straight Connector 35">
              <a:extLst>
                <a:ext uri="{FF2B5EF4-FFF2-40B4-BE49-F238E27FC236}">
                  <a16:creationId xmlns:a16="http://schemas.microsoft.com/office/drawing/2014/main" id="{AB4392C0-53CB-4D88-B29A-88760F6FC7B8}"/>
                </a:ext>
              </a:extLst>
            </p:cNvPr>
            <p:cNvCxnSpPr>
              <a:cxnSpLocks/>
            </p:cNvCxnSpPr>
            <p:nvPr/>
          </p:nvCxnSpPr>
          <p:spPr>
            <a:xfrm flipH="1">
              <a:off x="6631082" y="3766519"/>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37" name="Straight Connector 36">
              <a:extLst>
                <a:ext uri="{FF2B5EF4-FFF2-40B4-BE49-F238E27FC236}">
                  <a16:creationId xmlns:a16="http://schemas.microsoft.com/office/drawing/2014/main" id="{137EB11F-4077-4CBD-A3C7-1A2C7ED3EC3A}"/>
                </a:ext>
              </a:extLst>
            </p:cNvPr>
            <p:cNvCxnSpPr>
              <a:cxnSpLocks/>
            </p:cNvCxnSpPr>
            <p:nvPr/>
          </p:nvCxnSpPr>
          <p:spPr>
            <a:xfrm flipH="1" flipV="1">
              <a:off x="2515317" y="2739228"/>
              <a:ext cx="1474"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38" name="Straight Connector 37">
              <a:extLst>
                <a:ext uri="{FF2B5EF4-FFF2-40B4-BE49-F238E27FC236}">
                  <a16:creationId xmlns:a16="http://schemas.microsoft.com/office/drawing/2014/main" id="{CD2F48E0-1C24-4C9E-AD06-F92BFDCB33C3}"/>
                </a:ext>
              </a:extLst>
            </p:cNvPr>
            <p:cNvCxnSpPr>
              <a:cxnSpLocks/>
            </p:cNvCxnSpPr>
            <p:nvPr/>
          </p:nvCxnSpPr>
          <p:spPr>
            <a:xfrm flipH="1" flipV="1">
              <a:off x="5252986" y="2739228"/>
              <a:ext cx="2858"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39" name="Straight Connector 38">
              <a:extLst>
                <a:ext uri="{FF2B5EF4-FFF2-40B4-BE49-F238E27FC236}">
                  <a16:creationId xmlns:a16="http://schemas.microsoft.com/office/drawing/2014/main" id="{35310E28-DA87-49D5-88E8-0392A395F68D}"/>
                </a:ext>
              </a:extLst>
            </p:cNvPr>
            <p:cNvCxnSpPr>
              <a:cxnSpLocks/>
            </p:cNvCxnSpPr>
            <p:nvPr/>
          </p:nvCxnSpPr>
          <p:spPr>
            <a:xfrm flipV="1">
              <a:off x="7997751" y="2739228"/>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pic>
          <p:nvPicPr>
            <p:cNvPr id="40" name="Graphic 39" descr="Single gear with solid fill">
              <a:extLst>
                <a:ext uri="{FF2B5EF4-FFF2-40B4-BE49-F238E27FC236}">
                  <a16:creationId xmlns:a16="http://schemas.microsoft.com/office/drawing/2014/main" id="{7EA34C1E-9517-4C2E-B2F0-2CC27E1067F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37793" y="3225413"/>
              <a:ext cx="407513" cy="407513"/>
            </a:xfrm>
            <a:prstGeom prst="rect">
              <a:avLst/>
            </a:prstGeom>
          </p:spPr>
        </p:pic>
        <p:pic>
          <p:nvPicPr>
            <p:cNvPr id="41" name="Graphic 40" descr="Single gear with solid fill">
              <a:extLst>
                <a:ext uri="{FF2B5EF4-FFF2-40B4-BE49-F238E27FC236}">
                  <a16:creationId xmlns:a16="http://schemas.microsoft.com/office/drawing/2014/main" id="{0F489868-FD6D-47B5-A98A-ACE0F8E5332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10178" y="3225415"/>
              <a:ext cx="407513" cy="407513"/>
            </a:xfrm>
            <a:prstGeom prst="rect">
              <a:avLst/>
            </a:prstGeom>
          </p:spPr>
        </p:pic>
        <p:pic>
          <p:nvPicPr>
            <p:cNvPr id="42" name="Graphic 41" descr="Single gear with solid fill">
              <a:extLst>
                <a:ext uri="{FF2B5EF4-FFF2-40B4-BE49-F238E27FC236}">
                  <a16:creationId xmlns:a16="http://schemas.microsoft.com/office/drawing/2014/main" id="{43877D5A-B8C5-41BA-946B-DABE34C4DFC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82561" y="3225415"/>
              <a:ext cx="407513" cy="407513"/>
            </a:xfrm>
            <a:prstGeom prst="rect">
              <a:avLst/>
            </a:prstGeom>
          </p:spPr>
        </p:pic>
        <p:pic>
          <p:nvPicPr>
            <p:cNvPr id="43" name="Graphic 42" descr="Single gear with solid fill">
              <a:extLst>
                <a:ext uri="{FF2B5EF4-FFF2-40B4-BE49-F238E27FC236}">
                  <a16:creationId xmlns:a16="http://schemas.microsoft.com/office/drawing/2014/main" id="{FE519F6C-A4CD-49B1-9D74-D5DF53E74BF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54946" y="3225415"/>
              <a:ext cx="407513" cy="407513"/>
            </a:xfrm>
            <a:prstGeom prst="rect">
              <a:avLst/>
            </a:prstGeom>
          </p:spPr>
        </p:pic>
        <p:pic>
          <p:nvPicPr>
            <p:cNvPr id="44" name="Graphic 43" descr="Single gear with solid fill">
              <a:extLst>
                <a:ext uri="{FF2B5EF4-FFF2-40B4-BE49-F238E27FC236}">
                  <a16:creationId xmlns:a16="http://schemas.microsoft.com/office/drawing/2014/main" id="{A082F116-DC55-4852-ABE4-A3181674422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27330" y="3225415"/>
              <a:ext cx="407513" cy="407513"/>
            </a:xfrm>
            <a:prstGeom prst="rect">
              <a:avLst/>
            </a:prstGeom>
          </p:spPr>
        </p:pic>
        <p:pic>
          <p:nvPicPr>
            <p:cNvPr id="45" name="Graphic 44" descr="Single gear with solid fill">
              <a:extLst>
                <a:ext uri="{FF2B5EF4-FFF2-40B4-BE49-F238E27FC236}">
                  <a16:creationId xmlns:a16="http://schemas.microsoft.com/office/drawing/2014/main" id="{1B0C131D-EB41-44F8-A02A-259D059370F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99713" y="3225415"/>
              <a:ext cx="407513" cy="407513"/>
            </a:xfrm>
            <a:prstGeom prst="rect">
              <a:avLst/>
            </a:prstGeom>
          </p:spPr>
        </p:pic>
      </p:grpSp>
      <p:sp>
        <p:nvSpPr>
          <p:cNvPr id="47" name="TextBox 46">
            <a:extLst>
              <a:ext uri="{FF2B5EF4-FFF2-40B4-BE49-F238E27FC236}">
                <a16:creationId xmlns:a16="http://schemas.microsoft.com/office/drawing/2014/main" id="{B3DF8ABA-406F-4B07-943F-DBFCB836FC9B}"/>
              </a:ext>
            </a:extLst>
          </p:cNvPr>
          <p:cNvSpPr txBox="1"/>
          <p:nvPr/>
        </p:nvSpPr>
        <p:spPr>
          <a:xfrm>
            <a:off x="466815" y="5229462"/>
            <a:ext cx="8188157" cy="620617"/>
          </a:xfrm>
          <a:prstGeom prst="rect">
            <a:avLst/>
          </a:prstGeom>
          <a:solidFill>
            <a:schemeClr val="bg2"/>
          </a:solidFill>
        </p:spPr>
        <p:txBody>
          <a:bodyPr wrap="square" lIns="0" tIns="0" rIns="0" bIns="0" rtlCol="0" anchor="ctr">
            <a:normAutofit/>
          </a:bodyPr>
          <a:lstStyle/>
          <a:p>
            <a:pPr algn="ctr"/>
            <a:r>
              <a:rPr lang="en-US" sz="1200" b="1" dirty="0">
                <a:solidFill>
                  <a:schemeClr val="tx2"/>
                </a:solidFill>
              </a:rPr>
              <a:t>Lorem ipsum dolor sit amet, consectetur adipiscing elit. Ut tempor, quam et mattis pulvinar, mauris ligula suscipit arcu, sed elementum diam leo at magna. Curabitur maximus sodales massa</a:t>
            </a:r>
          </a:p>
        </p:txBody>
      </p:sp>
    </p:spTree>
    <p:extLst>
      <p:ext uri="{BB962C8B-B14F-4D97-AF65-F5344CB8AC3E}">
        <p14:creationId xmlns:p14="http://schemas.microsoft.com/office/powerpoint/2010/main" val="278828292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520EE7-EDC8-4089-8DF0-7C65F4A77A71}"/>
              </a:ext>
            </a:extLst>
          </p:cNvPr>
          <p:cNvSpPr>
            <a:spLocks noGrp="1"/>
          </p:cNvSpPr>
          <p:nvPr>
            <p:ph type="title"/>
          </p:nvPr>
        </p:nvSpPr>
        <p:spPr>
          <a:xfrm>
            <a:off x="295153" y="102266"/>
            <a:ext cx="8576001" cy="812134"/>
          </a:xfrm>
        </p:spPr>
        <p:txBody>
          <a:bodyPr>
            <a:normAutofit/>
          </a:bodyPr>
          <a:lstStyle/>
          <a:p>
            <a:r>
              <a:rPr lang="en-US" dirty="0"/>
              <a:t>Diamond Node Timeline (Five)</a:t>
            </a:r>
          </a:p>
        </p:txBody>
      </p:sp>
      <p:sp>
        <p:nvSpPr>
          <p:cNvPr id="4" name="Slide Number Placeholder 3">
            <a:extLst>
              <a:ext uri="{FF2B5EF4-FFF2-40B4-BE49-F238E27FC236}">
                <a16:creationId xmlns:a16="http://schemas.microsoft.com/office/drawing/2014/main" id="{7F2FFC96-2FC2-4A76-92C6-19CA61BE6EC4}"/>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152</a:t>
            </a:fld>
            <a:endParaRPr lang="en-PH" dirty="0"/>
          </a:p>
        </p:txBody>
      </p:sp>
      <p:cxnSp>
        <p:nvCxnSpPr>
          <p:cNvPr id="34" name="Straight Connector 33">
            <a:extLst>
              <a:ext uri="{FF2B5EF4-FFF2-40B4-BE49-F238E27FC236}">
                <a16:creationId xmlns:a16="http://schemas.microsoft.com/office/drawing/2014/main" id="{41F4AC20-CC93-402A-8E47-F57818C80BBE}"/>
              </a:ext>
            </a:extLst>
          </p:cNvPr>
          <p:cNvCxnSpPr>
            <a:cxnSpLocks/>
          </p:cNvCxnSpPr>
          <p:nvPr/>
        </p:nvCxnSpPr>
        <p:spPr>
          <a:xfrm>
            <a:off x="1304431" y="2275568"/>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58" name="Straight Connector 57">
            <a:extLst>
              <a:ext uri="{FF2B5EF4-FFF2-40B4-BE49-F238E27FC236}">
                <a16:creationId xmlns:a16="http://schemas.microsoft.com/office/drawing/2014/main" id="{CA16F7F7-E137-4561-99EC-927F9F5957FD}"/>
              </a:ext>
            </a:extLst>
          </p:cNvPr>
          <p:cNvCxnSpPr>
            <a:cxnSpLocks/>
          </p:cNvCxnSpPr>
          <p:nvPr/>
        </p:nvCxnSpPr>
        <p:spPr>
          <a:xfrm>
            <a:off x="2932637" y="2275568"/>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59" name="Straight Connector 58">
            <a:extLst>
              <a:ext uri="{FF2B5EF4-FFF2-40B4-BE49-F238E27FC236}">
                <a16:creationId xmlns:a16="http://schemas.microsoft.com/office/drawing/2014/main" id="{76AA9072-20F5-4A3B-8705-13BC4FCC48C9}"/>
              </a:ext>
            </a:extLst>
          </p:cNvPr>
          <p:cNvCxnSpPr>
            <a:cxnSpLocks/>
          </p:cNvCxnSpPr>
          <p:nvPr/>
        </p:nvCxnSpPr>
        <p:spPr>
          <a:xfrm>
            <a:off x="4560844" y="2275568"/>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60" name="Straight Connector 59">
            <a:extLst>
              <a:ext uri="{FF2B5EF4-FFF2-40B4-BE49-F238E27FC236}">
                <a16:creationId xmlns:a16="http://schemas.microsoft.com/office/drawing/2014/main" id="{D4B74AF2-05A4-4AC3-B063-C4B22A903C17}"/>
              </a:ext>
            </a:extLst>
          </p:cNvPr>
          <p:cNvCxnSpPr>
            <a:cxnSpLocks/>
          </p:cNvCxnSpPr>
          <p:nvPr/>
        </p:nvCxnSpPr>
        <p:spPr>
          <a:xfrm>
            <a:off x="6189050" y="2275568"/>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85" name="Straight Connector 84">
            <a:extLst>
              <a:ext uri="{FF2B5EF4-FFF2-40B4-BE49-F238E27FC236}">
                <a16:creationId xmlns:a16="http://schemas.microsoft.com/office/drawing/2014/main" id="{856B65D0-9FD9-46CF-A232-915BDEABDD9D}"/>
              </a:ext>
            </a:extLst>
          </p:cNvPr>
          <p:cNvCxnSpPr>
            <a:cxnSpLocks/>
          </p:cNvCxnSpPr>
          <p:nvPr/>
        </p:nvCxnSpPr>
        <p:spPr>
          <a:xfrm>
            <a:off x="7817258" y="2275568"/>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9" name="Straight Connector 8">
            <a:extLst>
              <a:ext uri="{FF2B5EF4-FFF2-40B4-BE49-F238E27FC236}">
                <a16:creationId xmlns:a16="http://schemas.microsoft.com/office/drawing/2014/main" id="{3C1687F8-D1AF-45CC-8394-37A2E2882A4E}"/>
              </a:ext>
            </a:extLst>
          </p:cNvPr>
          <p:cNvCxnSpPr>
            <a:cxnSpLocks/>
          </p:cNvCxnSpPr>
          <p:nvPr/>
        </p:nvCxnSpPr>
        <p:spPr>
          <a:xfrm>
            <a:off x="0" y="1938219"/>
            <a:ext cx="9144000" cy="0"/>
          </a:xfrm>
          <a:prstGeom prst="line">
            <a:avLst/>
          </a:prstGeom>
          <a:noFill/>
          <a:ln w="76200" cap="rnd">
            <a:solidFill>
              <a:schemeClr val="tx2">
                <a:lumMod val="25000"/>
                <a:lumOff val="75000"/>
              </a:schemeClr>
            </a:solidFill>
            <a:prstDash val="solid"/>
            <a:round/>
            <a:headEnd/>
            <a:tailEnd type="triangle"/>
          </a:ln>
          <a:effectLst/>
          <a:extLst>
            <a:ext uri="{909E8E84-426E-40DD-AFC4-6F175D3DCCD1}">
              <a14:hiddenFill xmlns:a14="http://schemas.microsoft.com/office/drawing/2010/main">
                <a:solidFill>
                  <a:srgbClr val="FFFFFF"/>
                </a:solidFill>
              </a14:hiddenFill>
            </a:ext>
          </a:extLst>
        </p:spPr>
      </p:cxnSp>
      <p:grpSp>
        <p:nvGrpSpPr>
          <p:cNvPr id="13" name="Group 12">
            <a:extLst>
              <a:ext uri="{FF2B5EF4-FFF2-40B4-BE49-F238E27FC236}">
                <a16:creationId xmlns:a16="http://schemas.microsoft.com/office/drawing/2014/main" id="{84D32EAE-5077-44E6-A626-F9513DC8D833}"/>
              </a:ext>
            </a:extLst>
          </p:cNvPr>
          <p:cNvGrpSpPr/>
          <p:nvPr/>
        </p:nvGrpSpPr>
        <p:grpSpPr>
          <a:xfrm>
            <a:off x="994750" y="1628538"/>
            <a:ext cx="619362" cy="619362"/>
            <a:chOff x="1168617" y="1887059"/>
            <a:chExt cx="706894" cy="706893"/>
          </a:xfrm>
        </p:grpSpPr>
        <p:sp>
          <p:nvSpPr>
            <p:cNvPr id="10" name="Rectangle: Rounded Corners 9">
              <a:extLst>
                <a:ext uri="{FF2B5EF4-FFF2-40B4-BE49-F238E27FC236}">
                  <a16:creationId xmlns:a16="http://schemas.microsoft.com/office/drawing/2014/main" id="{1C09D622-8DF0-47E8-A944-4A28D3D71AB8}"/>
                </a:ext>
              </a:extLst>
            </p:cNvPr>
            <p:cNvSpPr/>
            <p:nvPr/>
          </p:nvSpPr>
          <p:spPr>
            <a:xfrm rot="18900000">
              <a:off x="1168617" y="1887059"/>
              <a:ext cx="706894" cy="706893"/>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0" name="Graphic 39" descr="Single gear with solid fill">
              <a:extLst>
                <a:ext uri="{FF2B5EF4-FFF2-40B4-BE49-F238E27FC236}">
                  <a16:creationId xmlns:a16="http://schemas.microsoft.com/office/drawing/2014/main" id="{7EA34C1E-9517-4C2E-B2F0-2CC27E1067F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50389" y="1968830"/>
              <a:ext cx="543350" cy="543350"/>
            </a:xfrm>
            <a:prstGeom prst="rect">
              <a:avLst/>
            </a:prstGeom>
          </p:spPr>
        </p:pic>
      </p:grpSp>
      <p:grpSp>
        <p:nvGrpSpPr>
          <p:cNvPr id="19" name="Group 18">
            <a:extLst>
              <a:ext uri="{FF2B5EF4-FFF2-40B4-BE49-F238E27FC236}">
                <a16:creationId xmlns:a16="http://schemas.microsoft.com/office/drawing/2014/main" id="{C0645159-EE17-4B26-8FF4-3927C8BFE7A8}"/>
              </a:ext>
            </a:extLst>
          </p:cNvPr>
          <p:cNvGrpSpPr/>
          <p:nvPr/>
        </p:nvGrpSpPr>
        <p:grpSpPr>
          <a:xfrm>
            <a:off x="2622957" y="1628538"/>
            <a:ext cx="619362" cy="619362"/>
            <a:chOff x="2998462" y="1887059"/>
            <a:chExt cx="706894" cy="706893"/>
          </a:xfrm>
        </p:grpSpPr>
        <p:sp>
          <p:nvSpPr>
            <p:cNvPr id="14" name="Rectangle: Rounded Corners 13">
              <a:extLst>
                <a:ext uri="{FF2B5EF4-FFF2-40B4-BE49-F238E27FC236}">
                  <a16:creationId xmlns:a16="http://schemas.microsoft.com/office/drawing/2014/main" id="{A6058E7A-F94E-44CB-BE1F-80DF6BA86C79}"/>
                </a:ext>
              </a:extLst>
            </p:cNvPr>
            <p:cNvSpPr/>
            <p:nvPr/>
          </p:nvSpPr>
          <p:spPr>
            <a:xfrm rot="18900000">
              <a:off x="2998462" y="1887059"/>
              <a:ext cx="706894" cy="706893"/>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1" name="Graphic 40" descr="Single gear with solid fill">
              <a:extLst>
                <a:ext uri="{FF2B5EF4-FFF2-40B4-BE49-F238E27FC236}">
                  <a16:creationId xmlns:a16="http://schemas.microsoft.com/office/drawing/2014/main" id="{0F489868-FD6D-47B5-A98A-ACE0F8E5332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80234" y="1968830"/>
              <a:ext cx="543350" cy="543350"/>
            </a:xfrm>
            <a:prstGeom prst="rect">
              <a:avLst/>
            </a:prstGeom>
          </p:spPr>
        </p:pic>
      </p:grpSp>
      <p:grpSp>
        <p:nvGrpSpPr>
          <p:cNvPr id="20" name="Group 19">
            <a:extLst>
              <a:ext uri="{FF2B5EF4-FFF2-40B4-BE49-F238E27FC236}">
                <a16:creationId xmlns:a16="http://schemas.microsoft.com/office/drawing/2014/main" id="{DD304378-FF35-4BA2-8164-21759C845206}"/>
              </a:ext>
            </a:extLst>
          </p:cNvPr>
          <p:cNvGrpSpPr/>
          <p:nvPr/>
        </p:nvGrpSpPr>
        <p:grpSpPr>
          <a:xfrm>
            <a:off x="4251164" y="1628538"/>
            <a:ext cx="619362" cy="619362"/>
            <a:chOff x="4828306" y="1887059"/>
            <a:chExt cx="706894" cy="706893"/>
          </a:xfrm>
        </p:grpSpPr>
        <p:sp>
          <p:nvSpPr>
            <p:cNvPr id="15" name="Rectangle: Rounded Corners 14">
              <a:extLst>
                <a:ext uri="{FF2B5EF4-FFF2-40B4-BE49-F238E27FC236}">
                  <a16:creationId xmlns:a16="http://schemas.microsoft.com/office/drawing/2014/main" id="{39245A47-4883-43D8-9FAD-0CE99DF0A0D1}"/>
                </a:ext>
              </a:extLst>
            </p:cNvPr>
            <p:cNvSpPr/>
            <p:nvPr/>
          </p:nvSpPr>
          <p:spPr>
            <a:xfrm rot="18900000">
              <a:off x="4828306" y="1887059"/>
              <a:ext cx="706894" cy="706893"/>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2" name="Graphic 41" descr="Single gear with solid fill">
              <a:extLst>
                <a:ext uri="{FF2B5EF4-FFF2-40B4-BE49-F238E27FC236}">
                  <a16:creationId xmlns:a16="http://schemas.microsoft.com/office/drawing/2014/main" id="{43877D5A-B8C5-41BA-946B-DABE34C4DFC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910079" y="1968830"/>
              <a:ext cx="543350" cy="543350"/>
            </a:xfrm>
            <a:prstGeom prst="rect">
              <a:avLst/>
            </a:prstGeom>
          </p:spPr>
        </p:pic>
      </p:grpSp>
      <p:grpSp>
        <p:nvGrpSpPr>
          <p:cNvPr id="21" name="Group 20">
            <a:extLst>
              <a:ext uri="{FF2B5EF4-FFF2-40B4-BE49-F238E27FC236}">
                <a16:creationId xmlns:a16="http://schemas.microsoft.com/office/drawing/2014/main" id="{015A9A81-E7A2-429A-9E51-964333AD1A1D}"/>
              </a:ext>
            </a:extLst>
          </p:cNvPr>
          <p:cNvGrpSpPr/>
          <p:nvPr/>
        </p:nvGrpSpPr>
        <p:grpSpPr>
          <a:xfrm>
            <a:off x="5879372" y="1628538"/>
            <a:ext cx="619362" cy="619362"/>
            <a:chOff x="6658152" y="1887059"/>
            <a:chExt cx="706894" cy="706893"/>
          </a:xfrm>
        </p:grpSpPr>
        <p:sp>
          <p:nvSpPr>
            <p:cNvPr id="16" name="Rectangle: Rounded Corners 15">
              <a:extLst>
                <a:ext uri="{FF2B5EF4-FFF2-40B4-BE49-F238E27FC236}">
                  <a16:creationId xmlns:a16="http://schemas.microsoft.com/office/drawing/2014/main" id="{845375F9-161F-4D0F-828B-9B683F7980B8}"/>
                </a:ext>
              </a:extLst>
            </p:cNvPr>
            <p:cNvSpPr/>
            <p:nvPr/>
          </p:nvSpPr>
          <p:spPr>
            <a:xfrm rot="18900000">
              <a:off x="6658152" y="1887059"/>
              <a:ext cx="706894" cy="706893"/>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3" name="Graphic 42" descr="Single gear with solid fill">
              <a:extLst>
                <a:ext uri="{FF2B5EF4-FFF2-40B4-BE49-F238E27FC236}">
                  <a16:creationId xmlns:a16="http://schemas.microsoft.com/office/drawing/2014/main" id="{FE519F6C-A4CD-49B1-9D74-D5DF53E74BF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739924" y="1968830"/>
              <a:ext cx="543350" cy="543350"/>
            </a:xfrm>
            <a:prstGeom prst="rect">
              <a:avLst/>
            </a:prstGeom>
          </p:spPr>
        </p:pic>
      </p:grpSp>
      <p:grpSp>
        <p:nvGrpSpPr>
          <p:cNvPr id="22" name="Group 21">
            <a:extLst>
              <a:ext uri="{FF2B5EF4-FFF2-40B4-BE49-F238E27FC236}">
                <a16:creationId xmlns:a16="http://schemas.microsoft.com/office/drawing/2014/main" id="{76B4732E-4D3A-4BB1-861D-D31F35A14A7B}"/>
              </a:ext>
            </a:extLst>
          </p:cNvPr>
          <p:cNvGrpSpPr/>
          <p:nvPr/>
        </p:nvGrpSpPr>
        <p:grpSpPr>
          <a:xfrm>
            <a:off x="7507577" y="1628538"/>
            <a:ext cx="619362" cy="619362"/>
            <a:chOff x="8487997" y="1887059"/>
            <a:chExt cx="706894" cy="706893"/>
          </a:xfrm>
        </p:grpSpPr>
        <p:sp>
          <p:nvSpPr>
            <p:cNvPr id="17" name="Rectangle: Rounded Corners 16">
              <a:extLst>
                <a:ext uri="{FF2B5EF4-FFF2-40B4-BE49-F238E27FC236}">
                  <a16:creationId xmlns:a16="http://schemas.microsoft.com/office/drawing/2014/main" id="{A4B66A30-0EDE-48C0-838E-BCEDEF649A87}"/>
                </a:ext>
              </a:extLst>
            </p:cNvPr>
            <p:cNvSpPr/>
            <p:nvPr/>
          </p:nvSpPr>
          <p:spPr>
            <a:xfrm rot="18900000">
              <a:off x="8487997" y="1887059"/>
              <a:ext cx="706894" cy="706893"/>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4" name="Graphic 43" descr="Single gear with solid fill">
              <a:extLst>
                <a:ext uri="{FF2B5EF4-FFF2-40B4-BE49-F238E27FC236}">
                  <a16:creationId xmlns:a16="http://schemas.microsoft.com/office/drawing/2014/main" id="{A082F116-DC55-4852-ABE4-A3181674422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569769" y="1968830"/>
              <a:ext cx="543350" cy="543350"/>
            </a:xfrm>
            <a:prstGeom prst="rect">
              <a:avLst/>
            </a:prstGeom>
          </p:spPr>
        </p:pic>
      </p:grpSp>
      <p:sp>
        <p:nvSpPr>
          <p:cNvPr id="46" name="TextBox 45">
            <a:extLst>
              <a:ext uri="{FF2B5EF4-FFF2-40B4-BE49-F238E27FC236}">
                <a16:creationId xmlns:a16="http://schemas.microsoft.com/office/drawing/2014/main" id="{4A2896D9-8991-4724-979B-87EA69DF5FDD}"/>
              </a:ext>
            </a:extLst>
          </p:cNvPr>
          <p:cNvSpPr txBox="1"/>
          <p:nvPr/>
        </p:nvSpPr>
        <p:spPr>
          <a:xfrm>
            <a:off x="583473" y="4882877"/>
            <a:ext cx="1441918" cy="967197"/>
          </a:xfrm>
          <a:prstGeom prst="rect">
            <a:avLst/>
          </a:prstGeom>
          <a:solidFill>
            <a:schemeClr val="bg2"/>
          </a:solidFill>
        </p:spPr>
        <p:txBody>
          <a:bodyPr wrap="square" lIns="27000" tIns="27000" rIns="27000" bIns="27000" rtlCol="0" anchor="ctr">
            <a:normAutofit/>
          </a:bodyPr>
          <a:lstStyle/>
          <a:p>
            <a:pPr algn="ctr"/>
            <a:r>
              <a:rPr lang="en-US" sz="1000" b="1" dirty="0">
                <a:solidFill>
                  <a:schemeClr val="tx2"/>
                </a:solidFill>
              </a:rPr>
              <a:t>Lorem ipsum dolor sit amet, consectetur adipiscing elit</a:t>
            </a:r>
          </a:p>
        </p:txBody>
      </p:sp>
      <p:sp>
        <p:nvSpPr>
          <p:cNvPr id="6" name="TextBox 5">
            <a:extLst>
              <a:ext uri="{FF2B5EF4-FFF2-40B4-BE49-F238E27FC236}">
                <a16:creationId xmlns:a16="http://schemas.microsoft.com/office/drawing/2014/main" id="{C35CC35A-3D8B-4DE0-BFC7-5C9413B9087A}"/>
              </a:ext>
            </a:extLst>
          </p:cNvPr>
          <p:cNvSpPr txBox="1"/>
          <p:nvPr/>
        </p:nvSpPr>
        <p:spPr>
          <a:xfrm>
            <a:off x="583473" y="3000916"/>
            <a:ext cx="1441918" cy="1367939"/>
          </a:xfrm>
          <a:prstGeom prst="rect">
            <a:avLst/>
          </a:prstGeom>
          <a:solidFill>
            <a:schemeClr val="bg1"/>
          </a:solidFill>
          <a:ln>
            <a:noFill/>
          </a:ln>
        </p:spPr>
        <p:txBody>
          <a:bodyPr wrap="square" lIns="13716" tIns="13716" rIns="13716" bIns="13716" rtlCol="0" anchor="t">
            <a:normAutofit/>
          </a:bodyPr>
          <a:lstStyle/>
          <a:p>
            <a:pPr algn="ctr"/>
            <a:r>
              <a:rPr lang="en-US" sz="1000" dirty="0"/>
              <a:t>Lorem ipsum dolor sit amet, consectetur adipiscing elit. Ut tempor, quam et mattis pulvinar, Lorem ipsum dolor sit amet, </a:t>
            </a:r>
          </a:p>
        </p:txBody>
      </p:sp>
      <p:sp>
        <p:nvSpPr>
          <p:cNvPr id="8" name="TextBox 7">
            <a:extLst>
              <a:ext uri="{FF2B5EF4-FFF2-40B4-BE49-F238E27FC236}">
                <a16:creationId xmlns:a16="http://schemas.microsoft.com/office/drawing/2014/main" id="{2CD8C384-B3C3-4513-AC54-5C629B6F9601}"/>
              </a:ext>
            </a:extLst>
          </p:cNvPr>
          <p:cNvSpPr txBox="1"/>
          <p:nvPr/>
        </p:nvSpPr>
        <p:spPr>
          <a:xfrm>
            <a:off x="583473" y="2687993"/>
            <a:ext cx="1441918" cy="321074"/>
          </a:xfrm>
          <a:prstGeom prst="rect">
            <a:avLst/>
          </a:prstGeom>
          <a:solidFill>
            <a:schemeClr val="bg1"/>
          </a:solidFill>
          <a:ln>
            <a:noFill/>
          </a:ln>
        </p:spPr>
        <p:txBody>
          <a:bodyPr wrap="square" lIns="13716" tIns="13716" rIns="13716" bIns="13716" rtlCol="0" anchor="t">
            <a:normAutofit/>
          </a:bodyPr>
          <a:lstStyle/>
          <a:p>
            <a:pPr algn="ctr"/>
            <a:r>
              <a:rPr lang="en-US" sz="1400" b="1" dirty="0"/>
              <a:t>Lorem ipsum</a:t>
            </a:r>
          </a:p>
        </p:txBody>
      </p:sp>
      <p:sp>
        <p:nvSpPr>
          <p:cNvPr id="31" name="TextBox 30">
            <a:extLst>
              <a:ext uri="{FF2B5EF4-FFF2-40B4-BE49-F238E27FC236}">
                <a16:creationId xmlns:a16="http://schemas.microsoft.com/office/drawing/2014/main" id="{DD8CAF35-E7B7-490A-AC12-F3994C02F902}"/>
              </a:ext>
            </a:extLst>
          </p:cNvPr>
          <p:cNvSpPr txBox="1"/>
          <p:nvPr/>
        </p:nvSpPr>
        <p:spPr>
          <a:xfrm>
            <a:off x="2211681" y="3000919"/>
            <a:ext cx="1441918" cy="1367939"/>
          </a:xfrm>
          <a:prstGeom prst="rect">
            <a:avLst/>
          </a:prstGeom>
          <a:solidFill>
            <a:schemeClr val="bg1"/>
          </a:solidFill>
          <a:ln>
            <a:noFill/>
          </a:ln>
        </p:spPr>
        <p:txBody>
          <a:bodyPr wrap="square" lIns="13716" tIns="13716" rIns="13716" bIns="13716" rtlCol="0" anchor="t">
            <a:normAutofit/>
          </a:bodyPr>
          <a:lstStyle/>
          <a:p>
            <a:pPr algn="ctr"/>
            <a:r>
              <a:rPr lang="en-US" sz="1000" dirty="0"/>
              <a:t>Lorem ipsum dolor sit amet, consectetur adipiscing elit. Ut tempor, quam et mattis pulvinar, Lorem ipsum dolor sit amet, </a:t>
            </a:r>
          </a:p>
        </p:txBody>
      </p:sp>
      <p:sp>
        <p:nvSpPr>
          <p:cNvPr id="32" name="TextBox 31">
            <a:extLst>
              <a:ext uri="{FF2B5EF4-FFF2-40B4-BE49-F238E27FC236}">
                <a16:creationId xmlns:a16="http://schemas.microsoft.com/office/drawing/2014/main" id="{0872D8BE-85FD-471D-8B94-E5B161D796ED}"/>
              </a:ext>
            </a:extLst>
          </p:cNvPr>
          <p:cNvSpPr txBox="1"/>
          <p:nvPr/>
        </p:nvSpPr>
        <p:spPr>
          <a:xfrm>
            <a:off x="2211681" y="2687993"/>
            <a:ext cx="1441918" cy="321074"/>
          </a:xfrm>
          <a:prstGeom prst="rect">
            <a:avLst/>
          </a:prstGeom>
          <a:solidFill>
            <a:schemeClr val="bg1"/>
          </a:solidFill>
          <a:ln>
            <a:noFill/>
          </a:ln>
        </p:spPr>
        <p:txBody>
          <a:bodyPr wrap="square" lIns="13716" tIns="13716" rIns="13716" bIns="13716" rtlCol="0" anchor="t">
            <a:normAutofit/>
          </a:bodyPr>
          <a:lstStyle/>
          <a:p>
            <a:pPr algn="ctr"/>
            <a:r>
              <a:rPr lang="en-US" sz="1400" b="1" dirty="0"/>
              <a:t>Lorem ipsum</a:t>
            </a:r>
          </a:p>
        </p:txBody>
      </p:sp>
      <p:sp>
        <p:nvSpPr>
          <p:cNvPr id="47" name="TextBox 46">
            <a:extLst>
              <a:ext uri="{FF2B5EF4-FFF2-40B4-BE49-F238E27FC236}">
                <a16:creationId xmlns:a16="http://schemas.microsoft.com/office/drawing/2014/main" id="{B3EAD3E4-C8FC-4509-96A6-DE657B83B1EE}"/>
              </a:ext>
            </a:extLst>
          </p:cNvPr>
          <p:cNvSpPr txBox="1"/>
          <p:nvPr/>
        </p:nvSpPr>
        <p:spPr>
          <a:xfrm>
            <a:off x="3839888" y="3000919"/>
            <a:ext cx="1441918" cy="1367939"/>
          </a:xfrm>
          <a:prstGeom prst="rect">
            <a:avLst/>
          </a:prstGeom>
          <a:solidFill>
            <a:schemeClr val="bg1"/>
          </a:solidFill>
          <a:ln>
            <a:noFill/>
          </a:ln>
        </p:spPr>
        <p:txBody>
          <a:bodyPr wrap="square" lIns="13716" tIns="13716" rIns="13716" bIns="13716" rtlCol="0" anchor="t">
            <a:normAutofit/>
          </a:bodyPr>
          <a:lstStyle/>
          <a:p>
            <a:pPr algn="ctr"/>
            <a:r>
              <a:rPr lang="en-US" sz="1000" dirty="0"/>
              <a:t>Lorem ipsum dolor sit amet, consectetur adipiscing elit. Ut tempor, quam et mattis pulvinar, Lorem ipsum dolor sit amet, </a:t>
            </a:r>
          </a:p>
        </p:txBody>
      </p:sp>
      <p:sp>
        <p:nvSpPr>
          <p:cNvPr id="48" name="TextBox 47">
            <a:extLst>
              <a:ext uri="{FF2B5EF4-FFF2-40B4-BE49-F238E27FC236}">
                <a16:creationId xmlns:a16="http://schemas.microsoft.com/office/drawing/2014/main" id="{4CC673E1-1364-401D-BE33-A3F03BA1A8A1}"/>
              </a:ext>
            </a:extLst>
          </p:cNvPr>
          <p:cNvSpPr txBox="1"/>
          <p:nvPr/>
        </p:nvSpPr>
        <p:spPr>
          <a:xfrm>
            <a:off x="3839888" y="2687993"/>
            <a:ext cx="1441918" cy="321074"/>
          </a:xfrm>
          <a:prstGeom prst="rect">
            <a:avLst/>
          </a:prstGeom>
          <a:solidFill>
            <a:schemeClr val="bg1"/>
          </a:solidFill>
          <a:ln>
            <a:noFill/>
          </a:ln>
        </p:spPr>
        <p:txBody>
          <a:bodyPr wrap="square" lIns="13716" tIns="13716" rIns="13716" bIns="13716" rtlCol="0" anchor="t">
            <a:normAutofit/>
          </a:bodyPr>
          <a:lstStyle/>
          <a:p>
            <a:pPr algn="ctr"/>
            <a:r>
              <a:rPr lang="en-US" sz="1400" b="1" dirty="0"/>
              <a:t>Lorem ipsum</a:t>
            </a:r>
          </a:p>
        </p:txBody>
      </p:sp>
      <p:sp>
        <p:nvSpPr>
          <p:cNvPr id="50" name="TextBox 49">
            <a:extLst>
              <a:ext uri="{FF2B5EF4-FFF2-40B4-BE49-F238E27FC236}">
                <a16:creationId xmlns:a16="http://schemas.microsoft.com/office/drawing/2014/main" id="{BF5AF20A-6067-428D-89EB-4A30F21EA970}"/>
              </a:ext>
            </a:extLst>
          </p:cNvPr>
          <p:cNvSpPr txBox="1"/>
          <p:nvPr/>
        </p:nvSpPr>
        <p:spPr>
          <a:xfrm>
            <a:off x="5468095" y="3000919"/>
            <a:ext cx="1441918" cy="1367939"/>
          </a:xfrm>
          <a:prstGeom prst="rect">
            <a:avLst/>
          </a:prstGeom>
          <a:solidFill>
            <a:schemeClr val="bg1"/>
          </a:solidFill>
          <a:ln>
            <a:noFill/>
          </a:ln>
        </p:spPr>
        <p:txBody>
          <a:bodyPr wrap="square" lIns="13716" tIns="13716" rIns="13716" bIns="13716" rtlCol="0" anchor="t">
            <a:normAutofit/>
          </a:bodyPr>
          <a:lstStyle/>
          <a:p>
            <a:pPr algn="ctr"/>
            <a:r>
              <a:rPr lang="en-US" sz="1000" dirty="0"/>
              <a:t>Lorem ipsum dolor sit amet, consectetur adipiscing elit. Ut tempor, quam et mattis pulvinar, Lorem ipsum dolor sit amet, </a:t>
            </a:r>
          </a:p>
        </p:txBody>
      </p:sp>
      <p:sp>
        <p:nvSpPr>
          <p:cNvPr id="51" name="TextBox 50">
            <a:extLst>
              <a:ext uri="{FF2B5EF4-FFF2-40B4-BE49-F238E27FC236}">
                <a16:creationId xmlns:a16="http://schemas.microsoft.com/office/drawing/2014/main" id="{34EF196B-5D88-453A-8664-A0FC96201F88}"/>
              </a:ext>
            </a:extLst>
          </p:cNvPr>
          <p:cNvSpPr txBox="1"/>
          <p:nvPr/>
        </p:nvSpPr>
        <p:spPr>
          <a:xfrm>
            <a:off x="5468095" y="2687993"/>
            <a:ext cx="1441918" cy="321074"/>
          </a:xfrm>
          <a:prstGeom prst="rect">
            <a:avLst/>
          </a:prstGeom>
          <a:solidFill>
            <a:schemeClr val="bg1"/>
          </a:solidFill>
          <a:ln>
            <a:noFill/>
          </a:ln>
        </p:spPr>
        <p:txBody>
          <a:bodyPr wrap="square" lIns="13716" tIns="13716" rIns="13716" bIns="13716" rtlCol="0" anchor="t">
            <a:normAutofit/>
          </a:bodyPr>
          <a:lstStyle/>
          <a:p>
            <a:pPr algn="ctr"/>
            <a:r>
              <a:rPr lang="en-US" sz="1400" b="1" dirty="0"/>
              <a:t>Lorem ipsum</a:t>
            </a:r>
          </a:p>
        </p:txBody>
      </p:sp>
      <p:sp>
        <p:nvSpPr>
          <p:cNvPr id="53" name="TextBox 52">
            <a:extLst>
              <a:ext uri="{FF2B5EF4-FFF2-40B4-BE49-F238E27FC236}">
                <a16:creationId xmlns:a16="http://schemas.microsoft.com/office/drawing/2014/main" id="{D61257E4-D32A-458C-BF06-8AB3B0938176}"/>
              </a:ext>
            </a:extLst>
          </p:cNvPr>
          <p:cNvSpPr txBox="1"/>
          <p:nvPr/>
        </p:nvSpPr>
        <p:spPr>
          <a:xfrm>
            <a:off x="7096302" y="3000919"/>
            <a:ext cx="1441918" cy="1367939"/>
          </a:xfrm>
          <a:prstGeom prst="rect">
            <a:avLst/>
          </a:prstGeom>
          <a:solidFill>
            <a:schemeClr val="bg1"/>
          </a:solidFill>
          <a:ln>
            <a:noFill/>
          </a:ln>
        </p:spPr>
        <p:txBody>
          <a:bodyPr wrap="square" lIns="13716" tIns="13716" rIns="13716" bIns="13716" rtlCol="0" anchor="t">
            <a:normAutofit/>
          </a:bodyPr>
          <a:lstStyle/>
          <a:p>
            <a:pPr algn="ctr"/>
            <a:r>
              <a:rPr lang="en-US" sz="1000" dirty="0"/>
              <a:t>Lorem ipsum dolor sit amet, consectetur adipiscing elit. Ut tempor, quam et mattis pulvinar, Lorem ipsum dolor sit amet, </a:t>
            </a:r>
          </a:p>
        </p:txBody>
      </p:sp>
      <p:sp>
        <p:nvSpPr>
          <p:cNvPr id="54" name="TextBox 53">
            <a:extLst>
              <a:ext uri="{FF2B5EF4-FFF2-40B4-BE49-F238E27FC236}">
                <a16:creationId xmlns:a16="http://schemas.microsoft.com/office/drawing/2014/main" id="{2026F1DC-3D2B-4E98-9BEC-E6532726644B}"/>
              </a:ext>
            </a:extLst>
          </p:cNvPr>
          <p:cNvSpPr txBox="1"/>
          <p:nvPr/>
        </p:nvSpPr>
        <p:spPr>
          <a:xfrm>
            <a:off x="7096302" y="2687993"/>
            <a:ext cx="1441918" cy="321074"/>
          </a:xfrm>
          <a:prstGeom prst="rect">
            <a:avLst/>
          </a:prstGeom>
          <a:solidFill>
            <a:schemeClr val="bg1"/>
          </a:solidFill>
          <a:ln>
            <a:noFill/>
          </a:ln>
        </p:spPr>
        <p:txBody>
          <a:bodyPr wrap="square" lIns="13716" tIns="13716" rIns="13716" bIns="13716" rtlCol="0" anchor="t">
            <a:normAutofit/>
          </a:bodyPr>
          <a:lstStyle/>
          <a:p>
            <a:pPr algn="ctr"/>
            <a:r>
              <a:rPr lang="en-US" sz="1400" b="1" dirty="0"/>
              <a:t>Lorem ipsum</a:t>
            </a:r>
          </a:p>
        </p:txBody>
      </p:sp>
      <p:sp>
        <p:nvSpPr>
          <p:cNvPr id="63" name="TextBox 62">
            <a:extLst>
              <a:ext uri="{FF2B5EF4-FFF2-40B4-BE49-F238E27FC236}">
                <a16:creationId xmlns:a16="http://schemas.microsoft.com/office/drawing/2014/main" id="{A9B83B18-8269-424B-8F81-A7EC1F526922}"/>
              </a:ext>
            </a:extLst>
          </p:cNvPr>
          <p:cNvSpPr txBox="1"/>
          <p:nvPr/>
        </p:nvSpPr>
        <p:spPr>
          <a:xfrm>
            <a:off x="2211681" y="4882877"/>
            <a:ext cx="1441918" cy="967197"/>
          </a:xfrm>
          <a:prstGeom prst="rect">
            <a:avLst/>
          </a:prstGeom>
          <a:solidFill>
            <a:schemeClr val="bg2"/>
          </a:solidFill>
        </p:spPr>
        <p:txBody>
          <a:bodyPr wrap="square" lIns="27000" tIns="27000" rIns="27000" bIns="27000" rtlCol="0" anchor="ctr">
            <a:normAutofit/>
          </a:bodyPr>
          <a:lstStyle/>
          <a:p>
            <a:pPr algn="ctr"/>
            <a:r>
              <a:rPr lang="en-US" sz="1000" b="1" dirty="0">
                <a:solidFill>
                  <a:schemeClr val="tx2"/>
                </a:solidFill>
              </a:rPr>
              <a:t>Lorem ipsum dolor sit amet, consectetur adipiscing elit</a:t>
            </a:r>
          </a:p>
        </p:txBody>
      </p:sp>
      <p:sp>
        <p:nvSpPr>
          <p:cNvPr id="64" name="TextBox 63">
            <a:extLst>
              <a:ext uri="{FF2B5EF4-FFF2-40B4-BE49-F238E27FC236}">
                <a16:creationId xmlns:a16="http://schemas.microsoft.com/office/drawing/2014/main" id="{0A713AF3-2716-4F2D-9FEB-4ACFCC047127}"/>
              </a:ext>
            </a:extLst>
          </p:cNvPr>
          <p:cNvSpPr txBox="1"/>
          <p:nvPr/>
        </p:nvSpPr>
        <p:spPr>
          <a:xfrm>
            <a:off x="3839888" y="4882877"/>
            <a:ext cx="1441918" cy="967197"/>
          </a:xfrm>
          <a:prstGeom prst="rect">
            <a:avLst/>
          </a:prstGeom>
          <a:solidFill>
            <a:schemeClr val="bg2"/>
          </a:solidFill>
        </p:spPr>
        <p:txBody>
          <a:bodyPr wrap="square" lIns="27000" tIns="27000" rIns="27000" bIns="27000" rtlCol="0" anchor="ctr">
            <a:normAutofit/>
          </a:bodyPr>
          <a:lstStyle/>
          <a:p>
            <a:pPr algn="ctr"/>
            <a:r>
              <a:rPr lang="en-US" sz="1000" b="1" dirty="0">
                <a:solidFill>
                  <a:schemeClr val="tx2"/>
                </a:solidFill>
              </a:rPr>
              <a:t>Lorem ipsum dolor sit amet, consectetur adipiscing elit</a:t>
            </a:r>
          </a:p>
        </p:txBody>
      </p:sp>
      <p:sp>
        <p:nvSpPr>
          <p:cNvPr id="65" name="TextBox 64">
            <a:extLst>
              <a:ext uri="{FF2B5EF4-FFF2-40B4-BE49-F238E27FC236}">
                <a16:creationId xmlns:a16="http://schemas.microsoft.com/office/drawing/2014/main" id="{853A5C65-B21F-4732-961E-5D28B47177A5}"/>
              </a:ext>
            </a:extLst>
          </p:cNvPr>
          <p:cNvSpPr txBox="1"/>
          <p:nvPr/>
        </p:nvSpPr>
        <p:spPr>
          <a:xfrm>
            <a:off x="5468095" y="4882877"/>
            <a:ext cx="1441918" cy="967197"/>
          </a:xfrm>
          <a:prstGeom prst="rect">
            <a:avLst/>
          </a:prstGeom>
          <a:solidFill>
            <a:schemeClr val="bg2"/>
          </a:solidFill>
        </p:spPr>
        <p:txBody>
          <a:bodyPr wrap="square" lIns="27000" tIns="27000" rIns="27000" bIns="27000" rtlCol="0" anchor="ctr">
            <a:normAutofit/>
          </a:bodyPr>
          <a:lstStyle/>
          <a:p>
            <a:pPr algn="ctr"/>
            <a:r>
              <a:rPr lang="en-US" sz="1000" b="1" dirty="0">
                <a:solidFill>
                  <a:schemeClr val="tx2"/>
                </a:solidFill>
              </a:rPr>
              <a:t>Lorem ipsum dolor sit amet, consectetur adipiscing elit</a:t>
            </a:r>
          </a:p>
        </p:txBody>
      </p:sp>
      <p:sp>
        <p:nvSpPr>
          <p:cNvPr id="66" name="TextBox 65">
            <a:extLst>
              <a:ext uri="{FF2B5EF4-FFF2-40B4-BE49-F238E27FC236}">
                <a16:creationId xmlns:a16="http://schemas.microsoft.com/office/drawing/2014/main" id="{6955F22C-0A5F-4371-A59F-836D7108346A}"/>
              </a:ext>
            </a:extLst>
          </p:cNvPr>
          <p:cNvSpPr txBox="1"/>
          <p:nvPr/>
        </p:nvSpPr>
        <p:spPr>
          <a:xfrm>
            <a:off x="7096302" y="4882877"/>
            <a:ext cx="1441918" cy="967197"/>
          </a:xfrm>
          <a:prstGeom prst="rect">
            <a:avLst/>
          </a:prstGeom>
          <a:solidFill>
            <a:schemeClr val="bg2"/>
          </a:solidFill>
        </p:spPr>
        <p:txBody>
          <a:bodyPr wrap="square" lIns="27000" tIns="27000" rIns="27000" bIns="27000" rtlCol="0" anchor="ctr">
            <a:normAutofit/>
          </a:bodyPr>
          <a:lstStyle/>
          <a:p>
            <a:pPr algn="ctr"/>
            <a:r>
              <a:rPr lang="en-US" sz="1000" b="1" dirty="0">
                <a:solidFill>
                  <a:schemeClr val="tx2"/>
                </a:solidFill>
              </a:rPr>
              <a:t>Lorem ipsum dolor sit amet, consectetur adipiscing elit</a:t>
            </a:r>
          </a:p>
        </p:txBody>
      </p:sp>
      <p:grpSp>
        <p:nvGrpSpPr>
          <p:cNvPr id="25" name="Group 24">
            <a:extLst>
              <a:ext uri="{FF2B5EF4-FFF2-40B4-BE49-F238E27FC236}">
                <a16:creationId xmlns:a16="http://schemas.microsoft.com/office/drawing/2014/main" id="{FCCECB06-4BD2-4696-B538-8FD348BDB5AD}"/>
              </a:ext>
            </a:extLst>
          </p:cNvPr>
          <p:cNvGrpSpPr/>
          <p:nvPr/>
        </p:nvGrpSpPr>
        <p:grpSpPr>
          <a:xfrm flipV="1">
            <a:off x="1095080" y="4483340"/>
            <a:ext cx="418704" cy="198434"/>
            <a:chOff x="1847590" y="4748655"/>
            <a:chExt cx="383486" cy="280825"/>
          </a:xfrm>
        </p:grpSpPr>
        <p:sp>
          <p:nvSpPr>
            <p:cNvPr id="24" name="Isosceles Triangle 23">
              <a:extLst>
                <a:ext uri="{FF2B5EF4-FFF2-40B4-BE49-F238E27FC236}">
                  <a16:creationId xmlns:a16="http://schemas.microsoft.com/office/drawing/2014/main" id="{1A5E4467-0DA0-4ECC-8E43-D36EA5CAB6C8}"/>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68" name="Isosceles Triangle 67">
              <a:extLst>
                <a:ext uri="{FF2B5EF4-FFF2-40B4-BE49-F238E27FC236}">
                  <a16:creationId xmlns:a16="http://schemas.microsoft.com/office/drawing/2014/main" id="{443A2E24-8E6F-4FBF-BE30-AEA582B034C3}"/>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grpSp>
        <p:nvGrpSpPr>
          <p:cNvPr id="69" name="Group 68">
            <a:extLst>
              <a:ext uri="{FF2B5EF4-FFF2-40B4-BE49-F238E27FC236}">
                <a16:creationId xmlns:a16="http://schemas.microsoft.com/office/drawing/2014/main" id="{70943A30-4729-4829-9885-91A493D7BABF}"/>
              </a:ext>
            </a:extLst>
          </p:cNvPr>
          <p:cNvGrpSpPr/>
          <p:nvPr/>
        </p:nvGrpSpPr>
        <p:grpSpPr>
          <a:xfrm flipV="1">
            <a:off x="2723286" y="4483340"/>
            <a:ext cx="418704" cy="198434"/>
            <a:chOff x="1847590" y="4748655"/>
            <a:chExt cx="383486" cy="280825"/>
          </a:xfrm>
        </p:grpSpPr>
        <p:sp>
          <p:nvSpPr>
            <p:cNvPr id="70" name="Isosceles Triangle 69">
              <a:extLst>
                <a:ext uri="{FF2B5EF4-FFF2-40B4-BE49-F238E27FC236}">
                  <a16:creationId xmlns:a16="http://schemas.microsoft.com/office/drawing/2014/main" id="{41D5F225-A051-46AC-9228-0BE085541500}"/>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71" name="Isosceles Triangle 70">
              <a:extLst>
                <a:ext uri="{FF2B5EF4-FFF2-40B4-BE49-F238E27FC236}">
                  <a16:creationId xmlns:a16="http://schemas.microsoft.com/office/drawing/2014/main" id="{BB4A6A26-324E-485C-B15E-54EC9AD68320}"/>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grpSp>
        <p:nvGrpSpPr>
          <p:cNvPr id="72" name="Group 71">
            <a:extLst>
              <a:ext uri="{FF2B5EF4-FFF2-40B4-BE49-F238E27FC236}">
                <a16:creationId xmlns:a16="http://schemas.microsoft.com/office/drawing/2014/main" id="{6C6C8E7A-FA92-4F12-A08D-702905B91CE1}"/>
              </a:ext>
            </a:extLst>
          </p:cNvPr>
          <p:cNvGrpSpPr/>
          <p:nvPr/>
        </p:nvGrpSpPr>
        <p:grpSpPr>
          <a:xfrm flipV="1">
            <a:off x="4351493" y="4483340"/>
            <a:ext cx="418704" cy="198434"/>
            <a:chOff x="1847590" y="4748655"/>
            <a:chExt cx="383486" cy="280825"/>
          </a:xfrm>
        </p:grpSpPr>
        <p:sp>
          <p:nvSpPr>
            <p:cNvPr id="73" name="Isosceles Triangle 72">
              <a:extLst>
                <a:ext uri="{FF2B5EF4-FFF2-40B4-BE49-F238E27FC236}">
                  <a16:creationId xmlns:a16="http://schemas.microsoft.com/office/drawing/2014/main" id="{679AB3B3-8FFA-4C02-855D-216D8B4C8065}"/>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74" name="Isosceles Triangle 73">
              <a:extLst>
                <a:ext uri="{FF2B5EF4-FFF2-40B4-BE49-F238E27FC236}">
                  <a16:creationId xmlns:a16="http://schemas.microsoft.com/office/drawing/2014/main" id="{22EBA6F0-770C-4B54-A752-79C14E221B5C}"/>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grpSp>
        <p:nvGrpSpPr>
          <p:cNvPr id="75" name="Group 74">
            <a:extLst>
              <a:ext uri="{FF2B5EF4-FFF2-40B4-BE49-F238E27FC236}">
                <a16:creationId xmlns:a16="http://schemas.microsoft.com/office/drawing/2014/main" id="{6033F04A-6725-44BB-9121-3AB4CFA5C417}"/>
              </a:ext>
            </a:extLst>
          </p:cNvPr>
          <p:cNvGrpSpPr/>
          <p:nvPr/>
        </p:nvGrpSpPr>
        <p:grpSpPr>
          <a:xfrm flipV="1">
            <a:off x="5979700" y="4483340"/>
            <a:ext cx="418704" cy="198434"/>
            <a:chOff x="1847590" y="4748655"/>
            <a:chExt cx="383486" cy="280825"/>
          </a:xfrm>
        </p:grpSpPr>
        <p:sp>
          <p:nvSpPr>
            <p:cNvPr id="76" name="Isosceles Triangle 75">
              <a:extLst>
                <a:ext uri="{FF2B5EF4-FFF2-40B4-BE49-F238E27FC236}">
                  <a16:creationId xmlns:a16="http://schemas.microsoft.com/office/drawing/2014/main" id="{E5B94D50-2D1A-4583-916C-258081B3EC52}"/>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77" name="Isosceles Triangle 76">
              <a:extLst>
                <a:ext uri="{FF2B5EF4-FFF2-40B4-BE49-F238E27FC236}">
                  <a16:creationId xmlns:a16="http://schemas.microsoft.com/office/drawing/2014/main" id="{52CF2C8B-4135-487A-9BEA-BDEA69D4A943}"/>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grpSp>
        <p:nvGrpSpPr>
          <p:cNvPr id="78" name="Group 77">
            <a:extLst>
              <a:ext uri="{FF2B5EF4-FFF2-40B4-BE49-F238E27FC236}">
                <a16:creationId xmlns:a16="http://schemas.microsoft.com/office/drawing/2014/main" id="{ABF38F50-48D6-4515-AABD-53E6A0599B2E}"/>
              </a:ext>
            </a:extLst>
          </p:cNvPr>
          <p:cNvGrpSpPr/>
          <p:nvPr/>
        </p:nvGrpSpPr>
        <p:grpSpPr>
          <a:xfrm flipV="1">
            <a:off x="7607906" y="4483340"/>
            <a:ext cx="418704" cy="198434"/>
            <a:chOff x="1847590" y="4748655"/>
            <a:chExt cx="383486" cy="280825"/>
          </a:xfrm>
        </p:grpSpPr>
        <p:sp>
          <p:nvSpPr>
            <p:cNvPr id="79" name="Isosceles Triangle 78">
              <a:extLst>
                <a:ext uri="{FF2B5EF4-FFF2-40B4-BE49-F238E27FC236}">
                  <a16:creationId xmlns:a16="http://schemas.microsoft.com/office/drawing/2014/main" id="{A50F17CA-5A2F-4A78-AB6B-055EA3B56F38}"/>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80" name="Isosceles Triangle 79">
              <a:extLst>
                <a:ext uri="{FF2B5EF4-FFF2-40B4-BE49-F238E27FC236}">
                  <a16:creationId xmlns:a16="http://schemas.microsoft.com/office/drawing/2014/main" id="{7254E388-4B41-4997-81EF-989685A18576}"/>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spTree>
    <p:extLst>
      <p:ext uri="{BB962C8B-B14F-4D97-AF65-F5344CB8AC3E}">
        <p14:creationId xmlns:p14="http://schemas.microsoft.com/office/powerpoint/2010/main" val="35048198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520EE7-EDC8-4089-8DF0-7C65F4A77A71}"/>
              </a:ext>
            </a:extLst>
          </p:cNvPr>
          <p:cNvSpPr>
            <a:spLocks noGrp="1"/>
          </p:cNvSpPr>
          <p:nvPr>
            <p:ph type="title"/>
          </p:nvPr>
        </p:nvSpPr>
        <p:spPr>
          <a:xfrm>
            <a:off x="295153" y="102266"/>
            <a:ext cx="8576001" cy="812134"/>
          </a:xfrm>
        </p:spPr>
        <p:txBody>
          <a:bodyPr>
            <a:normAutofit/>
          </a:bodyPr>
          <a:lstStyle/>
          <a:p>
            <a:r>
              <a:rPr lang="en-US" dirty="0"/>
              <a:t>Hexagon Step Timeline</a:t>
            </a:r>
          </a:p>
        </p:txBody>
      </p:sp>
      <p:sp>
        <p:nvSpPr>
          <p:cNvPr id="4" name="Slide Number Placeholder 3">
            <a:extLst>
              <a:ext uri="{FF2B5EF4-FFF2-40B4-BE49-F238E27FC236}">
                <a16:creationId xmlns:a16="http://schemas.microsoft.com/office/drawing/2014/main" id="{27154950-AE96-4204-BA9E-74382349F377}"/>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153</a:t>
            </a:fld>
            <a:endParaRPr lang="en-PH" dirty="0"/>
          </a:p>
        </p:txBody>
      </p:sp>
      <p:cxnSp>
        <p:nvCxnSpPr>
          <p:cNvPr id="9" name="Straight Connector 8">
            <a:extLst>
              <a:ext uri="{FF2B5EF4-FFF2-40B4-BE49-F238E27FC236}">
                <a16:creationId xmlns:a16="http://schemas.microsoft.com/office/drawing/2014/main" id="{3C1687F8-D1AF-45CC-8394-37A2E2882A4E}"/>
              </a:ext>
            </a:extLst>
          </p:cNvPr>
          <p:cNvCxnSpPr>
            <a:cxnSpLocks/>
          </p:cNvCxnSpPr>
          <p:nvPr/>
        </p:nvCxnSpPr>
        <p:spPr>
          <a:xfrm>
            <a:off x="0" y="1893623"/>
            <a:ext cx="9144000" cy="0"/>
          </a:xfrm>
          <a:prstGeom prst="line">
            <a:avLst/>
          </a:prstGeom>
          <a:noFill/>
          <a:ln w="76200" cap="rnd">
            <a:solidFill>
              <a:schemeClr val="tx2">
                <a:lumMod val="25000"/>
                <a:lumOff val="75000"/>
              </a:schemeClr>
            </a:solidFill>
            <a:prstDash val="solid"/>
            <a:round/>
            <a:headEnd/>
            <a:tailEnd type="triangle"/>
          </a:ln>
          <a:effectLst/>
          <a:extLst>
            <a:ext uri="{909E8E84-426E-40DD-AFC4-6F175D3DCCD1}">
              <a14:hiddenFill xmlns:a14="http://schemas.microsoft.com/office/drawing/2010/main">
                <a:solidFill>
                  <a:srgbClr val="FFFFFF"/>
                </a:solidFill>
              </a14:hiddenFill>
            </a:ext>
          </a:extLst>
        </p:spPr>
      </p:cxnSp>
      <p:cxnSp>
        <p:nvCxnSpPr>
          <p:cNvPr id="34" name="Straight Connector 33">
            <a:extLst>
              <a:ext uri="{FF2B5EF4-FFF2-40B4-BE49-F238E27FC236}">
                <a16:creationId xmlns:a16="http://schemas.microsoft.com/office/drawing/2014/main" id="{41F4AC20-CC93-402A-8E47-F57818C80BBE}"/>
              </a:ext>
            </a:extLst>
          </p:cNvPr>
          <p:cNvCxnSpPr>
            <a:cxnSpLocks/>
          </p:cNvCxnSpPr>
          <p:nvPr/>
        </p:nvCxnSpPr>
        <p:spPr>
          <a:xfrm>
            <a:off x="1181936" y="2230972"/>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grpSp>
        <p:nvGrpSpPr>
          <p:cNvPr id="13" name="Group 12">
            <a:extLst>
              <a:ext uri="{FF2B5EF4-FFF2-40B4-BE49-F238E27FC236}">
                <a16:creationId xmlns:a16="http://schemas.microsoft.com/office/drawing/2014/main" id="{84D32EAE-5077-44E6-A626-F9513DC8D833}"/>
              </a:ext>
            </a:extLst>
          </p:cNvPr>
          <p:cNvGrpSpPr/>
          <p:nvPr/>
        </p:nvGrpSpPr>
        <p:grpSpPr>
          <a:xfrm>
            <a:off x="916852" y="1628538"/>
            <a:ext cx="530171" cy="530170"/>
            <a:chOff x="1168617" y="1887059"/>
            <a:chExt cx="706894" cy="706893"/>
          </a:xfrm>
        </p:grpSpPr>
        <p:sp>
          <p:nvSpPr>
            <p:cNvPr id="10" name="Rectangle: Rounded Corners 9">
              <a:extLst>
                <a:ext uri="{FF2B5EF4-FFF2-40B4-BE49-F238E27FC236}">
                  <a16:creationId xmlns:a16="http://schemas.microsoft.com/office/drawing/2014/main" id="{1C09D622-8DF0-47E8-A944-4A28D3D71AB8}"/>
                </a:ext>
              </a:extLst>
            </p:cNvPr>
            <p:cNvSpPr/>
            <p:nvPr/>
          </p:nvSpPr>
          <p:spPr>
            <a:xfrm rot="18900000">
              <a:off x="1168617" y="1887059"/>
              <a:ext cx="706894" cy="706893"/>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0" name="Graphic 39" descr="Single gear with solid fill">
              <a:extLst>
                <a:ext uri="{FF2B5EF4-FFF2-40B4-BE49-F238E27FC236}">
                  <a16:creationId xmlns:a16="http://schemas.microsoft.com/office/drawing/2014/main" id="{7EA34C1E-9517-4C2E-B2F0-2CC27E1067F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50389" y="1968830"/>
              <a:ext cx="543350" cy="543350"/>
            </a:xfrm>
            <a:prstGeom prst="rect">
              <a:avLst/>
            </a:prstGeom>
          </p:spPr>
        </p:pic>
      </p:grpSp>
      <p:grpSp>
        <p:nvGrpSpPr>
          <p:cNvPr id="19" name="Group 18">
            <a:extLst>
              <a:ext uri="{FF2B5EF4-FFF2-40B4-BE49-F238E27FC236}">
                <a16:creationId xmlns:a16="http://schemas.microsoft.com/office/drawing/2014/main" id="{C0645159-EE17-4B26-8FF4-3927C8BFE7A8}"/>
              </a:ext>
            </a:extLst>
          </p:cNvPr>
          <p:cNvGrpSpPr/>
          <p:nvPr/>
        </p:nvGrpSpPr>
        <p:grpSpPr>
          <a:xfrm>
            <a:off x="2268418" y="1628540"/>
            <a:ext cx="530171" cy="530170"/>
            <a:chOff x="2998462" y="1887059"/>
            <a:chExt cx="706894" cy="706893"/>
          </a:xfrm>
        </p:grpSpPr>
        <p:sp>
          <p:nvSpPr>
            <p:cNvPr id="14" name="Rectangle: Rounded Corners 13">
              <a:extLst>
                <a:ext uri="{FF2B5EF4-FFF2-40B4-BE49-F238E27FC236}">
                  <a16:creationId xmlns:a16="http://schemas.microsoft.com/office/drawing/2014/main" id="{A6058E7A-F94E-44CB-BE1F-80DF6BA86C79}"/>
                </a:ext>
              </a:extLst>
            </p:cNvPr>
            <p:cNvSpPr/>
            <p:nvPr/>
          </p:nvSpPr>
          <p:spPr>
            <a:xfrm rot="18900000">
              <a:off x="2998462" y="1887059"/>
              <a:ext cx="706894" cy="706893"/>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1" name="Graphic 40" descr="Single gear with solid fill">
              <a:extLst>
                <a:ext uri="{FF2B5EF4-FFF2-40B4-BE49-F238E27FC236}">
                  <a16:creationId xmlns:a16="http://schemas.microsoft.com/office/drawing/2014/main" id="{0F489868-FD6D-47B5-A98A-ACE0F8E5332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80234" y="1968830"/>
              <a:ext cx="543350" cy="543350"/>
            </a:xfrm>
            <a:prstGeom prst="rect">
              <a:avLst/>
            </a:prstGeom>
          </p:spPr>
        </p:pic>
      </p:grpSp>
      <p:grpSp>
        <p:nvGrpSpPr>
          <p:cNvPr id="20" name="Group 19">
            <a:extLst>
              <a:ext uri="{FF2B5EF4-FFF2-40B4-BE49-F238E27FC236}">
                <a16:creationId xmlns:a16="http://schemas.microsoft.com/office/drawing/2014/main" id="{DD304378-FF35-4BA2-8164-21759C845206}"/>
              </a:ext>
            </a:extLst>
          </p:cNvPr>
          <p:cNvGrpSpPr/>
          <p:nvPr/>
        </p:nvGrpSpPr>
        <p:grpSpPr>
          <a:xfrm>
            <a:off x="3619981" y="1628540"/>
            <a:ext cx="530171" cy="530170"/>
            <a:chOff x="4828306" y="1887059"/>
            <a:chExt cx="706894" cy="706893"/>
          </a:xfrm>
        </p:grpSpPr>
        <p:sp>
          <p:nvSpPr>
            <p:cNvPr id="15" name="Rectangle: Rounded Corners 14">
              <a:extLst>
                <a:ext uri="{FF2B5EF4-FFF2-40B4-BE49-F238E27FC236}">
                  <a16:creationId xmlns:a16="http://schemas.microsoft.com/office/drawing/2014/main" id="{39245A47-4883-43D8-9FAD-0CE99DF0A0D1}"/>
                </a:ext>
              </a:extLst>
            </p:cNvPr>
            <p:cNvSpPr/>
            <p:nvPr/>
          </p:nvSpPr>
          <p:spPr>
            <a:xfrm rot="18900000">
              <a:off x="4828306" y="1887059"/>
              <a:ext cx="706894" cy="706893"/>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2" name="Graphic 41" descr="Single gear with solid fill">
              <a:extLst>
                <a:ext uri="{FF2B5EF4-FFF2-40B4-BE49-F238E27FC236}">
                  <a16:creationId xmlns:a16="http://schemas.microsoft.com/office/drawing/2014/main" id="{43877D5A-B8C5-41BA-946B-DABE34C4DFC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910079" y="1968830"/>
              <a:ext cx="543350" cy="543350"/>
            </a:xfrm>
            <a:prstGeom prst="rect">
              <a:avLst/>
            </a:prstGeom>
          </p:spPr>
        </p:pic>
      </p:grpSp>
      <p:grpSp>
        <p:nvGrpSpPr>
          <p:cNvPr id="21" name="Group 20">
            <a:extLst>
              <a:ext uri="{FF2B5EF4-FFF2-40B4-BE49-F238E27FC236}">
                <a16:creationId xmlns:a16="http://schemas.microsoft.com/office/drawing/2014/main" id="{015A9A81-E7A2-429A-9E51-964333AD1A1D}"/>
              </a:ext>
            </a:extLst>
          </p:cNvPr>
          <p:cNvGrpSpPr/>
          <p:nvPr/>
        </p:nvGrpSpPr>
        <p:grpSpPr>
          <a:xfrm>
            <a:off x="4971544" y="1628540"/>
            <a:ext cx="530171" cy="530170"/>
            <a:chOff x="6658152" y="1887059"/>
            <a:chExt cx="706894" cy="706893"/>
          </a:xfrm>
        </p:grpSpPr>
        <p:sp>
          <p:nvSpPr>
            <p:cNvPr id="16" name="Rectangle: Rounded Corners 15">
              <a:extLst>
                <a:ext uri="{FF2B5EF4-FFF2-40B4-BE49-F238E27FC236}">
                  <a16:creationId xmlns:a16="http://schemas.microsoft.com/office/drawing/2014/main" id="{845375F9-161F-4D0F-828B-9B683F7980B8}"/>
                </a:ext>
              </a:extLst>
            </p:cNvPr>
            <p:cNvSpPr/>
            <p:nvPr/>
          </p:nvSpPr>
          <p:spPr>
            <a:xfrm rot="18900000">
              <a:off x="6658152" y="1887059"/>
              <a:ext cx="706894" cy="706893"/>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3" name="Graphic 42" descr="Single gear with solid fill">
              <a:extLst>
                <a:ext uri="{FF2B5EF4-FFF2-40B4-BE49-F238E27FC236}">
                  <a16:creationId xmlns:a16="http://schemas.microsoft.com/office/drawing/2014/main" id="{FE519F6C-A4CD-49B1-9D74-D5DF53E74BF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739924" y="1968830"/>
              <a:ext cx="543350" cy="543350"/>
            </a:xfrm>
            <a:prstGeom prst="rect">
              <a:avLst/>
            </a:prstGeom>
          </p:spPr>
        </p:pic>
      </p:grpSp>
      <p:grpSp>
        <p:nvGrpSpPr>
          <p:cNvPr id="22" name="Group 21">
            <a:extLst>
              <a:ext uri="{FF2B5EF4-FFF2-40B4-BE49-F238E27FC236}">
                <a16:creationId xmlns:a16="http://schemas.microsoft.com/office/drawing/2014/main" id="{76B4732E-4D3A-4BB1-861D-D31F35A14A7B}"/>
              </a:ext>
            </a:extLst>
          </p:cNvPr>
          <p:cNvGrpSpPr/>
          <p:nvPr/>
        </p:nvGrpSpPr>
        <p:grpSpPr>
          <a:xfrm>
            <a:off x="6323109" y="1628540"/>
            <a:ext cx="530171" cy="530170"/>
            <a:chOff x="8487997" y="1887059"/>
            <a:chExt cx="706894" cy="706893"/>
          </a:xfrm>
        </p:grpSpPr>
        <p:sp>
          <p:nvSpPr>
            <p:cNvPr id="17" name="Rectangle: Rounded Corners 16">
              <a:extLst>
                <a:ext uri="{FF2B5EF4-FFF2-40B4-BE49-F238E27FC236}">
                  <a16:creationId xmlns:a16="http://schemas.microsoft.com/office/drawing/2014/main" id="{A4B66A30-0EDE-48C0-838E-BCEDEF649A87}"/>
                </a:ext>
              </a:extLst>
            </p:cNvPr>
            <p:cNvSpPr/>
            <p:nvPr/>
          </p:nvSpPr>
          <p:spPr>
            <a:xfrm rot="18900000">
              <a:off x="8487997" y="1887059"/>
              <a:ext cx="706894" cy="706893"/>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4" name="Graphic 43" descr="Single gear with solid fill">
              <a:extLst>
                <a:ext uri="{FF2B5EF4-FFF2-40B4-BE49-F238E27FC236}">
                  <a16:creationId xmlns:a16="http://schemas.microsoft.com/office/drawing/2014/main" id="{A082F116-DC55-4852-ABE4-A3181674422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569769" y="1968830"/>
              <a:ext cx="543350" cy="543350"/>
            </a:xfrm>
            <a:prstGeom prst="rect">
              <a:avLst/>
            </a:prstGeom>
          </p:spPr>
        </p:pic>
      </p:grpSp>
      <p:grpSp>
        <p:nvGrpSpPr>
          <p:cNvPr id="23" name="Group 22">
            <a:extLst>
              <a:ext uri="{FF2B5EF4-FFF2-40B4-BE49-F238E27FC236}">
                <a16:creationId xmlns:a16="http://schemas.microsoft.com/office/drawing/2014/main" id="{D17B2798-DF83-4061-8014-E73DF080676D}"/>
              </a:ext>
            </a:extLst>
          </p:cNvPr>
          <p:cNvGrpSpPr/>
          <p:nvPr/>
        </p:nvGrpSpPr>
        <p:grpSpPr>
          <a:xfrm>
            <a:off x="7674673" y="1628540"/>
            <a:ext cx="530171" cy="530170"/>
            <a:chOff x="10317842" y="1887059"/>
            <a:chExt cx="706894" cy="706893"/>
          </a:xfrm>
        </p:grpSpPr>
        <p:sp>
          <p:nvSpPr>
            <p:cNvPr id="18" name="Rectangle: Rounded Corners 17">
              <a:extLst>
                <a:ext uri="{FF2B5EF4-FFF2-40B4-BE49-F238E27FC236}">
                  <a16:creationId xmlns:a16="http://schemas.microsoft.com/office/drawing/2014/main" id="{341089BC-B164-4714-8DF2-E346D16CAEDE}"/>
                </a:ext>
              </a:extLst>
            </p:cNvPr>
            <p:cNvSpPr/>
            <p:nvPr/>
          </p:nvSpPr>
          <p:spPr>
            <a:xfrm rot="18900000">
              <a:off x="10317842" y="1887059"/>
              <a:ext cx="706894" cy="706893"/>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rgbClr val="FFFFFF"/>
                </a:solidFill>
                <a:latin typeface="+mj-lt"/>
                <a:cs typeface="Calibri" panose="020F0502020204030204" pitchFamily="34" charset="0"/>
              </a:endParaRPr>
            </a:p>
          </p:txBody>
        </p:sp>
        <p:pic>
          <p:nvPicPr>
            <p:cNvPr id="45" name="Graphic 44" descr="Single gear with solid fill">
              <a:extLst>
                <a:ext uri="{FF2B5EF4-FFF2-40B4-BE49-F238E27FC236}">
                  <a16:creationId xmlns:a16="http://schemas.microsoft.com/office/drawing/2014/main" id="{1B0C131D-EB41-44F8-A02A-259D059370F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399614" y="1968830"/>
              <a:ext cx="543350" cy="543350"/>
            </a:xfrm>
            <a:prstGeom prst="rect">
              <a:avLst/>
            </a:prstGeom>
          </p:spPr>
        </p:pic>
      </p:grpSp>
      <p:cxnSp>
        <p:nvCxnSpPr>
          <p:cNvPr id="58" name="Straight Connector 57">
            <a:extLst>
              <a:ext uri="{FF2B5EF4-FFF2-40B4-BE49-F238E27FC236}">
                <a16:creationId xmlns:a16="http://schemas.microsoft.com/office/drawing/2014/main" id="{CA16F7F7-E137-4561-99EC-927F9F5957FD}"/>
              </a:ext>
            </a:extLst>
          </p:cNvPr>
          <p:cNvCxnSpPr>
            <a:cxnSpLocks/>
          </p:cNvCxnSpPr>
          <p:nvPr/>
        </p:nvCxnSpPr>
        <p:spPr>
          <a:xfrm>
            <a:off x="2533500" y="2230972"/>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59" name="Straight Connector 58">
            <a:extLst>
              <a:ext uri="{FF2B5EF4-FFF2-40B4-BE49-F238E27FC236}">
                <a16:creationId xmlns:a16="http://schemas.microsoft.com/office/drawing/2014/main" id="{76AA9072-20F5-4A3B-8705-13BC4FCC48C9}"/>
              </a:ext>
            </a:extLst>
          </p:cNvPr>
          <p:cNvCxnSpPr>
            <a:cxnSpLocks/>
          </p:cNvCxnSpPr>
          <p:nvPr/>
        </p:nvCxnSpPr>
        <p:spPr>
          <a:xfrm>
            <a:off x="3885064" y="2230972"/>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60" name="Straight Connector 59">
            <a:extLst>
              <a:ext uri="{FF2B5EF4-FFF2-40B4-BE49-F238E27FC236}">
                <a16:creationId xmlns:a16="http://schemas.microsoft.com/office/drawing/2014/main" id="{D4B74AF2-05A4-4AC3-B063-C4B22A903C17}"/>
              </a:ext>
            </a:extLst>
          </p:cNvPr>
          <p:cNvCxnSpPr>
            <a:cxnSpLocks/>
          </p:cNvCxnSpPr>
          <p:nvPr/>
        </p:nvCxnSpPr>
        <p:spPr>
          <a:xfrm>
            <a:off x="5236628" y="2230972"/>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61" name="Straight Connector 60">
            <a:extLst>
              <a:ext uri="{FF2B5EF4-FFF2-40B4-BE49-F238E27FC236}">
                <a16:creationId xmlns:a16="http://schemas.microsoft.com/office/drawing/2014/main" id="{E9BECDA2-FCEF-47CF-812D-C06E6151C3EA}"/>
              </a:ext>
            </a:extLst>
          </p:cNvPr>
          <p:cNvCxnSpPr>
            <a:cxnSpLocks/>
          </p:cNvCxnSpPr>
          <p:nvPr/>
        </p:nvCxnSpPr>
        <p:spPr>
          <a:xfrm>
            <a:off x="6588191" y="2230972"/>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62" name="Straight Connector 61">
            <a:extLst>
              <a:ext uri="{FF2B5EF4-FFF2-40B4-BE49-F238E27FC236}">
                <a16:creationId xmlns:a16="http://schemas.microsoft.com/office/drawing/2014/main" id="{C11E2B2F-7788-4C1B-B75E-807FAA634621}"/>
              </a:ext>
            </a:extLst>
          </p:cNvPr>
          <p:cNvCxnSpPr>
            <a:cxnSpLocks/>
          </p:cNvCxnSpPr>
          <p:nvPr/>
        </p:nvCxnSpPr>
        <p:spPr>
          <a:xfrm>
            <a:off x="7939757" y="2230972"/>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sp>
        <p:nvSpPr>
          <p:cNvPr id="46" name="TextBox 45">
            <a:extLst>
              <a:ext uri="{FF2B5EF4-FFF2-40B4-BE49-F238E27FC236}">
                <a16:creationId xmlns:a16="http://schemas.microsoft.com/office/drawing/2014/main" id="{4A2896D9-8991-4724-979B-87EA69DF5FDD}"/>
              </a:ext>
            </a:extLst>
          </p:cNvPr>
          <p:cNvSpPr txBox="1"/>
          <p:nvPr/>
        </p:nvSpPr>
        <p:spPr>
          <a:xfrm>
            <a:off x="583474" y="4869238"/>
            <a:ext cx="1196927" cy="980837"/>
          </a:xfrm>
          <a:prstGeom prst="rect">
            <a:avLst/>
          </a:prstGeom>
          <a:solidFill>
            <a:schemeClr val="bg2"/>
          </a:solidFill>
        </p:spPr>
        <p:txBody>
          <a:bodyPr wrap="square" lIns="27000" tIns="27000" rIns="27000" bIns="27000" rtlCol="0" anchor="ctr">
            <a:normAutofit/>
          </a:bodyPr>
          <a:lstStyle/>
          <a:p>
            <a:pPr algn="ctr"/>
            <a:r>
              <a:rPr lang="en-US" sz="900" b="1" dirty="0">
                <a:solidFill>
                  <a:schemeClr val="tx2"/>
                </a:solidFill>
              </a:rPr>
              <a:t>Lorem ipsum dolor sit amet, consectetur adipiscing elit</a:t>
            </a:r>
          </a:p>
        </p:txBody>
      </p:sp>
      <p:grpSp>
        <p:nvGrpSpPr>
          <p:cNvPr id="11" name="Group 10">
            <a:extLst>
              <a:ext uri="{FF2B5EF4-FFF2-40B4-BE49-F238E27FC236}">
                <a16:creationId xmlns:a16="http://schemas.microsoft.com/office/drawing/2014/main" id="{861BD40A-D564-4EC4-8A6B-734DCC23DC8E}"/>
              </a:ext>
            </a:extLst>
          </p:cNvPr>
          <p:cNvGrpSpPr/>
          <p:nvPr/>
        </p:nvGrpSpPr>
        <p:grpSpPr>
          <a:xfrm>
            <a:off x="583474" y="2643397"/>
            <a:ext cx="1196927" cy="1704568"/>
            <a:chOff x="591236" y="3140859"/>
            <a:chExt cx="1595902" cy="1508450"/>
          </a:xfrm>
        </p:grpSpPr>
        <p:sp>
          <p:nvSpPr>
            <p:cNvPr id="6" name="TextBox 5">
              <a:extLst>
                <a:ext uri="{FF2B5EF4-FFF2-40B4-BE49-F238E27FC236}">
                  <a16:creationId xmlns:a16="http://schemas.microsoft.com/office/drawing/2014/main" id="{C35CC35A-3D8B-4DE0-BFC7-5C9413B9087A}"/>
                </a:ext>
              </a:extLst>
            </p:cNvPr>
            <p:cNvSpPr txBox="1"/>
            <p:nvPr/>
          </p:nvSpPr>
          <p:spPr>
            <a:xfrm>
              <a:off x="591236" y="3421684"/>
              <a:ext cx="1595902" cy="1227625"/>
            </a:xfrm>
            <a:prstGeom prst="rect">
              <a:avLst/>
            </a:prstGeom>
            <a:solidFill>
              <a:schemeClr val="bg1"/>
            </a:solidFill>
            <a:ln>
              <a:noFill/>
            </a:ln>
          </p:spPr>
          <p:txBody>
            <a:bodyPr wrap="square" lIns="13716" tIns="13716" rIns="13716" bIns="13716" rtlCol="0" anchor="t">
              <a:normAutofit/>
            </a:bodyPr>
            <a:lstStyle/>
            <a:p>
              <a:pPr algn="ctr"/>
              <a:r>
                <a:rPr lang="en-US" sz="900" dirty="0"/>
                <a:t>Lorem ipsum dolor sit amet, consectetur adipiscing elit. Ut tempor, quam et mattis pulvinar, Lorem ipsum dolor sit amet, </a:t>
              </a:r>
            </a:p>
          </p:txBody>
        </p:sp>
        <p:sp>
          <p:nvSpPr>
            <p:cNvPr id="8" name="TextBox 7">
              <a:extLst>
                <a:ext uri="{FF2B5EF4-FFF2-40B4-BE49-F238E27FC236}">
                  <a16:creationId xmlns:a16="http://schemas.microsoft.com/office/drawing/2014/main" id="{2CD8C384-B3C3-4513-AC54-5C629B6F9601}"/>
                </a:ext>
              </a:extLst>
            </p:cNvPr>
            <p:cNvSpPr txBox="1"/>
            <p:nvPr/>
          </p:nvSpPr>
          <p:spPr>
            <a:xfrm>
              <a:off x="591236" y="3140859"/>
              <a:ext cx="1595902" cy="288140"/>
            </a:xfrm>
            <a:prstGeom prst="rect">
              <a:avLst/>
            </a:prstGeom>
            <a:solidFill>
              <a:schemeClr val="bg1"/>
            </a:solidFill>
            <a:ln>
              <a:noFill/>
            </a:ln>
          </p:spPr>
          <p:txBody>
            <a:bodyPr wrap="square" lIns="13716" tIns="13716" rIns="13716" bIns="13716" rtlCol="0" anchor="t">
              <a:normAutofit/>
            </a:bodyPr>
            <a:lstStyle/>
            <a:p>
              <a:pPr algn="ctr"/>
              <a:r>
                <a:rPr lang="en-US" sz="1050" b="1" dirty="0"/>
                <a:t>Lorem ipsum</a:t>
              </a:r>
            </a:p>
          </p:txBody>
        </p:sp>
      </p:grpSp>
      <p:grpSp>
        <p:nvGrpSpPr>
          <p:cNvPr id="30" name="Group 29">
            <a:extLst>
              <a:ext uri="{FF2B5EF4-FFF2-40B4-BE49-F238E27FC236}">
                <a16:creationId xmlns:a16="http://schemas.microsoft.com/office/drawing/2014/main" id="{D8B8F3CB-7152-45BD-9D96-710CB7F93A3C}"/>
              </a:ext>
            </a:extLst>
          </p:cNvPr>
          <p:cNvGrpSpPr/>
          <p:nvPr/>
        </p:nvGrpSpPr>
        <p:grpSpPr>
          <a:xfrm>
            <a:off x="1935040" y="2643400"/>
            <a:ext cx="1196927" cy="1704568"/>
            <a:chOff x="591236" y="3140859"/>
            <a:chExt cx="1595902" cy="1508450"/>
          </a:xfrm>
        </p:grpSpPr>
        <p:sp>
          <p:nvSpPr>
            <p:cNvPr id="31" name="TextBox 30">
              <a:extLst>
                <a:ext uri="{FF2B5EF4-FFF2-40B4-BE49-F238E27FC236}">
                  <a16:creationId xmlns:a16="http://schemas.microsoft.com/office/drawing/2014/main" id="{DD8CAF35-E7B7-490A-AC12-F3994C02F902}"/>
                </a:ext>
              </a:extLst>
            </p:cNvPr>
            <p:cNvSpPr txBox="1"/>
            <p:nvPr/>
          </p:nvSpPr>
          <p:spPr>
            <a:xfrm>
              <a:off x="591236" y="3421684"/>
              <a:ext cx="1595902" cy="1227625"/>
            </a:xfrm>
            <a:prstGeom prst="rect">
              <a:avLst/>
            </a:prstGeom>
            <a:solidFill>
              <a:schemeClr val="bg1"/>
            </a:solidFill>
            <a:ln>
              <a:noFill/>
            </a:ln>
          </p:spPr>
          <p:txBody>
            <a:bodyPr wrap="square" lIns="13716" tIns="13716" rIns="13716" bIns="13716" rtlCol="0" anchor="t">
              <a:normAutofit/>
            </a:bodyPr>
            <a:lstStyle/>
            <a:p>
              <a:pPr algn="ctr"/>
              <a:r>
                <a:rPr lang="en-US" sz="900" dirty="0"/>
                <a:t>Lorem ipsum dolor sit amet, consectetur adipiscing elit. Ut tempor, quam et mattis pulvinar, Lorem ipsum dolor sit amet, </a:t>
              </a:r>
            </a:p>
          </p:txBody>
        </p:sp>
        <p:sp>
          <p:nvSpPr>
            <p:cNvPr id="32" name="TextBox 31">
              <a:extLst>
                <a:ext uri="{FF2B5EF4-FFF2-40B4-BE49-F238E27FC236}">
                  <a16:creationId xmlns:a16="http://schemas.microsoft.com/office/drawing/2014/main" id="{0872D8BE-85FD-471D-8B94-E5B161D796ED}"/>
                </a:ext>
              </a:extLst>
            </p:cNvPr>
            <p:cNvSpPr txBox="1"/>
            <p:nvPr/>
          </p:nvSpPr>
          <p:spPr>
            <a:xfrm>
              <a:off x="591236" y="3140859"/>
              <a:ext cx="1595902" cy="288140"/>
            </a:xfrm>
            <a:prstGeom prst="rect">
              <a:avLst/>
            </a:prstGeom>
            <a:solidFill>
              <a:schemeClr val="bg1"/>
            </a:solidFill>
            <a:ln>
              <a:noFill/>
            </a:ln>
          </p:spPr>
          <p:txBody>
            <a:bodyPr wrap="square" lIns="13716" tIns="13716" rIns="13716" bIns="13716" rtlCol="0" anchor="t">
              <a:normAutofit/>
            </a:bodyPr>
            <a:lstStyle/>
            <a:p>
              <a:pPr algn="ctr"/>
              <a:r>
                <a:rPr lang="en-US" sz="1050" b="1" dirty="0"/>
                <a:t>Lorem ipsum</a:t>
              </a:r>
            </a:p>
          </p:txBody>
        </p:sp>
      </p:grpSp>
      <p:grpSp>
        <p:nvGrpSpPr>
          <p:cNvPr id="33" name="Group 32">
            <a:extLst>
              <a:ext uri="{FF2B5EF4-FFF2-40B4-BE49-F238E27FC236}">
                <a16:creationId xmlns:a16="http://schemas.microsoft.com/office/drawing/2014/main" id="{F3A2D921-5561-491E-86E9-DFD23DB7FA8E}"/>
              </a:ext>
            </a:extLst>
          </p:cNvPr>
          <p:cNvGrpSpPr/>
          <p:nvPr/>
        </p:nvGrpSpPr>
        <p:grpSpPr>
          <a:xfrm>
            <a:off x="3286603" y="2643400"/>
            <a:ext cx="1196927" cy="1704568"/>
            <a:chOff x="591236" y="3140859"/>
            <a:chExt cx="1595902" cy="1508450"/>
          </a:xfrm>
        </p:grpSpPr>
        <p:sp>
          <p:nvSpPr>
            <p:cNvPr id="47" name="TextBox 46">
              <a:extLst>
                <a:ext uri="{FF2B5EF4-FFF2-40B4-BE49-F238E27FC236}">
                  <a16:creationId xmlns:a16="http://schemas.microsoft.com/office/drawing/2014/main" id="{B3EAD3E4-C8FC-4509-96A6-DE657B83B1EE}"/>
                </a:ext>
              </a:extLst>
            </p:cNvPr>
            <p:cNvSpPr txBox="1"/>
            <p:nvPr/>
          </p:nvSpPr>
          <p:spPr>
            <a:xfrm>
              <a:off x="591236" y="3421684"/>
              <a:ext cx="1595902" cy="1227625"/>
            </a:xfrm>
            <a:prstGeom prst="rect">
              <a:avLst/>
            </a:prstGeom>
            <a:solidFill>
              <a:schemeClr val="bg1"/>
            </a:solidFill>
            <a:ln>
              <a:noFill/>
            </a:ln>
          </p:spPr>
          <p:txBody>
            <a:bodyPr wrap="square" lIns="13716" tIns="13716" rIns="13716" bIns="13716" rtlCol="0" anchor="t">
              <a:normAutofit/>
            </a:bodyPr>
            <a:lstStyle/>
            <a:p>
              <a:pPr algn="ctr"/>
              <a:r>
                <a:rPr lang="en-US" sz="900" dirty="0"/>
                <a:t>Lorem ipsum dolor sit amet, consectetur adipiscing elit. Ut tempor, quam et mattis pulvinar, Lorem ipsum dolor sit amet, </a:t>
              </a:r>
            </a:p>
          </p:txBody>
        </p:sp>
        <p:sp>
          <p:nvSpPr>
            <p:cNvPr id="48" name="TextBox 47">
              <a:extLst>
                <a:ext uri="{FF2B5EF4-FFF2-40B4-BE49-F238E27FC236}">
                  <a16:creationId xmlns:a16="http://schemas.microsoft.com/office/drawing/2014/main" id="{4CC673E1-1364-401D-BE33-A3F03BA1A8A1}"/>
                </a:ext>
              </a:extLst>
            </p:cNvPr>
            <p:cNvSpPr txBox="1"/>
            <p:nvPr/>
          </p:nvSpPr>
          <p:spPr>
            <a:xfrm>
              <a:off x="591236" y="3140859"/>
              <a:ext cx="1595902" cy="288140"/>
            </a:xfrm>
            <a:prstGeom prst="rect">
              <a:avLst/>
            </a:prstGeom>
            <a:solidFill>
              <a:schemeClr val="bg1"/>
            </a:solidFill>
            <a:ln>
              <a:noFill/>
            </a:ln>
          </p:spPr>
          <p:txBody>
            <a:bodyPr wrap="square" lIns="13716" tIns="13716" rIns="13716" bIns="13716" rtlCol="0" anchor="t">
              <a:normAutofit/>
            </a:bodyPr>
            <a:lstStyle/>
            <a:p>
              <a:pPr algn="ctr"/>
              <a:r>
                <a:rPr lang="en-US" sz="1050" b="1" dirty="0"/>
                <a:t>Lorem ipsum</a:t>
              </a:r>
            </a:p>
          </p:txBody>
        </p:sp>
      </p:grpSp>
      <p:grpSp>
        <p:nvGrpSpPr>
          <p:cNvPr id="49" name="Group 48">
            <a:extLst>
              <a:ext uri="{FF2B5EF4-FFF2-40B4-BE49-F238E27FC236}">
                <a16:creationId xmlns:a16="http://schemas.microsoft.com/office/drawing/2014/main" id="{74A28954-B374-452E-ADD8-17B32F7763AF}"/>
              </a:ext>
            </a:extLst>
          </p:cNvPr>
          <p:cNvGrpSpPr/>
          <p:nvPr/>
        </p:nvGrpSpPr>
        <p:grpSpPr>
          <a:xfrm>
            <a:off x="4638166" y="2643400"/>
            <a:ext cx="1196927" cy="1704568"/>
            <a:chOff x="591236" y="3140859"/>
            <a:chExt cx="1595902" cy="1508450"/>
          </a:xfrm>
        </p:grpSpPr>
        <p:sp>
          <p:nvSpPr>
            <p:cNvPr id="50" name="TextBox 49">
              <a:extLst>
                <a:ext uri="{FF2B5EF4-FFF2-40B4-BE49-F238E27FC236}">
                  <a16:creationId xmlns:a16="http://schemas.microsoft.com/office/drawing/2014/main" id="{BF5AF20A-6067-428D-89EB-4A30F21EA970}"/>
                </a:ext>
              </a:extLst>
            </p:cNvPr>
            <p:cNvSpPr txBox="1"/>
            <p:nvPr/>
          </p:nvSpPr>
          <p:spPr>
            <a:xfrm>
              <a:off x="591236" y="3421684"/>
              <a:ext cx="1595902" cy="1227625"/>
            </a:xfrm>
            <a:prstGeom prst="rect">
              <a:avLst/>
            </a:prstGeom>
            <a:solidFill>
              <a:schemeClr val="bg1"/>
            </a:solidFill>
            <a:ln>
              <a:noFill/>
            </a:ln>
          </p:spPr>
          <p:txBody>
            <a:bodyPr wrap="square" lIns="13716" tIns="13716" rIns="13716" bIns="13716" rtlCol="0" anchor="t">
              <a:normAutofit/>
            </a:bodyPr>
            <a:lstStyle/>
            <a:p>
              <a:pPr algn="ctr"/>
              <a:r>
                <a:rPr lang="en-US" sz="900" dirty="0"/>
                <a:t>Lorem ipsum dolor sit amet, consectetur adipiscing elit. Ut tempor, quam et mattis pulvinar, Lorem ipsum dolor sit amet, </a:t>
              </a:r>
            </a:p>
          </p:txBody>
        </p:sp>
        <p:sp>
          <p:nvSpPr>
            <p:cNvPr id="51" name="TextBox 50">
              <a:extLst>
                <a:ext uri="{FF2B5EF4-FFF2-40B4-BE49-F238E27FC236}">
                  <a16:creationId xmlns:a16="http://schemas.microsoft.com/office/drawing/2014/main" id="{34EF196B-5D88-453A-8664-A0FC96201F88}"/>
                </a:ext>
              </a:extLst>
            </p:cNvPr>
            <p:cNvSpPr txBox="1"/>
            <p:nvPr/>
          </p:nvSpPr>
          <p:spPr>
            <a:xfrm>
              <a:off x="591236" y="3140859"/>
              <a:ext cx="1595902" cy="288140"/>
            </a:xfrm>
            <a:prstGeom prst="rect">
              <a:avLst/>
            </a:prstGeom>
            <a:solidFill>
              <a:schemeClr val="bg1"/>
            </a:solidFill>
            <a:ln>
              <a:noFill/>
            </a:ln>
          </p:spPr>
          <p:txBody>
            <a:bodyPr wrap="square" lIns="13716" tIns="13716" rIns="13716" bIns="13716" rtlCol="0" anchor="t">
              <a:normAutofit/>
            </a:bodyPr>
            <a:lstStyle/>
            <a:p>
              <a:pPr algn="ctr"/>
              <a:r>
                <a:rPr lang="en-US" sz="1050" b="1" dirty="0"/>
                <a:t>Lorem ipsum</a:t>
              </a:r>
            </a:p>
          </p:txBody>
        </p:sp>
      </p:grpSp>
      <p:grpSp>
        <p:nvGrpSpPr>
          <p:cNvPr id="52" name="Group 51">
            <a:extLst>
              <a:ext uri="{FF2B5EF4-FFF2-40B4-BE49-F238E27FC236}">
                <a16:creationId xmlns:a16="http://schemas.microsoft.com/office/drawing/2014/main" id="{A5BF8C8F-4453-4C48-889E-D9CA05072B74}"/>
              </a:ext>
            </a:extLst>
          </p:cNvPr>
          <p:cNvGrpSpPr/>
          <p:nvPr/>
        </p:nvGrpSpPr>
        <p:grpSpPr>
          <a:xfrm>
            <a:off x="5989731" y="2643400"/>
            <a:ext cx="1196927" cy="1704568"/>
            <a:chOff x="591236" y="3140859"/>
            <a:chExt cx="1595902" cy="1508450"/>
          </a:xfrm>
        </p:grpSpPr>
        <p:sp>
          <p:nvSpPr>
            <p:cNvPr id="53" name="TextBox 52">
              <a:extLst>
                <a:ext uri="{FF2B5EF4-FFF2-40B4-BE49-F238E27FC236}">
                  <a16:creationId xmlns:a16="http://schemas.microsoft.com/office/drawing/2014/main" id="{D61257E4-D32A-458C-BF06-8AB3B0938176}"/>
                </a:ext>
              </a:extLst>
            </p:cNvPr>
            <p:cNvSpPr txBox="1"/>
            <p:nvPr/>
          </p:nvSpPr>
          <p:spPr>
            <a:xfrm>
              <a:off x="591236" y="3421684"/>
              <a:ext cx="1595902" cy="1227625"/>
            </a:xfrm>
            <a:prstGeom prst="rect">
              <a:avLst/>
            </a:prstGeom>
            <a:solidFill>
              <a:schemeClr val="bg1"/>
            </a:solidFill>
            <a:ln>
              <a:noFill/>
            </a:ln>
          </p:spPr>
          <p:txBody>
            <a:bodyPr wrap="square" lIns="13716" tIns="13716" rIns="13716" bIns="13716" rtlCol="0" anchor="t">
              <a:normAutofit/>
            </a:bodyPr>
            <a:lstStyle/>
            <a:p>
              <a:pPr algn="ctr"/>
              <a:r>
                <a:rPr lang="en-US" sz="900" dirty="0"/>
                <a:t>Lorem ipsum dolor sit amet, consectetur adipiscing elit. Ut tempor, quam et mattis pulvinar, Lorem ipsum dolor sit amet, </a:t>
              </a:r>
            </a:p>
          </p:txBody>
        </p:sp>
        <p:sp>
          <p:nvSpPr>
            <p:cNvPr id="54" name="TextBox 53">
              <a:extLst>
                <a:ext uri="{FF2B5EF4-FFF2-40B4-BE49-F238E27FC236}">
                  <a16:creationId xmlns:a16="http://schemas.microsoft.com/office/drawing/2014/main" id="{2026F1DC-3D2B-4E98-9BEC-E6532726644B}"/>
                </a:ext>
              </a:extLst>
            </p:cNvPr>
            <p:cNvSpPr txBox="1"/>
            <p:nvPr/>
          </p:nvSpPr>
          <p:spPr>
            <a:xfrm>
              <a:off x="591236" y="3140859"/>
              <a:ext cx="1595902" cy="288140"/>
            </a:xfrm>
            <a:prstGeom prst="rect">
              <a:avLst/>
            </a:prstGeom>
            <a:solidFill>
              <a:schemeClr val="bg1"/>
            </a:solidFill>
            <a:ln>
              <a:noFill/>
            </a:ln>
          </p:spPr>
          <p:txBody>
            <a:bodyPr wrap="square" lIns="13716" tIns="13716" rIns="13716" bIns="13716" rtlCol="0" anchor="t">
              <a:normAutofit/>
            </a:bodyPr>
            <a:lstStyle/>
            <a:p>
              <a:pPr algn="ctr"/>
              <a:r>
                <a:rPr lang="en-US" sz="1050" b="1" dirty="0"/>
                <a:t>Lorem ipsum</a:t>
              </a:r>
            </a:p>
          </p:txBody>
        </p:sp>
      </p:grpSp>
      <p:grpSp>
        <p:nvGrpSpPr>
          <p:cNvPr id="55" name="Group 54">
            <a:extLst>
              <a:ext uri="{FF2B5EF4-FFF2-40B4-BE49-F238E27FC236}">
                <a16:creationId xmlns:a16="http://schemas.microsoft.com/office/drawing/2014/main" id="{AEDED773-1078-44A8-B3F0-BB798E45AAF5}"/>
              </a:ext>
            </a:extLst>
          </p:cNvPr>
          <p:cNvGrpSpPr/>
          <p:nvPr/>
        </p:nvGrpSpPr>
        <p:grpSpPr>
          <a:xfrm>
            <a:off x="7341295" y="2643400"/>
            <a:ext cx="1196927" cy="1704568"/>
            <a:chOff x="591236" y="3140859"/>
            <a:chExt cx="1595902" cy="1508450"/>
          </a:xfrm>
        </p:grpSpPr>
        <p:sp>
          <p:nvSpPr>
            <p:cNvPr id="56" name="TextBox 55">
              <a:extLst>
                <a:ext uri="{FF2B5EF4-FFF2-40B4-BE49-F238E27FC236}">
                  <a16:creationId xmlns:a16="http://schemas.microsoft.com/office/drawing/2014/main" id="{7790F19A-1359-437A-A5A4-08B83D775BC9}"/>
                </a:ext>
              </a:extLst>
            </p:cNvPr>
            <p:cNvSpPr txBox="1"/>
            <p:nvPr/>
          </p:nvSpPr>
          <p:spPr>
            <a:xfrm>
              <a:off x="591236" y="3421684"/>
              <a:ext cx="1595902" cy="1227625"/>
            </a:xfrm>
            <a:prstGeom prst="rect">
              <a:avLst/>
            </a:prstGeom>
            <a:solidFill>
              <a:schemeClr val="bg1"/>
            </a:solidFill>
            <a:ln>
              <a:noFill/>
            </a:ln>
          </p:spPr>
          <p:txBody>
            <a:bodyPr wrap="square" lIns="13716" tIns="13716" rIns="13716" bIns="13716" rtlCol="0" anchor="t">
              <a:normAutofit/>
            </a:bodyPr>
            <a:lstStyle/>
            <a:p>
              <a:pPr algn="ctr"/>
              <a:r>
                <a:rPr lang="en-US" sz="900" dirty="0"/>
                <a:t>Lorem ipsum dolor sit amet, consectetur adipiscing elit. Ut tempor, quam et mattis pulvinar, Lorem ipsum dolor sit amet, </a:t>
              </a:r>
            </a:p>
          </p:txBody>
        </p:sp>
        <p:sp>
          <p:nvSpPr>
            <p:cNvPr id="57" name="TextBox 56">
              <a:extLst>
                <a:ext uri="{FF2B5EF4-FFF2-40B4-BE49-F238E27FC236}">
                  <a16:creationId xmlns:a16="http://schemas.microsoft.com/office/drawing/2014/main" id="{5DB068EA-BC6C-4D42-9C76-3038B96DA213}"/>
                </a:ext>
              </a:extLst>
            </p:cNvPr>
            <p:cNvSpPr txBox="1"/>
            <p:nvPr/>
          </p:nvSpPr>
          <p:spPr>
            <a:xfrm>
              <a:off x="591236" y="3140859"/>
              <a:ext cx="1595902" cy="288140"/>
            </a:xfrm>
            <a:prstGeom prst="rect">
              <a:avLst/>
            </a:prstGeom>
            <a:solidFill>
              <a:schemeClr val="bg1"/>
            </a:solidFill>
            <a:ln>
              <a:noFill/>
            </a:ln>
          </p:spPr>
          <p:txBody>
            <a:bodyPr wrap="square" lIns="13716" tIns="13716" rIns="13716" bIns="13716" rtlCol="0" anchor="t">
              <a:normAutofit/>
            </a:bodyPr>
            <a:lstStyle/>
            <a:p>
              <a:pPr algn="ctr"/>
              <a:r>
                <a:rPr lang="en-US" sz="1050" b="1" dirty="0"/>
                <a:t>Lorem ipsum</a:t>
              </a:r>
            </a:p>
          </p:txBody>
        </p:sp>
      </p:grpSp>
      <p:sp>
        <p:nvSpPr>
          <p:cNvPr id="63" name="TextBox 62">
            <a:extLst>
              <a:ext uri="{FF2B5EF4-FFF2-40B4-BE49-F238E27FC236}">
                <a16:creationId xmlns:a16="http://schemas.microsoft.com/office/drawing/2014/main" id="{A9B83B18-8269-424B-8F81-A7EC1F526922}"/>
              </a:ext>
            </a:extLst>
          </p:cNvPr>
          <p:cNvSpPr txBox="1"/>
          <p:nvPr/>
        </p:nvSpPr>
        <p:spPr>
          <a:xfrm>
            <a:off x="1935040" y="4869238"/>
            <a:ext cx="1196927" cy="980837"/>
          </a:xfrm>
          <a:prstGeom prst="rect">
            <a:avLst/>
          </a:prstGeom>
          <a:solidFill>
            <a:schemeClr val="bg2"/>
          </a:solidFill>
        </p:spPr>
        <p:txBody>
          <a:bodyPr wrap="square" lIns="27000" tIns="27000" rIns="27000" bIns="27000" rtlCol="0" anchor="ctr">
            <a:normAutofit/>
          </a:bodyPr>
          <a:lstStyle/>
          <a:p>
            <a:pPr algn="ctr"/>
            <a:r>
              <a:rPr lang="en-US" sz="900" b="1" dirty="0">
                <a:solidFill>
                  <a:schemeClr val="tx2"/>
                </a:solidFill>
              </a:rPr>
              <a:t>Lorem ipsum dolor sit amet, consectetur adipiscing elit</a:t>
            </a:r>
          </a:p>
        </p:txBody>
      </p:sp>
      <p:sp>
        <p:nvSpPr>
          <p:cNvPr id="64" name="TextBox 63">
            <a:extLst>
              <a:ext uri="{FF2B5EF4-FFF2-40B4-BE49-F238E27FC236}">
                <a16:creationId xmlns:a16="http://schemas.microsoft.com/office/drawing/2014/main" id="{0A713AF3-2716-4F2D-9FEB-4ACFCC047127}"/>
              </a:ext>
            </a:extLst>
          </p:cNvPr>
          <p:cNvSpPr txBox="1"/>
          <p:nvPr/>
        </p:nvSpPr>
        <p:spPr>
          <a:xfrm>
            <a:off x="3286603" y="4869238"/>
            <a:ext cx="1196927" cy="980837"/>
          </a:xfrm>
          <a:prstGeom prst="rect">
            <a:avLst/>
          </a:prstGeom>
          <a:solidFill>
            <a:schemeClr val="bg2"/>
          </a:solidFill>
        </p:spPr>
        <p:txBody>
          <a:bodyPr wrap="square" lIns="27000" tIns="27000" rIns="27000" bIns="27000" rtlCol="0" anchor="ctr">
            <a:normAutofit/>
          </a:bodyPr>
          <a:lstStyle/>
          <a:p>
            <a:pPr algn="ctr"/>
            <a:r>
              <a:rPr lang="en-US" sz="900" b="1" dirty="0">
                <a:solidFill>
                  <a:schemeClr val="tx2"/>
                </a:solidFill>
              </a:rPr>
              <a:t>Lorem ipsum dolor sit amet, consectetur adipiscing elit</a:t>
            </a:r>
          </a:p>
        </p:txBody>
      </p:sp>
      <p:sp>
        <p:nvSpPr>
          <p:cNvPr id="65" name="TextBox 64">
            <a:extLst>
              <a:ext uri="{FF2B5EF4-FFF2-40B4-BE49-F238E27FC236}">
                <a16:creationId xmlns:a16="http://schemas.microsoft.com/office/drawing/2014/main" id="{853A5C65-B21F-4732-961E-5D28B47177A5}"/>
              </a:ext>
            </a:extLst>
          </p:cNvPr>
          <p:cNvSpPr txBox="1"/>
          <p:nvPr/>
        </p:nvSpPr>
        <p:spPr>
          <a:xfrm>
            <a:off x="4638166" y="4869238"/>
            <a:ext cx="1196927" cy="980837"/>
          </a:xfrm>
          <a:prstGeom prst="rect">
            <a:avLst/>
          </a:prstGeom>
          <a:solidFill>
            <a:schemeClr val="bg2"/>
          </a:solidFill>
        </p:spPr>
        <p:txBody>
          <a:bodyPr wrap="square" lIns="27000" tIns="27000" rIns="27000" bIns="27000" rtlCol="0" anchor="ctr">
            <a:normAutofit/>
          </a:bodyPr>
          <a:lstStyle/>
          <a:p>
            <a:pPr algn="ctr"/>
            <a:r>
              <a:rPr lang="en-US" sz="900" b="1" dirty="0">
                <a:solidFill>
                  <a:schemeClr val="tx2"/>
                </a:solidFill>
              </a:rPr>
              <a:t>Lorem ipsum dolor sit amet, consectetur adipiscing elit</a:t>
            </a:r>
          </a:p>
        </p:txBody>
      </p:sp>
      <p:sp>
        <p:nvSpPr>
          <p:cNvPr id="66" name="TextBox 65">
            <a:extLst>
              <a:ext uri="{FF2B5EF4-FFF2-40B4-BE49-F238E27FC236}">
                <a16:creationId xmlns:a16="http://schemas.microsoft.com/office/drawing/2014/main" id="{6955F22C-0A5F-4371-A59F-836D7108346A}"/>
              </a:ext>
            </a:extLst>
          </p:cNvPr>
          <p:cNvSpPr txBox="1"/>
          <p:nvPr/>
        </p:nvSpPr>
        <p:spPr>
          <a:xfrm>
            <a:off x="5989731" y="4869238"/>
            <a:ext cx="1196927" cy="980837"/>
          </a:xfrm>
          <a:prstGeom prst="rect">
            <a:avLst/>
          </a:prstGeom>
          <a:solidFill>
            <a:schemeClr val="bg2"/>
          </a:solidFill>
        </p:spPr>
        <p:txBody>
          <a:bodyPr wrap="square" lIns="27000" tIns="27000" rIns="27000" bIns="27000" rtlCol="0" anchor="ctr">
            <a:normAutofit/>
          </a:bodyPr>
          <a:lstStyle/>
          <a:p>
            <a:pPr algn="ctr"/>
            <a:r>
              <a:rPr lang="en-US" sz="900" b="1" dirty="0">
                <a:solidFill>
                  <a:schemeClr val="tx2"/>
                </a:solidFill>
              </a:rPr>
              <a:t>Lorem ipsum dolor sit amet, consectetur adipiscing elit</a:t>
            </a:r>
          </a:p>
        </p:txBody>
      </p:sp>
      <p:sp>
        <p:nvSpPr>
          <p:cNvPr id="67" name="TextBox 66">
            <a:extLst>
              <a:ext uri="{FF2B5EF4-FFF2-40B4-BE49-F238E27FC236}">
                <a16:creationId xmlns:a16="http://schemas.microsoft.com/office/drawing/2014/main" id="{E5A4A640-073F-43FD-802F-6CDBAD454971}"/>
              </a:ext>
            </a:extLst>
          </p:cNvPr>
          <p:cNvSpPr txBox="1"/>
          <p:nvPr/>
        </p:nvSpPr>
        <p:spPr>
          <a:xfrm>
            <a:off x="7341295" y="4869238"/>
            <a:ext cx="1196927" cy="980837"/>
          </a:xfrm>
          <a:prstGeom prst="rect">
            <a:avLst/>
          </a:prstGeom>
          <a:solidFill>
            <a:schemeClr val="bg2"/>
          </a:solidFill>
        </p:spPr>
        <p:txBody>
          <a:bodyPr wrap="square" lIns="27000" tIns="27000" rIns="27000" bIns="27000" rtlCol="0" anchor="ctr">
            <a:normAutofit/>
          </a:bodyPr>
          <a:lstStyle/>
          <a:p>
            <a:pPr algn="ctr"/>
            <a:r>
              <a:rPr lang="en-US" sz="900" b="1" dirty="0">
                <a:solidFill>
                  <a:schemeClr val="tx2"/>
                </a:solidFill>
              </a:rPr>
              <a:t>Lorem ipsum dolor sit amet, consectetur adipiscing elit</a:t>
            </a:r>
          </a:p>
        </p:txBody>
      </p:sp>
      <p:grpSp>
        <p:nvGrpSpPr>
          <p:cNvPr id="25" name="Group 24">
            <a:extLst>
              <a:ext uri="{FF2B5EF4-FFF2-40B4-BE49-F238E27FC236}">
                <a16:creationId xmlns:a16="http://schemas.microsoft.com/office/drawing/2014/main" id="{FCCECB06-4BD2-4696-B538-8FD348BDB5AD}"/>
              </a:ext>
            </a:extLst>
          </p:cNvPr>
          <p:cNvGrpSpPr/>
          <p:nvPr/>
        </p:nvGrpSpPr>
        <p:grpSpPr>
          <a:xfrm flipV="1">
            <a:off x="1008154" y="4464065"/>
            <a:ext cx="347564" cy="201233"/>
            <a:chOff x="1847590" y="4748655"/>
            <a:chExt cx="383486" cy="280825"/>
          </a:xfrm>
        </p:grpSpPr>
        <p:sp>
          <p:nvSpPr>
            <p:cNvPr id="24" name="Isosceles Triangle 23">
              <a:extLst>
                <a:ext uri="{FF2B5EF4-FFF2-40B4-BE49-F238E27FC236}">
                  <a16:creationId xmlns:a16="http://schemas.microsoft.com/office/drawing/2014/main" id="{1A5E4467-0DA0-4ECC-8E43-D36EA5CAB6C8}"/>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68" name="Isosceles Triangle 67">
              <a:extLst>
                <a:ext uri="{FF2B5EF4-FFF2-40B4-BE49-F238E27FC236}">
                  <a16:creationId xmlns:a16="http://schemas.microsoft.com/office/drawing/2014/main" id="{443A2E24-8E6F-4FBF-BE30-AEA582B034C3}"/>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grpSp>
        <p:nvGrpSpPr>
          <p:cNvPr id="69" name="Group 68">
            <a:extLst>
              <a:ext uri="{FF2B5EF4-FFF2-40B4-BE49-F238E27FC236}">
                <a16:creationId xmlns:a16="http://schemas.microsoft.com/office/drawing/2014/main" id="{70943A30-4729-4829-9885-91A493D7BABF}"/>
              </a:ext>
            </a:extLst>
          </p:cNvPr>
          <p:cNvGrpSpPr/>
          <p:nvPr/>
        </p:nvGrpSpPr>
        <p:grpSpPr>
          <a:xfrm flipV="1">
            <a:off x="2359720" y="4464065"/>
            <a:ext cx="347564" cy="201233"/>
            <a:chOff x="1847590" y="4748655"/>
            <a:chExt cx="383486" cy="280825"/>
          </a:xfrm>
        </p:grpSpPr>
        <p:sp>
          <p:nvSpPr>
            <p:cNvPr id="70" name="Isosceles Triangle 69">
              <a:extLst>
                <a:ext uri="{FF2B5EF4-FFF2-40B4-BE49-F238E27FC236}">
                  <a16:creationId xmlns:a16="http://schemas.microsoft.com/office/drawing/2014/main" id="{41D5F225-A051-46AC-9228-0BE085541500}"/>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71" name="Isosceles Triangle 70">
              <a:extLst>
                <a:ext uri="{FF2B5EF4-FFF2-40B4-BE49-F238E27FC236}">
                  <a16:creationId xmlns:a16="http://schemas.microsoft.com/office/drawing/2014/main" id="{BB4A6A26-324E-485C-B15E-54EC9AD68320}"/>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grpSp>
        <p:nvGrpSpPr>
          <p:cNvPr id="72" name="Group 71">
            <a:extLst>
              <a:ext uri="{FF2B5EF4-FFF2-40B4-BE49-F238E27FC236}">
                <a16:creationId xmlns:a16="http://schemas.microsoft.com/office/drawing/2014/main" id="{6C6C8E7A-FA92-4F12-A08D-702905B91CE1}"/>
              </a:ext>
            </a:extLst>
          </p:cNvPr>
          <p:cNvGrpSpPr/>
          <p:nvPr/>
        </p:nvGrpSpPr>
        <p:grpSpPr>
          <a:xfrm flipV="1">
            <a:off x="3711284" y="4464065"/>
            <a:ext cx="347564" cy="201233"/>
            <a:chOff x="1847590" y="4748655"/>
            <a:chExt cx="383486" cy="280825"/>
          </a:xfrm>
        </p:grpSpPr>
        <p:sp>
          <p:nvSpPr>
            <p:cNvPr id="73" name="Isosceles Triangle 72">
              <a:extLst>
                <a:ext uri="{FF2B5EF4-FFF2-40B4-BE49-F238E27FC236}">
                  <a16:creationId xmlns:a16="http://schemas.microsoft.com/office/drawing/2014/main" id="{679AB3B3-8FFA-4C02-855D-216D8B4C8065}"/>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74" name="Isosceles Triangle 73">
              <a:extLst>
                <a:ext uri="{FF2B5EF4-FFF2-40B4-BE49-F238E27FC236}">
                  <a16:creationId xmlns:a16="http://schemas.microsoft.com/office/drawing/2014/main" id="{22EBA6F0-770C-4B54-A752-79C14E221B5C}"/>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grpSp>
        <p:nvGrpSpPr>
          <p:cNvPr id="75" name="Group 74">
            <a:extLst>
              <a:ext uri="{FF2B5EF4-FFF2-40B4-BE49-F238E27FC236}">
                <a16:creationId xmlns:a16="http://schemas.microsoft.com/office/drawing/2014/main" id="{6033F04A-6725-44BB-9121-3AB4CFA5C417}"/>
              </a:ext>
            </a:extLst>
          </p:cNvPr>
          <p:cNvGrpSpPr/>
          <p:nvPr/>
        </p:nvGrpSpPr>
        <p:grpSpPr>
          <a:xfrm flipV="1">
            <a:off x="5062848" y="4464065"/>
            <a:ext cx="347564" cy="201233"/>
            <a:chOff x="1847590" y="4748655"/>
            <a:chExt cx="383486" cy="280825"/>
          </a:xfrm>
        </p:grpSpPr>
        <p:sp>
          <p:nvSpPr>
            <p:cNvPr id="76" name="Isosceles Triangle 75">
              <a:extLst>
                <a:ext uri="{FF2B5EF4-FFF2-40B4-BE49-F238E27FC236}">
                  <a16:creationId xmlns:a16="http://schemas.microsoft.com/office/drawing/2014/main" id="{E5B94D50-2D1A-4583-916C-258081B3EC52}"/>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77" name="Isosceles Triangle 76">
              <a:extLst>
                <a:ext uri="{FF2B5EF4-FFF2-40B4-BE49-F238E27FC236}">
                  <a16:creationId xmlns:a16="http://schemas.microsoft.com/office/drawing/2014/main" id="{52CF2C8B-4135-487A-9BEA-BDEA69D4A943}"/>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grpSp>
        <p:nvGrpSpPr>
          <p:cNvPr id="78" name="Group 77">
            <a:extLst>
              <a:ext uri="{FF2B5EF4-FFF2-40B4-BE49-F238E27FC236}">
                <a16:creationId xmlns:a16="http://schemas.microsoft.com/office/drawing/2014/main" id="{ABF38F50-48D6-4515-AABD-53E6A0599B2E}"/>
              </a:ext>
            </a:extLst>
          </p:cNvPr>
          <p:cNvGrpSpPr/>
          <p:nvPr/>
        </p:nvGrpSpPr>
        <p:grpSpPr>
          <a:xfrm flipV="1">
            <a:off x="6414411" y="4464065"/>
            <a:ext cx="347564" cy="201233"/>
            <a:chOff x="1847590" y="4748655"/>
            <a:chExt cx="383486" cy="280825"/>
          </a:xfrm>
        </p:grpSpPr>
        <p:sp>
          <p:nvSpPr>
            <p:cNvPr id="79" name="Isosceles Triangle 78">
              <a:extLst>
                <a:ext uri="{FF2B5EF4-FFF2-40B4-BE49-F238E27FC236}">
                  <a16:creationId xmlns:a16="http://schemas.microsoft.com/office/drawing/2014/main" id="{A50F17CA-5A2F-4A78-AB6B-055EA3B56F38}"/>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80" name="Isosceles Triangle 79">
              <a:extLst>
                <a:ext uri="{FF2B5EF4-FFF2-40B4-BE49-F238E27FC236}">
                  <a16:creationId xmlns:a16="http://schemas.microsoft.com/office/drawing/2014/main" id="{7254E388-4B41-4997-81EF-989685A18576}"/>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grpSp>
        <p:nvGrpSpPr>
          <p:cNvPr id="81" name="Group 80">
            <a:extLst>
              <a:ext uri="{FF2B5EF4-FFF2-40B4-BE49-F238E27FC236}">
                <a16:creationId xmlns:a16="http://schemas.microsoft.com/office/drawing/2014/main" id="{4256BFA2-6A13-4F67-BE70-913A4D6109CF}"/>
              </a:ext>
            </a:extLst>
          </p:cNvPr>
          <p:cNvGrpSpPr/>
          <p:nvPr/>
        </p:nvGrpSpPr>
        <p:grpSpPr>
          <a:xfrm flipV="1">
            <a:off x="7765977" y="4464065"/>
            <a:ext cx="347564" cy="201233"/>
            <a:chOff x="1847590" y="4748655"/>
            <a:chExt cx="383486" cy="280825"/>
          </a:xfrm>
        </p:grpSpPr>
        <p:sp>
          <p:nvSpPr>
            <p:cNvPr id="82" name="Isosceles Triangle 81">
              <a:extLst>
                <a:ext uri="{FF2B5EF4-FFF2-40B4-BE49-F238E27FC236}">
                  <a16:creationId xmlns:a16="http://schemas.microsoft.com/office/drawing/2014/main" id="{F911F5A0-7617-482C-AAAF-A28D0BFC69B6}"/>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83" name="Isosceles Triangle 82">
              <a:extLst>
                <a:ext uri="{FF2B5EF4-FFF2-40B4-BE49-F238E27FC236}">
                  <a16:creationId xmlns:a16="http://schemas.microsoft.com/office/drawing/2014/main" id="{18156F59-D6E0-4416-86FE-78467E6F9B3D}"/>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spTree>
    <p:extLst>
      <p:ext uri="{BB962C8B-B14F-4D97-AF65-F5344CB8AC3E}">
        <p14:creationId xmlns:p14="http://schemas.microsoft.com/office/powerpoint/2010/main" val="333924455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B7AC4-B35E-474D-9DFA-701CAF1FAE4D}"/>
              </a:ext>
            </a:extLst>
          </p:cNvPr>
          <p:cNvSpPr>
            <a:spLocks noGrp="1"/>
          </p:cNvSpPr>
          <p:nvPr>
            <p:ph type="title"/>
          </p:nvPr>
        </p:nvSpPr>
        <p:spPr/>
        <p:txBody>
          <a:bodyPr>
            <a:normAutofit/>
          </a:bodyPr>
          <a:lstStyle/>
          <a:p>
            <a:r>
              <a:rPr lang="en-US" b="1" dirty="0"/>
              <a:t>Curved Process Flow (Three Steps)</a:t>
            </a:r>
          </a:p>
        </p:txBody>
      </p:sp>
      <p:sp>
        <p:nvSpPr>
          <p:cNvPr id="5" name="Slide Number Placeholder 4">
            <a:extLst>
              <a:ext uri="{FF2B5EF4-FFF2-40B4-BE49-F238E27FC236}">
                <a16:creationId xmlns:a16="http://schemas.microsoft.com/office/drawing/2014/main" id="{A019C528-8895-4867-AB5F-F51FE82FBB98}"/>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154</a:t>
            </a:fld>
            <a:endParaRPr lang="en-PH" dirty="0"/>
          </a:p>
        </p:txBody>
      </p:sp>
      <p:sp>
        <p:nvSpPr>
          <p:cNvPr id="3" name="Freeform 126">
            <a:extLst>
              <a:ext uri="{FF2B5EF4-FFF2-40B4-BE49-F238E27FC236}">
                <a16:creationId xmlns:a16="http://schemas.microsoft.com/office/drawing/2014/main" id="{574387F2-8B45-42D6-A156-29C3B9637CED}"/>
              </a:ext>
            </a:extLst>
          </p:cNvPr>
          <p:cNvSpPr/>
          <p:nvPr/>
        </p:nvSpPr>
        <p:spPr>
          <a:xfrm>
            <a:off x="272846" y="2165444"/>
            <a:ext cx="8576001" cy="3684629"/>
          </a:xfrm>
          <a:custGeom>
            <a:avLst/>
            <a:gdLst>
              <a:gd name="connsiteX0" fmla="*/ 0 w 7450931"/>
              <a:gd name="connsiteY0" fmla="*/ 0 h 2457450"/>
              <a:gd name="connsiteX1" fmla="*/ 7450931 w 7450931"/>
              <a:gd name="connsiteY1" fmla="*/ 0 h 2457450"/>
              <a:gd name="connsiteX2" fmla="*/ 7450931 w 7450931"/>
              <a:gd name="connsiteY2" fmla="*/ 2457450 h 2457450"/>
              <a:gd name="connsiteX3" fmla="*/ 0 w 7450931"/>
              <a:gd name="connsiteY3" fmla="*/ 2457450 h 2457450"/>
              <a:gd name="connsiteX4" fmla="*/ 0 w 7450931"/>
              <a:gd name="connsiteY4" fmla="*/ 0 h 2457450"/>
              <a:gd name="connsiteX0" fmla="*/ 0 w 7450931"/>
              <a:gd name="connsiteY0" fmla="*/ 2382838 h 2457450"/>
              <a:gd name="connsiteX1" fmla="*/ 7450931 w 7450931"/>
              <a:gd name="connsiteY1" fmla="*/ 0 h 2457450"/>
              <a:gd name="connsiteX2" fmla="*/ 7450931 w 7450931"/>
              <a:gd name="connsiteY2" fmla="*/ 2457450 h 2457450"/>
              <a:gd name="connsiteX3" fmla="*/ 0 w 7450931"/>
              <a:gd name="connsiteY3" fmla="*/ 2457450 h 2457450"/>
              <a:gd name="connsiteX4" fmla="*/ 0 w 7450931"/>
              <a:gd name="connsiteY4" fmla="*/ 2382838 h 2457450"/>
              <a:gd name="connsiteX0" fmla="*/ 0 w 7450931"/>
              <a:gd name="connsiteY0" fmla="*/ 2382838 h 2457450"/>
              <a:gd name="connsiteX1" fmla="*/ 7450931 w 7450931"/>
              <a:gd name="connsiteY1" fmla="*/ 0 h 2457450"/>
              <a:gd name="connsiteX2" fmla="*/ 7450931 w 7450931"/>
              <a:gd name="connsiteY2" fmla="*/ 2457450 h 2457450"/>
              <a:gd name="connsiteX3" fmla="*/ 2382 w 7450931"/>
              <a:gd name="connsiteY3" fmla="*/ 2457450 h 2457450"/>
              <a:gd name="connsiteX4" fmla="*/ 0 w 7450931"/>
              <a:gd name="connsiteY4" fmla="*/ 2382838 h 2457450"/>
              <a:gd name="connsiteX0" fmla="*/ 0 w 7450931"/>
              <a:gd name="connsiteY0" fmla="*/ 2382838 h 2457450"/>
              <a:gd name="connsiteX1" fmla="*/ 7450931 w 7450931"/>
              <a:gd name="connsiteY1" fmla="*/ 0 h 2457450"/>
              <a:gd name="connsiteX2" fmla="*/ 7450931 w 7450931"/>
              <a:gd name="connsiteY2" fmla="*/ 2457450 h 2457450"/>
              <a:gd name="connsiteX3" fmla="*/ 0 w 7450931"/>
              <a:gd name="connsiteY3" fmla="*/ 2457450 h 2457450"/>
              <a:gd name="connsiteX4" fmla="*/ 0 w 7450931"/>
              <a:gd name="connsiteY4" fmla="*/ 2382838 h 2457450"/>
              <a:gd name="connsiteX0" fmla="*/ 0 w 7450931"/>
              <a:gd name="connsiteY0" fmla="*/ 2382838 h 2457450"/>
              <a:gd name="connsiteX1" fmla="*/ 7450931 w 7450931"/>
              <a:gd name="connsiteY1" fmla="*/ 0 h 2457450"/>
              <a:gd name="connsiteX2" fmla="*/ 7450931 w 7450931"/>
              <a:gd name="connsiteY2" fmla="*/ 2457450 h 2457450"/>
              <a:gd name="connsiteX3" fmla="*/ 0 w 7450931"/>
              <a:gd name="connsiteY3" fmla="*/ 2457450 h 2457450"/>
              <a:gd name="connsiteX4" fmla="*/ 0 w 7450931"/>
              <a:gd name="connsiteY4" fmla="*/ 2382838 h 2457450"/>
              <a:gd name="connsiteX0" fmla="*/ 0 w 7450931"/>
              <a:gd name="connsiteY0" fmla="*/ 2382838 h 2457450"/>
              <a:gd name="connsiteX1" fmla="*/ 7450931 w 7450931"/>
              <a:gd name="connsiteY1" fmla="*/ 0 h 2457450"/>
              <a:gd name="connsiteX2" fmla="*/ 7450931 w 7450931"/>
              <a:gd name="connsiteY2" fmla="*/ 2457450 h 2457450"/>
              <a:gd name="connsiteX3" fmla="*/ 0 w 7450931"/>
              <a:gd name="connsiteY3" fmla="*/ 2457450 h 2457450"/>
              <a:gd name="connsiteX4" fmla="*/ 0 w 7450931"/>
              <a:gd name="connsiteY4" fmla="*/ 2382838 h 2457450"/>
              <a:gd name="connsiteX0" fmla="*/ 1 w 7450931"/>
              <a:gd name="connsiteY0" fmla="*/ 2427004 h 2457450"/>
              <a:gd name="connsiteX1" fmla="*/ 7450931 w 7450931"/>
              <a:gd name="connsiteY1" fmla="*/ 0 h 2457450"/>
              <a:gd name="connsiteX2" fmla="*/ 7450931 w 7450931"/>
              <a:gd name="connsiteY2" fmla="*/ 2457450 h 2457450"/>
              <a:gd name="connsiteX3" fmla="*/ 0 w 7450931"/>
              <a:gd name="connsiteY3" fmla="*/ 2457450 h 2457450"/>
              <a:gd name="connsiteX4" fmla="*/ 1 w 7450931"/>
              <a:gd name="connsiteY4" fmla="*/ 2427004 h 2457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0931" h="2457450">
                <a:moveTo>
                  <a:pt x="1" y="2427004"/>
                </a:moveTo>
                <a:cubicBezTo>
                  <a:pt x="3215938" y="2432825"/>
                  <a:pt x="6444297" y="2407696"/>
                  <a:pt x="7450931" y="0"/>
                </a:cubicBezTo>
                <a:lnTo>
                  <a:pt x="7450931" y="2457450"/>
                </a:lnTo>
                <a:lnTo>
                  <a:pt x="0" y="2457450"/>
                </a:lnTo>
                <a:cubicBezTo>
                  <a:pt x="0" y="2447301"/>
                  <a:pt x="1" y="2437153"/>
                  <a:pt x="1" y="2427004"/>
                </a:cubicBezTo>
                <a:close/>
              </a:path>
            </a:pathLst>
          </a:custGeom>
          <a:solidFill>
            <a:schemeClr val="tx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tIns="67500" bIns="67500" rtlCol="0" anchor="ctr" anchorCtr="0"/>
          <a:lstStyle/>
          <a:p>
            <a:pPr algn="ctr"/>
            <a:endParaRPr lang="en-US" sz="900" dirty="0">
              <a:solidFill>
                <a:srgbClr val="575757"/>
              </a:solidFill>
              <a:latin typeface="Trebuchet MS" panose="020B0603020202020204" pitchFamily="34" charset="0"/>
              <a:sym typeface="Trebuchet MS" panose="020B0603020202020204" pitchFamily="34" charset="0"/>
            </a:endParaRPr>
          </a:p>
        </p:txBody>
      </p:sp>
      <p:sp>
        <p:nvSpPr>
          <p:cNvPr id="6" name="TextBox 5">
            <a:extLst>
              <a:ext uri="{FF2B5EF4-FFF2-40B4-BE49-F238E27FC236}">
                <a16:creationId xmlns:a16="http://schemas.microsoft.com/office/drawing/2014/main" id="{11CF8E99-8611-45FF-B9C0-74089B91B62C}"/>
              </a:ext>
            </a:extLst>
          </p:cNvPr>
          <p:cNvSpPr txBox="1"/>
          <p:nvPr/>
        </p:nvSpPr>
        <p:spPr>
          <a:xfrm>
            <a:off x="7135693" y="4775958"/>
            <a:ext cx="1495955" cy="415498"/>
          </a:xfrm>
          <a:prstGeom prst="rect">
            <a:avLst/>
          </a:prstGeom>
          <a:noFill/>
          <a:ln w="9525" cap="flat" cmpd="sng" algn="ctr">
            <a:noFill/>
            <a:prstDash val="solid"/>
            <a:round/>
            <a:headEnd type="none" w="med" len="med"/>
            <a:tailEnd type="none" w="med" len="med"/>
          </a:ln>
        </p:spPr>
        <p:txBody>
          <a:bodyPr wrap="square" lIns="0" tIns="0" rIns="0" bIns="0" rtlCol="0" anchor="ctr">
            <a:spAutoFit/>
          </a:bodyPr>
          <a:lstStyle/>
          <a:p>
            <a:pPr algn="r">
              <a:lnSpc>
                <a:spcPct val="90000"/>
              </a:lnSpc>
              <a:spcAft>
                <a:spcPts val="450"/>
              </a:spcAft>
            </a:pPr>
            <a:r>
              <a:rPr lang="en-US" sz="1000" dirty="0">
                <a:solidFill>
                  <a:schemeClr val="bg1"/>
                </a:solidFill>
                <a:sym typeface="Trebuchet MS" panose="020B0603020202020204" pitchFamily="34" charset="0"/>
              </a:rPr>
              <a:t>Ut tempor, quam et mattis pulvinar, mauris ligula suscipit arcu</a:t>
            </a:r>
          </a:p>
        </p:txBody>
      </p:sp>
      <p:sp>
        <p:nvSpPr>
          <p:cNvPr id="39" name="TextBox 38">
            <a:extLst>
              <a:ext uri="{FF2B5EF4-FFF2-40B4-BE49-F238E27FC236}">
                <a16:creationId xmlns:a16="http://schemas.microsoft.com/office/drawing/2014/main" id="{7413667B-2874-4B1D-84D8-0C41A65ACD8B}"/>
              </a:ext>
            </a:extLst>
          </p:cNvPr>
          <p:cNvSpPr txBox="1"/>
          <p:nvPr/>
        </p:nvSpPr>
        <p:spPr>
          <a:xfrm>
            <a:off x="512356" y="4351281"/>
            <a:ext cx="2474971" cy="892552"/>
          </a:xfrm>
          <a:prstGeom prst="rect">
            <a:avLst/>
          </a:prstGeom>
          <a:noFill/>
          <a:ln>
            <a:noFill/>
          </a:ln>
        </p:spPr>
        <p:txBody>
          <a:bodyPr wrap="square" lIns="0" tIns="0" rIns="0" bIns="0" rtlCol="0">
            <a:spAutoFit/>
          </a:bodyPr>
          <a:lstStyle/>
          <a:p>
            <a:pPr algn="ctr"/>
            <a:r>
              <a:rPr lang="en-US" sz="1400" b="1" dirty="0">
                <a:solidFill>
                  <a:schemeClr val="accent1"/>
                </a:solidFill>
              </a:rPr>
              <a:t>Date</a:t>
            </a:r>
            <a:br>
              <a:rPr lang="en-US" sz="1400" b="1" dirty="0">
                <a:solidFill>
                  <a:schemeClr val="accent1"/>
                </a:solidFill>
              </a:rPr>
            </a:br>
            <a:r>
              <a:rPr lang="en-US" sz="1100" dirty="0">
                <a:solidFill>
                  <a:schemeClr val="accent1"/>
                </a:solidFill>
              </a:rPr>
              <a:t>Lorem ipsum dolor sit amet, consectetur adipiscing elit. Ut tempor, quam et mattis pulvinar, mauris ligula suscipit arcu</a:t>
            </a:r>
            <a:endParaRPr lang="en-US" sz="1400" dirty="0">
              <a:solidFill>
                <a:schemeClr val="accent1"/>
              </a:solidFill>
            </a:endParaRPr>
          </a:p>
        </p:txBody>
      </p:sp>
      <p:grpSp>
        <p:nvGrpSpPr>
          <p:cNvPr id="73" name="Group 72">
            <a:extLst>
              <a:ext uri="{FF2B5EF4-FFF2-40B4-BE49-F238E27FC236}">
                <a16:creationId xmlns:a16="http://schemas.microsoft.com/office/drawing/2014/main" id="{54111671-D646-4453-A574-E98B48FE9E30}"/>
              </a:ext>
            </a:extLst>
          </p:cNvPr>
          <p:cNvGrpSpPr/>
          <p:nvPr/>
        </p:nvGrpSpPr>
        <p:grpSpPr>
          <a:xfrm>
            <a:off x="1273209" y="3161081"/>
            <a:ext cx="953262" cy="953262"/>
            <a:chOff x="2137030" y="3957874"/>
            <a:chExt cx="1271016" cy="1271016"/>
          </a:xfrm>
        </p:grpSpPr>
        <p:grpSp>
          <p:nvGrpSpPr>
            <p:cNvPr id="7" name="Group 747">
              <a:extLst>
                <a:ext uri="{FF2B5EF4-FFF2-40B4-BE49-F238E27FC236}">
                  <a16:creationId xmlns:a16="http://schemas.microsoft.com/office/drawing/2014/main" id="{489084CD-8F35-4CA3-8434-CCB635AD49D1}"/>
                </a:ext>
              </a:extLst>
            </p:cNvPr>
            <p:cNvGrpSpPr>
              <a:grpSpLocks/>
            </p:cNvGrpSpPr>
            <p:nvPr/>
          </p:nvGrpSpPr>
          <p:grpSpPr>
            <a:xfrm>
              <a:off x="2137030" y="3957874"/>
              <a:ext cx="1271016" cy="1271016"/>
              <a:chOff x="3281150" y="3258814"/>
              <a:chExt cx="1003598" cy="1041368"/>
            </a:xfrm>
          </p:grpSpPr>
          <p:sp>
            <p:nvSpPr>
              <p:cNvPr id="8" name="Arc 4">
                <a:extLst>
                  <a:ext uri="{FF2B5EF4-FFF2-40B4-BE49-F238E27FC236}">
                    <a16:creationId xmlns:a16="http://schemas.microsoft.com/office/drawing/2014/main" id="{A8828EA9-ACB6-475A-B336-33D86F26D475}"/>
                  </a:ext>
                </a:extLst>
              </p:cNvPr>
              <p:cNvSpPr>
                <a:spLocks/>
              </p:cNvSpPr>
              <p:nvPr/>
            </p:nvSpPr>
            <p:spPr bwMode="gray">
              <a:xfrm>
                <a:off x="3780984" y="3258814"/>
                <a:ext cx="296101" cy="519670"/>
              </a:xfrm>
              <a:custGeom>
                <a:avLst/>
                <a:gdLst>
                  <a:gd name="T0" fmla="*/ 0 w 12720"/>
                  <a:gd name="T1" fmla="*/ 0 h 21600"/>
                  <a:gd name="T2" fmla="*/ 0 w 12720"/>
                  <a:gd name="T3" fmla="*/ 0 h 21600"/>
                  <a:gd name="T4" fmla="*/ 0 w 12720"/>
                  <a:gd name="T5" fmla="*/ 0 h 21600"/>
                  <a:gd name="T6" fmla="*/ 0 60000 65536"/>
                  <a:gd name="T7" fmla="*/ 0 60000 65536"/>
                  <a:gd name="T8" fmla="*/ 0 60000 65536"/>
                  <a:gd name="T9" fmla="*/ 0 w 12720"/>
                  <a:gd name="T10" fmla="*/ 0 h 21600"/>
                  <a:gd name="T11" fmla="*/ 12720 w 12720"/>
                  <a:gd name="T12" fmla="*/ 21600 h 21600"/>
                </a:gdLst>
                <a:ahLst/>
                <a:cxnLst>
                  <a:cxn ang="T6">
                    <a:pos x="T0" y="T1"/>
                  </a:cxn>
                  <a:cxn ang="T7">
                    <a:pos x="T2" y="T3"/>
                  </a:cxn>
                  <a:cxn ang="T8">
                    <a:pos x="T4" y="T5"/>
                  </a:cxn>
                </a:cxnLst>
                <a:rect l="T9" t="T10" r="T11" b="T12"/>
                <a:pathLst>
                  <a:path w="12720" h="21600" fill="none" extrusionOk="0">
                    <a:moveTo>
                      <a:pt x="-1" y="0"/>
                    </a:moveTo>
                    <a:cubicBezTo>
                      <a:pt x="4571" y="0"/>
                      <a:pt x="9024" y="1450"/>
                      <a:pt x="12719" y="4142"/>
                    </a:cubicBezTo>
                  </a:path>
                  <a:path w="12720" h="21600" stroke="0" extrusionOk="0">
                    <a:moveTo>
                      <a:pt x="-1" y="0"/>
                    </a:moveTo>
                    <a:cubicBezTo>
                      <a:pt x="4571" y="0"/>
                      <a:pt x="9024" y="1450"/>
                      <a:pt x="12719" y="4142"/>
                    </a:cubicBezTo>
                    <a:lnTo>
                      <a:pt x="0" y="2160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9" name="Arc 5">
                <a:extLst>
                  <a:ext uri="{FF2B5EF4-FFF2-40B4-BE49-F238E27FC236}">
                    <a16:creationId xmlns:a16="http://schemas.microsoft.com/office/drawing/2014/main" id="{8A50238D-9D0A-420C-856D-80B8B8C8D030}"/>
                  </a:ext>
                </a:extLst>
              </p:cNvPr>
              <p:cNvSpPr>
                <a:spLocks/>
              </p:cNvSpPr>
              <p:nvPr/>
            </p:nvSpPr>
            <p:spPr bwMode="gray">
              <a:xfrm>
                <a:off x="3780984" y="3689958"/>
                <a:ext cx="503764" cy="318965"/>
              </a:xfrm>
              <a:custGeom>
                <a:avLst/>
                <a:gdLst>
                  <a:gd name="T0" fmla="*/ 0 w 21600"/>
                  <a:gd name="T1" fmla="*/ 0 h 13260"/>
                  <a:gd name="T2" fmla="*/ 0 w 21600"/>
                  <a:gd name="T3" fmla="*/ 0 h 13260"/>
                  <a:gd name="T4" fmla="*/ 0 w 21600"/>
                  <a:gd name="T5" fmla="*/ 0 h 13260"/>
                  <a:gd name="T6" fmla="*/ 0 60000 65536"/>
                  <a:gd name="T7" fmla="*/ 0 60000 65536"/>
                  <a:gd name="T8" fmla="*/ 0 60000 65536"/>
                  <a:gd name="T9" fmla="*/ 0 w 21600"/>
                  <a:gd name="T10" fmla="*/ 0 h 13260"/>
                  <a:gd name="T11" fmla="*/ 21600 w 21600"/>
                  <a:gd name="T12" fmla="*/ 13260 h 13260"/>
                </a:gdLst>
                <a:ahLst/>
                <a:cxnLst>
                  <a:cxn ang="T6">
                    <a:pos x="T0" y="T1"/>
                  </a:cxn>
                  <a:cxn ang="T7">
                    <a:pos x="T2" y="T3"/>
                  </a:cxn>
                  <a:cxn ang="T8">
                    <a:pos x="T4" y="T5"/>
                  </a:cxn>
                </a:cxnLst>
                <a:rect l="T9" t="T10" r="T11" b="T12"/>
                <a:pathLst>
                  <a:path w="21600" h="13260" fill="none" extrusionOk="0">
                    <a:moveTo>
                      <a:pt x="21272" y="-1"/>
                    </a:moveTo>
                    <a:cubicBezTo>
                      <a:pt x="21490" y="1237"/>
                      <a:pt x="21600" y="2491"/>
                      <a:pt x="21600" y="3748"/>
                    </a:cubicBezTo>
                    <a:cubicBezTo>
                      <a:pt x="21600" y="7045"/>
                      <a:pt x="20844" y="10299"/>
                      <a:pt x="19392" y="13259"/>
                    </a:cubicBezTo>
                  </a:path>
                  <a:path w="21600" h="13260" stroke="0" extrusionOk="0">
                    <a:moveTo>
                      <a:pt x="21272" y="-1"/>
                    </a:moveTo>
                    <a:cubicBezTo>
                      <a:pt x="21490" y="1237"/>
                      <a:pt x="21600" y="2491"/>
                      <a:pt x="21600" y="3748"/>
                    </a:cubicBezTo>
                    <a:cubicBezTo>
                      <a:pt x="21600" y="7045"/>
                      <a:pt x="20844" y="10299"/>
                      <a:pt x="19392" y="13259"/>
                    </a:cubicBezTo>
                    <a:lnTo>
                      <a:pt x="0" y="3748"/>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0" name="Arc 6">
                <a:extLst>
                  <a:ext uri="{FF2B5EF4-FFF2-40B4-BE49-F238E27FC236}">
                    <a16:creationId xmlns:a16="http://schemas.microsoft.com/office/drawing/2014/main" id="{3E5E216B-6867-4628-ABE7-A3F4094E3D3B}"/>
                  </a:ext>
                </a:extLst>
              </p:cNvPr>
              <p:cNvSpPr>
                <a:spLocks/>
              </p:cNvSpPr>
              <p:nvPr/>
            </p:nvSpPr>
            <p:spPr bwMode="gray">
              <a:xfrm>
                <a:off x="3780984" y="3380453"/>
                <a:ext cx="488042" cy="402761"/>
              </a:xfrm>
              <a:custGeom>
                <a:avLst/>
                <a:gdLst>
                  <a:gd name="T0" fmla="*/ 0 w 20934"/>
                  <a:gd name="T1" fmla="*/ 0 h 16715"/>
                  <a:gd name="T2" fmla="*/ 0 w 20934"/>
                  <a:gd name="T3" fmla="*/ 0 h 16715"/>
                  <a:gd name="T4" fmla="*/ 0 w 20934"/>
                  <a:gd name="T5" fmla="*/ 0 h 16715"/>
                  <a:gd name="T6" fmla="*/ 0 60000 65536"/>
                  <a:gd name="T7" fmla="*/ 0 60000 65536"/>
                  <a:gd name="T8" fmla="*/ 0 60000 65536"/>
                  <a:gd name="T9" fmla="*/ 0 w 20934"/>
                  <a:gd name="T10" fmla="*/ 0 h 16715"/>
                  <a:gd name="T11" fmla="*/ 20934 w 20934"/>
                  <a:gd name="T12" fmla="*/ 16715 h 16715"/>
                </a:gdLst>
                <a:ahLst/>
                <a:cxnLst>
                  <a:cxn ang="T6">
                    <a:pos x="T0" y="T1"/>
                  </a:cxn>
                  <a:cxn ang="T7">
                    <a:pos x="T2" y="T3"/>
                  </a:cxn>
                  <a:cxn ang="T8">
                    <a:pos x="T4" y="T5"/>
                  </a:cxn>
                </a:cxnLst>
                <a:rect l="T9" t="T10" r="T11" b="T12"/>
                <a:pathLst>
                  <a:path w="20934" h="16715" fill="none" extrusionOk="0">
                    <a:moveTo>
                      <a:pt x="13680" y="0"/>
                    </a:moveTo>
                    <a:cubicBezTo>
                      <a:pt x="17254" y="2924"/>
                      <a:pt x="19796" y="6918"/>
                      <a:pt x="20934" y="11393"/>
                    </a:cubicBezTo>
                  </a:path>
                  <a:path w="20934" h="16715" stroke="0" extrusionOk="0">
                    <a:moveTo>
                      <a:pt x="13680" y="0"/>
                    </a:moveTo>
                    <a:cubicBezTo>
                      <a:pt x="17254" y="2924"/>
                      <a:pt x="19796" y="6918"/>
                      <a:pt x="20934" y="11393"/>
                    </a:cubicBezTo>
                    <a:lnTo>
                      <a:pt x="0" y="16715"/>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1" name="Arc 7">
                <a:extLst>
                  <a:ext uri="{FF2B5EF4-FFF2-40B4-BE49-F238E27FC236}">
                    <a16:creationId xmlns:a16="http://schemas.microsoft.com/office/drawing/2014/main" id="{5E491426-3855-4EC4-8469-B18AE852B5B8}"/>
                  </a:ext>
                </a:extLst>
              </p:cNvPr>
              <p:cNvSpPr>
                <a:spLocks/>
              </p:cNvSpPr>
              <p:nvPr/>
            </p:nvSpPr>
            <p:spPr bwMode="gray">
              <a:xfrm>
                <a:off x="3780984" y="3777809"/>
                <a:ext cx="434980" cy="476421"/>
              </a:xfrm>
              <a:custGeom>
                <a:avLst/>
                <a:gdLst>
                  <a:gd name="T0" fmla="*/ 0 w 18651"/>
                  <a:gd name="T1" fmla="*/ 0 h 19795"/>
                  <a:gd name="T2" fmla="*/ 0 w 18651"/>
                  <a:gd name="T3" fmla="*/ 0 h 19795"/>
                  <a:gd name="T4" fmla="*/ 0 w 18651"/>
                  <a:gd name="T5" fmla="*/ 0 h 19795"/>
                  <a:gd name="T6" fmla="*/ 0 60000 65536"/>
                  <a:gd name="T7" fmla="*/ 0 60000 65536"/>
                  <a:gd name="T8" fmla="*/ 0 60000 65536"/>
                  <a:gd name="T9" fmla="*/ 0 w 18651"/>
                  <a:gd name="T10" fmla="*/ 0 h 19795"/>
                  <a:gd name="T11" fmla="*/ 18651 w 18651"/>
                  <a:gd name="T12" fmla="*/ 19795 h 19795"/>
                </a:gdLst>
                <a:ahLst/>
                <a:cxnLst>
                  <a:cxn ang="T6">
                    <a:pos x="T0" y="T1"/>
                  </a:cxn>
                  <a:cxn ang="T7">
                    <a:pos x="T2" y="T3"/>
                  </a:cxn>
                  <a:cxn ang="T8">
                    <a:pos x="T4" y="T5"/>
                  </a:cxn>
                </a:cxnLst>
                <a:rect l="T9" t="T10" r="T11" b="T12"/>
                <a:pathLst>
                  <a:path w="18651" h="19795" fill="none" extrusionOk="0">
                    <a:moveTo>
                      <a:pt x="18651" y="10894"/>
                    </a:moveTo>
                    <a:cubicBezTo>
                      <a:pt x="16343" y="14846"/>
                      <a:pt x="12839" y="17962"/>
                      <a:pt x="8644" y="19794"/>
                    </a:cubicBezTo>
                  </a:path>
                  <a:path w="18651" h="19795" stroke="0" extrusionOk="0">
                    <a:moveTo>
                      <a:pt x="18651" y="10894"/>
                    </a:moveTo>
                    <a:cubicBezTo>
                      <a:pt x="16343" y="14846"/>
                      <a:pt x="12839" y="17962"/>
                      <a:pt x="8644" y="19794"/>
                    </a:cubicBezTo>
                    <a:lnTo>
                      <a:pt x="0" y="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2" name="Arc 8">
                <a:extLst>
                  <a:ext uri="{FF2B5EF4-FFF2-40B4-BE49-F238E27FC236}">
                    <a16:creationId xmlns:a16="http://schemas.microsoft.com/office/drawing/2014/main" id="{17ADB9AA-EBE6-41ED-A96E-CCBF6504E880}"/>
                  </a:ext>
                </a:extLst>
              </p:cNvPr>
              <p:cNvSpPr>
                <a:spLocks/>
              </p:cNvSpPr>
              <p:nvPr/>
            </p:nvSpPr>
            <p:spPr bwMode="gray">
              <a:xfrm>
                <a:off x="3640139" y="3780512"/>
                <a:ext cx="310513" cy="519670"/>
              </a:xfrm>
              <a:custGeom>
                <a:avLst/>
                <a:gdLst>
                  <a:gd name="T0" fmla="*/ 0 w 13307"/>
                  <a:gd name="T1" fmla="*/ 0 h 21600"/>
                  <a:gd name="T2" fmla="*/ 0 w 13307"/>
                  <a:gd name="T3" fmla="*/ 0 h 21600"/>
                  <a:gd name="T4" fmla="*/ 0 w 13307"/>
                  <a:gd name="T5" fmla="*/ 0 h 21600"/>
                  <a:gd name="T6" fmla="*/ 0 60000 65536"/>
                  <a:gd name="T7" fmla="*/ 0 60000 65536"/>
                  <a:gd name="T8" fmla="*/ 0 60000 65536"/>
                  <a:gd name="T9" fmla="*/ 0 w 13307"/>
                  <a:gd name="T10" fmla="*/ 0 h 21600"/>
                  <a:gd name="T11" fmla="*/ 13307 w 13307"/>
                  <a:gd name="T12" fmla="*/ 21600 h 21600"/>
                </a:gdLst>
                <a:ahLst/>
                <a:cxnLst>
                  <a:cxn ang="T6">
                    <a:pos x="T0" y="T1"/>
                  </a:cxn>
                  <a:cxn ang="T7">
                    <a:pos x="T2" y="T3"/>
                  </a:cxn>
                  <a:cxn ang="T8">
                    <a:pos x="T4" y="T5"/>
                  </a:cxn>
                </a:cxnLst>
                <a:rect l="T9" t="T10" r="T11" b="T12"/>
                <a:pathLst>
                  <a:path w="13307" h="21600" fill="none" extrusionOk="0">
                    <a:moveTo>
                      <a:pt x="13306" y="20383"/>
                    </a:moveTo>
                    <a:cubicBezTo>
                      <a:pt x="11010" y="21188"/>
                      <a:pt x="8594" y="21599"/>
                      <a:pt x="6161" y="21600"/>
                    </a:cubicBezTo>
                    <a:cubicBezTo>
                      <a:pt x="4074" y="21600"/>
                      <a:pt x="1999" y="21297"/>
                      <a:pt x="0" y="20702"/>
                    </a:cubicBezTo>
                  </a:path>
                  <a:path w="13307" h="21600" stroke="0" extrusionOk="0">
                    <a:moveTo>
                      <a:pt x="13306" y="20383"/>
                    </a:moveTo>
                    <a:cubicBezTo>
                      <a:pt x="11010" y="21188"/>
                      <a:pt x="8594" y="21599"/>
                      <a:pt x="6161" y="21600"/>
                    </a:cubicBezTo>
                    <a:cubicBezTo>
                      <a:pt x="4074" y="21600"/>
                      <a:pt x="1999" y="21297"/>
                      <a:pt x="0" y="20702"/>
                    </a:cubicBezTo>
                    <a:lnTo>
                      <a:pt x="6161" y="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3" name="Arc 9">
                <a:extLst>
                  <a:ext uri="{FF2B5EF4-FFF2-40B4-BE49-F238E27FC236}">
                    <a16:creationId xmlns:a16="http://schemas.microsoft.com/office/drawing/2014/main" id="{D34D361D-AF7C-4AD7-8FD6-A5B494669192}"/>
                  </a:ext>
                </a:extLst>
              </p:cNvPr>
              <p:cNvSpPr>
                <a:spLocks/>
              </p:cNvSpPr>
              <p:nvPr/>
            </p:nvSpPr>
            <p:spPr bwMode="gray">
              <a:xfrm>
                <a:off x="3363691" y="3778484"/>
                <a:ext cx="417292" cy="488585"/>
              </a:xfrm>
              <a:custGeom>
                <a:avLst/>
                <a:gdLst>
                  <a:gd name="T0" fmla="*/ 0 w 17899"/>
                  <a:gd name="T1" fmla="*/ 0 h 20287"/>
                  <a:gd name="T2" fmla="*/ 0 w 17899"/>
                  <a:gd name="T3" fmla="*/ 0 h 20287"/>
                  <a:gd name="T4" fmla="*/ 0 w 17899"/>
                  <a:gd name="T5" fmla="*/ 0 h 20287"/>
                  <a:gd name="T6" fmla="*/ 0 60000 65536"/>
                  <a:gd name="T7" fmla="*/ 0 60000 65536"/>
                  <a:gd name="T8" fmla="*/ 0 60000 65536"/>
                  <a:gd name="T9" fmla="*/ 0 w 17899"/>
                  <a:gd name="T10" fmla="*/ 0 h 20287"/>
                  <a:gd name="T11" fmla="*/ 17899 w 17899"/>
                  <a:gd name="T12" fmla="*/ 20287 h 20287"/>
                </a:gdLst>
                <a:ahLst/>
                <a:cxnLst>
                  <a:cxn ang="T6">
                    <a:pos x="T0" y="T1"/>
                  </a:cxn>
                  <a:cxn ang="T7">
                    <a:pos x="T2" y="T3"/>
                  </a:cxn>
                  <a:cxn ang="T8">
                    <a:pos x="T4" y="T5"/>
                  </a:cxn>
                </a:cxnLst>
                <a:rect l="T9" t="T10" r="T11" b="T12"/>
                <a:pathLst>
                  <a:path w="17899" h="20287" fill="none" extrusionOk="0">
                    <a:moveTo>
                      <a:pt x="10482" y="20286"/>
                    </a:moveTo>
                    <a:cubicBezTo>
                      <a:pt x="6212" y="18725"/>
                      <a:pt x="2544" y="15857"/>
                      <a:pt x="-1" y="12090"/>
                    </a:cubicBezTo>
                  </a:path>
                  <a:path w="17899" h="20287" stroke="0" extrusionOk="0">
                    <a:moveTo>
                      <a:pt x="10482" y="20286"/>
                    </a:moveTo>
                    <a:cubicBezTo>
                      <a:pt x="6212" y="18725"/>
                      <a:pt x="2544" y="15857"/>
                      <a:pt x="-1" y="12090"/>
                    </a:cubicBezTo>
                    <a:lnTo>
                      <a:pt x="17899" y="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4" name="Arc 10">
                <a:extLst>
                  <a:ext uri="{FF2B5EF4-FFF2-40B4-BE49-F238E27FC236}">
                    <a16:creationId xmlns:a16="http://schemas.microsoft.com/office/drawing/2014/main" id="{D51344CD-CFEE-43ED-A3D1-B582EE333029}"/>
                  </a:ext>
                </a:extLst>
              </p:cNvPr>
              <p:cNvSpPr>
                <a:spLocks/>
              </p:cNvSpPr>
              <p:nvPr/>
            </p:nvSpPr>
            <p:spPr bwMode="gray">
              <a:xfrm>
                <a:off x="3281150" y="3723747"/>
                <a:ext cx="503764" cy="311532"/>
              </a:xfrm>
              <a:custGeom>
                <a:avLst/>
                <a:gdLst>
                  <a:gd name="T0" fmla="*/ 0 w 21600"/>
                  <a:gd name="T1" fmla="*/ 0 h 12951"/>
                  <a:gd name="T2" fmla="*/ 0 w 21600"/>
                  <a:gd name="T3" fmla="*/ 0 h 12951"/>
                  <a:gd name="T4" fmla="*/ 0 w 21600"/>
                  <a:gd name="T5" fmla="*/ 0 h 12951"/>
                  <a:gd name="T6" fmla="*/ 0 60000 65536"/>
                  <a:gd name="T7" fmla="*/ 0 60000 65536"/>
                  <a:gd name="T8" fmla="*/ 0 60000 65536"/>
                  <a:gd name="T9" fmla="*/ 0 w 21600"/>
                  <a:gd name="T10" fmla="*/ 0 h 12951"/>
                  <a:gd name="T11" fmla="*/ 21600 w 21600"/>
                  <a:gd name="T12" fmla="*/ 12951 h 12951"/>
                </a:gdLst>
                <a:ahLst/>
                <a:cxnLst>
                  <a:cxn ang="T6">
                    <a:pos x="T0" y="T1"/>
                  </a:cxn>
                  <a:cxn ang="T7">
                    <a:pos x="T2" y="T3"/>
                  </a:cxn>
                  <a:cxn ang="T8">
                    <a:pos x="T4" y="T5"/>
                  </a:cxn>
                </a:cxnLst>
                <a:rect l="T9" t="T10" r="T11" b="T12"/>
                <a:pathLst>
                  <a:path w="21600" h="12951" fill="none" extrusionOk="0">
                    <a:moveTo>
                      <a:pt x="2825" y="12950"/>
                    </a:moveTo>
                    <a:cubicBezTo>
                      <a:pt x="973" y="9696"/>
                      <a:pt x="0" y="6015"/>
                      <a:pt x="0" y="2271"/>
                    </a:cubicBezTo>
                    <a:cubicBezTo>
                      <a:pt x="-1" y="1512"/>
                      <a:pt x="39" y="754"/>
                      <a:pt x="119" y="-1"/>
                    </a:cubicBezTo>
                  </a:path>
                  <a:path w="21600" h="12951" stroke="0" extrusionOk="0">
                    <a:moveTo>
                      <a:pt x="2825" y="12950"/>
                    </a:moveTo>
                    <a:cubicBezTo>
                      <a:pt x="973" y="9696"/>
                      <a:pt x="0" y="6015"/>
                      <a:pt x="0" y="2271"/>
                    </a:cubicBezTo>
                    <a:cubicBezTo>
                      <a:pt x="-1" y="1512"/>
                      <a:pt x="39" y="754"/>
                      <a:pt x="119" y="-1"/>
                    </a:cubicBezTo>
                    <a:lnTo>
                      <a:pt x="21600" y="2271"/>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5" name="Arc 11">
                <a:extLst>
                  <a:ext uri="{FF2B5EF4-FFF2-40B4-BE49-F238E27FC236}">
                    <a16:creationId xmlns:a16="http://schemas.microsoft.com/office/drawing/2014/main" id="{2FB74BA9-4FC0-48A8-9313-B501914EDE28}"/>
                  </a:ext>
                </a:extLst>
              </p:cNvPr>
              <p:cNvSpPr>
                <a:spLocks/>
              </p:cNvSpPr>
              <p:nvPr/>
            </p:nvSpPr>
            <p:spPr bwMode="gray">
              <a:xfrm>
                <a:off x="3289666" y="3409512"/>
                <a:ext cx="495248" cy="372352"/>
              </a:xfrm>
              <a:custGeom>
                <a:avLst/>
                <a:gdLst>
                  <a:gd name="T0" fmla="*/ 0 w 21240"/>
                  <a:gd name="T1" fmla="*/ 0 h 15482"/>
                  <a:gd name="T2" fmla="*/ 0 w 21240"/>
                  <a:gd name="T3" fmla="*/ 0 h 15482"/>
                  <a:gd name="T4" fmla="*/ 0 w 21240"/>
                  <a:gd name="T5" fmla="*/ 0 h 15482"/>
                  <a:gd name="T6" fmla="*/ 0 60000 65536"/>
                  <a:gd name="T7" fmla="*/ 0 60000 65536"/>
                  <a:gd name="T8" fmla="*/ 0 60000 65536"/>
                  <a:gd name="T9" fmla="*/ 0 w 21240"/>
                  <a:gd name="T10" fmla="*/ 0 h 15482"/>
                  <a:gd name="T11" fmla="*/ 21240 w 21240"/>
                  <a:gd name="T12" fmla="*/ 15482 h 15482"/>
                </a:gdLst>
                <a:ahLst/>
                <a:cxnLst>
                  <a:cxn ang="T6">
                    <a:pos x="T0" y="T1"/>
                  </a:cxn>
                  <a:cxn ang="T7">
                    <a:pos x="T2" y="T3"/>
                  </a:cxn>
                  <a:cxn ang="T8">
                    <a:pos x="T4" y="T5"/>
                  </a:cxn>
                </a:cxnLst>
                <a:rect l="T9" t="T10" r="T11" b="T12"/>
                <a:pathLst>
                  <a:path w="21240" h="15482" fill="none" extrusionOk="0">
                    <a:moveTo>
                      <a:pt x="0" y="11554"/>
                    </a:moveTo>
                    <a:cubicBezTo>
                      <a:pt x="813" y="7156"/>
                      <a:pt x="2971" y="3119"/>
                      <a:pt x="6177" y="0"/>
                    </a:cubicBezTo>
                  </a:path>
                  <a:path w="21240" h="15482" stroke="0" extrusionOk="0">
                    <a:moveTo>
                      <a:pt x="0" y="11554"/>
                    </a:moveTo>
                    <a:cubicBezTo>
                      <a:pt x="813" y="7156"/>
                      <a:pt x="2971" y="3119"/>
                      <a:pt x="6177" y="0"/>
                    </a:cubicBezTo>
                    <a:lnTo>
                      <a:pt x="21240" y="15482"/>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6" name="Arc 12">
                <a:extLst>
                  <a:ext uri="{FF2B5EF4-FFF2-40B4-BE49-F238E27FC236}">
                    <a16:creationId xmlns:a16="http://schemas.microsoft.com/office/drawing/2014/main" id="{479A4B6D-6901-4349-9F12-6172958DF820}"/>
                  </a:ext>
                </a:extLst>
              </p:cNvPr>
              <p:cNvSpPr>
                <a:spLocks/>
              </p:cNvSpPr>
              <p:nvPr/>
            </p:nvSpPr>
            <p:spPr bwMode="gray">
              <a:xfrm>
                <a:off x="3458024" y="3264220"/>
                <a:ext cx="324925" cy="518319"/>
              </a:xfrm>
              <a:custGeom>
                <a:avLst/>
                <a:gdLst>
                  <a:gd name="T0" fmla="*/ 0 w 13922"/>
                  <a:gd name="T1" fmla="*/ 0 h 21542"/>
                  <a:gd name="T2" fmla="*/ 0 w 13922"/>
                  <a:gd name="T3" fmla="*/ 0 h 21542"/>
                  <a:gd name="T4" fmla="*/ 0 w 13922"/>
                  <a:gd name="T5" fmla="*/ 0 h 21542"/>
                  <a:gd name="T6" fmla="*/ 0 60000 65536"/>
                  <a:gd name="T7" fmla="*/ 0 60000 65536"/>
                  <a:gd name="T8" fmla="*/ 0 60000 65536"/>
                  <a:gd name="T9" fmla="*/ 0 w 13922"/>
                  <a:gd name="T10" fmla="*/ 0 h 21542"/>
                  <a:gd name="T11" fmla="*/ 13922 w 13922"/>
                  <a:gd name="T12" fmla="*/ 21542 h 21542"/>
                </a:gdLst>
                <a:ahLst/>
                <a:cxnLst>
                  <a:cxn ang="T6">
                    <a:pos x="T0" y="T1"/>
                  </a:cxn>
                  <a:cxn ang="T7">
                    <a:pos x="T2" y="T3"/>
                  </a:cxn>
                  <a:cxn ang="T8">
                    <a:pos x="T4" y="T5"/>
                  </a:cxn>
                </a:cxnLst>
                <a:rect l="T9" t="T10" r="T11" b="T12"/>
                <a:pathLst>
                  <a:path w="13922" h="21542" fill="none" extrusionOk="0">
                    <a:moveTo>
                      <a:pt x="0" y="5027"/>
                    </a:moveTo>
                    <a:cubicBezTo>
                      <a:pt x="3482" y="2091"/>
                      <a:pt x="7803" y="331"/>
                      <a:pt x="12345" y="-1"/>
                    </a:cubicBezTo>
                  </a:path>
                  <a:path w="13922" h="21542" stroke="0" extrusionOk="0">
                    <a:moveTo>
                      <a:pt x="0" y="5027"/>
                    </a:moveTo>
                    <a:cubicBezTo>
                      <a:pt x="3482" y="2091"/>
                      <a:pt x="7803" y="331"/>
                      <a:pt x="12345" y="-1"/>
                    </a:cubicBezTo>
                    <a:lnTo>
                      <a:pt x="13922" y="21542"/>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grpSp>
        <p:grpSp>
          <p:nvGrpSpPr>
            <p:cNvPr id="70" name="Group 69">
              <a:extLst>
                <a:ext uri="{FF2B5EF4-FFF2-40B4-BE49-F238E27FC236}">
                  <a16:creationId xmlns:a16="http://schemas.microsoft.com/office/drawing/2014/main" id="{10AD57EA-2D91-45E0-AEF0-48C0CF764730}"/>
                </a:ext>
              </a:extLst>
            </p:cNvPr>
            <p:cNvGrpSpPr/>
            <p:nvPr/>
          </p:nvGrpSpPr>
          <p:grpSpPr>
            <a:xfrm>
              <a:off x="2225098" y="4045942"/>
              <a:ext cx="1094881" cy="1094881"/>
              <a:chOff x="1390775" y="1390753"/>
              <a:chExt cx="1493520" cy="1493520"/>
            </a:xfrm>
          </p:grpSpPr>
          <p:sp>
            <p:nvSpPr>
              <p:cNvPr id="71" name="Oval 70">
                <a:extLst>
                  <a:ext uri="{FF2B5EF4-FFF2-40B4-BE49-F238E27FC236}">
                    <a16:creationId xmlns:a16="http://schemas.microsoft.com/office/drawing/2014/main" id="{2AC7CC02-FF09-4F76-B25A-EC85304E8FC4}"/>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72" name="Graphic 71" descr="Single gear with solid fill">
                <a:extLst>
                  <a:ext uri="{FF2B5EF4-FFF2-40B4-BE49-F238E27FC236}">
                    <a16:creationId xmlns:a16="http://schemas.microsoft.com/office/drawing/2014/main" id="{B32BDD78-7F4B-4AAD-AD78-DA9616B9598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sp>
        <p:nvSpPr>
          <p:cNvPr id="88" name="TextBox 87">
            <a:extLst>
              <a:ext uri="{FF2B5EF4-FFF2-40B4-BE49-F238E27FC236}">
                <a16:creationId xmlns:a16="http://schemas.microsoft.com/office/drawing/2014/main" id="{22BC2E37-B54C-4520-89BF-A401E1994EDB}"/>
              </a:ext>
            </a:extLst>
          </p:cNvPr>
          <p:cNvSpPr txBox="1"/>
          <p:nvPr/>
        </p:nvSpPr>
        <p:spPr>
          <a:xfrm>
            <a:off x="3226839" y="3943444"/>
            <a:ext cx="2474971" cy="892552"/>
          </a:xfrm>
          <a:prstGeom prst="rect">
            <a:avLst/>
          </a:prstGeom>
          <a:noFill/>
          <a:ln>
            <a:noFill/>
          </a:ln>
        </p:spPr>
        <p:txBody>
          <a:bodyPr wrap="square" lIns="0" tIns="0" rIns="0" bIns="0" rtlCol="0">
            <a:spAutoFit/>
          </a:bodyPr>
          <a:lstStyle/>
          <a:p>
            <a:pPr algn="ctr"/>
            <a:r>
              <a:rPr lang="en-US" sz="1400" b="1" dirty="0">
                <a:solidFill>
                  <a:schemeClr val="accent1"/>
                </a:solidFill>
              </a:rPr>
              <a:t>Date</a:t>
            </a:r>
            <a:br>
              <a:rPr lang="en-US" sz="1400" b="1" dirty="0">
                <a:solidFill>
                  <a:schemeClr val="accent1"/>
                </a:solidFill>
              </a:rPr>
            </a:br>
            <a:r>
              <a:rPr lang="en-US" sz="1100" dirty="0">
                <a:solidFill>
                  <a:schemeClr val="accent1"/>
                </a:solidFill>
              </a:rPr>
              <a:t>Lorem ipsum dolor sit amet, consectetur adipiscing elit. Ut tempor, quam et mattis pulvinar, mauris ligula suscipit arcu</a:t>
            </a:r>
            <a:endParaRPr lang="en-US" sz="1400" dirty="0">
              <a:solidFill>
                <a:schemeClr val="accent1"/>
              </a:solidFill>
            </a:endParaRPr>
          </a:p>
        </p:txBody>
      </p:sp>
      <p:grpSp>
        <p:nvGrpSpPr>
          <p:cNvPr id="89" name="Group 88">
            <a:extLst>
              <a:ext uri="{FF2B5EF4-FFF2-40B4-BE49-F238E27FC236}">
                <a16:creationId xmlns:a16="http://schemas.microsoft.com/office/drawing/2014/main" id="{CE9027A5-D367-4DAA-AB78-18AAF6C54384}"/>
              </a:ext>
            </a:extLst>
          </p:cNvPr>
          <p:cNvGrpSpPr/>
          <p:nvPr/>
        </p:nvGrpSpPr>
        <p:grpSpPr>
          <a:xfrm>
            <a:off x="3987689" y="2753244"/>
            <a:ext cx="953262" cy="953262"/>
            <a:chOff x="2137030" y="3957874"/>
            <a:chExt cx="1271016" cy="1271016"/>
          </a:xfrm>
        </p:grpSpPr>
        <p:grpSp>
          <p:nvGrpSpPr>
            <p:cNvPr id="90" name="Group 747">
              <a:extLst>
                <a:ext uri="{FF2B5EF4-FFF2-40B4-BE49-F238E27FC236}">
                  <a16:creationId xmlns:a16="http://schemas.microsoft.com/office/drawing/2014/main" id="{C5B4397D-82F9-48D1-BA8C-604E55631716}"/>
                </a:ext>
              </a:extLst>
            </p:cNvPr>
            <p:cNvGrpSpPr>
              <a:grpSpLocks/>
            </p:cNvGrpSpPr>
            <p:nvPr/>
          </p:nvGrpSpPr>
          <p:grpSpPr>
            <a:xfrm>
              <a:off x="2137030" y="3957874"/>
              <a:ext cx="1271016" cy="1271016"/>
              <a:chOff x="3281150" y="3258814"/>
              <a:chExt cx="1003598" cy="1041368"/>
            </a:xfrm>
          </p:grpSpPr>
          <p:sp>
            <p:nvSpPr>
              <p:cNvPr id="94" name="Arc 4">
                <a:extLst>
                  <a:ext uri="{FF2B5EF4-FFF2-40B4-BE49-F238E27FC236}">
                    <a16:creationId xmlns:a16="http://schemas.microsoft.com/office/drawing/2014/main" id="{FC5D86A3-92CF-4F58-A8C9-D693EF61608A}"/>
                  </a:ext>
                </a:extLst>
              </p:cNvPr>
              <p:cNvSpPr>
                <a:spLocks/>
              </p:cNvSpPr>
              <p:nvPr/>
            </p:nvSpPr>
            <p:spPr bwMode="gray">
              <a:xfrm>
                <a:off x="3780984" y="3258814"/>
                <a:ext cx="296101" cy="519670"/>
              </a:xfrm>
              <a:custGeom>
                <a:avLst/>
                <a:gdLst>
                  <a:gd name="T0" fmla="*/ 0 w 12720"/>
                  <a:gd name="T1" fmla="*/ 0 h 21600"/>
                  <a:gd name="T2" fmla="*/ 0 w 12720"/>
                  <a:gd name="T3" fmla="*/ 0 h 21600"/>
                  <a:gd name="T4" fmla="*/ 0 w 12720"/>
                  <a:gd name="T5" fmla="*/ 0 h 21600"/>
                  <a:gd name="T6" fmla="*/ 0 60000 65536"/>
                  <a:gd name="T7" fmla="*/ 0 60000 65536"/>
                  <a:gd name="T8" fmla="*/ 0 60000 65536"/>
                  <a:gd name="T9" fmla="*/ 0 w 12720"/>
                  <a:gd name="T10" fmla="*/ 0 h 21600"/>
                  <a:gd name="T11" fmla="*/ 12720 w 12720"/>
                  <a:gd name="T12" fmla="*/ 21600 h 21600"/>
                </a:gdLst>
                <a:ahLst/>
                <a:cxnLst>
                  <a:cxn ang="T6">
                    <a:pos x="T0" y="T1"/>
                  </a:cxn>
                  <a:cxn ang="T7">
                    <a:pos x="T2" y="T3"/>
                  </a:cxn>
                  <a:cxn ang="T8">
                    <a:pos x="T4" y="T5"/>
                  </a:cxn>
                </a:cxnLst>
                <a:rect l="T9" t="T10" r="T11" b="T12"/>
                <a:pathLst>
                  <a:path w="12720" h="21600" fill="none" extrusionOk="0">
                    <a:moveTo>
                      <a:pt x="-1" y="0"/>
                    </a:moveTo>
                    <a:cubicBezTo>
                      <a:pt x="4571" y="0"/>
                      <a:pt x="9024" y="1450"/>
                      <a:pt x="12719" y="4142"/>
                    </a:cubicBezTo>
                  </a:path>
                  <a:path w="12720" h="21600" stroke="0" extrusionOk="0">
                    <a:moveTo>
                      <a:pt x="-1" y="0"/>
                    </a:moveTo>
                    <a:cubicBezTo>
                      <a:pt x="4571" y="0"/>
                      <a:pt x="9024" y="1450"/>
                      <a:pt x="12719" y="4142"/>
                    </a:cubicBezTo>
                    <a:lnTo>
                      <a:pt x="0" y="2160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95" name="Arc 5">
                <a:extLst>
                  <a:ext uri="{FF2B5EF4-FFF2-40B4-BE49-F238E27FC236}">
                    <a16:creationId xmlns:a16="http://schemas.microsoft.com/office/drawing/2014/main" id="{22DFB8A9-B147-41E1-ACA0-BCFA084FC3E9}"/>
                  </a:ext>
                </a:extLst>
              </p:cNvPr>
              <p:cNvSpPr>
                <a:spLocks/>
              </p:cNvSpPr>
              <p:nvPr/>
            </p:nvSpPr>
            <p:spPr bwMode="gray">
              <a:xfrm>
                <a:off x="3780984" y="3689958"/>
                <a:ext cx="503764" cy="318965"/>
              </a:xfrm>
              <a:custGeom>
                <a:avLst/>
                <a:gdLst>
                  <a:gd name="T0" fmla="*/ 0 w 21600"/>
                  <a:gd name="T1" fmla="*/ 0 h 13260"/>
                  <a:gd name="T2" fmla="*/ 0 w 21600"/>
                  <a:gd name="T3" fmla="*/ 0 h 13260"/>
                  <a:gd name="T4" fmla="*/ 0 w 21600"/>
                  <a:gd name="T5" fmla="*/ 0 h 13260"/>
                  <a:gd name="T6" fmla="*/ 0 60000 65536"/>
                  <a:gd name="T7" fmla="*/ 0 60000 65536"/>
                  <a:gd name="T8" fmla="*/ 0 60000 65536"/>
                  <a:gd name="T9" fmla="*/ 0 w 21600"/>
                  <a:gd name="T10" fmla="*/ 0 h 13260"/>
                  <a:gd name="T11" fmla="*/ 21600 w 21600"/>
                  <a:gd name="T12" fmla="*/ 13260 h 13260"/>
                </a:gdLst>
                <a:ahLst/>
                <a:cxnLst>
                  <a:cxn ang="T6">
                    <a:pos x="T0" y="T1"/>
                  </a:cxn>
                  <a:cxn ang="T7">
                    <a:pos x="T2" y="T3"/>
                  </a:cxn>
                  <a:cxn ang="T8">
                    <a:pos x="T4" y="T5"/>
                  </a:cxn>
                </a:cxnLst>
                <a:rect l="T9" t="T10" r="T11" b="T12"/>
                <a:pathLst>
                  <a:path w="21600" h="13260" fill="none" extrusionOk="0">
                    <a:moveTo>
                      <a:pt x="21272" y="-1"/>
                    </a:moveTo>
                    <a:cubicBezTo>
                      <a:pt x="21490" y="1237"/>
                      <a:pt x="21600" y="2491"/>
                      <a:pt x="21600" y="3748"/>
                    </a:cubicBezTo>
                    <a:cubicBezTo>
                      <a:pt x="21600" y="7045"/>
                      <a:pt x="20844" y="10299"/>
                      <a:pt x="19392" y="13259"/>
                    </a:cubicBezTo>
                  </a:path>
                  <a:path w="21600" h="13260" stroke="0" extrusionOk="0">
                    <a:moveTo>
                      <a:pt x="21272" y="-1"/>
                    </a:moveTo>
                    <a:cubicBezTo>
                      <a:pt x="21490" y="1237"/>
                      <a:pt x="21600" y="2491"/>
                      <a:pt x="21600" y="3748"/>
                    </a:cubicBezTo>
                    <a:cubicBezTo>
                      <a:pt x="21600" y="7045"/>
                      <a:pt x="20844" y="10299"/>
                      <a:pt x="19392" y="13259"/>
                    </a:cubicBezTo>
                    <a:lnTo>
                      <a:pt x="0" y="3748"/>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96" name="Arc 6">
                <a:extLst>
                  <a:ext uri="{FF2B5EF4-FFF2-40B4-BE49-F238E27FC236}">
                    <a16:creationId xmlns:a16="http://schemas.microsoft.com/office/drawing/2014/main" id="{2AE3CB9E-0852-4F8B-8A06-C21C7177CA57}"/>
                  </a:ext>
                </a:extLst>
              </p:cNvPr>
              <p:cNvSpPr>
                <a:spLocks/>
              </p:cNvSpPr>
              <p:nvPr/>
            </p:nvSpPr>
            <p:spPr bwMode="gray">
              <a:xfrm>
                <a:off x="3780984" y="3380453"/>
                <a:ext cx="488042" cy="402761"/>
              </a:xfrm>
              <a:custGeom>
                <a:avLst/>
                <a:gdLst>
                  <a:gd name="T0" fmla="*/ 0 w 20934"/>
                  <a:gd name="T1" fmla="*/ 0 h 16715"/>
                  <a:gd name="T2" fmla="*/ 0 w 20934"/>
                  <a:gd name="T3" fmla="*/ 0 h 16715"/>
                  <a:gd name="T4" fmla="*/ 0 w 20934"/>
                  <a:gd name="T5" fmla="*/ 0 h 16715"/>
                  <a:gd name="T6" fmla="*/ 0 60000 65536"/>
                  <a:gd name="T7" fmla="*/ 0 60000 65536"/>
                  <a:gd name="T8" fmla="*/ 0 60000 65536"/>
                  <a:gd name="T9" fmla="*/ 0 w 20934"/>
                  <a:gd name="T10" fmla="*/ 0 h 16715"/>
                  <a:gd name="T11" fmla="*/ 20934 w 20934"/>
                  <a:gd name="T12" fmla="*/ 16715 h 16715"/>
                </a:gdLst>
                <a:ahLst/>
                <a:cxnLst>
                  <a:cxn ang="T6">
                    <a:pos x="T0" y="T1"/>
                  </a:cxn>
                  <a:cxn ang="T7">
                    <a:pos x="T2" y="T3"/>
                  </a:cxn>
                  <a:cxn ang="T8">
                    <a:pos x="T4" y="T5"/>
                  </a:cxn>
                </a:cxnLst>
                <a:rect l="T9" t="T10" r="T11" b="T12"/>
                <a:pathLst>
                  <a:path w="20934" h="16715" fill="none" extrusionOk="0">
                    <a:moveTo>
                      <a:pt x="13680" y="0"/>
                    </a:moveTo>
                    <a:cubicBezTo>
                      <a:pt x="17254" y="2924"/>
                      <a:pt x="19796" y="6918"/>
                      <a:pt x="20934" y="11393"/>
                    </a:cubicBezTo>
                  </a:path>
                  <a:path w="20934" h="16715" stroke="0" extrusionOk="0">
                    <a:moveTo>
                      <a:pt x="13680" y="0"/>
                    </a:moveTo>
                    <a:cubicBezTo>
                      <a:pt x="17254" y="2924"/>
                      <a:pt x="19796" y="6918"/>
                      <a:pt x="20934" y="11393"/>
                    </a:cubicBezTo>
                    <a:lnTo>
                      <a:pt x="0" y="16715"/>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97" name="Arc 7">
                <a:extLst>
                  <a:ext uri="{FF2B5EF4-FFF2-40B4-BE49-F238E27FC236}">
                    <a16:creationId xmlns:a16="http://schemas.microsoft.com/office/drawing/2014/main" id="{DB87CEC2-FDB2-4B58-ADFE-14D3B3B1624A}"/>
                  </a:ext>
                </a:extLst>
              </p:cNvPr>
              <p:cNvSpPr>
                <a:spLocks/>
              </p:cNvSpPr>
              <p:nvPr/>
            </p:nvSpPr>
            <p:spPr bwMode="gray">
              <a:xfrm>
                <a:off x="3780984" y="3777809"/>
                <a:ext cx="434980" cy="476421"/>
              </a:xfrm>
              <a:custGeom>
                <a:avLst/>
                <a:gdLst>
                  <a:gd name="T0" fmla="*/ 0 w 18651"/>
                  <a:gd name="T1" fmla="*/ 0 h 19795"/>
                  <a:gd name="T2" fmla="*/ 0 w 18651"/>
                  <a:gd name="T3" fmla="*/ 0 h 19795"/>
                  <a:gd name="T4" fmla="*/ 0 w 18651"/>
                  <a:gd name="T5" fmla="*/ 0 h 19795"/>
                  <a:gd name="T6" fmla="*/ 0 60000 65536"/>
                  <a:gd name="T7" fmla="*/ 0 60000 65536"/>
                  <a:gd name="T8" fmla="*/ 0 60000 65536"/>
                  <a:gd name="T9" fmla="*/ 0 w 18651"/>
                  <a:gd name="T10" fmla="*/ 0 h 19795"/>
                  <a:gd name="T11" fmla="*/ 18651 w 18651"/>
                  <a:gd name="T12" fmla="*/ 19795 h 19795"/>
                </a:gdLst>
                <a:ahLst/>
                <a:cxnLst>
                  <a:cxn ang="T6">
                    <a:pos x="T0" y="T1"/>
                  </a:cxn>
                  <a:cxn ang="T7">
                    <a:pos x="T2" y="T3"/>
                  </a:cxn>
                  <a:cxn ang="T8">
                    <a:pos x="T4" y="T5"/>
                  </a:cxn>
                </a:cxnLst>
                <a:rect l="T9" t="T10" r="T11" b="T12"/>
                <a:pathLst>
                  <a:path w="18651" h="19795" fill="none" extrusionOk="0">
                    <a:moveTo>
                      <a:pt x="18651" y="10894"/>
                    </a:moveTo>
                    <a:cubicBezTo>
                      <a:pt x="16343" y="14846"/>
                      <a:pt x="12839" y="17962"/>
                      <a:pt x="8644" y="19794"/>
                    </a:cubicBezTo>
                  </a:path>
                  <a:path w="18651" h="19795" stroke="0" extrusionOk="0">
                    <a:moveTo>
                      <a:pt x="18651" y="10894"/>
                    </a:moveTo>
                    <a:cubicBezTo>
                      <a:pt x="16343" y="14846"/>
                      <a:pt x="12839" y="17962"/>
                      <a:pt x="8644" y="19794"/>
                    </a:cubicBezTo>
                    <a:lnTo>
                      <a:pt x="0" y="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98" name="Arc 8">
                <a:extLst>
                  <a:ext uri="{FF2B5EF4-FFF2-40B4-BE49-F238E27FC236}">
                    <a16:creationId xmlns:a16="http://schemas.microsoft.com/office/drawing/2014/main" id="{440FE911-D9CB-475C-96DA-1538B9C9B7C7}"/>
                  </a:ext>
                </a:extLst>
              </p:cNvPr>
              <p:cNvSpPr>
                <a:spLocks/>
              </p:cNvSpPr>
              <p:nvPr/>
            </p:nvSpPr>
            <p:spPr bwMode="gray">
              <a:xfrm>
                <a:off x="3640139" y="3780512"/>
                <a:ext cx="310513" cy="519670"/>
              </a:xfrm>
              <a:custGeom>
                <a:avLst/>
                <a:gdLst>
                  <a:gd name="T0" fmla="*/ 0 w 13307"/>
                  <a:gd name="T1" fmla="*/ 0 h 21600"/>
                  <a:gd name="T2" fmla="*/ 0 w 13307"/>
                  <a:gd name="T3" fmla="*/ 0 h 21600"/>
                  <a:gd name="T4" fmla="*/ 0 w 13307"/>
                  <a:gd name="T5" fmla="*/ 0 h 21600"/>
                  <a:gd name="T6" fmla="*/ 0 60000 65536"/>
                  <a:gd name="T7" fmla="*/ 0 60000 65536"/>
                  <a:gd name="T8" fmla="*/ 0 60000 65536"/>
                  <a:gd name="T9" fmla="*/ 0 w 13307"/>
                  <a:gd name="T10" fmla="*/ 0 h 21600"/>
                  <a:gd name="T11" fmla="*/ 13307 w 13307"/>
                  <a:gd name="T12" fmla="*/ 21600 h 21600"/>
                </a:gdLst>
                <a:ahLst/>
                <a:cxnLst>
                  <a:cxn ang="T6">
                    <a:pos x="T0" y="T1"/>
                  </a:cxn>
                  <a:cxn ang="T7">
                    <a:pos x="T2" y="T3"/>
                  </a:cxn>
                  <a:cxn ang="T8">
                    <a:pos x="T4" y="T5"/>
                  </a:cxn>
                </a:cxnLst>
                <a:rect l="T9" t="T10" r="T11" b="T12"/>
                <a:pathLst>
                  <a:path w="13307" h="21600" fill="none" extrusionOk="0">
                    <a:moveTo>
                      <a:pt x="13306" y="20383"/>
                    </a:moveTo>
                    <a:cubicBezTo>
                      <a:pt x="11010" y="21188"/>
                      <a:pt x="8594" y="21599"/>
                      <a:pt x="6161" y="21600"/>
                    </a:cubicBezTo>
                    <a:cubicBezTo>
                      <a:pt x="4074" y="21600"/>
                      <a:pt x="1999" y="21297"/>
                      <a:pt x="0" y="20702"/>
                    </a:cubicBezTo>
                  </a:path>
                  <a:path w="13307" h="21600" stroke="0" extrusionOk="0">
                    <a:moveTo>
                      <a:pt x="13306" y="20383"/>
                    </a:moveTo>
                    <a:cubicBezTo>
                      <a:pt x="11010" y="21188"/>
                      <a:pt x="8594" y="21599"/>
                      <a:pt x="6161" y="21600"/>
                    </a:cubicBezTo>
                    <a:cubicBezTo>
                      <a:pt x="4074" y="21600"/>
                      <a:pt x="1999" y="21297"/>
                      <a:pt x="0" y="20702"/>
                    </a:cubicBezTo>
                    <a:lnTo>
                      <a:pt x="6161" y="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99" name="Arc 9">
                <a:extLst>
                  <a:ext uri="{FF2B5EF4-FFF2-40B4-BE49-F238E27FC236}">
                    <a16:creationId xmlns:a16="http://schemas.microsoft.com/office/drawing/2014/main" id="{831F13B1-E496-4378-84E6-2AADE44F358B}"/>
                  </a:ext>
                </a:extLst>
              </p:cNvPr>
              <p:cNvSpPr>
                <a:spLocks/>
              </p:cNvSpPr>
              <p:nvPr/>
            </p:nvSpPr>
            <p:spPr bwMode="gray">
              <a:xfrm>
                <a:off x="3363691" y="3778484"/>
                <a:ext cx="417292" cy="488585"/>
              </a:xfrm>
              <a:custGeom>
                <a:avLst/>
                <a:gdLst>
                  <a:gd name="T0" fmla="*/ 0 w 17899"/>
                  <a:gd name="T1" fmla="*/ 0 h 20287"/>
                  <a:gd name="T2" fmla="*/ 0 w 17899"/>
                  <a:gd name="T3" fmla="*/ 0 h 20287"/>
                  <a:gd name="T4" fmla="*/ 0 w 17899"/>
                  <a:gd name="T5" fmla="*/ 0 h 20287"/>
                  <a:gd name="T6" fmla="*/ 0 60000 65536"/>
                  <a:gd name="T7" fmla="*/ 0 60000 65536"/>
                  <a:gd name="T8" fmla="*/ 0 60000 65536"/>
                  <a:gd name="T9" fmla="*/ 0 w 17899"/>
                  <a:gd name="T10" fmla="*/ 0 h 20287"/>
                  <a:gd name="T11" fmla="*/ 17899 w 17899"/>
                  <a:gd name="T12" fmla="*/ 20287 h 20287"/>
                </a:gdLst>
                <a:ahLst/>
                <a:cxnLst>
                  <a:cxn ang="T6">
                    <a:pos x="T0" y="T1"/>
                  </a:cxn>
                  <a:cxn ang="T7">
                    <a:pos x="T2" y="T3"/>
                  </a:cxn>
                  <a:cxn ang="T8">
                    <a:pos x="T4" y="T5"/>
                  </a:cxn>
                </a:cxnLst>
                <a:rect l="T9" t="T10" r="T11" b="T12"/>
                <a:pathLst>
                  <a:path w="17899" h="20287" fill="none" extrusionOk="0">
                    <a:moveTo>
                      <a:pt x="10482" y="20286"/>
                    </a:moveTo>
                    <a:cubicBezTo>
                      <a:pt x="6212" y="18725"/>
                      <a:pt x="2544" y="15857"/>
                      <a:pt x="-1" y="12090"/>
                    </a:cubicBezTo>
                  </a:path>
                  <a:path w="17899" h="20287" stroke="0" extrusionOk="0">
                    <a:moveTo>
                      <a:pt x="10482" y="20286"/>
                    </a:moveTo>
                    <a:cubicBezTo>
                      <a:pt x="6212" y="18725"/>
                      <a:pt x="2544" y="15857"/>
                      <a:pt x="-1" y="12090"/>
                    </a:cubicBezTo>
                    <a:lnTo>
                      <a:pt x="17899" y="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00" name="Arc 10">
                <a:extLst>
                  <a:ext uri="{FF2B5EF4-FFF2-40B4-BE49-F238E27FC236}">
                    <a16:creationId xmlns:a16="http://schemas.microsoft.com/office/drawing/2014/main" id="{F2C27CBD-A556-465A-9CCF-7A9F4841727A}"/>
                  </a:ext>
                </a:extLst>
              </p:cNvPr>
              <p:cNvSpPr>
                <a:spLocks/>
              </p:cNvSpPr>
              <p:nvPr/>
            </p:nvSpPr>
            <p:spPr bwMode="gray">
              <a:xfrm>
                <a:off x="3281150" y="3723747"/>
                <a:ext cx="503764" cy="311532"/>
              </a:xfrm>
              <a:custGeom>
                <a:avLst/>
                <a:gdLst>
                  <a:gd name="T0" fmla="*/ 0 w 21600"/>
                  <a:gd name="T1" fmla="*/ 0 h 12951"/>
                  <a:gd name="T2" fmla="*/ 0 w 21600"/>
                  <a:gd name="T3" fmla="*/ 0 h 12951"/>
                  <a:gd name="T4" fmla="*/ 0 w 21600"/>
                  <a:gd name="T5" fmla="*/ 0 h 12951"/>
                  <a:gd name="T6" fmla="*/ 0 60000 65536"/>
                  <a:gd name="T7" fmla="*/ 0 60000 65536"/>
                  <a:gd name="T8" fmla="*/ 0 60000 65536"/>
                  <a:gd name="T9" fmla="*/ 0 w 21600"/>
                  <a:gd name="T10" fmla="*/ 0 h 12951"/>
                  <a:gd name="T11" fmla="*/ 21600 w 21600"/>
                  <a:gd name="T12" fmla="*/ 12951 h 12951"/>
                </a:gdLst>
                <a:ahLst/>
                <a:cxnLst>
                  <a:cxn ang="T6">
                    <a:pos x="T0" y="T1"/>
                  </a:cxn>
                  <a:cxn ang="T7">
                    <a:pos x="T2" y="T3"/>
                  </a:cxn>
                  <a:cxn ang="T8">
                    <a:pos x="T4" y="T5"/>
                  </a:cxn>
                </a:cxnLst>
                <a:rect l="T9" t="T10" r="T11" b="T12"/>
                <a:pathLst>
                  <a:path w="21600" h="12951" fill="none" extrusionOk="0">
                    <a:moveTo>
                      <a:pt x="2825" y="12950"/>
                    </a:moveTo>
                    <a:cubicBezTo>
                      <a:pt x="973" y="9696"/>
                      <a:pt x="0" y="6015"/>
                      <a:pt x="0" y="2271"/>
                    </a:cubicBezTo>
                    <a:cubicBezTo>
                      <a:pt x="-1" y="1512"/>
                      <a:pt x="39" y="754"/>
                      <a:pt x="119" y="-1"/>
                    </a:cubicBezTo>
                  </a:path>
                  <a:path w="21600" h="12951" stroke="0" extrusionOk="0">
                    <a:moveTo>
                      <a:pt x="2825" y="12950"/>
                    </a:moveTo>
                    <a:cubicBezTo>
                      <a:pt x="973" y="9696"/>
                      <a:pt x="0" y="6015"/>
                      <a:pt x="0" y="2271"/>
                    </a:cubicBezTo>
                    <a:cubicBezTo>
                      <a:pt x="-1" y="1512"/>
                      <a:pt x="39" y="754"/>
                      <a:pt x="119" y="-1"/>
                    </a:cubicBezTo>
                    <a:lnTo>
                      <a:pt x="21600" y="2271"/>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01" name="Arc 11">
                <a:extLst>
                  <a:ext uri="{FF2B5EF4-FFF2-40B4-BE49-F238E27FC236}">
                    <a16:creationId xmlns:a16="http://schemas.microsoft.com/office/drawing/2014/main" id="{45CBDF41-CF68-43AD-80DD-3B52EFFF72F7}"/>
                  </a:ext>
                </a:extLst>
              </p:cNvPr>
              <p:cNvSpPr>
                <a:spLocks/>
              </p:cNvSpPr>
              <p:nvPr/>
            </p:nvSpPr>
            <p:spPr bwMode="gray">
              <a:xfrm>
                <a:off x="3289666" y="3409512"/>
                <a:ext cx="495248" cy="372352"/>
              </a:xfrm>
              <a:custGeom>
                <a:avLst/>
                <a:gdLst>
                  <a:gd name="T0" fmla="*/ 0 w 21240"/>
                  <a:gd name="T1" fmla="*/ 0 h 15482"/>
                  <a:gd name="T2" fmla="*/ 0 w 21240"/>
                  <a:gd name="T3" fmla="*/ 0 h 15482"/>
                  <a:gd name="T4" fmla="*/ 0 w 21240"/>
                  <a:gd name="T5" fmla="*/ 0 h 15482"/>
                  <a:gd name="T6" fmla="*/ 0 60000 65536"/>
                  <a:gd name="T7" fmla="*/ 0 60000 65536"/>
                  <a:gd name="T8" fmla="*/ 0 60000 65536"/>
                  <a:gd name="T9" fmla="*/ 0 w 21240"/>
                  <a:gd name="T10" fmla="*/ 0 h 15482"/>
                  <a:gd name="T11" fmla="*/ 21240 w 21240"/>
                  <a:gd name="T12" fmla="*/ 15482 h 15482"/>
                </a:gdLst>
                <a:ahLst/>
                <a:cxnLst>
                  <a:cxn ang="T6">
                    <a:pos x="T0" y="T1"/>
                  </a:cxn>
                  <a:cxn ang="T7">
                    <a:pos x="T2" y="T3"/>
                  </a:cxn>
                  <a:cxn ang="T8">
                    <a:pos x="T4" y="T5"/>
                  </a:cxn>
                </a:cxnLst>
                <a:rect l="T9" t="T10" r="T11" b="T12"/>
                <a:pathLst>
                  <a:path w="21240" h="15482" fill="none" extrusionOk="0">
                    <a:moveTo>
                      <a:pt x="0" y="11554"/>
                    </a:moveTo>
                    <a:cubicBezTo>
                      <a:pt x="813" y="7156"/>
                      <a:pt x="2971" y="3119"/>
                      <a:pt x="6177" y="0"/>
                    </a:cubicBezTo>
                  </a:path>
                  <a:path w="21240" h="15482" stroke="0" extrusionOk="0">
                    <a:moveTo>
                      <a:pt x="0" y="11554"/>
                    </a:moveTo>
                    <a:cubicBezTo>
                      <a:pt x="813" y="7156"/>
                      <a:pt x="2971" y="3119"/>
                      <a:pt x="6177" y="0"/>
                    </a:cubicBezTo>
                    <a:lnTo>
                      <a:pt x="21240" y="15482"/>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02" name="Arc 12">
                <a:extLst>
                  <a:ext uri="{FF2B5EF4-FFF2-40B4-BE49-F238E27FC236}">
                    <a16:creationId xmlns:a16="http://schemas.microsoft.com/office/drawing/2014/main" id="{B835A4FB-73FB-4A9A-97C4-99B32CE907E7}"/>
                  </a:ext>
                </a:extLst>
              </p:cNvPr>
              <p:cNvSpPr>
                <a:spLocks/>
              </p:cNvSpPr>
              <p:nvPr/>
            </p:nvSpPr>
            <p:spPr bwMode="gray">
              <a:xfrm>
                <a:off x="3458024" y="3264220"/>
                <a:ext cx="324925" cy="518319"/>
              </a:xfrm>
              <a:custGeom>
                <a:avLst/>
                <a:gdLst>
                  <a:gd name="T0" fmla="*/ 0 w 13922"/>
                  <a:gd name="T1" fmla="*/ 0 h 21542"/>
                  <a:gd name="T2" fmla="*/ 0 w 13922"/>
                  <a:gd name="T3" fmla="*/ 0 h 21542"/>
                  <a:gd name="T4" fmla="*/ 0 w 13922"/>
                  <a:gd name="T5" fmla="*/ 0 h 21542"/>
                  <a:gd name="T6" fmla="*/ 0 60000 65536"/>
                  <a:gd name="T7" fmla="*/ 0 60000 65536"/>
                  <a:gd name="T8" fmla="*/ 0 60000 65536"/>
                  <a:gd name="T9" fmla="*/ 0 w 13922"/>
                  <a:gd name="T10" fmla="*/ 0 h 21542"/>
                  <a:gd name="T11" fmla="*/ 13922 w 13922"/>
                  <a:gd name="T12" fmla="*/ 21542 h 21542"/>
                </a:gdLst>
                <a:ahLst/>
                <a:cxnLst>
                  <a:cxn ang="T6">
                    <a:pos x="T0" y="T1"/>
                  </a:cxn>
                  <a:cxn ang="T7">
                    <a:pos x="T2" y="T3"/>
                  </a:cxn>
                  <a:cxn ang="T8">
                    <a:pos x="T4" y="T5"/>
                  </a:cxn>
                </a:cxnLst>
                <a:rect l="T9" t="T10" r="T11" b="T12"/>
                <a:pathLst>
                  <a:path w="13922" h="21542" fill="none" extrusionOk="0">
                    <a:moveTo>
                      <a:pt x="0" y="5027"/>
                    </a:moveTo>
                    <a:cubicBezTo>
                      <a:pt x="3482" y="2091"/>
                      <a:pt x="7803" y="331"/>
                      <a:pt x="12345" y="-1"/>
                    </a:cubicBezTo>
                  </a:path>
                  <a:path w="13922" h="21542" stroke="0" extrusionOk="0">
                    <a:moveTo>
                      <a:pt x="0" y="5027"/>
                    </a:moveTo>
                    <a:cubicBezTo>
                      <a:pt x="3482" y="2091"/>
                      <a:pt x="7803" y="331"/>
                      <a:pt x="12345" y="-1"/>
                    </a:cubicBezTo>
                    <a:lnTo>
                      <a:pt x="13922" y="21542"/>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grpSp>
        <p:grpSp>
          <p:nvGrpSpPr>
            <p:cNvPr id="91" name="Group 90">
              <a:extLst>
                <a:ext uri="{FF2B5EF4-FFF2-40B4-BE49-F238E27FC236}">
                  <a16:creationId xmlns:a16="http://schemas.microsoft.com/office/drawing/2014/main" id="{0C9C5B79-D630-4322-A361-E1951CA3CB60}"/>
                </a:ext>
              </a:extLst>
            </p:cNvPr>
            <p:cNvGrpSpPr/>
            <p:nvPr/>
          </p:nvGrpSpPr>
          <p:grpSpPr>
            <a:xfrm>
              <a:off x="2225098" y="4045942"/>
              <a:ext cx="1094881" cy="1094881"/>
              <a:chOff x="1390775" y="1390753"/>
              <a:chExt cx="1493520" cy="1493520"/>
            </a:xfrm>
          </p:grpSpPr>
          <p:sp>
            <p:nvSpPr>
              <p:cNvPr id="92" name="Oval 91">
                <a:extLst>
                  <a:ext uri="{FF2B5EF4-FFF2-40B4-BE49-F238E27FC236}">
                    <a16:creationId xmlns:a16="http://schemas.microsoft.com/office/drawing/2014/main" id="{E36DFC96-A9CE-4724-B9F2-054FF9A1DDDD}"/>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93" name="Graphic 92" descr="Single gear with solid fill">
                <a:extLst>
                  <a:ext uri="{FF2B5EF4-FFF2-40B4-BE49-F238E27FC236}">
                    <a16:creationId xmlns:a16="http://schemas.microsoft.com/office/drawing/2014/main" id="{DF5FA0AB-CECB-475F-81CE-2B07A333886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sp>
        <p:nvSpPr>
          <p:cNvPr id="103" name="TextBox 102">
            <a:extLst>
              <a:ext uri="{FF2B5EF4-FFF2-40B4-BE49-F238E27FC236}">
                <a16:creationId xmlns:a16="http://schemas.microsoft.com/office/drawing/2014/main" id="{C2C80C45-40C5-4940-B633-3B34696C2169}"/>
              </a:ext>
            </a:extLst>
          </p:cNvPr>
          <p:cNvSpPr txBox="1"/>
          <p:nvPr/>
        </p:nvSpPr>
        <p:spPr>
          <a:xfrm>
            <a:off x="5558571" y="3076546"/>
            <a:ext cx="2474971" cy="892552"/>
          </a:xfrm>
          <a:prstGeom prst="rect">
            <a:avLst/>
          </a:prstGeom>
          <a:noFill/>
          <a:ln>
            <a:noFill/>
          </a:ln>
        </p:spPr>
        <p:txBody>
          <a:bodyPr wrap="square" lIns="0" tIns="0" rIns="0" bIns="0" rtlCol="0">
            <a:spAutoFit/>
          </a:bodyPr>
          <a:lstStyle/>
          <a:p>
            <a:pPr algn="ctr"/>
            <a:r>
              <a:rPr lang="en-US" sz="1400" b="1" dirty="0">
                <a:solidFill>
                  <a:schemeClr val="accent1"/>
                </a:solidFill>
              </a:rPr>
              <a:t>Date</a:t>
            </a:r>
            <a:br>
              <a:rPr lang="en-US" sz="1400" b="1" dirty="0">
                <a:solidFill>
                  <a:schemeClr val="accent1"/>
                </a:solidFill>
              </a:rPr>
            </a:br>
            <a:r>
              <a:rPr lang="en-US" sz="1100" dirty="0">
                <a:solidFill>
                  <a:schemeClr val="accent1"/>
                </a:solidFill>
              </a:rPr>
              <a:t>Lorem ipsum dolor sit amet, consectetur adipiscing elit. Ut tempor, quam et mattis pulvinar, mauris ligula suscipit arcu</a:t>
            </a:r>
            <a:endParaRPr lang="en-US" sz="1400" dirty="0">
              <a:solidFill>
                <a:schemeClr val="accent1"/>
              </a:solidFill>
            </a:endParaRPr>
          </a:p>
        </p:txBody>
      </p:sp>
      <p:grpSp>
        <p:nvGrpSpPr>
          <p:cNvPr id="104" name="Group 103">
            <a:extLst>
              <a:ext uri="{FF2B5EF4-FFF2-40B4-BE49-F238E27FC236}">
                <a16:creationId xmlns:a16="http://schemas.microsoft.com/office/drawing/2014/main" id="{DB953114-737A-4DDE-9412-61E0FD7909B4}"/>
              </a:ext>
            </a:extLst>
          </p:cNvPr>
          <p:cNvGrpSpPr/>
          <p:nvPr/>
        </p:nvGrpSpPr>
        <p:grpSpPr>
          <a:xfrm>
            <a:off x="6319421" y="1886347"/>
            <a:ext cx="953262" cy="953262"/>
            <a:chOff x="2137030" y="3957874"/>
            <a:chExt cx="1271016" cy="1271016"/>
          </a:xfrm>
        </p:grpSpPr>
        <p:grpSp>
          <p:nvGrpSpPr>
            <p:cNvPr id="105" name="Group 747">
              <a:extLst>
                <a:ext uri="{FF2B5EF4-FFF2-40B4-BE49-F238E27FC236}">
                  <a16:creationId xmlns:a16="http://schemas.microsoft.com/office/drawing/2014/main" id="{FFC77C4A-F406-4720-86EE-C7E62AEC7491}"/>
                </a:ext>
              </a:extLst>
            </p:cNvPr>
            <p:cNvGrpSpPr>
              <a:grpSpLocks/>
            </p:cNvGrpSpPr>
            <p:nvPr/>
          </p:nvGrpSpPr>
          <p:grpSpPr>
            <a:xfrm>
              <a:off x="2137030" y="3957874"/>
              <a:ext cx="1271016" cy="1271016"/>
              <a:chOff x="3281150" y="3258814"/>
              <a:chExt cx="1003598" cy="1041368"/>
            </a:xfrm>
          </p:grpSpPr>
          <p:sp>
            <p:nvSpPr>
              <p:cNvPr id="109" name="Arc 4">
                <a:extLst>
                  <a:ext uri="{FF2B5EF4-FFF2-40B4-BE49-F238E27FC236}">
                    <a16:creationId xmlns:a16="http://schemas.microsoft.com/office/drawing/2014/main" id="{28262B9C-A693-4425-BF8A-39C3436C8A02}"/>
                  </a:ext>
                </a:extLst>
              </p:cNvPr>
              <p:cNvSpPr>
                <a:spLocks/>
              </p:cNvSpPr>
              <p:nvPr/>
            </p:nvSpPr>
            <p:spPr bwMode="gray">
              <a:xfrm>
                <a:off x="3780984" y="3258814"/>
                <a:ext cx="296101" cy="519670"/>
              </a:xfrm>
              <a:custGeom>
                <a:avLst/>
                <a:gdLst>
                  <a:gd name="T0" fmla="*/ 0 w 12720"/>
                  <a:gd name="T1" fmla="*/ 0 h 21600"/>
                  <a:gd name="T2" fmla="*/ 0 w 12720"/>
                  <a:gd name="T3" fmla="*/ 0 h 21600"/>
                  <a:gd name="T4" fmla="*/ 0 w 12720"/>
                  <a:gd name="T5" fmla="*/ 0 h 21600"/>
                  <a:gd name="T6" fmla="*/ 0 60000 65536"/>
                  <a:gd name="T7" fmla="*/ 0 60000 65536"/>
                  <a:gd name="T8" fmla="*/ 0 60000 65536"/>
                  <a:gd name="T9" fmla="*/ 0 w 12720"/>
                  <a:gd name="T10" fmla="*/ 0 h 21600"/>
                  <a:gd name="T11" fmla="*/ 12720 w 12720"/>
                  <a:gd name="T12" fmla="*/ 21600 h 21600"/>
                </a:gdLst>
                <a:ahLst/>
                <a:cxnLst>
                  <a:cxn ang="T6">
                    <a:pos x="T0" y="T1"/>
                  </a:cxn>
                  <a:cxn ang="T7">
                    <a:pos x="T2" y="T3"/>
                  </a:cxn>
                  <a:cxn ang="T8">
                    <a:pos x="T4" y="T5"/>
                  </a:cxn>
                </a:cxnLst>
                <a:rect l="T9" t="T10" r="T11" b="T12"/>
                <a:pathLst>
                  <a:path w="12720" h="21600" fill="none" extrusionOk="0">
                    <a:moveTo>
                      <a:pt x="-1" y="0"/>
                    </a:moveTo>
                    <a:cubicBezTo>
                      <a:pt x="4571" y="0"/>
                      <a:pt x="9024" y="1450"/>
                      <a:pt x="12719" y="4142"/>
                    </a:cubicBezTo>
                  </a:path>
                  <a:path w="12720" h="21600" stroke="0" extrusionOk="0">
                    <a:moveTo>
                      <a:pt x="-1" y="0"/>
                    </a:moveTo>
                    <a:cubicBezTo>
                      <a:pt x="4571" y="0"/>
                      <a:pt x="9024" y="1450"/>
                      <a:pt x="12719" y="4142"/>
                    </a:cubicBezTo>
                    <a:lnTo>
                      <a:pt x="0" y="2160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10" name="Arc 5">
                <a:extLst>
                  <a:ext uri="{FF2B5EF4-FFF2-40B4-BE49-F238E27FC236}">
                    <a16:creationId xmlns:a16="http://schemas.microsoft.com/office/drawing/2014/main" id="{F985D15B-3541-4A6C-ABBF-31F1B75B03C0}"/>
                  </a:ext>
                </a:extLst>
              </p:cNvPr>
              <p:cNvSpPr>
                <a:spLocks/>
              </p:cNvSpPr>
              <p:nvPr/>
            </p:nvSpPr>
            <p:spPr bwMode="gray">
              <a:xfrm>
                <a:off x="3780984" y="3689958"/>
                <a:ext cx="503764" cy="318965"/>
              </a:xfrm>
              <a:custGeom>
                <a:avLst/>
                <a:gdLst>
                  <a:gd name="T0" fmla="*/ 0 w 21600"/>
                  <a:gd name="T1" fmla="*/ 0 h 13260"/>
                  <a:gd name="T2" fmla="*/ 0 w 21600"/>
                  <a:gd name="T3" fmla="*/ 0 h 13260"/>
                  <a:gd name="T4" fmla="*/ 0 w 21600"/>
                  <a:gd name="T5" fmla="*/ 0 h 13260"/>
                  <a:gd name="T6" fmla="*/ 0 60000 65536"/>
                  <a:gd name="T7" fmla="*/ 0 60000 65536"/>
                  <a:gd name="T8" fmla="*/ 0 60000 65536"/>
                  <a:gd name="T9" fmla="*/ 0 w 21600"/>
                  <a:gd name="T10" fmla="*/ 0 h 13260"/>
                  <a:gd name="T11" fmla="*/ 21600 w 21600"/>
                  <a:gd name="T12" fmla="*/ 13260 h 13260"/>
                </a:gdLst>
                <a:ahLst/>
                <a:cxnLst>
                  <a:cxn ang="T6">
                    <a:pos x="T0" y="T1"/>
                  </a:cxn>
                  <a:cxn ang="T7">
                    <a:pos x="T2" y="T3"/>
                  </a:cxn>
                  <a:cxn ang="T8">
                    <a:pos x="T4" y="T5"/>
                  </a:cxn>
                </a:cxnLst>
                <a:rect l="T9" t="T10" r="T11" b="T12"/>
                <a:pathLst>
                  <a:path w="21600" h="13260" fill="none" extrusionOk="0">
                    <a:moveTo>
                      <a:pt x="21272" y="-1"/>
                    </a:moveTo>
                    <a:cubicBezTo>
                      <a:pt x="21490" y="1237"/>
                      <a:pt x="21600" y="2491"/>
                      <a:pt x="21600" y="3748"/>
                    </a:cubicBezTo>
                    <a:cubicBezTo>
                      <a:pt x="21600" y="7045"/>
                      <a:pt x="20844" y="10299"/>
                      <a:pt x="19392" y="13259"/>
                    </a:cubicBezTo>
                  </a:path>
                  <a:path w="21600" h="13260" stroke="0" extrusionOk="0">
                    <a:moveTo>
                      <a:pt x="21272" y="-1"/>
                    </a:moveTo>
                    <a:cubicBezTo>
                      <a:pt x="21490" y="1237"/>
                      <a:pt x="21600" y="2491"/>
                      <a:pt x="21600" y="3748"/>
                    </a:cubicBezTo>
                    <a:cubicBezTo>
                      <a:pt x="21600" y="7045"/>
                      <a:pt x="20844" y="10299"/>
                      <a:pt x="19392" y="13259"/>
                    </a:cubicBezTo>
                    <a:lnTo>
                      <a:pt x="0" y="3748"/>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11" name="Arc 6">
                <a:extLst>
                  <a:ext uri="{FF2B5EF4-FFF2-40B4-BE49-F238E27FC236}">
                    <a16:creationId xmlns:a16="http://schemas.microsoft.com/office/drawing/2014/main" id="{CDA8387C-2AE5-40C6-A1A2-2FAD750C4D1E}"/>
                  </a:ext>
                </a:extLst>
              </p:cNvPr>
              <p:cNvSpPr>
                <a:spLocks/>
              </p:cNvSpPr>
              <p:nvPr/>
            </p:nvSpPr>
            <p:spPr bwMode="gray">
              <a:xfrm>
                <a:off x="3780984" y="3380453"/>
                <a:ext cx="488042" cy="402761"/>
              </a:xfrm>
              <a:custGeom>
                <a:avLst/>
                <a:gdLst>
                  <a:gd name="T0" fmla="*/ 0 w 20934"/>
                  <a:gd name="T1" fmla="*/ 0 h 16715"/>
                  <a:gd name="T2" fmla="*/ 0 w 20934"/>
                  <a:gd name="T3" fmla="*/ 0 h 16715"/>
                  <a:gd name="T4" fmla="*/ 0 w 20934"/>
                  <a:gd name="T5" fmla="*/ 0 h 16715"/>
                  <a:gd name="T6" fmla="*/ 0 60000 65536"/>
                  <a:gd name="T7" fmla="*/ 0 60000 65536"/>
                  <a:gd name="T8" fmla="*/ 0 60000 65536"/>
                  <a:gd name="T9" fmla="*/ 0 w 20934"/>
                  <a:gd name="T10" fmla="*/ 0 h 16715"/>
                  <a:gd name="T11" fmla="*/ 20934 w 20934"/>
                  <a:gd name="T12" fmla="*/ 16715 h 16715"/>
                </a:gdLst>
                <a:ahLst/>
                <a:cxnLst>
                  <a:cxn ang="T6">
                    <a:pos x="T0" y="T1"/>
                  </a:cxn>
                  <a:cxn ang="T7">
                    <a:pos x="T2" y="T3"/>
                  </a:cxn>
                  <a:cxn ang="T8">
                    <a:pos x="T4" y="T5"/>
                  </a:cxn>
                </a:cxnLst>
                <a:rect l="T9" t="T10" r="T11" b="T12"/>
                <a:pathLst>
                  <a:path w="20934" h="16715" fill="none" extrusionOk="0">
                    <a:moveTo>
                      <a:pt x="13680" y="0"/>
                    </a:moveTo>
                    <a:cubicBezTo>
                      <a:pt x="17254" y="2924"/>
                      <a:pt x="19796" y="6918"/>
                      <a:pt x="20934" y="11393"/>
                    </a:cubicBezTo>
                  </a:path>
                  <a:path w="20934" h="16715" stroke="0" extrusionOk="0">
                    <a:moveTo>
                      <a:pt x="13680" y="0"/>
                    </a:moveTo>
                    <a:cubicBezTo>
                      <a:pt x="17254" y="2924"/>
                      <a:pt x="19796" y="6918"/>
                      <a:pt x="20934" y="11393"/>
                    </a:cubicBezTo>
                    <a:lnTo>
                      <a:pt x="0" y="16715"/>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12" name="Arc 7">
                <a:extLst>
                  <a:ext uri="{FF2B5EF4-FFF2-40B4-BE49-F238E27FC236}">
                    <a16:creationId xmlns:a16="http://schemas.microsoft.com/office/drawing/2014/main" id="{A0368B17-52A3-44BE-89D3-F6796BF412A5}"/>
                  </a:ext>
                </a:extLst>
              </p:cNvPr>
              <p:cNvSpPr>
                <a:spLocks/>
              </p:cNvSpPr>
              <p:nvPr/>
            </p:nvSpPr>
            <p:spPr bwMode="gray">
              <a:xfrm>
                <a:off x="3780984" y="3777809"/>
                <a:ext cx="434980" cy="476421"/>
              </a:xfrm>
              <a:custGeom>
                <a:avLst/>
                <a:gdLst>
                  <a:gd name="T0" fmla="*/ 0 w 18651"/>
                  <a:gd name="T1" fmla="*/ 0 h 19795"/>
                  <a:gd name="T2" fmla="*/ 0 w 18651"/>
                  <a:gd name="T3" fmla="*/ 0 h 19795"/>
                  <a:gd name="T4" fmla="*/ 0 w 18651"/>
                  <a:gd name="T5" fmla="*/ 0 h 19795"/>
                  <a:gd name="T6" fmla="*/ 0 60000 65536"/>
                  <a:gd name="T7" fmla="*/ 0 60000 65536"/>
                  <a:gd name="T8" fmla="*/ 0 60000 65536"/>
                  <a:gd name="T9" fmla="*/ 0 w 18651"/>
                  <a:gd name="T10" fmla="*/ 0 h 19795"/>
                  <a:gd name="T11" fmla="*/ 18651 w 18651"/>
                  <a:gd name="T12" fmla="*/ 19795 h 19795"/>
                </a:gdLst>
                <a:ahLst/>
                <a:cxnLst>
                  <a:cxn ang="T6">
                    <a:pos x="T0" y="T1"/>
                  </a:cxn>
                  <a:cxn ang="T7">
                    <a:pos x="T2" y="T3"/>
                  </a:cxn>
                  <a:cxn ang="T8">
                    <a:pos x="T4" y="T5"/>
                  </a:cxn>
                </a:cxnLst>
                <a:rect l="T9" t="T10" r="T11" b="T12"/>
                <a:pathLst>
                  <a:path w="18651" h="19795" fill="none" extrusionOk="0">
                    <a:moveTo>
                      <a:pt x="18651" y="10894"/>
                    </a:moveTo>
                    <a:cubicBezTo>
                      <a:pt x="16343" y="14846"/>
                      <a:pt x="12839" y="17962"/>
                      <a:pt x="8644" y="19794"/>
                    </a:cubicBezTo>
                  </a:path>
                  <a:path w="18651" h="19795" stroke="0" extrusionOk="0">
                    <a:moveTo>
                      <a:pt x="18651" y="10894"/>
                    </a:moveTo>
                    <a:cubicBezTo>
                      <a:pt x="16343" y="14846"/>
                      <a:pt x="12839" y="17962"/>
                      <a:pt x="8644" y="19794"/>
                    </a:cubicBezTo>
                    <a:lnTo>
                      <a:pt x="0" y="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13" name="Arc 8">
                <a:extLst>
                  <a:ext uri="{FF2B5EF4-FFF2-40B4-BE49-F238E27FC236}">
                    <a16:creationId xmlns:a16="http://schemas.microsoft.com/office/drawing/2014/main" id="{A65D92E9-1A17-4987-94CA-4DF433D7600F}"/>
                  </a:ext>
                </a:extLst>
              </p:cNvPr>
              <p:cNvSpPr>
                <a:spLocks/>
              </p:cNvSpPr>
              <p:nvPr/>
            </p:nvSpPr>
            <p:spPr bwMode="gray">
              <a:xfrm>
                <a:off x="3640139" y="3780512"/>
                <a:ext cx="310513" cy="519670"/>
              </a:xfrm>
              <a:custGeom>
                <a:avLst/>
                <a:gdLst>
                  <a:gd name="T0" fmla="*/ 0 w 13307"/>
                  <a:gd name="T1" fmla="*/ 0 h 21600"/>
                  <a:gd name="T2" fmla="*/ 0 w 13307"/>
                  <a:gd name="T3" fmla="*/ 0 h 21600"/>
                  <a:gd name="T4" fmla="*/ 0 w 13307"/>
                  <a:gd name="T5" fmla="*/ 0 h 21600"/>
                  <a:gd name="T6" fmla="*/ 0 60000 65536"/>
                  <a:gd name="T7" fmla="*/ 0 60000 65536"/>
                  <a:gd name="T8" fmla="*/ 0 60000 65536"/>
                  <a:gd name="T9" fmla="*/ 0 w 13307"/>
                  <a:gd name="T10" fmla="*/ 0 h 21600"/>
                  <a:gd name="T11" fmla="*/ 13307 w 13307"/>
                  <a:gd name="T12" fmla="*/ 21600 h 21600"/>
                </a:gdLst>
                <a:ahLst/>
                <a:cxnLst>
                  <a:cxn ang="T6">
                    <a:pos x="T0" y="T1"/>
                  </a:cxn>
                  <a:cxn ang="T7">
                    <a:pos x="T2" y="T3"/>
                  </a:cxn>
                  <a:cxn ang="T8">
                    <a:pos x="T4" y="T5"/>
                  </a:cxn>
                </a:cxnLst>
                <a:rect l="T9" t="T10" r="T11" b="T12"/>
                <a:pathLst>
                  <a:path w="13307" h="21600" fill="none" extrusionOk="0">
                    <a:moveTo>
                      <a:pt x="13306" y="20383"/>
                    </a:moveTo>
                    <a:cubicBezTo>
                      <a:pt x="11010" y="21188"/>
                      <a:pt x="8594" y="21599"/>
                      <a:pt x="6161" y="21600"/>
                    </a:cubicBezTo>
                    <a:cubicBezTo>
                      <a:pt x="4074" y="21600"/>
                      <a:pt x="1999" y="21297"/>
                      <a:pt x="0" y="20702"/>
                    </a:cubicBezTo>
                  </a:path>
                  <a:path w="13307" h="21600" stroke="0" extrusionOk="0">
                    <a:moveTo>
                      <a:pt x="13306" y="20383"/>
                    </a:moveTo>
                    <a:cubicBezTo>
                      <a:pt x="11010" y="21188"/>
                      <a:pt x="8594" y="21599"/>
                      <a:pt x="6161" y="21600"/>
                    </a:cubicBezTo>
                    <a:cubicBezTo>
                      <a:pt x="4074" y="21600"/>
                      <a:pt x="1999" y="21297"/>
                      <a:pt x="0" y="20702"/>
                    </a:cubicBezTo>
                    <a:lnTo>
                      <a:pt x="6161" y="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14" name="Arc 9">
                <a:extLst>
                  <a:ext uri="{FF2B5EF4-FFF2-40B4-BE49-F238E27FC236}">
                    <a16:creationId xmlns:a16="http://schemas.microsoft.com/office/drawing/2014/main" id="{FD58494A-3572-4BBB-B3BF-7B1EA717BFC6}"/>
                  </a:ext>
                </a:extLst>
              </p:cNvPr>
              <p:cNvSpPr>
                <a:spLocks/>
              </p:cNvSpPr>
              <p:nvPr/>
            </p:nvSpPr>
            <p:spPr bwMode="gray">
              <a:xfrm>
                <a:off x="3363691" y="3778484"/>
                <a:ext cx="417292" cy="488585"/>
              </a:xfrm>
              <a:custGeom>
                <a:avLst/>
                <a:gdLst>
                  <a:gd name="T0" fmla="*/ 0 w 17899"/>
                  <a:gd name="T1" fmla="*/ 0 h 20287"/>
                  <a:gd name="T2" fmla="*/ 0 w 17899"/>
                  <a:gd name="T3" fmla="*/ 0 h 20287"/>
                  <a:gd name="T4" fmla="*/ 0 w 17899"/>
                  <a:gd name="T5" fmla="*/ 0 h 20287"/>
                  <a:gd name="T6" fmla="*/ 0 60000 65536"/>
                  <a:gd name="T7" fmla="*/ 0 60000 65536"/>
                  <a:gd name="T8" fmla="*/ 0 60000 65536"/>
                  <a:gd name="T9" fmla="*/ 0 w 17899"/>
                  <a:gd name="T10" fmla="*/ 0 h 20287"/>
                  <a:gd name="T11" fmla="*/ 17899 w 17899"/>
                  <a:gd name="T12" fmla="*/ 20287 h 20287"/>
                </a:gdLst>
                <a:ahLst/>
                <a:cxnLst>
                  <a:cxn ang="T6">
                    <a:pos x="T0" y="T1"/>
                  </a:cxn>
                  <a:cxn ang="T7">
                    <a:pos x="T2" y="T3"/>
                  </a:cxn>
                  <a:cxn ang="T8">
                    <a:pos x="T4" y="T5"/>
                  </a:cxn>
                </a:cxnLst>
                <a:rect l="T9" t="T10" r="T11" b="T12"/>
                <a:pathLst>
                  <a:path w="17899" h="20287" fill="none" extrusionOk="0">
                    <a:moveTo>
                      <a:pt x="10482" y="20286"/>
                    </a:moveTo>
                    <a:cubicBezTo>
                      <a:pt x="6212" y="18725"/>
                      <a:pt x="2544" y="15857"/>
                      <a:pt x="-1" y="12090"/>
                    </a:cubicBezTo>
                  </a:path>
                  <a:path w="17899" h="20287" stroke="0" extrusionOk="0">
                    <a:moveTo>
                      <a:pt x="10482" y="20286"/>
                    </a:moveTo>
                    <a:cubicBezTo>
                      <a:pt x="6212" y="18725"/>
                      <a:pt x="2544" y="15857"/>
                      <a:pt x="-1" y="12090"/>
                    </a:cubicBezTo>
                    <a:lnTo>
                      <a:pt x="17899" y="0"/>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15" name="Arc 10">
                <a:extLst>
                  <a:ext uri="{FF2B5EF4-FFF2-40B4-BE49-F238E27FC236}">
                    <a16:creationId xmlns:a16="http://schemas.microsoft.com/office/drawing/2014/main" id="{AC8C588B-5FE2-4034-B2AF-A81DB1C2426A}"/>
                  </a:ext>
                </a:extLst>
              </p:cNvPr>
              <p:cNvSpPr>
                <a:spLocks/>
              </p:cNvSpPr>
              <p:nvPr/>
            </p:nvSpPr>
            <p:spPr bwMode="gray">
              <a:xfrm>
                <a:off x="3281150" y="3723747"/>
                <a:ext cx="503764" cy="311532"/>
              </a:xfrm>
              <a:custGeom>
                <a:avLst/>
                <a:gdLst>
                  <a:gd name="T0" fmla="*/ 0 w 21600"/>
                  <a:gd name="T1" fmla="*/ 0 h 12951"/>
                  <a:gd name="T2" fmla="*/ 0 w 21600"/>
                  <a:gd name="T3" fmla="*/ 0 h 12951"/>
                  <a:gd name="T4" fmla="*/ 0 w 21600"/>
                  <a:gd name="T5" fmla="*/ 0 h 12951"/>
                  <a:gd name="T6" fmla="*/ 0 60000 65536"/>
                  <a:gd name="T7" fmla="*/ 0 60000 65536"/>
                  <a:gd name="T8" fmla="*/ 0 60000 65536"/>
                  <a:gd name="T9" fmla="*/ 0 w 21600"/>
                  <a:gd name="T10" fmla="*/ 0 h 12951"/>
                  <a:gd name="T11" fmla="*/ 21600 w 21600"/>
                  <a:gd name="T12" fmla="*/ 12951 h 12951"/>
                </a:gdLst>
                <a:ahLst/>
                <a:cxnLst>
                  <a:cxn ang="T6">
                    <a:pos x="T0" y="T1"/>
                  </a:cxn>
                  <a:cxn ang="T7">
                    <a:pos x="T2" y="T3"/>
                  </a:cxn>
                  <a:cxn ang="T8">
                    <a:pos x="T4" y="T5"/>
                  </a:cxn>
                </a:cxnLst>
                <a:rect l="T9" t="T10" r="T11" b="T12"/>
                <a:pathLst>
                  <a:path w="21600" h="12951" fill="none" extrusionOk="0">
                    <a:moveTo>
                      <a:pt x="2825" y="12950"/>
                    </a:moveTo>
                    <a:cubicBezTo>
                      <a:pt x="973" y="9696"/>
                      <a:pt x="0" y="6015"/>
                      <a:pt x="0" y="2271"/>
                    </a:cubicBezTo>
                    <a:cubicBezTo>
                      <a:pt x="-1" y="1512"/>
                      <a:pt x="39" y="754"/>
                      <a:pt x="119" y="-1"/>
                    </a:cubicBezTo>
                  </a:path>
                  <a:path w="21600" h="12951" stroke="0" extrusionOk="0">
                    <a:moveTo>
                      <a:pt x="2825" y="12950"/>
                    </a:moveTo>
                    <a:cubicBezTo>
                      <a:pt x="973" y="9696"/>
                      <a:pt x="0" y="6015"/>
                      <a:pt x="0" y="2271"/>
                    </a:cubicBezTo>
                    <a:cubicBezTo>
                      <a:pt x="-1" y="1512"/>
                      <a:pt x="39" y="754"/>
                      <a:pt x="119" y="-1"/>
                    </a:cubicBezTo>
                    <a:lnTo>
                      <a:pt x="21600" y="2271"/>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16" name="Arc 11">
                <a:extLst>
                  <a:ext uri="{FF2B5EF4-FFF2-40B4-BE49-F238E27FC236}">
                    <a16:creationId xmlns:a16="http://schemas.microsoft.com/office/drawing/2014/main" id="{3CDA6999-4415-4E78-8D0B-8C5D1C19A0F2}"/>
                  </a:ext>
                </a:extLst>
              </p:cNvPr>
              <p:cNvSpPr>
                <a:spLocks/>
              </p:cNvSpPr>
              <p:nvPr/>
            </p:nvSpPr>
            <p:spPr bwMode="gray">
              <a:xfrm>
                <a:off x="3289666" y="3409512"/>
                <a:ext cx="495248" cy="372352"/>
              </a:xfrm>
              <a:custGeom>
                <a:avLst/>
                <a:gdLst>
                  <a:gd name="T0" fmla="*/ 0 w 21240"/>
                  <a:gd name="T1" fmla="*/ 0 h 15482"/>
                  <a:gd name="T2" fmla="*/ 0 w 21240"/>
                  <a:gd name="T3" fmla="*/ 0 h 15482"/>
                  <a:gd name="T4" fmla="*/ 0 w 21240"/>
                  <a:gd name="T5" fmla="*/ 0 h 15482"/>
                  <a:gd name="T6" fmla="*/ 0 60000 65536"/>
                  <a:gd name="T7" fmla="*/ 0 60000 65536"/>
                  <a:gd name="T8" fmla="*/ 0 60000 65536"/>
                  <a:gd name="T9" fmla="*/ 0 w 21240"/>
                  <a:gd name="T10" fmla="*/ 0 h 15482"/>
                  <a:gd name="T11" fmla="*/ 21240 w 21240"/>
                  <a:gd name="T12" fmla="*/ 15482 h 15482"/>
                </a:gdLst>
                <a:ahLst/>
                <a:cxnLst>
                  <a:cxn ang="T6">
                    <a:pos x="T0" y="T1"/>
                  </a:cxn>
                  <a:cxn ang="T7">
                    <a:pos x="T2" y="T3"/>
                  </a:cxn>
                  <a:cxn ang="T8">
                    <a:pos x="T4" y="T5"/>
                  </a:cxn>
                </a:cxnLst>
                <a:rect l="T9" t="T10" r="T11" b="T12"/>
                <a:pathLst>
                  <a:path w="21240" h="15482" fill="none" extrusionOk="0">
                    <a:moveTo>
                      <a:pt x="0" y="11554"/>
                    </a:moveTo>
                    <a:cubicBezTo>
                      <a:pt x="813" y="7156"/>
                      <a:pt x="2971" y="3119"/>
                      <a:pt x="6177" y="0"/>
                    </a:cubicBezTo>
                  </a:path>
                  <a:path w="21240" h="15482" stroke="0" extrusionOk="0">
                    <a:moveTo>
                      <a:pt x="0" y="11554"/>
                    </a:moveTo>
                    <a:cubicBezTo>
                      <a:pt x="813" y="7156"/>
                      <a:pt x="2971" y="3119"/>
                      <a:pt x="6177" y="0"/>
                    </a:cubicBezTo>
                    <a:lnTo>
                      <a:pt x="21240" y="15482"/>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sp>
            <p:nvSpPr>
              <p:cNvPr id="117" name="Arc 12">
                <a:extLst>
                  <a:ext uri="{FF2B5EF4-FFF2-40B4-BE49-F238E27FC236}">
                    <a16:creationId xmlns:a16="http://schemas.microsoft.com/office/drawing/2014/main" id="{7E7E2937-404F-4CBC-941E-939EC83EAD9C}"/>
                  </a:ext>
                </a:extLst>
              </p:cNvPr>
              <p:cNvSpPr>
                <a:spLocks/>
              </p:cNvSpPr>
              <p:nvPr/>
            </p:nvSpPr>
            <p:spPr bwMode="gray">
              <a:xfrm>
                <a:off x="3458024" y="3264220"/>
                <a:ext cx="324925" cy="518319"/>
              </a:xfrm>
              <a:custGeom>
                <a:avLst/>
                <a:gdLst>
                  <a:gd name="T0" fmla="*/ 0 w 13922"/>
                  <a:gd name="T1" fmla="*/ 0 h 21542"/>
                  <a:gd name="T2" fmla="*/ 0 w 13922"/>
                  <a:gd name="T3" fmla="*/ 0 h 21542"/>
                  <a:gd name="T4" fmla="*/ 0 w 13922"/>
                  <a:gd name="T5" fmla="*/ 0 h 21542"/>
                  <a:gd name="T6" fmla="*/ 0 60000 65536"/>
                  <a:gd name="T7" fmla="*/ 0 60000 65536"/>
                  <a:gd name="T8" fmla="*/ 0 60000 65536"/>
                  <a:gd name="T9" fmla="*/ 0 w 13922"/>
                  <a:gd name="T10" fmla="*/ 0 h 21542"/>
                  <a:gd name="T11" fmla="*/ 13922 w 13922"/>
                  <a:gd name="T12" fmla="*/ 21542 h 21542"/>
                </a:gdLst>
                <a:ahLst/>
                <a:cxnLst>
                  <a:cxn ang="T6">
                    <a:pos x="T0" y="T1"/>
                  </a:cxn>
                  <a:cxn ang="T7">
                    <a:pos x="T2" y="T3"/>
                  </a:cxn>
                  <a:cxn ang="T8">
                    <a:pos x="T4" y="T5"/>
                  </a:cxn>
                </a:cxnLst>
                <a:rect l="T9" t="T10" r="T11" b="T12"/>
                <a:pathLst>
                  <a:path w="13922" h="21542" fill="none" extrusionOk="0">
                    <a:moveTo>
                      <a:pt x="0" y="5027"/>
                    </a:moveTo>
                    <a:cubicBezTo>
                      <a:pt x="3482" y="2091"/>
                      <a:pt x="7803" y="331"/>
                      <a:pt x="12345" y="-1"/>
                    </a:cubicBezTo>
                  </a:path>
                  <a:path w="13922" h="21542" stroke="0" extrusionOk="0">
                    <a:moveTo>
                      <a:pt x="0" y="5027"/>
                    </a:moveTo>
                    <a:cubicBezTo>
                      <a:pt x="3482" y="2091"/>
                      <a:pt x="7803" y="331"/>
                      <a:pt x="12345" y="-1"/>
                    </a:cubicBezTo>
                    <a:lnTo>
                      <a:pt x="13922" y="21542"/>
                    </a:lnTo>
                    <a:close/>
                  </a:path>
                </a:pathLst>
              </a:custGeom>
              <a:noFill/>
              <a:ln w="38100" cap="flat" cmpd="sng" algn="ctr">
                <a:solidFill>
                  <a:srgbClr val="9A9A9A"/>
                </a:solidFill>
                <a:prstDash val="solid"/>
                <a:round/>
                <a:headEnd type="triangle" w="sm" len="sm"/>
                <a:tailEnd type="none" w="med" len="med"/>
              </a:ln>
            </p:spPr>
            <p:txBody>
              <a:bodyPr wrap="none" lIns="73125" rIns="73125" anchor="ctr"/>
              <a:lstStyle/>
              <a:p>
                <a:pPr defTabSz="632630"/>
                <a:endParaRPr lang="en-US" sz="1138" dirty="0">
                  <a:solidFill>
                    <a:srgbClr val="1A8A62"/>
                  </a:solidFill>
                  <a:latin typeface="Trebuchet MS" panose="020B0603020202020204" pitchFamily="34" charset="0"/>
                  <a:cs typeface="Arial" pitchFamily="34" charset="0"/>
                  <a:sym typeface="Trebuchet MS" panose="020B0603020202020204" pitchFamily="34" charset="0"/>
                </a:endParaRPr>
              </a:p>
            </p:txBody>
          </p:sp>
        </p:grpSp>
        <p:grpSp>
          <p:nvGrpSpPr>
            <p:cNvPr id="106" name="Group 105">
              <a:extLst>
                <a:ext uri="{FF2B5EF4-FFF2-40B4-BE49-F238E27FC236}">
                  <a16:creationId xmlns:a16="http://schemas.microsoft.com/office/drawing/2014/main" id="{E8200955-8B5D-46CC-8C65-3917B60624CA}"/>
                </a:ext>
              </a:extLst>
            </p:cNvPr>
            <p:cNvGrpSpPr/>
            <p:nvPr/>
          </p:nvGrpSpPr>
          <p:grpSpPr>
            <a:xfrm>
              <a:off x="2225098" y="4045942"/>
              <a:ext cx="1094881" cy="1094881"/>
              <a:chOff x="1390775" y="1390753"/>
              <a:chExt cx="1493520" cy="1493520"/>
            </a:xfrm>
          </p:grpSpPr>
          <p:sp>
            <p:nvSpPr>
              <p:cNvPr id="107" name="Oval 106">
                <a:extLst>
                  <a:ext uri="{FF2B5EF4-FFF2-40B4-BE49-F238E27FC236}">
                    <a16:creationId xmlns:a16="http://schemas.microsoft.com/office/drawing/2014/main" id="{C3F86335-27E7-4489-8791-82408F4F5532}"/>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08" name="Graphic 107" descr="Single gear with solid fill">
                <a:extLst>
                  <a:ext uri="{FF2B5EF4-FFF2-40B4-BE49-F238E27FC236}">
                    <a16:creationId xmlns:a16="http://schemas.microsoft.com/office/drawing/2014/main" id="{0EE46BFD-EBD3-4A80-937D-30C0A46A3AD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sp>
        <p:nvSpPr>
          <p:cNvPr id="119" name="TextBox 118">
            <a:extLst>
              <a:ext uri="{FF2B5EF4-FFF2-40B4-BE49-F238E27FC236}">
                <a16:creationId xmlns:a16="http://schemas.microsoft.com/office/drawing/2014/main" id="{639005A3-FA7E-4E86-9EF2-C337A0EB665C}"/>
              </a:ext>
            </a:extLst>
          </p:cNvPr>
          <p:cNvSpPr txBox="1"/>
          <p:nvPr/>
        </p:nvSpPr>
        <p:spPr>
          <a:xfrm>
            <a:off x="272846" y="1319514"/>
            <a:ext cx="4945176" cy="258741"/>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120" name="Straight Connector 119">
            <a:extLst>
              <a:ext uri="{FF2B5EF4-FFF2-40B4-BE49-F238E27FC236}">
                <a16:creationId xmlns:a16="http://schemas.microsoft.com/office/drawing/2014/main" id="{7729E453-32C3-49C3-9412-B2235D9C956C}"/>
              </a:ext>
            </a:extLst>
          </p:cNvPr>
          <p:cNvCxnSpPr>
            <a:cxnSpLocks/>
          </p:cNvCxnSpPr>
          <p:nvPr/>
        </p:nvCxnSpPr>
        <p:spPr>
          <a:xfrm>
            <a:off x="272846" y="1597651"/>
            <a:ext cx="49451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6058250"/>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969B6E9-0248-4BBA-ACD6-ACA62EF551CD}"/>
              </a:ext>
            </a:extLst>
          </p:cNvPr>
          <p:cNvSpPr>
            <a:spLocks noGrp="1"/>
          </p:cNvSpPr>
          <p:nvPr>
            <p:ph type="ctrTitle"/>
          </p:nvPr>
        </p:nvSpPr>
        <p:spPr/>
        <p:txBody>
          <a:bodyPr/>
          <a:lstStyle/>
          <a:p>
            <a:r>
              <a:rPr lang="en-PH" dirty="0"/>
              <a:t>Gantt Charts</a:t>
            </a:r>
          </a:p>
        </p:txBody>
      </p:sp>
    </p:spTree>
    <p:extLst>
      <p:ext uri="{BB962C8B-B14F-4D97-AF65-F5344CB8AC3E}">
        <p14:creationId xmlns:p14="http://schemas.microsoft.com/office/powerpoint/2010/main" val="53881610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CF6815-ABE5-4D50-8EBB-78EF679C6C22}"/>
              </a:ext>
            </a:extLst>
          </p:cNvPr>
          <p:cNvSpPr>
            <a:spLocks noGrp="1"/>
          </p:cNvSpPr>
          <p:nvPr>
            <p:ph type="title"/>
          </p:nvPr>
        </p:nvSpPr>
        <p:spPr/>
        <p:txBody>
          <a:bodyPr>
            <a:normAutofit/>
          </a:bodyPr>
          <a:lstStyle/>
          <a:p>
            <a:r>
              <a:rPr lang="en-US" b="1" dirty="0"/>
              <a:t>Weekly Gantt Chart with Milestones</a:t>
            </a:r>
          </a:p>
        </p:txBody>
      </p:sp>
      <p:sp>
        <p:nvSpPr>
          <p:cNvPr id="5" name="Slide Number Placeholder 4">
            <a:extLst>
              <a:ext uri="{FF2B5EF4-FFF2-40B4-BE49-F238E27FC236}">
                <a16:creationId xmlns:a16="http://schemas.microsoft.com/office/drawing/2014/main" id="{BB73A231-A46C-4B62-932D-34916D2EEAC6}"/>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156</a:t>
            </a:fld>
            <a:endParaRPr lang="en-PH" dirty="0"/>
          </a:p>
        </p:txBody>
      </p:sp>
      <p:grpSp>
        <p:nvGrpSpPr>
          <p:cNvPr id="69" name="Group 68">
            <a:extLst>
              <a:ext uri="{FF2B5EF4-FFF2-40B4-BE49-F238E27FC236}">
                <a16:creationId xmlns:a16="http://schemas.microsoft.com/office/drawing/2014/main" id="{878FCF84-A4D7-4F29-9B74-1C5F0753DE68}"/>
              </a:ext>
            </a:extLst>
          </p:cNvPr>
          <p:cNvGrpSpPr/>
          <p:nvPr/>
        </p:nvGrpSpPr>
        <p:grpSpPr>
          <a:xfrm>
            <a:off x="272848" y="1319514"/>
            <a:ext cx="8576000" cy="226468"/>
            <a:chOff x="363795" y="1220318"/>
            <a:chExt cx="6593568" cy="370849"/>
          </a:xfrm>
        </p:grpSpPr>
        <p:sp>
          <p:nvSpPr>
            <p:cNvPr id="70" name="TextBox 69">
              <a:extLst>
                <a:ext uri="{FF2B5EF4-FFF2-40B4-BE49-F238E27FC236}">
                  <a16:creationId xmlns:a16="http://schemas.microsoft.com/office/drawing/2014/main" id="{87469737-10EC-4D05-A3E2-3D4770AA0609}"/>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200" b="1" dirty="0">
                  <a:solidFill>
                    <a:schemeClr val="accent1"/>
                  </a:solidFill>
                  <a:latin typeface="+mj-lt"/>
                </a:rPr>
                <a:t>Lorem ipsum dolor sit amet, consectetur</a:t>
              </a:r>
              <a:endParaRPr lang="en-PH" sz="1200" b="1" dirty="0">
                <a:solidFill>
                  <a:schemeClr val="accent1"/>
                </a:solidFill>
                <a:latin typeface="+mj-lt"/>
              </a:endParaRPr>
            </a:p>
          </p:txBody>
        </p:sp>
        <p:cxnSp>
          <p:nvCxnSpPr>
            <p:cNvPr id="71" name="Straight Connector 70">
              <a:extLst>
                <a:ext uri="{FF2B5EF4-FFF2-40B4-BE49-F238E27FC236}">
                  <a16:creationId xmlns:a16="http://schemas.microsoft.com/office/drawing/2014/main" id="{02BBFD5F-0584-4035-9AD6-67376EB9B98E}"/>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2" name="ee4pContent4">
            <a:extLst>
              <a:ext uri="{FF2B5EF4-FFF2-40B4-BE49-F238E27FC236}">
                <a16:creationId xmlns:a16="http://schemas.microsoft.com/office/drawing/2014/main" id="{911E4895-2E48-40D8-8342-ACA8D1D82339}"/>
              </a:ext>
            </a:extLst>
          </p:cNvPr>
          <p:cNvSpPr txBox="1"/>
          <p:nvPr/>
        </p:nvSpPr>
        <p:spPr>
          <a:xfrm>
            <a:off x="269779" y="1585923"/>
            <a:ext cx="8576000" cy="3913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
        <p:nvSpPr>
          <p:cNvPr id="21" name="Rectangle 20">
            <a:extLst>
              <a:ext uri="{FF2B5EF4-FFF2-40B4-BE49-F238E27FC236}">
                <a16:creationId xmlns:a16="http://schemas.microsoft.com/office/drawing/2014/main" id="{218BD51C-77C0-43A5-907C-D5EC31558729}"/>
              </a:ext>
            </a:extLst>
          </p:cNvPr>
          <p:cNvSpPr/>
          <p:nvPr/>
        </p:nvSpPr>
        <p:spPr>
          <a:xfrm>
            <a:off x="272847" y="3285366"/>
            <a:ext cx="8576000" cy="236360"/>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6" name="Rectangle 25">
            <a:extLst>
              <a:ext uri="{FF2B5EF4-FFF2-40B4-BE49-F238E27FC236}">
                <a16:creationId xmlns:a16="http://schemas.microsoft.com/office/drawing/2014/main" id="{80E35E69-C9C2-40CF-B738-0EF705EBB2F2}"/>
              </a:ext>
            </a:extLst>
          </p:cNvPr>
          <p:cNvSpPr/>
          <p:nvPr/>
        </p:nvSpPr>
        <p:spPr>
          <a:xfrm>
            <a:off x="272847" y="3858968"/>
            <a:ext cx="8576000" cy="236360"/>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 name="Rectangle 3">
            <a:extLst>
              <a:ext uri="{FF2B5EF4-FFF2-40B4-BE49-F238E27FC236}">
                <a16:creationId xmlns:a16="http://schemas.microsoft.com/office/drawing/2014/main" id="{5DD71B9E-C941-4FD3-B3CD-82C015D268FD}"/>
              </a:ext>
            </a:extLst>
          </p:cNvPr>
          <p:cNvSpPr/>
          <p:nvPr/>
        </p:nvSpPr>
        <p:spPr>
          <a:xfrm>
            <a:off x="272847" y="2711767"/>
            <a:ext cx="8576000" cy="236360"/>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5" name="Group 54">
            <a:extLst>
              <a:ext uri="{FF2B5EF4-FFF2-40B4-BE49-F238E27FC236}">
                <a16:creationId xmlns:a16="http://schemas.microsoft.com/office/drawing/2014/main" id="{6179E0DF-6B4A-4DFC-94C4-9FFE4E978F88}"/>
              </a:ext>
            </a:extLst>
          </p:cNvPr>
          <p:cNvGrpSpPr/>
          <p:nvPr/>
        </p:nvGrpSpPr>
        <p:grpSpPr>
          <a:xfrm>
            <a:off x="272844" y="2711769"/>
            <a:ext cx="8576003" cy="442046"/>
            <a:chOff x="363791" y="2384386"/>
            <a:chExt cx="11434670" cy="562830"/>
          </a:xfrm>
        </p:grpSpPr>
        <p:sp>
          <p:nvSpPr>
            <p:cNvPr id="9" name="Rectangle 8">
              <a:extLst>
                <a:ext uri="{FF2B5EF4-FFF2-40B4-BE49-F238E27FC236}">
                  <a16:creationId xmlns:a16="http://schemas.microsoft.com/office/drawing/2014/main" id="{D482F369-B3ED-4993-B8A8-4E9342F54BD1}"/>
                </a:ext>
              </a:extLst>
            </p:cNvPr>
            <p:cNvSpPr/>
            <p:nvPr/>
          </p:nvSpPr>
          <p:spPr>
            <a:xfrm>
              <a:off x="363795" y="2384386"/>
              <a:ext cx="4817806" cy="300942"/>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bg1"/>
                  </a:solidFill>
                </a:rPr>
                <a:t>Activity 1</a:t>
              </a:r>
              <a:endParaRPr lang="en-PH" sz="900" b="1" dirty="0">
                <a:solidFill>
                  <a:schemeClr val="bg1"/>
                </a:solidFill>
              </a:endParaRPr>
            </a:p>
          </p:txBody>
        </p:sp>
        <p:sp>
          <p:nvSpPr>
            <p:cNvPr id="14" name="ee4pContent4">
              <a:extLst>
                <a:ext uri="{FF2B5EF4-FFF2-40B4-BE49-F238E27FC236}">
                  <a16:creationId xmlns:a16="http://schemas.microsoft.com/office/drawing/2014/main" id="{B061B504-E951-493D-A8DB-0E39A8B34758}"/>
                </a:ext>
              </a:extLst>
            </p:cNvPr>
            <p:cNvSpPr txBox="1"/>
            <p:nvPr/>
          </p:nvSpPr>
          <p:spPr>
            <a:xfrm>
              <a:off x="363791" y="2687319"/>
              <a:ext cx="11434670" cy="2598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825" dirty="0">
                  <a:solidFill>
                    <a:schemeClr val="tx1"/>
                  </a:solidFill>
                  <a:latin typeface="+mn-lt"/>
                </a:rPr>
                <a:t>Lorem ipsum dolor sit amet, consectetur adipiscing elit. Ut tempor, quam et mattis pulvinar, mauris ligula</a:t>
              </a:r>
              <a:endParaRPr lang="en-PH" sz="525" dirty="0">
                <a:solidFill>
                  <a:schemeClr val="tx1"/>
                </a:solidFill>
                <a:latin typeface="+mn-lt"/>
              </a:endParaRPr>
            </a:p>
          </p:txBody>
        </p:sp>
      </p:grpSp>
      <p:sp>
        <p:nvSpPr>
          <p:cNvPr id="22" name="Rectangle 21">
            <a:extLst>
              <a:ext uri="{FF2B5EF4-FFF2-40B4-BE49-F238E27FC236}">
                <a16:creationId xmlns:a16="http://schemas.microsoft.com/office/drawing/2014/main" id="{8435435A-C3C1-4EC8-B823-3E823A985729}"/>
              </a:ext>
            </a:extLst>
          </p:cNvPr>
          <p:cNvSpPr/>
          <p:nvPr/>
        </p:nvSpPr>
        <p:spPr>
          <a:xfrm>
            <a:off x="3886201" y="3285368"/>
            <a:ext cx="4680585" cy="236360"/>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bg1"/>
                </a:solidFill>
              </a:rPr>
              <a:t>Activity 2</a:t>
            </a:r>
            <a:endParaRPr lang="en-PH" sz="900" b="1" dirty="0">
              <a:solidFill>
                <a:schemeClr val="bg1"/>
              </a:solidFill>
            </a:endParaRPr>
          </a:p>
        </p:txBody>
      </p:sp>
      <p:sp>
        <p:nvSpPr>
          <p:cNvPr id="20" name="ee4pContent4">
            <a:extLst>
              <a:ext uri="{FF2B5EF4-FFF2-40B4-BE49-F238E27FC236}">
                <a16:creationId xmlns:a16="http://schemas.microsoft.com/office/drawing/2014/main" id="{91E05382-E25A-4389-8E59-DEE2A356321A}"/>
              </a:ext>
            </a:extLst>
          </p:cNvPr>
          <p:cNvSpPr txBox="1"/>
          <p:nvPr/>
        </p:nvSpPr>
        <p:spPr>
          <a:xfrm>
            <a:off x="272844" y="3523292"/>
            <a:ext cx="8576003" cy="20412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r"/>
            <a:r>
              <a:rPr lang="en-US" sz="825" dirty="0">
                <a:solidFill>
                  <a:schemeClr val="tx1"/>
                </a:solidFill>
                <a:latin typeface="+mn-lt"/>
              </a:rPr>
              <a:t>Lorem ipsum dolor sit amet, consectetur adipiscing elit. Ut tempor, quam et mattis pulvinar, mauris ligula</a:t>
            </a:r>
            <a:endParaRPr lang="en-PH" sz="525" dirty="0">
              <a:solidFill>
                <a:schemeClr val="tx1"/>
              </a:solidFill>
              <a:latin typeface="+mn-lt"/>
            </a:endParaRPr>
          </a:p>
        </p:txBody>
      </p:sp>
      <p:sp>
        <p:nvSpPr>
          <p:cNvPr id="27" name="Rectangle 26">
            <a:extLst>
              <a:ext uri="{FF2B5EF4-FFF2-40B4-BE49-F238E27FC236}">
                <a16:creationId xmlns:a16="http://schemas.microsoft.com/office/drawing/2014/main" id="{387D44EA-C2F3-4249-AA3D-C34906A8CB91}"/>
              </a:ext>
            </a:extLst>
          </p:cNvPr>
          <p:cNvSpPr/>
          <p:nvPr/>
        </p:nvSpPr>
        <p:spPr>
          <a:xfrm>
            <a:off x="2045973" y="3858969"/>
            <a:ext cx="1840231" cy="236360"/>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bg1"/>
                </a:solidFill>
              </a:rPr>
              <a:t>Activity 3</a:t>
            </a:r>
            <a:endParaRPr lang="en-PH" sz="900" b="1" dirty="0">
              <a:solidFill>
                <a:schemeClr val="bg1"/>
              </a:solidFill>
            </a:endParaRPr>
          </a:p>
        </p:txBody>
      </p:sp>
      <p:sp>
        <p:nvSpPr>
          <p:cNvPr id="25" name="ee4pContent4">
            <a:extLst>
              <a:ext uri="{FF2B5EF4-FFF2-40B4-BE49-F238E27FC236}">
                <a16:creationId xmlns:a16="http://schemas.microsoft.com/office/drawing/2014/main" id="{D90FE249-0769-457B-96AC-2DF4E8AE6463}"/>
              </a:ext>
            </a:extLst>
          </p:cNvPr>
          <p:cNvSpPr txBox="1"/>
          <p:nvPr/>
        </p:nvSpPr>
        <p:spPr>
          <a:xfrm>
            <a:off x="272844" y="4096890"/>
            <a:ext cx="8576003" cy="20412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825" dirty="0">
                <a:solidFill>
                  <a:schemeClr val="tx1"/>
                </a:solidFill>
                <a:latin typeface="+mn-lt"/>
              </a:rPr>
              <a:t>Lorem ipsum dolor sit amet, consectetur adipiscing elit. Ut tempor, quam et mattis pulvinar, mauris ligula</a:t>
            </a:r>
            <a:endParaRPr lang="en-PH" sz="525" dirty="0">
              <a:solidFill>
                <a:schemeClr val="tx1"/>
              </a:solidFill>
              <a:latin typeface="+mn-lt"/>
            </a:endParaRPr>
          </a:p>
        </p:txBody>
      </p:sp>
      <p:sp>
        <p:nvSpPr>
          <p:cNvPr id="31" name="Rectangle 30">
            <a:extLst>
              <a:ext uri="{FF2B5EF4-FFF2-40B4-BE49-F238E27FC236}">
                <a16:creationId xmlns:a16="http://schemas.microsoft.com/office/drawing/2014/main" id="{A2391B43-62FC-4A96-9DD6-E3C42865CDCE}"/>
              </a:ext>
            </a:extLst>
          </p:cNvPr>
          <p:cNvSpPr/>
          <p:nvPr/>
        </p:nvSpPr>
        <p:spPr>
          <a:xfrm>
            <a:off x="272847" y="4432567"/>
            <a:ext cx="8576000" cy="236360"/>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2" name="Rectangle 31">
            <a:extLst>
              <a:ext uri="{FF2B5EF4-FFF2-40B4-BE49-F238E27FC236}">
                <a16:creationId xmlns:a16="http://schemas.microsoft.com/office/drawing/2014/main" id="{0F53EB6C-93DA-4E47-A031-BA77FF00E58F}"/>
              </a:ext>
            </a:extLst>
          </p:cNvPr>
          <p:cNvSpPr/>
          <p:nvPr/>
        </p:nvSpPr>
        <p:spPr>
          <a:xfrm>
            <a:off x="3148966" y="4432569"/>
            <a:ext cx="3983355" cy="236360"/>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bg1"/>
                </a:solidFill>
              </a:rPr>
              <a:t>Activity 4</a:t>
            </a:r>
            <a:endParaRPr lang="en-PH" sz="900" b="1" dirty="0">
              <a:solidFill>
                <a:schemeClr val="bg1"/>
              </a:solidFill>
            </a:endParaRPr>
          </a:p>
        </p:txBody>
      </p:sp>
      <p:sp>
        <p:nvSpPr>
          <p:cNvPr id="30" name="ee4pContent4">
            <a:extLst>
              <a:ext uri="{FF2B5EF4-FFF2-40B4-BE49-F238E27FC236}">
                <a16:creationId xmlns:a16="http://schemas.microsoft.com/office/drawing/2014/main" id="{F28ECAA0-1356-49AB-8DFD-8E874C6D21C0}"/>
              </a:ext>
            </a:extLst>
          </p:cNvPr>
          <p:cNvSpPr txBox="1"/>
          <p:nvPr/>
        </p:nvSpPr>
        <p:spPr>
          <a:xfrm>
            <a:off x="272844" y="4670491"/>
            <a:ext cx="8576003" cy="20412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825" dirty="0">
                <a:solidFill>
                  <a:schemeClr val="tx1"/>
                </a:solidFill>
                <a:latin typeface="+mn-lt"/>
              </a:rPr>
              <a:t>Lorem ipsum dolor sit amet, consectetur adipiscing elit. Ut tempor, quam et mattis pulvinar, mauris ligula</a:t>
            </a:r>
            <a:endParaRPr lang="en-PH" sz="525" dirty="0">
              <a:solidFill>
                <a:schemeClr val="tx1"/>
              </a:solidFill>
              <a:latin typeface="+mn-lt"/>
            </a:endParaRPr>
          </a:p>
        </p:txBody>
      </p:sp>
      <p:sp>
        <p:nvSpPr>
          <p:cNvPr id="36" name="Rectangle 35">
            <a:extLst>
              <a:ext uri="{FF2B5EF4-FFF2-40B4-BE49-F238E27FC236}">
                <a16:creationId xmlns:a16="http://schemas.microsoft.com/office/drawing/2014/main" id="{01E5454C-6B51-4BF2-A77A-35A2748216FE}"/>
              </a:ext>
            </a:extLst>
          </p:cNvPr>
          <p:cNvSpPr/>
          <p:nvPr/>
        </p:nvSpPr>
        <p:spPr>
          <a:xfrm>
            <a:off x="272847" y="5006165"/>
            <a:ext cx="8576000" cy="236360"/>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7" name="Rectangle 36">
            <a:extLst>
              <a:ext uri="{FF2B5EF4-FFF2-40B4-BE49-F238E27FC236}">
                <a16:creationId xmlns:a16="http://schemas.microsoft.com/office/drawing/2014/main" id="{4A05E6C5-A462-445B-A0C0-2DBE463BC307}"/>
              </a:ext>
            </a:extLst>
          </p:cNvPr>
          <p:cNvSpPr/>
          <p:nvPr/>
        </p:nvSpPr>
        <p:spPr>
          <a:xfrm>
            <a:off x="4572003" y="5006168"/>
            <a:ext cx="2394584" cy="236360"/>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bg1"/>
                </a:solidFill>
              </a:rPr>
              <a:t>Activity 5</a:t>
            </a:r>
            <a:endParaRPr lang="en-PH" sz="900" b="1" dirty="0">
              <a:solidFill>
                <a:schemeClr val="bg1"/>
              </a:solidFill>
            </a:endParaRPr>
          </a:p>
        </p:txBody>
      </p:sp>
      <p:sp>
        <p:nvSpPr>
          <p:cNvPr id="35" name="ee4pContent4">
            <a:extLst>
              <a:ext uri="{FF2B5EF4-FFF2-40B4-BE49-F238E27FC236}">
                <a16:creationId xmlns:a16="http://schemas.microsoft.com/office/drawing/2014/main" id="{65A1A2BD-7FDF-4551-852B-EA79F15D0266}"/>
              </a:ext>
            </a:extLst>
          </p:cNvPr>
          <p:cNvSpPr txBox="1"/>
          <p:nvPr/>
        </p:nvSpPr>
        <p:spPr>
          <a:xfrm>
            <a:off x="272844" y="5244090"/>
            <a:ext cx="8576003" cy="20412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r"/>
            <a:r>
              <a:rPr lang="en-US" sz="825" dirty="0">
                <a:solidFill>
                  <a:schemeClr val="tx1"/>
                </a:solidFill>
                <a:latin typeface="+mn-lt"/>
              </a:rPr>
              <a:t>Lorem ipsum dolor sit amet, consectetur adipiscing elit. Ut tempor, quam et mattis pulvinar, mauris ligula</a:t>
            </a:r>
            <a:endParaRPr lang="en-PH" sz="525" dirty="0">
              <a:solidFill>
                <a:schemeClr val="tx1"/>
              </a:solidFill>
              <a:latin typeface="+mn-lt"/>
            </a:endParaRPr>
          </a:p>
        </p:txBody>
      </p:sp>
      <p:sp>
        <p:nvSpPr>
          <p:cNvPr id="39" name="Rectangle: Diagonal Corners Rounded 38">
            <a:extLst>
              <a:ext uri="{FF2B5EF4-FFF2-40B4-BE49-F238E27FC236}">
                <a16:creationId xmlns:a16="http://schemas.microsoft.com/office/drawing/2014/main" id="{40F86B86-7ED6-41F0-B006-D599DC493F7F}"/>
              </a:ext>
            </a:extLst>
          </p:cNvPr>
          <p:cNvSpPr/>
          <p:nvPr/>
        </p:nvSpPr>
        <p:spPr>
          <a:xfrm>
            <a:off x="272845" y="2234357"/>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1</a:t>
            </a:r>
            <a:endParaRPr lang="en-PH" sz="900" dirty="0">
              <a:latin typeface="+mj-lt"/>
            </a:endParaRPr>
          </a:p>
        </p:txBody>
      </p:sp>
      <p:sp>
        <p:nvSpPr>
          <p:cNvPr id="40" name="Rectangle: Diagonal Corners Rounded 39">
            <a:extLst>
              <a:ext uri="{FF2B5EF4-FFF2-40B4-BE49-F238E27FC236}">
                <a16:creationId xmlns:a16="http://schemas.microsoft.com/office/drawing/2014/main" id="{733AA565-7FE5-4C1A-88A0-548EC3D06B9E}"/>
              </a:ext>
            </a:extLst>
          </p:cNvPr>
          <p:cNvSpPr/>
          <p:nvPr/>
        </p:nvSpPr>
        <p:spPr>
          <a:xfrm>
            <a:off x="992662" y="2234357"/>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2</a:t>
            </a:r>
            <a:endParaRPr lang="en-PH" sz="900" dirty="0">
              <a:latin typeface="+mj-lt"/>
            </a:endParaRPr>
          </a:p>
        </p:txBody>
      </p:sp>
      <p:sp>
        <p:nvSpPr>
          <p:cNvPr id="41" name="Rectangle: Diagonal Corners Rounded 40">
            <a:extLst>
              <a:ext uri="{FF2B5EF4-FFF2-40B4-BE49-F238E27FC236}">
                <a16:creationId xmlns:a16="http://schemas.microsoft.com/office/drawing/2014/main" id="{F134F172-3402-4D02-A8EF-21F3DCBC843A}"/>
              </a:ext>
            </a:extLst>
          </p:cNvPr>
          <p:cNvSpPr/>
          <p:nvPr/>
        </p:nvSpPr>
        <p:spPr>
          <a:xfrm>
            <a:off x="1712479" y="2234360"/>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3</a:t>
            </a:r>
            <a:endParaRPr lang="en-PH" sz="900" dirty="0">
              <a:latin typeface="+mj-lt"/>
            </a:endParaRPr>
          </a:p>
        </p:txBody>
      </p:sp>
      <p:sp>
        <p:nvSpPr>
          <p:cNvPr id="42" name="Rectangle: Diagonal Corners Rounded 41">
            <a:extLst>
              <a:ext uri="{FF2B5EF4-FFF2-40B4-BE49-F238E27FC236}">
                <a16:creationId xmlns:a16="http://schemas.microsoft.com/office/drawing/2014/main" id="{E213F80E-7A30-48CD-8C86-E76DC5EA2F2A}"/>
              </a:ext>
            </a:extLst>
          </p:cNvPr>
          <p:cNvSpPr/>
          <p:nvPr/>
        </p:nvSpPr>
        <p:spPr>
          <a:xfrm>
            <a:off x="2432297" y="2234360"/>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4</a:t>
            </a:r>
            <a:endParaRPr lang="en-PH" sz="900" dirty="0">
              <a:latin typeface="+mj-lt"/>
            </a:endParaRPr>
          </a:p>
        </p:txBody>
      </p:sp>
      <p:sp>
        <p:nvSpPr>
          <p:cNvPr id="43" name="Rectangle: Diagonal Corners Rounded 42">
            <a:extLst>
              <a:ext uri="{FF2B5EF4-FFF2-40B4-BE49-F238E27FC236}">
                <a16:creationId xmlns:a16="http://schemas.microsoft.com/office/drawing/2014/main" id="{D07FA83F-6BB8-44FC-9782-172DA483C5E3}"/>
              </a:ext>
            </a:extLst>
          </p:cNvPr>
          <p:cNvSpPr/>
          <p:nvPr/>
        </p:nvSpPr>
        <p:spPr>
          <a:xfrm>
            <a:off x="3152114" y="2234360"/>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5</a:t>
            </a:r>
            <a:endParaRPr lang="en-PH" sz="900" dirty="0">
              <a:latin typeface="+mj-lt"/>
            </a:endParaRPr>
          </a:p>
        </p:txBody>
      </p:sp>
      <p:sp>
        <p:nvSpPr>
          <p:cNvPr id="44" name="Rectangle: Diagonal Corners Rounded 43">
            <a:extLst>
              <a:ext uri="{FF2B5EF4-FFF2-40B4-BE49-F238E27FC236}">
                <a16:creationId xmlns:a16="http://schemas.microsoft.com/office/drawing/2014/main" id="{249CC9D9-4D01-4F95-B760-734208BE00C3}"/>
              </a:ext>
            </a:extLst>
          </p:cNvPr>
          <p:cNvSpPr/>
          <p:nvPr/>
        </p:nvSpPr>
        <p:spPr>
          <a:xfrm>
            <a:off x="3871931" y="2234360"/>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6</a:t>
            </a:r>
            <a:endParaRPr lang="en-PH" sz="900" dirty="0">
              <a:latin typeface="+mj-lt"/>
            </a:endParaRPr>
          </a:p>
        </p:txBody>
      </p:sp>
      <p:sp>
        <p:nvSpPr>
          <p:cNvPr id="45" name="Rectangle: Diagonal Corners Rounded 44">
            <a:extLst>
              <a:ext uri="{FF2B5EF4-FFF2-40B4-BE49-F238E27FC236}">
                <a16:creationId xmlns:a16="http://schemas.microsoft.com/office/drawing/2014/main" id="{EE0E31A4-421F-4D05-860F-1F3C9C4A5FE9}"/>
              </a:ext>
            </a:extLst>
          </p:cNvPr>
          <p:cNvSpPr/>
          <p:nvPr/>
        </p:nvSpPr>
        <p:spPr>
          <a:xfrm>
            <a:off x="4591748" y="2234360"/>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7</a:t>
            </a:r>
            <a:endParaRPr lang="en-PH" sz="900" dirty="0">
              <a:latin typeface="+mj-lt"/>
            </a:endParaRPr>
          </a:p>
        </p:txBody>
      </p:sp>
      <p:sp>
        <p:nvSpPr>
          <p:cNvPr id="46" name="Rectangle: Diagonal Corners Rounded 45">
            <a:extLst>
              <a:ext uri="{FF2B5EF4-FFF2-40B4-BE49-F238E27FC236}">
                <a16:creationId xmlns:a16="http://schemas.microsoft.com/office/drawing/2014/main" id="{6BD4B1AD-6EBC-4471-BA81-81FDB4B2165D}"/>
              </a:ext>
            </a:extLst>
          </p:cNvPr>
          <p:cNvSpPr/>
          <p:nvPr/>
        </p:nvSpPr>
        <p:spPr>
          <a:xfrm>
            <a:off x="5311565" y="2234360"/>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8</a:t>
            </a:r>
            <a:endParaRPr lang="en-PH" sz="900" dirty="0">
              <a:latin typeface="+mj-lt"/>
            </a:endParaRPr>
          </a:p>
        </p:txBody>
      </p:sp>
      <p:sp>
        <p:nvSpPr>
          <p:cNvPr id="47" name="Rectangle: Diagonal Corners Rounded 46">
            <a:extLst>
              <a:ext uri="{FF2B5EF4-FFF2-40B4-BE49-F238E27FC236}">
                <a16:creationId xmlns:a16="http://schemas.microsoft.com/office/drawing/2014/main" id="{C4C3F1EE-B138-44CC-AD65-5FE9BC252B80}"/>
              </a:ext>
            </a:extLst>
          </p:cNvPr>
          <p:cNvSpPr/>
          <p:nvPr/>
        </p:nvSpPr>
        <p:spPr>
          <a:xfrm>
            <a:off x="6031382" y="2234360"/>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9</a:t>
            </a:r>
            <a:endParaRPr lang="en-PH" sz="900" dirty="0">
              <a:latin typeface="+mj-lt"/>
            </a:endParaRPr>
          </a:p>
        </p:txBody>
      </p:sp>
      <p:sp>
        <p:nvSpPr>
          <p:cNvPr id="48" name="Rectangle: Diagonal Corners Rounded 47">
            <a:extLst>
              <a:ext uri="{FF2B5EF4-FFF2-40B4-BE49-F238E27FC236}">
                <a16:creationId xmlns:a16="http://schemas.microsoft.com/office/drawing/2014/main" id="{D0DC40B5-8D3E-4E85-BD61-B2C2D8B24392}"/>
              </a:ext>
            </a:extLst>
          </p:cNvPr>
          <p:cNvSpPr/>
          <p:nvPr/>
        </p:nvSpPr>
        <p:spPr>
          <a:xfrm>
            <a:off x="6751199" y="2234360"/>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10</a:t>
            </a:r>
            <a:endParaRPr lang="en-PH" sz="900" dirty="0">
              <a:latin typeface="+mj-lt"/>
            </a:endParaRPr>
          </a:p>
        </p:txBody>
      </p:sp>
      <p:sp>
        <p:nvSpPr>
          <p:cNvPr id="49" name="Rectangle: Diagonal Corners Rounded 48">
            <a:extLst>
              <a:ext uri="{FF2B5EF4-FFF2-40B4-BE49-F238E27FC236}">
                <a16:creationId xmlns:a16="http://schemas.microsoft.com/office/drawing/2014/main" id="{D9A5BBDC-45A3-4478-92D9-6CE8A43BD32F}"/>
              </a:ext>
            </a:extLst>
          </p:cNvPr>
          <p:cNvSpPr/>
          <p:nvPr/>
        </p:nvSpPr>
        <p:spPr>
          <a:xfrm>
            <a:off x="7471016" y="2234360"/>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11</a:t>
            </a:r>
            <a:endParaRPr lang="en-PH" sz="900" dirty="0">
              <a:latin typeface="+mj-lt"/>
            </a:endParaRPr>
          </a:p>
        </p:txBody>
      </p:sp>
      <p:sp>
        <p:nvSpPr>
          <p:cNvPr id="50" name="Rectangle: Diagonal Corners Rounded 49">
            <a:extLst>
              <a:ext uri="{FF2B5EF4-FFF2-40B4-BE49-F238E27FC236}">
                <a16:creationId xmlns:a16="http://schemas.microsoft.com/office/drawing/2014/main" id="{9EA148AE-5B24-436A-A444-DBE48E2CD2C9}"/>
              </a:ext>
            </a:extLst>
          </p:cNvPr>
          <p:cNvSpPr/>
          <p:nvPr/>
        </p:nvSpPr>
        <p:spPr>
          <a:xfrm>
            <a:off x="8190830" y="2234357"/>
            <a:ext cx="658017" cy="244901"/>
          </a:xfrm>
          <a:prstGeom prst="round2Diag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mj-lt"/>
              </a:rPr>
              <a:t>Week 12</a:t>
            </a:r>
            <a:endParaRPr lang="en-PH" sz="900" dirty="0">
              <a:latin typeface="+mj-lt"/>
            </a:endParaRPr>
          </a:p>
        </p:txBody>
      </p:sp>
      <p:grpSp>
        <p:nvGrpSpPr>
          <p:cNvPr id="73" name="Group 72">
            <a:extLst>
              <a:ext uri="{FF2B5EF4-FFF2-40B4-BE49-F238E27FC236}">
                <a16:creationId xmlns:a16="http://schemas.microsoft.com/office/drawing/2014/main" id="{297052E5-A17D-45FB-835D-712CFCBC045A}"/>
              </a:ext>
            </a:extLst>
          </p:cNvPr>
          <p:cNvGrpSpPr/>
          <p:nvPr/>
        </p:nvGrpSpPr>
        <p:grpSpPr>
          <a:xfrm>
            <a:off x="377561" y="5490017"/>
            <a:ext cx="8366571" cy="360057"/>
            <a:chOff x="503415" y="5532121"/>
            <a:chExt cx="11155428" cy="563456"/>
          </a:xfrm>
        </p:grpSpPr>
        <p:sp>
          <p:nvSpPr>
            <p:cNvPr id="63" name="Isosceles Triangle 62">
              <a:extLst>
                <a:ext uri="{FF2B5EF4-FFF2-40B4-BE49-F238E27FC236}">
                  <a16:creationId xmlns:a16="http://schemas.microsoft.com/office/drawing/2014/main" id="{182C6164-ACFD-490D-9111-7AB8B49DF843}"/>
                </a:ext>
              </a:extLst>
            </p:cNvPr>
            <p:cNvSpPr/>
            <p:nvPr/>
          </p:nvSpPr>
          <p:spPr>
            <a:xfrm>
              <a:off x="1323548" y="5532121"/>
              <a:ext cx="371246" cy="320039"/>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4" name="ee4pContent4">
              <a:extLst>
                <a:ext uri="{FF2B5EF4-FFF2-40B4-BE49-F238E27FC236}">
                  <a16:creationId xmlns:a16="http://schemas.microsoft.com/office/drawing/2014/main" id="{1A4552BB-8080-4219-809C-2D51AA969A05}"/>
                </a:ext>
              </a:extLst>
            </p:cNvPr>
            <p:cNvSpPr txBox="1"/>
            <p:nvPr/>
          </p:nvSpPr>
          <p:spPr>
            <a:xfrm>
              <a:off x="503415" y="5869086"/>
              <a:ext cx="2011512" cy="22649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900" b="1" dirty="0">
                  <a:solidFill>
                    <a:schemeClr val="tx1"/>
                  </a:solidFill>
                  <a:latin typeface="+mn-lt"/>
                </a:rPr>
                <a:t>Milestone  X</a:t>
              </a:r>
              <a:endParaRPr lang="en-PH" sz="900" b="1" dirty="0">
                <a:solidFill>
                  <a:schemeClr val="tx1"/>
                </a:solidFill>
                <a:latin typeface="+mn-lt"/>
              </a:endParaRPr>
            </a:p>
          </p:txBody>
        </p:sp>
        <p:sp>
          <p:nvSpPr>
            <p:cNvPr id="65" name="Isosceles Triangle 64">
              <a:extLst>
                <a:ext uri="{FF2B5EF4-FFF2-40B4-BE49-F238E27FC236}">
                  <a16:creationId xmlns:a16="http://schemas.microsoft.com/office/drawing/2014/main" id="{D53864D3-266D-444F-8B68-F599BD803A92}"/>
                </a:ext>
              </a:extLst>
            </p:cNvPr>
            <p:cNvSpPr/>
            <p:nvPr/>
          </p:nvSpPr>
          <p:spPr>
            <a:xfrm>
              <a:off x="6475651" y="5532121"/>
              <a:ext cx="371246" cy="320039"/>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6" name="ee4pContent4">
              <a:extLst>
                <a:ext uri="{FF2B5EF4-FFF2-40B4-BE49-F238E27FC236}">
                  <a16:creationId xmlns:a16="http://schemas.microsoft.com/office/drawing/2014/main" id="{3BAEC4F9-A840-4835-AA74-A268F9D2A77B}"/>
                </a:ext>
              </a:extLst>
            </p:cNvPr>
            <p:cNvSpPr txBox="1"/>
            <p:nvPr/>
          </p:nvSpPr>
          <p:spPr>
            <a:xfrm>
              <a:off x="5655518" y="5869086"/>
              <a:ext cx="2011512" cy="22649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900" b="1" dirty="0">
                  <a:solidFill>
                    <a:schemeClr val="tx1"/>
                  </a:solidFill>
                  <a:latin typeface="+mn-lt"/>
                </a:rPr>
                <a:t>Milestone  X</a:t>
              </a:r>
              <a:endParaRPr lang="en-PH" sz="900" b="1" dirty="0">
                <a:solidFill>
                  <a:schemeClr val="tx1"/>
                </a:solidFill>
                <a:latin typeface="+mn-lt"/>
              </a:endParaRPr>
            </a:p>
          </p:txBody>
        </p:sp>
        <p:sp>
          <p:nvSpPr>
            <p:cNvPr id="67" name="Isosceles Triangle 66">
              <a:extLst>
                <a:ext uri="{FF2B5EF4-FFF2-40B4-BE49-F238E27FC236}">
                  <a16:creationId xmlns:a16="http://schemas.microsoft.com/office/drawing/2014/main" id="{1C800685-7EC6-424A-8AAA-8CD498070CF6}"/>
                </a:ext>
              </a:extLst>
            </p:cNvPr>
            <p:cNvSpPr/>
            <p:nvPr/>
          </p:nvSpPr>
          <p:spPr>
            <a:xfrm>
              <a:off x="10467464" y="5532121"/>
              <a:ext cx="371246" cy="320039"/>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8" name="ee4pContent4">
              <a:extLst>
                <a:ext uri="{FF2B5EF4-FFF2-40B4-BE49-F238E27FC236}">
                  <a16:creationId xmlns:a16="http://schemas.microsoft.com/office/drawing/2014/main" id="{B222BB8C-FED3-47BF-9002-F9080D44D291}"/>
                </a:ext>
              </a:extLst>
            </p:cNvPr>
            <p:cNvSpPr txBox="1"/>
            <p:nvPr/>
          </p:nvSpPr>
          <p:spPr>
            <a:xfrm>
              <a:off x="9647331" y="5869086"/>
              <a:ext cx="2011512" cy="22649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900" b="1" dirty="0">
                  <a:solidFill>
                    <a:schemeClr val="tx1"/>
                  </a:solidFill>
                  <a:latin typeface="+mn-lt"/>
                </a:rPr>
                <a:t>Milestone  X</a:t>
              </a:r>
              <a:endParaRPr lang="en-PH" sz="900" b="1" dirty="0">
                <a:solidFill>
                  <a:schemeClr val="tx1"/>
                </a:solidFill>
                <a:latin typeface="+mn-lt"/>
              </a:endParaRPr>
            </a:p>
          </p:txBody>
        </p:sp>
      </p:grpSp>
      <p:sp>
        <p:nvSpPr>
          <p:cNvPr id="74" name="Isosceles Triangle 73">
            <a:extLst>
              <a:ext uri="{FF2B5EF4-FFF2-40B4-BE49-F238E27FC236}">
                <a16:creationId xmlns:a16="http://schemas.microsoft.com/office/drawing/2014/main" id="{14B0D8FE-F01F-4BED-B87C-96AB9DCF27B4}"/>
              </a:ext>
            </a:extLst>
          </p:cNvPr>
          <p:cNvSpPr/>
          <p:nvPr/>
        </p:nvSpPr>
        <p:spPr>
          <a:xfrm flipV="1">
            <a:off x="542798"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75" name="Isosceles Triangle 74">
            <a:extLst>
              <a:ext uri="{FF2B5EF4-FFF2-40B4-BE49-F238E27FC236}">
                <a16:creationId xmlns:a16="http://schemas.microsoft.com/office/drawing/2014/main" id="{50D5F827-2BF2-4468-A2DF-D6DF26DD93CF}"/>
              </a:ext>
            </a:extLst>
          </p:cNvPr>
          <p:cNvSpPr/>
          <p:nvPr/>
        </p:nvSpPr>
        <p:spPr>
          <a:xfrm flipV="1">
            <a:off x="1262615"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76" name="Isosceles Triangle 75">
            <a:extLst>
              <a:ext uri="{FF2B5EF4-FFF2-40B4-BE49-F238E27FC236}">
                <a16:creationId xmlns:a16="http://schemas.microsoft.com/office/drawing/2014/main" id="{C4902B6B-1AF8-4117-AA2F-C5C55B767A8F}"/>
              </a:ext>
            </a:extLst>
          </p:cNvPr>
          <p:cNvSpPr/>
          <p:nvPr/>
        </p:nvSpPr>
        <p:spPr>
          <a:xfrm flipV="1">
            <a:off x="1982432"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78" name="Isosceles Triangle 77">
            <a:extLst>
              <a:ext uri="{FF2B5EF4-FFF2-40B4-BE49-F238E27FC236}">
                <a16:creationId xmlns:a16="http://schemas.microsoft.com/office/drawing/2014/main" id="{F89ACBE0-3CAA-4250-A882-FA921C35C996}"/>
              </a:ext>
            </a:extLst>
          </p:cNvPr>
          <p:cNvSpPr/>
          <p:nvPr/>
        </p:nvSpPr>
        <p:spPr>
          <a:xfrm flipV="1">
            <a:off x="2702249"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79" name="Isosceles Triangle 78">
            <a:extLst>
              <a:ext uri="{FF2B5EF4-FFF2-40B4-BE49-F238E27FC236}">
                <a16:creationId xmlns:a16="http://schemas.microsoft.com/office/drawing/2014/main" id="{CD19FB92-F499-4E09-B3E3-D682A150732A}"/>
              </a:ext>
            </a:extLst>
          </p:cNvPr>
          <p:cNvSpPr/>
          <p:nvPr/>
        </p:nvSpPr>
        <p:spPr>
          <a:xfrm flipV="1">
            <a:off x="3422066"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0" name="Isosceles Triangle 79">
            <a:extLst>
              <a:ext uri="{FF2B5EF4-FFF2-40B4-BE49-F238E27FC236}">
                <a16:creationId xmlns:a16="http://schemas.microsoft.com/office/drawing/2014/main" id="{4F867766-8730-4F9C-BF6E-B449DA21B98E}"/>
              </a:ext>
            </a:extLst>
          </p:cNvPr>
          <p:cNvSpPr/>
          <p:nvPr/>
        </p:nvSpPr>
        <p:spPr>
          <a:xfrm flipV="1">
            <a:off x="4141883"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1" name="Isosceles Triangle 80">
            <a:extLst>
              <a:ext uri="{FF2B5EF4-FFF2-40B4-BE49-F238E27FC236}">
                <a16:creationId xmlns:a16="http://schemas.microsoft.com/office/drawing/2014/main" id="{6398ED7E-8DC0-44CF-AEA1-41DD4C0CC764}"/>
              </a:ext>
            </a:extLst>
          </p:cNvPr>
          <p:cNvSpPr/>
          <p:nvPr/>
        </p:nvSpPr>
        <p:spPr>
          <a:xfrm flipV="1">
            <a:off x="4861700"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2" name="Isosceles Triangle 81">
            <a:extLst>
              <a:ext uri="{FF2B5EF4-FFF2-40B4-BE49-F238E27FC236}">
                <a16:creationId xmlns:a16="http://schemas.microsoft.com/office/drawing/2014/main" id="{1282B3DD-3656-44B6-B6B9-A3C4E76019D7}"/>
              </a:ext>
            </a:extLst>
          </p:cNvPr>
          <p:cNvSpPr/>
          <p:nvPr/>
        </p:nvSpPr>
        <p:spPr>
          <a:xfrm flipV="1">
            <a:off x="5581517"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3" name="Isosceles Triangle 82">
            <a:extLst>
              <a:ext uri="{FF2B5EF4-FFF2-40B4-BE49-F238E27FC236}">
                <a16:creationId xmlns:a16="http://schemas.microsoft.com/office/drawing/2014/main" id="{13E90EC8-3006-4AA8-A4E7-E93AA6EA9B62}"/>
              </a:ext>
            </a:extLst>
          </p:cNvPr>
          <p:cNvSpPr/>
          <p:nvPr/>
        </p:nvSpPr>
        <p:spPr>
          <a:xfrm flipV="1">
            <a:off x="6301334"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4" name="Isosceles Triangle 83">
            <a:extLst>
              <a:ext uri="{FF2B5EF4-FFF2-40B4-BE49-F238E27FC236}">
                <a16:creationId xmlns:a16="http://schemas.microsoft.com/office/drawing/2014/main" id="{1B1F6162-A3A1-40FA-B1D6-33D6F7D89C6E}"/>
              </a:ext>
            </a:extLst>
          </p:cNvPr>
          <p:cNvSpPr/>
          <p:nvPr/>
        </p:nvSpPr>
        <p:spPr>
          <a:xfrm flipV="1">
            <a:off x="7021151"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5" name="Isosceles Triangle 84">
            <a:extLst>
              <a:ext uri="{FF2B5EF4-FFF2-40B4-BE49-F238E27FC236}">
                <a16:creationId xmlns:a16="http://schemas.microsoft.com/office/drawing/2014/main" id="{8A0287A9-C85A-4A5D-B875-0627D1076C94}"/>
              </a:ext>
            </a:extLst>
          </p:cNvPr>
          <p:cNvSpPr/>
          <p:nvPr/>
        </p:nvSpPr>
        <p:spPr>
          <a:xfrm flipV="1">
            <a:off x="7740968"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6" name="Isosceles Triangle 85">
            <a:extLst>
              <a:ext uri="{FF2B5EF4-FFF2-40B4-BE49-F238E27FC236}">
                <a16:creationId xmlns:a16="http://schemas.microsoft.com/office/drawing/2014/main" id="{0F0B0589-4B3E-4958-8E11-82CA239EFF61}"/>
              </a:ext>
            </a:extLst>
          </p:cNvPr>
          <p:cNvSpPr/>
          <p:nvPr/>
        </p:nvSpPr>
        <p:spPr>
          <a:xfrm flipV="1">
            <a:off x="8460783" y="2470635"/>
            <a:ext cx="118110" cy="7270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Tree>
    <p:extLst>
      <p:ext uri="{BB962C8B-B14F-4D97-AF65-F5344CB8AC3E}">
        <p14:creationId xmlns:p14="http://schemas.microsoft.com/office/powerpoint/2010/main" val="362116818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CF6815-ABE5-4D50-8EBB-78EF679C6C22}"/>
              </a:ext>
            </a:extLst>
          </p:cNvPr>
          <p:cNvSpPr>
            <a:spLocks noGrp="1"/>
          </p:cNvSpPr>
          <p:nvPr>
            <p:ph type="title"/>
          </p:nvPr>
        </p:nvSpPr>
        <p:spPr/>
        <p:txBody>
          <a:bodyPr>
            <a:normAutofit/>
          </a:bodyPr>
          <a:lstStyle/>
          <a:p>
            <a:r>
              <a:rPr lang="en-US" b="1" dirty="0"/>
              <a:t>Project Gantt Timeline</a:t>
            </a:r>
          </a:p>
        </p:txBody>
      </p:sp>
      <p:sp>
        <p:nvSpPr>
          <p:cNvPr id="5" name="Slide Number Placeholder 4">
            <a:extLst>
              <a:ext uri="{FF2B5EF4-FFF2-40B4-BE49-F238E27FC236}">
                <a16:creationId xmlns:a16="http://schemas.microsoft.com/office/drawing/2014/main" id="{3B7B842E-499F-4CF3-BB3E-CA104E94F6F9}"/>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157</a:t>
            </a:fld>
            <a:endParaRPr lang="en-PH" dirty="0"/>
          </a:p>
        </p:txBody>
      </p:sp>
      <p:grpSp>
        <p:nvGrpSpPr>
          <p:cNvPr id="10" name="Group 9">
            <a:extLst>
              <a:ext uri="{FF2B5EF4-FFF2-40B4-BE49-F238E27FC236}">
                <a16:creationId xmlns:a16="http://schemas.microsoft.com/office/drawing/2014/main" id="{4FDB0AA5-E117-4D7A-8B0A-BE2D34044812}"/>
              </a:ext>
            </a:extLst>
          </p:cNvPr>
          <p:cNvGrpSpPr/>
          <p:nvPr/>
        </p:nvGrpSpPr>
        <p:grpSpPr>
          <a:xfrm>
            <a:off x="3085545" y="2644899"/>
            <a:ext cx="5763302" cy="170204"/>
            <a:chOff x="3124202" y="2557565"/>
            <a:chExt cx="8674259" cy="250106"/>
          </a:xfrm>
        </p:grpSpPr>
        <p:sp>
          <p:nvSpPr>
            <p:cNvPr id="4" name="Rectangle: Rounded Corners 3">
              <a:extLst>
                <a:ext uri="{FF2B5EF4-FFF2-40B4-BE49-F238E27FC236}">
                  <a16:creationId xmlns:a16="http://schemas.microsoft.com/office/drawing/2014/main" id="{5DD71B9E-C941-4FD3-B3CD-82C015D268FD}"/>
                </a:ext>
              </a:extLst>
            </p:cNvPr>
            <p:cNvSpPr/>
            <p:nvPr/>
          </p:nvSpPr>
          <p:spPr>
            <a:xfrm>
              <a:off x="3124202" y="2557565"/>
              <a:ext cx="8674259" cy="250106"/>
            </a:xfrm>
            <a:prstGeom prst="roundRect">
              <a:avLst>
                <a:gd name="adj" fmla="val 50000"/>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9" name="Rectangle: Rounded Corners 8">
              <a:extLst>
                <a:ext uri="{FF2B5EF4-FFF2-40B4-BE49-F238E27FC236}">
                  <a16:creationId xmlns:a16="http://schemas.microsoft.com/office/drawing/2014/main" id="{D482F369-B3ED-4993-B8A8-4E9342F54BD1}"/>
                </a:ext>
              </a:extLst>
            </p:cNvPr>
            <p:cNvSpPr/>
            <p:nvPr/>
          </p:nvSpPr>
          <p:spPr>
            <a:xfrm>
              <a:off x="3124203" y="2557565"/>
              <a:ext cx="3654754" cy="25010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100" b="1" dirty="0">
                <a:solidFill>
                  <a:schemeClr val="bg1"/>
                </a:solidFill>
                <a:latin typeface="+mj-lt"/>
              </a:endParaRPr>
            </a:p>
          </p:txBody>
        </p:sp>
      </p:grpSp>
      <p:grpSp>
        <p:nvGrpSpPr>
          <p:cNvPr id="11" name="Group 10">
            <a:extLst>
              <a:ext uri="{FF2B5EF4-FFF2-40B4-BE49-F238E27FC236}">
                <a16:creationId xmlns:a16="http://schemas.microsoft.com/office/drawing/2014/main" id="{D576A6EB-9E04-4982-995E-16813860FEE1}"/>
              </a:ext>
            </a:extLst>
          </p:cNvPr>
          <p:cNvGrpSpPr/>
          <p:nvPr/>
        </p:nvGrpSpPr>
        <p:grpSpPr>
          <a:xfrm>
            <a:off x="3085545" y="3280259"/>
            <a:ext cx="5763302" cy="170204"/>
            <a:chOff x="3124202" y="3164526"/>
            <a:chExt cx="8674259" cy="250106"/>
          </a:xfrm>
        </p:grpSpPr>
        <p:sp>
          <p:nvSpPr>
            <p:cNvPr id="21" name="Rectangle: Rounded Corners 20">
              <a:extLst>
                <a:ext uri="{FF2B5EF4-FFF2-40B4-BE49-F238E27FC236}">
                  <a16:creationId xmlns:a16="http://schemas.microsoft.com/office/drawing/2014/main" id="{218BD51C-77C0-43A5-907C-D5EC31558729}"/>
                </a:ext>
              </a:extLst>
            </p:cNvPr>
            <p:cNvSpPr/>
            <p:nvPr/>
          </p:nvSpPr>
          <p:spPr>
            <a:xfrm>
              <a:off x="3124202" y="3164526"/>
              <a:ext cx="8674259" cy="250106"/>
            </a:xfrm>
            <a:prstGeom prst="roundRect">
              <a:avLst>
                <a:gd name="adj" fmla="val 50000"/>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2" name="Rectangle: Rounded Corners 21">
              <a:extLst>
                <a:ext uri="{FF2B5EF4-FFF2-40B4-BE49-F238E27FC236}">
                  <a16:creationId xmlns:a16="http://schemas.microsoft.com/office/drawing/2014/main" id="{8435435A-C3C1-4EC8-B823-3E823A985729}"/>
                </a:ext>
              </a:extLst>
            </p:cNvPr>
            <p:cNvSpPr/>
            <p:nvPr/>
          </p:nvSpPr>
          <p:spPr>
            <a:xfrm>
              <a:off x="6778956" y="3164526"/>
              <a:ext cx="4734212" cy="25010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PH" sz="700" dirty="0">
                <a:solidFill>
                  <a:schemeClr val="tx1"/>
                </a:solidFill>
              </a:endParaRPr>
            </a:p>
          </p:txBody>
        </p:sp>
      </p:grpSp>
      <p:grpSp>
        <p:nvGrpSpPr>
          <p:cNvPr id="12" name="Group 11">
            <a:extLst>
              <a:ext uri="{FF2B5EF4-FFF2-40B4-BE49-F238E27FC236}">
                <a16:creationId xmlns:a16="http://schemas.microsoft.com/office/drawing/2014/main" id="{66E755FD-0CF5-4879-8FD4-419902C6727B}"/>
              </a:ext>
            </a:extLst>
          </p:cNvPr>
          <p:cNvGrpSpPr/>
          <p:nvPr/>
        </p:nvGrpSpPr>
        <p:grpSpPr>
          <a:xfrm>
            <a:off x="3085545" y="3915620"/>
            <a:ext cx="5763302" cy="170204"/>
            <a:chOff x="3124202" y="3771488"/>
            <a:chExt cx="8674259" cy="250106"/>
          </a:xfrm>
        </p:grpSpPr>
        <p:sp>
          <p:nvSpPr>
            <p:cNvPr id="26" name="Rectangle: Rounded Corners 25">
              <a:extLst>
                <a:ext uri="{FF2B5EF4-FFF2-40B4-BE49-F238E27FC236}">
                  <a16:creationId xmlns:a16="http://schemas.microsoft.com/office/drawing/2014/main" id="{80E35E69-C9C2-40CF-B738-0EF705EBB2F2}"/>
                </a:ext>
              </a:extLst>
            </p:cNvPr>
            <p:cNvSpPr/>
            <p:nvPr/>
          </p:nvSpPr>
          <p:spPr>
            <a:xfrm>
              <a:off x="3124202" y="3771488"/>
              <a:ext cx="8674259" cy="250106"/>
            </a:xfrm>
            <a:prstGeom prst="roundRect">
              <a:avLst>
                <a:gd name="adj" fmla="val 50000"/>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7" name="Rectangle: Rounded Corners 26">
              <a:extLst>
                <a:ext uri="{FF2B5EF4-FFF2-40B4-BE49-F238E27FC236}">
                  <a16:creationId xmlns:a16="http://schemas.microsoft.com/office/drawing/2014/main" id="{387D44EA-C2F3-4249-AA3D-C34906A8CB91}"/>
                </a:ext>
              </a:extLst>
            </p:cNvPr>
            <p:cNvSpPr/>
            <p:nvPr/>
          </p:nvSpPr>
          <p:spPr>
            <a:xfrm>
              <a:off x="4917641" y="3771488"/>
              <a:ext cx="1861315" cy="25010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100" b="1" dirty="0">
                <a:solidFill>
                  <a:schemeClr val="bg1"/>
                </a:solidFill>
                <a:latin typeface="+mj-lt"/>
              </a:endParaRPr>
            </a:p>
          </p:txBody>
        </p:sp>
      </p:grpSp>
      <p:grpSp>
        <p:nvGrpSpPr>
          <p:cNvPr id="13" name="Group 12">
            <a:extLst>
              <a:ext uri="{FF2B5EF4-FFF2-40B4-BE49-F238E27FC236}">
                <a16:creationId xmlns:a16="http://schemas.microsoft.com/office/drawing/2014/main" id="{6050B2F4-DA5D-49F0-9891-D8FD97796727}"/>
              </a:ext>
            </a:extLst>
          </p:cNvPr>
          <p:cNvGrpSpPr/>
          <p:nvPr/>
        </p:nvGrpSpPr>
        <p:grpSpPr>
          <a:xfrm>
            <a:off x="3085545" y="4550980"/>
            <a:ext cx="5763302" cy="170204"/>
            <a:chOff x="3124202" y="4378449"/>
            <a:chExt cx="8674259" cy="250106"/>
          </a:xfrm>
        </p:grpSpPr>
        <p:sp>
          <p:nvSpPr>
            <p:cNvPr id="31" name="Rectangle: Rounded Corners 30">
              <a:extLst>
                <a:ext uri="{FF2B5EF4-FFF2-40B4-BE49-F238E27FC236}">
                  <a16:creationId xmlns:a16="http://schemas.microsoft.com/office/drawing/2014/main" id="{A2391B43-62FC-4A96-9DD6-E3C42865CDCE}"/>
                </a:ext>
              </a:extLst>
            </p:cNvPr>
            <p:cNvSpPr/>
            <p:nvPr/>
          </p:nvSpPr>
          <p:spPr>
            <a:xfrm>
              <a:off x="3124202" y="4378449"/>
              <a:ext cx="8674259" cy="250106"/>
            </a:xfrm>
            <a:prstGeom prst="roundRect">
              <a:avLst>
                <a:gd name="adj" fmla="val 50000"/>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32" name="Rectangle: Rounded Corners 31">
              <a:extLst>
                <a:ext uri="{FF2B5EF4-FFF2-40B4-BE49-F238E27FC236}">
                  <a16:creationId xmlns:a16="http://schemas.microsoft.com/office/drawing/2014/main" id="{0F53EB6C-93DA-4E47-A031-BA77FF00E58F}"/>
                </a:ext>
              </a:extLst>
            </p:cNvPr>
            <p:cNvSpPr/>
            <p:nvPr/>
          </p:nvSpPr>
          <p:spPr>
            <a:xfrm>
              <a:off x="6033275" y="4378449"/>
              <a:ext cx="4028994" cy="25010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100" b="1" dirty="0">
                <a:solidFill>
                  <a:schemeClr val="bg1"/>
                </a:solidFill>
                <a:latin typeface="+mj-lt"/>
              </a:endParaRPr>
            </a:p>
          </p:txBody>
        </p:sp>
      </p:grpSp>
      <p:grpSp>
        <p:nvGrpSpPr>
          <p:cNvPr id="15" name="Group 14">
            <a:extLst>
              <a:ext uri="{FF2B5EF4-FFF2-40B4-BE49-F238E27FC236}">
                <a16:creationId xmlns:a16="http://schemas.microsoft.com/office/drawing/2014/main" id="{F982833A-DC81-4C57-BBFB-48CA64236D22}"/>
              </a:ext>
            </a:extLst>
          </p:cNvPr>
          <p:cNvGrpSpPr/>
          <p:nvPr/>
        </p:nvGrpSpPr>
        <p:grpSpPr>
          <a:xfrm>
            <a:off x="3085545" y="5186339"/>
            <a:ext cx="5763302" cy="170204"/>
            <a:chOff x="3124202" y="4985409"/>
            <a:chExt cx="8674259" cy="250106"/>
          </a:xfrm>
        </p:grpSpPr>
        <p:sp>
          <p:nvSpPr>
            <p:cNvPr id="36" name="Rectangle: Rounded Corners 35">
              <a:extLst>
                <a:ext uri="{FF2B5EF4-FFF2-40B4-BE49-F238E27FC236}">
                  <a16:creationId xmlns:a16="http://schemas.microsoft.com/office/drawing/2014/main" id="{01E5454C-6B51-4BF2-A77A-35A2748216FE}"/>
                </a:ext>
              </a:extLst>
            </p:cNvPr>
            <p:cNvSpPr/>
            <p:nvPr/>
          </p:nvSpPr>
          <p:spPr>
            <a:xfrm>
              <a:off x="3124202" y="4985409"/>
              <a:ext cx="8674259" cy="250106"/>
            </a:xfrm>
            <a:prstGeom prst="roundRect">
              <a:avLst>
                <a:gd name="adj" fmla="val 50000"/>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37" name="Rectangle: Rounded Corners 36">
              <a:extLst>
                <a:ext uri="{FF2B5EF4-FFF2-40B4-BE49-F238E27FC236}">
                  <a16:creationId xmlns:a16="http://schemas.microsoft.com/office/drawing/2014/main" id="{4A05E6C5-A462-445B-A0C0-2DBE463BC307}"/>
                </a:ext>
              </a:extLst>
            </p:cNvPr>
            <p:cNvSpPr/>
            <p:nvPr/>
          </p:nvSpPr>
          <p:spPr>
            <a:xfrm>
              <a:off x="7472614" y="4985409"/>
              <a:ext cx="2422020" cy="25010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100" b="1" dirty="0">
                <a:solidFill>
                  <a:schemeClr val="bg1"/>
                </a:solidFill>
                <a:latin typeface="+mj-lt"/>
              </a:endParaRPr>
            </a:p>
          </p:txBody>
        </p:sp>
      </p:grpSp>
      <p:sp>
        <p:nvSpPr>
          <p:cNvPr id="39" name="Rectangle: Diagonal Corners Rounded 38">
            <a:extLst>
              <a:ext uri="{FF2B5EF4-FFF2-40B4-BE49-F238E27FC236}">
                <a16:creationId xmlns:a16="http://schemas.microsoft.com/office/drawing/2014/main" id="{40F86B86-7ED6-41F0-B006-D599DC493F7F}"/>
              </a:ext>
            </a:extLst>
          </p:cNvPr>
          <p:cNvSpPr/>
          <p:nvPr/>
        </p:nvSpPr>
        <p:spPr>
          <a:xfrm>
            <a:off x="3085544"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1</a:t>
            </a:r>
            <a:endParaRPr lang="en-PH" sz="800" dirty="0"/>
          </a:p>
        </p:txBody>
      </p:sp>
      <p:sp>
        <p:nvSpPr>
          <p:cNvPr id="40" name="Rectangle: Diagonal Corners Rounded 39">
            <a:extLst>
              <a:ext uri="{FF2B5EF4-FFF2-40B4-BE49-F238E27FC236}">
                <a16:creationId xmlns:a16="http://schemas.microsoft.com/office/drawing/2014/main" id="{733AA565-7FE5-4C1A-88A0-548EC3D06B9E}"/>
              </a:ext>
            </a:extLst>
          </p:cNvPr>
          <p:cNvSpPr/>
          <p:nvPr/>
        </p:nvSpPr>
        <p:spPr>
          <a:xfrm>
            <a:off x="3569280"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2</a:t>
            </a:r>
            <a:endParaRPr lang="en-PH" sz="800" dirty="0"/>
          </a:p>
        </p:txBody>
      </p:sp>
      <p:sp>
        <p:nvSpPr>
          <p:cNvPr id="41" name="Rectangle: Diagonal Corners Rounded 40">
            <a:extLst>
              <a:ext uri="{FF2B5EF4-FFF2-40B4-BE49-F238E27FC236}">
                <a16:creationId xmlns:a16="http://schemas.microsoft.com/office/drawing/2014/main" id="{F134F172-3402-4D02-A8EF-21F3DCBC843A}"/>
              </a:ext>
            </a:extLst>
          </p:cNvPr>
          <p:cNvSpPr/>
          <p:nvPr/>
        </p:nvSpPr>
        <p:spPr>
          <a:xfrm>
            <a:off x="4053017"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3</a:t>
            </a:r>
            <a:endParaRPr lang="en-PH" sz="800" dirty="0"/>
          </a:p>
        </p:txBody>
      </p:sp>
      <p:sp>
        <p:nvSpPr>
          <p:cNvPr id="42" name="Rectangle: Diagonal Corners Rounded 41">
            <a:extLst>
              <a:ext uri="{FF2B5EF4-FFF2-40B4-BE49-F238E27FC236}">
                <a16:creationId xmlns:a16="http://schemas.microsoft.com/office/drawing/2014/main" id="{E213F80E-7A30-48CD-8C86-E76DC5EA2F2A}"/>
              </a:ext>
            </a:extLst>
          </p:cNvPr>
          <p:cNvSpPr/>
          <p:nvPr/>
        </p:nvSpPr>
        <p:spPr>
          <a:xfrm>
            <a:off x="4536753"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4</a:t>
            </a:r>
            <a:endParaRPr lang="en-PH" sz="800" dirty="0"/>
          </a:p>
        </p:txBody>
      </p:sp>
      <p:sp>
        <p:nvSpPr>
          <p:cNvPr id="43" name="Rectangle: Diagonal Corners Rounded 42">
            <a:extLst>
              <a:ext uri="{FF2B5EF4-FFF2-40B4-BE49-F238E27FC236}">
                <a16:creationId xmlns:a16="http://schemas.microsoft.com/office/drawing/2014/main" id="{D07FA83F-6BB8-44FC-9782-172DA483C5E3}"/>
              </a:ext>
            </a:extLst>
          </p:cNvPr>
          <p:cNvSpPr/>
          <p:nvPr/>
        </p:nvSpPr>
        <p:spPr>
          <a:xfrm>
            <a:off x="5020489"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5</a:t>
            </a:r>
            <a:endParaRPr lang="en-PH" sz="800" dirty="0"/>
          </a:p>
        </p:txBody>
      </p:sp>
      <p:sp>
        <p:nvSpPr>
          <p:cNvPr id="44" name="Rectangle: Diagonal Corners Rounded 43">
            <a:extLst>
              <a:ext uri="{FF2B5EF4-FFF2-40B4-BE49-F238E27FC236}">
                <a16:creationId xmlns:a16="http://schemas.microsoft.com/office/drawing/2014/main" id="{249CC9D9-4D01-4F95-B760-734208BE00C3}"/>
              </a:ext>
            </a:extLst>
          </p:cNvPr>
          <p:cNvSpPr/>
          <p:nvPr/>
        </p:nvSpPr>
        <p:spPr>
          <a:xfrm>
            <a:off x="5504226"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6</a:t>
            </a:r>
            <a:endParaRPr lang="en-PH" sz="800" dirty="0"/>
          </a:p>
        </p:txBody>
      </p:sp>
      <p:sp>
        <p:nvSpPr>
          <p:cNvPr id="45" name="Rectangle: Diagonal Corners Rounded 44">
            <a:extLst>
              <a:ext uri="{FF2B5EF4-FFF2-40B4-BE49-F238E27FC236}">
                <a16:creationId xmlns:a16="http://schemas.microsoft.com/office/drawing/2014/main" id="{EE0E31A4-421F-4D05-860F-1F3C9C4A5FE9}"/>
              </a:ext>
            </a:extLst>
          </p:cNvPr>
          <p:cNvSpPr/>
          <p:nvPr/>
        </p:nvSpPr>
        <p:spPr>
          <a:xfrm>
            <a:off x="5987962"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7</a:t>
            </a:r>
            <a:endParaRPr lang="en-PH" sz="800" dirty="0"/>
          </a:p>
        </p:txBody>
      </p:sp>
      <p:sp>
        <p:nvSpPr>
          <p:cNvPr id="46" name="Rectangle: Diagonal Corners Rounded 45">
            <a:extLst>
              <a:ext uri="{FF2B5EF4-FFF2-40B4-BE49-F238E27FC236}">
                <a16:creationId xmlns:a16="http://schemas.microsoft.com/office/drawing/2014/main" id="{6BD4B1AD-6EBC-4471-BA81-81FDB4B2165D}"/>
              </a:ext>
            </a:extLst>
          </p:cNvPr>
          <p:cNvSpPr/>
          <p:nvPr/>
        </p:nvSpPr>
        <p:spPr>
          <a:xfrm>
            <a:off x="6471699"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8</a:t>
            </a:r>
            <a:endParaRPr lang="en-PH" sz="800" dirty="0"/>
          </a:p>
        </p:txBody>
      </p:sp>
      <p:sp>
        <p:nvSpPr>
          <p:cNvPr id="47" name="Rectangle: Diagonal Corners Rounded 46">
            <a:extLst>
              <a:ext uri="{FF2B5EF4-FFF2-40B4-BE49-F238E27FC236}">
                <a16:creationId xmlns:a16="http://schemas.microsoft.com/office/drawing/2014/main" id="{C4C3F1EE-B138-44CC-AD65-5FE9BC252B80}"/>
              </a:ext>
            </a:extLst>
          </p:cNvPr>
          <p:cNvSpPr/>
          <p:nvPr/>
        </p:nvSpPr>
        <p:spPr>
          <a:xfrm>
            <a:off x="6955435"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9</a:t>
            </a:r>
            <a:endParaRPr lang="en-PH" sz="800" dirty="0"/>
          </a:p>
        </p:txBody>
      </p:sp>
      <p:sp>
        <p:nvSpPr>
          <p:cNvPr id="48" name="Rectangle: Diagonal Corners Rounded 47">
            <a:extLst>
              <a:ext uri="{FF2B5EF4-FFF2-40B4-BE49-F238E27FC236}">
                <a16:creationId xmlns:a16="http://schemas.microsoft.com/office/drawing/2014/main" id="{D0DC40B5-8D3E-4E85-BD61-B2C2D8B24392}"/>
              </a:ext>
            </a:extLst>
          </p:cNvPr>
          <p:cNvSpPr/>
          <p:nvPr/>
        </p:nvSpPr>
        <p:spPr>
          <a:xfrm>
            <a:off x="7439171"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10</a:t>
            </a:r>
            <a:endParaRPr lang="en-PH" sz="800" dirty="0"/>
          </a:p>
        </p:txBody>
      </p:sp>
      <p:sp>
        <p:nvSpPr>
          <p:cNvPr id="49" name="Rectangle: Diagonal Corners Rounded 48">
            <a:extLst>
              <a:ext uri="{FF2B5EF4-FFF2-40B4-BE49-F238E27FC236}">
                <a16:creationId xmlns:a16="http://schemas.microsoft.com/office/drawing/2014/main" id="{D9A5BBDC-45A3-4478-92D9-6CE8A43BD32F}"/>
              </a:ext>
            </a:extLst>
          </p:cNvPr>
          <p:cNvSpPr/>
          <p:nvPr/>
        </p:nvSpPr>
        <p:spPr>
          <a:xfrm>
            <a:off x="7922908"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11</a:t>
            </a:r>
            <a:endParaRPr lang="en-PH" sz="800" dirty="0"/>
          </a:p>
        </p:txBody>
      </p:sp>
      <p:sp>
        <p:nvSpPr>
          <p:cNvPr id="50" name="Rectangle: Diagonal Corners Rounded 49">
            <a:extLst>
              <a:ext uri="{FF2B5EF4-FFF2-40B4-BE49-F238E27FC236}">
                <a16:creationId xmlns:a16="http://schemas.microsoft.com/office/drawing/2014/main" id="{9EA148AE-5B24-436A-A444-DBE48E2CD2C9}"/>
              </a:ext>
            </a:extLst>
          </p:cNvPr>
          <p:cNvSpPr/>
          <p:nvPr/>
        </p:nvSpPr>
        <p:spPr>
          <a:xfrm>
            <a:off x="8406642" y="2165999"/>
            <a:ext cx="442205" cy="271270"/>
          </a:xfrm>
          <a:prstGeom prst="round2Diag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800" dirty="0"/>
              <a:t>Week 12</a:t>
            </a:r>
            <a:endParaRPr lang="en-PH" sz="800" dirty="0"/>
          </a:p>
        </p:txBody>
      </p:sp>
      <p:sp>
        <p:nvSpPr>
          <p:cNvPr id="63" name="Isosceles Triangle 62">
            <a:extLst>
              <a:ext uri="{FF2B5EF4-FFF2-40B4-BE49-F238E27FC236}">
                <a16:creationId xmlns:a16="http://schemas.microsoft.com/office/drawing/2014/main" id="{182C6164-ACFD-490D-9111-7AB8B49DF843}"/>
              </a:ext>
            </a:extLst>
          </p:cNvPr>
          <p:cNvSpPr/>
          <p:nvPr/>
        </p:nvSpPr>
        <p:spPr>
          <a:xfrm>
            <a:off x="3713385" y="5761891"/>
            <a:ext cx="181507" cy="207083"/>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100" dirty="0"/>
          </a:p>
        </p:txBody>
      </p:sp>
      <p:sp>
        <p:nvSpPr>
          <p:cNvPr id="64" name="ee4pContent4">
            <a:extLst>
              <a:ext uri="{FF2B5EF4-FFF2-40B4-BE49-F238E27FC236}">
                <a16:creationId xmlns:a16="http://schemas.microsoft.com/office/drawing/2014/main" id="{1A4552BB-8080-4219-809C-2D51AA969A05}"/>
              </a:ext>
            </a:extLst>
          </p:cNvPr>
          <p:cNvSpPr txBox="1"/>
          <p:nvPr/>
        </p:nvSpPr>
        <p:spPr>
          <a:xfrm>
            <a:off x="3312412" y="5979926"/>
            <a:ext cx="983453" cy="14655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800" b="1" dirty="0">
                <a:solidFill>
                  <a:schemeClr val="tx1"/>
                </a:solidFill>
                <a:latin typeface="+mn-lt"/>
              </a:rPr>
              <a:t>Milestone  X</a:t>
            </a:r>
            <a:endParaRPr lang="en-PH" sz="800" b="1" dirty="0">
              <a:solidFill>
                <a:schemeClr val="tx1"/>
              </a:solidFill>
              <a:latin typeface="+mn-lt"/>
            </a:endParaRPr>
          </a:p>
        </p:txBody>
      </p:sp>
      <p:sp>
        <p:nvSpPr>
          <p:cNvPr id="65" name="Isosceles Triangle 64">
            <a:extLst>
              <a:ext uri="{FF2B5EF4-FFF2-40B4-BE49-F238E27FC236}">
                <a16:creationId xmlns:a16="http://schemas.microsoft.com/office/drawing/2014/main" id="{D53864D3-266D-444F-8B68-F599BD803A92}"/>
              </a:ext>
            </a:extLst>
          </p:cNvPr>
          <p:cNvSpPr/>
          <p:nvPr/>
        </p:nvSpPr>
        <p:spPr>
          <a:xfrm>
            <a:off x="6232314" y="5761891"/>
            <a:ext cx="181507" cy="207083"/>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100" dirty="0"/>
          </a:p>
        </p:txBody>
      </p:sp>
      <p:sp>
        <p:nvSpPr>
          <p:cNvPr id="66" name="ee4pContent4">
            <a:extLst>
              <a:ext uri="{FF2B5EF4-FFF2-40B4-BE49-F238E27FC236}">
                <a16:creationId xmlns:a16="http://schemas.microsoft.com/office/drawing/2014/main" id="{3BAEC4F9-A840-4835-AA74-A268F9D2A77B}"/>
              </a:ext>
            </a:extLst>
          </p:cNvPr>
          <p:cNvSpPr txBox="1"/>
          <p:nvPr/>
        </p:nvSpPr>
        <p:spPr>
          <a:xfrm>
            <a:off x="5831341" y="5979926"/>
            <a:ext cx="983453" cy="14655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800" b="1" dirty="0">
                <a:solidFill>
                  <a:schemeClr val="tx1"/>
                </a:solidFill>
                <a:latin typeface="+mn-lt"/>
              </a:rPr>
              <a:t>Milestone  X</a:t>
            </a:r>
            <a:endParaRPr lang="en-PH" sz="800" b="1" dirty="0">
              <a:solidFill>
                <a:schemeClr val="tx1"/>
              </a:solidFill>
              <a:latin typeface="+mn-lt"/>
            </a:endParaRPr>
          </a:p>
        </p:txBody>
      </p:sp>
      <p:sp>
        <p:nvSpPr>
          <p:cNvPr id="67" name="Isosceles Triangle 66">
            <a:extLst>
              <a:ext uri="{FF2B5EF4-FFF2-40B4-BE49-F238E27FC236}">
                <a16:creationId xmlns:a16="http://schemas.microsoft.com/office/drawing/2014/main" id="{1C800685-7EC6-424A-8AAA-8CD498070CF6}"/>
              </a:ext>
            </a:extLst>
          </p:cNvPr>
          <p:cNvSpPr/>
          <p:nvPr/>
        </p:nvSpPr>
        <p:spPr>
          <a:xfrm>
            <a:off x="8183959" y="5761890"/>
            <a:ext cx="181507" cy="207083"/>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100" dirty="0"/>
          </a:p>
        </p:txBody>
      </p:sp>
      <p:sp>
        <p:nvSpPr>
          <p:cNvPr id="68" name="ee4pContent4">
            <a:extLst>
              <a:ext uri="{FF2B5EF4-FFF2-40B4-BE49-F238E27FC236}">
                <a16:creationId xmlns:a16="http://schemas.microsoft.com/office/drawing/2014/main" id="{B222BB8C-FED3-47BF-9002-F9080D44D291}"/>
              </a:ext>
            </a:extLst>
          </p:cNvPr>
          <p:cNvSpPr txBox="1"/>
          <p:nvPr/>
        </p:nvSpPr>
        <p:spPr>
          <a:xfrm>
            <a:off x="7782988" y="5979926"/>
            <a:ext cx="983453" cy="14655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800" b="1" dirty="0">
                <a:solidFill>
                  <a:schemeClr val="tx1"/>
                </a:solidFill>
                <a:latin typeface="+mn-lt"/>
              </a:rPr>
              <a:t>Milestone  X</a:t>
            </a:r>
            <a:endParaRPr lang="en-PH" sz="800" b="1" dirty="0">
              <a:solidFill>
                <a:schemeClr val="tx1"/>
              </a:solidFill>
              <a:latin typeface="+mn-lt"/>
            </a:endParaRPr>
          </a:p>
        </p:txBody>
      </p:sp>
      <p:sp>
        <p:nvSpPr>
          <p:cNvPr id="14" name="ee4pContent4">
            <a:extLst>
              <a:ext uri="{FF2B5EF4-FFF2-40B4-BE49-F238E27FC236}">
                <a16:creationId xmlns:a16="http://schemas.microsoft.com/office/drawing/2014/main" id="{B061B504-E951-493D-A8DB-0E39A8B34758}"/>
              </a:ext>
            </a:extLst>
          </p:cNvPr>
          <p:cNvSpPr txBox="1"/>
          <p:nvPr/>
        </p:nvSpPr>
        <p:spPr>
          <a:xfrm>
            <a:off x="377563" y="2862633"/>
            <a:ext cx="2634638" cy="36458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indent="-69054">
              <a:buFont typeface="Arial" panose="020B0604020202020204" pitchFamily="34" charset="0"/>
              <a:buChar char="•"/>
            </a:pPr>
            <a:r>
              <a:rPr lang="en-US" sz="800" dirty="0">
                <a:solidFill>
                  <a:schemeClr val="tx1"/>
                </a:solidFill>
                <a:latin typeface="+mn-lt"/>
              </a:rPr>
              <a:t>Lorem ipsum dolor sit amet, consectetur adipiscing elit. Ut tempor, quam et mattis pulvinar, mauris ligula</a:t>
            </a:r>
            <a:endParaRPr lang="en-PH" sz="700" dirty="0">
              <a:solidFill>
                <a:schemeClr val="tx1"/>
              </a:solidFill>
              <a:latin typeface="+mn-lt"/>
            </a:endParaRPr>
          </a:p>
        </p:txBody>
      </p:sp>
      <p:sp>
        <p:nvSpPr>
          <p:cNvPr id="20" name="ee4pContent4">
            <a:extLst>
              <a:ext uri="{FF2B5EF4-FFF2-40B4-BE49-F238E27FC236}">
                <a16:creationId xmlns:a16="http://schemas.microsoft.com/office/drawing/2014/main" id="{91E05382-E25A-4389-8E59-DEE2A356321A}"/>
              </a:ext>
            </a:extLst>
          </p:cNvPr>
          <p:cNvSpPr txBox="1"/>
          <p:nvPr/>
        </p:nvSpPr>
        <p:spPr>
          <a:xfrm>
            <a:off x="377563" y="3497994"/>
            <a:ext cx="2634638" cy="36458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indent="-69054">
              <a:buFont typeface="Arial" panose="020B0604020202020204" pitchFamily="34" charset="0"/>
              <a:buChar char="•"/>
            </a:pPr>
            <a:r>
              <a:rPr lang="en-US" sz="800" dirty="0">
                <a:solidFill>
                  <a:schemeClr val="tx1"/>
                </a:solidFill>
                <a:latin typeface="+mn-lt"/>
              </a:rPr>
              <a:t>Lorem ipsum dolor sit amet, consectetur adipiscing elit. Ut tempor, quam et mattis pulvinar, mauris ligula</a:t>
            </a:r>
            <a:endParaRPr lang="en-PH" sz="700" dirty="0">
              <a:solidFill>
                <a:schemeClr val="tx1"/>
              </a:solidFill>
              <a:latin typeface="+mn-lt"/>
            </a:endParaRPr>
          </a:p>
        </p:txBody>
      </p:sp>
      <p:sp>
        <p:nvSpPr>
          <p:cNvPr id="25" name="ee4pContent4">
            <a:extLst>
              <a:ext uri="{FF2B5EF4-FFF2-40B4-BE49-F238E27FC236}">
                <a16:creationId xmlns:a16="http://schemas.microsoft.com/office/drawing/2014/main" id="{D90FE249-0769-457B-96AC-2DF4E8AE6463}"/>
              </a:ext>
            </a:extLst>
          </p:cNvPr>
          <p:cNvSpPr txBox="1"/>
          <p:nvPr/>
        </p:nvSpPr>
        <p:spPr>
          <a:xfrm>
            <a:off x="377564" y="4133355"/>
            <a:ext cx="2634637" cy="36458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indent="-69054">
              <a:buFont typeface="Arial" panose="020B0604020202020204" pitchFamily="34" charset="0"/>
              <a:buChar char="•"/>
            </a:pPr>
            <a:r>
              <a:rPr lang="en-US" sz="800" dirty="0">
                <a:solidFill>
                  <a:schemeClr val="tx1"/>
                </a:solidFill>
                <a:latin typeface="+mn-lt"/>
              </a:rPr>
              <a:t>Lorem ipsum dolor sit amet, consectetur adipiscing elit. Ut tempor, quam et mattis pulvinar, mauris ligula</a:t>
            </a:r>
            <a:endParaRPr lang="en-PH" sz="700" dirty="0">
              <a:solidFill>
                <a:schemeClr val="tx1"/>
              </a:solidFill>
              <a:latin typeface="+mn-lt"/>
            </a:endParaRPr>
          </a:p>
        </p:txBody>
      </p:sp>
      <p:sp>
        <p:nvSpPr>
          <p:cNvPr id="30" name="ee4pContent4">
            <a:extLst>
              <a:ext uri="{FF2B5EF4-FFF2-40B4-BE49-F238E27FC236}">
                <a16:creationId xmlns:a16="http://schemas.microsoft.com/office/drawing/2014/main" id="{F28ECAA0-1356-49AB-8DFD-8E874C6D21C0}"/>
              </a:ext>
            </a:extLst>
          </p:cNvPr>
          <p:cNvSpPr txBox="1"/>
          <p:nvPr/>
        </p:nvSpPr>
        <p:spPr>
          <a:xfrm>
            <a:off x="377563" y="4768713"/>
            <a:ext cx="2634638" cy="36458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indent="-69054">
              <a:buFont typeface="Arial" panose="020B0604020202020204" pitchFamily="34" charset="0"/>
              <a:buChar char="•"/>
            </a:pPr>
            <a:r>
              <a:rPr lang="en-US" sz="800" dirty="0">
                <a:solidFill>
                  <a:schemeClr val="tx1"/>
                </a:solidFill>
                <a:latin typeface="+mn-lt"/>
              </a:rPr>
              <a:t>Lorem ipsum dolor sit amet, consectetur adipiscing elit. Ut tempor, quam et mattis pulvinar, mauris ligula</a:t>
            </a:r>
            <a:endParaRPr lang="en-PH" sz="700" dirty="0">
              <a:solidFill>
                <a:schemeClr val="tx1"/>
              </a:solidFill>
              <a:latin typeface="+mn-lt"/>
            </a:endParaRPr>
          </a:p>
        </p:txBody>
      </p:sp>
      <p:sp>
        <p:nvSpPr>
          <p:cNvPr id="35" name="ee4pContent4">
            <a:extLst>
              <a:ext uri="{FF2B5EF4-FFF2-40B4-BE49-F238E27FC236}">
                <a16:creationId xmlns:a16="http://schemas.microsoft.com/office/drawing/2014/main" id="{65A1A2BD-7FDF-4551-852B-EA79F15D0266}"/>
              </a:ext>
            </a:extLst>
          </p:cNvPr>
          <p:cNvSpPr txBox="1"/>
          <p:nvPr/>
        </p:nvSpPr>
        <p:spPr>
          <a:xfrm>
            <a:off x="377563" y="5404072"/>
            <a:ext cx="2634638" cy="36458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indent="-69054">
              <a:buFont typeface="Arial" panose="020B0604020202020204" pitchFamily="34" charset="0"/>
              <a:buChar char="•"/>
            </a:pPr>
            <a:r>
              <a:rPr lang="en-US" sz="800" dirty="0">
                <a:solidFill>
                  <a:schemeClr val="tx1"/>
                </a:solidFill>
                <a:latin typeface="+mn-lt"/>
              </a:rPr>
              <a:t>Lorem ipsum dolor sit amet, consectetur adipiscing elit. Ut tempor, quam et mattis pulvinar, mauris ligula</a:t>
            </a:r>
            <a:endParaRPr lang="en-PH" sz="700" dirty="0">
              <a:solidFill>
                <a:schemeClr val="tx1"/>
              </a:solidFill>
              <a:latin typeface="+mn-lt"/>
            </a:endParaRPr>
          </a:p>
        </p:txBody>
      </p:sp>
      <p:sp>
        <p:nvSpPr>
          <p:cNvPr id="52" name="Rectangle 51">
            <a:extLst>
              <a:ext uri="{FF2B5EF4-FFF2-40B4-BE49-F238E27FC236}">
                <a16:creationId xmlns:a16="http://schemas.microsoft.com/office/drawing/2014/main" id="{3893875A-7C83-4A36-9BA1-1CC160A535EB}"/>
              </a:ext>
            </a:extLst>
          </p:cNvPr>
          <p:cNvSpPr/>
          <p:nvPr/>
        </p:nvSpPr>
        <p:spPr>
          <a:xfrm>
            <a:off x="377561" y="2599093"/>
            <a:ext cx="2634639" cy="26180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900" b="1" dirty="0">
                <a:solidFill>
                  <a:schemeClr val="tx1"/>
                </a:solidFill>
                <a:latin typeface="+mj-lt"/>
              </a:rPr>
              <a:t>Activity 1</a:t>
            </a:r>
            <a:endParaRPr lang="en-PH" sz="900" b="1" dirty="0">
              <a:solidFill>
                <a:schemeClr val="tx1"/>
              </a:solidFill>
              <a:latin typeface="+mj-lt"/>
            </a:endParaRPr>
          </a:p>
        </p:txBody>
      </p:sp>
      <p:sp>
        <p:nvSpPr>
          <p:cNvPr id="53" name="Rectangle 52">
            <a:extLst>
              <a:ext uri="{FF2B5EF4-FFF2-40B4-BE49-F238E27FC236}">
                <a16:creationId xmlns:a16="http://schemas.microsoft.com/office/drawing/2014/main" id="{28125DE5-C3FC-407C-B092-ED6F24BF4C9F}"/>
              </a:ext>
            </a:extLst>
          </p:cNvPr>
          <p:cNvSpPr/>
          <p:nvPr/>
        </p:nvSpPr>
        <p:spPr>
          <a:xfrm>
            <a:off x="377561" y="3234452"/>
            <a:ext cx="2634639" cy="26180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900" b="1" dirty="0">
                <a:solidFill>
                  <a:schemeClr val="tx1"/>
                </a:solidFill>
                <a:latin typeface="+mj-lt"/>
              </a:rPr>
              <a:t>Activity 2</a:t>
            </a:r>
            <a:endParaRPr lang="en-PH" sz="900" b="1" dirty="0">
              <a:solidFill>
                <a:schemeClr val="tx1"/>
              </a:solidFill>
              <a:latin typeface="+mj-lt"/>
            </a:endParaRPr>
          </a:p>
        </p:txBody>
      </p:sp>
      <p:sp>
        <p:nvSpPr>
          <p:cNvPr id="54" name="Rectangle 53">
            <a:extLst>
              <a:ext uri="{FF2B5EF4-FFF2-40B4-BE49-F238E27FC236}">
                <a16:creationId xmlns:a16="http://schemas.microsoft.com/office/drawing/2014/main" id="{908BCAB6-D011-411D-A3EB-20C1C6C7B18E}"/>
              </a:ext>
            </a:extLst>
          </p:cNvPr>
          <p:cNvSpPr/>
          <p:nvPr/>
        </p:nvSpPr>
        <p:spPr>
          <a:xfrm>
            <a:off x="377561" y="3869815"/>
            <a:ext cx="2634639" cy="26180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900" b="1" dirty="0">
                <a:solidFill>
                  <a:schemeClr val="tx1"/>
                </a:solidFill>
                <a:latin typeface="+mj-lt"/>
              </a:rPr>
              <a:t>Activity 3</a:t>
            </a:r>
            <a:endParaRPr lang="en-PH" sz="900" b="1" dirty="0">
              <a:solidFill>
                <a:schemeClr val="tx1"/>
              </a:solidFill>
              <a:latin typeface="+mj-lt"/>
            </a:endParaRPr>
          </a:p>
        </p:txBody>
      </p:sp>
      <p:sp>
        <p:nvSpPr>
          <p:cNvPr id="74" name="Rectangle 73">
            <a:extLst>
              <a:ext uri="{FF2B5EF4-FFF2-40B4-BE49-F238E27FC236}">
                <a16:creationId xmlns:a16="http://schemas.microsoft.com/office/drawing/2014/main" id="{817A2291-8E87-446C-B20A-A744C819BE32}"/>
              </a:ext>
            </a:extLst>
          </p:cNvPr>
          <p:cNvSpPr/>
          <p:nvPr/>
        </p:nvSpPr>
        <p:spPr>
          <a:xfrm>
            <a:off x="377561" y="4505174"/>
            <a:ext cx="2634639" cy="26180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900" b="1" dirty="0">
                <a:solidFill>
                  <a:schemeClr val="tx1"/>
                </a:solidFill>
                <a:latin typeface="+mj-lt"/>
              </a:rPr>
              <a:t>Activity 4</a:t>
            </a:r>
            <a:endParaRPr lang="en-PH" sz="900" b="1" dirty="0">
              <a:solidFill>
                <a:schemeClr val="tx1"/>
              </a:solidFill>
              <a:latin typeface="+mj-lt"/>
            </a:endParaRPr>
          </a:p>
        </p:txBody>
      </p:sp>
      <p:sp>
        <p:nvSpPr>
          <p:cNvPr id="75" name="Rectangle 74">
            <a:extLst>
              <a:ext uri="{FF2B5EF4-FFF2-40B4-BE49-F238E27FC236}">
                <a16:creationId xmlns:a16="http://schemas.microsoft.com/office/drawing/2014/main" id="{9F113BB5-90E1-4C01-ADC3-6911A91BA1DF}"/>
              </a:ext>
            </a:extLst>
          </p:cNvPr>
          <p:cNvSpPr/>
          <p:nvPr/>
        </p:nvSpPr>
        <p:spPr>
          <a:xfrm>
            <a:off x="377561" y="5140533"/>
            <a:ext cx="2634639" cy="26180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900" b="1" dirty="0">
                <a:solidFill>
                  <a:schemeClr val="tx1"/>
                </a:solidFill>
                <a:latin typeface="+mj-lt"/>
              </a:rPr>
              <a:t>Activity 5</a:t>
            </a:r>
            <a:endParaRPr lang="en-PH" sz="900" b="1" dirty="0">
              <a:solidFill>
                <a:schemeClr val="tx1"/>
              </a:solidFill>
              <a:latin typeface="+mj-lt"/>
            </a:endParaRPr>
          </a:p>
        </p:txBody>
      </p:sp>
      <p:cxnSp>
        <p:nvCxnSpPr>
          <p:cNvPr id="19" name="Straight Connector 18">
            <a:extLst>
              <a:ext uri="{FF2B5EF4-FFF2-40B4-BE49-F238E27FC236}">
                <a16:creationId xmlns:a16="http://schemas.microsoft.com/office/drawing/2014/main" id="{7A5B16A2-76C7-4069-86DA-A9DAAFF0EF15}"/>
              </a:ext>
            </a:extLst>
          </p:cNvPr>
          <p:cNvCxnSpPr>
            <a:cxnSpLocks/>
          </p:cNvCxnSpPr>
          <p:nvPr/>
        </p:nvCxnSpPr>
        <p:spPr>
          <a:xfrm>
            <a:off x="8272472" y="2447968"/>
            <a:ext cx="0" cy="3319851"/>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F7CDCF94-9199-448A-871F-425BDFE6692B}"/>
              </a:ext>
            </a:extLst>
          </p:cNvPr>
          <p:cNvCxnSpPr>
            <a:cxnSpLocks/>
          </p:cNvCxnSpPr>
          <p:nvPr/>
        </p:nvCxnSpPr>
        <p:spPr>
          <a:xfrm>
            <a:off x="6319244" y="2447970"/>
            <a:ext cx="0" cy="3319851"/>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18CCF40-54DF-4856-A1C4-D37E968C14C4}"/>
              </a:ext>
            </a:extLst>
          </p:cNvPr>
          <p:cNvCxnSpPr>
            <a:cxnSpLocks/>
          </p:cNvCxnSpPr>
          <p:nvPr/>
        </p:nvCxnSpPr>
        <p:spPr>
          <a:xfrm>
            <a:off x="3799064" y="2447970"/>
            <a:ext cx="0" cy="3319851"/>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4050E01A-87BE-4251-AE0B-9E84274E17E3}"/>
              </a:ext>
            </a:extLst>
          </p:cNvPr>
          <p:cNvGrpSpPr/>
          <p:nvPr/>
        </p:nvGrpSpPr>
        <p:grpSpPr>
          <a:xfrm>
            <a:off x="272848" y="1319514"/>
            <a:ext cx="8576000" cy="226468"/>
            <a:chOff x="363795" y="1220318"/>
            <a:chExt cx="6593568" cy="370849"/>
          </a:xfrm>
        </p:grpSpPr>
        <p:sp>
          <p:nvSpPr>
            <p:cNvPr id="61" name="TextBox 60">
              <a:extLst>
                <a:ext uri="{FF2B5EF4-FFF2-40B4-BE49-F238E27FC236}">
                  <a16:creationId xmlns:a16="http://schemas.microsoft.com/office/drawing/2014/main" id="{8601CF86-E8D2-4B58-A584-9C80AA88650B}"/>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200" b="1" dirty="0">
                  <a:solidFill>
                    <a:schemeClr val="accent1"/>
                  </a:solidFill>
                  <a:latin typeface="+mj-lt"/>
                </a:rPr>
                <a:t>Lorem ipsum dolor sit amet, consectetur</a:t>
              </a:r>
              <a:endParaRPr lang="en-PH" sz="1200" b="1" dirty="0">
                <a:solidFill>
                  <a:schemeClr val="accent1"/>
                </a:solidFill>
                <a:latin typeface="+mj-lt"/>
              </a:endParaRPr>
            </a:p>
          </p:txBody>
        </p:sp>
        <p:cxnSp>
          <p:nvCxnSpPr>
            <p:cNvPr id="62" name="Straight Connector 61">
              <a:extLst>
                <a:ext uri="{FF2B5EF4-FFF2-40B4-BE49-F238E27FC236}">
                  <a16:creationId xmlns:a16="http://schemas.microsoft.com/office/drawing/2014/main" id="{F36520B0-E149-415B-9A54-51BF712212CC}"/>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ee4pContent4">
            <a:extLst>
              <a:ext uri="{FF2B5EF4-FFF2-40B4-BE49-F238E27FC236}">
                <a16:creationId xmlns:a16="http://schemas.microsoft.com/office/drawing/2014/main" id="{9C96660E-B4F1-465C-9C6C-F1F86D93CE4E}"/>
              </a:ext>
            </a:extLst>
          </p:cNvPr>
          <p:cNvSpPr txBox="1"/>
          <p:nvPr/>
        </p:nvSpPr>
        <p:spPr>
          <a:xfrm>
            <a:off x="269779" y="1585923"/>
            <a:ext cx="8576000" cy="3913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Tree>
    <p:extLst>
      <p:ext uri="{BB962C8B-B14F-4D97-AF65-F5344CB8AC3E}">
        <p14:creationId xmlns:p14="http://schemas.microsoft.com/office/powerpoint/2010/main" val="166287968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3DAE4E-E12D-4F9F-9DC2-D95438D52095}"/>
              </a:ext>
            </a:extLst>
          </p:cNvPr>
          <p:cNvSpPr>
            <a:spLocks noGrp="1"/>
          </p:cNvSpPr>
          <p:nvPr>
            <p:ph type="title"/>
          </p:nvPr>
        </p:nvSpPr>
        <p:spPr/>
        <p:txBody>
          <a:bodyPr>
            <a:normAutofit/>
          </a:bodyPr>
          <a:lstStyle/>
          <a:p>
            <a:r>
              <a:rPr lang="en-US" b="1" dirty="0"/>
              <a:t>Monthly Gantt with Notes</a:t>
            </a:r>
          </a:p>
        </p:txBody>
      </p:sp>
      <p:sp>
        <p:nvSpPr>
          <p:cNvPr id="11" name="Slide Number Placeholder 10">
            <a:extLst>
              <a:ext uri="{FF2B5EF4-FFF2-40B4-BE49-F238E27FC236}">
                <a16:creationId xmlns:a16="http://schemas.microsoft.com/office/drawing/2014/main" id="{7FAF5EA2-F643-4103-A826-93B8D0F96D7B}"/>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158</a:t>
            </a:fld>
            <a:endParaRPr lang="en-PH" dirty="0"/>
          </a:p>
        </p:txBody>
      </p:sp>
      <p:graphicFrame>
        <p:nvGraphicFramePr>
          <p:cNvPr id="3" name="Table 3">
            <a:extLst>
              <a:ext uri="{FF2B5EF4-FFF2-40B4-BE49-F238E27FC236}">
                <a16:creationId xmlns:a16="http://schemas.microsoft.com/office/drawing/2014/main" id="{8FD6536B-6297-40C5-A557-B4DF49E8BAD8}"/>
              </a:ext>
            </a:extLst>
          </p:cNvPr>
          <p:cNvGraphicFramePr>
            <a:graphicFrameLocks noGrp="1"/>
          </p:cNvGraphicFramePr>
          <p:nvPr>
            <p:extLst>
              <p:ext uri="{D42A27DB-BD31-4B8C-83A1-F6EECF244321}">
                <p14:modId xmlns:p14="http://schemas.microsoft.com/office/powerpoint/2010/main" val="891316684"/>
              </p:ext>
            </p:extLst>
          </p:nvPr>
        </p:nvGraphicFramePr>
        <p:xfrm>
          <a:off x="283999" y="2207137"/>
          <a:ext cx="8564855" cy="3642941"/>
        </p:xfrm>
        <a:graphic>
          <a:graphicData uri="http://schemas.openxmlformats.org/drawingml/2006/table">
            <a:tbl>
              <a:tblPr firstRow="1" bandRow="1">
                <a:tableStyleId>{5C22544A-7EE6-4342-B048-85BDC9FD1C3A}</a:tableStyleId>
              </a:tblPr>
              <a:tblGrid>
                <a:gridCol w="1618545">
                  <a:extLst>
                    <a:ext uri="{9D8B030D-6E8A-4147-A177-3AD203B41FA5}">
                      <a16:colId xmlns:a16="http://schemas.microsoft.com/office/drawing/2014/main" val="1525728728"/>
                    </a:ext>
                  </a:extLst>
                </a:gridCol>
                <a:gridCol w="324464">
                  <a:extLst>
                    <a:ext uri="{9D8B030D-6E8A-4147-A177-3AD203B41FA5}">
                      <a16:colId xmlns:a16="http://schemas.microsoft.com/office/drawing/2014/main" val="4209110890"/>
                    </a:ext>
                  </a:extLst>
                </a:gridCol>
                <a:gridCol w="324464">
                  <a:extLst>
                    <a:ext uri="{9D8B030D-6E8A-4147-A177-3AD203B41FA5}">
                      <a16:colId xmlns:a16="http://schemas.microsoft.com/office/drawing/2014/main" val="3210708893"/>
                    </a:ext>
                  </a:extLst>
                </a:gridCol>
                <a:gridCol w="324464">
                  <a:extLst>
                    <a:ext uri="{9D8B030D-6E8A-4147-A177-3AD203B41FA5}">
                      <a16:colId xmlns:a16="http://schemas.microsoft.com/office/drawing/2014/main" val="2650536584"/>
                    </a:ext>
                  </a:extLst>
                </a:gridCol>
                <a:gridCol w="324464">
                  <a:extLst>
                    <a:ext uri="{9D8B030D-6E8A-4147-A177-3AD203B41FA5}">
                      <a16:colId xmlns:a16="http://schemas.microsoft.com/office/drawing/2014/main" val="3519841896"/>
                    </a:ext>
                  </a:extLst>
                </a:gridCol>
                <a:gridCol w="324464">
                  <a:extLst>
                    <a:ext uri="{9D8B030D-6E8A-4147-A177-3AD203B41FA5}">
                      <a16:colId xmlns:a16="http://schemas.microsoft.com/office/drawing/2014/main" val="2755563583"/>
                    </a:ext>
                  </a:extLst>
                </a:gridCol>
                <a:gridCol w="324464">
                  <a:extLst>
                    <a:ext uri="{9D8B030D-6E8A-4147-A177-3AD203B41FA5}">
                      <a16:colId xmlns:a16="http://schemas.microsoft.com/office/drawing/2014/main" val="1170131567"/>
                    </a:ext>
                  </a:extLst>
                </a:gridCol>
                <a:gridCol w="324464">
                  <a:extLst>
                    <a:ext uri="{9D8B030D-6E8A-4147-A177-3AD203B41FA5}">
                      <a16:colId xmlns:a16="http://schemas.microsoft.com/office/drawing/2014/main" val="3457484293"/>
                    </a:ext>
                  </a:extLst>
                </a:gridCol>
                <a:gridCol w="324464">
                  <a:extLst>
                    <a:ext uri="{9D8B030D-6E8A-4147-A177-3AD203B41FA5}">
                      <a16:colId xmlns:a16="http://schemas.microsoft.com/office/drawing/2014/main" val="2787769465"/>
                    </a:ext>
                  </a:extLst>
                </a:gridCol>
                <a:gridCol w="324464">
                  <a:extLst>
                    <a:ext uri="{9D8B030D-6E8A-4147-A177-3AD203B41FA5}">
                      <a16:colId xmlns:a16="http://schemas.microsoft.com/office/drawing/2014/main" val="54036474"/>
                    </a:ext>
                  </a:extLst>
                </a:gridCol>
                <a:gridCol w="324464">
                  <a:extLst>
                    <a:ext uri="{9D8B030D-6E8A-4147-A177-3AD203B41FA5}">
                      <a16:colId xmlns:a16="http://schemas.microsoft.com/office/drawing/2014/main" val="3257407032"/>
                    </a:ext>
                  </a:extLst>
                </a:gridCol>
                <a:gridCol w="324464">
                  <a:extLst>
                    <a:ext uri="{9D8B030D-6E8A-4147-A177-3AD203B41FA5}">
                      <a16:colId xmlns:a16="http://schemas.microsoft.com/office/drawing/2014/main" val="2988311236"/>
                    </a:ext>
                  </a:extLst>
                </a:gridCol>
                <a:gridCol w="324464">
                  <a:extLst>
                    <a:ext uri="{9D8B030D-6E8A-4147-A177-3AD203B41FA5}">
                      <a16:colId xmlns:a16="http://schemas.microsoft.com/office/drawing/2014/main" val="3133040745"/>
                    </a:ext>
                  </a:extLst>
                </a:gridCol>
                <a:gridCol w="3052742">
                  <a:extLst>
                    <a:ext uri="{9D8B030D-6E8A-4147-A177-3AD203B41FA5}">
                      <a16:colId xmlns:a16="http://schemas.microsoft.com/office/drawing/2014/main" val="3355956585"/>
                    </a:ext>
                  </a:extLst>
                </a:gridCol>
              </a:tblGrid>
              <a:tr h="246821">
                <a:tc>
                  <a:txBody>
                    <a:bodyPr/>
                    <a:lstStyle/>
                    <a:p>
                      <a:r>
                        <a:rPr lang="en-US" sz="800" dirty="0">
                          <a:solidFill>
                            <a:schemeClr val="bg1"/>
                          </a:solidFill>
                          <a:latin typeface="+mj-lt"/>
                        </a:rPr>
                        <a:t>Activity</a:t>
                      </a:r>
                      <a:endParaRPr lang="en-PH" sz="800" dirty="0">
                        <a:solidFill>
                          <a:schemeClr val="bg1"/>
                        </a:solidFill>
                        <a:latin typeface="+mj-lt"/>
                      </a:endParaRPr>
                    </a:p>
                  </a:txBody>
                  <a:tcPr marL="68580" marR="68580" marT="34290" marB="34290" anchor="b">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algn="ctr"/>
                      <a:r>
                        <a:rPr lang="en-US" sz="800" dirty="0">
                          <a:solidFill>
                            <a:schemeClr val="bg1"/>
                          </a:solidFill>
                          <a:latin typeface="+mj-lt"/>
                        </a:rPr>
                        <a:t>1</a:t>
                      </a:r>
                      <a:endParaRPr lang="en-PH" sz="800" dirty="0">
                        <a:solidFill>
                          <a:schemeClr val="bg1"/>
                        </a:solidFill>
                        <a:latin typeface="+mj-lt"/>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2</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3</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4</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5</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6</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7</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8</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9</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10</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11</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12</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9050" cap="flat" cmpd="sng" algn="ctr">
                      <a:solidFill>
                        <a:schemeClr val="tx2"/>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mn-ea"/>
                          <a:cs typeface="+mn-cs"/>
                        </a:rPr>
                        <a:t>Rationale</a:t>
                      </a:r>
                      <a:endParaRPr kumimoji="0" lang="en-PH" sz="800" b="1" i="0" u="none" strike="noStrike" kern="1200" cap="none" spc="0" normalizeH="0" baseline="0" noProof="0" dirty="0">
                        <a:ln>
                          <a:noFill/>
                        </a:ln>
                        <a:solidFill>
                          <a:schemeClr val="bg1"/>
                        </a:solidFill>
                        <a:effectLst/>
                        <a:uLnTx/>
                        <a:uFillTx/>
                        <a:latin typeface="+mj-lt"/>
                        <a:ea typeface="+mn-ea"/>
                        <a:cs typeface="+mn-cs"/>
                      </a:endParaRPr>
                    </a:p>
                  </a:txBody>
                  <a:tcPr marL="68580" marR="68580" marT="34290" marB="34290" anchor="b">
                    <a:lnL w="9525" cap="flat" cmpd="sng" algn="ctr">
                      <a:solidFill>
                        <a:schemeClr val="bg1">
                          <a:lumMod val="75000"/>
                        </a:schemeClr>
                      </a:solidFill>
                      <a:prstDash val="solid"/>
                      <a:round/>
                      <a:headEnd type="none" w="med" len="med"/>
                      <a:tailEnd type="none" w="med" len="med"/>
                    </a:lnL>
                    <a:lnB w="19050" cap="flat" cmpd="sng" algn="ctr">
                      <a:solidFill>
                        <a:schemeClr val="tx2"/>
                      </a:solidFill>
                      <a:prstDash val="solid"/>
                      <a:round/>
                      <a:headEnd type="none" w="med" len="med"/>
                      <a:tailEnd type="none" w="med" len="med"/>
                    </a:lnB>
                    <a:solidFill>
                      <a:schemeClr val="tx2"/>
                    </a:solidFill>
                  </a:tcPr>
                </a:tc>
                <a:extLst>
                  <a:ext uri="{0D108BD9-81ED-4DB2-BD59-A6C34878D82A}">
                    <a16:rowId xmlns:a16="http://schemas.microsoft.com/office/drawing/2014/main" val="2688010263"/>
                  </a:ext>
                </a:extLst>
              </a:tr>
              <a:tr h="339612">
                <a:tc>
                  <a:txBody>
                    <a:bodyPr/>
                    <a:lstStyle/>
                    <a:p>
                      <a:r>
                        <a:rPr lang="en-US" sz="800" b="1" dirty="0">
                          <a:latin typeface="+mn-lt"/>
                        </a:rPr>
                        <a:t>Activity 1</a:t>
                      </a:r>
                      <a:endParaRPr lang="en-PH" sz="800" b="1" dirty="0">
                        <a:latin typeface="+mn-lt"/>
                      </a:endParaRPr>
                    </a:p>
                  </a:txBody>
                  <a:tcPr marL="54000" marR="54000" marT="27000" marB="27000" anchor="ctr">
                    <a:lnL w="12700" cmpd="sng">
                      <a:noFill/>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a:t>
                      </a:r>
                      <a:endParaRPr kumimoji="0" lang="en-PH" sz="400" b="0"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lnL w="9525" cap="flat" cmpd="sng" algn="ctr">
                      <a:solidFill>
                        <a:schemeClr val="bg1">
                          <a:lumMod val="75000"/>
                        </a:schemeClr>
                      </a:solidFill>
                      <a:prstDash val="solid"/>
                      <a:round/>
                      <a:headEnd type="none" w="med" len="med"/>
                      <a:tailEnd type="none" w="med" len="med"/>
                    </a:lnL>
                    <a:lnR w="12700" cmpd="sng">
                      <a:noFill/>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773191836"/>
                  </a:ext>
                </a:extLst>
              </a:tr>
              <a:tr h="339612">
                <a:tc>
                  <a:txBody>
                    <a:bodyPr/>
                    <a:lstStyle/>
                    <a:p>
                      <a:pPr marL="263525"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dirty="0">
                          <a:ln>
                            <a:noFill/>
                          </a:ln>
                          <a:solidFill>
                            <a:srgbClr val="1A1A1A"/>
                          </a:solidFill>
                          <a:effectLst/>
                          <a:uLnTx/>
                          <a:uFillTx/>
                          <a:latin typeface="+mn-lt"/>
                          <a:ea typeface="+mn-ea"/>
                          <a:cs typeface="+mn-cs"/>
                        </a:rPr>
                        <a:t>Activity 1</a:t>
                      </a:r>
                      <a:endParaRPr kumimoji="0" lang="en-PH" sz="800" b="1"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a:t>
                      </a:r>
                      <a:endParaRPr kumimoji="0" lang="en-PH" sz="400" b="0"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lnL w="9525" cap="flat" cmpd="sng" algn="ctr">
                      <a:solidFill>
                        <a:schemeClr val="bg1">
                          <a:lumMod val="75000"/>
                        </a:schemeClr>
                      </a:solid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1536775"/>
                  </a:ext>
                </a:extLst>
              </a:tr>
              <a:tr h="339612">
                <a:tc>
                  <a:txBody>
                    <a:bodyPr/>
                    <a:lstStyle/>
                    <a:p>
                      <a:pPr marL="263525"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dirty="0">
                          <a:ln>
                            <a:noFill/>
                          </a:ln>
                          <a:solidFill>
                            <a:srgbClr val="1A1A1A"/>
                          </a:solidFill>
                          <a:effectLst/>
                          <a:uLnTx/>
                          <a:uFillTx/>
                          <a:latin typeface="+mn-lt"/>
                          <a:ea typeface="+mn-ea"/>
                          <a:cs typeface="+mn-cs"/>
                        </a:rPr>
                        <a:t>Activity 1</a:t>
                      </a:r>
                      <a:endParaRPr kumimoji="0" lang="en-PH" sz="800" b="1"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a:t>
                      </a:r>
                      <a:endParaRPr kumimoji="0" lang="en-PH" sz="400" b="0"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lnL w="9525" cap="flat" cmpd="sng" algn="ctr">
                      <a:solidFill>
                        <a:schemeClr val="bg1">
                          <a:lumMod val="75000"/>
                        </a:schemeClr>
                      </a:solid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48881203"/>
                  </a:ext>
                </a:extLst>
              </a:tr>
              <a:tr h="339612">
                <a:tc>
                  <a:txBody>
                    <a:bodyPr/>
                    <a:lstStyle/>
                    <a:p>
                      <a:pPr marL="263525"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dirty="0">
                          <a:ln>
                            <a:noFill/>
                          </a:ln>
                          <a:solidFill>
                            <a:srgbClr val="1A1A1A"/>
                          </a:solidFill>
                          <a:effectLst/>
                          <a:uLnTx/>
                          <a:uFillTx/>
                          <a:latin typeface="+mn-lt"/>
                          <a:ea typeface="+mn-ea"/>
                          <a:cs typeface="+mn-cs"/>
                        </a:rPr>
                        <a:t>Activity 1</a:t>
                      </a:r>
                      <a:endParaRPr kumimoji="0" lang="en-PH" sz="800" b="1"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a:t>
                      </a:r>
                      <a:endParaRPr kumimoji="0" lang="en-PH" sz="400" b="0"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lnL w="9525" cap="flat" cmpd="sng" algn="ctr">
                      <a:solidFill>
                        <a:schemeClr val="bg1">
                          <a:lumMod val="75000"/>
                        </a:schemeClr>
                      </a:solid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8252949"/>
                  </a:ext>
                </a:extLst>
              </a:tr>
              <a:tr h="339612">
                <a:tc>
                  <a:txBody>
                    <a:bodyPr/>
                    <a:lstStyle/>
                    <a:p>
                      <a:pPr marL="263525"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dirty="0">
                          <a:ln>
                            <a:noFill/>
                          </a:ln>
                          <a:solidFill>
                            <a:srgbClr val="1A1A1A"/>
                          </a:solidFill>
                          <a:effectLst/>
                          <a:uLnTx/>
                          <a:uFillTx/>
                          <a:latin typeface="+mn-lt"/>
                          <a:ea typeface="+mn-ea"/>
                          <a:cs typeface="+mn-cs"/>
                        </a:rPr>
                        <a:t>Activity 1</a:t>
                      </a:r>
                      <a:endParaRPr kumimoji="0" lang="en-PH" sz="800" b="1"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a:t>
                      </a:r>
                      <a:endParaRPr kumimoji="0" lang="en-PH" sz="400" b="0"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lnL w="9525" cap="flat" cmpd="sng" algn="ctr">
                      <a:solidFill>
                        <a:schemeClr val="bg1">
                          <a:lumMod val="75000"/>
                        </a:schemeClr>
                      </a:solid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70710532"/>
                  </a:ext>
                </a:extLst>
              </a:tr>
              <a:tr h="3396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A1A1A"/>
                          </a:solidFill>
                          <a:effectLst/>
                          <a:uLnTx/>
                          <a:uFillTx/>
                          <a:latin typeface="+mn-lt"/>
                          <a:ea typeface="+mn-ea"/>
                          <a:cs typeface="+mn-cs"/>
                        </a:rPr>
                        <a:t>Activity 1</a:t>
                      </a:r>
                      <a:endParaRPr kumimoji="0" lang="en-PH" sz="800" b="1"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a:t>
                      </a:r>
                      <a:endParaRPr kumimoji="0" lang="en-PH" sz="400" b="0"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lnL w="9525" cap="flat" cmpd="sng" algn="ctr">
                      <a:solidFill>
                        <a:schemeClr val="bg1">
                          <a:lumMod val="75000"/>
                        </a:schemeClr>
                      </a:solid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4186706220"/>
                  </a:ext>
                </a:extLst>
              </a:tr>
              <a:tr h="339612">
                <a:tc>
                  <a:txBody>
                    <a:bodyPr/>
                    <a:lstStyle/>
                    <a:p>
                      <a:pPr marL="263525"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dirty="0">
                          <a:ln>
                            <a:noFill/>
                          </a:ln>
                          <a:solidFill>
                            <a:srgbClr val="1A1A1A"/>
                          </a:solidFill>
                          <a:effectLst/>
                          <a:uLnTx/>
                          <a:uFillTx/>
                          <a:latin typeface="+mn-lt"/>
                          <a:ea typeface="+mn-ea"/>
                          <a:cs typeface="+mn-cs"/>
                        </a:rPr>
                        <a:t>Activity 1</a:t>
                      </a:r>
                      <a:endParaRPr kumimoji="0" lang="en-PH" sz="800" b="1"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a:t>
                      </a:r>
                      <a:endParaRPr kumimoji="0" lang="en-PH" sz="400" b="0"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lnL w="9525" cap="flat" cmpd="sng" algn="ctr">
                      <a:solidFill>
                        <a:schemeClr val="bg1">
                          <a:lumMod val="75000"/>
                        </a:schemeClr>
                      </a:solid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18073352"/>
                  </a:ext>
                </a:extLst>
              </a:tr>
              <a:tr h="339612">
                <a:tc>
                  <a:txBody>
                    <a:bodyPr/>
                    <a:lstStyle/>
                    <a:p>
                      <a:pPr marL="263525"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dirty="0">
                          <a:ln>
                            <a:noFill/>
                          </a:ln>
                          <a:solidFill>
                            <a:srgbClr val="1A1A1A"/>
                          </a:solidFill>
                          <a:effectLst/>
                          <a:uLnTx/>
                          <a:uFillTx/>
                          <a:latin typeface="+mn-lt"/>
                          <a:ea typeface="+mn-ea"/>
                          <a:cs typeface="+mn-cs"/>
                        </a:rPr>
                        <a:t>Activity 1</a:t>
                      </a:r>
                      <a:endParaRPr kumimoji="0" lang="en-PH" sz="800" b="1"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a:t>
                      </a:r>
                      <a:endParaRPr kumimoji="0" lang="en-PH" sz="400" b="0"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lnL w="9525" cap="flat" cmpd="sng" algn="ctr">
                      <a:solidFill>
                        <a:schemeClr val="bg1">
                          <a:lumMod val="75000"/>
                        </a:schemeClr>
                      </a:solid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2351257"/>
                  </a:ext>
                </a:extLst>
              </a:tr>
              <a:tr h="339612">
                <a:tc>
                  <a:txBody>
                    <a:bodyPr/>
                    <a:lstStyle/>
                    <a:p>
                      <a:pPr marL="263525"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dirty="0">
                          <a:ln>
                            <a:noFill/>
                          </a:ln>
                          <a:solidFill>
                            <a:srgbClr val="1A1A1A"/>
                          </a:solidFill>
                          <a:effectLst/>
                          <a:uLnTx/>
                          <a:uFillTx/>
                          <a:latin typeface="+mn-lt"/>
                          <a:ea typeface="+mn-ea"/>
                          <a:cs typeface="+mn-cs"/>
                        </a:rPr>
                        <a:t>Activity 1</a:t>
                      </a:r>
                      <a:endParaRPr kumimoji="0" lang="en-PH" sz="800" b="1"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a:t>
                      </a:r>
                      <a:endParaRPr kumimoji="0" lang="en-PH" sz="400" b="0"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lnL w="9525" cap="flat" cmpd="sng" algn="ctr">
                      <a:solidFill>
                        <a:schemeClr val="bg1">
                          <a:lumMod val="75000"/>
                        </a:schemeClr>
                      </a:solid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14125616"/>
                  </a:ext>
                </a:extLst>
              </a:tr>
              <a:tr h="339612">
                <a:tc>
                  <a:txBody>
                    <a:bodyPr/>
                    <a:lstStyle/>
                    <a:p>
                      <a:pPr marL="263525"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dirty="0">
                          <a:ln>
                            <a:noFill/>
                          </a:ln>
                          <a:solidFill>
                            <a:srgbClr val="1A1A1A"/>
                          </a:solidFill>
                          <a:effectLst/>
                          <a:uLnTx/>
                          <a:uFillTx/>
                          <a:latin typeface="+mn-lt"/>
                          <a:ea typeface="+mn-ea"/>
                          <a:cs typeface="+mn-cs"/>
                        </a:rPr>
                        <a:t>Activity 1</a:t>
                      </a:r>
                      <a:endParaRPr kumimoji="0" lang="en-PH" sz="800" b="1"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600" dirty="0">
                        <a:latin typeface="+mn-lt"/>
                      </a:endParaRPr>
                    </a:p>
                  </a:txBody>
                  <a:tcPr marL="54000" marR="54000" marT="27000" marB="27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a:t>
                      </a:r>
                      <a:endParaRPr kumimoji="0" lang="en-PH" sz="400" b="0" i="0" u="none" strike="noStrike" kern="1200" cap="none" spc="0" normalizeH="0" baseline="0" noProof="0" dirty="0">
                        <a:ln>
                          <a:noFill/>
                        </a:ln>
                        <a:solidFill>
                          <a:srgbClr val="1A1A1A"/>
                        </a:solidFill>
                        <a:effectLst/>
                        <a:uLnTx/>
                        <a:uFillTx/>
                        <a:latin typeface="+mn-lt"/>
                        <a:ea typeface="+mn-ea"/>
                        <a:cs typeface="+mn-cs"/>
                      </a:endParaRPr>
                    </a:p>
                  </a:txBody>
                  <a:tcPr marL="54000" marR="54000" marT="27000" marB="27000">
                    <a:lnL w="9525" cap="flat" cmpd="sng" algn="ctr">
                      <a:solidFill>
                        <a:schemeClr val="bg1">
                          <a:lumMod val="75000"/>
                        </a:schemeClr>
                      </a:solid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0499881"/>
                  </a:ext>
                </a:extLst>
              </a:tr>
            </a:tbl>
          </a:graphicData>
        </a:graphic>
      </p:graphicFrame>
      <p:sp>
        <p:nvSpPr>
          <p:cNvPr id="4" name="Rectangle 3">
            <a:extLst>
              <a:ext uri="{FF2B5EF4-FFF2-40B4-BE49-F238E27FC236}">
                <a16:creationId xmlns:a16="http://schemas.microsoft.com/office/drawing/2014/main" id="{6DF17D53-9A87-4ECA-AA01-EE32F9C9DE98}"/>
              </a:ext>
            </a:extLst>
          </p:cNvPr>
          <p:cNvSpPr/>
          <p:nvPr/>
        </p:nvSpPr>
        <p:spPr>
          <a:xfrm>
            <a:off x="1905001" y="2049823"/>
            <a:ext cx="3895725" cy="15953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tx1"/>
                </a:solidFill>
                <a:latin typeface="+mj-lt"/>
              </a:rPr>
              <a:t>Month</a:t>
            </a:r>
            <a:endParaRPr lang="en-PH" sz="900" b="1" dirty="0">
              <a:solidFill>
                <a:schemeClr val="tx1"/>
              </a:solidFill>
              <a:latin typeface="+mj-lt"/>
            </a:endParaRPr>
          </a:p>
        </p:txBody>
      </p:sp>
      <p:grpSp>
        <p:nvGrpSpPr>
          <p:cNvPr id="16" name="Group 15">
            <a:extLst>
              <a:ext uri="{FF2B5EF4-FFF2-40B4-BE49-F238E27FC236}">
                <a16:creationId xmlns:a16="http://schemas.microsoft.com/office/drawing/2014/main" id="{3BBCAE5A-0322-4CB9-AE1C-6BA635042901}"/>
              </a:ext>
            </a:extLst>
          </p:cNvPr>
          <p:cNvGrpSpPr/>
          <p:nvPr/>
        </p:nvGrpSpPr>
        <p:grpSpPr>
          <a:xfrm>
            <a:off x="272848" y="1319514"/>
            <a:ext cx="8576000" cy="226468"/>
            <a:chOff x="363795" y="1220318"/>
            <a:chExt cx="6593568" cy="370849"/>
          </a:xfrm>
        </p:grpSpPr>
        <p:sp>
          <p:nvSpPr>
            <p:cNvPr id="17" name="TextBox 16">
              <a:extLst>
                <a:ext uri="{FF2B5EF4-FFF2-40B4-BE49-F238E27FC236}">
                  <a16:creationId xmlns:a16="http://schemas.microsoft.com/office/drawing/2014/main" id="{F150752D-CACE-4B81-8F4B-6BF93B771118}"/>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200" b="1" dirty="0">
                  <a:solidFill>
                    <a:schemeClr val="accent1"/>
                  </a:solidFill>
                  <a:latin typeface="+mj-lt"/>
                </a:rPr>
                <a:t>Lorem ipsum dolor sit amet, consectetur</a:t>
              </a:r>
              <a:endParaRPr lang="en-PH" sz="1200" b="1" dirty="0">
                <a:solidFill>
                  <a:schemeClr val="accent1"/>
                </a:solidFill>
                <a:latin typeface="+mj-lt"/>
              </a:endParaRPr>
            </a:p>
          </p:txBody>
        </p:sp>
        <p:cxnSp>
          <p:nvCxnSpPr>
            <p:cNvPr id="18" name="Straight Connector 17">
              <a:extLst>
                <a:ext uri="{FF2B5EF4-FFF2-40B4-BE49-F238E27FC236}">
                  <a16:creationId xmlns:a16="http://schemas.microsoft.com/office/drawing/2014/main" id="{22A2B1C5-792D-4CEF-9418-B7AECCD143F2}"/>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 name="ee4pContent4">
            <a:extLst>
              <a:ext uri="{FF2B5EF4-FFF2-40B4-BE49-F238E27FC236}">
                <a16:creationId xmlns:a16="http://schemas.microsoft.com/office/drawing/2014/main" id="{F4B44EE2-AB84-4A42-9052-434E126B800A}"/>
              </a:ext>
            </a:extLst>
          </p:cNvPr>
          <p:cNvSpPr txBox="1"/>
          <p:nvPr/>
        </p:nvSpPr>
        <p:spPr>
          <a:xfrm>
            <a:off x="269779" y="1585923"/>
            <a:ext cx="8576000" cy="3913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Tree>
    <p:extLst>
      <p:ext uri="{BB962C8B-B14F-4D97-AF65-F5344CB8AC3E}">
        <p14:creationId xmlns:p14="http://schemas.microsoft.com/office/powerpoint/2010/main" val="270653561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ED361A-579B-4CE7-A264-5A3B7D944C90}"/>
              </a:ext>
            </a:extLst>
          </p:cNvPr>
          <p:cNvSpPr>
            <a:spLocks noGrp="1"/>
          </p:cNvSpPr>
          <p:nvPr>
            <p:ph type="title"/>
          </p:nvPr>
        </p:nvSpPr>
        <p:spPr>
          <a:xfrm>
            <a:off x="295153" y="102266"/>
            <a:ext cx="8576001" cy="812134"/>
          </a:xfrm>
        </p:spPr>
        <p:txBody>
          <a:bodyPr>
            <a:normAutofit/>
          </a:bodyPr>
          <a:lstStyle/>
          <a:p>
            <a:r>
              <a:rPr lang="en-US" dirty="0"/>
              <a:t>Annual Timeline (Monthly)</a:t>
            </a:r>
          </a:p>
        </p:txBody>
      </p:sp>
      <p:sp>
        <p:nvSpPr>
          <p:cNvPr id="4" name="Slide Number Placeholder 3">
            <a:extLst>
              <a:ext uri="{FF2B5EF4-FFF2-40B4-BE49-F238E27FC236}">
                <a16:creationId xmlns:a16="http://schemas.microsoft.com/office/drawing/2014/main" id="{CD42D72B-16B1-4401-890B-055044F197F3}"/>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159</a:t>
            </a:fld>
            <a:endParaRPr lang="en-PH" dirty="0"/>
          </a:p>
        </p:txBody>
      </p:sp>
      <p:cxnSp>
        <p:nvCxnSpPr>
          <p:cNvPr id="5" name="Straight Connector 4">
            <a:extLst>
              <a:ext uri="{FF2B5EF4-FFF2-40B4-BE49-F238E27FC236}">
                <a16:creationId xmlns:a16="http://schemas.microsoft.com/office/drawing/2014/main" id="{137337FD-5F89-46B2-A4B0-7D8C923E4442}"/>
              </a:ext>
            </a:extLst>
          </p:cNvPr>
          <p:cNvCxnSpPr/>
          <p:nvPr/>
        </p:nvCxnSpPr>
        <p:spPr>
          <a:xfrm>
            <a:off x="381965" y="1958074"/>
            <a:ext cx="8466882" cy="0"/>
          </a:xfrm>
          <a:prstGeom prst="line">
            <a:avLst/>
          </a:prstGeom>
          <a:ln w="63500">
            <a:solidFill>
              <a:schemeClr val="bg1">
                <a:lumMod val="75000"/>
              </a:schemeClr>
            </a:solidFill>
            <a:tailEnd type="triangle" w="med" len="me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17ED0A0D-D501-4273-B907-5CB6AAEE7343}"/>
              </a:ext>
            </a:extLst>
          </p:cNvPr>
          <p:cNvSpPr/>
          <p:nvPr/>
        </p:nvSpPr>
        <p:spPr>
          <a:xfrm>
            <a:off x="529936" y="1880142"/>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7" name="Oval 6">
            <a:extLst>
              <a:ext uri="{FF2B5EF4-FFF2-40B4-BE49-F238E27FC236}">
                <a16:creationId xmlns:a16="http://schemas.microsoft.com/office/drawing/2014/main" id="{2EAF593C-A92C-4C18-87FF-858F3FF50D83}"/>
              </a:ext>
            </a:extLst>
          </p:cNvPr>
          <p:cNvSpPr/>
          <p:nvPr/>
        </p:nvSpPr>
        <p:spPr>
          <a:xfrm>
            <a:off x="1237314" y="1880144"/>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 name="Oval 7">
            <a:extLst>
              <a:ext uri="{FF2B5EF4-FFF2-40B4-BE49-F238E27FC236}">
                <a16:creationId xmlns:a16="http://schemas.microsoft.com/office/drawing/2014/main" id="{4FAC4BBE-F4BF-4F95-B2F5-BC838D49EDA4}"/>
              </a:ext>
            </a:extLst>
          </p:cNvPr>
          <p:cNvSpPr/>
          <p:nvPr/>
        </p:nvSpPr>
        <p:spPr>
          <a:xfrm>
            <a:off x="1944691" y="1880144"/>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9" name="Oval 8">
            <a:extLst>
              <a:ext uri="{FF2B5EF4-FFF2-40B4-BE49-F238E27FC236}">
                <a16:creationId xmlns:a16="http://schemas.microsoft.com/office/drawing/2014/main" id="{5F9E4015-A2C3-409B-96D3-BC40A718618A}"/>
              </a:ext>
            </a:extLst>
          </p:cNvPr>
          <p:cNvSpPr/>
          <p:nvPr/>
        </p:nvSpPr>
        <p:spPr>
          <a:xfrm>
            <a:off x="2652068" y="1880144"/>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0" name="Oval 9">
            <a:extLst>
              <a:ext uri="{FF2B5EF4-FFF2-40B4-BE49-F238E27FC236}">
                <a16:creationId xmlns:a16="http://schemas.microsoft.com/office/drawing/2014/main" id="{1E7DD1BC-4950-4617-81D7-C42C22D48F19}"/>
              </a:ext>
            </a:extLst>
          </p:cNvPr>
          <p:cNvSpPr/>
          <p:nvPr/>
        </p:nvSpPr>
        <p:spPr>
          <a:xfrm>
            <a:off x="3359445" y="1880144"/>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1" name="Oval 10">
            <a:extLst>
              <a:ext uri="{FF2B5EF4-FFF2-40B4-BE49-F238E27FC236}">
                <a16:creationId xmlns:a16="http://schemas.microsoft.com/office/drawing/2014/main" id="{496BC47A-5EF1-49BB-82D5-3054DCC50436}"/>
              </a:ext>
            </a:extLst>
          </p:cNvPr>
          <p:cNvSpPr/>
          <p:nvPr/>
        </p:nvSpPr>
        <p:spPr>
          <a:xfrm>
            <a:off x="4066821" y="1880144"/>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2" name="Oval 11">
            <a:extLst>
              <a:ext uri="{FF2B5EF4-FFF2-40B4-BE49-F238E27FC236}">
                <a16:creationId xmlns:a16="http://schemas.microsoft.com/office/drawing/2014/main" id="{63ADAD76-FBB5-4D0C-8FF2-F53161264A4D}"/>
              </a:ext>
            </a:extLst>
          </p:cNvPr>
          <p:cNvSpPr/>
          <p:nvPr/>
        </p:nvSpPr>
        <p:spPr>
          <a:xfrm>
            <a:off x="4774198" y="1880144"/>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3" name="Oval 12">
            <a:extLst>
              <a:ext uri="{FF2B5EF4-FFF2-40B4-BE49-F238E27FC236}">
                <a16:creationId xmlns:a16="http://schemas.microsoft.com/office/drawing/2014/main" id="{05D634CA-F5E9-4BC9-A126-FDB798537743}"/>
              </a:ext>
            </a:extLst>
          </p:cNvPr>
          <p:cNvSpPr/>
          <p:nvPr/>
        </p:nvSpPr>
        <p:spPr>
          <a:xfrm>
            <a:off x="5481575" y="1880144"/>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4" name="Oval 13">
            <a:extLst>
              <a:ext uri="{FF2B5EF4-FFF2-40B4-BE49-F238E27FC236}">
                <a16:creationId xmlns:a16="http://schemas.microsoft.com/office/drawing/2014/main" id="{78F89D1B-B2A6-4265-9C41-3E7C5A4B530E}"/>
              </a:ext>
            </a:extLst>
          </p:cNvPr>
          <p:cNvSpPr/>
          <p:nvPr/>
        </p:nvSpPr>
        <p:spPr>
          <a:xfrm>
            <a:off x="6188952" y="1880144"/>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5" name="Oval 14">
            <a:extLst>
              <a:ext uri="{FF2B5EF4-FFF2-40B4-BE49-F238E27FC236}">
                <a16:creationId xmlns:a16="http://schemas.microsoft.com/office/drawing/2014/main" id="{9B3B9A03-2F72-4F7E-903C-E772BECE20E7}"/>
              </a:ext>
            </a:extLst>
          </p:cNvPr>
          <p:cNvSpPr/>
          <p:nvPr/>
        </p:nvSpPr>
        <p:spPr>
          <a:xfrm>
            <a:off x="6896328" y="1880144"/>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6" name="Oval 15">
            <a:extLst>
              <a:ext uri="{FF2B5EF4-FFF2-40B4-BE49-F238E27FC236}">
                <a16:creationId xmlns:a16="http://schemas.microsoft.com/office/drawing/2014/main" id="{F5FC98F0-0485-42BA-8436-F3959BB3DD56}"/>
              </a:ext>
            </a:extLst>
          </p:cNvPr>
          <p:cNvSpPr/>
          <p:nvPr/>
        </p:nvSpPr>
        <p:spPr>
          <a:xfrm>
            <a:off x="7603705" y="1880144"/>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7" name="Oval 16">
            <a:extLst>
              <a:ext uri="{FF2B5EF4-FFF2-40B4-BE49-F238E27FC236}">
                <a16:creationId xmlns:a16="http://schemas.microsoft.com/office/drawing/2014/main" id="{F784D143-ED14-4317-AC4D-707A45E94389}"/>
              </a:ext>
            </a:extLst>
          </p:cNvPr>
          <p:cNvSpPr/>
          <p:nvPr/>
        </p:nvSpPr>
        <p:spPr>
          <a:xfrm>
            <a:off x="8311077" y="1880142"/>
            <a:ext cx="155864" cy="155864"/>
          </a:xfrm>
          <a:prstGeom prst="ellipse">
            <a:avLst/>
          </a:prstGeom>
          <a:solidFill>
            <a:schemeClr val="bg1"/>
          </a:solidFill>
          <a:ln w="476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9" name="ee4pContent4">
            <a:extLst>
              <a:ext uri="{FF2B5EF4-FFF2-40B4-BE49-F238E27FC236}">
                <a16:creationId xmlns:a16="http://schemas.microsoft.com/office/drawing/2014/main" id="{AA62E262-2BB4-4F33-9C52-464AFEEA0F00}"/>
              </a:ext>
            </a:extLst>
          </p:cNvPr>
          <p:cNvSpPr txBox="1"/>
          <p:nvPr/>
        </p:nvSpPr>
        <p:spPr>
          <a:xfrm>
            <a:off x="418680" y="1579959"/>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JAN</a:t>
            </a:r>
            <a:endParaRPr lang="en-PH" sz="900" b="1" dirty="0">
              <a:solidFill>
                <a:schemeClr val="tx1"/>
              </a:solidFill>
              <a:latin typeface="+mj-lt"/>
            </a:endParaRPr>
          </a:p>
        </p:txBody>
      </p:sp>
      <p:sp>
        <p:nvSpPr>
          <p:cNvPr id="20" name="ee4pContent4">
            <a:extLst>
              <a:ext uri="{FF2B5EF4-FFF2-40B4-BE49-F238E27FC236}">
                <a16:creationId xmlns:a16="http://schemas.microsoft.com/office/drawing/2014/main" id="{DD889B7F-E20C-4C14-B8A7-80B34D8DB9F3}"/>
              </a:ext>
            </a:extLst>
          </p:cNvPr>
          <p:cNvSpPr txBox="1"/>
          <p:nvPr/>
        </p:nvSpPr>
        <p:spPr>
          <a:xfrm>
            <a:off x="1126058" y="1579959"/>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FEB</a:t>
            </a:r>
            <a:endParaRPr lang="en-PH" sz="900" b="1" dirty="0">
              <a:solidFill>
                <a:schemeClr val="tx1"/>
              </a:solidFill>
              <a:latin typeface="+mj-lt"/>
            </a:endParaRPr>
          </a:p>
        </p:txBody>
      </p:sp>
      <p:sp>
        <p:nvSpPr>
          <p:cNvPr id="21" name="ee4pContent4">
            <a:extLst>
              <a:ext uri="{FF2B5EF4-FFF2-40B4-BE49-F238E27FC236}">
                <a16:creationId xmlns:a16="http://schemas.microsoft.com/office/drawing/2014/main" id="{B188708E-AC7B-4756-A29A-A87AE73FC328}"/>
              </a:ext>
            </a:extLst>
          </p:cNvPr>
          <p:cNvSpPr txBox="1"/>
          <p:nvPr/>
        </p:nvSpPr>
        <p:spPr>
          <a:xfrm>
            <a:off x="1833436" y="1579961"/>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MAR</a:t>
            </a:r>
            <a:endParaRPr lang="en-PH" sz="800" b="1" dirty="0">
              <a:solidFill>
                <a:schemeClr val="tx1"/>
              </a:solidFill>
              <a:latin typeface="+mj-lt"/>
            </a:endParaRPr>
          </a:p>
        </p:txBody>
      </p:sp>
      <p:sp>
        <p:nvSpPr>
          <p:cNvPr id="22" name="ee4pContent4">
            <a:extLst>
              <a:ext uri="{FF2B5EF4-FFF2-40B4-BE49-F238E27FC236}">
                <a16:creationId xmlns:a16="http://schemas.microsoft.com/office/drawing/2014/main" id="{2E1D8F59-B775-467F-AD12-FD7121983246}"/>
              </a:ext>
            </a:extLst>
          </p:cNvPr>
          <p:cNvSpPr txBox="1"/>
          <p:nvPr/>
        </p:nvSpPr>
        <p:spPr>
          <a:xfrm>
            <a:off x="3248189" y="1579961"/>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MAY</a:t>
            </a:r>
            <a:endParaRPr lang="en-PH" sz="900" b="1" dirty="0">
              <a:solidFill>
                <a:schemeClr val="tx1"/>
              </a:solidFill>
              <a:latin typeface="+mj-lt"/>
            </a:endParaRPr>
          </a:p>
        </p:txBody>
      </p:sp>
      <p:sp>
        <p:nvSpPr>
          <p:cNvPr id="23" name="ee4pContent4">
            <a:extLst>
              <a:ext uri="{FF2B5EF4-FFF2-40B4-BE49-F238E27FC236}">
                <a16:creationId xmlns:a16="http://schemas.microsoft.com/office/drawing/2014/main" id="{ABBCB839-0531-4E0E-A4A5-44B921036659}"/>
              </a:ext>
            </a:extLst>
          </p:cNvPr>
          <p:cNvSpPr txBox="1"/>
          <p:nvPr/>
        </p:nvSpPr>
        <p:spPr>
          <a:xfrm>
            <a:off x="4662943" y="1579961"/>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JUL</a:t>
            </a:r>
            <a:endParaRPr lang="en-PH" sz="900" b="1" dirty="0">
              <a:solidFill>
                <a:schemeClr val="tx1"/>
              </a:solidFill>
              <a:latin typeface="+mj-lt"/>
            </a:endParaRPr>
          </a:p>
        </p:txBody>
      </p:sp>
      <p:sp>
        <p:nvSpPr>
          <p:cNvPr id="24" name="ee4pContent4">
            <a:extLst>
              <a:ext uri="{FF2B5EF4-FFF2-40B4-BE49-F238E27FC236}">
                <a16:creationId xmlns:a16="http://schemas.microsoft.com/office/drawing/2014/main" id="{E526FD00-C546-4C33-B390-E4CDEFFAB48D}"/>
              </a:ext>
            </a:extLst>
          </p:cNvPr>
          <p:cNvSpPr txBox="1"/>
          <p:nvPr/>
        </p:nvSpPr>
        <p:spPr>
          <a:xfrm>
            <a:off x="2540813" y="1579961"/>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APR</a:t>
            </a:r>
            <a:endParaRPr lang="en-PH" sz="900" b="1" dirty="0">
              <a:solidFill>
                <a:schemeClr val="tx1"/>
              </a:solidFill>
              <a:latin typeface="+mj-lt"/>
            </a:endParaRPr>
          </a:p>
        </p:txBody>
      </p:sp>
      <p:sp>
        <p:nvSpPr>
          <p:cNvPr id="25" name="ee4pContent4">
            <a:extLst>
              <a:ext uri="{FF2B5EF4-FFF2-40B4-BE49-F238E27FC236}">
                <a16:creationId xmlns:a16="http://schemas.microsoft.com/office/drawing/2014/main" id="{5AC47502-0985-4690-AE59-8C507AB3E2D4}"/>
              </a:ext>
            </a:extLst>
          </p:cNvPr>
          <p:cNvSpPr txBox="1"/>
          <p:nvPr/>
        </p:nvSpPr>
        <p:spPr>
          <a:xfrm>
            <a:off x="3955566" y="1579961"/>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JUN</a:t>
            </a:r>
            <a:endParaRPr lang="en-PH" sz="900" b="1" dirty="0">
              <a:solidFill>
                <a:schemeClr val="tx1"/>
              </a:solidFill>
              <a:latin typeface="+mj-lt"/>
            </a:endParaRPr>
          </a:p>
        </p:txBody>
      </p:sp>
      <p:sp>
        <p:nvSpPr>
          <p:cNvPr id="26" name="ee4pContent4">
            <a:extLst>
              <a:ext uri="{FF2B5EF4-FFF2-40B4-BE49-F238E27FC236}">
                <a16:creationId xmlns:a16="http://schemas.microsoft.com/office/drawing/2014/main" id="{008EE926-F8FB-400B-9BBB-0059436DF373}"/>
              </a:ext>
            </a:extLst>
          </p:cNvPr>
          <p:cNvSpPr txBox="1"/>
          <p:nvPr/>
        </p:nvSpPr>
        <p:spPr>
          <a:xfrm>
            <a:off x="5370320" y="1579961"/>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AUG</a:t>
            </a:r>
            <a:endParaRPr lang="en-PH" sz="900" b="1" dirty="0">
              <a:solidFill>
                <a:schemeClr val="tx1"/>
              </a:solidFill>
              <a:latin typeface="+mj-lt"/>
            </a:endParaRPr>
          </a:p>
        </p:txBody>
      </p:sp>
      <p:sp>
        <p:nvSpPr>
          <p:cNvPr id="27" name="ee4pContent4">
            <a:extLst>
              <a:ext uri="{FF2B5EF4-FFF2-40B4-BE49-F238E27FC236}">
                <a16:creationId xmlns:a16="http://schemas.microsoft.com/office/drawing/2014/main" id="{70C59092-FCE6-41B1-98A3-EEF817D1BCF8}"/>
              </a:ext>
            </a:extLst>
          </p:cNvPr>
          <p:cNvSpPr txBox="1"/>
          <p:nvPr/>
        </p:nvSpPr>
        <p:spPr>
          <a:xfrm>
            <a:off x="6077696" y="1579961"/>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SEP</a:t>
            </a:r>
            <a:endParaRPr lang="en-PH" sz="900" b="1" dirty="0">
              <a:solidFill>
                <a:schemeClr val="tx1"/>
              </a:solidFill>
              <a:latin typeface="+mj-lt"/>
            </a:endParaRPr>
          </a:p>
        </p:txBody>
      </p:sp>
      <p:sp>
        <p:nvSpPr>
          <p:cNvPr id="28" name="ee4pContent4">
            <a:extLst>
              <a:ext uri="{FF2B5EF4-FFF2-40B4-BE49-F238E27FC236}">
                <a16:creationId xmlns:a16="http://schemas.microsoft.com/office/drawing/2014/main" id="{F5CCD620-0A26-4A7F-85BF-72E3825C8598}"/>
              </a:ext>
            </a:extLst>
          </p:cNvPr>
          <p:cNvSpPr txBox="1"/>
          <p:nvPr/>
        </p:nvSpPr>
        <p:spPr>
          <a:xfrm>
            <a:off x="6785073" y="1579961"/>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OCT</a:t>
            </a:r>
            <a:endParaRPr lang="en-PH" sz="900" b="1" dirty="0">
              <a:solidFill>
                <a:schemeClr val="tx1"/>
              </a:solidFill>
              <a:latin typeface="+mj-lt"/>
            </a:endParaRPr>
          </a:p>
        </p:txBody>
      </p:sp>
      <p:sp>
        <p:nvSpPr>
          <p:cNvPr id="29" name="ee4pContent4">
            <a:extLst>
              <a:ext uri="{FF2B5EF4-FFF2-40B4-BE49-F238E27FC236}">
                <a16:creationId xmlns:a16="http://schemas.microsoft.com/office/drawing/2014/main" id="{4995BE5B-50C1-4E2E-8045-425B7ACBBEB9}"/>
              </a:ext>
            </a:extLst>
          </p:cNvPr>
          <p:cNvSpPr txBox="1"/>
          <p:nvPr/>
        </p:nvSpPr>
        <p:spPr>
          <a:xfrm>
            <a:off x="7492450" y="1579961"/>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NOV</a:t>
            </a:r>
            <a:endParaRPr lang="en-PH" sz="900" b="1" dirty="0">
              <a:solidFill>
                <a:schemeClr val="tx1"/>
              </a:solidFill>
              <a:latin typeface="+mj-lt"/>
            </a:endParaRPr>
          </a:p>
        </p:txBody>
      </p:sp>
      <p:sp>
        <p:nvSpPr>
          <p:cNvPr id="30" name="ee4pContent4">
            <a:extLst>
              <a:ext uri="{FF2B5EF4-FFF2-40B4-BE49-F238E27FC236}">
                <a16:creationId xmlns:a16="http://schemas.microsoft.com/office/drawing/2014/main" id="{5813A010-F58E-4AC7-BE2F-EB940C65EEE0}"/>
              </a:ext>
            </a:extLst>
          </p:cNvPr>
          <p:cNvSpPr txBox="1"/>
          <p:nvPr/>
        </p:nvSpPr>
        <p:spPr>
          <a:xfrm>
            <a:off x="8199822" y="1579959"/>
            <a:ext cx="378376" cy="26121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1000" b="1" dirty="0">
                <a:solidFill>
                  <a:schemeClr val="tx1"/>
                </a:solidFill>
                <a:latin typeface="+mj-lt"/>
              </a:rPr>
              <a:t>DEC</a:t>
            </a:r>
            <a:endParaRPr lang="en-PH" sz="900" b="1" dirty="0">
              <a:solidFill>
                <a:schemeClr val="tx1"/>
              </a:solidFill>
              <a:latin typeface="+mj-lt"/>
            </a:endParaRPr>
          </a:p>
        </p:txBody>
      </p:sp>
      <p:sp>
        <p:nvSpPr>
          <p:cNvPr id="31" name="TextBox 30">
            <a:extLst>
              <a:ext uri="{FF2B5EF4-FFF2-40B4-BE49-F238E27FC236}">
                <a16:creationId xmlns:a16="http://schemas.microsoft.com/office/drawing/2014/main" id="{9C05616F-B244-484E-A97A-C44397AE23C5}"/>
              </a:ext>
            </a:extLst>
          </p:cNvPr>
          <p:cNvSpPr txBox="1"/>
          <p:nvPr/>
        </p:nvSpPr>
        <p:spPr>
          <a:xfrm>
            <a:off x="2039665" y="1319514"/>
            <a:ext cx="5042364" cy="219212"/>
          </a:xfrm>
          <a:prstGeom prst="rect">
            <a:avLst/>
          </a:prstGeom>
          <a:noFill/>
        </p:spPr>
        <p:txBody>
          <a:bodyPr wrap="square" lIns="0" tIns="0" rIns="0" bIns="0" rtlCol="0" anchor="ctr">
            <a:noAutofit/>
          </a:bodyPr>
          <a:lstStyle/>
          <a:p>
            <a:pPr algn="ctr"/>
            <a:r>
              <a:rPr lang="en-US" sz="1400" b="1" dirty="0">
                <a:solidFill>
                  <a:schemeClr val="accent2"/>
                </a:solidFill>
                <a:latin typeface="+mj-lt"/>
              </a:rPr>
              <a:t>Lorem ipsum dolor sit amet, consectetur</a:t>
            </a:r>
          </a:p>
        </p:txBody>
      </p:sp>
      <p:sp>
        <p:nvSpPr>
          <p:cNvPr id="33" name="Rectangle 32">
            <a:extLst>
              <a:ext uri="{FF2B5EF4-FFF2-40B4-BE49-F238E27FC236}">
                <a16:creationId xmlns:a16="http://schemas.microsoft.com/office/drawing/2014/main" id="{7E86C23C-45BE-4E61-8D04-3B2B315B5C60}"/>
              </a:ext>
            </a:extLst>
          </p:cNvPr>
          <p:cNvSpPr/>
          <p:nvPr/>
        </p:nvSpPr>
        <p:spPr>
          <a:xfrm>
            <a:off x="546795" y="2362200"/>
            <a:ext cx="8220016" cy="2626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rPr>
              <a:t>Activity</a:t>
            </a:r>
            <a:endParaRPr lang="en-PH" sz="900" dirty="0">
              <a:solidFill>
                <a:schemeClr val="bg1"/>
              </a:solidFill>
            </a:endParaRPr>
          </a:p>
        </p:txBody>
      </p:sp>
      <p:sp>
        <p:nvSpPr>
          <p:cNvPr id="35" name="Rectangle 34">
            <a:extLst>
              <a:ext uri="{FF2B5EF4-FFF2-40B4-BE49-F238E27FC236}">
                <a16:creationId xmlns:a16="http://schemas.microsoft.com/office/drawing/2014/main" id="{6063CDE4-DB0C-4EE1-AE75-CD73C68682FE}"/>
              </a:ext>
            </a:extLst>
          </p:cNvPr>
          <p:cNvSpPr/>
          <p:nvPr/>
        </p:nvSpPr>
        <p:spPr>
          <a:xfrm>
            <a:off x="1504436" y="2655070"/>
            <a:ext cx="7262377" cy="26261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tx1"/>
                </a:solidFill>
              </a:rPr>
              <a:t>Activity</a:t>
            </a:r>
            <a:endParaRPr lang="en-PH" sz="900" dirty="0">
              <a:solidFill>
                <a:schemeClr val="tx1"/>
              </a:solidFill>
            </a:endParaRPr>
          </a:p>
        </p:txBody>
      </p:sp>
      <p:sp>
        <p:nvSpPr>
          <p:cNvPr id="36" name="Rectangle 35">
            <a:extLst>
              <a:ext uri="{FF2B5EF4-FFF2-40B4-BE49-F238E27FC236}">
                <a16:creationId xmlns:a16="http://schemas.microsoft.com/office/drawing/2014/main" id="{CCD89EF8-AA7F-4304-93FB-246DF4863DF4}"/>
              </a:ext>
            </a:extLst>
          </p:cNvPr>
          <p:cNvSpPr/>
          <p:nvPr/>
        </p:nvSpPr>
        <p:spPr>
          <a:xfrm>
            <a:off x="914403" y="3240809"/>
            <a:ext cx="7852409" cy="2626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rPr>
              <a:t>Activity</a:t>
            </a:r>
            <a:endParaRPr lang="en-PH" sz="900" dirty="0">
              <a:solidFill>
                <a:schemeClr val="bg1"/>
              </a:solidFill>
            </a:endParaRPr>
          </a:p>
        </p:txBody>
      </p:sp>
      <p:sp>
        <p:nvSpPr>
          <p:cNvPr id="37" name="Rectangle 36">
            <a:extLst>
              <a:ext uri="{FF2B5EF4-FFF2-40B4-BE49-F238E27FC236}">
                <a16:creationId xmlns:a16="http://schemas.microsoft.com/office/drawing/2014/main" id="{F4CCD30F-A8C0-4732-B91F-B9274B8E67F6}"/>
              </a:ext>
            </a:extLst>
          </p:cNvPr>
          <p:cNvSpPr/>
          <p:nvPr/>
        </p:nvSpPr>
        <p:spPr>
          <a:xfrm>
            <a:off x="546795" y="2947940"/>
            <a:ext cx="8220016" cy="26261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tx1"/>
                </a:solidFill>
              </a:rPr>
              <a:t>Activity</a:t>
            </a:r>
            <a:endParaRPr lang="en-PH" sz="900" dirty="0">
              <a:solidFill>
                <a:schemeClr val="tx1"/>
              </a:solidFill>
            </a:endParaRPr>
          </a:p>
        </p:txBody>
      </p:sp>
      <p:sp>
        <p:nvSpPr>
          <p:cNvPr id="38" name="Rectangle 37">
            <a:extLst>
              <a:ext uri="{FF2B5EF4-FFF2-40B4-BE49-F238E27FC236}">
                <a16:creationId xmlns:a16="http://schemas.microsoft.com/office/drawing/2014/main" id="{763B8445-B8F9-4A82-82EC-054EB4CDDEF4}"/>
              </a:ext>
            </a:extLst>
          </p:cNvPr>
          <p:cNvSpPr/>
          <p:nvPr/>
        </p:nvSpPr>
        <p:spPr>
          <a:xfrm>
            <a:off x="2100556" y="3533679"/>
            <a:ext cx="6666257" cy="26261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tx1"/>
                </a:solidFill>
              </a:rPr>
              <a:t>Activity</a:t>
            </a:r>
            <a:endParaRPr lang="en-PH" sz="900" dirty="0">
              <a:solidFill>
                <a:schemeClr val="tx1"/>
              </a:solidFill>
            </a:endParaRPr>
          </a:p>
        </p:txBody>
      </p:sp>
      <p:sp>
        <p:nvSpPr>
          <p:cNvPr id="39" name="Rectangle 38">
            <a:extLst>
              <a:ext uri="{FF2B5EF4-FFF2-40B4-BE49-F238E27FC236}">
                <a16:creationId xmlns:a16="http://schemas.microsoft.com/office/drawing/2014/main" id="{265A5519-FC47-4C36-9965-020F9E5F795C}"/>
              </a:ext>
            </a:extLst>
          </p:cNvPr>
          <p:cNvSpPr/>
          <p:nvPr/>
        </p:nvSpPr>
        <p:spPr>
          <a:xfrm>
            <a:off x="2652070" y="3826548"/>
            <a:ext cx="6114743" cy="26261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tx1"/>
                </a:solidFill>
              </a:rPr>
              <a:t>Activity</a:t>
            </a:r>
            <a:endParaRPr lang="en-PH" sz="900" dirty="0">
              <a:solidFill>
                <a:schemeClr val="tx1"/>
              </a:solidFill>
            </a:endParaRPr>
          </a:p>
        </p:txBody>
      </p:sp>
      <p:sp>
        <p:nvSpPr>
          <p:cNvPr id="40" name="Rectangle 39">
            <a:extLst>
              <a:ext uri="{FF2B5EF4-FFF2-40B4-BE49-F238E27FC236}">
                <a16:creationId xmlns:a16="http://schemas.microsoft.com/office/drawing/2014/main" id="{CEC04E4C-5CDB-4842-AC26-B3FA84337DFD}"/>
              </a:ext>
            </a:extLst>
          </p:cNvPr>
          <p:cNvSpPr/>
          <p:nvPr/>
        </p:nvSpPr>
        <p:spPr>
          <a:xfrm>
            <a:off x="4144751" y="4119418"/>
            <a:ext cx="4622058" cy="2626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rPr>
              <a:t>Activity</a:t>
            </a:r>
            <a:endParaRPr lang="en-PH" sz="900" dirty="0">
              <a:solidFill>
                <a:schemeClr val="bg1"/>
              </a:solidFill>
            </a:endParaRPr>
          </a:p>
        </p:txBody>
      </p:sp>
      <p:sp>
        <p:nvSpPr>
          <p:cNvPr id="41" name="Rectangle 40">
            <a:extLst>
              <a:ext uri="{FF2B5EF4-FFF2-40B4-BE49-F238E27FC236}">
                <a16:creationId xmlns:a16="http://schemas.microsoft.com/office/drawing/2014/main" id="{1BC34A5F-7EFE-4823-B2F4-EB116F6F8B91}"/>
              </a:ext>
            </a:extLst>
          </p:cNvPr>
          <p:cNvSpPr/>
          <p:nvPr/>
        </p:nvSpPr>
        <p:spPr>
          <a:xfrm>
            <a:off x="1944689" y="4412288"/>
            <a:ext cx="6822120" cy="26261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tx1"/>
                </a:solidFill>
              </a:rPr>
              <a:t>Activity</a:t>
            </a:r>
            <a:endParaRPr lang="en-PH" sz="900" dirty="0">
              <a:solidFill>
                <a:schemeClr val="tx1"/>
              </a:solidFill>
            </a:endParaRPr>
          </a:p>
        </p:txBody>
      </p:sp>
      <p:sp>
        <p:nvSpPr>
          <p:cNvPr id="42" name="Rectangle 41">
            <a:extLst>
              <a:ext uri="{FF2B5EF4-FFF2-40B4-BE49-F238E27FC236}">
                <a16:creationId xmlns:a16="http://schemas.microsoft.com/office/drawing/2014/main" id="{66FB3388-566C-4C31-B28E-D28B280E7102}"/>
              </a:ext>
            </a:extLst>
          </p:cNvPr>
          <p:cNvSpPr/>
          <p:nvPr/>
        </p:nvSpPr>
        <p:spPr>
          <a:xfrm>
            <a:off x="3359446" y="4705157"/>
            <a:ext cx="5407367" cy="2626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rPr>
              <a:t>Activity</a:t>
            </a:r>
            <a:endParaRPr lang="en-PH" sz="900" dirty="0">
              <a:solidFill>
                <a:schemeClr val="bg1"/>
              </a:solidFill>
            </a:endParaRPr>
          </a:p>
        </p:txBody>
      </p:sp>
      <p:sp>
        <p:nvSpPr>
          <p:cNvPr id="44" name="Rectangle 43">
            <a:extLst>
              <a:ext uri="{FF2B5EF4-FFF2-40B4-BE49-F238E27FC236}">
                <a16:creationId xmlns:a16="http://schemas.microsoft.com/office/drawing/2014/main" id="{428B3E6A-B307-419F-9000-E463F6A28C5E}"/>
              </a:ext>
            </a:extLst>
          </p:cNvPr>
          <p:cNvSpPr/>
          <p:nvPr/>
        </p:nvSpPr>
        <p:spPr>
          <a:xfrm>
            <a:off x="4144751" y="4998025"/>
            <a:ext cx="4622058" cy="26261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tx1"/>
                </a:solidFill>
              </a:rPr>
              <a:t>Activity</a:t>
            </a:r>
            <a:endParaRPr lang="en-PH" sz="900" dirty="0">
              <a:solidFill>
                <a:schemeClr val="tx1"/>
              </a:solidFill>
            </a:endParaRPr>
          </a:p>
        </p:txBody>
      </p:sp>
      <p:grpSp>
        <p:nvGrpSpPr>
          <p:cNvPr id="54" name="Group 53">
            <a:extLst>
              <a:ext uri="{FF2B5EF4-FFF2-40B4-BE49-F238E27FC236}">
                <a16:creationId xmlns:a16="http://schemas.microsoft.com/office/drawing/2014/main" id="{34D3B09B-3DA1-47D4-970C-B4650851A0B3}"/>
              </a:ext>
            </a:extLst>
          </p:cNvPr>
          <p:cNvGrpSpPr/>
          <p:nvPr/>
        </p:nvGrpSpPr>
        <p:grpSpPr>
          <a:xfrm>
            <a:off x="4031082" y="5294594"/>
            <a:ext cx="935861" cy="350022"/>
            <a:chOff x="5374771" y="5499837"/>
            <a:chExt cx="1247815" cy="348290"/>
          </a:xfrm>
        </p:grpSpPr>
        <p:sp>
          <p:nvSpPr>
            <p:cNvPr id="50" name="ee4pContent4">
              <a:extLst>
                <a:ext uri="{FF2B5EF4-FFF2-40B4-BE49-F238E27FC236}">
                  <a16:creationId xmlns:a16="http://schemas.microsoft.com/office/drawing/2014/main" id="{327551D6-AA00-43F9-BBE4-E57E07AD1561}"/>
                </a:ext>
              </a:extLst>
            </p:cNvPr>
            <p:cNvSpPr txBox="1"/>
            <p:nvPr/>
          </p:nvSpPr>
          <p:spPr>
            <a:xfrm>
              <a:off x="5630244" y="5499837"/>
              <a:ext cx="992342" cy="34829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buNone/>
              </a:pPr>
              <a:r>
                <a:rPr lang="en-US" sz="900" dirty="0">
                  <a:solidFill>
                    <a:schemeClr val="tx1"/>
                  </a:solidFill>
                  <a:latin typeface="+mj-lt"/>
                </a:rPr>
                <a:t>Milestone</a:t>
              </a:r>
              <a:endParaRPr lang="en-PH" sz="825" dirty="0">
                <a:solidFill>
                  <a:schemeClr val="tx1"/>
                </a:solidFill>
                <a:latin typeface="+mj-lt"/>
              </a:endParaRPr>
            </a:p>
          </p:txBody>
        </p:sp>
        <p:sp>
          <p:nvSpPr>
            <p:cNvPr id="51" name="Isosceles Triangle 50">
              <a:extLst>
                <a:ext uri="{FF2B5EF4-FFF2-40B4-BE49-F238E27FC236}">
                  <a16:creationId xmlns:a16="http://schemas.microsoft.com/office/drawing/2014/main" id="{A4B5A74E-3656-4BF2-8179-7BB9E421896E}"/>
                </a:ext>
              </a:extLst>
            </p:cNvPr>
            <p:cNvSpPr/>
            <p:nvPr/>
          </p:nvSpPr>
          <p:spPr>
            <a:xfrm>
              <a:off x="5374771" y="5543324"/>
              <a:ext cx="303128" cy="261317"/>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sp>
        <p:nvSpPr>
          <p:cNvPr id="56" name="Rectangle 55">
            <a:extLst>
              <a:ext uri="{FF2B5EF4-FFF2-40B4-BE49-F238E27FC236}">
                <a16:creationId xmlns:a16="http://schemas.microsoft.com/office/drawing/2014/main" id="{63DE4F17-897B-4636-AC05-54CE0539CCA4}"/>
              </a:ext>
            </a:extLst>
          </p:cNvPr>
          <p:cNvSpPr/>
          <p:nvPr/>
        </p:nvSpPr>
        <p:spPr>
          <a:xfrm>
            <a:off x="272847" y="5294592"/>
            <a:ext cx="1198561" cy="26261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tx1"/>
                </a:solidFill>
              </a:rPr>
              <a:t>Legend A</a:t>
            </a:r>
            <a:endParaRPr lang="en-PH" sz="900" dirty="0">
              <a:solidFill>
                <a:schemeClr val="tx1"/>
              </a:solidFill>
            </a:endParaRPr>
          </a:p>
        </p:txBody>
      </p:sp>
      <p:sp>
        <p:nvSpPr>
          <p:cNvPr id="57" name="Rectangle 56">
            <a:extLst>
              <a:ext uri="{FF2B5EF4-FFF2-40B4-BE49-F238E27FC236}">
                <a16:creationId xmlns:a16="http://schemas.microsoft.com/office/drawing/2014/main" id="{F65A741E-EFDF-42F6-B218-0BC03515A317}"/>
              </a:ext>
            </a:extLst>
          </p:cNvPr>
          <p:cNvSpPr/>
          <p:nvPr/>
        </p:nvSpPr>
        <p:spPr>
          <a:xfrm>
            <a:off x="272847" y="5587463"/>
            <a:ext cx="1198561" cy="2626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rPr>
              <a:t>Legend B</a:t>
            </a:r>
            <a:endParaRPr lang="en-PH" sz="900" dirty="0">
              <a:solidFill>
                <a:schemeClr val="bg1"/>
              </a:solidFill>
            </a:endParaRPr>
          </a:p>
        </p:txBody>
      </p:sp>
      <p:cxnSp>
        <p:nvCxnSpPr>
          <p:cNvPr id="48" name="Straight Connector 47">
            <a:extLst>
              <a:ext uri="{FF2B5EF4-FFF2-40B4-BE49-F238E27FC236}">
                <a16:creationId xmlns:a16="http://schemas.microsoft.com/office/drawing/2014/main" id="{2E22245C-3187-4801-AA9A-0C8CBDE42E52}"/>
              </a:ext>
            </a:extLst>
          </p:cNvPr>
          <p:cNvCxnSpPr>
            <a:cxnSpLocks/>
            <a:stCxn id="51" idx="0"/>
            <a:endCxn id="11" idx="4"/>
          </p:cNvCxnSpPr>
          <p:nvPr/>
        </p:nvCxnSpPr>
        <p:spPr>
          <a:xfrm flipH="1" flipV="1">
            <a:off x="4144753" y="2036008"/>
            <a:ext cx="2" cy="3302289"/>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707065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1DC6F02-24F8-4733-B913-2D11F536E465}"/>
              </a:ext>
            </a:extLst>
          </p:cNvPr>
          <p:cNvSpPr>
            <a:spLocks noGrp="1"/>
          </p:cNvSpPr>
          <p:nvPr>
            <p:ph type="title"/>
          </p:nvPr>
        </p:nvSpPr>
        <p:spPr/>
        <p:txBody>
          <a:bodyPr/>
          <a:lstStyle/>
          <a:p>
            <a:r>
              <a:rPr lang="en-US" dirty="0"/>
              <a:t>Table of Contents – </a:t>
            </a:r>
            <a:br>
              <a:rPr lang="en-US" dirty="0"/>
            </a:br>
            <a:r>
              <a:rPr lang="en-US" dirty="0"/>
              <a:t>Ten Segments</a:t>
            </a:r>
            <a:endParaRPr lang="en-PH" dirty="0"/>
          </a:p>
        </p:txBody>
      </p:sp>
      <p:sp>
        <p:nvSpPr>
          <p:cNvPr id="3" name="Slide Number Placeholder 2">
            <a:extLst>
              <a:ext uri="{FF2B5EF4-FFF2-40B4-BE49-F238E27FC236}">
                <a16:creationId xmlns:a16="http://schemas.microsoft.com/office/drawing/2014/main" id="{23A6590E-3846-4A78-AD9E-A206E35710EC}"/>
              </a:ext>
            </a:extLst>
          </p:cNvPr>
          <p:cNvSpPr>
            <a:spLocks noGrp="1"/>
          </p:cNvSpPr>
          <p:nvPr>
            <p:ph type="sldNum" sz="quarter" idx="4"/>
          </p:nvPr>
        </p:nvSpPr>
        <p:spPr/>
        <p:txBody>
          <a:bodyPr>
            <a:normAutofit/>
          </a:bodyPr>
          <a:lstStyle/>
          <a:p>
            <a:fld id="{42BC4FAA-B05C-4B71-9CD7-008D1E941E8A}" type="slidenum">
              <a:rPr lang="en-PH" smtClean="0"/>
              <a:pPr/>
              <a:t>16</a:t>
            </a:fld>
            <a:endParaRPr lang="en-PH" dirty="0"/>
          </a:p>
        </p:txBody>
      </p:sp>
      <p:sp>
        <p:nvSpPr>
          <p:cNvPr id="5" name="TextBox 4">
            <a:extLst>
              <a:ext uri="{FF2B5EF4-FFF2-40B4-BE49-F238E27FC236}">
                <a16:creationId xmlns:a16="http://schemas.microsoft.com/office/drawing/2014/main" id="{07971C26-DD1D-4821-8569-047BD6AA7D30}"/>
              </a:ext>
            </a:extLst>
          </p:cNvPr>
          <p:cNvSpPr txBox="1"/>
          <p:nvPr/>
        </p:nvSpPr>
        <p:spPr>
          <a:xfrm>
            <a:off x="3108352" y="558886"/>
            <a:ext cx="2247836" cy="332312"/>
          </a:xfrm>
          <a:prstGeom prst="rect">
            <a:avLst/>
          </a:prstGeom>
          <a:noFill/>
        </p:spPr>
        <p:txBody>
          <a:bodyPr wrap="square" lIns="0" tIns="0" rIns="0" bIns="0" rtlCol="0" anchor="ctr">
            <a:normAutofit/>
          </a:bodyPr>
          <a:lstStyle/>
          <a:p>
            <a:r>
              <a:rPr lang="en-US" sz="975" b="1" dirty="0">
                <a:latin typeface="+mj-lt"/>
              </a:rPr>
              <a:t>1. Lorem ipsum dolor </a:t>
            </a:r>
            <a:endParaRPr lang="en-PH" sz="975" b="1" dirty="0">
              <a:latin typeface="+mj-lt"/>
            </a:endParaRPr>
          </a:p>
        </p:txBody>
      </p:sp>
      <p:sp>
        <p:nvSpPr>
          <p:cNvPr id="6" name="TextBox 5">
            <a:extLst>
              <a:ext uri="{FF2B5EF4-FFF2-40B4-BE49-F238E27FC236}">
                <a16:creationId xmlns:a16="http://schemas.microsoft.com/office/drawing/2014/main" id="{96187B67-DEA3-49CF-8F2D-5BFBEA8EB547}"/>
              </a:ext>
            </a:extLst>
          </p:cNvPr>
          <p:cNvSpPr txBox="1"/>
          <p:nvPr/>
        </p:nvSpPr>
        <p:spPr>
          <a:xfrm>
            <a:off x="3192341" y="867023"/>
            <a:ext cx="2163846" cy="769530"/>
          </a:xfrm>
          <a:prstGeom prst="rect">
            <a:avLst/>
          </a:prstGeom>
          <a:noFill/>
        </p:spPr>
        <p:txBody>
          <a:bodyPr wrap="square" lIns="0" tIns="0" rIns="0" bIns="0" rtlCol="0">
            <a:noAutofit/>
          </a:bodyPr>
          <a:lstStyle/>
          <a:p>
            <a:pPr marL="257168" indent="-123822">
              <a:buFont typeface="Arial" panose="020B0604020202020204" pitchFamily="34" charset="0"/>
              <a:buChar char="•"/>
            </a:pPr>
            <a:r>
              <a:rPr lang="en-US" sz="800" dirty="0"/>
              <a:t>Lorem ipsum dolor sit amet, consecteturadipiscing elit. Ut </a:t>
            </a:r>
          </a:p>
          <a:p>
            <a:pPr marL="257168" indent="-123822">
              <a:buFont typeface="Arial" panose="020B0604020202020204" pitchFamily="34" charset="0"/>
              <a:buChar char="•"/>
            </a:pPr>
            <a:r>
              <a:rPr lang="en-US" sz="800" dirty="0"/>
              <a:t>Lorem ipsum dolor sit amet, consectetur adipiscing elit. Ut </a:t>
            </a:r>
          </a:p>
          <a:p>
            <a:pPr marL="257168" indent="-123822">
              <a:buFont typeface="Arial" panose="020B0604020202020204" pitchFamily="34" charset="0"/>
              <a:buChar char="•"/>
            </a:pPr>
            <a:r>
              <a:rPr lang="en-US" sz="800" dirty="0"/>
              <a:t>Lorem ipsum dolor sit amet, consectetur adipiscing elit. Ut</a:t>
            </a:r>
            <a:endParaRPr lang="en-PH" sz="800" dirty="0"/>
          </a:p>
        </p:txBody>
      </p:sp>
      <p:sp>
        <p:nvSpPr>
          <p:cNvPr id="15" name="TextBox 14">
            <a:extLst>
              <a:ext uri="{FF2B5EF4-FFF2-40B4-BE49-F238E27FC236}">
                <a16:creationId xmlns:a16="http://schemas.microsoft.com/office/drawing/2014/main" id="{5BD23F67-9D9E-4A41-B95F-220C0F5927EC}"/>
              </a:ext>
            </a:extLst>
          </p:cNvPr>
          <p:cNvSpPr txBox="1"/>
          <p:nvPr/>
        </p:nvSpPr>
        <p:spPr>
          <a:xfrm>
            <a:off x="3108352" y="1636552"/>
            <a:ext cx="2247836" cy="332312"/>
          </a:xfrm>
          <a:prstGeom prst="rect">
            <a:avLst/>
          </a:prstGeom>
          <a:noFill/>
        </p:spPr>
        <p:txBody>
          <a:bodyPr wrap="square" lIns="0" tIns="0" rIns="0" bIns="0" rtlCol="0" anchor="ctr">
            <a:normAutofit/>
          </a:bodyPr>
          <a:lstStyle/>
          <a:p>
            <a:r>
              <a:rPr lang="en-US" sz="975" b="1" dirty="0">
                <a:latin typeface="+mj-lt"/>
              </a:rPr>
              <a:t>2. Lorem ipsum dolor </a:t>
            </a:r>
            <a:endParaRPr lang="en-PH" sz="975" b="1" dirty="0">
              <a:latin typeface="+mj-lt"/>
            </a:endParaRPr>
          </a:p>
        </p:txBody>
      </p:sp>
      <p:sp>
        <p:nvSpPr>
          <p:cNvPr id="16" name="TextBox 15">
            <a:extLst>
              <a:ext uri="{FF2B5EF4-FFF2-40B4-BE49-F238E27FC236}">
                <a16:creationId xmlns:a16="http://schemas.microsoft.com/office/drawing/2014/main" id="{70406397-9B46-4CC1-9B73-75C41D992F8E}"/>
              </a:ext>
            </a:extLst>
          </p:cNvPr>
          <p:cNvSpPr txBox="1"/>
          <p:nvPr/>
        </p:nvSpPr>
        <p:spPr>
          <a:xfrm>
            <a:off x="3192341" y="1944689"/>
            <a:ext cx="2163846" cy="769530"/>
          </a:xfrm>
          <a:prstGeom prst="rect">
            <a:avLst/>
          </a:prstGeom>
          <a:noFill/>
        </p:spPr>
        <p:txBody>
          <a:bodyPr wrap="square" lIns="0" tIns="0" rIns="0" bIns="0" rtlCol="0">
            <a:noAutofit/>
          </a:bodyPr>
          <a:lstStyle/>
          <a:p>
            <a:pPr marL="257168" indent="-123822">
              <a:buFont typeface="Arial" panose="020B0604020202020204" pitchFamily="34" charset="0"/>
              <a:buChar char="•"/>
            </a:pPr>
            <a:r>
              <a:rPr lang="en-US" sz="800" dirty="0"/>
              <a:t>Lorem ipsum dolor sit amet, consecteturadipiscing elit. Ut </a:t>
            </a:r>
          </a:p>
          <a:p>
            <a:pPr marL="257168" indent="-123822">
              <a:buFont typeface="Arial" panose="020B0604020202020204" pitchFamily="34" charset="0"/>
              <a:buChar char="•"/>
            </a:pPr>
            <a:r>
              <a:rPr lang="en-US" sz="800" dirty="0"/>
              <a:t>Lorem ipsum dolor sit amet, consectetur adipiscing elit. Ut </a:t>
            </a:r>
          </a:p>
          <a:p>
            <a:pPr marL="257168" indent="-123822">
              <a:buFont typeface="Arial" panose="020B0604020202020204" pitchFamily="34" charset="0"/>
              <a:buChar char="•"/>
            </a:pPr>
            <a:r>
              <a:rPr lang="en-US" sz="800" dirty="0"/>
              <a:t>Lorem ipsum dolor sit amet, consectetur adipiscing elit. Ut</a:t>
            </a:r>
            <a:endParaRPr lang="en-PH" sz="800" dirty="0"/>
          </a:p>
        </p:txBody>
      </p:sp>
      <p:sp>
        <p:nvSpPr>
          <p:cNvPr id="18" name="TextBox 17">
            <a:extLst>
              <a:ext uri="{FF2B5EF4-FFF2-40B4-BE49-F238E27FC236}">
                <a16:creationId xmlns:a16="http://schemas.microsoft.com/office/drawing/2014/main" id="{6B8A5F26-2512-4392-8CE7-5CF671B526F1}"/>
              </a:ext>
            </a:extLst>
          </p:cNvPr>
          <p:cNvSpPr txBox="1"/>
          <p:nvPr/>
        </p:nvSpPr>
        <p:spPr>
          <a:xfrm>
            <a:off x="3108352" y="2714219"/>
            <a:ext cx="2247836" cy="332312"/>
          </a:xfrm>
          <a:prstGeom prst="rect">
            <a:avLst/>
          </a:prstGeom>
          <a:noFill/>
        </p:spPr>
        <p:txBody>
          <a:bodyPr wrap="square" lIns="0" tIns="0" rIns="0" bIns="0" rtlCol="0" anchor="ctr">
            <a:normAutofit/>
          </a:bodyPr>
          <a:lstStyle/>
          <a:p>
            <a:r>
              <a:rPr lang="en-US" sz="975" b="1" dirty="0">
                <a:latin typeface="+mj-lt"/>
              </a:rPr>
              <a:t>3. Lorem ipsum dolor </a:t>
            </a:r>
            <a:endParaRPr lang="en-PH" sz="975" b="1" dirty="0">
              <a:latin typeface="+mj-lt"/>
            </a:endParaRPr>
          </a:p>
        </p:txBody>
      </p:sp>
      <p:sp>
        <p:nvSpPr>
          <p:cNvPr id="19" name="TextBox 18">
            <a:extLst>
              <a:ext uri="{FF2B5EF4-FFF2-40B4-BE49-F238E27FC236}">
                <a16:creationId xmlns:a16="http://schemas.microsoft.com/office/drawing/2014/main" id="{EAD036BC-DB95-4820-8886-DC63F610CD63}"/>
              </a:ext>
            </a:extLst>
          </p:cNvPr>
          <p:cNvSpPr txBox="1"/>
          <p:nvPr/>
        </p:nvSpPr>
        <p:spPr>
          <a:xfrm>
            <a:off x="3192341" y="3022355"/>
            <a:ext cx="2163846" cy="769530"/>
          </a:xfrm>
          <a:prstGeom prst="rect">
            <a:avLst/>
          </a:prstGeom>
          <a:noFill/>
        </p:spPr>
        <p:txBody>
          <a:bodyPr wrap="square" lIns="0" tIns="0" rIns="0" bIns="0" rtlCol="0">
            <a:noAutofit/>
          </a:bodyPr>
          <a:lstStyle/>
          <a:p>
            <a:pPr marL="257168" indent="-123822">
              <a:buFont typeface="Arial" panose="020B0604020202020204" pitchFamily="34" charset="0"/>
              <a:buChar char="•"/>
            </a:pPr>
            <a:r>
              <a:rPr lang="en-US" sz="800" dirty="0"/>
              <a:t>Lorem ipsum dolor sit amet, consecteturadipiscing elit. Ut </a:t>
            </a:r>
          </a:p>
          <a:p>
            <a:pPr marL="257168" indent="-123822">
              <a:buFont typeface="Arial" panose="020B0604020202020204" pitchFamily="34" charset="0"/>
              <a:buChar char="•"/>
            </a:pPr>
            <a:r>
              <a:rPr lang="en-US" sz="800" dirty="0"/>
              <a:t>Lorem ipsum dolor sit amet, consectetur adipiscing elit. Ut </a:t>
            </a:r>
          </a:p>
          <a:p>
            <a:pPr marL="257168" indent="-123822">
              <a:buFont typeface="Arial" panose="020B0604020202020204" pitchFamily="34" charset="0"/>
              <a:buChar char="•"/>
            </a:pPr>
            <a:r>
              <a:rPr lang="en-US" sz="800" dirty="0"/>
              <a:t>Lorem ipsum dolor sit amet, consectetur adipiscing elit. Ut</a:t>
            </a:r>
            <a:endParaRPr lang="en-PH" sz="800" dirty="0"/>
          </a:p>
        </p:txBody>
      </p:sp>
      <p:sp>
        <p:nvSpPr>
          <p:cNvPr id="21" name="TextBox 20">
            <a:extLst>
              <a:ext uri="{FF2B5EF4-FFF2-40B4-BE49-F238E27FC236}">
                <a16:creationId xmlns:a16="http://schemas.microsoft.com/office/drawing/2014/main" id="{B275F766-DDD0-489D-B4EA-16FB0C35DE31}"/>
              </a:ext>
            </a:extLst>
          </p:cNvPr>
          <p:cNvSpPr txBox="1"/>
          <p:nvPr/>
        </p:nvSpPr>
        <p:spPr>
          <a:xfrm>
            <a:off x="3108352" y="3791885"/>
            <a:ext cx="2247836" cy="332312"/>
          </a:xfrm>
          <a:prstGeom prst="rect">
            <a:avLst/>
          </a:prstGeom>
          <a:noFill/>
        </p:spPr>
        <p:txBody>
          <a:bodyPr wrap="square" lIns="0" tIns="0" rIns="0" bIns="0" rtlCol="0" anchor="ctr">
            <a:normAutofit/>
          </a:bodyPr>
          <a:lstStyle/>
          <a:p>
            <a:r>
              <a:rPr lang="en-US" sz="975" b="1" dirty="0">
                <a:latin typeface="+mj-lt"/>
              </a:rPr>
              <a:t>4. Lorem ipsum dolor </a:t>
            </a:r>
            <a:endParaRPr lang="en-PH" sz="975" b="1" dirty="0">
              <a:latin typeface="+mj-lt"/>
            </a:endParaRPr>
          </a:p>
        </p:txBody>
      </p:sp>
      <p:sp>
        <p:nvSpPr>
          <p:cNvPr id="22" name="TextBox 21">
            <a:extLst>
              <a:ext uri="{FF2B5EF4-FFF2-40B4-BE49-F238E27FC236}">
                <a16:creationId xmlns:a16="http://schemas.microsoft.com/office/drawing/2014/main" id="{1C36E662-6687-48A3-AE8A-47CE656CFAF7}"/>
              </a:ext>
            </a:extLst>
          </p:cNvPr>
          <p:cNvSpPr txBox="1"/>
          <p:nvPr/>
        </p:nvSpPr>
        <p:spPr>
          <a:xfrm>
            <a:off x="3192341" y="4100022"/>
            <a:ext cx="2163846" cy="769530"/>
          </a:xfrm>
          <a:prstGeom prst="rect">
            <a:avLst/>
          </a:prstGeom>
          <a:noFill/>
        </p:spPr>
        <p:txBody>
          <a:bodyPr wrap="square" lIns="0" tIns="0" rIns="0" bIns="0" rtlCol="0">
            <a:noAutofit/>
          </a:bodyPr>
          <a:lstStyle/>
          <a:p>
            <a:pPr marL="257168" indent="-123822">
              <a:buFont typeface="Arial" panose="020B0604020202020204" pitchFamily="34" charset="0"/>
              <a:buChar char="•"/>
            </a:pPr>
            <a:r>
              <a:rPr lang="en-US" sz="800" dirty="0"/>
              <a:t>Lorem ipsum dolor sit amet, consecteturadipiscing elit. Ut </a:t>
            </a:r>
          </a:p>
          <a:p>
            <a:pPr marL="257168" indent="-123822">
              <a:buFont typeface="Arial" panose="020B0604020202020204" pitchFamily="34" charset="0"/>
              <a:buChar char="•"/>
            </a:pPr>
            <a:r>
              <a:rPr lang="en-US" sz="800" dirty="0"/>
              <a:t>Lorem ipsum dolor sit amet, consectetur adipiscing elit. Ut </a:t>
            </a:r>
          </a:p>
          <a:p>
            <a:pPr marL="257168" indent="-123822">
              <a:buFont typeface="Arial" panose="020B0604020202020204" pitchFamily="34" charset="0"/>
              <a:buChar char="•"/>
            </a:pPr>
            <a:r>
              <a:rPr lang="en-US" sz="800" dirty="0"/>
              <a:t>Lorem ipsum dolor sit amet, consectetur adipiscing elit. Ut</a:t>
            </a:r>
            <a:endParaRPr lang="en-PH" sz="800" dirty="0"/>
          </a:p>
        </p:txBody>
      </p:sp>
      <p:sp>
        <p:nvSpPr>
          <p:cNvPr id="24" name="TextBox 23">
            <a:extLst>
              <a:ext uri="{FF2B5EF4-FFF2-40B4-BE49-F238E27FC236}">
                <a16:creationId xmlns:a16="http://schemas.microsoft.com/office/drawing/2014/main" id="{9FF90921-CBD3-4344-858E-556F99053848}"/>
              </a:ext>
            </a:extLst>
          </p:cNvPr>
          <p:cNvSpPr txBox="1"/>
          <p:nvPr/>
        </p:nvSpPr>
        <p:spPr>
          <a:xfrm>
            <a:off x="3108352" y="4869553"/>
            <a:ext cx="2247836" cy="332312"/>
          </a:xfrm>
          <a:prstGeom prst="rect">
            <a:avLst/>
          </a:prstGeom>
          <a:noFill/>
        </p:spPr>
        <p:txBody>
          <a:bodyPr wrap="square" lIns="0" tIns="0" rIns="0" bIns="0" rtlCol="0" anchor="ctr">
            <a:normAutofit/>
          </a:bodyPr>
          <a:lstStyle/>
          <a:p>
            <a:r>
              <a:rPr lang="en-US" sz="975" b="1" dirty="0">
                <a:latin typeface="+mj-lt"/>
              </a:rPr>
              <a:t>5. Lorem ipsum dolor </a:t>
            </a:r>
            <a:endParaRPr lang="en-PH" sz="975" b="1" dirty="0">
              <a:latin typeface="+mj-lt"/>
            </a:endParaRPr>
          </a:p>
        </p:txBody>
      </p:sp>
      <p:sp>
        <p:nvSpPr>
          <p:cNvPr id="25" name="TextBox 24">
            <a:extLst>
              <a:ext uri="{FF2B5EF4-FFF2-40B4-BE49-F238E27FC236}">
                <a16:creationId xmlns:a16="http://schemas.microsoft.com/office/drawing/2014/main" id="{9F6D18AD-F556-4216-81C9-6B0340916A11}"/>
              </a:ext>
            </a:extLst>
          </p:cNvPr>
          <p:cNvSpPr txBox="1"/>
          <p:nvPr/>
        </p:nvSpPr>
        <p:spPr>
          <a:xfrm>
            <a:off x="3192341" y="5177689"/>
            <a:ext cx="2163846" cy="769530"/>
          </a:xfrm>
          <a:prstGeom prst="rect">
            <a:avLst/>
          </a:prstGeom>
          <a:noFill/>
        </p:spPr>
        <p:txBody>
          <a:bodyPr wrap="square" lIns="0" tIns="0" rIns="0" bIns="0" rtlCol="0">
            <a:noAutofit/>
          </a:bodyPr>
          <a:lstStyle/>
          <a:p>
            <a:pPr marL="257168" indent="-123822">
              <a:buFont typeface="Arial" panose="020B0604020202020204" pitchFamily="34" charset="0"/>
              <a:buChar char="•"/>
            </a:pPr>
            <a:r>
              <a:rPr lang="en-US" sz="800" dirty="0"/>
              <a:t>Lorem ipsum dolor sit amet, consecteturadipiscing elit. Ut </a:t>
            </a:r>
          </a:p>
          <a:p>
            <a:pPr marL="257168" indent="-123822">
              <a:buFont typeface="Arial" panose="020B0604020202020204" pitchFamily="34" charset="0"/>
              <a:buChar char="•"/>
            </a:pPr>
            <a:r>
              <a:rPr lang="en-US" sz="800" dirty="0"/>
              <a:t>Lorem ipsum dolor sit amet, consectetur adipiscing elit. Ut </a:t>
            </a:r>
          </a:p>
          <a:p>
            <a:pPr marL="257168" indent="-123822">
              <a:buFont typeface="Arial" panose="020B0604020202020204" pitchFamily="34" charset="0"/>
              <a:buChar char="•"/>
            </a:pPr>
            <a:r>
              <a:rPr lang="en-US" sz="800" dirty="0"/>
              <a:t>Lorem ipsum dolor sit amet, consectetur adipiscing elit. Ut</a:t>
            </a:r>
            <a:endParaRPr lang="en-PH" sz="800" dirty="0"/>
          </a:p>
        </p:txBody>
      </p:sp>
      <p:sp>
        <p:nvSpPr>
          <p:cNvPr id="52" name="TextBox 51">
            <a:extLst>
              <a:ext uri="{FF2B5EF4-FFF2-40B4-BE49-F238E27FC236}">
                <a16:creationId xmlns:a16="http://schemas.microsoft.com/office/drawing/2014/main" id="{BF00B340-7EB9-4441-AD68-0781C834857B}"/>
              </a:ext>
            </a:extLst>
          </p:cNvPr>
          <p:cNvSpPr txBox="1"/>
          <p:nvPr/>
        </p:nvSpPr>
        <p:spPr>
          <a:xfrm>
            <a:off x="6041943" y="558885"/>
            <a:ext cx="2247836" cy="332312"/>
          </a:xfrm>
          <a:prstGeom prst="rect">
            <a:avLst/>
          </a:prstGeom>
          <a:noFill/>
        </p:spPr>
        <p:txBody>
          <a:bodyPr wrap="square" lIns="0" tIns="0" rIns="0" bIns="0" rtlCol="0" anchor="ctr">
            <a:normAutofit/>
          </a:bodyPr>
          <a:lstStyle/>
          <a:p>
            <a:r>
              <a:rPr lang="en-US" sz="975" b="1" dirty="0">
                <a:latin typeface="+mj-lt"/>
              </a:rPr>
              <a:t>6. Lorem ipsum dolor </a:t>
            </a:r>
            <a:endParaRPr lang="en-PH" sz="975" b="1" dirty="0">
              <a:latin typeface="+mj-lt"/>
            </a:endParaRPr>
          </a:p>
        </p:txBody>
      </p:sp>
      <p:sp>
        <p:nvSpPr>
          <p:cNvPr id="53" name="TextBox 52">
            <a:extLst>
              <a:ext uri="{FF2B5EF4-FFF2-40B4-BE49-F238E27FC236}">
                <a16:creationId xmlns:a16="http://schemas.microsoft.com/office/drawing/2014/main" id="{F7C081E3-53B7-4F71-B317-B3F9CB69E717}"/>
              </a:ext>
            </a:extLst>
          </p:cNvPr>
          <p:cNvSpPr txBox="1"/>
          <p:nvPr/>
        </p:nvSpPr>
        <p:spPr>
          <a:xfrm>
            <a:off x="6125930" y="867025"/>
            <a:ext cx="2163846" cy="769530"/>
          </a:xfrm>
          <a:prstGeom prst="rect">
            <a:avLst/>
          </a:prstGeom>
          <a:noFill/>
        </p:spPr>
        <p:txBody>
          <a:bodyPr wrap="square" lIns="0" tIns="0" rIns="0" bIns="0" rtlCol="0">
            <a:noAutofit/>
          </a:bodyPr>
          <a:lstStyle/>
          <a:p>
            <a:pPr marL="257168" indent="-123822">
              <a:buFont typeface="Arial" panose="020B0604020202020204" pitchFamily="34" charset="0"/>
              <a:buChar char="•"/>
            </a:pPr>
            <a:r>
              <a:rPr lang="en-US" sz="800" dirty="0"/>
              <a:t>Lorem ipsum dolor sit amet, consecteturadipiscing elit. Ut </a:t>
            </a:r>
          </a:p>
          <a:p>
            <a:pPr marL="257168" indent="-123822">
              <a:buFont typeface="Arial" panose="020B0604020202020204" pitchFamily="34" charset="0"/>
              <a:buChar char="•"/>
            </a:pPr>
            <a:r>
              <a:rPr lang="en-US" sz="800" dirty="0"/>
              <a:t>Lorem ipsum dolor sit amet, consectetur adipiscing elit. Ut </a:t>
            </a:r>
          </a:p>
          <a:p>
            <a:pPr marL="257168" indent="-123822">
              <a:buFont typeface="Arial" panose="020B0604020202020204" pitchFamily="34" charset="0"/>
              <a:buChar char="•"/>
            </a:pPr>
            <a:r>
              <a:rPr lang="en-US" sz="800" dirty="0"/>
              <a:t>Lorem ipsum dolor sit amet, consectetur adipiscing elit. Ut</a:t>
            </a:r>
            <a:endParaRPr lang="en-PH" sz="800" dirty="0"/>
          </a:p>
        </p:txBody>
      </p:sp>
      <p:sp>
        <p:nvSpPr>
          <p:cNvPr id="54" name="TextBox 53">
            <a:extLst>
              <a:ext uri="{FF2B5EF4-FFF2-40B4-BE49-F238E27FC236}">
                <a16:creationId xmlns:a16="http://schemas.microsoft.com/office/drawing/2014/main" id="{F44CC585-F8F5-43D4-A2AE-6D1140EB10F6}"/>
              </a:ext>
            </a:extLst>
          </p:cNvPr>
          <p:cNvSpPr txBox="1"/>
          <p:nvPr/>
        </p:nvSpPr>
        <p:spPr>
          <a:xfrm>
            <a:off x="6041943" y="1636551"/>
            <a:ext cx="2247836" cy="332312"/>
          </a:xfrm>
          <a:prstGeom prst="rect">
            <a:avLst/>
          </a:prstGeom>
          <a:noFill/>
        </p:spPr>
        <p:txBody>
          <a:bodyPr wrap="square" lIns="0" tIns="0" rIns="0" bIns="0" rtlCol="0" anchor="ctr">
            <a:normAutofit/>
          </a:bodyPr>
          <a:lstStyle/>
          <a:p>
            <a:r>
              <a:rPr lang="en-US" sz="975" b="1" dirty="0">
                <a:latin typeface="+mj-lt"/>
              </a:rPr>
              <a:t>7. Lorem ipsum dolor </a:t>
            </a:r>
            <a:endParaRPr lang="en-PH" sz="975" b="1" dirty="0">
              <a:latin typeface="+mj-lt"/>
            </a:endParaRPr>
          </a:p>
        </p:txBody>
      </p:sp>
      <p:sp>
        <p:nvSpPr>
          <p:cNvPr id="55" name="TextBox 54">
            <a:extLst>
              <a:ext uri="{FF2B5EF4-FFF2-40B4-BE49-F238E27FC236}">
                <a16:creationId xmlns:a16="http://schemas.microsoft.com/office/drawing/2014/main" id="{53D43D58-CB7B-4437-9A62-8423B6AA563E}"/>
              </a:ext>
            </a:extLst>
          </p:cNvPr>
          <p:cNvSpPr txBox="1"/>
          <p:nvPr/>
        </p:nvSpPr>
        <p:spPr>
          <a:xfrm>
            <a:off x="6125930" y="1944691"/>
            <a:ext cx="2163846" cy="769530"/>
          </a:xfrm>
          <a:prstGeom prst="rect">
            <a:avLst/>
          </a:prstGeom>
          <a:noFill/>
        </p:spPr>
        <p:txBody>
          <a:bodyPr wrap="square" lIns="0" tIns="0" rIns="0" bIns="0" rtlCol="0">
            <a:noAutofit/>
          </a:bodyPr>
          <a:lstStyle/>
          <a:p>
            <a:pPr marL="257168" indent="-123822">
              <a:buFont typeface="Arial" panose="020B0604020202020204" pitchFamily="34" charset="0"/>
              <a:buChar char="•"/>
            </a:pPr>
            <a:r>
              <a:rPr lang="en-US" sz="800" dirty="0"/>
              <a:t>Lorem ipsum dolor sit amet, consecteturadipiscing elit. Ut </a:t>
            </a:r>
          </a:p>
          <a:p>
            <a:pPr marL="257168" indent="-123822">
              <a:buFont typeface="Arial" panose="020B0604020202020204" pitchFamily="34" charset="0"/>
              <a:buChar char="•"/>
            </a:pPr>
            <a:r>
              <a:rPr lang="en-US" sz="800" dirty="0"/>
              <a:t>Lorem ipsum dolor sit amet, consectetur adipiscing elit. Ut </a:t>
            </a:r>
          </a:p>
          <a:p>
            <a:pPr marL="257168" indent="-123822">
              <a:buFont typeface="Arial" panose="020B0604020202020204" pitchFamily="34" charset="0"/>
              <a:buChar char="•"/>
            </a:pPr>
            <a:r>
              <a:rPr lang="en-US" sz="800" dirty="0"/>
              <a:t>Lorem ipsum dolor sit amet, consectetur adipiscing elit. Ut</a:t>
            </a:r>
            <a:endParaRPr lang="en-PH" sz="800" dirty="0"/>
          </a:p>
        </p:txBody>
      </p:sp>
      <p:sp>
        <p:nvSpPr>
          <p:cNvPr id="56" name="TextBox 55">
            <a:extLst>
              <a:ext uri="{FF2B5EF4-FFF2-40B4-BE49-F238E27FC236}">
                <a16:creationId xmlns:a16="http://schemas.microsoft.com/office/drawing/2014/main" id="{05912B67-D709-4DEC-BD04-8F67C1DC0D3B}"/>
              </a:ext>
            </a:extLst>
          </p:cNvPr>
          <p:cNvSpPr txBox="1"/>
          <p:nvPr/>
        </p:nvSpPr>
        <p:spPr>
          <a:xfrm>
            <a:off x="6041943" y="2714217"/>
            <a:ext cx="2247836" cy="332312"/>
          </a:xfrm>
          <a:prstGeom prst="rect">
            <a:avLst/>
          </a:prstGeom>
          <a:noFill/>
        </p:spPr>
        <p:txBody>
          <a:bodyPr wrap="square" lIns="0" tIns="0" rIns="0" bIns="0" rtlCol="0" anchor="ctr">
            <a:normAutofit/>
          </a:bodyPr>
          <a:lstStyle/>
          <a:p>
            <a:r>
              <a:rPr lang="en-US" sz="975" b="1" dirty="0">
                <a:latin typeface="+mj-lt"/>
              </a:rPr>
              <a:t>8. Lorem ipsum dolor </a:t>
            </a:r>
            <a:endParaRPr lang="en-PH" sz="975" b="1" dirty="0">
              <a:latin typeface="+mj-lt"/>
            </a:endParaRPr>
          </a:p>
        </p:txBody>
      </p:sp>
      <p:sp>
        <p:nvSpPr>
          <p:cNvPr id="57" name="TextBox 56">
            <a:extLst>
              <a:ext uri="{FF2B5EF4-FFF2-40B4-BE49-F238E27FC236}">
                <a16:creationId xmlns:a16="http://schemas.microsoft.com/office/drawing/2014/main" id="{1C97588F-AE89-4149-8EB3-77D1549C3992}"/>
              </a:ext>
            </a:extLst>
          </p:cNvPr>
          <p:cNvSpPr txBox="1"/>
          <p:nvPr/>
        </p:nvSpPr>
        <p:spPr>
          <a:xfrm>
            <a:off x="6125930" y="3022357"/>
            <a:ext cx="2163846" cy="769530"/>
          </a:xfrm>
          <a:prstGeom prst="rect">
            <a:avLst/>
          </a:prstGeom>
          <a:noFill/>
        </p:spPr>
        <p:txBody>
          <a:bodyPr wrap="square" lIns="0" tIns="0" rIns="0" bIns="0" rtlCol="0">
            <a:noAutofit/>
          </a:bodyPr>
          <a:lstStyle/>
          <a:p>
            <a:pPr marL="257168" indent="-123822">
              <a:buFont typeface="Arial" panose="020B0604020202020204" pitchFamily="34" charset="0"/>
              <a:buChar char="•"/>
            </a:pPr>
            <a:r>
              <a:rPr lang="en-US" sz="800" dirty="0"/>
              <a:t>Lorem ipsum dolor sit amet, consecteturadipiscing elit. Ut </a:t>
            </a:r>
          </a:p>
          <a:p>
            <a:pPr marL="257168" indent="-123822">
              <a:buFont typeface="Arial" panose="020B0604020202020204" pitchFamily="34" charset="0"/>
              <a:buChar char="•"/>
            </a:pPr>
            <a:r>
              <a:rPr lang="en-US" sz="800" dirty="0"/>
              <a:t>Lorem ipsum dolor sit amet, consectetur adipiscing elit. Ut </a:t>
            </a:r>
          </a:p>
          <a:p>
            <a:pPr marL="257168" indent="-123822">
              <a:buFont typeface="Arial" panose="020B0604020202020204" pitchFamily="34" charset="0"/>
              <a:buChar char="•"/>
            </a:pPr>
            <a:r>
              <a:rPr lang="en-US" sz="800" dirty="0"/>
              <a:t>Lorem ipsum dolor sit amet, consectetur adipiscing elit. Ut</a:t>
            </a:r>
            <a:endParaRPr lang="en-PH" sz="800" dirty="0"/>
          </a:p>
        </p:txBody>
      </p:sp>
      <p:sp>
        <p:nvSpPr>
          <p:cNvPr id="58" name="TextBox 57">
            <a:extLst>
              <a:ext uri="{FF2B5EF4-FFF2-40B4-BE49-F238E27FC236}">
                <a16:creationId xmlns:a16="http://schemas.microsoft.com/office/drawing/2014/main" id="{F338870D-F3FA-48F3-B9DF-A36CDEFFF0A8}"/>
              </a:ext>
            </a:extLst>
          </p:cNvPr>
          <p:cNvSpPr txBox="1"/>
          <p:nvPr/>
        </p:nvSpPr>
        <p:spPr>
          <a:xfrm>
            <a:off x="6041943" y="3791884"/>
            <a:ext cx="2247836" cy="332312"/>
          </a:xfrm>
          <a:prstGeom prst="rect">
            <a:avLst/>
          </a:prstGeom>
          <a:noFill/>
        </p:spPr>
        <p:txBody>
          <a:bodyPr wrap="square" lIns="0" tIns="0" rIns="0" bIns="0" rtlCol="0" anchor="ctr">
            <a:normAutofit/>
          </a:bodyPr>
          <a:lstStyle/>
          <a:p>
            <a:r>
              <a:rPr lang="en-US" sz="975" b="1" dirty="0">
                <a:latin typeface="+mj-lt"/>
              </a:rPr>
              <a:t>9. Lorem ipsum dolor </a:t>
            </a:r>
            <a:endParaRPr lang="en-PH" sz="975" b="1" dirty="0">
              <a:latin typeface="+mj-lt"/>
            </a:endParaRPr>
          </a:p>
        </p:txBody>
      </p:sp>
      <p:sp>
        <p:nvSpPr>
          <p:cNvPr id="59" name="TextBox 58">
            <a:extLst>
              <a:ext uri="{FF2B5EF4-FFF2-40B4-BE49-F238E27FC236}">
                <a16:creationId xmlns:a16="http://schemas.microsoft.com/office/drawing/2014/main" id="{73F02B8A-2DF8-4E86-A6EA-1AB64C585AB8}"/>
              </a:ext>
            </a:extLst>
          </p:cNvPr>
          <p:cNvSpPr txBox="1"/>
          <p:nvPr/>
        </p:nvSpPr>
        <p:spPr>
          <a:xfrm>
            <a:off x="6125930" y="4100023"/>
            <a:ext cx="2163846" cy="769530"/>
          </a:xfrm>
          <a:prstGeom prst="rect">
            <a:avLst/>
          </a:prstGeom>
          <a:noFill/>
        </p:spPr>
        <p:txBody>
          <a:bodyPr wrap="square" lIns="0" tIns="0" rIns="0" bIns="0" rtlCol="0">
            <a:noAutofit/>
          </a:bodyPr>
          <a:lstStyle/>
          <a:p>
            <a:pPr marL="257168" indent="-123822">
              <a:buFont typeface="Arial" panose="020B0604020202020204" pitchFamily="34" charset="0"/>
              <a:buChar char="•"/>
            </a:pPr>
            <a:r>
              <a:rPr lang="en-US" sz="800" dirty="0"/>
              <a:t>Lorem ipsum dolor sit amet, consecteturadipiscing elit. Ut </a:t>
            </a:r>
          </a:p>
          <a:p>
            <a:pPr marL="257168" indent="-123822">
              <a:buFont typeface="Arial" panose="020B0604020202020204" pitchFamily="34" charset="0"/>
              <a:buChar char="•"/>
            </a:pPr>
            <a:r>
              <a:rPr lang="en-US" sz="800" dirty="0"/>
              <a:t>Lorem ipsum dolor sit amet, consectetur adipiscing elit. Ut </a:t>
            </a:r>
          </a:p>
          <a:p>
            <a:pPr marL="257168" indent="-123822">
              <a:buFont typeface="Arial" panose="020B0604020202020204" pitchFamily="34" charset="0"/>
              <a:buChar char="•"/>
            </a:pPr>
            <a:r>
              <a:rPr lang="en-US" sz="800" dirty="0"/>
              <a:t>Lorem ipsum dolor sit amet, consectetur adipiscing elit. Ut</a:t>
            </a:r>
            <a:endParaRPr lang="en-PH" sz="800" dirty="0"/>
          </a:p>
        </p:txBody>
      </p:sp>
      <p:sp>
        <p:nvSpPr>
          <p:cNvPr id="60" name="TextBox 59">
            <a:extLst>
              <a:ext uri="{FF2B5EF4-FFF2-40B4-BE49-F238E27FC236}">
                <a16:creationId xmlns:a16="http://schemas.microsoft.com/office/drawing/2014/main" id="{1ABF065E-8AFA-425B-B3B6-9465F19DABA0}"/>
              </a:ext>
            </a:extLst>
          </p:cNvPr>
          <p:cNvSpPr txBox="1"/>
          <p:nvPr/>
        </p:nvSpPr>
        <p:spPr>
          <a:xfrm>
            <a:off x="6041943" y="4869552"/>
            <a:ext cx="2247836" cy="332312"/>
          </a:xfrm>
          <a:prstGeom prst="rect">
            <a:avLst/>
          </a:prstGeom>
          <a:noFill/>
        </p:spPr>
        <p:txBody>
          <a:bodyPr wrap="square" lIns="0" tIns="0" rIns="0" bIns="0" rtlCol="0" anchor="ctr">
            <a:normAutofit/>
          </a:bodyPr>
          <a:lstStyle/>
          <a:p>
            <a:r>
              <a:rPr lang="en-US" sz="975" b="1" dirty="0">
                <a:latin typeface="+mj-lt"/>
              </a:rPr>
              <a:t>10. Lorem ipsum dolor </a:t>
            </a:r>
            <a:endParaRPr lang="en-PH" sz="975" b="1" dirty="0">
              <a:latin typeface="+mj-lt"/>
            </a:endParaRPr>
          </a:p>
        </p:txBody>
      </p:sp>
      <p:sp>
        <p:nvSpPr>
          <p:cNvPr id="61" name="TextBox 60">
            <a:extLst>
              <a:ext uri="{FF2B5EF4-FFF2-40B4-BE49-F238E27FC236}">
                <a16:creationId xmlns:a16="http://schemas.microsoft.com/office/drawing/2014/main" id="{A2947E7A-133D-468B-940E-941C4149132C}"/>
              </a:ext>
            </a:extLst>
          </p:cNvPr>
          <p:cNvSpPr txBox="1"/>
          <p:nvPr/>
        </p:nvSpPr>
        <p:spPr>
          <a:xfrm>
            <a:off x="6125930" y="5177690"/>
            <a:ext cx="2163846" cy="769530"/>
          </a:xfrm>
          <a:prstGeom prst="rect">
            <a:avLst/>
          </a:prstGeom>
          <a:noFill/>
        </p:spPr>
        <p:txBody>
          <a:bodyPr wrap="square" lIns="0" tIns="0" rIns="0" bIns="0" rtlCol="0">
            <a:noAutofit/>
          </a:bodyPr>
          <a:lstStyle/>
          <a:p>
            <a:pPr marL="257168" indent="-123822">
              <a:buFont typeface="Arial" panose="020B0604020202020204" pitchFamily="34" charset="0"/>
              <a:buChar char="•"/>
            </a:pPr>
            <a:r>
              <a:rPr lang="en-US" sz="800" dirty="0"/>
              <a:t>Lorem ipsum dolor sit amet, consecteturadipiscing elit. Ut </a:t>
            </a:r>
          </a:p>
          <a:p>
            <a:pPr marL="257168" indent="-123822">
              <a:buFont typeface="Arial" panose="020B0604020202020204" pitchFamily="34" charset="0"/>
              <a:buChar char="•"/>
            </a:pPr>
            <a:r>
              <a:rPr lang="en-US" sz="800" dirty="0"/>
              <a:t>Lorem ipsum dolor sit amet, consectetur adipiscing elit. Ut </a:t>
            </a:r>
          </a:p>
          <a:p>
            <a:pPr marL="257168" indent="-123822">
              <a:buFont typeface="Arial" panose="020B0604020202020204" pitchFamily="34" charset="0"/>
              <a:buChar char="•"/>
            </a:pPr>
            <a:r>
              <a:rPr lang="en-US" sz="800" dirty="0"/>
              <a:t>Lorem ipsum dolor sit amet, consectetur adipiscing elit. Ut</a:t>
            </a:r>
            <a:endParaRPr lang="en-PH" sz="800" dirty="0"/>
          </a:p>
        </p:txBody>
      </p:sp>
    </p:spTree>
    <p:extLst>
      <p:ext uri="{BB962C8B-B14F-4D97-AF65-F5344CB8AC3E}">
        <p14:creationId xmlns:p14="http://schemas.microsoft.com/office/powerpoint/2010/main" val="2049347973"/>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A209161-74BF-49EB-9C31-FB9FCA1B71AF}"/>
              </a:ext>
            </a:extLst>
          </p:cNvPr>
          <p:cNvSpPr>
            <a:spLocks noGrp="1"/>
          </p:cNvSpPr>
          <p:nvPr>
            <p:ph type="ctrTitle"/>
          </p:nvPr>
        </p:nvSpPr>
        <p:spPr/>
        <p:txBody>
          <a:bodyPr/>
          <a:lstStyle/>
          <a:p>
            <a:r>
              <a:rPr lang="en-PH" dirty="0"/>
              <a:t>Table Slides</a:t>
            </a:r>
          </a:p>
        </p:txBody>
      </p:sp>
    </p:spTree>
    <p:extLst>
      <p:ext uri="{BB962C8B-B14F-4D97-AF65-F5344CB8AC3E}">
        <p14:creationId xmlns:p14="http://schemas.microsoft.com/office/powerpoint/2010/main" val="126965407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F9D516-44E8-4DF6-A79D-BC727D862F8A}"/>
              </a:ext>
            </a:extLst>
          </p:cNvPr>
          <p:cNvSpPr>
            <a:spLocks noGrp="1"/>
          </p:cNvSpPr>
          <p:nvPr>
            <p:ph type="title"/>
          </p:nvPr>
        </p:nvSpPr>
        <p:spPr/>
        <p:txBody>
          <a:bodyPr>
            <a:normAutofit/>
          </a:bodyPr>
          <a:lstStyle/>
          <a:p>
            <a:r>
              <a:rPr lang="en-US" b="1" dirty="0"/>
              <a:t>Multi-Column Data Comparison Table</a:t>
            </a:r>
          </a:p>
        </p:txBody>
      </p:sp>
      <p:sp>
        <p:nvSpPr>
          <p:cNvPr id="9" name="Slide Number Placeholder 8">
            <a:extLst>
              <a:ext uri="{FF2B5EF4-FFF2-40B4-BE49-F238E27FC236}">
                <a16:creationId xmlns:a16="http://schemas.microsoft.com/office/drawing/2014/main" id="{50C16C92-ECDF-43DD-B843-30DA6871B6A1}"/>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161</a:t>
            </a:fld>
            <a:endParaRPr lang="en-PH" dirty="0"/>
          </a:p>
        </p:txBody>
      </p:sp>
      <p:graphicFrame>
        <p:nvGraphicFramePr>
          <p:cNvPr id="3" name="Table 3">
            <a:extLst>
              <a:ext uri="{FF2B5EF4-FFF2-40B4-BE49-F238E27FC236}">
                <a16:creationId xmlns:a16="http://schemas.microsoft.com/office/drawing/2014/main" id="{EDA20516-CC01-4511-B42E-0D2F483CD99B}"/>
              </a:ext>
            </a:extLst>
          </p:cNvPr>
          <p:cNvGraphicFramePr>
            <a:graphicFrameLocks noGrp="1"/>
          </p:cNvGraphicFramePr>
          <p:nvPr>
            <p:extLst>
              <p:ext uri="{D42A27DB-BD31-4B8C-83A1-F6EECF244321}">
                <p14:modId xmlns:p14="http://schemas.microsoft.com/office/powerpoint/2010/main" val="4088283076"/>
              </p:ext>
            </p:extLst>
          </p:nvPr>
        </p:nvGraphicFramePr>
        <p:xfrm>
          <a:off x="272846" y="1851948"/>
          <a:ext cx="8576004" cy="3222168"/>
        </p:xfrm>
        <a:graphic>
          <a:graphicData uri="http://schemas.openxmlformats.org/drawingml/2006/table">
            <a:tbl>
              <a:tblPr firstRow="1" bandRow="1">
                <a:tableStyleId>{5C22544A-7EE6-4342-B048-85BDC9FD1C3A}</a:tableStyleId>
              </a:tblPr>
              <a:tblGrid>
                <a:gridCol w="1429334">
                  <a:extLst>
                    <a:ext uri="{9D8B030D-6E8A-4147-A177-3AD203B41FA5}">
                      <a16:colId xmlns:a16="http://schemas.microsoft.com/office/drawing/2014/main" val="1250218143"/>
                    </a:ext>
                  </a:extLst>
                </a:gridCol>
                <a:gridCol w="1429334">
                  <a:extLst>
                    <a:ext uri="{9D8B030D-6E8A-4147-A177-3AD203B41FA5}">
                      <a16:colId xmlns:a16="http://schemas.microsoft.com/office/drawing/2014/main" val="3570518564"/>
                    </a:ext>
                  </a:extLst>
                </a:gridCol>
                <a:gridCol w="1429334">
                  <a:extLst>
                    <a:ext uri="{9D8B030D-6E8A-4147-A177-3AD203B41FA5}">
                      <a16:colId xmlns:a16="http://schemas.microsoft.com/office/drawing/2014/main" val="3270636367"/>
                    </a:ext>
                  </a:extLst>
                </a:gridCol>
                <a:gridCol w="1429334">
                  <a:extLst>
                    <a:ext uri="{9D8B030D-6E8A-4147-A177-3AD203B41FA5}">
                      <a16:colId xmlns:a16="http://schemas.microsoft.com/office/drawing/2014/main" val="2873576573"/>
                    </a:ext>
                  </a:extLst>
                </a:gridCol>
                <a:gridCol w="1429334">
                  <a:extLst>
                    <a:ext uri="{9D8B030D-6E8A-4147-A177-3AD203B41FA5}">
                      <a16:colId xmlns:a16="http://schemas.microsoft.com/office/drawing/2014/main" val="1944064830"/>
                    </a:ext>
                  </a:extLst>
                </a:gridCol>
                <a:gridCol w="1429334">
                  <a:extLst>
                    <a:ext uri="{9D8B030D-6E8A-4147-A177-3AD203B41FA5}">
                      <a16:colId xmlns:a16="http://schemas.microsoft.com/office/drawing/2014/main" val="4261799680"/>
                    </a:ext>
                  </a:extLst>
                </a:gridCol>
              </a:tblGrid>
              <a:tr h="34180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56197118"/>
                  </a:ext>
                </a:extLst>
              </a:tr>
              <a:tr h="4766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5444624"/>
                  </a:ext>
                </a:extLst>
              </a:tr>
              <a:tr h="4766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2706752896"/>
                  </a:ext>
                </a:extLst>
              </a:tr>
              <a:tr h="4766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0065635"/>
                  </a:ext>
                </a:extLst>
              </a:tr>
              <a:tr h="4766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4015469256"/>
                  </a:ext>
                </a:extLst>
              </a:tr>
              <a:tr h="4766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9040835"/>
                  </a:ext>
                </a:extLst>
              </a:tr>
              <a:tr h="4766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a:t>
                      </a:r>
                      <a:endParaRPr lang="en-PH" sz="1000" dirty="0">
                        <a:latin typeface="+mn-lt"/>
                      </a:endParaRPr>
                    </a:p>
                  </a:txBody>
                  <a:tcPr marL="68580" marR="68580" marT="34290" marB="34290">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4254073242"/>
                  </a:ext>
                </a:extLst>
              </a:tr>
            </a:tbl>
          </a:graphicData>
        </a:graphic>
      </p:graphicFrame>
      <p:grpSp>
        <p:nvGrpSpPr>
          <p:cNvPr id="6" name="Group 5">
            <a:extLst>
              <a:ext uri="{FF2B5EF4-FFF2-40B4-BE49-F238E27FC236}">
                <a16:creationId xmlns:a16="http://schemas.microsoft.com/office/drawing/2014/main" id="{F0826D2F-2DE0-4006-B5BF-00EEF2366060}"/>
              </a:ext>
            </a:extLst>
          </p:cNvPr>
          <p:cNvGrpSpPr/>
          <p:nvPr/>
        </p:nvGrpSpPr>
        <p:grpSpPr>
          <a:xfrm>
            <a:off x="272846" y="1319514"/>
            <a:ext cx="8576001" cy="318108"/>
            <a:chOff x="363794" y="1525675"/>
            <a:chExt cx="2402555" cy="424144"/>
          </a:xfrm>
        </p:grpSpPr>
        <p:sp>
          <p:nvSpPr>
            <p:cNvPr id="4" name="TextBox 3">
              <a:extLst>
                <a:ext uri="{FF2B5EF4-FFF2-40B4-BE49-F238E27FC236}">
                  <a16:creationId xmlns:a16="http://schemas.microsoft.com/office/drawing/2014/main" id="{A411ED95-1AF4-40FE-B7CC-858359F365B5}"/>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500" b="1" dirty="0">
                  <a:solidFill>
                    <a:schemeClr val="accent1"/>
                  </a:solidFill>
                  <a:latin typeface="+mj-lt"/>
                </a:rPr>
                <a:t>Lorem ipsum</a:t>
              </a:r>
              <a:endParaRPr lang="en-PH" sz="1500" b="1" dirty="0">
                <a:solidFill>
                  <a:schemeClr val="accent1"/>
                </a:solidFill>
                <a:latin typeface="+mj-lt"/>
              </a:endParaRPr>
            </a:p>
          </p:txBody>
        </p:sp>
        <p:cxnSp>
          <p:nvCxnSpPr>
            <p:cNvPr id="5" name="Straight Connector 4">
              <a:extLst>
                <a:ext uri="{FF2B5EF4-FFF2-40B4-BE49-F238E27FC236}">
                  <a16:creationId xmlns:a16="http://schemas.microsoft.com/office/drawing/2014/main" id="{E6520190-A005-4861-A824-15D25FE96914}"/>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02CB8F25-11BF-4BA3-9C3A-42ED88A7B953}"/>
              </a:ext>
            </a:extLst>
          </p:cNvPr>
          <p:cNvSpPr txBox="1"/>
          <p:nvPr/>
        </p:nvSpPr>
        <p:spPr>
          <a:xfrm>
            <a:off x="272846" y="5187106"/>
            <a:ext cx="8576001" cy="662973"/>
          </a:xfrm>
          <a:prstGeom prst="rect">
            <a:avLst/>
          </a:prstGeom>
          <a:noFill/>
        </p:spPr>
        <p:txBody>
          <a:bodyPr wrap="square" lIns="0" tIns="0" rIns="0" bIns="0" rtlCol="0" anchor="ctr">
            <a:normAutofit fontScale="850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a:p>
            <a:r>
              <a:rPr lang="en-US" sz="1200" dirty="0"/>
              <a:t>Ut fermentum orci in enim aliquam molestie. Aliquam et lorem elementum, venenatis turpis sed, maximus lacus. </a:t>
            </a:r>
            <a:endParaRPr lang="en-PH" sz="1200" dirty="0"/>
          </a:p>
        </p:txBody>
      </p:sp>
    </p:spTree>
    <p:extLst>
      <p:ext uri="{BB962C8B-B14F-4D97-AF65-F5344CB8AC3E}">
        <p14:creationId xmlns:p14="http://schemas.microsoft.com/office/powerpoint/2010/main" val="3832660711"/>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EDA20516-CC01-4511-B42E-0D2F483CD99B}"/>
              </a:ext>
            </a:extLst>
          </p:cNvPr>
          <p:cNvGraphicFramePr>
            <a:graphicFrameLocks noGrp="1"/>
          </p:cNvGraphicFramePr>
          <p:nvPr>
            <p:extLst>
              <p:ext uri="{D42A27DB-BD31-4B8C-83A1-F6EECF244321}">
                <p14:modId xmlns:p14="http://schemas.microsoft.com/office/powerpoint/2010/main" val="1315074263"/>
              </p:ext>
            </p:extLst>
          </p:nvPr>
        </p:nvGraphicFramePr>
        <p:xfrm>
          <a:off x="272846" y="1851949"/>
          <a:ext cx="8576002" cy="3998123"/>
        </p:xfrm>
        <a:graphic>
          <a:graphicData uri="http://schemas.openxmlformats.org/drawingml/2006/table">
            <a:tbl>
              <a:tblPr firstRow="1" bandRow="1">
                <a:tableStyleId>{5C22544A-7EE6-4342-B048-85BDC9FD1C3A}</a:tableStyleId>
              </a:tblPr>
              <a:tblGrid>
                <a:gridCol w="1429334">
                  <a:extLst>
                    <a:ext uri="{9D8B030D-6E8A-4147-A177-3AD203B41FA5}">
                      <a16:colId xmlns:a16="http://schemas.microsoft.com/office/drawing/2014/main" val="1250218143"/>
                    </a:ext>
                  </a:extLst>
                </a:gridCol>
                <a:gridCol w="5765421">
                  <a:extLst>
                    <a:ext uri="{9D8B030D-6E8A-4147-A177-3AD203B41FA5}">
                      <a16:colId xmlns:a16="http://schemas.microsoft.com/office/drawing/2014/main" val="3570518564"/>
                    </a:ext>
                  </a:extLst>
                </a:gridCol>
                <a:gridCol w="1381247">
                  <a:extLst>
                    <a:ext uri="{9D8B030D-6E8A-4147-A177-3AD203B41FA5}">
                      <a16:colId xmlns:a16="http://schemas.microsoft.com/office/drawing/2014/main" val="4261799680"/>
                    </a:ext>
                  </a:extLst>
                </a:gridCol>
              </a:tblGrid>
              <a:tr h="52927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050" b="1" i="0" u="none" strike="noStrike" kern="1200" cap="none" spc="0" normalizeH="0" baseline="0" noProof="0" dirty="0">
                        <a:ln>
                          <a:noFill/>
                        </a:ln>
                        <a:solidFill>
                          <a:schemeClr val="tx2"/>
                        </a:solidFill>
                        <a:effectLst/>
                        <a:uLnTx/>
                        <a:uFillTx/>
                        <a:latin typeface="+mn-lt"/>
                        <a:ea typeface="+mn-ea"/>
                        <a:cs typeface="+mn-cs"/>
                      </a:endParaRPr>
                    </a:p>
                  </a:txBody>
                  <a:tcPr marL="68580" marR="68580" marT="34290" marB="34290" anchor="b">
                    <a:lnL w="12700" cmpd="sng">
                      <a:noFill/>
                    </a:lnL>
                    <a:lnR w="12700" cmpd="sng">
                      <a:noFill/>
                    </a:lnR>
                    <a:lnT w="12700" cmpd="sng">
                      <a:noFill/>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050" b="1" i="0" u="none" strike="noStrike" kern="1200" cap="none" spc="0" normalizeH="0" baseline="0" noProof="0" dirty="0">
                        <a:ln>
                          <a:noFill/>
                        </a:ln>
                        <a:solidFill>
                          <a:schemeClr val="tx2"/>
                        </a:solidFill>
                        <a:effectLst/>
                        <a:uLnTx/>
                        <a:uFillTx/>
                        <a:latin typeface="+mn-lt"/>
                        <a:ea typeface="+mn-ea"/>
                        <a:cs typeface="+mn-cs"/>
                      </a:endParaRPr>
                    </a:p>
                  </a:txBody>
                  <a:tcPr marL="68580" marR="68580" marT="34290" marB="34290" anchor="b">
                    <a:lnL w="12700" cmpd="sng">
                      <a:noFill/>
                    </a:lnL>
                    <a:lnR w="12700" cmpd="sng">
                      <a:noFill/>
                    </a:lnR>
                    <a:lnT w="12700" cmpd="sng">
                      <a:noFill/>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050" b="1" i="0" u="none" strike="noStrike" kern="1200" cap="none" spc="0" normalizeH="0" baseline="0" noProof="0" dirty="0">
                        <a:ln>
                          <a:noFill/>
                        </a:ln>
                        <a:solidFill>
                          <a:schemeClr val="tx2"/>
                        </a:solidFill>
                        <a:effectLst/>
                        <a:uLnTx/>
                        <a:uFillTx/>
                        <a:latin typeface="+mn-lt"/>
                        <a:ea typeface="+mn-ea"/>
                        <a:cs typeface="+mn-cs"/>
                      </a:endParaRPr>
                    </a:p>
                  </a:txBody>
                  <a:tcPr marL="68580" marR="68580" marT="34290" marB="34290" anchor="b">
                    <a:lnL w="12700" cmpd="sng">
                      <a:noFill/>
                    </a:lnL>
                    <a:lnR w="12700" cmpd="sng">
                      <a:noFill/>
                    </a:lnR>
                    <a:lnT w="12700" cmpd="sng">
                      <a:noFill/>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6197118"/>
                  </a:ext>
                </a:extLst>
              </a:tr>
              <a:tr h="5781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900" b="1" dirty="0">
                          <a:latin typeface="+mn-lt"/>
                        </a:rPr>
                        <a:t>Lorem ipsum dolor sit amet, consectetur adipiscing elit. </a:t>
                      </a:r>
                      <a:br>
                        <a:rPr lang="en-US" sz="900" b="1" dirty="0">
                          <a:latin typeface="+mn-lt"/>
                        </a:rPr>
                      </a:br>
                      <a:r>
                        <a:rPr lang="en-US" sz="900" dirty="0">
                          <a:latin typeface="+mn-lt"/>
                        </a:rPr>
                        <a:t>Ut tempor, quam et mattis pulvinar, mauris ligula suscipit arcu, sed elementum diam leo at magna. Curabitur maximus sodales massa, eu bibendum dui bibendum vel. Suspendisse potenti. </a:t>
                      </a:r>
                    </a:p>
                  </a:txBody>
                  <a:tcPr marL="68580" marR="68580" marT="34290" marB="34290" anchor="ctr">
                    <a:lnL w="12700" cmpd="sng">
                      <a:noFill/>
                    </a:lnL>
                    <a:lnR w="12700" cmpd="sng">
                      <a:noFill/>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400" dirty="0">
                        <a:latin typeface="+mn-lt"/>
                      </a:endParaRPr>
                    </a:p>
                  </a:txBody>
                  <a:tcPr marL="68580" marR="68580" marT="34290" marB="34290" anchor="ctr">
                    <a:lnL w="12700" cmpd="sng">
                      <a:noFill/>
                    </a:lnL>
                    <a:lnR w="12700" cmpd="sng">
                      <a:noFill/>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325444624"/>
                  </a:ext>
                </a:extLst>
              </a:tr>
              <a:tr h="5781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a:t>
                      </a:r>
                      <a:br>
                        <a:rPr kumimoji="0" lang="en-US" sz="900" b="1" i="0" u="none" strike="noStrike" kern="1200" cap="none" spc="0" normalizeH="0" baseline="0" noProof="0" dirty="0">
                          <a:ln>
                            <a:noFill/>
                          </a:ln>
                          <a:solidFill>
                            <a:srgbClr val="1A1A1A"/>
                          </a:solidFill>
                          <a:effectLst/>
                          <a:uLnTx/>
                          <a:uFillTx/>
                          <a:latin typeface="+mn-lt"/>
                          <a:ea typeface="+mn-ea"/>
                          <a:cs typeface="+mn-cs"/>
                        </a:rPr>
                      </a:br>
                      <a:r>
                        <a:rPr kumimoji="0" lang="en-US" sz="900" b="0" i="0" u="none" strike="noStrike" kern="1200" cap="none" spc="0" normalizeH="0" baseline="0" noProof="0" dirty="0">
                          <a:ln>
                            <a:noFill/>
                          </a:ln>
                          <a:solidFill>
                            <a:srgbClr val="1A1A1A"/>
                          </a:solidFill>
                          <a:effectLst/>
                          <a:uLnTx/>
                          <a:uFillTx/>
                          <a:latin typeface="+mn-lt"/>
                          <a:ea typeface="+mn-ea"/>
                          <a:cs typeface="+mn-cs"/>
                        </a:rPr>
                        <a:t>Ut tempor, quam et mattis pulvinar, mauris ligula suscipit arcu, sed elementum diam leo at magna. Curabitur maximus sodales massa, eu bibendum dui bibendum vel. Suspendisse potenti. </a:t>
                      </a: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400" dirty="0">
                        <a:latin typeface="+mn-lt"/>
                      </a:endParaRP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706752896"/>
                  </a:ext>
                </a:extLst>
              </a:tr>
              <a:tr h="5781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a:t>
                      </a:r>
                      <a:br>
                        <a:rPr kumimoji="0" lang="en-US" sz="900" b="1" i="0" u="none" strike="noStrike" kern="1200" cap="none" spc="0" normalizeH="0" baseline="0" noProof="0" dirty="0">
                          <a:ln>
                            <a:noFill/>
                          </a:ln>
                          <a:solidFill>
                            <a:srgbClr val="1A1A1A"/>
                          </a:solidFill>
                          <a:effectLst/>
                          <a:uLnTx/>
                          <a:uFillTx/>
                          <a:latin typeface="+mn-lt"/>
                          <a:ea typeface="+mn-ea"/>
                          <a:cs typeface="+mn-cs"/>
                        </a:rPr>
                      </a:br>
                      <a:r>
                        <a:rPr kumimoji="0" lang="en-US" sz="900" b="0" i="0" u="none" strike="noStrike" kern="1200" cap="none" spc="0" normalizeH="0" baseline="0" noProof="0" dirty="0">
                          <a:ln>
                            <a:noFill/>
                          </a:ln>
                          <a:solidFill>
                            <a:srgbClr val="1A1A1A"/>
                          </a:solidFill>
                          <a:effectLst/>
                          <a:uLnTx/>
                          <a:uFillTx/>
                          <a:latin typeface="+mn-lt"/>
                          <a:ea typeface="+mn-ea"/>
                          <a:cs typeface="+mn-cs"/>
                        </a:rPr>
                        <a:t>Ut tempor, quam et mattis pulvinar, mauris ligula suscipit arcu, sed elementum diam leo at magna. Curabitur maximus sodales massa, eu bibendum dui bibendum vel. Suspendisse potenti. </a:t>
                      </a: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400" dirty="0">
                        <a:latin typeface="+mn-lt"/>
                      </a:endParaRP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540065635"/>
                  </a:ext>
                </a:extLst>
              </a:tr>
              <a:tr h="5781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a:t>
                      </a:r>
                      <a:br>
                        <a:rPr kumimoji="0" lang="en-US" sz="900" b="1" i="0" u="none" strike="noStrike" kern="1200" cap="none" spc="0" normalizeH="0" baseline="0" noProof="0" dirty="0">
                          <a:ln>
                            <a:noFill/>
                          </a:ln>
                          <a:solidFill>
                            <a:srgbClr val="1A1A1A"/>
                          </a:solidFill>
                          <a:effectLst/>
                          <a:uLnTx/>
                          <a:uFillTx/>
                          <a:latin typeface="+mn-lt"/>
                          <a:ea typeface="+mn-ea"/>
                          <a:cs typeface="+mn-cs"/>
                        </a:rPr>
                      </a:br>
                      <a:r>
                        <a:rPr kumimoji="0" lang="en-US" sz="900" b="0" i="0" u="none" strike="noStrike" kern="1200" cap="none" spc="0" normalizeH="0" baseline="0" noProof="0" dirty="0">
                          <a:ln>
                            <a:noFill/>
                          </a:ln>
                          <a:solidFill>
                            <a:srgbClr val="1A1A1A"/>
                          </a:solidFill>
                          <a:effectLst/>
                          <a:uLnTx/>
                          <a:uFillTx/>
                          <a:latin typeface="+mn-lt"/>
                          <a:ea typeface="+mn-ea"/>
                          <a:cs typeface="+mn-cs"/>
                        </a:rPr>
                        <a:t>Ut tempor, quam et mattis pulvinar, mauris ligula suscipit arcu, sed elementum diam leo at magna. Curabitur maximus sodales massa, eu bibendum dui bibendum vel. Suspendisse potenti. </a:t>
                      </a: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400" dirty="0">
                        <a:latin typeface="+mn-lt"/>
                      </a:endParaRP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4015469256"/>
                  </a:ext>
                </a:extLst>
              </a:tr>
              <a:tr h="5781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a:t>
                      </a:r>
                      <a:br>
                        <a:rPr kumimoji="0" lang="en-US" sz="900" b="1" i="0" u="none" strike="noStrike" kern="1200" cap="none" spc="0" normalizeH="0" baseline="0" noProof="0" dirty="0">
                          <a:ln>
                            <a:noFill/>
                          </a:ln>
                          <a:solidFill>
                            <a:srgbClr val="1A1A1A"/>
                          </a:solidFill>
                          <a:effectLst/>
                          <a:uLnTx/>
                          <a:uFillTx/>
                          <a:latin typeface="+mn-lt"/>
                          <a:ea typeface="+mn-ea"/>
                          <a:cs typeface="+mn-cs"/>
                        </a:rPr>
                      </a:br>
                      <a:r>
                        <a:rPr kumimoji="0" lang="en-US" sz="900" b="0" i="0" u="none" strike="noStrike" kern="1200" cap="none" spc="0" normalizeH="0" baseline="0" noProof="0" dirty="0">
                          <a:ln>
                            <a:noFill/>
                          </a:ln>
                          <a:solidFill>
                            <a:srgbClr val="1A1A1A"/>
                          </a:solidFill>
                          <a:effectLst/>
                          <a:uLnTx/>
                          <a:uFillTx/>
                          <a:latin typeface="+mn-lt"/>
                          <a:ea typeface="+mn-ea"/>
                          <a:cs typeface="+mn-cs"/>
                        </a:rPr>
                        <a:t>Ut tempor, quam et mattis pulvinar, mauris ligula suscipit arcu, sed elementum diam leo at magna. Curabitur maximus sodales massa, eu bibendum dui bibendum vel. Suspendisse potenti. </a:t>
                      </a: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400" dirty="0">
                        <a:latin typeface="+mn-lt"/>
                      </a:endParaRP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669040835"/>
                  </a:ext>
                </a:extLst>
              </a:tr>
              <a:tr h="5781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a:t>
                      </a:r>
                      <a:br>
                        <a:rPr kumimoji="0" lang="en-US" sz="900" b="1" i="0" u="none" strike="noStrike" kern="1200" cap="none" spc="0" normalizeH="0" baseline="0" noProof="0" dirty="0">
                          <a:ln>
                            <a:noFill/>
                          </a:ln>
                          <a:solidFill>
                            <a:srgbClr val="1A1A1A"/>
                          </a:solidFill>
                          <a:effectLst/>
                          <a:uLnTx/>
                          <a:uFillTx/>
                          <a:latin typeface="+mn-lt"/>
                          <a:ea typeface="+mn-ea"/>
                          <a:cs typeface="+mn-cs"/>
                        </a:rPr>
                      </a:br>
                      <a:r>
                        <a:rPr kumimoji="0" lang="en-US" sz="900" b="0" i="0" u="none" strike="noStrike" kern="1200" cap="none" spc="0" normalizeH="0" baseline="0" noProof="0" dirty="0">
                          <a:ln>
                            <a:noFill/>
                          </a:ln>
                          <a:solidFill>
                            <a:srgbClr val="1A1A1A"/>
                          </a:solidFill>
                          <a:effectLst/>
                          <a:uLnTx/>
                          <a:uFillTx/>
                          <a:latin typeface="+mn-lt"/>
                          <a:ea typeface="+mn-ea"/>
                          <a:cs typeface="+mn-cs"/>
                        </a:rPr>
                        <a:t>Ut tempor, quam et mattis pulvinar, mauris ligula suscipit arcu, sed elementum diam leo at magna. Curabitur maximus sodales massa, eu bibendum dui bibendum vel. Suspendisse potenti. </a:t>
                      </a: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400" dirty="0">
                        <a:latin typeface="+mn-lt"/>
                      </a:endParaRP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4254073242"/>
                  </a:ext>
                </a:extLst>
              </a:tr>
            </a:tbl>
          </a:graphicData>
        </a:graphic>
      </p:graphicFrame>
      <p:sp>
        <p:nvSpPr>
          <p:cNvPr id="2" name="Title 1">
            <a:extLst>
              <a:ext uri="{FF2B5EF4-FFF2-40B4-BE49-F238E27FC236}">
                <a16:creationId xmlns:a16="http://schemas.microsoft.com/office/drawing/2014/main" id="{23F9D516-44E8-4DF6-A79D-BC727D862F8A}"/>
              </a:ext>
            </a:extLst>
          </p:cNvPr>
          <p:cNvSpPr>
            <a:spLocks noGrp="1"/>
          </p:cNvSpPr>
          <p:nvPr>
            <p:ph type="title"/>
          </p:nvPr>
        </p:nvSpPr>
        <p:spPr/>
        <p:txBody>
          <a:bodyPr>
            <a:normAutofit/>
          </a:bodyPr>
          <a:lstStyle/>
          <a:p>
            <a:r>
              <a:rPr lang="en-US" b="1" dirty="0"/>
              <a:t>Feature List with Dot Ratings</a:t>
            </a:r>
          </a:p>
        </p:txBody>
      </p:sp>
      <p:sp>
        <p:nvSpPr>
          <p:cNvPr id="9" name="Slide Number Placeholder 8">
            <a:extLst>
              <a:ext uri="{FF2B5EF4-FFF2-40B4-BE49-F238E27FC236}">
                <a16:creationId xmlns:a16="http://schemas.microsoft.com/office/drawing/2014/main" id="{95F7478A-A6B6-4FFB-B477-F833505A39E9}"/>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162</a:t>
            </a:fld>
            <a:endParaRPr lang="en-PH" dirty="0"/>
          </a:p>
        </p:txBody>
      </p:sp>
      <p:grpSp>
        <p:nvGrpSpPr>
          <p:cNvPr id="15" name="Group 14">
            <a:extLst>
              <a:ext uri="{FF2B5EF4-FFF2-40B4-BE49-F238E27FC236}">
                <a16:creationId xmlns:a16="http://schemas.microsoft.com/office/drawing/2014/main" id="{5BCA0425-DD69-43C6-AD6F-108A6762F710}"/>
              </a:ext>
            </a:extLst>
          </p:cNvPr>
          <p:cNvGrpSpPr/>
          <p:nvPr/>
        </p:nvGrpSpPr>
        <p:grpSpPr>
          <a:xfrm>
            <a:off x="7757160" y="2595993"/>
            <a:ext cx="777240" cy="175500"/>
            <a:chOff x="10292080" y="2600960"/>
            <a:chExt cx="1036320" cy="234000"/>
          </a:xfrm>
        </p:grpSpPr>
        <p:sp>
          <p:nvSpPr>
            <p:cNvPr id="7" name="Oval 6">
              <a:extLst>
                <a:ext uri="{FF2B5EF4-FFF2-40B4-BE49-F238E27FC236}">
                  <a16:creationId xmlns:a16="http://schemas.microsoft.com/office/drawing/2014/main" id="{EA32C954-B0B0-4699-9A79-92599F7D3DBD}"/>
                </a:ext>
              </a:extLst>
            </p:cNvPr>
            <p:cNvSpPr/>
            <p:nvPr/>
          </p:nvSpPr>
          <p:spPr>
            <a:xfrm>
              <a:off x="10292080" y="2600960"/>
              <a:ext cx="233680" cy="234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0" name="Oval 9">
              <a:extLst>
                <a:ext uri="{FF2B5EF4-FFF2-40B4-BE49-F238E27FC236}">
                  <a16:creationId xmlns:a16="http://schemas.microsoft.com/office/drawing/2014/main" id="{81B9FE8E-6357-4F04-B8AD-45AAB2C74034}"/>
                </a:ext>
              </a:extLst>
            </p:cNvPr>
            <p:cNvSpPr/>
            <p:nvPr/>
          </p:nvSpPr>
          <p:spPr>
            <a:xfrm>
              <a:off x="10693400" y="2600960"/>
              <a:ext cx="233680" cy="234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1" name="Oval 10">
              <a:extLst>
                <a:ext uri="{FF2B5EF4-FFF2-40B4-BE49-F238E27FC236}">
                  <a16:creationId xmlns:a16="http://schemas.microsoft.com/office/drawing/2014/main" id="{8B6064E3-8A6C-4935-938A-FFE9B7773112}"/>
                </a:ext>
              </a:extLst>
            </p:cNvPr>
            <p:cNvSpPr/>
            <p:nvPr/>
          </p:nvSpPr>
          <p:spPr>
            <a:xfrm>
              <a:off x="11094720" y="2600960"/>
              <a:ext cx="233680" cy="23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grpSp>
        <p:nvGrpSpPr>
          <p:cNvPr id="16" name="Group 15">
            <a:extLst>
              <a:ext uri="{FF2B5EF4-FFF2-40B4-BE49-F238E27FC236}">
                <a16:creationId xmlns:a16="http://schemas.microsoft.com/office/drawing/2014/main" id="{7EE377B7-36CF-4698-8174-048AAFB0D19B}"/>
              </a:ext>
            </a:extLst>
          </p:cNvPr>
          <p:cNvGrpSpPr/>
          <p:nvPr/>
        </p:nvGrpSpPr>
        <p:grpSpPr>
          <a:xfrm>
            <a:off x="7757160" y="3171422"/>
            <a:ext cx="777240" cy="175500"/>
            <a:chOff x="10292080" y="2600960"/>
            <a:chExt cx="1036320" cy="234000"/>
          </a:xfrm>
        </p:grpSpPr>
        <p:sp>
          <p:nvSpPr>
            <p:cNvPr id="17" name="Oval 16">
              <a:extLst>
                <a:ext uri="{FF2B5EF4-FFF2-40B4-BE49-F238E27FC236}">
                  <a16:creationId xmlns:a16="http://schemas.microsoft.com/office/drawing/2014/main" id="{C04EB9C1-04EB-4473-BA2C-BFC2212BEAC2}"/>
                </a:ext>
              </a:extLst>
            </p:cNvPr>
            <p:cNvSpPr/>
            <p:nvPr/>
          </p:nvSpPr>
          <p:spPr>
            <a:xfrm>
              <a:off x="10292080" y="2600960"/>
              <a:ext cx="233680" cy="234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8" name="Oval 17">
              <a:extLst>
                <a:ext uri="{FF2B5EF4-FFF2-40B4-BE49-F238E27FC236}">
                  <a16:creationId xmlns:a16="http://schemas.microsoft.com/office/drawing/2014/main" id="{C2EBB572-65EC-477F-A1FD-F057BD1761D6}"/>
                </a:ext>
              </a:extLst>
            </p:cNvPr>
            <p:cNvSpPr/>
            <p:nvPr/>
          </p:nvSpPr>
          <p:spPr>
            <a:xfrm>
              <a:off x="10693400" y="2600960"/>
              <a:ext cx="233680" cy="234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9" name="Oval 18">
              <a:extLst>
                <a:ext uri="{FF2B5EF4-FFF2-40B4-BE49-F238E27FC236}">
                  <a16:creationId xmlns:a16="http://schemas.microsoft.com/office/drawing/2014/main" id="{B49F02C4-3810-46A5-827D-9D8FEA25ACE7}"/>
                </a:ext>
              </a:extLst>
            </p:cNvPr>
            <p:cNvSpPr/>
            <p:nvPr/>
          </p:nvSpPr>
          <p:spPr>
            <a:xfrm>
              <a:off x="11094720" y="2600960"/>
              <a:ext cx="233680" cy="23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grpSp>
        <p:nvGrpSpPr>
          <p:cNvPr id="20" name="Group 19">
            <a:extLst>
              <a:ext uri="{FF2B5EF4-FFF2-40B4-BE49-F238E27FC236}">
                <a16:creationId xmlns:a16="http://schemas.microsoft.com/office/drawing/2014/main" id="{A5C9AE0A-401E-4A35-B334-56D4D88BD4AC}"/>
              </a:ext>
            </a:extLst>
          </p:cNvPr>
          <p:cNvGrpSpPr/>
          <p:nvPr/>
        </p:nvGrpSpPr>
        <p:grpSpPr>
          <a:xfrm>
            <a:off x="7757160" y="3746851"/>
            <a:ext cx="777240" cy="175500"/>
            <a:chOff x="10292080" y="2600960"/>
            <a:chExt cx="1036320" cy="234000"/>
          </a:xfrm>
        </p:grpSpPr>
        <p:sp>
          <p:nvSpPr>
            <p:cNvPr id="21" name="Oval 20">
              <a:extLst>
                <a:ext uri="{FF2B5EF4-FFF2-40B4-BE49-F238E27FC236}">
                  <a16:creationId xmlns:a16="http://schemas.microsoft.com/office/drawing/2014/main" id="{489FD6A4-6C09-4084-8868-4188CD1395E5}"/>
                </a:ext>
              </a:extLst>
            </p:cNvPr>
            <p:cNvSpPr/>
            <p:nvPr/>
          </p:nvSpPr>
          <p:spPr>
            <a:xfrm>
              <a:off x="10292080" y="2600960"/>
              <a:ext cx="233680" cy="234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 name="Oval 21">
              <a:extLst>
                <a:ext uri="{FF2B5EF4-FFF2-40B4-BE49-F238E27FC236}">
                  <a16:creationId xmlns:a16="http://schemas.microsoft.com/office/drawing/2014/main" id="{D3312E3E-71A3-4287-81C1-1395644CF7C9}"/>
                </a:ext>
              </a:extLst>
            </p:cNvPr>
            <p:cNvSpPr/>
            <p:nvPr/>
          </p:nvSpPr>
          <p:spPr>
            <a:xfrm>
              <a:off x="10693400" y="2600960"/>
              <a:ext cx="233680" cy="234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 name="Oval 22">
              <a:extLst>
                <a:ext uri="{FF2B5EF4-FFF2-40B4-BE49-F238E27FC236}">
                  <a16:creationId xmlns:a16="http://schemas.microsoft.com/office/drawing/2014/main" id="{051C5B2D-89FA-4936-8394-2F388E781D0D}"/>
                </a:ext>
              </a:extLst>
            </p:cNvPr>
            <p:cNvSpPr/>
            <p:nvPr/>
          </p:nvSpPr>
          <p:spPr>
            <a:xfrm>
              <a:off x="11094720" y="2600960"/>
              <a:ext cx="233680" cy="23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grpSp>
        <p:nvGrpSpPr>
          <p:cNvPr id="24" name="Group 23">
            <a:extLst>
              <a:ext uri="{FF2B5EF4-FFF2-40B4-BE49-F238E27FC236}">
                <a16:creationId xmlns:a16="http://schemas.microsoft.com/office/drawing/2014/main" id="{A15B9F30-1DEC-44DF-8E75-13686432F461}"/>
              </a:ext>
            </a:extLst>
          </p:cNvPr>
          <p:cNvGrpSpPr/>
          <p:nvPr/>
        </p:nvGrpSpPr>
        <p:grpSpPr>
          <a:xfrm>
            <a:off x="7757160" y="4322280"/>
            <a:ext cx="777240" cy="175500"/>
            <a:chOff x="10292080" y="2600960"/>
            <a:chExt cx="1036320" cy="234000"/>
          </a:xfrm>
        </p:grpSpPr>
        <p:sp>
          <p:nvSpPr>
            <p:cNvPr id="25" name="Oval 24">
              <a:extLst>
                <a:ext uri="{FF2B5EF4-FFF2-40B4-BE49-F238E27FC236}">
                  <a16:creationId xmlns:a16="http://schemas.microsoft.com/office/drawing/2014/main" id="{E20B79A6-E2F9-47D2-90BD-F002119E4D0F}"/>
                </a:ext>
              </a:extLst>
            </p:cNvPr>
            <p:cNvSpPr/>
            <p:nvPr/>
          </p:nvSpPr>
          <p:spPr>
            <a:xfrm>
              <a:off x="10292080" y="2600960"/>
              <a:ext cx="233680" cy="234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6" name="Oval 25">
              <a:extLst>
                <a:ext uri="{FF2B5EF4-FFF2-40B4-BE49-F238E27FC236}">
                  <a16:creationId xmlns:a16="http://schemas.microsoft.com/office/drawing/2014/main" id="{DCAB69BB-25EB-4417-A3A4-3F3E2D9279C9}"/>
                </a:ext>
              </a:extLst>
            </p:cNvPr>
            <p:cNvSpPr/>
            <p:nvPr/>
          </p:nvSpPr>
          <p:spPr>
            <a:xfrm>
              <a:off x="10693400" y="2600960"/>
              <a:ext cx="233680" cy="234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7" name="Oval 26">
              <a:extLst>
                <a:ext uri="{FF2B5EF4-FFF2-40B4-BE49-F238E27FC236}">
                  <a16:creationId xmlns:a16="http://schemas.microsoft.com/office/drawing/2014/main" id="{36F1E56E-2C99-46A6-B2D3-C5DF7E1B9BF1}"/>
                </a:ext>
              </a:extLst>
            </p:cNvPr>
            <p:cNvSpPr/>
            <p:nvPr/>
          </p:nvSpPr>
          <p:spPr>
            <a:xfrm>
              <a:off x="11094720" y="2600960"/>
              <a:ext cx="233680" cy="23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grpSp>
        <p:nvGrpSpPr>
          <p:cNvPr id="28" name="Group 27">
            <a:extLst>
              <a:ext uri="{FF2B5EF4-FFF2-40B4-BE49-F238E27FC236}">
                <a16:creationId xmlns:a16="http://schemas.microsoft.com/office/drawing/2014/main" id="{F1BD9688-5998-4A07-81FA-04442DFF87B7}"/>
              </a:ext>
            </a:extLst>
          </p:cNvPr>
          <p:cNvGrpSpPr/>
          <p:nvPr/>
        </p:nvGrpSpPr>
        <p:grpSpPr>
          <a:xfrm>
            <a:off x="7757160" y="4897709"/>
            <a:ext cx="777240" cy="175500"/>
            <a:chOff x="10292080" y="2600960"/>
            <a:chExt cx="1036320" cy="234000"/>
          </a:xfrm>
        </p:grpSpPr>
        <p:sp>
          <p:nvSpPr>
            <p:cNvPr id="29" name="Oval 28">
              <a:extLst>
                <a:ext uri="{FF2B5EF4-FFF2-40B4-BE49-F238E27FC236}">
                  <a16:creationId xmlns:a16="http://schemas.microsoft.com/office/drawing/2014/main" id="{A68A0FA0-7027-41C9-BB7D-EA7DDDC99D42}"/>
                </a:ext>
              </a:extLst>
            </p:cNvPr>
            <p:cNvSpPr/>
            <p:nvPr/>
          </p:nvSpPr>
          <p:spPr>
            <a:xfrm>
              <a:off x="10292080" y="2600960"/>
              <a:ext cx="233680" cy="234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0" name="Oval 29">
              <a:extLst>
                <a:ext uri="{FF2B5EF4-FFF2-40B4-BE49-F238E27FC236}">
                  <a16:creationId xmlns:a16="http://schemas.microsoft.com/office/drawing/2014/main" id="{AD8F0D00-0203-4D5B-86B9-5AE22F6DE438}"/>
                </a:ext>
              </a:extLst>
            </p:cNvPr>
            <p:cNvSpPr/>
            <p:nvPr/>
          </p:nvSpPr>
          <p:spPr>
            <a:xfrm>
              <a:off x="10693400" y="2600960"/>
              <a:ext cx="233680" cy="234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1" name="Oval 30">
              <a:extLst>
                <a:ext uri="{FF2B5EF4-FFF2-40B4-BE49-F238E27FC236}">
                  <a16:creationId xmlns:a16="http://schemas.microsoft.com/office/drawing/2014/main" id="{F59CA88B-7D71-4E76-903B-C82186C88179}"/>
                </a:ext>
              </a:extLst>
            </p:cNvPr>
            <p:cNvSpPr/>
            <p:nvPr/>
          </p:nvSpPr>
          <p:spPr>
            <a:xfrm>
              <a:off x="11094720" y="2600960"/>
              <a:ext cx="233680" cy="23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grpSp>
        <p:nvGrpSpPr>
          <p:cNvPr id="32" name="Group 31">
            <a:extLst>
              <a:ext uri="{FF2B5EF4-FFF2-40B4-BE49-F238E27FC236}">
                <a16:creationId xmlns:a16="http://schemas.microsoft.com/office/drawing/2014/main" id="{9FFFF299-6251-43A6-9562-0D60A39C03AB}"/>
              </a:ext>
            </a:extLst>
          </p:cNvPr>
          <p:cNvGrpSpPr/>
          <p:nvPr/>
        </p:nvGrpSpPr>
        <p:grpSpPr>
          <a:xfrm>
            <a:off x="7757160" y="5473139"/>
            <a:ext cx="777240" cy="175500"/>
            <a:chOff x="10292080" y="2600960"/>
            <a:chExt cx="1036320" cy="234000"/>
          </a:xfrm>
        </p:grpSpPr>
        <p:sp>
          <p:nvSpPr>
            <p:cNvPr id="33" name="Oval 32">
              <a:extLst>
                <a:ext uri="{FF2B5EF4-FFF2-40B4-BE49-F238E27FC236}">
                  <a16:creationId xmlns:a16="http://schemas.microsoft.com/office/drawing/2014/main" id="{F9C3179A-699B-4E06-BA6A-B9516E60C2C1}"/>
                </a:ext>
              </a:extLst>
            </p:cNvPr>
            <p:cNvSpPr/>
            <p:nvPr/>
          </p:nvSpPr>
          <p:spPr>
            <a:xfrm>
              <a:off x="10292080" y="2600960"/>
              <a:ext cx="233680" cy="234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4" name="Oval 33">
              <a:extLst>
                <a:ext uri="{FF2B5EF4-FFF2-40B4-BE49-F238E27FC236}">
                  <a16:creationId xmlns:a16="http://schemas.microsoft.com/office/drawing/2014/main" id="{57EDFC3B-0A01-4150-BEE6-CDC03BBD888C}"/>
                </a:ext>
              </a:extLst>
            </p:cNvPr>
            <p:cNvSpPr/>
            <p:nvPr/>
          </p:nvSpPr>
          <p:spPr>
            <a:xfrm>
              <a:off x="10693400" y="2600960"/>
              <a:ext cx="233680" cy="234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5" name="Oval 34">
              <a:extLst>
                <a:ext uri="{FF2B5EF4-FFF2-40B4-BE49-F238E27FC236}">
                  <a16:creationId xmlns:a16="http://schemas.microsoft.com/office/drawing/2014/main" id="{4EF8C5DB-8FDA-4122-9BD0-B81835D01E57}"/>
                </a:ext>
              </a:extLst>
            </p:cNvPr>
            <p:cNvSpPr/>
            <p:nvPr/>
          </p:nvSpPr>
          <p:spPr>
            <a:xfrm>
              <a:off x="11094720" y="2600960"/>
              <a:ext cx="233680" cy="23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grpSp>
        <p:nvGrpSpPr>
          <p:cNvPr id="40" name="Group 39">
            <a:extLst>
              <a:ext uri="{FF2B5EF4-FFF2-40B4-BE49-F238E27FC236}">
                <a16:creationId xmlns:a16="http://schemas.microsoft.com/office/drawing/2014/main" id="{E685C60E-0726-4299-AB6C-914C9836F3B7}"/>
              </a:ext>
            </a:extLst>
          </p:cNvPr>
          <p:cNvGrpSpPr/>
          <p:nvPr/>
        </p:nvGrpSpPr>
        <p:grpSpPr>
          <a:xfrm>
            <a:off x="272846" y="1319514"/>
            <a:ext cx="8576001" cy="318108"/>
            <a:chOff x="363794" y="1525675"/>
            <a:chExt cx="2402555" cy="424144"/>
          </a:xfrm>
        </p:grpSpPr>
        <p:sp>
          <p:nvSpPr>
            <p:cNvPr id="41" name="TextBox 40">
              <a:extLst>
                <a:ext uri="{FF2B5EF4-FFF2-40B4-BE49-F238E27FC236}">
                  <a16:creationId xmlns:a16="http://schemas.microsoft.com/office/drawing/2014/main" id="{C87FFB25-6190-4530-AF10-D9237C2D2BAA}"/>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500" b="1" dirty="0">
                  <a:solidFill>
                    <a:schemeClr val="accent1"/>
                  </a:solidFill>
                  <a:latin typeface="+mj-lt"/>
                </a:rPr>
                <a:t>Lorem ipsum</a:t>
              </a:r>
              <a:endParaRPr lang="en-PH" sz="1500" b="1" dirty="0">
                <a:solidFill>
                  <a:schemeClr val="accent1"/>
                </a:solidFill>
                <a:latin typeface="+mj-lt"/>
              </a:endParaRPr>
            </a:p>
          </p:txBody>
        </p:sp>
        <p:cxnSp>
          <p:nvCxnSpPr>
            <p:cNvPr id="42" name="Straight Connector 41">
              <a:extLst>
                <a:ext uri="{FF2B5EF4-FFF2-40B4-BE49-F238E27FC236}">
                  <a16:creationId xmlns:a16="http://schemas.microsoft.com/office/drawing/2014/main" id="{18590D4C-E06E-4BC8-B3F2-FADF037190A8}"/>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45695713"/>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ectangle 99">
            <a:extLst>
              <a:ext uri="{FF2B5EF4-FFF2-40B4-BE49-F238E27FC236}">
                <a16:creationId xmlns:a16="http://schemas.microsoft.com/office/drawing/2014/main" id="{39FF6C55-365A-42FB-AD85-86FB4028A5CF}"/>
              </a:ext>
            </a:extLst>
          </p:cNvPr>
          <p:cNvSpPr/>
          <p:nvPr/>
        </p:nvSpPr>
        <p:spPr>
          <a:xfrm>
            <a:off x="5743291" y="1628538"/>
            <a:ext cx="3105557" cy="422153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23F9D516-44E8-4DF6-A79D-BC727D862F8A}"/>
              </a:ext>
            </a:extLst>
          </p:cNvPr>
          <p:cNvSpPr>
            <a:spLocks noGrp="1"/>
          </p:cNvSpPr>
          <p:nvPr>
            <p:ph type="title"/>
          </p:nvPr>
        </p:nvSpPr>
        <p:spPr/>
        <p:txBody>
          <a:bodyPr>
            <a:normAutofit/>
          </a:bodyPr>
          <a:lstStyle/>
          <a:p>
            <a:r>
              <a:rPr lang="en-US" b="1" dirty="0"/>
              <a:t>Harvey Ball Comparison Matrix</a:t>
            </a:r>
          </a:p>
        </p:txBody>
      </p:sp>
      <p:sp>
        <p:nvSpPr>
          <p:cNvPr id="8" name="Slide Number Placeholder 7">
            <a:extLst>
              <a:ext uri="{FF2B5EF4-FFF2-40B4-BE49-F238E27FC236}">
                <a16:creationId xmlns:a16="http://schemas.microsoft.com/office/drawing/2014/main" id="{7A671BCB-9EBE-44A9-B71F-E1D47177AF76}"/>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163</a:t>
            </a:fld>
            <a:endParaRPr lang="en-PH" dirty="0"/>
          </a:p>
        </p:txBody>
      </p:sp>
      <p:graphicFrame>
        <p:nvGraphicFramePr>
          <p:cNvPr id="3" name="Table 3">
            <a:extLst>
              <a:ext uri="{FF2B5EF4-FFF2-40B4-BE49-F238E27FC236}">
                <a16:creationId xmlns:a16="http://schemas.microsoft.com/office/drawing/2014/main" id="{EDA20516-CC01-4511-B42E-0D2F483CD99B}"/>
              </a:ext>
            </a:extLst>
          </p:cNvPr>
          <p:cNvGraphicFramePr>
            <a:graphicFrameLocks noGrp="1"/>
          </p:cNvGraphicFramePr>
          <p:nvPr>
            <p:extLst>
              <p:ext uri="{D42A27DB-BD31-4B8C-83A1-F6EECF244321}">
                <p14:modId xmlns:p14="http://schemas.microsoft.com/office/powerpoint/2010/main" val="76562553"/>
              </p:ext>
            </p:extLst>
          </p:nvPr>
        </p:nvGraphicFramePr>
        <p:xfrm>
          <a:off x="272846" y="2241070"/>
          <a:ext cx="4855412" cy="3609000"/>
        </p:xfrm>
        <a:graphic>
          <a:graphicData uri="http://schemas.openxmlformats.org/drawingml/2006/table">
            <a:tbl>
              <a:tblPr firstRow="1" bandRow="1">
                <a:tableStyleId>{5C22544A-7EE6-4342-B048-85BDC9FD1C3A}</a:tableStyleId>
              </a:tblPr>
              <a:tblGrid>
                <a:gridCol w="1213853">
                  <a:extLst>
                    <a:ext uri="{9D8B030D-6E8A-4147-A177-3AD203B41FA5}">
                      <a16:colId xmlns:a16="http://schemas.microsoft.com/office/drawing/2014/main" val="1250218143"/>
                    </a:ext>
                  </a:extLst>
                </a:gridCol>
                <a:gridCol w="1213853">
                  <a:extLst>
                    <a:ext uri="{9D8B030D-6E8A-4147-A177-3AD203B41FA5}">
                      <a16:colId xmlns:a16="http://schemas.microsoft.com/office/drawing/2014/main" val="3570518564"/>
                    </a:ext>
                  </a:extLst>
                </a:gridCol>
                <a:gridCol w="1213853">
                  <a:extLst>
                    <a:ext uri="{9D8B030D-6E8A-4147-A177-3AD203B41FA5}">
                      <a16:colId xmlns:a16="http://schemas.microsoft.com/office/drawing/2014/main" val="3270636367"/>
                    </a:ext>
                  </a:extLst>
                </a:gridCol>
                <a:gridCol w="1213853">
                  <a:extLst>
                    <a:ext uri="{9D8B030D-6E8A-4147-A177-3AD203B41FA5}">
                      <a16:colId xmlns:a16="http://schemas.microsoft.com/office/drawing/2014/main" val="2873576573"/>
                    </a:ext>
                  </a:extLst>
                </a:gridCol>
              </a:tblGrid>
              <a:tr h="5674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1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1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1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1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56197118"/>
                  </a:ext>
                </a:extLst>
              </a:tr>
              <a:tr h="76039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5444624"/>
                  </a:ext>
                </a:extLst>
              </a:tr>
              <a:tr h="76039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6752896"/>
                  </a:ext>
                </a:extLst>
              </a:tr>
              <a:tr h="76039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0065635"/>
                  </a:ext>
                </a:extLst>
              </a:tr>
              <a:tr h="76039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1600" dirty="0">
                        <a:latin typeface="+mn-lt"/>
                      </a:endParaRPr>
                    </a:p>
                  </a:txBody>
                  <a:tcPr marL="68580" marR="68580" marT="34290" marB="34290">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5469256"/>
                  </a:ext>
                </a:extLst>
              </a:tr>
            </a:tbl>
          </a:graphicData>
        </a:graphic>
      </p:graphicFrame>
      <p:grpSp>
        <p:nvGrpSpPr>
          <p:cNvPr id="6" name="Group 5">
            <a:extLst>
              <a:ext uri="{FF2B5EF4-FFF2-40B4-BE49-F238E27FC236}">
                <a16:creationId xmlns:a16="http://schemas.microsoft.com/office/drawing/2014/main" id="{F0826D2F-2DE0-4006-B5BF-00EEF2366060}"/>
              </a:ext>
            </a:extLst>
          </p:cNvPr>
          <p:cNvGrpSpPr/>
          <p:nvPr/>
        </p:nvGrpSpPr>
        <p:grpSpPr>
          <a:xfrm>
            <a:off x="272846" y="1628538"/>
            <a:ext cx="4855413" cy="318108"/>
            <a:chOff x="363794" y="1525675"/>
            <a:chExt cx="2402555" cy="424144"/>
          </a:xfrm>
        </p:grpSpPr>
        <p:sp>
          <p:nvSpPr>
            <p:cNvPr id="4" name="TextBox 3">
              <a:extLst>
                <a:ext uri="{FF2B5EF4-FFF2-40B4-BE49-F238E27FC236}">
                  <a16:creationId xmlns:a16="http://schemas.microsoft.com/office/drawing/2014/main" id="{A411ED95-1AF4-40FE-B7CC-858359F365B5}"/>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a:t>
              </a:r>
            </a:p>
          </p:txBody>
        </p:sp>
        <p:cxnSp>
          <p:nvCxnSpPr>
            <p:cNvPr id="5" name="Straight Connector 4">
              <a:extLst>
                <a:ext uri="{FF2B5EF4-FFF2-40B4-BE49-F238E27FC236}">
                  <a16:creationId xmlns:a16="http://schemas.microsoft.com/office/drawing/2014/main" id="{E6520190-A005-4861-A824-15D25FE96914}"/>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8D92D148-E493-40C6-8375-B78C7DF8B85D}"/>
              </a:ext>
            </a:extLst>
          </p:cNvPr>
          <p:cNvGrpSpPr/>
          <p:nvPr/>
        </p:nvGrpSpPr>
        <p:grpSpPr>
          <a:xfrm>
            <a:off x="1882389" y="3772478"/>
            <a:ext cx="329486" cy="329487"/>
            <a:chOff x="5126935" y="2504703"/>
            <a:chExt cx="1931775" cy="1931784"/>
          </a:xfrm>
        </p:grpSpPr>
        <p:sp>
          <p:nvSpPr>
            <p:cNvPr id="14" name="Freeform: Shape 13">
              <a:extLst>
                <a:ext uri="{FF2B5EF4-FFF2-40B4-BE49-F238E27FC236}">
                  <a16:creationId xmlns:a16="http://schemas.microsoft.com/office/drawing/2014/main" id="{7A5AE7F4-B6B6-4538-B603-416604919639}"/>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tx2"/>
            </a:solidFill>
            <a:ln w="23813" cap="flat">
              <a:noFill/>
              <a:prstDash val="solid"/>
              <a:round/>
            </a:ln>
          </p:spPr>
          <p:txBody>
            <a:bodyPr rtlCol="0" anchor="ctr"/>
            <a:lstStyle/>
            <a:p>
              <a:endParaRPr lang="en-PH" sz="1350" dirty="0"/>
            </a:p>
          </p:txBody>
        </p:sp>
        <p:sp>
          <p:nvSpPr>
            <p:cNvPr id="15" name="Freeform: Shape 14">
              <a:extLst>
                <a:ext uri="{FF2B5EF4-FFF2-40B4-BE49-F238E27FC236}">
                  <a16:creationId xmlns:a16="http://schemas.microsoft.com/office/drawing/2014/main" id="{E31C724C-DB01-4510-A2E5-C9B44D73EEB7}"/>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tx2"/>
            </a:solidFill>
            <a:ln w="23813" cap="flat">
              <a:noFill/>
              <a:prstDash val="solid"/>
              <a:round/>
            </a:ln>
          </p:spPr>
          <p:txBody>
            <a:bodyPr rtlCol="0" anchor="ctr"/>
            <a:lstStyle/>
            <a:p>
              <a:endParaRPr lang="en-PH" sz="1350" dirty="0"/>
            </a:p>
          </p:txBody>
        </p:sp>
        <p:sp>
          <p:nvSpPr>
            <p:cNvPr id="16" name="Freeform: Shape 15">
              <a:extLst>
                <a:ext uri="{FF2B5EF4-FFF2-40B4-BE49-F238E27FC236}">
                  <a16:creationId xmlns:a16="http://schemas.microsoft.com/office/drawing/2014/main" id="{D50EE939-5399-4C47-8A30-E882BC4F1672}"/>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17" name="Freeform: Shape 16">
              <a:extLst>
                <a:ext uri="{FF2B5EF4-FFF2-40B4-BE49-F238E27FC236}">
                  <a16:creationId xmlns:a16="http://schemas.microsoft.com/office/drawing/2014/main" id="{95298A9D-FB68-4AE9-9C29-DAF8DEF1B476}"/>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28" name="Group 27">
            <a:extLst>
              <a:ext uri="{FF2B5EF4-FFF2-40B4-BE49-F238E27FC236}">
                <a16:creationId xmlns:a16="http://schemas.microsoft.com/office/drawing/2014/main" id="{105984E8-A813-40F7-BAAB-C4B6DF06134B}"/>
              </a:ext>
            </a:extLst>
          </p:cNvPr>
          <p:cNvGrpSpPr/>
          <p:nvPr/>
        </p:nvGrpSpPr>
        <p:grpSpPr>
          <a:xfrm>
            <a:off x="1882389" y="3016146"/>
            <a:ext cx="329486" cy="329487"/>
            <a:chOff x="5126935" y="2504703"/>
            <a:chExt cx="1931775" cy="1931784"/>
          </a:xfrm>
        </p:grpSpPr>
        <p:sp>
          <p:nvSpPr>
            <p:cNvPr id="29" name="Freeform: Shape 28">
              <a:extLst>
                <a:ext uri="{FF2B5EF4-FFF2-40B4-BE49-F238E27FC236}">
                  <a16:creationId xmlns:a16="http://schemas.microsoft.com/office/drawing/2014/main" id="{2A2E384B-A7C8-49BD-A4B2-7E8B3CF92266}"/>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tx2"/>
            </a:solidFill>
            <a:ln w="23813" cap="flat">
              <a:noFill/>
              <a:prstDash val="solid"/>
              <a:round/>
            </a:ln>
          </p:spPr>
          <p:txBody>
            <a:bodyPr rtlCol="0" anchor="ctr"/>
            <a:lstStyle/>
            <a:p>
              <a:endParaRPr lang="en-PH" sz="1350" dirty="0"/>
            </a:p>
          </p:txBody>
        </p:sp>
        <p:sp>
          <p:nvSpPr>
            <p:cNvPr id="30" name="Freeform: Shape 29">
              <a:extLst>
                <a:ext uri="{FF2B5EF4-FFF2-40B4-BE49-F238E27FC236}">
                  <a16:creationId xmlns:a16="http://schemas.microsoft.com/office/drawing/2014/main" id="{3495CD87-AB73-4E9D-98EA-9DF3398909FD}"/>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31" name="Freeform: Shape 30">
              <a:extLst>
                <a:ext uri="{FF2B5EF4-FFF2-40B4-BE49-F238E27FC236}">
                  <a16:creationId xmlns:a16="http://schemas.microsoft.com/office/drawing/2014/main" id="{5D22FBDC-2938-49B7-B26F-15CE4457BFB7}"/>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32" name="Freeform: Shape 31">
              <a:extLst>
                <a:ext uri="{FF2B5EF4-FFF2-40B4-BE49-F238E27FC236}">
                  <a16:creationId xmlns:a16="http://schemas.microsoft.com/office/drawing/2014/main" id="{4271BA9B-69ED-4838-996C-07F5141B21F1}"/>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33" name="Group 32">
            <a:extLst>
              <a:ext uri="{FF2B5EF4-FFF2-40B4-BE49-F238E27FC236}">
                <a16:creationId xmlns:a16="http://schemas.microsoft.com/office/drawing/2014/main" id="{739A6EFF-FB50-41EA-8571-1885183921F8}"/>
              </a:ext>
            </a:extLst>
          </p:cNvPr>
          <p:cNvGrpSpPr/>
          <p:nvPr/>
        </p:nvGrpSpPr>
        <p:grpSpPr>
          <a:xfrm>
            <a:off x="3115360" y="3772478"/>
            <a:ext cx="329486" cy="329487"/>
            <a:chOff x="5126935" y="2504703"/>
            <a:chExt cx="1931775" cy="1931784"/>
          </a:xfrm>
        </p:grpSpPr>
        <p:sp>
          <p:nvSpPr>
            <p:cNvPr id="34" name="Freeform: Shape 33">
              <a:extLst>
                <a:ext uri="{FF2B5EF4-FFF2-40B4-BE49-F238E27FC236}">
                  <a16:creationId xmlns:a16="http://schemas.microsoft.com/office/drawing/2014/main" id="{92523216-B203-4712-9C5B-36D308E960D7}"/>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tx2"/>
            </a:solidFill>
            <a:ln w="23813" cap="flat">
              <a:noFill/>
              <a:prstDash val="solid"/>
              <a:round/>
            </a:ln>
          </p:spPr>
          <p:txBody>
            <a:bodyPr rtlCol="0" anchor="ctr"/>
            <a:lstStyle/>
            <a:p>
              <a:endParaRPr lang="en-PH" sz="1350" dirty="0"/>
            </a:p>
          </p:txBody>
        </p:sp>
        <p:sp>
          <p:nvSpPr>
            <p:cNvPr id="35" name="Freeform: Shape 34">
              <a:extLst>
                <a:ext uri="{FF2B5EF4-FFF2-40B4-BE49-F238E27FC236}">
                  <a16:creationId xmlns:a16="http://schemas.microsoft.com/office/drawing/2014/main" id="{C434CC60-5EE5-4B4E-B6F4-CFE60226E30E}"/>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tx2"/>
            </a:solidFill>
            <a:ln w="23813" cap="flat">
              <a:noFill/>
              <a:prstDash val="solid"/>
              <a:round/>
            </a:ln>
          </p:spPr>
          <p:txBody>
            <a:bodyPr rtlCol="0" anchor="ctr"/>
            <a:lstStyle/>
            <a:p>
              <a:endParaRPr lang="en-PH" sz="1350" dirty="0"/>
            </a:p>
          </p:txBody>
        </p:sp>
        <p:sp>
          <p:nvSpPr>
            <p:cNvPr id="36" name="Freeform: Shape 35">
              <a:extLst>
                <a:ext uri="{FF2B5EF4-FFF2-40B4-BE49-F238E27FC236}">
                  <a16:creationId xmlns:a16="http://schemas.microsoft.com/office/drawing/2014/main" id="{1D813FEB-D680-4130-80B0-7560877F3A82}"/>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tx2"/>
            </a:solidFill>
            <a:ln w="23813" cap="flat">
              <a:noFill/>
              <a:prstDash val="solid"/>
              <a:round/>
            </a:ln>
          </p:spPr>
          <p:txBody>
            <a:bodyPr rtlCol="0" anchor="ctr"/>
            <a:lstStyle/>
            <a:p>
              <a:endParaRPr lang="en-PH" sz="1350" dirty="0"/>
            </a:p>
          </p:txBody>
        </p:sp>
        <p:sp>
          <p:nvSpPr>
            <p:cNvPr id="37" name="Freeform: Shape 36">
              <a:extLst>
                <a:ext uri="{FF2B5EF4-FFF2-40B4-BE49-F238E27FC236}">
                  <a16:creationId xmlns:a16="http://schemas.microsoft.com/office/drawing/2014/main" id="{AAAD023E-665A-4A0D-B130-78462408BC42}"/>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38" name="Group 37">
            <a:extLst>
              <a:ext uri="{FF2B5EF4-FFF2-40B4-BE49-F238E27FC236}">
                <a16:creationId xmlns:a16="http://schemas.microsoft.com/office/drawing/2014/main" id="{EE04384B-5BDD-4C1D-AF23-A4F3A54340E9}"/>
              </a:ext>
            </a:extLst>
          </p:cNvPr>
          <p:cNvGrpSpPr/>
          <p:nvPr/>
        </p:nvGrpSpPr>
        <p:grpSpPr>
          <a:xfrm>
            <a:off x="4348331" y="3772478"/>
            <a:ext cx="329486" cy="329487"/>
            <a:chOff x="5126935" y="2504703"/>
            <a:chExt cx="1931775" cy="1931784"/>
          </a:xfrm>
        </p:grpSpPr>
        <p:sp>
          <p:nvSpPr>
            <p:cNvPr id="39" name="Freeform: Shape 38">
              <a:extLst>
                <a:ext uri="{FF2B5EF4-FFF2-40B4-BE49-F238E27FC236}">
                  <a16:creationId xmlns:a16="http://schemas.microsoft.com/office/drawing/2014/main" id="{FDD5D2A1-DC85-4E59-AD39-74D7A7349091}"/>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tx2"/>
            </a:solidFill>
            <a:ln w="23813" cap="flat">
              <a:noFill/>
              <a:prstDash val="solid"/>
              <a:round/>
            </a:ln>
          </p:spPr>
          <p:txBody>
            <a:bodyPr rtlCol="0" anchor="ctr"/>
            <a:lstStyle/>
            <a:p>
              <a:endParaRPr lang="en-PH" sz="1350" dirty="0"/>
            </a:p>
          </p:txBody>
        </p:sp>
        <p:sp>
          <p:nvSpPr>
            <p:cNvPr id="40" name="Freeform: Shape 39">
              <a:extLst>
                <a:ext uri="{FF2B5EF4-FFF2-40B4-BE49-F238E27FC236}">
                  <a16:creationId xmlns:a16="http://schemas.microsoft.com/office/drawing/2014/main" id="{45230B22-6E3E-443B-A1E3-6107215E390E}"/>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tx2"/>
            </a:solidFill>
            <a:ln w="23813" cap="flat">
              <a:noFill/>
              <a:prstDash val="solid"/>
              <a:round/>
            </a:ln>
          </p:spPr>
          <p:txBody>
            <a:bodyPr rtlCol="0" anchor="ctr"/>
            <a:lstStyle/>
            <a:p>
              <a:endParaRPr lang="en-PH" sz="1350" dirty="0"/>
            </a:p>
          </p:txBody>
        </p:sp>
        <p:sp>
          <p:nvSpPr>
            <p:cNvPr id="41" name="Freeform: Shape 40">
              <a:extLst>
                <a:ext uri="{FF2B5EF4-FFF2-40B4-BE49-F238E27FC236}">
                  <a16:creationId xmlns:a16="http://schemas.microsoft.com/office/drawing/2014/main" id="{02A09C6F-5F90-4B30-9727-0E6E4EB75D28}"/>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tx2"/>
            </a:solidFill>
            <a:ln w="23813" cap="flat">
              <a:noFill/>
              <a:prstDash val="solid"/>
              <a:round/>
            </a:ln>
          </p:spPr>
          <p:txBody>
            <a:bodyPr rtlCol="0" anchor="ctr"/>
            <a:lstStyle/>
            <a:p>
              <a:endParaRPr lang="en-PH" sz="1350" dirty="0"/>
            </a:p>
          </p:txBody>
        </p:sp>
        <p:sp>
          <p:nvSpPr>
            <p:cNvPr id="42" name="Freeform: Shape 41">
              <a:extLst>
                <a:ext uri="{FF2B5EF4-FFF2-40B4-BE49-F238E27FC236}">
                  <a16:creationId xmlns:a16="http://schemas.microsoft.com/office/drawing/2014/main" id="{89721F7B-F06B-46E0-A0E3-C952A96FAB8B}"/>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tx2"/>
            </a:solidFill>
            <a:ln w="23813" cap="flat">
              <a:noFill/>
              <a:prstDash val="solid"/>
              <a:round/>
            </a:ln>
          </p:spPr>
          <p:txBody>
            <a:bodyPr rtlCol="0" anchor="ctr"/>
            <a:lstStyle/>
            <a:p>
              <a:endParaRPr lang="en-PH" sz="1350" dirty="0"/>
            </a:p>
          </p:txBody>
        </p:sp>
      </p:grpSp>
      <p:grpSp>
        <p:nvGrpSpPr>
          <p:cNvPr id="43" name="Group 42">
            <a:extLst>
              <a:ext uri="{FF2B5EF4-FFF2-40B4-BE49-F238E27FC236}">
                <a16:creationId xmlns:a16="http://schemas.microsoft.com/office/drawing/2014/main" id="{01816DFF-BB74-4EA2-9E0E-813D7B8E7D59}"/>
              </a:ext>
            </a:extLst>
          </p:cNvPr>
          <p:cNvGrpSpPr/>
          <p:nvPr/>
        </p:nvGrpSpPr>
        <p:grpSpPr>
          <a:xfrm>
            <a:off x="3115360" y="3016146"/>
            <a:ext cx="329486" cy="329487"/>
            <a:chOff x="5126935" y="2504703"/>
            <a:chExt cx="1931775" cy="1931784"/>
          </a:xfrm>
        </p:grpSpPr>
        <p:sp>
          <p:nvSpPr>
            <p:cNvPr id="44" name="Freeform: Shape 43">
              <a:extLst>
                <a:ext uri="{FF2B5EF4-FFF2-40B4-BE49-F238E27FC236}">
                  <a16:creationId xmlns:a16="http://schemas.microsoft.com/office/drawing/2014/main" id="{A0AB10E2-9FD7-4B32-B57B-F3B532EE3085}"/>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tx2"/>
            </a:solidFill>
            <a:ln w="23813" cap="flat">
              <a:noFill/>
              <a:prstDash val="solid"/>
              <a:round/>
            </a:ln>
          </p:spPr>
          <p:txBody>
            <a:bodyPr rtlCol="0" anchor="ctr"/>
            <a:lstStyle/>
            <a:p>
              <a:endParaRPr lang="en-PH" sz="1350" dirty="0"/>
            </a:p>
          </p:txBody>
        </p:sp>
        <p:sp>
          <p:nvSpPr>
            <p:cNvPr id="45" name="Freeform: Shape 44">
              <a:extLst>
                <a:ext uri="{FF2B5EF4-FFF2-40B4-BE49-F238E27FC236}">
                  <a16:creationId xmlns:a16="http://schemas.microsoft.com/office/drawing/2014/main" id="{AEF0B0D1-FE41-4B95-9AFC-8F506A11BBDE}"/>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46" name="Freeform: Shape 45">
              <a:extLst>
                <a:ext uri="{FF2B5EF4-FFF2-40B4-BE49-F238E27FC236}">
                  <a16:creationId xmlns:a16="http://schemas.microsoft.com/office/drawing/2014/main" id="{914A1BC1-8C69-499E-9E42-73BD428FE9D5}"/>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47" name="Freeform: Shape 46">
              <a:extLst>
                <a:ext uri="{FF2B5EF4-FFF2-40B4-BE49-F238E27FC236}">
                  <a16:creationId xmlns:a16="http://schemas.microsoft.com/office/drawing/2014/main" id="{B5EDDA82-8F50-4A65-AD31-1583746CC0F7}"/>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48" name="Group 47">
            <a:extLst>
              <a:ext uri="{FF2B5EF4-FFF2-40B4-BE49-F238E27FC236}">
                <a16:creationId xmlns:a16="http://schemas.microsoft.com/office/drawing/2014/main" id="{F761032B-05A8-4711-9EE4-C2FB670D0148}"/>
              </a:ext>
            </a:extLst>
          </p:cNvPr>
          <p:cNvGrpSpPr/>
          <p:nvPr/>
        </p:nvGrpSpPr>
        <p:grpSpPr>
          <a:xfrm>
            <a:off x="4348331" y="3016146"/>
            <a:ext cx="329486" cy="329487"/>
            <a:chOff x="5126935" y="2504703"/>
            <a:chExt cx="1931775" cy="1931784"/>
          </a:xfrm>
        </p:grpSpPr>
        <p:sp>
          <p:nvSpPr>
            <p:cNvPr id="49" name="Freeform: Shape 48">
              <a:extLst>
                <a:ext uri="{FF2B5EF4-FFF2-40B4-BE49-F238E27FC236}">
                  <a16:creationId xmlns:a16="http://schemas.microsoft.com/office/drawing/2014/main" id="{93017F1A-FD38-45F2-926A-9D6B83505AEB}"/>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tx2"/>
            </a:solidFill>
            <a:ln w="23813" cap="flat">
              <a:noFill/>
              <a:prstDash val="solid"/>
              <a:round/>
            </a:ln>
          </p:spPr>
          <p:txBody>
            <a:bodyPr rtlCol="0" anchor="ctr"/>
            <a:lstStyle/>
            <a:p>
              <a:endParaRPr lang="en-PH" sz="1350" dirty="0"/>
            </a:p>
          </p:txBody>
        </p:sp>
        <p:sp>
          <p:nvSpPr>
            <p:cNvPr id="50" name="Freeform: Shape 49">
              <a:extLst>
                <a:ext uri="{FF2B5EF4-FFF2-40B4-BE49-F238E27FC236}">
                  <a16:creationId xmlns:a16="http://schemas.microsoft.com/office/drawing/2014/main" id="{EDC4B5CC-E38B-4EA2-82EC-CBBC2FF80B16}"/>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51" name="Freeform: Shape 50">
              <a:extLst>
                <a:ext uri="{FF2B5EF4-FFF2-40B4-BE49-F238E27FC236}">
                  <a16:creationId xmlns:a16="http://schemas.microsoft.com/office/drawing/2014/main" id="{6F81356C-C410-4700-B18D-0C0AFD7A1903}"/>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52" name="Freeform: Shape 51">
              <a:extLst>
                <a:ext uri="{FF2B5EF4-FFF2-40B4-BE49-F238E27FC236}">
                  <a16:creationId xmlns:a16="http://schemas.microsoft.com/office/drawing/2014/main" id="{0F14C52C-7526-4C5A-9BC9-54949BC02C4D}"/>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53" name="Group 52">
            <a:extLst>
              <a:ext uri="{FF2B5EF4-FFF2-40B4-BE49-F238E27FC236}">
                <a16:creationId xmlns:a16="http://schemas.microsoft.com/office/drawing/2014/main" id="{498E9456-74FE-40E1-A87A-F2127CE9D625}"/>
              </a:ext>
            </a:extLst>
          </p:cNvPr>
          <p:cNvGrpSpPr/>
          <p:nvPr/>
        </p:nvGrpSpPr>
        <p:grpSpPr>
          <a:xfrm>
            <a:off x="4348331" y="4528810"/>
            <a:ext cx="329486" cy="329487"/>
            <a:chOff x="5126935" y="2504703"/>
            <a:chExt cx="1931775" cy="1931784"/>
          </a:xfrm>
        </p:grpSpPr>
        <p:sp>
          <p:nvSpPr>
            <p:cNvPr id="54" name="Freeform: Shape 53">
              <a:extLst>
                <a:ext uri="{FF2B5EF4-FFF2-40B4-BE49-F238E27FC236}">
                  <a16:creationId xmlns:a16="http://schemas.microsoft.com/office/drawing/2014/main" id="{996C03A1-A0BB-4BDB-AAE5-6EE80884792B}"/>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tx2"/>
            </a:solidFill>
            <a:ln w="23813" cap="flat">
              <a:noFill/>
              <a:prstDash val="solid"/>
              <a:round/>
            </a:ln>
          </p:spPr>
          <p:txBody>
            <a:bodyPr rtlCol="0" anchor="ctr"/>
            <a:lstStyle/>
            <a:p>
              <a:endParaRPr lang="en-PH" sz="1350" dirty="0"/>
            </a:p>
          </p:txBody>
        </p:sp>
        <p:sp>
          <p:nvSpPr>
            <p:cNvPr id="55" name="Freeform: Shape 54">
              <a:extLst>
                <a:ext uri="{FF2B5EF4-FFF2-40B4-BE49-F238E27FC236}">
                  <a16:creationId xmlns:a16="http://schemas.microsoft.com/office/drawing/2014/main" id="{5E08320B-62CA-49D8-9948-108679C8697E}"/>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tx2"/>
            </a:solidFill>
            <a:ln w="23813" cap="flat">
              <a:noFill/>
              <a:prstDash val="solid"/>
              <a:round/>
            </a:ln>
          </p:spPr>
          <p:txBody>
            <a:bodyPr rtlCol="0" anchor="ctr"/>
            <a:lstStyle/>
            <a:p>
              <a:endParaRPr lang="en-PH" sz="1350" dirty="0"/>
            </a:p>
          </p:txBody>
        </p:sp>
        <p:sp>
          <p:nvSpPr>
            <p:cNvPr id="56" name="Freeform: Shape 55">
              <a:extLst>
                <a:ext uri="{FF2B5EF4-FFF2-40B4-BE49-F238E27FC236}">
                  <a16:creationId xmlns:a16="http://schemas.microsoft.com/office/drawing/2014/main" id="{78A6D3E7-B4E8-4776-BC6C-CBFF30431DB4}"/>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tx2"/>
            </a:solidFill>
            <a:ln w="23813" cap="flat">
              <a:noFill/>
              <a:prstDash val="solid"/>
              <a:round/>
            </a:ln>
          </p:spPr>
          <p:txBody>
            <a:bodyPr rtlCol="0" anchor="ctr"/>
            <a:lstStyle/>
            <a:p>
              <a:endParaRPr lang="en-PH" sz="1350" dirty="0"/>
            </a:p>
          </p:txBody>
        </p:sp>
        <p:sp>
          <p:nvSpPr>
            <p:cNvPr id="57" name="Freeform: Shape 56">
              <a:extLst>
                <a:ext uri="{FF2B5EF4-FFF2-40B4-BE49-F238E27FC236}">
                  <a16:creationId xmlns:a16="http://schemas.microsoft.com/office/drawing/2014/main" id="{F712278D-1FF1-4CE3-BC85-74791657DA3B}"/>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tx2"/>
            </a:solidFill>
            <a:ln w="23813" cap="flat">
              <a:noFill/>
              <a:prstDash val="solid"/>
              <a:round/>
            </a:ln>
          </p:spPr>
          <p:txBody>
            <a:bodyPr rtlCol="0" anchor="ctr"/>
            <a:lstStyle/>
            <a:p>
              <a:endParaRPr lang="en-PH" sz="1350" dirty="0"/>
            </a:p>
          </p:txBody>
        </p:sp>
      </p:grpSp>
      <p:grpSp>
        <p:nvGrpSpPr>
          <p:cNvPr id="58" name="Group 57">
            <a:extLst>
              <a:ext uri="{FF2B5EF4-FFF2-40B4-BE49-F238E27FC236}">
                <a16:creationId xmlns:a16="http://schemas.microsoft.com/office/drawing/2014/main" id="{5FBE2632-3FAE-47C8-8AD5-CC936B1DD2E6}"/>
              </a:ext>
            </a:extLst>
          </p:cNvPr>
          <p:cNvGrpSpPr/>
          <p:nvPr/>
        </p:nvGrpSpPr>
        <p:grpSpPr>
          <a:xfrm>
            <a:off x="3115360" y="4528810"/>
            <a:ext cx="329486" cy="329487"/>
            <a:chOff x="5126935" y="2504703"/>
            <a:chExt cx="1931775" cy="1931784"/>
          </a:xfrm>
        </p:grpSpPr>
        <p:sp>
          <p:nvSpPr>
            <p:cNvPr id="59" name="Freeform: Shape 58">
              <a:extLst>
                <a:ext uri="{FF2B5EF4-FFF2-40B4-BE49-F238E27FC236}">
                  <a16:creationId xmlns:a16="http://schemas.microsoft.com/office/drawing/2014/main" id="{F8256A23-E612-46C1-B005-9AEDEB1626DD}"/>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tx2"/>
            </a:solidFill>
            <a:ln w="23813" cap="flat">
              <a:noFill/>
              <a:prstDash val="solid"/>
              <a:round/>
            </a:ln>
          </p:spPr>
          <p:txBody>
            <a:bodyPr rtlCol="0" anchor="ctr"/>
            <a:lstStyle/>
            <a:p>
              <a:endParaRPr lang="en-PH" sz="1350" dirty="0"/>
            </a:p>
          </p:txBody>
        </p:sp>
        <p:sp>
          <p:nvSpPr>
            <p:cNvPr id="60" name="Freeform: Shape 59">
              <a:extLst>
                <a:ext uri="{FF2B5EF4-FFF2-40B4-BE49-F238E27FC236}">
                  <a16:creationId xmlns:a16="http://schemas.microsoft.com/office/drawing/2014/main" id="{BE90319A-BC83-40BE-9CC7-CC874CAC0D74}"/>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61" name="Freeform: Shape 60">
              <a:extLst>
                <a:ext uri="{FF2B5EF4-FFF2-40B4-BE49-F238E27FC236}">
                  <a16:creationId xmlns:a16="http://schemas.microsoft.com/office/drawing/2014/main" id="{8CC8F42F-E879-4EA8-A73D-B624C85B30F7}"/>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62" name="Freeform: Shape 61">
              <a:extLst>
                <a:ext uri="{FF2B5EF4-FFF2-40B4-BE49-F238E27FC236}">
                  <a16:creationId xmlns:a16="http://schemas.microsoft.com/office/drawing/2014/main" id="{DC1A23F8-120B-44F1-A22D-78B81BD82B29}"/>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63" name="Group 62">
            <a:extLst>
              <a:ext uri="{FF2B5EF4-FFF2-40B4-BE49-F238E27FC236}">
                <a16:creationId xmlns:a16="http://schemas.microsoft.com/office/drawing/2014/main" id="{3602A427-A99E-42A8-BD2C-7AAD3CDAA55F}"/>
              </a:ext>
            </a:extLst>
          </p:cNvPr>
          <p:cNvGrpSpPr/>
          <p:nvPr/>
        </p:nvGrpSpPr>
        <p:grpSpPr>
          <a:xfrm>
            <a:off x="1882389" y="5285143"/>
            <a:ext cx="329486" cy="329487"/>
            <a:chOff x="5126935" y="2504703"/>
            <a:chExt cx="1931775" cy="1931784"/>
          </a:xfrm>
        </p:grpSpPr>
        <p:sp>
          <p:nvSpPr>
            <p:cNvPr id="64" name="Freeform: Shape 63">
              <a:extLst>
                <a:ext uri="{FF2B5EF4-FFF2-40B4-BE49-F238E27FC236}">
                  <a16:creationId xmlns:a16="http://schemas.microsoft.com/office/drawing/2014/main" id="{73CDAB6D-5F2B-4FCE-AB03-940894B2B745}"/>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bg2"/>
            </a:solidFill>
            <a:ln w="23813" cap="flat">
              <a:noFill/>
              <a:prstDash val="solid"/>
              <a:round/>
            </a:ln>
          </p:spPr>
          <p:txBody>
            <a:bodyPr rtlCol="0" anchor="ctr"/>
            <a:lstStyle/>
            <a:p>
              <a:endParaRPr lang="en-PH" sz="1350" dirty="0"/>
            </a:p>
          </p:txBody>
        </p:sp>
        <p:sp>
          <p:nvSpPr>
            <p:cNvPr id="65" name="Freeform: Shape 64">
              <a:extLst>
                <a:ext uri="{FF2B5EF4-FFF2-40B4-BE49-F238E27FC236}">
                  <a16:creationId xmlns:a16="http://schemas.microsoft.com/office/drawing/2014/main" id="{7DE11114-CDE0-49A7-809A-2D74ED42E237}"/>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66" name="Freeform: Shape 65">
              <a:extLst>
                <a:ext uri="{FF2B5EF4-FFF2-40B4-BE49-F238E27FC236}">
                  <a16:creationId xmlns:a16="http://schemas.microsoft.com/office/drawing/2014/main" id="{2913AE1A-9C02-4B3A-B829-EADD02A34BBC}"/>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67" name="Freeform: Shape 66">
              <a:extLst>
                <a:ext uri="{FF2B5EF4-FFF2-40B4-BE49-F238E27FC236}">
                  <a16:creationId xmlns:a16="http://schemas.microsoft.com/office/drawing/2014/main" id="{9227B138-18B7-47A2-AB0A-BBD74E18C739}"/>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73" name="Group 72">
            <a:extLst>
              <a:ext uri="{FF2B5EF4-FFF2-40B4-BE49-F238E27FC236}">
                <a16:creationId xmlns:a16="http://schemas.microsoft.com/office/drawing/2014/main" id="{FF720B0B-DA7E-4358-A336-7F35D2A40BAD}"/>
              </a:ext>
            </a:extLst>
          </p:cNvPr>
          <p:cNvGrpSpPr/>
          <p:nvPr/>
        </p:nvGrpSpPr>
        <p:grpSpPr>
          <a:xfrm>
            <a:off x="1882389" y="4528810"/>
            <a:ext cx="329486" cy="329487"/>
            <a:chOff x="5126935" y="2504703"/>
            <a:chExt cx="1931775" cy="1931784"/>
          </a:xfrm>
        </p:grpSpPr>
        <p:sp>
          <p:nvSpPr>
            <p:cNvPr id="74" name="Freeform: Shape 73">
              <a:extLst>
                <a:ext uri="{FF2B5EF4-FFF2-40B4-BE49-F238E27FC236}">
                  <a16:creationId xmlns:a16="http://schemas.microsoft.com/office/drawing/2014/main" id="{3B3C68B9-6B22-4854-8F47-61C12AFE2D2E}"/>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tx2"/>
            </a:solidFill>
            <a:ln w="23813" cap="flat">
              <a:noFill/>
              <a:prstDash val="solid"/>
              <a:round/>
            </a:ln>
          </p:spPr>
          <p:txBody>
            <a:bodyPr rtlCol="0" anchor="ctr"/>
            <a:lstStyle/>
            <a:p>
              <a:endParaRPr lang="en-PH" sz="1350" dirty="0"/>
            </a:p>
          </p:txBody>
        </p:sp>
        <p:sp>
          <p:nvSpPr>
            <p:cNvPr id="75" name="Freeform: Shape 74">
              <a:extLst>
                <a:ext uri="{FF2B5EF4-FFF2-40B4-BE49-F238E27FC236}">
                  <a16:creationId xmlns:a16="http://schemas.microsoft.com/office/drawing/2014/main" id="{D5854900-F3D4-4C5C-A309-7C46B93D759A}"/>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tx2"/>
            </a:solidFill>
            <a:ln w="23813" cap="flat">
              <a:noFill/>
              <a:prstDash val="solid"/>
              <a:round/>
            </a:ln>
          </p:spPr>
          <p:txBody>
            <a:bodyPr rtlCol="0" anchor="ctr"/>
            <a:lstStyle/>
            <a:p>
              <a:endParaRPr lang="en-PH" sz="1350" dirty="0"/>
            </a:p>
          </p:txBody>
        </p:sp>
        <p:sp>
          <p:nvSpPr>
            <p:cNvPr id="76" name="Freeform: Shape 75">
              <a:extLst>
                <a:ext uri="{FF2B5EF4-FFF2-40B4-BE49-F238E27FC236}">
                  <a16:creationId xmlns:a16="http://schemas.microsoft.com/office/drawing/2014/main" id="{284EA230-A33C-4E5F-A7CE-ED428C942E1C}"/>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tx2"/>
            </a:solidFill>
            <a:ln w="23813" cap="flat">
              <a:noFill/>
              <a:prstDash val="solid"/>
              <a:round/>
            </a:ln>
          </p:spPr>
          <p:txBody>
            <a:bodyPr rtlCol="0" anchor="ctr"/>
            <a:lstStyle/>
            <a:p>
              <a:endParaRPr lang="en-PH" sz="1350" dirty="0"/>
            </a:p>
          </p:txBody>
        </p:sp>
        <p:sp>
          <p:nvSpPr>
            <p:cNvPr id="77" name="Freeform: Shape 76">
              <a:extLst>
                <a:ext uri="{FF2B5EF4-FFF2-40B4-BE49-F238E27FC236}">
                  <a16:creationId xmlns:a16="http://schemas.microsoft.com/office/drawing/2014/main" id="{F2E98856-92CE-4B97-8D7F-D3DE90DE2D78}"/>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78" name="Group 77">
            <a:extLst>
              <a:ext uri="{FF2B5EF4-FFF2-40B4-BE49-F238E27FC236}">
                <a16:creationId xmlns:a16="http://schemas.microsoft.com/office/drawing/2014/main" id="{EBCAD7E1-FF6D-4CA0-AC3B-9E393A124BD9}"/>
              </a:ext>
            </a:extLst>
          </p:cNvPr>
          <p:cNvGrpSpPr/>
          <p:nvPr/>
        </p:nvGrpSpPr>
        <p:grpSpPr>
          <a:xfrm>
            <a:off x="3115360" y="5285143"/>
            <a:ext cx="329486" cy="329487"/>
            <a:chOff x="5126935" y="2504703"/>
            <a:chExt cx="1931775" cy="1931784"/>
          </a:xfrm>
        </p:grpSpPr>
        <p:sp>
          <p:nvSpPr>
            <p:cNvPr id="79" name="Freeform: Shape 78">
              <a:extLst>
                <a:ext uri="{FF2B5EF4-FFF2-40B4-BE49-F238E27FC236}">
                  <a16:creationId xmlns:a16="http://schemas.microsoft.com/office/drawing/2014/main" id="{FC73113D-38F7-408E-913E-286DEE72D111}"/>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tx2"/>
            </a:solidFill>
            <a:ln w="23813" cap="flat">
              <a:noFill/>
              <a:prstDash val="solid"/>
              <a:round/>
            </a:ln>
          </p:spPr>
          <p:txBody>
            <a:bodyPr rtlCol="0" anchor="ctr"/>
            <a:lstStyle/>
            <a:p>
              <a:endParaRPr lang="en-PH" sz="1350" dirty="0"/>
            </a:p>
          </p:txBody>
        </p:sp>
        <p:sp>
          <p:nvSpPr>
            <p:cNvPr id="80" name="Freeform: Shape 79">
              <a:extLst>
                <a:ext uri="{FF2B5EF4-FFF2-40B4-BE49-F238E27FC236}">
                  <a16:creationId xmlns:a16="http://schemas.microsoft.com/office/drawing/2014/main" id="{BBE8C6EC-AA9F-4E83-989F-BD5DD8C49918}"/>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81" name="Freeform: Shape 80">
              <a:extLst>
                <a:ext uri="{FF2B5EF4-FFF2-40B4-BE49-F238E27FC236}">
                  <a16:creationId xmlns:a16="http://schemas.microsoft.com/office/drawing/2014/main" id="{7E45E14D-9C5B-406B-896A-6CA6CED5BDFC}"/>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82" name="Freeform: Shape 81">
              <a:extLst>
                <a:ext uri="{FF2B5EF4-FFF2-40B4-BE49-F238E27FC236}">
                  <a16:creationId xmlns:a16="http://schemas.microsoft.com/office/drawing/2014/main" id="{431A62A1-3A24-4680-8625-C1B1C9E3BBE1}"/>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88" name="Group 87">
            <a:extLst>
              <a:ext uri="{FF2B5EF4-FFF2-40B4-BE49-F238E27FC236}">
                <a16:creationId xmlns:a16="http://schemas.microsoft.com/office/drawing/2014/main" id="{6E3F345A-3B73-492A-A084-034E8D57B4A6}"/>
              </a:ext>
            </a:extLst>
          </p:cNvPr>
          <p:cNvGrpSpPr/>
          <p:nvPr/>
        </p:nvGrpSpPr>
        <p:grpSpPr>
          <a:xfrm>
            <a:off x="4348331" y="5285143"/>
            <a:ext cx="329486" cy="329487"/>
            <a:chOff x="5126935" y="2504703"/>
            <a:chExt cx="1931775" cy="1931784"/>
          </a:xfrm>
        </p:grpSpPr>
        <p:sp>
          <p:nvSpPr>
            <p:cNvPr id="89" name="Freeform: Shape 88">
              <a:extLst>
                <a:ext uri="{FF2B5EF4-FFF2-40B4-BE49-F238E27FC236}">
                  <a16:creationId xmlns:a16="http://schemas.microsoft.com/office/drawing/2014/main" id="{D38AEC6F-D362-4652-BE10-121E489D1DD1}"/>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tx2"/>
            </a:solidFill>
            <a:ln w="23813" cap="flat">
              <a:noFill/>
              <a:prstDash val="solid"/>
              <a:round/>
            </a:ln>
          </p:spPr>
          <p:txBody>
            <a:bodyPr rtlCol="0" anchor="ctr"/>
            <a:lstStyle/>
            <a:p>
              <a:endParaRPr lang="en-PH" sz="1350" dirty="0"/>
            </a:p>
          </p:txBody>
        </p:sp>
        <p:sp>
          <p:nvSpPr>
            <p:cNvPr id="90" name="Freeform: Shape 89">
              <a:extLst>
                <a:ext uri="{FF2B5EF4-FFF2-40B4-BE49-F238E27FC236}">
                  <a16:creationId xmlns:a16="http://schemas.microsoft.com/office/drawing/2014/main" id="{720BC0E1-97A8-4052-98AE-50CA1051AD54}"/>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tx2"/>
            </a:solidFill>
            <a:ln w="23813" cap="flat">
              <a:noFill/>
              <a:prstDash val="solid"/>
              <a:round/>
            </a:ln>
          </p:spPr>
          <p:txBody>
            <a:bodyPr rtlCol="0" anchor="ctr"/>
            <a:lstStyle/>
            <a:p>
              <a:endParaRPr lang="en-PH" sz="1350" dirty="0"/>
            </a:p>
          </p:txBody>
        </p:sp>
        <p:sp>
          <p:nvSpPr>
            <p:cNvPr id="91" name="Freeform: Shape 90">
              <a:extLst>
                <a:ext uri="{FF2B5EF4-FFF2-40B4-BE49-F238E27FC236}">
                  <a16:creationId xmlns:a16="http://schemas.microsoft.com/office/drawing/2014/main" id="{B90F70C3-2976-4CEF-94DF-74A0E5F473FF}"/>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92" name="Freeform: Shape 91">
              <a:extLst>
                <a:ext uri="{FF2B5EF4-FFF2-40B4-BE49-F238E27FC236}">
                  <a16:creationId xmlns:a16="http://schemas.microsoft.com/office/drawing/2014/main" id="{D6D312D9-D358-403E-B0C7-87184DE5CEB9}"/>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sp>
        <p:nvSpPr>
          <p:cNvPr id="93" name="Right Brace 92">
            <a:extLst>
              <a:ext uri="{FF2B5EF4-FFF2-40B4-BE49-F238E27FC236}">
                <a16:creationId xmlns:a16="http://schemas.microsoft.com/office/drawing/2014/main" id="{3DA90A21-4A3A-4DF0-B1A0-2D0F2F83FCC3}"/>
              </a:ext>
            </a:extLst>
          </p:cNvPr>
          <p:cNvSpPr/>
          <p:nvPr/>
        </p:nvSpPr>
        <p:spPr>
          <a:xfrm>
            <a:off x="5268626" y="2241070"/>
            <a:ext cx="334296" cy="3608999"/>
          </a:xfrm>
          <a:prstGeom prst="rightBrace">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grpSp>
        <p:nvGrpSpPr>
          <p:cNvPr id="94" name="Group 93">
            <a:extLst>
              <a:ext uri="{FF2B5EF4-FFF2-40B4-BE49-F238E27FC236}">
                <a16:creationId xmlns:a16="http://schemas.microsoft.com/office/drawing/2014/main" id="{D558224C-B902-4D5B-AB3A-CC1A0731054F}"/>
              </a:ext>
            </a:extLst>
          </p:cNvPr>
          <p:cNvGrpSpPr/>
          <p:nvPr/>
        </p:nvGrpSpPr>
        <p:grpSpPr>
          <a:xfrm>
            <a:off x="5941864" y="2567738"/>
            <a:ext cx="513917" cy="513917"/>
            <a:chOff x="1390775" y="1390753"/>
            <a:chExt cx="1493520" cy="1493520"/>
          </a:xfrm>
        </p:grpSpPr>
        <p:sp>
          <p:nvSpPr>
            <p:cNvPr id="95" name="Oval 94">
              <a:extLst>
                <a:ext uri="{FF2B5EF4-FFF2-40B4-BE49-F238E27FC236}">
                  <a16:creationId xmlns:a16="http://schemas.microsoft.com/office/drawing/2014/main" id="{94F1F1C3-0899-48A6-A89C-858171983596}"/>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96" name="Graphic 95" descr="Single gear with solid fill">
              <a:extLst>
                <a:ext uri="{FF2B5EF4-FFF2-40B4-BE49-F238E27FC236}">
                  <a16:creationId xmlns:a16="http://schemas.microsoft.com/office/drawing/2014/main" id="{F4C781D3-F66B-49AA-80CF-B90C2A09C70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1" name="Group 10">
            <a:extLst>
              <a:ext uri="{FF2B5EF4-FFF2-40B4-BE49-F238E27FC236}">
                <a16:creationId xmlns:a16="http://schemas.microsoft.com/office/drawing/2014/main" id="{EB07853C-4BED-402C-AD6A-E1FDBFAB0EB8}"/>
              </a:ext>
            </a:extLst>
          </p:cNvPr>
          <p:cNvGrpSpPr/>
          <p:nvPr/>
        </p:nvGrpSpPr>
        <p:grpSpPr>
          <a:xfrm>
            <a:off x="6606252" y="2370398"/>
            <a:ext cx="2092125" cy="908596"/>
            <a:chOff x="6606252" y="2297493"/>
            <a:chExt cx="2092125" cy="908596"/>
          </a:xfrm>
        </p:grpSpPr>
        <p:sp>
          <p:nvSpPr>
            <p:cNvPr id="98" name="TextBox 97">
              <a:extLst>
                <a:ext uri="{FF2B5EF4-FFF2-40B4-BE49-F238E27FC236}">
                  <a16:creationId xmlns:a16="http://schemas.microsoft.com/office/drawing/2014/main" id="{7E25ADFB-A9EA-4846-870E-7F3A9E8CEA26}"/>
                </a:ext>
              </a:extLst>
            </p:cNvPr>
            <p:cNvSpPr txBox="1"/>
            <p:nvPr/>
          </p:nvSpPr>
          <p:spPr>
            <a:xfrm>
              <a:off x="6606253" y="2297493"/>
              <a:ext cx="2092124" cy="194459"/>
            </a:xfrm>
            <a:prstGeom prst="rect">
              <a:avLst/>
            </a:prstGeom>
            <a:noFill/>
          </p:spPr>
          <p:txBody>
            <a:bodyPr wrap="square" lIns="0" tIns="0" rIns="0" bIns="0" rtlCol="0" anchor="ctr">
              <a:noAutofit/>
            </a:bodyPr>
            <a:lstStyle/>
            <a:p>
              <a:r>
                <a:rPr lang="en-US" sz="1050" b="1" dirty="0">
                  <a:solidFill>
                    <a:schemeClr val="accent2"/>
                  </a:solidFill>
                  <a:latin typeface="+mj-lt"/>
                </a:rPr>
                <a:t>Lorem ipsum dolor </a:t>
              </a:r>
              <a:endParaRPr lang="en-PH" sz="1050" b="1" dirty="0">
                <a:solidFill>
                  <a:schemeClr val="accent2"/>
                </a:solidFill>
                <a:latin typeface="+mj-lt"/>
              </a:endParaRPr>
            </a:p>
          </p:txBody>
        </p:sp>
        <p:sp>
          <p:nvSpPr>
            <p:cNvPr id="99" name="TextBox 98">
              <a:extLst>
                <a:ext uri="{FF2B5EF4-FFF2-40B4-BE49-F238E27FC236}">
                  <a16:creationId xmlns:a16="http://schemas.microsoft.com/office/drawing/2014/main" id="{B4810E90-2DD1-47B3-9E53-93BDAA20D109}"/>
                </a:ext>
              </a:extLst>
            </p:cNvPr>
            <p:cNvSpPr txBox="1"/>
            <p:nvPr/>
          </p:nvSpPr>
          <p:spPr>
            <a:xfrm>
              <a:off x="6606252" y="2491950"/>
              <a:ext cx="2092124" cy="714139"/>
            </a:xfrm>
            <a:prstGeom prst="rect">
              <a:avLst/>
            </a:prstGeom>
            <a:noFill/>
          </p:spPr>
          <p:txBody>
            <a:bodyPr wrap="square" lIns="0" tIns="0" rIns="0" bIns="0" rtlCol="0" anchor="t">
              <a:noAutofit/>
            </a:bodyPr>
            <a:lstStyle/>
            <a:p>
              <a:r>
                <a:rPr lang="en-US" sz="900" dirty="0"/>
                <a:t>Lorem ipsum dolor sit amet, consectetur adipiscing elit. Ut tempor, quam et mattis pulvinar, mauris ligula suscipit arcu, sed elementum diam leo at magna. </a:t>
              </a:r>
            </a:p>
          </p:txBody>
        </p:sp>
      </p:grpSp>
      <p:grpSp>
        <p:nvGrpSpPr>
          <p:cNvPr id="12" name="Group 11">
            <a:extLst>
              <a:ext uri="{FF2B5EF4-FFF2-40B4-BE49-F238E27FC236}">
                <a16:creationId xmlns:a16="http://schemas.microsoft.com/office/drawing/2014/main" id="{C2C84A81-320C-4C82-BF42-F16078CDCE5A}"/>
              </a:ext>
            </a:extLst>
          </p:cNvPr>
          <p:cNvGrpSpPr/>
          <p:nvPr/>
        </p:nvGrpSpPr>
        <p:grpSpPr>
          <a:xfrm>
            <a:off x="6606252" y="3490166"/>
            <a:ext cx="2092125" cy="908597"/>
            <a:chOff x="6606252" y="3490166"/>
            <a:chExt cx="2092125" cy="908597"/>
          </a:xfrm>
        </p:grpSpPr>
        <p:sp>
          <p:nvSpPr>
            <p:cNvPr id="110" name="TextBox 109">
              <a:extLst>
                <a:ext uri="{FF2B5EF4-FFF2-40B4-BE49-F238E27FC236}">
                  <a16:creationId xmlns:a16="http://schemas.microsoft.com/office/drawing/2014/main" id="{197F93F2-7819-4F36-B2AA-D2E453C88A78}"/>
                </a:ext>
              </a:extLst>
            </p:cNvPr>
            <p:cNvSpPr txBox="1"/>
            <p:nvPr/>
          </p:nvSpPr>
          <p:spPr>
            <a:xfrm>
              <a:off x="6606253" y="3490166"/>
              <a:ext cx="2092124" cy="194459"/>
            </a:xfrm>
            <a:prstGeom prst="rect">
              <a:avLst/>
            </a:prstGeom>
            <a:noFill/>
          </p:spPr>
          <p:txBody>
            <a:bodyPr wrap="square" lIns="0" tIns="0" rIns="0" bIns="0" rtlCol="0" anchor="ctr">
              <a:noAutofit/>
            </a:bodyPr>
            <a:lstStyle/>
            <a:p>
              <a:r>
                <a:rPr lang="en-US" sz="1050" b="1" dirty="0">
                  <a:solidFill>
                    <a:schemeClr val="accent2"/>
                  </a:solidFill>
                  <a:latin typeface="+mj-lt"/>
                </a:rPr>
                <a:t>Lorem ipsum dolor </a:t>
              </a:r>
              <a:endParaRPr lang="en-PH" sz="1050" b="1" dirty="0">
                <a:solidFill>
                  <a:schemeClr val="accent2"/>
                </a:solidFill>
                <a:latin typeface="+mj-lt"/>
              </a:endParaRPr>
            </a:p>
          </p:txBody>
        </p:sp>
        <p:sp>
          <p:nvSpPr>
            <p:cNvPr id="111" name="TextBox 110">
              <a:extLst>
                <a:ext uri="{FF2B5EF4-FFF2-40B4-BE49-F238E27FC236}">
                  <a16:creationId xmlns:a16="http://schemas.microsoft.com/office/drawing/2014/main" id="{EB58A420-456C-4648-A3C6-E68B29289E9C}"/>
                </a:ext>
              </a:extLst>
            </p:cNvPr>
            <p:cNvSpPr txBox="1"/>
            <p:nvPr/>
          </p:nvSpPr>
          <p:spPr>
            <a:xfrm>
              <a:off x="6606252" y="3684624"/>
              <a:ext cx="2092124" cy="714139"/>
            </a:xfrm>
            <a:prstGeom prst="rect">
              <a:avLst/>
            </a:prstGeom>
            <a:noFill/>
          </p:spPr>
          <p:txBody>
            <a:bodyPr wrap="square" lIns="0" tIns="0" rIns="0" bIns="0" rtlCol="0" anchor="t">
              <a:noAutofit/>
            </a:bodyPr>
            <a:lstStyle/>
            <a:p>
              <a:r>
                <a:rPr lang="en-US" sz="900" dirty="0"/>
                <a:t>Lorem ipsum dolor sit amet, consectetur adipiscing elit. Ut tempor, quam et mattis pulvinar, mauris ligula suscipit arcu, sed elementum diam leo at magna. </a:t>
              </a:r>
            </a:p>
          </p:txBody>
        </p:sp>
      </p:grpSp>
      <p:grpSp>
        <p:nvGrpSpPr>
          <p:cNvPr id="13" name="Group 12">
            <a:extLst>
              <a:ext uri="{FF2B5EF4-FFF2-40B4-BE49-F238E27FC236}">
                <a16:creationId xmlns:a16="http://schemas.microsoft.com/office/drawing/2014/main" id="{68D92D83-BBE6-42C4-8C6A-607B185F146E}"/>
              </a:ext>
            </a:extLst>
          </p:cNvPr>
          <p:cNvGrpSpPr/>
          <p:nvPr/>
        </p:nvGrpSpPr>
        <p:grpSpPr>
          <a:xfrm>
            <a:off x="6606252" y="4682840"/>
            <a:ext cx="2092125" cy="908596"/>
            <a:chOff x="6606252" y="4682840"/>
            <a:chExt cx="2092125" cy="908596"/>
          </a:xfrm>
        </p:grpSpPr>
        <p:sp>
          <p:nvSpPr>
            <p:cNvPr id="113" name="TextBox 112">
              <a:extLst>
                <a:ext uri="{FF2B5EF4-FFF2-40B4-BE49-F238E27FC236}">
                  <a16:creationId xmlns:a16="http://schemas.microsoft.com/office/drawing/2014/main" id="{7AF0D082-110F-48AF-A720-BB5A46C455FE}"/>
                </a:ext>
              </a:extLst>
            </p:cNvPr>
            <p:cNvSpPr txBox="1"/>
            <p:nvPr/>
          </p:nvSpPr>
          <p:spPr>
            <a:xfrm>
              <a:off x="6606253" y="4682840"/>
              <a:ext cx="2092124" cy="194459"/>
            </a:xfrm>
            <a:prstGeom prst="rect">
              <a:avLst/>
            </a:prstGeom>
            <a:noFill/>
          </p:spPr>
          <p:txBody>
            <a:bodyPr wrap="square" lIns="0" tIns="0" rIns="0" bIns="0" rtlCol="0" anchor="ctr">
              <a:noAutofit/>
            </a:bodyPr>
            <a:lstStyle/>
            <a:p>
              <a:r>
                <a:rPr lang="en-US" sz="1050" b="1" dirty="0">
                  <a:solidFill>
                    <a:schemeClr val="accent2"/>
                  </a:solidFill>
                  <a:latin typeface="+mj-lt"/>
                </a:rPr>
                <a:t>Lorem ipsum dolor </a:t>
              </a:r>
              <a:endParaRPr lang="en-PH" sz="1050" b="1" dirty="0">
                <a:solidFill>
                  <a:schemeClr val="accent2"/>
                </a:solidFill>
                <a:latin typeface="+mj-lt"/>
              </a:endParaRPr>
            </a:p>
          </p:txBody>
        </p:sp>
        <p:sp>
          <p:nvSpPr>
            <p:cNvPr id="114" name="TextBox 113">
              <a:extLst>
                <a:ext uri="{FF2B5EF4-FFF2-40B4-BE49-F238E27FC236}">
                  <a16:creationId xmlns:a16="http://schemas.microsoft.com/office/drawing/2014/main" id="{07C21802-5F7E-4E37-BAF9-31DDE50D8AFE}"/>
                </a:ext>
              </a:extLst>
            </p:cNvPr>
            <p:cNvSpPr txBox="1"/>
            <p:nvPr/>
          </p:nvSpPr>
          <p:spPr>
            <a:xfrm>
              <a:off x="6606252" y="4877297"/>
              <a:ext cx="2092124" cy="714139"/>
            </a:xfrm>
            <a:prstGeom prst="rect">
              <a:avLst/>
            </a:prstGeom>
            <a:noFill/>
          </p:spPr>
          <p:txBody>
            <a:bodyPr wrap="square" lIns="0" tIns="0" rIns="0" bIns="0" rtlCol="0" anchor="t">
              <a:noAutofit/>
            </a:bodyPr>
            <a:lstStyle/>
            <a:p>
              <a:r>
                <a:rPr lang="en-US" sz="900" dirty="0"/>
                <a:t>Lorem ipsum dolor sit amet, consectetur adipiscing elit. Ut tempor, quam et mattis pulvinar, mauris ligula suscipit arcu, sed elementum diam leo at magna. </a:t>
              </a:r>
            </a:p>
          </p:txBody>
        </p:sp>
      </p:grpSp>
      <p:grpSp>
        <p:nvGrpSpPr>
          <p:cNvPr id="115" name="Group 114">
            <a:extLst>
              <a:ext uri="{FF2B5EF4-FFF2-40B4-BE49-F238E27FC236}">
                <a16:creationId xmlns:a16="http://schemas.microsoft.com/office/drawing/2014/main" id="{E90450DE-CC8D-4A1B-9E7F-13D165D619F1}"/>
              </a:ext>
            </a:extLst>
          </p:cNvPr>
          <p:cNvGrpSpPr/>
          <p:nvPr/>
        </p:nvGrpSpPr>
        <p:grpSpPr>
          <a:xfrm>
            <a:off x="5941864" y="3687506"/>
            <a:ext cx="513917" cy="513917"/>
            <a:chOff x="1390775" y="1390753"/>
            <a:chExt cx="1493520" cy="1493520"/>
          </a:xfrm>
        </p:grpSpPr>
        <p:sp>
          <p:nvSpPr>
            <p:cNvPr id="116" name="Oval 115">
              <a:extLst>
                <a:ext uri="{FF2B5EF4-FFF2-40B4-BE49-F238E27FC236}">
                  <a16:creationId xmlns:a16="http://schemas.microsoft.com/office/drawing/2014/main" id="{039FBE69-E0E9-4637-BFB3-812D652792C8}"/>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17" name="Graphic 116" descr="Single gear with solid fill">
              <a:extLst>
                <a:ext uri="{FF2B5EF4-FFF2-40B4-BE49-F238E27FC236}">
                  <a16:creationId xmlns:a16="http://schemas.microsoft.com/office/drawing/2014/main" id="{CBAB903E-B939-404A-8A6F-E22DCDBA08E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18" name="Group 117">
            <a:extLst>
              <a:ext uri="{FF2B5EF4-FFF2-40B4-BE49-F238E27FC236}">
                <a16:creationId xmlns:a16="http://schemas.microsoft.com/office/drawing/2014/main" id="{70BE48B5-7296-4085-9769-DED0CE664060}"/>
              </a:ext>
            </a:extLst>
          </p:cNvPr>
          <p:cNvGrpSpPr/>
          <p:nvPr/>
        </p:nvGrpSpPr>
        <p:grpSpPr>
          <a:xfrm>
            <a:off x="5941864" y="4880180"/>
            <a:ext cx="513917" cy="513917"/>
            <a:chOff x="1390775" y="1390753"/>
            <a:chExt cx="1493520" cy="1493520"/>
          </a:xfrm>
        </p:grpSpPr>
        <p:sp>
          <p:nvSpPr>
            <p:cNvPr id="119" name="Oval 118">
              <a:extLst>
                <a:ext uri="{FF2B5EF4-FFF2-40B4-BE49-F238E27FC236}">
                  <a16:creationId xmlns:a16="http://schemas.microsoft.com/office/drawing/2014/main" id="{E6CCB223-CD23-49A2-B4CC-D5DE346BC6D8}"/>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20" name="Graphic 119" descr="Single gear with solid fill">
              <a:extLst>
                <a:ext uri="{FF2B5EF4-FFF2-40B4-BE49-F238E27FC236}">
                  <a16:creationId xmlns:a16="http://schemas.microsoft.com/office/drawing/2014/main" id="{8D940A25-C411-4BD6-AEDF-0F588BA3783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122" name="TextBox 121">
            <a:extLst>
              <a:ext uri="{FF2B5EF4-FFF2-40B4-BE49-F238E27FC236}">
                <a16:creationId xmlns:a16="http://schemas.microsoft.com/office/drawing/2014/main" id="{2F37C5C1-0E2A-42F0-AAE9-D1F8B78A1FD7}"/>
              </a:ext>
            </a:extLst>
          </p:cNvPr>
          <p:cNvSpPr txBox="1"/>
          <p:nvPr/>
        </p:nvSpPr>
        <p:spPr>
          <a:xfrm>
            <a:off x="5910441" y="1789847"/>
            <a:ext cx="2787937" cy="295925"/>
          </a:xfrm>
          <a:prstGeom prst="rect">
            <a:avLst/>
          </a:prstGeom>
          <a:noFill/>
        </p:spPr>
        <p:txBody>
          <a:bodyPr wrap="square" lIns="0" tIns="0" rIns="0" bIns="0" rtlCol="0" anchor="ctr">
            <a:noAutofit/>
          </a:bodyPr>
          <a:lstStyle/>
          <a:p>
            <a:r>
              <a:rPr lang="en-US" sz="1400" b="1" dirty="0">
                <a:solidFill>
                  <a:schemeClr val="tx2"/>
                </a:solidFill>
                <a:latin typeface="+mj-lt"/>
              </a:rPr>
              <a:t>Lorem ipsum</a:t>
            </a:r>
            <a:endParaRPr lang="en-PH" sz="1400" b="1" dirty="0">
              <a:solidFill>
                <a:schemeClr val="tx2"/>
              </a:solidFill>
              <a:latin typeface="+mj-lt"/>
            </a:endParaRPr>
          </a:p>
        </p:txBody>
      </p:sp>
    </p:spTree>
    <p:extLst>
      <p:ext uri="{BB962C8B-B14F-4D97-AF65-F5344CB8AC3E}">
        <p14:creationId xmlns:p14="http://schemas.microsoft.com/office/powerpoint/2010/main" val="301321795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FE94D7-8021-4FE2-A7D5-D9C8E4DEB023}"/>
              </a:ext>
            </a:extLst>
          </p:cNvPr>
          <p:cNvSpPr>
            <a:spLocks noGrp="1"/>
          </p:cNvSpPr>
          <p:nvPr>
            <p:ph type="title"/>
          </p:nvPr>
        </p:nvSpPr>
        <p:spPr/>
        <p:txBody>
          <a:bodyPr>
            <a:normAutofit/>
          </a:bodyPr>
          <a:lstStyle/>
          <a:p>
            <a:r>
              <a:rPr lang="en-US" b="1" dirty="0"/>
              <a:t>Two-Group Data Table</a:t>
            </a:r>
          </a:p>
        </p:txBody>
      </p:sp>
      <p:sp>
        <p:nvSpPr>
          <p:cNvPr id="16" name="Slide Number Placeholder 15">
            <a:extLst>
              <a:ext uri="{FF2B5EF4-FFF2-40B4-BE49-F238E27FC236}">
                <a16:creationId xmlns:a16="http://schemas.microsoft.com/office/drawing/2014/main" id="{1A8F487C-7BF3-4A90-8860-7B027F33642E}"/>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164</a:t>
            </a:fld>
            <a:endParaRPr lang="en-PH" dirty="0"/>
          </a:p>
        </p:txBody>
      </p:sp>
      <p:graphicFrame>
        <p:nvGraphicFramePr>
          <p:cNvPr id="3" name="Table 2">
            <a:extLst>
              <a:ext uri="{FF2B5EF4-FFF2-40B4-BE49-F238E27FC236}">
                <a16:creationId xmlns:a16="http://schemas.microsoft.com/office/drawing/2014/main" id="{EBC76B47-646E-4736-B29A-AB06F179D36D}"/>
              </a:ext>
            </a:extLst>
          </p:cNvPr>
          <p:cNvGraphicFramePr>
            <a:graphicFrameLocks noGrp="1"/>
          </p:cNvGraphicFramePr>
          <p:nvPr>
            <p:extLst>
              <p:ext uri="{D42A27DB-BD31-4B8C-83A1-F6EECF244321}">
                <p14:modId xmlns:p14="http://schemas.microsoft.com/office/powerpoint/2010/main" val="2082713380"/>
              </p:ext>
            </p:extLst>
          </p:nvPr>
        </p:nvGraphicFramePr>
        <p:xfrm>
          <a:off x="272846" y="2244139"/>
          <a:ext cx="4068882" cy="2775985"/>
        </p:xfrm>
        <a:graphic>
          <a:graphicData uri="http://schemas.openxmlformats.org/drawingml/2006/table">
            <a:tbl>
              <a:tblPr firstRow="1" bandRow="1"/>
              <a:tblGrid>
                <a:gridCol w="1356294">
                  <a:extLst>
                    <a:ext uri="{9D8B030D-6E8A-4147-A177-3AD203B41FA5}">
                      <a16:colId xmlns:a16="http://schemas.microsoft.com/office/drawing/2014/main" val="2908752078"/>
                    </a:ext>
                  </a:extLst>
                </a:gridCol>
                <a:gridCol w="1356294">
                  <a:extLst>
                    <a:ext uri="{9D8B030D-6E8A-4147-A177-3AD203B41FA5}">
                      <a16:colId xmlns:a16="http://schemas.microsoft.com/office/drawing/2014/main" val="683587158"/>
                    </a:ext>
                  </a:extLst>
                </a:gridCol>
                <a:gridCol w="1356294">
                  <a:extLst>
                    <a:ext uri="{9D8B030D-6E8A-4147-A177-3AD203B41FA5}">
                      <a16:colId xmlns:a16="http://schemas.microsoft.com/office/drawing/2014/main" val="266922135"/>
                    </a:ext>
                  </a:extLst>
                </a:gridCol>
              </a:tblGrid>
              <a:tr h="509077">
                <a:tc>
                  <a:txBody>
                    <a:bodyPr/>
                    <a:lstStyle>
                      <a:lvl1pPr marL="0" algn="l" defTabSz="914400" rtl="0" eaLnBrk="1" latinLnBrk="0" hangingPunct="1">
                        <a:defRPr sz="1800" b="1" kern="1200">
                          <a:solidFill>
                            <a:schemeClr val="lt1"/>
                          </a:solidFill>
                          <a:latin typeface="Montserrat"/>
                        </a:defRPr>
                      </a:lvl1pPr>
                      <a:lvl2pPr marL="457200" algn="l" defTabSz="914400" rtl="0" eaLnBrk="1" latinLnBrk="0" hangingPunct="1">
                        <a:defRPr sz="1800" b="1" kern="1200">
                          <a:solidFill>
                            <a:schemeClr val="lt1"/>
                          </a:solidFill>
                          <a:latin typeface="Montserrat"/>
                        </a:defRPr>
                      </a:lvl2pPr>
                      <a:lvl3pPr marL="914400" algn="l" defTabSz="914400" rtl="0" eaLnBrk="1" latinLnBrk="0" hangingPunct="1">
                        <a:defRPr sz="1800" b="1" kern="1200">
                          <a:solidFill>
                            <a:schemeClr val="lt1"/>
                          </a:solidFill>
                          <a:latin typeface="Montserrat"/>
                        </a:defRPr>
                      </a:lvl3pPr>
                      <a:lvl4pPr marL="1371600" algn="l" defTabSz="914400" rtl="0" eaLnBrk="1" latinLnBrk="0" hangingPunct="1">
                        <a:defRPr sz="1800" b="1" kern="1200">
                          <a:solidFill>
                            <a:schemeClr val="lt1"/>
                          </a:solidFill>
                          <a:latin typeface="Montserrat"/>
                        </a:defRPr>
                      </a:lvl4pPr>
                      <a:lvl5pPr marL="1828800" algn="l" defTabSz="914400" rtl="0" eaLnBrk="1" latinLnBrk="0" hangingPunct="1">
                        <a:defRPr sz="1800" b="1" kern="1200">
                          <a:solidFill>
                            <a:schemeClr val="lt1"/>
                          </a:solidFill>
                          <a:latin typeface="Montserrat"/>
                        </a:defRPr>
                      </a:lvl5pPr>
                      <a:lvl6pPr marL="2286000" algn="l" defTabSz="914400" rtl="0" eaLnBrk="1" latinLnBrk="0" hangingPunct="1">
                        <a:defRPr sz="1800" b="1" kern="1200">
                          <a:solidFill>
                            <a:schemeClr val="lt1"/>
                          </a:solidFill>
                          <a:latin typeface="Montserrat"/>
                        </a:defRPr>
                      </a:lvl6pPr>
                      <a:lvl7pPr marL="2743200" algn="l" defTabSz="914400" rtl="0" eaLnBrk="1" latinLnBrk="0" hangingPunct="1">
                        <a:defRPr sz="1800" b="1" kern="1200">
                          <a:solidFill>
                            <a:schemeClr val="lt1"/>
                          </a:solidFill>
                          <a:latin typeface="Montserrat"/>
                        </a:defRPr>
                      </a:lvl7pPr>
                      <a:lvl8pPr marL="3200400" algn="l" defTabSz="914400" rtl="0" eaLnBrk="1" latinLnBrk="0" hangingPunct="1">
                        <a:defRPr sz="1800" b="1" kern="1200">
                          <a:solidFill>
                            <a:schemeClr val="lt1"/>
                          </a:solidFill>
                          <a:latin typeface="Montserrat"/>
                        </a:defRPr>
                      </a:lvl8pPr>
                      <a:lvl9pPr marL="3657600" algn="l" defTabSz="914400" rtl="0" eaLnBrk="1" latinLnBrk="0" hangingPunct="1">
                        <a:defRPr sz="1800" b="1" kern="1200">
                          <a:solidFill>
                            <a:schemeClr val="lt1"/>
                          </a:solidFill>
                          <a:latin typeface="Montserrat"/>
                        </a:defRPr>
                      </a:lvl9pPr>
                    </a:lstStyle>
                    <a:p>
                      <a:pPr>
                        <a:lnSpc>
                          <a:spcPct val="114000"/>
                        </a:lnSpc>
                      </a:pPr>
                      <a:r>
                        <a:rPr kumimoji="0" lang="en-US" sz="1100" b="1" i="0" u="none" strike="noStrike" kern="1200" cap="none" spc="0" normalizeH="0" baseline="0" noProof="0" dirty="0">
                          <a:ln>
                            <a:noFill/>
                          </a:ln>
                          <a:solidFill>
                            <a:srgbClr val="1A1A1A"/>
                          </a:solidFill>
                          <a:effectLst/>
                          <a:uLnTx/>
                          <a:uFillTx/>
                          <a:latin typeface="+mn-lt"/>
                          <a:ea typeface="+mn-ea"/>
                          <a:cs typeface="+mn-cs"/>
                        </a:rPr>
                        <a:t>Lorem ipsum </a:t>
                      </a:r>
                      <a:endParaRPr lang="en-US" sz="1100" b="1"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b="1" kern="1200">
                          <a:solidFill>
                            <a:schemeClr val="lt1"/>
                          </a:solidFill>
                          <a:latin typeface="Montserrat"/>
                        </a:defRPr>
                      </a:lvl1pPr>
                      <a:lvl2pPr marL="457200" algn="l" defTabSz="914400" rtl="0" eaLnBrk="1" latinLnBrk="0" hangingPunct="1">
                        <a:defRPr sz="1800" b="1" kern="1200">
                          <a:solidFill>
                            <a:schemeClr val="lt1"/>
                          </a:solidFill>
                          <a:latin typeface="Montserrat"/>
                        </a:defRPr>
                      </a:lvl2pPr>
                      <a:lvl3pPr marL="914400" algn="l" defTabSz="914400" rtl="0" eaLnBrk="1" latinLnBrk="0" hangingPunct="1">
                        <a:defRPr sz="1800" b="1" kern="1200">
                          <a:solidFill>
                            <a:schemeClr val="lt1"/>
                          </a:solidFill>
                          <a:latin typeface="Montserrat"/>
                        </a:defRPr>
                      </a:lvl3pPr>
                      <a:lvl4pPr marL="1371600" algn="l" defTabSz="914400" rtl="0" eaLnBrk="1" latinLnBrk="0" hangingPunct="1">
                        <a:defRPr sz="1800" b="1" kern="1200">
                          <a:solidFill>
                            <a:schemeClr val="lt1"/>
                          </a:solidFill>
                          <a:latin typeface="Montserrat"/>
                        </a:defRPr>
                      </a:lvl4pPr>
                      <a:lvl5pPr marL="1828800" algn="l" defTabSz="914400" rtl="0" eaLnBrk="1" latinLnBrk="0" hangingPunct="1">
                        <a:defRPr sz="1800" b="1" kern="1200">
                          <a:solidFill>
                            <a:schemeClr val="lt1"/>
                          </a:solidFill>
                          <a:latin typeface="Montserrat"/>
                        </a:defRPr>
                      </a:lvl5pPr>
                      <a:lvl6pPr marL="2286000" algn="l" defTabSz="914400" rtl="0" eaLnBrk="1" latinLnBrk="0" hangingPunct="1">
                        <a:defRPr sz="1800" b="1" kern="1200">
                          <a:solidFill>
                            <a:schemeClr val="lt1"/>
                          </a:solidFill>
                          <a:latin typeface="Montserrat"/>
                        </a:defRPr>
                      </a:lvl6pPr>
                      <a:lvl7pPr marL="2743200" algn="l" defTabSz="914400" rtl="0" eaLnBrk="1" latinLnBrk="0" hangingPunct="1">
                        <a:defRPr sz="1800" b="1" kern="1200">
                          <a:solidFill>
                            <a:schemeClr val="lt1"/>
                          </a:solidFill>
                          <a:latin typeface="Montserrat"/>
                        </a:defRPr>
                      </a:lvl7pPr>
                      <a:lvl8pPr marL="3200400" algn="l" defTabSz="914400" rtl="0" eaLnBrk="1" latinLnBrk="0" hangingPunct="1">
                        <a:defRPr sz="1800" b="1" kern="1200">
                          <a:solidFill>
                            <a:schemeClr val="lt1"/>
                          </a:solidFill>
                          <a:latin typeface="Montserrat"/>
                        </a:defRPr>
                      </a:lvl8pPr>
                      <a:lvl9pPr marL="3657600" algn="l" defTabSz="914400" rtl="0" eaLnBrk="1" latinLnBrk="0" hangingPunct="1">
                        <a:defRPr sz="1800" b="1" kern="1200">
                          <a:solidFill>
                            <a:schemeClr val="lt1"/>
                          </a:solidFill>
                          <a:latin typeface="Montserrat"/>
                        </a:defRPr>
                      </a:lvl9pPr>
                    </a:lstStyle>
                    <a:p>
                      <a:pPr>
                        <a:lnSpc>
                          <a:spcPct val="114000"/>
                        </a:lnSpc>
                      </a:pPr>
                      <a:r>
                        <a:rPr kumimoji="0" lang="en-US" sz="1100" b="1" i="0" u="none" strike="noStrike" kern="1200" cap="none" spc="0" normalizeH="0" baseline="0" noProof="0" dirty="0">
                          <a:ln>
                            <a:noFill/>
                          </a:ln>
                          <a:solidFill>
                            <a:srgbClr val="1A1A1A"/>
                          </a:solidFill>
                          <a:effectLst/>
                          <a:uLnTx/>
                          <a:uFillTx/>
                          <a:latin typeface="+mn-lt"/>
                          <a:ea typeface="+mn-ea"/>
                          <a:cs typeface="+mn-cs"/>
                        </a:rPr>
                        <a:t>Lorem ipsum </a:t>
                      </a:r>
                      <a:endParaRPr lang="en-US" sz="1100" b="1"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Montserrat"/>
                        </a:defRPr>
                      </a:lvl1pPr>
                      <a:lvl2pPr marL="457200" algn="l" defTabSz="914400" rtl="0" eaLnBrk="1" latinLnBrk="0" hangingPunct="1">
                        <a:defRPr sz="1800" b="1" kern="1200">
                          <a:solidFill>
                            <a:schemeClr val="lt1"/>
                          </a:solidFill>
                          <a:latin typeface="Montserrat"/>
                        </a:defRPr>
                      </a:lvl2pPr>
                      <a:lvl3pPr marL="914400" algn="l" defTabSz="914400" rtl="0" eaLnBrk="1" latinLnBrk="0" hangingPunct="1">
                        <a:defRPr sz="1800" b="1" kern="1200">
                          <a:solidFill>
                            <a:schemeClr val="lt1"/>
                          </a:solidFill>
                          <a:latin typeface="Montserrat"/>
                        </a:defRPr>
                      </a:lvl3pPr>
                      <a:lvl4pPr marL="1371600" algn="l" defTabSz="914400" rtl="0" eaLnBrk="1" latinLnBrk="0" hangingPunct="1">
                        <a:defRPr sz="1800" b="1" kern="1200">
                          <a:solidFill>
                            <a:schemeClr val="lt1"/>
                          </a:solidFill>
                          <a:latin typeface="Montserrat"/>
                        </a:defRPr>
                      </a:lvl4pPr>
                      <a:lvl5pPr marL="1828800" algn="l" defTabSz="914400" rtl="0" eaLnBrk="1" latinLnBrk="0" hangingPunct="1">
                        <a:defRPr sz="1800" b="1" kern="1200">
                          <a:solidFill>
                            <a:schemeClr val="lt1"/>
                          </a:solidFill>
                          <a:latin typeface="Montserrat"/>
                        </a:defRPr>
                      </a:lvl5pPr>
                      <a:lvl6pPr marL="2286000" algn="l" defTabSz="914400" rtl="0" eaLnBrk="1" latinLnBrk="0" hangingPunct="1">
                        <a:defRPr sz="1800" b="1" kern="1200">
                          <a:solidFill>
                            <a:schemeClr val="lt1"/>
                          </a:solidFill>
                          <a:latin typeface="Montserrat"/>
                        </a:defRPr>
                      </a:lvl6pPr>
                      <a:lvl7pPr marL="2743200" algn="l" defTabSz="914400" rtl="0" eaLnBrk="1" latinLnBrk="0" hangingPunct="1">
                        <a:defRPr sz="1800" b="1" kern="1200">
                          <a:solidFill>
                            <a:schemeClr val="lt1"/>
                          </a:solidFill>
                          <a:latin typeface="Montserrat"/>
                        </a:defRPr>
                      </a:lvl7pPr>
                      <a:lvl8pPr marL="3200400" algn="l" defTabSz="914400" rtl="0" eaLnBrk="1" latinLnBrk="0" hangingPunct="1">
                        <a:defRPr sz="1800" b="1" kern="1200">
                          <a:solidFill>
                            <a:schemeClr val="lt1"/>
                          </a:solidFill>
                          <a:latin typeface="Montserrat"/>
                        </a:defRPr>
                      </a:lvl8pPr>
                      <a:lvl9pPr marL="3657600" algn="l" defTabSz="914400" rtl="0" eaLnBrk="1" latinLnBrk="0" hangingPunct="1">
                        <a:defRPr sz="1800" b="1" kern="1200">
                          <a:solidFill>
                            <a:schemeClr val="lt1"/>
                          </a:solidFill>
                          <a:latin typeface="Montserrat"/>
                        </a:defRPr>
                      </a:lvl9pPr>
                    </a:lstStyle>
                    <a:p>
                      <a:pPr>
                        <a:lnSpc>
                          <a:spcPct val="114000"/>
                        </a:lnSpc>
                      </a:pPr>
                      <a:r>
                        <a:rPr kumimoji="0" lang="en-US" sz="1100" b="1" i="0" u="none" strike="noStrike" kern="1200" cap="none" spc="0" normalizeH="0" baseline="0" noProof="0" dirty="0">
                          <a:ln>
                            <a:noFill/>
                          </a:ln>
                          <a:solidFill>
                            <a:srgbClr val="1A1A1A"/>
                          </a:solidFill>
                          <a:effectLst/>
                          <a:uLnTx/>
                          <a:uFillTx/>
                          <a:latin typeface="+mn-lt"/>
                          <a:ea typeface="+mn-ea"/>
                          <a:cs typeface="+mn-cs"/>
                        </a:rPr>
                        <a:t>Lorem ipsum </a:t>
                      </a:r>
                      <a:endParaRPr lang="en-US" sz="1100" b="1"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0256675"/>
                  </a:ext>
                </a:extLst>
              </a:tr>
              <a:tr h="566727">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mn-lt"/>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62143991"/>
                  </a:ext>
                </a:extLst>
              </a:tr>
              <a:tr h="566727">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mn-lt"/>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2253020"/>
                  </a:ext>
                </a:extLst>
              </a:tr>
              <a:tr h="566727">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gn="l">
                        <a:lnSpc>
                          <a:spcPct val="114000"/>
                        </a:lnSpc>
                      </a:pPr>
                      <a:r>
                        <a:rPr kumimoji="0" lang="en-US" sz="1100" b="0" i="0" u="none" strike="noStrike" kern="1200" cap="none" spc="0" normalizeH="0" baseline="0" noProof="0" dirty="0">
                          <a:ln>
                            <a:noFill/>
                          </a:ln>
                          <a:solidFill>
                            <a:srgbClr val="1A1A1A"/>
                          </a:solidFill>
                          <a:effectLst/>
                          <a:uLnTx/>
                          <a:uFillTx/>
                          <a:latin typeface="+mn-lt"/>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676720"/>
                  </a:ext>
                </a:extLst>
              </a:tr>
              <a:tr h="566727">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mn-lt"/>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213587"/>
                  </a:ext>
                </a:extLst>
              </a:tr>
            </a:tbl>
          </a:graphicData>
        </a:graphic>
      </p:graphicFrame>
      <p:graphicFrame>
        <p:nvGraphicFramePr>
          <p:cNvPr id="4" name="Table 3">
            <a:extLst>
              <a:ext uri="{FF2B5EF4-FFF2-40B4-BE49-F238E27FC236}">
                <a16:creationId xmlns:a16="http://schemas.microsoft.com/office/drawing/2014/main" id="{D6027B5E-B0B4-4E5F-9A15-9CF7AD847855}"/>
              </a:ext>
            </a:extLst>
          </p:cNvPr>
          <p:cNvGraphicFramePr>
            <a:graphicFrameLocks noGrp="1"/>
          </p:cNvGraphicFramePr>
          <p:nvPr>
            <p:extLst>
              <p:ext uri="{D42A27DB-BD31-4B8C-83A1-F6EECF244321}">
                <p14:modId xmlns:p14="http://schemas.microsoft.com/office/powerpoint/2010/main" val="316536366"/>
              </p:ext>
            </p:extLst>
          </p:nvPr>
        </p:nvGraphicFramePr>
        <p:xfrm>
          <a:off x="4770820" y="2244141"/>
          <a:ext cx="4068882" cy="2775985"/>
        </p:xfrm>
        <a:graphic>
          <a:graphicData uri="http://schemas.openxmlformats.org/drawingml/2006/table">
            <a:tbl>
              <a:tblPr firstRow="1" bandRow="1"/>
              <a:tblGrid>
                <a:gridCol w="1356294">
                  <a:extLst>
                    <a:ext uri="{9D8B030D-6E8A-4147-A177-3AD203B41FA5}">
                      <a16:colId xmlns:a16="http://schemas.microsoft.com/office/drawing/2014/main" val="2908752078"/>
                    </a:ext>
                  </a:extLst>
                </a:gridCol>
                <a:gridCol w="1356294">
                  <a:extLst>
                    <a:ext uri="{9D8B030D-6E8A-4147-A177-3AD203B41FA5}">
                      <a16:colId xmlns:a16="http://schemas.microsoft.com/office/drawing/2014/main" val="683587158"/>
                    </a:ext>
                  </a:extLst>
                </a:gridCol>
                <a:gridCol w="1356294">
                  <a:extLst>
                    <a:ext uri="{9D8B030D-6E8A-4147-A177-3AD203B41FA5}">
                      <a16:colId xmlns:a16="http://schemas.microsoft.com/office/drawing/2014/main" val="266922135"/>
                    </a:ext>
                  </a:extLst>
                </a:gridCol>
              </a:tblGrid>
              <a:tr h="509077">
                <a:tc>
                  <a:txBody>
                    <a:bodyPr/>
                    <a:lstStyle>
                      <a:lvl1pPr marL="0" algn="l" defTabSz="914400" rtl="0" eaLnBrk="1" latinLnBrk="0" hangingPunct="1">
                        <a:defRPr sz="1800" b="1" kern="1200">
                          <a:solidFill>
                            <a:schemeClr val="lt1"/>
                          </a:solidFill>
                          <a:latin typeface="Montserrat"/>
                        </a:defRPr>
                      </a:lvl1pPr>
                      <a:lvl2pPr marL="457200" algn="l" defTabSz="914400" rtl="0" eaLnBrk="1" latinLnBrk="0" hangingPunct="1">
                        <a:defRPr sz="1800" b="1" kern="1200">
                          <a:solidFill>
                            <a:schemeClr val="lt1"/>
                          </a:solidFill>
                          <a:latin typeface="Montserrat"/>
                        </a:defRPr>
                      </a:lvl2pPr>
                      <a:lvl3pPr marL="914400" algn="l" defTabSz="914400" rtl="0" eaLnBrk="1" latinLnBrk="0" hangingPunct="1">
                        <a:defRPr sz="1800" b="1" kern="1200">
                          <a:solidFill>
                            <a:schemeClr val="lt1"/>
                          </a:solidFill>
                          <a:latin typeface="Montserrat"/>
                        </a:defRPr>
                      </a:lvl3pPr>
                      <a:lvl4pPr marL="1371600" algn="l" defTabSz="914400" rtl="0" eaLnBrk="1" latinLnBrk="0" hangingPunct="1">
                        <a:defRPr sz="1800" b="1" kern="1200">
                          <a:solidFill>
                            <a:schemeClr val="lt1"/>
                          </a:solidFill>
                          <a:latin typeface="Montserrat"/>
                        </a:defRPr>
                      </a:lvl4pPr>
                      <a:lvl5pPr marL="1828800" algn="l" defTabSz="914400" rtl="0" eaLnBrk="1" latinLnBrk="0" hangingPunct="1">
                        <a:defRPr sz="1800" b="1" kern="1200">
                          <a:solidFill>
                            <a:schemeClr val="lt1"/>
                          </a:solidFill>
                          <a:latin typeface="Montserrat"/>
                        </a:defRPr>
                      </a:lvl5pPr>
                      <a:lvl6pPr marL="2286000" algn="l" defTabSz="914400" rtl="0" eaLnBrk="1" latinLnBrk="0" hangingPunct="1">
                        <a:defRPr sz="1800" b="1" kern="1200">
                          <a:solidFill>
                            <a:schemeClr val="lt1"/>
                          </a:solidFill>
                          <a:latin typeface="Montserrat"/>
                        </a:defRPr>
                      </a:lvl6pPr>
                      <a:lvl7pPr marL="2743200" algn="l" defTabSz="914400" rtl="0" eaLnBrk="1" latinLnBrk="0" hangingPunct="1">
                        <a:defRPr sz="1800" b="1" kern="1200">
                          <a:solidFill>
                            <a:schemeClr val="lt1"/>
                          </a:solidFill>
                          <a:latin typeface="Montserrat"/>
                        </a:defRPr>
                      </a:lvl7pPr>
                      <a:lvl8pPr marL="3200400" algn="l" defTabSz="914400" rtl="0" eaLnBrk="1" latinLnBrk="0" hangingPunct="1">
                        <a:defRPr sz="1800" b="1" kern="1200">
                          <a:solidFill>
                            <a:schemeClr val="lt1"/>
                          </a:solidFill>
                          <a:latin typeface="Montserrat"/>
                        </a:defRPr>
                      </a:lvl8pPr>
                      <a:lvl9pPr marL="3657600" algn="l" defTabSz="914400" rtl="0" eaLnBrk="1" latinLnBrk="0" hangingPunct="1">
                        <a:defRPr sz="1800" b="1" kern="1200">
                          <a:solidFill>
                            <a:schemeClr val="lt1"/>
                          </a:solidFill>
                          <a:latin typeface="Montserrat"/>
                        </a:defRPr>
                      </a:lvl9pPr>
                    </a:lstStyle>
                    <a:p>
                      <a:pPr>
                        <a:lnSpc>
                          <a:spcPct val="114000"/>
                        </a:lnSpc>
                      </a:pPr>
                      <a:r>
                        <a:rPr kumimoji="0" lang="en-US" sz="1100" b="1" i="0" u="none" strike="noStrike" kern="1200" cap="none" spc="0" normalizeH="0" baseline="0" noProof="0" dirty="0">
                          <a:ln>
                            <a:noFill/>
                          </a:ln>
                          <a:solidFill>
                            <a:srgbClr val="1A1A1A"/>
                          </a:solidFill>
                          <a:effectLst/>
                          <a:uLnTx/>
                          <a:uFillTx/>
                          <a:latin typeface="+mn-lt"/>
                          <a:ea typeface="+mn-ea"/>
                          <a:cs typeface="+mn-cs"/>
                        </a:rPr>
                        <a:t>Lorem ipsum </a:t>
                      </a:r>
                      <a:endParaRPr lang="en-US" sz="1100" b="1"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b="1" kern="1200">
                          <a:solidFill>
                            <a:schemeClr val="lt1"/>
                          </a:solidFill>
                          <a:latin typeface="Montserrat"/>
                        </a:defRPr>
                      </a:lvl1pPr>
                      <a:lvl2pPr marL="457200" algn="l" defTabSz="914400" rtl="0" eaLnBrk="1" latinLnBrk="0" hangingPunct="1">
                        <a:defRPr sz="1800" b="1" kern="1200">
                          <a:solidFill>
                            <a:schemeClr val="lt1"/>
                          </a:solidFill>
                          <a:latin typeface="Montserrat"/>
                        </a:defRPr>
                      </a:lvl2pPr>
                      <a:lvl3pPr marL="914400" algn="l" defTabSz="914400" rtl="0" eaLnBrk="1" latinLnBrk="0" hangingPunct="1">
                        <a:defRPr sz="1800" b="1" kern="1200">
                          <a:solidFill>
                            <a:schemeClr val="lt1"/>
                          </a:solidFill>
                          <a:latin typeface="Montserrat"/>
                        </a:defRPr>
                      </a:lvl3pPr>
                      <a:lvl4pPr marL="1371600" algn="l" defTabSz="914400" rtl="0" eaLnBrk="1" latinLnBrk="0" hangingPunct="1">
                        <a:defRPr sz="1800" b="1" kern="1200">
                          <a:solidFill>
                            <a:schemeClr val="lt1"/>
                          </a:solidFill>
                          <a:latin typeface="Montserrat"/>
                        </a:defRPr>
                      </a:lvl4pPr>
                      <a:lvl5pPr marL="1828800" algn="l" defTabSz="914400" rtl="0" eaLnBrk="1" latinLnBrk="0" hangingPunct="1">
                        <a:defRPr sz="1800" b="1" kern="1200">
                          <a:solidFill>
                            <a:schemeClr val="lt1"/>
                          </a:solidFill>
                          <a:latin typeface="Montserrat"/>
                        </a:defRPr>
                      </a:lvl5pPr>
                      <a:lvl6pPr marL="2286000" algn="l" defTabSz="914400" rtl="0" eaLnBrk="1" latinLnBrk="0" hangingPunct="1">
                        <a:defRPr sz="1800" b="1" kern="1200">
                          <a:solidFill>
                            <a:schemeClr val="lt1"/>
                          </a:solidFill>
                          <a:latin typeface="Montserrat"/>
                        </a:defRPr>
                      </a:lvl6pPr>
                      <a:lvl7pPr marL="2743200" algn="l" defTabSz="914400" rtl="0" eaLnBrk="1" latinLnBrk="0" hangingPunct="1">
                        <a:defRPr sz="1800" b="1" kern="1200">
                          <a:solidFill>
                            <a:schemeClr val="lt1"/>
                          </a:solidFill>
                          <a:latin typeface="Montserrat"/>
                        </a:defRPr>
                      </a:lvl7pPr>
                      <a:lvl8pPr marL="3200400" algn="l" defTabSz="914400" rtl="0" eaLnBrk="1" latinLnBrk="0" hangingPunct="1">
                        <a:defRPr sz="1800" b="1" kern="1200">
                          <a:solidFill>
                            <a:schemeClr val="lt1"/>
                          </a:solidFill>
                          <a:latin typeface="Montserrat"/>
                        </a:defRPr>
                      </a:lvl8pPr>
                      <a:lvl9pPr marL="3657600" algn="l" defTabSz="914400" rtl="0" eaLnBrk="1" latinLnBrk="0" hangingPunct="1">
                        <a:defRPr sz="1800" b="1" kern="1200">
                          <a:solidFill>
                            <a:schemeClr val="lt1"/>
                          </a:solidFill>
                          <a:latin typeface="Montserrat"/>
                        </a:defRPr>
                      </a:lvl9pPr>
                    </a:lstStyle>
                    <a:p>
                      <a:pPr>
                        <a:lnSpc>
                          <a:spcPct val="114000"/>
                        </a:lnSpc>
                      </a:pPr>
                      <a:r>
                        <a:rPr kumimoji="0" lang="en-US" sz="1100" b="1" i="0" u="none" strike="noStrike" kern="1200" cap="none" spc="0" normalizeH="0" baseline="0" noProof="0" dirty="0">
                          <a:ln>
                            <a:noFill/>
                          </a:ln>
                          <a:solidFill>
                            <a:srgbClr val="1A1A1A"/>
                          </a:solidFill>
                          <a:effectLst/>
                          <a:uLnTx/>
                          <a:uFillTx/>
                          <a:latin typeface="+mn-lt"/>
                          <a:ea typeface="+mn-ea"/>
                          <a:cs typeface="+mn-cs"/>
                        </a:rPr>
                        <a:t>Lorem ipsum </a:t>
                      </a:r>
                      <a:endParaRPr lang="en-US" sz="1100" b="1"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Montserrat"/>
                        </a:defRPr>
                      </a:lvl1pPr>
                      <a:lvl2pPr marL="457200" algn="l" defTabSz="914400" rtl="0" eaLnBrk="1" latinLnBrk="0" hangingPunct="1">
                        <a:defRPr sz="1800" b="1" kern="1200">
                          <a:solidFill>
                            <a:schemeClr val="lt1"/>
                          </a:solidFill>
                          <a:latin typeface="Montserrat"/>
                        </a:defRPr>
                      </a:lvl2pPr>
                      <a:lvl3pPr marL="914400" algn="l" defTabSz="914400" rtl="0" eaLnBrk="1" latinLnBrk="0" hangingPunct="1">
                        <a:defRPr sz="1800" b="1" kern="1200">
                          <a:solidFill>
                            <a:schemeClr val="lt1"/>
                          </a:solidFill>
                          <a:latin typeface="Montserrat"/>
                        </a:defRPr>
                      </a:lvl3pPr>
                      <a:lvl4pPr marL="1371600" algn="l" defTabSz="914400" rtl="0" eaLnBrk="1" latinLnBrk="0" hangingPunct="1">
                        <a:defRPr sz="1800" b="1" kern="1200">
                          <a:solidFill>
                            <a:schemeClr val="lt1"/>
                          </a:solidFill>
                          <a:latin typeface="Montserrat"/>
                        </a:defRPr>
                      </a:lvl4pPr>
                      <a:lvl5pPr marL="1828800" algn="l" defTabSz="914400" rtl="0" eaLnBrk="1" latinLnBrk="0" hangingPunct="1">
                        <a:defRPr sz="1800" b="1" kern="1200">
                          <a:solidFill>
                            <a:schemeClr val="lt1"/>
                          </a:solidFill>
                          <a:latin typeface="Montserrat"/>
                        </a:defRPr>
                      </a:lvl5pPr>
                      <a:lvl6pPr marL="2286000" algn="l" defTabSz="914400" rtl="0" eaLnBrk="1" latinLnBrk="0" hangingPunct="1">
                        <a:defRPr sz="1800" b="1" kern="1200">
                          <a:solidFill>
                            <a:schemeClr val="lt1"/>
                          </a:solidFill>
                          <a:latin typeface="Montserrat"/>
                        </a:defRPr>
                      </a:lvl6pPr>
                      <a:lvl7pPr marL="2743200" algn="l" defTabSz="914400" rtl="0" eaLnBrk="1" latinLnBrk="0" hangingPunct="1">
                        <a:defRPr sz="1800" b="1" kern="1200">
                          <a:solidFill>
                            <a:schemeClr val="lt1"/>
                          </a:solidFill>
                          <a:latin typeface="Montserrat"/>
                        </a:defRPr>
                      </a:lvl7pPr>
                      <a:lvl8pPr marL="3200400" algn="l" defTabSz="914400" rtl="0" eaLnBrk="1" latinLnBrk="0" hangingPunct="1">
                        <a:defRPr sz="1800" b="1" kern="1200">
                          <a:solidFill>
                            <a:schemeClr val="lt1"/>
                          </a:solidFill>
                          <a:latin typeface="Montserrat"/>
                        </a:defRPr>
                      </a:lvl8pPr>
                      <a:lvl9pPr marL="3657600" algn="l" defTabSz="914400" rtl="0" eaLnBrk="1" latinLnBrk="0" hangingPunct="1">
                        <a:defRPr sz="1800" b="1" kern="1200">
                          <a:solidFill>
                            <a:schemeClr val="lt1"/>
                          </a:solidFill>
                          <a:latin typeface="Montserrat"/>
                        </a:defRPr>
                      </a:lvl9pPr>
                    </a:lstStyle>
                    <a:p>
                      <a:pPr>
                        <a:lnSpc>
                          <a:spcPct val="114000"/>
                        </a:lnSpc>
                      </a:pPr>
                      <a:r>
                        <a:rPr kumimoji="0" lang="en-US" sz="1100" b="1" i="0" u="none" strike="noStrike" kern="1200" cap="none" spc="0" normalizeH="0" baseline="0" noProof="0" dirty="0">
                          <a:ln>
                            <a:noFill/>
                          </a:ln>
                          <a:solidFill>
                            <a:srgbClr val="1A1A1A"/>
                          </a:solidFill>
                          <a:effectLst/>
                          <a:uLnTx/>
                          <a:uFillTx/>
                          <a:latin typeface="+mn-lt"/>
                          <a:ea typeface="+mn-ea"/>
                          <a:cs typeface="+mn-cs"/>
                        </a:rPr>
                        <a:t>Lorem ipsum </a:t>
                      </a:r>
                      <a:endParaRPr lang="en-US" sz="1100" b="1"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0256675"/>
                  </a:ext>
                </a:extLst>
              </a:tr>
              <a:tr h="566727">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mn-lt"/>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62143991"/>
                  </a:ext>
                </a:extLst>
              </a:tr>
              <a:tr h="566727">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mn-lt"/>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2253020"/>
                  </a:ext>
                </a:extLst>
              </a:tr>
              <a:tr h="566727">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mn-lt"/>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676720"/>
                  </a:ext>
                </a:extLst>
              </a:tr>
              <a:tr h="566727">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mn-lt"/>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l"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213587"/>
                  </a:ext>
                </a:extLst>
              </a:tr>
            </a:tbl>
          </a:graphicData>
        </a:graphic>
      </p:graphicFrame>
      <p:sp>
        <p:nvSpPr>
          <p:cNvPr id="5" name="TextBox 4">
            <a:extLst>
              <a:ext uri="{FF2B5EF4-FFF2-40B4-BE49-F238E27FC236}">
                <a16:creationId xmlns:a16="http://schemas.microsoft.com/office/drawing/2014/main" id="{2F6AF7C4-92A6-47EE-A02B-7E814522D4FB}"/>
              </a:ext>
            </a:extLst>
          </p:cNvPr>
          <p:cNvSpPr txBox="1"/>
          <p:nvPr/>
        </p:nvSpPr>
        <p:spPr>
          <a:xfrm>
            <a:off x="272847" y="5299517"/>
            <a:ext cx="4059737" cy="556622"/>
          </a:xfrm>
          <a:prstGeom prst="rect">
            <a:avLst/>
          </a:prstGeom>
          <a:solidFill>
            <a:schemeClr val="accent5">
              <a:lumMod val="20000"/>
              <a:lumOff val="80000"/>
            </a:schemeClr>
          </a:solidFill>
        </p:spPr>
        <p:txBody>
          <a:bodyPr wrap="square" lIns="54000" tIns="54000" rIns="54000" bIns="54000">
            <a:normAutofit fontScale="92500" lnSpcReduction="20000"/>
          </a:bodyPr>
          <a:lstStyle/>
          <a:p>
            <a:pPr algn="ctr">
              <a:lnSpc>
                <a:spcPct val="114000"/>
              </a:lnSpc>
            </a:pPr>
            <a:r>
              <a:rPr lang="en-US" sz="1050" dirty="0"/>
              <a:t>Lorem ipsum dolor sit amet, consectetur adipiscing elit. Ut tempor, quam et mattis pulvinar, mauris ligula suscipit arcu, sed elementum diam</a:t>
            </a:r>
          </a:p>
        </p:txBody>
      </p:sp>
      <p:grpSp>
        <p:nvGrpSpPr>
          <p:cNvPr id="6" name="Group 5">
            <a:extLst>
              <a:ext uri="{FF2B5EF4-FFF2-40B4-BE49-F238E27FC236}">
                <a16:creationId xmlns:a16="http://schemas.microsoft.com/office/drawing/2014/main" id="{35A4DBB6-940F-4E2A-A529-4E8F78B9BFC4}"/>
              </a:ext>
            </a:extLst>
          </p:cNvPr>
          <p:cNvGrpSpPr/>
          <p:nvPr/>
        </p:nvGrpSpPr>
        <p:grpSpPr>
          <a:xfrm>
            <a:off x="263701" y="1628538"/>
            <a:ext cx="8576003" cy="441303"/>
            <a:chOff x="263701" y="1873508"/>
            <a:chExt cx="8576003" cy="441303"/>
          </a:xfrm>
        </p:grpSpPr>
        <p:sp>
          <p:nvSpPr>
            <p:cNvPr id="7" name="TextBox 6">
              <a:extLst>
                <a:ext uri="{FF2B5EF4-FFF2-40B4-BE49-F238E27FC236}">
                  <a16:creationId xmlns:a16="http://schemas.microsoft.com/office/drawing/2014/main" id="{E295737D-A966-4040-9F2F-9FBA857353BF}"/>
                </a:ext>
              </a:extLst>
            </p:cNvPr>
            <p:cNvSpPr txBox="1"/>
            <p:nvPr/>
          </p:nvSpPr>
          <p:spPr>
            <a:xfrm>
              <a:off x="746568" y="1891304"/>
              <a:ext cx="3586016" cy="380825"/>
            </a:xfrm>
            <a:prstGeom prst="rect">
              <a:avLst/>
            </a:prstGeom>
            <a:noFill/>
          </p:spPr>
          <p:txBody>
            <a:bodyPr wrap="square" lIns="0" tIns="0" rIns="0" bIns="0" rtlCol="0" anchor="ctr">
              <a:normAutofit/>
            </a:bodyPr>
            <a:lstStyle/>
            <a:p>
              <a:r>
                <a:rPr lang="en-US" sz="1500" b="1" dirty="0">
                  <a:latin typeface="+mj-lt"/>
                </a:rPr>
                <a:t>Lorem ipsum dolor </a:t>
              </a:r>
              <a:endParaRPr lang="en-PH" sz="1500" b="1" dirty="0">
                <a:latin typeface="+mj-lt"/>
              </a:endParaRPr>
            </a:p>
          </p:txBody>
        </p:sp>
        <p:cxnSp>
          <p:nvCxnSpPr>
            <p:cNvPr id="8" name="Straight Connector 7">
              <a:extLst>
                <a:ext uri="{FF2B5EF4-FFF2-40B4-BE49-F238E27FC236}">
                  <a16:creationId xmlns:a16="http://schemas.microsoft.com/office/drawing/2014/main" id="{984FACB5-35FF-47B0-B132-B77381C76681}"/>
                </a:ext>
              </a:extLst>
            </p:cNvPr>
            <p:cNvCxnSpPr>
              <a:cxnSpLocks/>
            </p:cNvCxnSpPr>
            <p:nvPr/>
          </p:nvCxnSpPr>
          <p:spPr>
            <a:xfrm>
              <a:off x="263701" y="2314811"/>
              <a:ext cx="40688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Graphic 8" descr="Single gear with solid fill">
              <a:extLst>
                <a:ext uri="{FF2B5EF4-FFF2-40B4-BE49-F238E27FC236}">
                  <a16:creationId xmlns:a16="http://schemas.microsoft.com/office/drawing/2014/main" id="{64CF3939-0297-473D-A162-2561D84038D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3702" y="1873508"/>
              <a:ext cx="419963" cy="419963"/>
            </a:xfrm>
            <a:prstGeom prst="rect">
              <a:avLst/>
            </a:prstGeom>
          </p:spPr>
        </p:pic>
        <p:sp>
          <p:nvSpPr>
            <p:cNvPr id="10" name="TextBox 9">
              <a:extLst>
                <a:ext uri="{FF2B5EF4-FFF2-40B4-BE49-F238E27FC236}">
                  <a16:creationId xmlns:a16="http://schemas.microsoft.com/office/drawing/2014/main" id="{FFB66116-80D9-4494-80E2-1723FC6D8F65}"/>
                </a:ext>
              </a:extLst>
            </p:cNvPr>
            <p:cNvSpPr txBox="1"/>
            <p:nvPr/>
          </p:nvSpPr>
          <p:spPr>
            <a:xfrm>
              <a:off x="5253688" y="1891306"/>
              <a:ext cx="3586016" cy="380825"/>
            </a:xfrm>
            <a:prstGeom prst="rect">
              <a:avLst/>
            </a:prstGeom>
            <a:noFill/>
          </p:spPr>
          <p:txBody>
            <a:bodyPr wrap="square" lIns="0" tIns="0" rIns="0" bIns="0" rtlCol="0" anchor="ctr">
              <a:normAutofit/>
            </a:bodyPr>
            <a:lstStyle/>
            <a:p>
              <a:r>
                <a:rPr lang="en-US" sz="1500" b="1" dirty="0">
                  <a:latin typeface="+mj-lt"/>
                </a:rPr>
                <a:t>Lorem ipsum dolor </a:t>
              </a:r>
              <a:endParaRPr lang="en-PH" sz="1500" b="1" dirty="0">
                <a:latin typeface="+mj-lt"/>
              </a:endParaRPr>
            </a:p>
          </p:txBody>
        </p:sp>
        <p:cxnSp>
          <p:nvCxnSpPr>
            <p:cNvPr id="11" name="Straight Connector 10">
              <a:extLst>
                <a:ext uri="{FF2B5EF4-FFF2-40B4-BE49-F238E27FC236}">
                  <a16:creationId xmlns:a16="http://schemas.microsoft.com/office/drawing/2014/main" id="{71C2482A-E815-41CC-B586-3137F5247D5D}"/>
                </a:ext>
              </a:extLst>
            </p:cNvPr>
            <p:cNvCxnSpPr>
              <a:cxnSpLocks/>
            </p:cNvCxnSpPr>
            <p:nvPr/>
          </p:nvCxnSpPr>
          <p:spPr>
            <a:xfrm>
              <a:off x="4770820" y="2314811"/>
              <a:ext cx="40688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2" name="Graphic 11" descr="Single gear with solid fill">
              <a:extLst>
                <a:ext uri="{FF2B5EF4-FFF2-40B4-BE49-F238E27FC236}">
                  <a16:creationId xmlns:a16="http://schemas.microsoft.com/office/drawing/2014/main" id="{9D50D19B-C13A-4DC7-B6FD-4DAD304C1E6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70823" y="1873510"/>
              <a:ext cx="419963" cy="419963"/>
            </a:xfrm>
            <a:prstGeom prst="rect">
              <a:avLst/>
            </a:prstGeom>
          </p:spPr>
        </p:pic>
      </p:grpSp>
      <p:sp>
        <p:nvSpPr>
          <p:cNvPr id="13" name="TextBox 12">
            <a:extLst>
              <a:ext uri="{FF2B5EF4-FFF2-40B4-BE49-F238E27FC236}">
                <a16:creationId xmlns:a16="http://schemas.microsoft.com/office/drawing/2014/main" id="{07431726-0085-476E-BBCA-343E5CC7C3DF}"/>
              </a:ext>
            </a:extLst>
          </p:cNvPr>
          <p:cNvSpPr txBox="1"/>
          <p:nvPr/>
        </p:nvSpPr>
        <p:spPr>
          <a:xfrm>
            <a:off x="4770823" y="5299518"/>
            <a:ext cx="4059737" cy="556622"/>
          </a:xfrm>
          <a:prstGeom prst="rect">
            <a:avLst/>
          </a:prstGeom>
          <a:solidFill>
            <a:schemeClr val="accent5">
              <a:lumMod val="20000"/>
              <a:lumOff val="80000"/>
            </a:schemeClr>
          </a:solidFill>
        </p:spPr>
        <p:txBody>
          <a:bodyPr wrap="square" lIns="54000" tIns="54000" rIns="54000" bIns="54000">
            <a:normAutofit fontScale="92500" lnSpcReduction="20000"/>
          </a:bodyPr>
          <a:lstStyle/>
          <a:p>
            <a:pPr algn="ctr">
              <a:lnSpc>
                <a:spcPct val="114000"/>
              </a:lnSpc>
            </a:pPr>
            <a:r>
              <a:rPr lang="en-US" sz="1050" dirty="0"/>
              <a:t>Lorem ipsum dolor sit amet, consectetur adipiscing elit. Ut tempor, quam et mattis pulvinar, mauris ligula suscipit arcu, sed elementum diam</a:t>
            </a:r>
          </a:p>
        </p:txBody>
      </p:sp>
      <p:sp>
        <p:nvSpPr>
          <p:cNvPr id="14" name="Isosceles Triangle 13">
            <a:extLst>
              <a:ext uri="{FF2B5EF4-FFF2-40B4-BE49-F238E27FC236}">
                <a16:creationId xmlns:a16="http://schemas.microsoft.com/office/drawing/2014/main" id="{40106904-E55A-47D6-A676-6183273344CE}"/>
              </a:ext>
            </a:extLst>
          </p:cNvPr>
          <p:cNvSpPr/>
          <p:nvPr/>
        </p:nvSpPr>
        <p:spPr>
          <a:xfrm rot="10800000">
            <a:off x="1880921" y="5020130"/>
            <a:ext cx="852736" cy="142846"/>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5" name="Isosceles Triangle 14">
            <a:extLst>
              <a:ext uri="{FF2B5EF4-FFF2-40B4-BE49-F238E27FC236}">
                <a16:creationId xmlns:a16="http://schemas.microsoft.com/office/drawing/2014/main" id="{23AACC09-E56A-4FD5-A4D3-57CF0A14BD41}"/>
              </a:ext>
            </a:extLst>
          </p:cNvPr>
          <p:cNvSpPr/>
          <p:nvPr/>
        </p:nvSpPr>
        <p:spPr>
          <a:xfrm rot="10800000">
            <a:off x="6378896" y="5020130"/>
            <a:ext cx="852736" cy="142846"/>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Tree>
    <p:extLst>
      <p:ext uri="{BB962C8B-B14F-4D97-AF65-F5344CB8AC3E}">
        <p14:creationId xmlns:p14="http://schemas.microsoft.com/office/powerpoint/2010/main" val="16532799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760E70-6BAC-49F1-AFA8-742755345A7B}"/>
              </a:ext>
            </a:extLst>
          </p:cNvPr>
          <p:cNvSpPr>
            <a:spLocks noGrp="1"/>
          </p:cNvSpPr>
          <p:nvPr>
            <p:ph type="title"/>
          </p:nvPr>
        </p:nvSpPr>
        <p:spPr/>
        <p:txBody>
          <a:bodyPr>
            <a:normAutofit/>
          </a:bodyPr>
          <a:lstStyle/>
          <a:p>
            <a:r>
              <a:rPr lang="en-US" b="1" dirty="0"/>
              <a:t>Labeled Multi-Column Table</a:t>
            </a:r>
          </a:p>
        </p:txBody>
      </p:sp>
      <p:sp>
        <p:nvSpPr>
          <p:cNvPr id="6" name="Slide Number Placeholder 5">
            <a:extLst>
              <a:ext uri="{FF2B5EF4-FFF2-40B4-BE49-F238E27FC236}">
                <a16:creationId xmlns:a16="http://schemas.microsoft.com/office/drawing/2014/main" id="{CE8B1C7C-AFCA-4619-994A-1CC71D0053B2}"/>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165</a:t>
            </a:fld>
            <a:endParaRPr lang="en-PH" dirty="0"/>
          </a:p>
        </p:txBody>
      </p:sp>
      <p:grpSp>
        <p:nvGrpSpPr>
          <p:cNvPr id="7" name="Group 6">
            <a:extLst>
              <a:ext uri="{FF2B5EF4-FFF2-40B4-BE49-F238E27FC236}">
                <a16:creationId xmlns:a16="http://schemas.microsoft.com/office/drawing/2014/main" id="{7B47E7B6-B17A-4F76-B7A2-5CC4AEB701B1}"/>
              </a:ext>
            </a:extLst>
          </p:cNvPr>
          <p:cNvGrpSpPr/>
          <p:nvPr/>
        </p:nvGrpSpPr>
        <p:grpSpPr>
          <a:xfrm>
            <a:off x="1597308" y="1759352"/>
            <a:ext cx="1745384" cy="402613"/>
            <a:chOff x="2581155" y="1661711"/>
            <a:chExt cx="2399984" cy="507767"/>
          </a:xfrm>
        </p:grpSpPr>
        <p:sp>
          <p:nvSpPr>
            <p:cNvPr id="3" name="TextBox 2">
              <a:extLst>
                <a:ext uri="{FF2B5EF4-FFF2-40B4-BE49-F238E27FC236}">
                  <a16:creationId xmlns:a16="http://schemas.microsoft.com/office/drawing/2014/main" id="{EB7390EE-6738-49B3-A938-8B0B91F5E5BC}"/>
                </a:ext>
              </a:extLst>
            </p:cNvPr>
            <p:cNvSpPr txBox="1"/>
            <p:nvPr/>
          </p:nvSpPr>
          <p:spPr>
            <a:xfrm>
              <a:off x="2581155" y="1661711"/>
              <a:ext cx="2399984" cy="507767"/>
            </a:xfrm>
            <a:prstGeom prst="rect">
              <a:avLst/>
            </a:prstGeom>
            <a:noFill/>
          </p:spPr>
          <p:txBody>
            <a:bodyPr wrap="square" lIns="0" tIns="0" rIns="0" bIns="0" rtlCol="0" anchor="ctr">
              <a:normAutofit/>
            </a:bodyPr>
            <a:lstStyle/>
            <a:p>
              <a:pPr algn="ctr"/>
              <a:r>
                <a:rPr lang="en-US" sz="1100" b="1" dirty="0">
                  <a:solidFill>
                    <a:schemeClr val="accent1"/>
                  </a:solidFill>
                </a:rPr>
                <a:t>Lorem ipsum dolor </a:t>
              </a:r>
              <a:endParaRPr lang="en-PH" sz="1100" b="1" dirty="0">
                <a:solidFill>
                  <a:schemeClr val="accent1"/>
                </a:solidFill>
              </a:endParaRPr>
            </a:p>
          </p:txBody>
        </p:sp>
        <p:cxnSp>
          <p:nvCxnSpPr>
            <p:cNvPr id="4" name="Straight Connector 3">
              <a:extLst>
                <a:ext uri="{FF2B5EF4-FFF2-40B4-BE49-F238E27FC236}">
                  <a16:creationId xmlns:a16="http://schemas.microsoft.com/office/drawing/2014/main" id="{6A389385-0686-4AB9-B530-1EC073FEEB9E}"/>
                </a:ext>
              </a:extLst>
            </p:cNvPr>
            <p:cNvCxnSpPr>
              <a:cxnSpLocks/>
            </p:cNvCxnSpPr>
            <p:nvPr/>
          </p:nvCxnSpPr>
          <p:spPr>
            <a:xfrm>
              <a:off x="2581155" y="2104080"/>
              <a:ext cx="23999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FA5546DD-D556-4005-9D4A-8E49531F1984}"/>
              </a:ext>
            </a:extLst>
          </p:cNvPr>
          <p:cNvGrpSpPr/>
          <p:nvPr/>
        </p:nvGrpSpPr>
        <p:grpSpPr>
          <a:xfrm>
            <a:off x="3432694" y="1759352"/>
            <a:ext cx="1745384" cy="402613"/>
            <a:chOff x="2581155" y="1661711"/>
            <a:chExt cx="2399984" cy="507767"/>
          </a:xfrm>
        </p:grpSpPr>
        <p:sp>
          <p:nvSpPr>
            <p:cNvPr id="9" name="TextBox 8">
              <a:extLst>
                <a:ext uri="{FF2B5EF4-FFF2-40B4-BE49-F238E27FC236}">
                  <a16:creationId xmlns:a16="http://schemas.microsoft.com/office/drawing/2014/main" id="{428B678E-2147-4D46-A458-2FCE66A799FF}"/>
                </a:ext>
              </a:extLst>
            </p:cNvPr>
            <p:cNvSpPr txBox="1"/>
            <p:nvPr/>
          </p:nvSpPr>
          <p:spPr>
            <a:xfrm>
              <a:off x="2581155" y="1661711"/>
              <a:ext cx="2399984" cy="507767"/>
            </a:xfrm>
            <a:prstGeom prst="rect">
              <a:avLst/>
            </a:prstGeom>
            <a:noFill/>
          </p:spPr>
          <p:txBody>
            <a:bodyPr wrap="square" lIns="0" tIns="0" rIns="0" bIns="0" rtlCol="0" anchor="ctr">
              <a:normAutofit/>
            </a:bodyPr>
            <a:lstStyle/>
            <a:p>
              <a:pPr algn="ctr"/>
              <a:r>
                <a:rPr lang="en-US" sz="1100" b="1" dirty="0">
                  <a:solidFill>
                    <a:schemeClr val="accent1"/>
                  </a:solidFill>
                </a:rPr>
                <a:t>Lorem ipsum dolor </a:t>
              </a:r>
              <a:endParaRPr lang="en-PH" sz="1100" b="1" dirty="0">
                <a:solidFill>
                  <a:schemeClr val="accent1"/>
                </a:solidFill>
              </a:endParaRPr>
            </a:p>
          </p:txBody>
        </p:sp>
        <p:cxnSp>
          <p:nvCxnSpPr>
            <p:cNvPr id="10" name="Straight Connector 9">
              <a:extLst>
                <a:ext uri="{FF2B5EF4-FFF2-40B4-BE49-F238E27FC236}">
                  <a16:creationId xmlns:a16="http://schemas.microsoft.com/office/drawing/2014/main" id="{E1DA24E7-BC0F-43A7-8F13-F6FB2589CE6C}"/>
                </a:ext>
              </a:extLst>
            </p:cNvPr>
            <p:cNvCxnSpPr>
              <a:cxnSpLocks/>
            </p:cNvCxnSpPr>
            <p:nvPr/>
          </p:nvCxnSpPr>
          <p:spPr>
            <a:xfrm>
              <a:off x="2581155" y="2104080"/>
              <a:ext cx="23999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6028AA28-B1F3-458F-AD16-55BC56B027CE}"/>
              </a:ext>
            </a:extLst>
          </p:cNvPr>
          <p:cNvGrpSpPr/>
          <p:nvPr/>
        </p:nvGrpSpPr>
        <p:grpSpPr>
          <a:xfrm>
            <a:off x="5268080" y="1759352"/>
            <a:ext cx="1745384" cy="402613"/>
            <a:chOff x="2581155" y="1661711"/>
            <a:chExt cx="2399984" cy="507767"/>
          </a:xfrm>
        </p:grpSpPr>
        <p:sp>
          <p:nvSpPr>
            <p:cNvPr id="12" name="TextBox 11">
              <a:extLst>
                <a:ext uri="{FF2B5EF4-FFF2-40B4-BE49-F238E27FC236}">
                  <a16:creationId xmlns:a16="http://schemas.microsoft.com/office/drawing/2014/main" id="{CE856F6D-D1CA-4396-AADA-063543110717}"/>
                </a:ext>
              </a:extLst>
            </p:cNvPr>
            <p:cNvSpPr txBox="1"/>
            <p:nvPr/>
          </p:nvSpPr>
          <p:spPr>
            <a:xfrm>
              <a:off x="2581155" y="1661711"/>
              <a:ext cx="2399984" cy="507767"/>
            </a:xfrm>
            <a:prstGeom prst="rect">
              <a:avLst/>
            </a:prstGeom>
            <a:noFill/>
          </p:spPr>
          <p:txBody>
            <a:bodyPr wrap="square" lIns="0" tIns="0" rIns="0" bIns="0" rtlCol="0" anchor="ctr">
              <a:normAutofit/>
            </a:bodyPr>
            <a:lstStyle/>
            <a:p>
              <a:pPr algn="ctr"/>
              <a:r>
                <a:rPr lang="en-US" sz="1100" b="1" dirty="0">
                  <a:solidFill>
                    <a:schemeClr val="accent1"/>
                  </a:solidFill>
                </a:rPr>
                <a:t>Lorem ipsum dolor </a:t>
              </a:r>
              <a:endParaRPr lang="en-PH" sz="1100" b="1" dirty="0">
                <a:solidFill>
                  <a:schemeClr val="accent1"/>
                </a:solidFill>
              </a:endParaRPr>
            </a:p>
          </p:txBody>
        </p:sp>
        <p:cxnSp>
          <p:nvCxnSpPr>
            <p:cNvPr id="13" name="Straight Connector 12">
              <a:extLst>
                <a:ext uri="{FF2B5EF4-FFF2-40B4-BE49-F238E27FC236}">
                  <a16:creationId xmlns:a16="http://schemas.microsoft.com/office/drawing/2014/main" id="{61982236-C7E9-4012-AE77-92145FB733F8}"/>
                </a:ext>
              </a:extLst>
            </p:cNvPr>
            <p:cNvCxnSpPr>
              <a:cxnSpLocks/>
            </p:cNvCxnSpPr>
            <p:nvPr/>
          </p:nvCxnSpPr>
          <p:spPr>
            <a:xfrm>
              <a:off x="2581155" y="2104080"/>
              <a:ext cx="23999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96E752CE-A1DD-414C-9E1B-EDFAF0D064FA}"/>
              </a:ext>
            </a:extLst>
          </p:cNvPr>
          <p:cNvGrpSpPr/>
          <p:nvPr/>
        </p:nvGrpSpPr>
        <p:grpSpPr>
          <a:xfrm>
            <a:off x="7103465" y="1759352"/>
            <a:ext cx="1745384" cy="402613"/>
            <a:chOff x="2581155" y="1661711"/>
            <a:chExt cx="2399984" cy="507767"/>
          </a:xfrm>
        </p:grpSpPr>
        <p:sp>
          <p:nvSpPr>
            <p:cNvPr id="15" name="TextBox 14">
              <a:extLst>
                <a:ext uri="{FF2B5EF4-FFF2-40B4-BE49-F238E27FC236}">
                  <a16:creationId xmlns:a16="http://schemas.microsoft.com/office/drawing/2014/main" id="{50A5C6FD-B3EB-4B8C-AC83-331AF32E369E}"/>
                </a:ext>
              </a:extLst>
            </p:cNvPr>
            <p:cNvSpPr txBox="1"/>
            <p:nvPr/>
          </p:nvSpPr>
          <p:spPr>
            <a:xfrm>
              <a:off x="2581155" y="1661711"/>
              <a:ext cx="2399984" cy="507767"/>
            </a:xfrm>
            <a:prstGeom prst="rect">
              <a:avLst/>
            </a:prstGeom>
            <a:noFill/>
          </p:spPr>
          <p:txBody>
            <a:bodyPr wrap="square" lIns="0" tIns="0" rIns="0" bIns="0" rtlCol="0" anchor="ctr">
              <a:normAutofit/>
            </a:bodyPr>
            <a:lstStyle/>
            <a:p>
              <a:pPr algn="ctr"/>
              <a:r>
                <a:rPr lang="en-US" sz="1100" b="1" dirty="0">
                  <a:solidFill>
                    <a:schemeClr val="accent1"/>
                  </a:solidFill>
                </a:rPr>
                <a:t>Lorem ipsum dolor </a:t>
              </a:r>
              <a:endParaRPr lang="en-PH" sz="1100" b="1" dirty="0">
                <a:solidFill>
                  <a:schemeClr val="accent1"/>
                </a:solidFill>
              </a:endParaRPr>
            </a:p>
          </p:txBody>
        </p:sp>
        <p:cxnSp>
          <p:nvCxnSpPr>
            <p:cNvPr id="16" name="Straight Connector 15">
              <a:extLst>
                <a:ext uri="{FF2B5EF4-FFF2-40B4-BE49-F238E27FC236}">
                  <a16:creationId xmlns:a16="http://schemas.microsoft.com/office/drawing/2014/main" id="{A025B4C6-AD68-4E20-8B0D-4253FE73CF16}"/>
                </a:ext>
              </a:extLst>
            </p:cNvPr>
            <p:cNvCxnSpPr>
              <a:cxnSpLocks/>
            </p:cNvCxnSpPr>
            <p:nvPr/>
          </p:nvCxnSpPr>
          <p:spPr>
            <a:xfrm>
              <a:off x="2581155" y="2104080"/>
              <a:ext cx="23999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 name="TextBox 18">
            <a:extLst>
              <a:ext uri="{FF2B5EF4-FFF2-40B4-BE49-F238E27FC236}">
                <a16:creationId xmlns:a16="http://schemas.microsoft.com/office/drawing/2014/main" id="{EDCAA4A6-A45C-4FCC-9BC7-23B64B7F2CE4}"/>
              </a:ext>
            </a:extLst>
          </p:cNvPr>
          <p:cNvSpPr txBox="1"/>
          <p:nvPr/>
        </p:nvSpPr>
        <p:spPr>
          <a:xfrm>
            <a:off x="1597308" y="2212749"/>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20" name="TextBox 19">
            <a:extLst>
              <a:ext uri="{FF2B5EF4-FFF2-40B4-BE49-F238E27FC236}">
                <a16:creationId xmlns:a16="http://schemas.microsoft.com/office/drawing/2014/main" id="{C04C7352-291F-4EAD-ABA8-2F673E26FE54}"/>
              </a:ext>
            </a:extLst>
          </p:cNvPr>
          <p:cNvSpPr txBox="1"/>
          <p:nvPr/>
        </p:nvSpPr>
        <p:spPr>
          <a:xfrm>
            <a:off x="1597308" y="2797807"/>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21" name="TextBox 20">
            <a:extLst>
              <a:ext uri="{FF2B5EF4-FFF2-40B4-BE49-F238E27FC236}">
                <a16:creationId xmlns:a16="http://schemas.microsoft.com/office/drawing/2014/main" id="{563F31E2-8073-49F7-9574-D335795672D1}"/>
              </a:ext>
            </a:extLst>
          </p:cNvPr>
          <p:cNvSpPr txBox="1"/>
          <p:nvPr/>
        </p:nvSpPr>
        <p:spPr>
          <a:xfrm>
            <a:off x="1597308" y="3382866"/>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22" name="TextBox 21">
            <a:extLst>
              <a:ext uri="{FF2B5EF4-FFF2-40B4-BE49-F238E27FC236}">
                <a16:creationId xmlns:a16="http://schemas.microsoft.com/office/drawing/2014/main" id="{99B4BDE2-9D01-460E-B3B0-2B7AAE69CFD8}"/>
              </a:ext>
            </a:extLst>
          </p:cNvPr>
          <p:cNvSpPr txBox="1"/>
          <p:nvPr/>
        </p:nvSpPr>
        <p:spPr>
          <a:xfrm>
            <a:off x="1597308" y="3967921"/>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23" name="TextBox 22">
            <a:extLst>
              <a:ext uri="{FF2B5EF4-FFF2-40B4-BE49-F238E27FC236}">
                <a16:creationId xmlns:a16="http://schemas.microsoft.com/office/drawing/2014/main" id="{60FBB40F-686D-4699-84D2-FA3D399D3101}"/>
              </a:ext>
            </a:extLst>
          </p:cNvPr>
          <p:cNvSpPr txBox="1"/>
          <p:nvPr/>
        </p:nvSpPr>
        <p:spPr>
          <a:xfrm>
            <a:off x="1597308" y="4552984"/>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cxnSp>
        <p:nvCxnSpPr>
          <p:cNvPr id="25" name="Straight Connector 24">
            <a:extLst>
              <a:ext uri="{FF2B5EF4-FFF2-40B4-BE49-F238E27FC236}">
                <a16:creationId xmlns:a16="http://schemas.microsoft.com/office/drawing/2014/main" id="{AF69E7F9-4898-4440-A0EC-54868B319D32}"/>
              </a:ext>
            </a:extLst>
          </p:cNvPr>
          <p:cNvCxnSpPr/>
          <p:nvPr/>
        </p:nvCxnSpPr>
        <p:spPr>
          <a:xfrm>
            <a:off x="272847" y="2731281"/>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4C47EF2-82EB-4824-98F4-E2E7881FFD13}"/>
              </a:ext>
            </a:extLst>
          </p:cNvPr>
          <p:cNvCxnSpPr/>
          <p:nvPr/>
        </p:nvCxnSpPr>
        <p:spPr>
          <a:xfrm>
            <a:off x="272847" y="3316339"/>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7F0C385F-E4AA-42C5-8E4E-1B6974E09A67}"/>
              </a:ext>
            </a:extLst>
          </p:cNvPr>
          <p:cNvCxnSpPr/>
          <p:nvPr/>
        </p:nvCxnSpPr>
        <p:spPr>
          <a:xfrm>
            <a:off x="272847" y="3901398"/>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68E2D9A4-82FD-4780-B1B6-718E40F392A4}"/>
              </a:ext>
            </a:extLst>
          </p:cNvPr>
          <p:cNvCxnSpPr/>
          <p:nvPr/>
        </p:nvCxnSpPr>
        <p:spPr>
          <a:xfrm>
            <a:off x="272847" y="4486454"/>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3AB1764-70A6-432F-AAD5-CAC667B8749C}"/>
              </a:ext>
            </a:extLst>
          </p:cNvPr>
          <p:cNvSpPr txBox="1"/>
          <p:nvPr/>
        </p:nvSpPr>
        <p:spPr>
          <a:xfrm>
            <a:off x="3432694" y="2212749"/>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30" name="TextBox 29">
            <a:extLst>
              <a:ext uri="{FF2B5EF4-FFF2-40B4-BE49-F238E27FC236}">
                <a16:creationId xmlns:a16="http://schemas.microsoft.com/office/drawing/2014/main" id="{688FB3CD-639F-4DE2-B46D-317A94C898D6}"/>
              </a:ext>
            </a:extLst>
          </p:cNvPr>
          <p:cNvSpPr txBox="1"/>
          <p:nvPr/>
        </p:nvSpPr>
        <p:spPr>
          <a:xfrm>
            <a:off x="3432694" y="2797809"/>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31" name="TextBox 30">
            <a:extLst>
              <a:ext uri="{FF2B5EF4-FFF2-40B4-BE49-F238E27FC236}">
                <a16:creationId xmlns:a16="http://schemas.microsoft.com/office/drawing/2014/main" id="{B4074627-E99B-45FC-8A14-A283DA83FA1D}"/>
              </a:ext>
            </a:extLst>
          </p:cNvPr>
          <p:cNvSpPr txBox="1"/>
          <p:nvPr/>
        </p:nvSpPr>
        <p:spPr>
          <a:xfrm>
            <a:off x="3432694" y="3382867"/>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32" name="TextBox 31">
            <a:extLst>
              <a:ext uri="{FF2B5EF4-FFF2-40B4-BE49-F238E27FC236}">
                <a16:creationId xmlns:a16="http://schemas.microsoft.com/office/drawing/2014/main" id="{953C4D6D-D847-4D91-916E-C3431401D9C5}"/>
              </a:ext>
            </a:extLst>
          </p:cNvPr>
          <p:cNvSpPr txBox="1"/>
          <p:nvPr/>
        </p:nvSpPr>
        <p:spPr>
          <a:xfrm>
            <a:off x="3432694" y="3967925"/>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33" name="TextBox 32">
            <a:extLst>
              <a:ext uri="{FF2B5EF4-FFF2-40B4-BE49-F238E27FC236}">
                <a16:creationId xmlns:a16="http://schemas.microsoft.com/office/drawing/2014/main" id="{08C3D906-1DC0-48D3-AF62-0A0BF7FB8DA1}"/>
              </a:ext>
            </a:extLst>
          </p:cNvPr>
          <p:cNvSpPr txBox="1"/>
          <p:nvPr/>
        </p:nvSpPr>
        <p:spPr>
          <a:xfrm>
            <a:off x="3432694" y="4552984"/>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34" name="TextBox 33">
            <a:extLst>
              <a:ext uri="{FF2B5EF4-FFF2-40B4-BE49-F238E27FC236}">
                <a16:creationId xmlns:a16="http://schemas.microsoft.com/office/drawing/2014/main" id="{E23FE04F-5B28-440F-80B5-182BC84BE7CF}"/>
              </a:ext>
            </a:extLst>
          </p:cNvPr>
          <p:cNvSpPr txBox="1"/>
          <p:nvPr/>
        </p:nvSpPr>
        <p:spPr>
          <a:xfrm>
            <a:off x="5268080" y="2212749"/>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35" name="TextBox 34">
            <a:extLst>
              <a:ext uri="{FF2B5EF4-FFF2-40B4-BE49-F238E27FC236}">
                <a16:creationId xmlns:a16="http://schemas.microsoft.com/office/drawing/2014/main" id="{364BD63E-0C73-4B21-BC64-C85CA5085D1D}"/>
              </a:ext>
            </a:extLst>
          </p:cNvPr>
          <p:cNvSpPr txBox="1"/>
          <p:nvPr/>
        </p:nvSpPr>
        <p:spPr>
          <a:xfrm>
            <a:off x="5268080" y="2797809"/>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36" name="TextBox 35">
            <a:extLst>
              <a:ext uri="{FF2B5EF4-FFF2-40B4-BE49-F238E27FC236}">
                <a16:creationId xmlns:a16="http://schemas.microsoft.com/office/drawing/2014/main" id="{7FAB9F88-E2B2-42B8-AE57-F55DEE1EA44F}"/>
              </a:ext>
            </a:extLst>
          </p:cNvPr>
          <p:cNvSpPr txBox="1"/>
          <p:nvPr/>
        </p:nvSpPr>
        <p:spPr>
          <a:xfrm>
            <a:off x="5268080" y="3382867"/>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37" name="TextBox 36">
            <a:extLst>
              <a:ext uri="{FF2B5EF4-FFF2-40B4-BE49-F238E27FC236}">
                <a16:creationId xmlns:a16="http://schemas.microsoft.com/office/drawing/2014/main" id="{320F2829-AEBA-44E8-9976-CCE9D91CB3E2}"/>
              </a:ext>
            </a:extLst>
          </p:cNvPr>
          <p:cNvSpPr txBox="1"/>
          <p:nvPr/>
        </p:nvSpPr>
        <p:spPr>
          <a:xfrm>
            <a:off x="5268080" y="3967925"/>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38" name="TextBox 37">
            <a:extLst>
              <a:ext uri="{FF2B5EF4-FFF2-40B4-BE49-F238E27FC236}">
                <a16:creationId xmlns:a16="http://schemas.microsoft.com/office/drawing/2014/main" id="{CEC2B07A-FEA8-481F-9326-61B81C9F3FC7}"/>
              </a:ext>
            </a:extLst>
          </p:cNvPr>
          <p:cNvSpPr txBox="1"/>
          <p:nvPr/>
        </p:nvSpPr>
        <p:spPr>
          <a:xfrm>
            <a:off x="5268080" y="4552984"/>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39" name="TextBox 38">
            <a:extLst>
              <a:ext uri="{FF2B5EF4-FFF2-40B4-BE49-F238E27FC236}">
                <a16:creationId xmlns:a16="http://schemas.microsoft.com/office/drawing/2014/main" id="{5FE66CE6-5510-4CE0-A909-351D4D06544A}"/>
              </a:ext>
            </a:extLst>
          </p:cNvPr>
          <p:cNvSpPr txBox="1"/>
          <p:nvPr/>
        </p:nvSpPr>
        <p:spPr>
          <a:xfrm>
            <a:off x="7102215" y="2212749"/>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40" name="TextBox 39">
            <a:extLst>
              <a:ext uri="{FF2B5EF4-FFF2-40B4-BE49-F238E27FC236}">
                <a16:creationId xmlns:a16="http://schemas.microsoft.com/office/drawing/2014/main" id="{75BE5972-D33F-4FC6-8C6B-A280266AB54C}"/>
              </a:ext>
            </a:extLst>
          </p:cNvPr>
          <p:cNvSpPr txBox="1"/>
          <p:nvPr/>
        </p:nvSpPr>
        <p:spPr>
          <a:xfrm>
            <a:off x="7102215" y="2797809"/>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41" name="TextBox 40">
            <a:extLst>
              <a:ext uri="{FF2B5EF4-FFF2-40B4-BE49-F238E27FC236}">
                <a16:creationId xmlns:a16="http://schemas.microsoft.com/office/drawing/2014/main" id="{AE49AE5F-9EEA-4028-B1E4-EE4F259F0DAC}"/>
              </a:ext>
            </a:extLst>
          </p:cNvPr>
          <p:cNvSpPr txBox="1"/>
          <p:nvPr/>
        </p:nvSpPr>
        <p:spPr>
          <a:xfrm>
            <a:off x="7102215" y="3382867"/>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42" name="TextBox 41">
            <a:extLst>
              <a:ext uri="{FF2B5EF4-FFF2-40B4-BE49-F238E27FC236}">
                <a16:creationId xmlns:a16="http://schemas.microsoft.com/office/drawing/2014/main" id="{657BC709-35E4-47B7-AAFD-7133E6AE16B1}"/>
              </a:ext>
            </a:extLst>
          </p:cNvPr>
          <p:cNvSpPr txBox="1"/>
          <p:nvPr/>
        </p:nvSpPr>
        <p:spPr>
          <a:xfrm>
            <a:off x="7102215" y="3967925"/>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43" name="TextBox 42">
            <a:extLst>
              <a:ext uri="{FF2B5EF4-FFF2-40B4-BE49-F238E27FC236}">
                <a16:creationId xmlns:a16="http://schemas.microsoft.com/office/drawing/2014/main" id="{B02C6138-2C64-450E-AC21-89B1283FB1EC}"/>
              </a:ext>
            </a:extLst>
          </p:cNvPr>
          <p:cNvSpPr txBox="1"/>
          <p:nvPr/>
        </p:nvSpPr>
        <p:spPr>
          <a:xfrm>
            <a:off x="7102215" y="4552984"/>
            <a:ext cx="1745384" cy="452017"/>
          </a:xfrm>
          <a:prstGeom prst="rect">
            <a:avLst/>
          </a:prstGeom>
          <a:noFill/>
        </p:spPr>
        <p:txBody>
          <a:bodyPr wrap="square" lIns="0" tIns="0" rIns="0" bIns="0" rtlCol="0" anchor="ctr">
            <a:normAutofit lnSpcReduction="10000"/>
          </a:bodyPr>
          <a:lstStyle/>
          <a:p>
            <a:pPr algn="ctr"/>
            <a:r>
              <a:rPr lang="en-US" sz="1000" dirty="0"/>
              <a:t>Lorem ipsum dolor sit amet, consectetur adipiscing elit. </a:t>
            </a:r>
          </a:p>
        </p:txBody>
      </p:sp>
      <p:sp>
        <p:nvSpPr>
          <p:cNvPr id="44" name="TextBox 43">
            <a:extLst>
              <a:ext uri="{FF2B5EF4-FFF2-40B4-BE49-F238E27FC236}">
                <a16:creationId xmlns:a16="http://schemas.microsoft.com/office/drawing/2014/main" id="{5C507A48-C7CC-4B5E-939B-A8758766BCB7}"/>
              </a:ext>
            </a:extLst>
          </p:cNvPr>
          <p:cNvSpPr txBox="1"/>
          <p:nvPr/>
        </p:nvSpPr>
        <p:spPr>
          <a:xfrm>
            <a:off x="272846" y="2212746"/>
            <a:ext cx="1208745" cy="452017"/>
          </a:xfrm>
          <a:prstGeom prst="rect">
            <a:avLst/>
          </a:prstGeom>
          <a:solidFill>
            <a:schemeClr val="tx2"/>
          </a:solidFill>
        </p:spPr>
        <p:txBody>
          <a:bodyPr wrap="square" lIns="0" tIns="0" rIns="0" bIns="0" rtlCol="0" anchor="ctr">
            <a:normAutofit/>
          </a:bodyPr>
          <a:lstStyle/>
          <a:p>
            <a:pPr algn="ctr"/>
            <a:r>
              <a:rPr lang="en-US" sz="1000" dirty="0">
                <a:solidFill>
                  <a:schemeClr val="bg1"/>
                </a:solidFill>
              </a:rPr>
              <a:t>Lorem ipsum</a:t>
            </a:r>
            <a:br>
              <a:rPr lang="en-US" sz="1000" dirty="0">
                <a:solidFill>
                  <a:schemeClr val="bg1"/>
                </a:solidFill>
              </a:rPr>
            </a:br>
            <a:r>
              <a:rPr lang="en-US" sz="1000" dirty="0">
                <a:solidFill>
                  <a:schemeClr val="bg1"/>
                </a:solidFill>
              </a:rPr>
              <a:t>dolor sit</a:t>
            </a:r>
          </a:p>
        </p:txBody>
      </p:sp>
      <p:sp>
        <p:nvSpPr>
          <p:cNvPr id="45" name="TextBox 44">
            <a:extLst>
              <a:ext uri="{FF2B5EF4-FFF2-40B4-BE49-F238E27FC236}">
                <a16:creationId xmlns:a16="http://schemas.microsoft.com/office/drawing/2014/main" id="{D2419DF9-4649-40BA-9E16-5869D9DF3FF3}"/>
              </a:ext>
            </a:extLst>
          </p:cNvPr>
          <p:cNvSpPr txBox="1"/>
          <p:nvPr/>
        </p:nvSpPr>
        <p:spPr>
          <a:xfrm>
            <a:off x="272846" y="2797804"/>
            <a:ext cx="1208745" cy="452017"/>
          </a:xfrm>
          <a:prstGeom prst="rect">
            <a:avLst/>
          </a:prstGeom>
          <a:solidFill>
            <a:schemeClr val="tx2"/>
          </a:solidFill>
        </p:spPr>
        <p:txBody>
          <a:bodyPr wrap="square" lIns="0" tIns="0" rIns="0" bIns="0" rtlCol="0" anchor="ctr">
            <a:normAutofit/>
          </a:bodyPr>
          <a:lstStyle/>
          <a:p>
            <a:pPr algn="ctr"/>
            <a:r>
              <a:rPr lang="en-US" sz="1000" dirty="0">
                <a:solidFill>
                  <a:schemeClr val="bg1"/>
                </a:solidFill>
              </a:rPr>
              <a:t>Lorem ipsum</a:t>
            </a:r>
            <a:br>
              <a:rPr lang="en-US" sz="1000" dirty="0">
                <a:solidFill>
                  <a:schemeClr val="bg1"/>
                </a:solidFill>
              </a:rPr>
            </a:br>
            <a:r>
              <a:rPr lang="en-US" sz="1000" dirty="0">
                <a:solidFill>
                  <a:schemeClr val="bg1"/>
                </a:solidFill>
              </a:rPr>
              <a:t>dolor sit</a:t>
            </a:r>
          </a:p>
        </p:txBody>
      </p:sp>
      <p:sp>
        <p:nvSpPr>
          <p:cNvPr id="46" name="TextBox 45">
            <a:extLst>
              <a:ext uri="{FF2B5EF4-FFF2-40B4-BE49-F238E27FC236}">
                <a16:creationId xmlns:a16="http://schemas.microsoft.com/office/drawing/2014/main" id="{4B963EF1-B87E-4560-9A42-61291C3C590B}"/>
              </a:ext>
            </a:extLst>
          </p:cNvPr>
          <p:cNvSpPr txBox="1"/>
          <p:nvPr/>
        </p:nvSpPr>
        <p:spPr>
          <a:xfrm>
            <a:off x="272846" y="3382863"/>
            <a:ext cx="1208745" cy="452017"/>
          </a:xfrm>
          <a:prstGeom prst="rect">
            <a:avLst/>
          </a:prstGeom>
          <a:solidFill>
            <a:schemeClr val="tx2"/>
          </a:solidFill>
        </p:spPr>
        <p:txBody>
          <a:bodyPr wrap="square" lIns="0" tIns="0" rIns="0" bIns="0" rtlCol="0" anchor="ctr">
            <a:normAutofit/>
          </a:bodyPr>
          <a:lstStyle/>
          <a:p>
            <a:pPr algn="ctr"/>
            <a:r>
              <a:rPr lang="en-US" sz="1000" dirty="0">
                <a:solidFill>
                  <a:schemeClr val="bg1"/>
                </a:solidFill>
              </a:rPr>
              <a:t>Lorem ipsum</a:t>
            </a:r>
            <a:br>
              <a:rPr lang="en-US" sz="1000" dirty="0">
                <a:solidFill>
                  <a:schemeClr val="bg1"/>
                </a:solidFill>
              </a:rPr>
            </a:br>
            <a:r>
              <a:rPr lang="en-US" sz="1000" dirty="0">
                <a:solidFill>
                  <a:schemeClr val="bg1"/>
                </a:solidFill>
              </a:rPr>
              <a:t>dolor sit</a:t>
            </a:r>
          </a:p>
        </p:txBody>
      </p:sp>
      <p:sp>
        <p:nvSpPr>
          <p:cNvPr id="47" name="TextBox 46">
            <a:extLst>
              <a:ext uri="{FF2B5EF4-FFF2-40B4-BE49-F238E27FC236}">
                <a16:creationId xmlns:a16="http://schemas.microsoft.com/office/drawing/2014/main" id="{FE25B8C5-80AC-40FF-9F65-CCEF6A96CDC7}"/>
              </a:ext>
            </a:extLst>
          </p:cNvPr>
          <p:cNvSpPr txBox="1"/>
          <p:nvPr/>
        </p:nvSpPr>
        <p:spPr>
          <a:xfrm>
            <a:off x="272846" y="3967919"/>
            <a:ext cx="1208745" cy="452017"/>
          </a:xfrm>
          <a:prstGeom prst="rect">
            <a:avLst/>
          </a:prstGeom>
          <a:solidFill>
            <a:schemeClr val="tx2"/>
          </a:solidFill>
        </p:spPr>
        <p:txBody>
          <a:bodyPr wrap="square" lIns="0" tIns="0" rIns="0" bIns="0" rtlCol="0" anchor="ctr">
            <a:normAutofit/>
          </a:bodyPr>
          <a:lstStyle/>
          <a:p>
            <a:pPr algn="ctr"/>
            <a:r>
              <a:rPr lang="en-US" sz="1000" dirty="0">
                <a:solidFill>
                  <a:schemeClr val="bg1"/>
                </a:solidFill>
              </a:rPr>
              <a:t>Lorem ipsum</a:t>
            </a:r>
            <a:br>
              <a:rPr lang="en-US" sz="1000" dirty="0">
                <a:solidFill>
                  <a:schemeClr val="bg1"/>
                </a:solidFill>
              </a:rPr>
            </a:br>
            <a:r>
              <a:rPr lang="en-US" sz="1000" dirty="0">
                <a:solidFill>
                  <a:schemeClr val="bg1"/>
                </a:solidFill>
              </a:rPr>
              <a:t>dolor sit</a:t>
            </a:r>
          </a:p>
        </p:txBody>
      </p:sp>
      <p:sp>
        <p:nvSpPr>
          <p:cNvPr id="48" name="TextBox 47">
            <a:extLst>
              <a:ext uri="{FF2B5EF4-FFF2-40B4-BE49-F238E27FC236}">
                <a16:creationId xmlns:a16="http://schemas.microsoft.com/office/drawing/2014/main" id="{DD98E480-D797-46AF-91C9-A250DD76693E}"/>
              </a:ext>
            </a:extLst>
          </p:cNvPr>
          <p:cNvSpPr txBox="1"/>
          <p:nvPr/>
        </p:nvSpPr>
        <p:spPr>
          <a:xfrm>
            <a:off x="272846" y="4552981"/>
            <a:ext cx="1208745" cy="452017"/>
          </a:xfrm>
          <a:prstGeom prst="rect">
            <a:avLst/>
          </a:prstGeom>
          <a:solidFill>
            <a:schemeClr val="tx2"/>
          </a:solidFill>
        </p:spPr>
        <p:txBody>
          <a:bodyPr wrap="square" lIns="0" tIns="0" rIns="0" bIns="0" rtlCol="0" anchor="ctr">
            <a:normAutofit/>
          </a:bodyPr>
          <a:lstStyle/>
          <a:p>
            <a:pPr algn="ctr"/>
            <a:r>
              <a:rPr lang="en-US" sz="1000" dirty="0">
                <a:solidFill>
                  <a:schemeClr val="bg1"/>
                </a:solidFill>
              </a:rPr>
              <a:t>Lorem ipsum</a:t>
            </a:r>
            <a:br>
              <a:rPr lang="en-US" sz="1000" dirty="0">
                <a:solidFill>
                  <a:schemeClr val="bg1"/>
                </a:solidFill>
              </a:rPr>
            </a:br>
            <a:r>
              <a:rPr lang="en-US" sz="1000" dirty="0">
                <a:solidFill>
                  <a:schemeClr val="bg1"/>
                </a:solidFill>
              </a:rPr>
              <a:t>dolor sit</a:t>
            </a:r>
          </a:p>
        </p:txBody>
      </p:sp>
      <p:sp>
        <p:nvSpPr>
          <p:cNvPr id="50" name="Isosceles Triangle 49">
            <a:extLst>
              <a:ext uri="{FF2B5EF4-FFF2-40B4-BE49-F238E27FC236}">
                <a16:creationId xmlns:a16="http://schemas.microsoft.com/office/drawing/2014/main" id="{3D777B5C-A71F-4FC3-92C3-C9C64501427F}"/>
              </a:ext>
            </a:extLst>
          </p:cNvPr>
          <p:cNvSpPr/>
          <p:nvPr/>
        </p:nvSpPr>
        <p:spPr>
          <a:xfrm flipV="1">
            <a:off x="1908683" y="5071513"/>
            <a:ext cx="1122630" cy="229868"/>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51" name="Isosceles Triangle 50">
            <a:extLst>
              <a:ext uri="{FF2B5EF4-FFF2-40B4-BE49-F238E27FC236}">
                <a16:creationId xmlns:a16="http://schemas.microsoft.com/office/drawing/2014/main" id="{C110DECC-DEEB-441F-8FAE-0CE4A6D69258}"/>
              </a:ext>
            </a:extLst>
          </p:cNvPr>
          <p:cNvSpPr/>
          <p:nvPr/>
        </p:nvSpPr>
        <p:spPr>
          <a:xfrm flipV="1">
            <a:off x="3744069" y="5071513"/>
            <a:ext cx="1122630" cy="229868"/>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52" name="Isosceles Triangle 51">
            <a:extLst>
              <a:ext uri="{FF2B5EF4-FFF2-40B4-BE49-F238E27FC236}">
                <a16:creationId xmlns:a16="http://schemas.microsoft.com/office/drawing/2014/main" id="{16BD1314-33E8-4D96-A614-DB483341C90B}"/>
              </a:ext>
            </a:extLst>
          </p:cNvPr>
          <p:cNvSpPr/>
          <p:nvPr/>
        </p:nvSpPr>
        <p:spPr>
          <a:xfrm flipV="1">
            <a:off x="5579455" y="5071513"/>
            <a:ext cx="1122630" cy="229868"/>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53" name="Isosceles Triangle 52">
            <a:extLst>
              <a:ext uri="{FF2B5EF4-FFF2-40B4-BE49-F238E27FC236}">
                <a16:creationId xmlns:a16="http://schemas.microsoft.com/office/drawing/2014/main" id="{933E5E2E-B4AE-4E67-A89E-1BBF8D8466A9}"/>
              </a:ext>
            </a:extLst>
          </p:cNvPr>
          <p:cNvSpPr/>
          <p:nvPr/>
        </p:nvSpPr>
        <p:spPr>
          <a:xfrm flipV="1">
            <a:off x="7413590" y="5071513"/>
            <a:ext cx="1122630" cy="229868"/>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54" name="TextBox 53">
            <a:extLst>
              <a:ext uri="{FF2B5EF4-FFF2-40B4-BE49-F238E27FC236}">
                <a16:creationId xmlns:a16="http://schemas.microsoft.com/office/drawing/2014/main" id="{0719040B-3AB5-4EE4-9350-A2E9735C9EC8}"/>
              </a:ext>
            </a:extLst>
          </p:cNvPr>
          <p:cNvSpPr txBox="1"/>
          <p:nvPr/>
        </p:nvSpPr>
        <p:spPr>
          <a:xfrm>
            <a:off x="1597308" y="5398060"/>
            <a:ext cx="1745384" cy="452017"/>
          </a:xfrm>
          <a:prstGeom prst="rect">
            <a:avLst/>
          </a:prstGeom>
          <a:solidFill>
            <a:schemeClr val="bg2"/>
          </a:solidFill>
        </p:spPr>
        <p:txBody>
          <a:bodyPr wrap="square" lIns="0" tIns="0" rIns="0" bIns="0" rtlCol="0" anchor="ctr">
            <a:normAutofit lnSpcReduction="10000"/>
          </a:bodyPr>
          <a:lstStyle/>
          <a:p>
            <a:pPr algn="ctr"/>
            <a:r>
              <a:rPr lang="en-US" sz="1000" dirty="0"/>
              <a:t>Lorem ipsum dolor sit amet, consectetur adipiscing elit. </a:t>
            </a:r>
          </a:p>
        </p:txBody>
      </p:sp>
      <p:sp>
        <p:nvSpPr>
          <p:cNvPr id="55" name="TextBox 54">
            <a:extLst>
              <a:ext uri="{FF2B5EF4-FFF2-40B4-BE49-F238E27FC236}">
                <a16:creationId xmlns:a16="http://schemas.microsoft.com/office/drawing/2014/main" id="{28EE1322-BB1F-4A24-A321-7492636146A7}"/>
              </a:ext>
            </a:extLst>
          </p:cNvPr>
          <p:cNvSpPr txBox="1"/>
          <p:nvPr/>
        </p:nvSpPr>
        <p:spPr>
          <a:xfrm>
            <a:off x="3432277" y="5398060"/>
            <a:ext cx="1745384" cy="452017"/>
          </a:xfrm>
          <a:prstGeom prst="rect">
            <a:avLst/>
          </a:prstGeom>
          <a:solidFill>
            <a:schemeClr val="bg2"/>
          </a:solidFill>
        </p:spPr>
        <p:txBody>
          <a:bodyPr wrap="square" lIns="0" tIns="0" rIns="0" bIns="0" rtlCol="0" anchor="ctr">
            <a:normAutofit lnSpcReduction="10000"/>
          </a:bodyPr>
          <a:lstStyle/>
          <a:p>
            <a:pPr algn="ctr"/>
            <a:r>
              <a:rPr lang="en-US" sz="1000" dirty="0"/>
              <a:t>Lorem ipsum dolor sit amet, consectetur adipiscing elit. </a:t>
            </a:r>
          </a:p>
        </p:txBody>
      </p:sp>
      <p:sp>
        <p:nvSpPr>
          <p:cNvPr id="56" name="TextBox 55">
            <a:extLst>
              <a:ext uri="{FF2B5EF4-FFF2-40B4-BE49-F238E27FC236}">
                <a16:creationId xmlns:a16="http://schemas.microsoft.com/office/drawing/2014/main" id="{4E2D9D2F-78D2-45A1-9AFD-7714352F559D}"/>
              </a:ext>
            </a:extLst>
          </p:cNvPr>
          <p:cNvSpPr txBox="1"/>
          <p:nvPr/>
        </p:nvSpPr>
        <p:spPr>
          <a:xfrm>
            <a:off x="5267246" y="5398060"/>
            <a:ext cx="1745384" cy="452017"/>
          </a:xfrm>
          <a:prstGeom prst="rect">
            <a:avLst/>
          </a:prstGeom>
          <a:solidFill>
            <a:schemeClr val="bg2"/>
          </a:solidFill>
        </p:spPr>
        <p:txBody>
          <a:bodyPr wrap="square" lIns="0" tIns="0" rIns="0" bIns="0" rtlCol="0" anchor="ctr">
            <a:normAutofit lnSpcReduction="10000"/>
          </a:bodyPr>
          <a:lstStyle/>
          <a:p>
            <a:pPr algn="ctr"/>
            <a:r>
              <a:rPr lang="en-US" sz="1000" dirty="0"/>
              <a:t>Lorem ipsum dolor sit amet, consectetur adipiscing elit. </a:t>
            </a:r>
          </a:p>
        </p:txBody>
      </p:sp>
      <p:sp>
        <p:nvSpPr>
          <p:cNvPr id="57" name="TextBox 56">
            <a:extLst>
              <a:ext uri="{FF2B5EF4-FFF2-40B4-BE49-F238E27FC236}">
                <a16:creationId xmlns:a16="http://schemas.microsoft.com/office/drawing/2014/main" id="{B07C391A-E3AF-41FC-AACB-65A57AADD203}"/>
              </a:ext>
            </a:extLst>
          </p:cNvPr>
          <p:cNvSpPr txBox="1"/>
          <p:nvPr/>
        </p:nvSpPr>
        <p:spPr>
          <a:xfrm>
            <a:off x="7102215" y="5398060"/>
            <a:ext cx="1745384" cy="452017"/>
          </a:xfrm>
          <a:prstGeom prst="rect">
            <a:avLst/>
          </a:prstGeom>
          <a:solidFill>
            <a:schemeClr val="bg2"/>
          </a:solidFill>
        </p:spPr>
        <p:txBody>
          <a:bodyPr wrap="square" lIns="0" tIns="0" rIns="0" bIns="0" rtlCol="0" anchor="ctr">
            <a:normAutofit lnSpcReduction="10000"/>
          </a:bodyPr>
          <a:lstStyle/>
          <a:p>
            <a:pPr algn="ctr"/>
            <a:r>
              <a:rPr lang="en-US" sz="1000" dirty="0"/>
              <a:t>Lorem ipsum dolor sit amet, consectetur adipiscing elit. </a:t>
            </a:r>
          </a:p>
        </p:txBody>
      </p:sp>
      <p:grpSp>
        <p:nvGrpSpPr>
          <p:cNvPr id="59" name="Group 58">
            <a:extLst>
              <a:ext uri="{FF2B5EF4-FFF2-40B4-BE49-F238E27FC236}">
                <a16:creationId xmlns:a16="http://schemas.microsoft.com/office/drawing/2014/main" id="{22BAC9EC-AA30-4D97-AFA3-1265F2624869}"/>
              </a:ext>
            </a:extLst>
          </p:cNvPr>
          <p:cNvGrpSpPr/>
          <p:nvPr/>
        </p:nvGrpSpPr>
        <p:grpSpPr>
          <a:xfrm>
            <a:off x="272846" y="1319514"/>
            <a:ext cx="8576001" cy="278137"/>
            <a:chOff x="363794" y="1525675"/>
            <a:chExt cx="2402555" cy="424144"/>
          </a:xfrm>
        </p:grpSpPr>
        <p:sp>
          <p:nvSpPr>
            <p:cNvPr id="60" name="TextBox 59">
              <a:extLst>
                <a:ext uri="{FF2B5EF4-FFF2-40B4-BE49-F238E27FC236}">
                  <a16:creationId xmlns:a16="http://schemas.microsoft.com/office/drawing/2014/main" id="{81C505AA-8F09-4087-B23C-6C10971283F8}"/>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 adipiscing elit. </a:t>
              </a:r>
              <a:endParaRPr lang="en-PH" sz="1400" b="1" dirty="0">
                <a:solidFill>
                  <a:schemeClr val="accent1"/>
                </a:solidFill>
                <a:latin typeface="+mj-lt"/>
              </a:endParaRPr>
            </a:p>
          </p:txBody>
        </p:sp>
        <p:cxnSp>
          <p:nvCxnSpPr>
            <p:cNvPr id="61" name="Straight Connector 60">
              <a:extLst>
                <a:ext uri="{FF2B5EF4-FFF2-40B4-BE49-F238E27FC236}">
                  <a16:creationId xmlns:a16="http://schemas.microsoft.com/office/drawing/2014/main" id="{B216AF84-A520-460F-A918-713B3EE182D7}"/>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8757465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760E70-6BAC-49F1-AFA8-742755345A7B}"/>
              </a:ext>
            </a:extLst>
          </p:cNvPr>
          <p:cNvSpPr>
            <a:spLocks noGrp="1"/>
          </p:cNvSpPr>
          <p:nvPr>
            <p:ph type="title"/>
          </p:nvPr>
        </p:nvSpPr>
        <p:spPr/>
        <p:txBody>
          <a:bodyPr>
            <a:normAutofit/>
          </a:bodyPr>
          <a:lstStyle/>
          <a:p>
            <a:r>
              <a:rPr lang="en-US" b="1" dirty="0"/>
              <a:t>Three-Column Labeled Table</a:t>
            </a:r>
          </a:p>
        </p:txBody>
      </p:sp>
      <p:sp>
        <p:nvSpPr>
          <p:cNvPr id="5" name="Slide Number Placeholder 4">
            <a:extLst>
              <a:ext uri="{FF2B5EF4-FFF2-40B4-BE49-F238E27FC236}">
                <a16:creationId xmlns:a16="http://schemas.microsoft.com/office/drawing/2014/main" id="{0AEF6253-0E94-48F0-89FD-FBC7FA747AEC}"/>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166</a:t>
            </a:fld>
            <a:endParaRPr lang="en-PH" dirty="0"/>
          </a:p>
        </p:txBody>
      </p:sp>
      <p:sp>
        <p:nvSpPr>
          <p:cNvPr id="3" name="TextBox 2">
            <a:extLst>
              <a:ext uri="{FF2B5EF4-FFF2-40B4-BE49-F238E27FC236}">
                <a16:creationId xmlns:a16="http://schemas.microsoft.com/office/drawing/2014/main" id="{EB7390EE-6738-49B3-A938-8B0B91F5E5BC}"/>
              </a:ext>
            </a:extLst>
          </p:cNvPr>
          <p:cNvSpPr txBox="1"/>
          <p:nvPr/>
        </p:nvSpPr>
        <p:spPr>
          <a:xfrm>
            <a:off x="2057404" y="1851949"/>
            <a:ext cx="2188175" cy="362163"/>
          </a:xfrm>
          <a:prstGeom prst="rect">
            <a:avLst/>
          </a:prstGeom>
          <a:solidFill>
            <a:schemeClr val="accent5">
              <a:lumMod val="75000"/>
            </a:schemeClr>
          </a:solidFill>
        </p:spPr>
        <p:txBody>
          <a:bodyPr wrap="square" lIns="0" tIns="0" rIns="0" bIns="0" rtlCol="0" anchor="ctr">
            <a:normAutofit/>
          </a:bodyPr>
          <a:lstStyle/>
          <a:p>
            <a:pPr algn="ctr"/>
            <a:r>
              <a:rPr lang="en-US" sz="1050" b="1" dirty="0">
                <a:solidFill>
                  <a:schemeClr val="bg1"/>
                </a:solidFill>
              </a:rPr>
              <a:t>Lorem ipsum dolor </a:t>
            </a:r>
            <a:endParaRPr lang="en-PH" sz="1050" b="1" dirty="0">
              <a:solidFill>
                <a:schemeClr val="bg1"/>
              </a:solidFill>
            </a:endParaRPr>
          </a:p>
        </p:txBody>
      </p:sp>
      <p:sp>
        <p:nvSpPr>
          <p:cNvPr id="9" name="TextBox 8">
            <a:extLst>
              <a:ext uri="{FF2B5EF4-FFF2-40B4-BE49-F238E27FC236}">
                <a16:creationId xmlns:a16="http://schemas.microsoft.com/office/drawing/2014/main" id="{428B678E-2147-4D46-A458-2FCE66A799FF}"/>
              </a:ext>
            </a:extLst>
          </p:cNvPr>
          <p:cNvSpPr txBox="1"/>
          <p:nvPr/>
        </p:nvSpPr>
        <p:spPr>
          <a:xfrm>
            <a:off x="4358413" y="1851949"/>
            <a:ext cx="2188175" cy="362163"/>
          </a:xfrm>
          <a:prstGeom prst="rect">
            <a:avLst/>
          </a:prstGeom>
          <a:solidFill>
            <a:schemeClr val="accent5">
              <a:lumMod val="75000"/>
            </a:schemeClr>
          </a:solidFill>
        </p:spPr>
        <p:txBody>
          <a:bodyPr wrap="square" lIns="0" tIns="0" rIns="0" bIns="0" rtlCol="0" anchor="ctr">
            <a:normAutofit/>
          </a:bodyPr>
          <a:lstStyle/>
          <a:p>
            <a:pPr algn="ctr"/>
            <a:r>
              <a:rPr lang="en-US" sz="1050" b="1" dirty="0">
                <a:solidFill>
                  <a:schemeClr val="bg1"/>
                </a:solidFill>
              </a:rPr>
              <a:t>Lorem ipsum dolor </a:t>
            </a:r>
            <a:endParaRPr lang="en-PH" sz="1050" b="1" dirty="0">
              <a:solidFill>
                <a:schemeClr val="bg1"/>
              </a:solidFill>
            </a:endParaRPr>
          </a:p>
        </p:txBody>
      </p:sp>
      <p:sp>
        <p:nvSpPr>
          <p:cNvPr id="12" name="TextBox 11">
            <a:extLst>
              <a:ext uri="{FF2B5EF4-FFF2-40B4-BE49-F238E27FC236}">
                <a16:creationId xmlns:a16="http://schemas.microsoft.com/office/drawing/2014/main" id="{CE856F6D-D1CA-4396-AADA-063543110717}"/>
              </a:ext>
            </a:extLst>
          </p:cNvPr>
          <p:cNvSpPr txBox="1"/>
          <p:nvPr/>
        </p:nvSpPr>
        <p:spPr>
          <a:xfrm>
            <a:off x="6659424" y="1851949"/>
            <a:ext cx="2188175" cy="362163"/>
          </a:xfrm>
          <a:prstGeom prst="rect">
            <a:avLst/>
          </a:prstGeom>
          <a:solidFill>
            <a:schemeClr val="accent5">
              <a:lumMod val="75000"/>
            </a:schemeClr>
          </a:solidFill>
        </p:spPr>
        <p:txBody>
          <a:bodyPr wrap="square" lIns="0" tIns="0" rIns="0" bIns="0" rtlCol="0" anchor="ctr">
            <a:normAutofit/>
          </a:bodyPr>
          <a:lstStyle/>
          <a:p>
            <a:pPr algn="ctr"/>
            <a:r>
              <a:rPr lang="en-US" sz="1050" b="1" dirty="0">
                <a:solidFill>
                  <a:schemeClr val="bg1"/>
                </a:solidFill>
              </a:rPr>
              <a:t>Lorem ipsum dolor </a:t>
            </a:r>
            <a:endParaRPr lang="en-PH" sz="1050" b="1" dirty="0">
              <a:solidFill>
                <a:schemeClr val="bg1"/>
              </a:solidFill>
            </a:endParaRPr>
          </a:p>
        </p:txBody>
      </p:sp>
      <p:cxnSp>
        <p:nvCxnSpPr>
          <p:cNvPr id="25" name="Straight Connector 24">
            <a:extLst>
              <a:ext uri="{FF2B5EF4-FFF2-40B4-BE49-F238E27FC236}">
                <a16:creationId xmlns:a16="http://schemas.microsoft.com/office/drawing/2014/main" id="{AF69E7F9-4898-4440-A0EC-54868B319D32}"/>
              </a:ext>
            </a:extLst>
          </p:cNvPr>
          <p:cNvCxnSpPr/>
          <p:nvPr/>
        </p:nvCxnSpPr>
        <p:spPr>
          <a:xfrm>
            <a:off x="272847" y="2771619"/>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4C47EF2-82EB-4824-98F4-E2E7881FFD13}"/>
              </a:ext>
            </a:extLst>
          </p:cNvPr>
          <p:cNvCxnSpPr/>
          <p:nvPr/>
        </p:nvCxnSpPr>
        <p:spPr>
          <a:xfrm>
            <a:off x="272847" y="3349111"/>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7F0C385F-E4AA-42C5-8E4E-1B6974E09A67}"/>
              </a:ext>
            </a:extLst>
          </p:cNvPr>
          <p:cNvCxnSpPr/>
          <p:nvPr/>
        </p:nvCxnSpPr>
        <p:spPr>
          <a:xfrm>
            <a:off x="272847" y="3926602"/>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68E2D9A4-82FD-4780-B1B6-718E40F392A4}"/>
              </a:ext>
            </a:extLst>
          </p:cNvPr>
          <p:cNvCxnSpPr/>
          <p:nvPr/>
        </p:nvCxnSpPr>
        <p:spPr>
          <a:xfrm>
            <a:off x="272847" y="4504094"/>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5C507A48-C7CC-4B5E-939B-A8758766BCB7}"/>
              </a:ext>
            </a:extLst>
          </p:cNvPr>
          <p:cNvSpPr txBox="1"/>
          <p:nvPr/>
        </p:nvSpPr>
        <p:spPr>
          <a:xfrm>
            <a:off x="272846" y="2259789"/>
            <a:ext cx="1671719" cy="446172"/>
          </a:xfrm>
          <a:prstGeom prst="roundRect">
            <a:avLst/>
          </a:prstGeom>
          <a:solidFill>
            <a:schemeClr val="tx2"/>
          </a:solidFill>
        </p:spPr>
        <p:txBody>
          <a:bodyPr wrap="square" lIns="0" tIns="0" rIns="0" bIns="0" rtlCol="0" anchor="ctr">
            <a:normAutofit/>
          </a:bodyPr>
          <a:lstStyle/>
          <a:p>
            <a:pPr algn="ctr"/>
            <a:r>
              <a:rPr lang="en-US" sz="1050" dirty="0">
                <a:solidFill>
                  <a:schemeClr val="bg1"/>
                </a:solidFill>
              </a:rPr>
              <a:t>Lorem ipsum</a:t>
            </a:r>
            <a:br>
              <a:rPr lang="en-US" sz="1050" dirty="0">
                <a:solidFill>
                  <a:schemeClr val="bg1"/>
                </a:solidFill>
              </a:rPr>
            </a:br>
            <a:r>
              <a:rPr lang="en-US" sz="1050" dirty="0">
                <a:solidFill>
                  <a:schemeClr val="bg1"/>
                </a:solidFill>
              </a:rPr>
              <a:t>dolor sit</a:t>
            </a:r>
          </a:p>
        </p:txBody>
      </p:sp>
      <p:sp>
        <p:nvSpPr>
          <p:cNvPr id="45" name="TextBox 44">
            <a:extLst>
              <a:ext uri="{FF2B5EF4-FFF2-40B4-BE49-F238E27FC236}">
                <a16:creationId xmlns:a16="http://schemas.microsoft.com/office/drawing/2014/main" id="{D2419DF9-4649-40BA-9E16-5869D9DF3FF3}"/>
              </a:ext>
            </a:extLst>
          </p:cNvPr>
          <p:cNvSpPr txBox="1"/>
          <p:nvPr/>
        </p:nvSpPr>
        <p:spPr>
          <a:xfrm>
            <a:off x="272846" y="2837281"/>
            <a:ext cx="1671719" cy="446172"/>
          </a:xfrm>
          <a:prstGeom prst="roundRect">
            <a:avLst/>
          </a:prstGeom>
          <a:solidFill>
            <a:schemeClr val="tx2"/>
          </a:solidFill>
        </p:spPr>
        <p:txBody>
          <a:bodyPr wrap="square" lIns="0" tIns="0" rIns="0" bIns="0" rtlCol="0" anchor="ctr">
            <a:normAutofit/>
          </a:bodyPr>
          <a:lstStyle/>
          <a:p>
            <a:pPr algn="ctr"/>
            <a:r>
              <a:rPr lang="en-US" sz="1050" dirty="0">
                <a:solidFill>
                  <a:schemeClr val="bg1"/>
                </a:solidFill>
              </a:rPr>
              <a:t>Lorem ipsum</a:t>
            </a:r>
            <a:br>
              <a:rPr lang="en-US" sz="1050" dirty="0">
                <a:solidFill>
                  <a:schemeClr val="bg1"/>
                </a:solidFill>
              </a:rPr>
            </a:br>
            <a:r>
              <a:rPr lang="en-US" sz="1050" dirty="0">
                <a:solidFill>
                  <a:schemeClr val="bg1"/>
                </a:solidFill>
              </a:rPr>
              <a:t>dolor sit</a:t>
            </a:r>
          </a:p>
        </p:txBody>
      </p:sp>
      <p:sp>
        <p:nvSpPr>
          <p:cNvPr id="46" name="TextBox 45">
            <a:extLst>
              <a:ext uri="{FF2B5EF4-FFF2-40B4-BE49-F238E27FC236}">
                <a16:creationId xmlns:a16="http://schemas.microsoft.com/office/drawing/2014/main" id="{4B963EF1-B87E-4560-9A42-61291C3C590B}"/>
              </a:ext>
            </a:extLst>
          </p:cNvPr>
          <p:cNvSpPr txBox="1"/>
          <p:nvPr/>
        </p:nvSpPr>
        <p:spPr>
          <a:xfrm>
            <a:off x="272846" y="3414772"/>
            <a:ext cx="1671719" cy="446172"/>
          </a:xfrm>
          <a:prstGeom prst="roundRect">
            <a:avLst/>
          </a:prstGeom>
          <a:solidFill>
            <a:schemeClr val="tx2"/>
          </a:solidFill>
        </p:spPr>
        <p:txBody>
          <a:bodyPr wrap="square" lIns="0" tIns="0" rIns="0" bIns="0" rtlCol="0" anchor="ctr">
            <a:normAutofit/>
          </a:bodyPr>
          <a:lstStyle/>
          <a:p>
            <a:pPr algn="ctr"/>
            <a:r>
              <a:rPr lang="en-US" sz="1050" dirty="0">
                <a:solidFill>
                  <a:schemeClr val="bg1"/>
                </a:solidFill>
              </a:rPr>
              <a:t>Lorem ipsum</a:t>
            </a:r>
            <a:br>
              <a:rPr lang="en-US" sz="1050" dirty="0">
                <a:solidFill>
                  <a:schemeClr val="bg1"/>
                </a:solidFill>
              </a:rPr>
            </a:br>
            <a:r>
              <a:rPr lang="en-US" sz="1050" dirty="0">
                <a:solidFill>
                  <a:schemeClr val="bg1"/>
                </a:solidFill>
              </a:rPr>
              <a:t>dolor sit</a:t>
            </a:r>
          </a:p>
        </p:txBody>
      </p:sp>
      <p:sp>
        <p:nvSpPr>
          <p:cNvPr id="47" name="TextBox 46">
            <a:extLst>
              <a:ext uri="{FF2B5EF4-FFF2-40B4-BE49-F238E27FC236}">
                <a16:creationId xmlns:a16="http://schemas.microsoft.com/office/drawing/2014/main" id="{FE25B8C5-80AC-40FF-9F65-CCEF6A96CDC7}"/>
              </a:ext>
            </a:extLst>
          </p:cNvPr>
          <p:cNvSpPr txBox="1"/>
          <p:nvPr/>
        </p:nvSpPr>
        <p:spPr>
          <a:xfrm>
            <a:off x="272846" y="3992264"/>
            <a:ext cx="1671719" cy="446172"/>
          </a:xfrm>
          <a:prstGeom prst="roundRect">
            <a:avLst/>
          </a:prstGeom>
          <a:solidFill>
            <a:schemeClr val="tx2"/>
          </a:solidFill>
        </p:spPr>
        <p:txBody>
          <a:bodyPr wrap="square" lIns="0" tIns="0" rIns="0" bIns="0" rtlCol="0" anchor="ctr">
            <a:normAutofit/>
          </a:bodyPr>
          <a:lstStyle/>
          <a:p>
            <a:pPr algn="ctr"/>
            <a:r>
              <a:rPr lang="en-US" sz="1050" dirty="0">
                <a:solidFill>
                  <a:schemeClr val="bg1"/>
                </a:solidFill>
              </a:rPr>
              <a:t>Lorem ipsum</a:t>
            </a:r>
            <a:br>
              <a:rPr lang="en-US" sz="1050" dirty="0">
                <a:solidFill>
                  <a:schemeClr val="bg1"/>
                </a:solidFill>
              </a:rPr>
            </a:br>
            <a:r>
              <a:rPr lang="en-US" sz="1050" dirty="0">
                <a:solidFill>
                  <a:schemeClr val="bg1"/>
                </a:solidFill>
              </a:rPr>
              <a:t>dolor sit</a:t>
            </a:r>
          </a:p>
        </p:txBody>
      </p:sp>
      <p:sp>
        <p:nvSpPr>
          <p:cNvPr id="48" name="TextBox 47">
            <a:extLst>
              <a:ext uri="{FF2B5EF4-FFF2-40B4-BE49-F238E27FC236}">
                <a16:creationId xmlns:a16="http://schemas.microsoft.com/office/drawing/2014/main" id="{DD98E480-D797-46AF-91C9-A250DD76693E}"/>
              </a:ext>
            </a:extLst>
          </p:cNvPr>
          <p:cNvSpPr txBox="1"/>
          <p:nvPr/>
        </p:nvSpPr>
        <p:spPr>
          <a:xfrm>
            <a:off x="272846" y="4569758"/>
            <a:ext cx="1671719" cy="446172"/>
          </a:xfrm>
          <a:prstGeom prst="roundRect">
            <a:avLst/>
          </a:prstGeom>
          <a:solidFill>
            <a:schemeClr val="tx2"/>
          </a:solidFill>
        </p:spPr>
        <p:txBody>
          <a:bodyPr wrap="square" lIns="0" tIns="0" rIns="0" bIns="0" rtlCol="0" anchor="ctr">
            <a:normAutofit/>
          </a:bodyPr>
          <a:lstStyle/>
          <a:p>
            <a:pPr algn="ctr"/>
            <a:r>
              <a:rPr lang="en-US" sz="1050" dirty="0">
                <a:solidFill>
                  <a:schemeClr val="bg1"/>
                </a:solidFill>
              </a:rPr>
              <a:t>Lorem ipsum</a:t>
            </a:r>
            <a:br>
              <a:rPr lang="en-US" sz="1050" dirty="0">
                <a:solidFill>
                  <a:schemeClr val="bg1"/>
                </a:solidFill>
              </a:rPr>
            </a:br>
            <a:r>
              <a:rPr lang="en-US" sz="1050" dirty="0">
                <a:solidFill>
                  <a:schemeClr val="bg1"/>
                </a:solidFill>
              </a:rPr>
              <a:t>dolor sit</a:t>
            </a:r>
          </a:p>
        </p:txBody>
      </p:sp>
      <p:sp>
        <p:nvSpPr>
          <p:cNvPr id="19" name="TextBox 18">
            <a:extLst>
              <a:ext uri="{FF2B5EF4-FFF2-40B4-BE49-F238E27FC236}">
                <a16:creationId xmlns:a16="http://schemas.microsoft.com/office/drawing/2014/main" id="{EDCAA4A6-A45C-4FCC-9BC7-23B64B7F2CE4}"/>
              </a:ext>
            </a:extLst>
          </p:cNvPr>
          <p:cNvSpPr txBox="1"/>
          <p:nvPr/>
        </p:nvSpPr>
        <p:spPr>
          <a:xfrm>
            <a:off x="2057404" y="2259792"/>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20" name="TextBox 19">
            <a:extLst>
              <a:ext uri="{FF2B5EF4-FFF2-40B4-BE49-F238E27FC236}">
                <a16:creationId xmlns:a16="http://schemas.microsoft.com/office/drawing/2014/main" id="{C04C7352-291F-4EAD-ABA8-2F673E26FE54}"/>
              </a:ext>
            </a:extLst>
          </p:cNvPr>
          <p:cNvSpPr txBox="1"/>
          <p:nvPr/>
        </p:nvSpPr>
        <p:spPr>
          <a:xfrm>
            <a:off x="2057404" y="2837284"/>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21" name="TextBox 20">
            <a:extLst>
              <a:ext uri="{FF2B5EF4-FFF2-40B4-BE49-F238E27FC236}">
                <a16:creationId xmlns:a16="http://schemas.microsoft.com/office/drawing/2014/main" id="{563F31E2-8073-49F7-9574-D335795672D1}"/>
              </a:ext>
            </a:extLst>
          </p:cNvPr>
          <p:cNvSpPr txBox="1"/>
          <p:nvPr/>
        </p:nvSpPr>
        <p:spPr>
          <a:xfrm>
            <a:off x="2057404" y="3414775"/>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22" name="TextBox 21">
            <a:extLst>
              <a:ext uri="{FF2B5EF4-FFF2-40B4-BE49-F238E27FC236}">
                <a16:creationId xmlns:a16="http://schemas.microsoft.com/office/drawing/2014/main" id="{99B4BDE2-9D01-460E-B3B0-2B7AAE69CFD8}"/>
              </a:ext>
            </a:extLst>
          </p:cNvPr>
          <p:cNvSpPr txBox="1"/>
          <p:nvPr/>
        </p:nvSpPr>
        <p:spPr>
          <a:xfrm>
            <a:off x="2057404" y="3992265"/>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23" name="TextBox 22">
            <a:extLst>
              <a:ext uri="{FF2B5EF4-FFF2-40B4-BE49-F238E27FC236}">
                <a16:creationId xmlns:a16="http://schemas.microsoft.com/office/drawing/2014/main" id="{60FBB40F-686D-4699-84D2-FA3D399D3101}"/>
              </a:ext>
            </a:extLst>
          </p:cNvPr>
          <p:cNvSpPr txBox="1"/>
          <p:nvPr/>
        </p:nvSpPr>
        <p:spPr>
          <a:xfrm>
            <a:off x="2057404" y="4569759"/>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29" name="TextBox 28">
            <a:extLst>
              <a:ext uri="{FF2B5EF4-FFF2-40B4-BE49-F238E27FC236}">
                <a16:creationId xmlns:a16="http://schemas.microsoft.com/office/drawing/2014/main" id="{73AB1764-70A6-432F-AAD5-CAC667B8749C}"/>
              </a:ext>
            </a:extLst>
          </p:cNvPr>
          <p:cNvSpPr txBox="1"/>
          <p:nvPr/>
        </p:nvSpPr>
        <p:spPr>
          <a:xfrm>
            <a:off x="4358413" y="2259792"/>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30" name="TextBox 29">
            <a:extLst>
              <a:ext uri="{FF2B5EF4-FFF2-40B4-BE49-F238E27FC236}">
                <a16:creationId xmlns:a16="http://schemas.microsoft.com/office/drawing/2014/main" id="{688FB3CD-639F-4DE2-B46D-317A94C898D6}"/>
              </a:ext>
            </a:extLst>
          </p:cNvPr>
          <p:cNvSpPr txBox="1"/>
          <p:nvPr/>
        </p:nvSpPr>
        <p:spPr>
          <a:xfrm>
            <a:off x="4358413" y="2837284"/>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31" name="TextBox 30">
            <a:extLst>
              <a:ext uri="{FF2B5EF4-FFF2-40B4-BE49-F238E27FC236}">
                <a16:creationId xmlns:a16="http://schemas.microsoft.com/office/drawing/2014/main" id="{B4074627-E99B-45FC-8A14-A283DA83FA1D}"/>
              </a:ext>
            </a:extLst>
          </p:cNvPr>
          <p:cNvSpPr txBox="1"/>
          <p:nvPr/>
        </p:nvSpPr>
        <p:spPr>
          <a:xfrm>
            <a:off x="4358413" y="3414775"/>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32" name="TextBox 31">
            <a:extLst>
              <a:ext uri="{FF2B5EF4-FFF2-40B4-BE49-F238E27FC236}">
                <a16:creationId xmlns:a16="http://schemas.microsoft.com/office/drawing/2014/main" id="{953C4D6D-D847-4D91-916E-C3431401D9C5}"/>
              </a:ext>
            </a:extLst>
          </p:cNvPr>
          <p:cNvSpPr txBox="1"/>
          <p:nvPr/>
        </p:nvSpPr>
        <p:spPr>
          <a:xfrm>
            <a:off x="4358413" y="3992269"/>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33" name="TextBox 32">
            <a:extLst>
              <a:ext uri="{FF2B5EF4-FFF2-40B4-BE49-F238E27FC236}">
                <a16:creationId xmlns:a16="http://schemas.microsoft.com/office/drawing/2014/main" id="{08C3D906-1DC0-48D3-AF62-0A0BF7FB8DA1}"/>
              </a:ext>
            </a:extLst>
          </p:cNvPr>
          <p:cNvSpPr txBox="1"/>
          <p:nvPr/>
        </p:nvSpPr>
        <p:spPr>
          <a:xfrm>
            <a:off x="4358413" y="4569759"/>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34" name="TextBox 33">
            <a:extLst>
              <a:ext uri="{FF2B5EF4-FFF2-40B4-BE49-F238E27FC236}">
                <a16:creationId xmlns:a16="http://schemas.microsoft.com/office/drawing/2014/main" id="{E23FE04F-5B28-440F-80B5-182BC84BE7CF}"/>
              </a:ext>
            </a:extLst>
          </p:cNvPr>
          <p:cNvSpPr txBox="1"/>
          <p:nvPr/>
        </p:nvSpPr>
        <p:spPr>
          <a:xfrm>
            <a:off x="6659424" y="2259792"/>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35" name="TextBox 34">
            <a:extLst>
              <a:ext uri="{FF2B5EF4-FFF2-40B4-BE49-F238E27FC236}">
                <a16:creationId xmlns:a16="http://schemas.microsoft.com/office/drawing/2014/main" id="{364BD63E-0C73-4B21-BC64-C85CA5085D1D}"/>
              </a:ext>
            </a:extLst>
          </p:cNvPr>
          <p:cNvSpPr txBox="1"/>
          <p:nvPr/>
        </p:nvSpPr>
        <p:spPr>
          <a:xfrm>
            <a:off x="6659424" y="2837284"/>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36" name="TextBox 35">
            <a:extLst>
              <a:ext uri="{FF2B5EF4-FFF2-40B4-BE49-F238E27FC236}">
                <a16:creationId xmlns:a16="http://schemas.microsoft.com/office/drawing/2014/main" id="{7FAB9F88-E2B2-42B8-AE57-F55DEE1EA44F}"/>
              </a:ext>
            </a:extLst>
          </p:cNvPr>
          <p:cNvSpPr txBox="1"/>
          <p:nvPr/>
        </p:nvSpPr>
        <p:spPr>
          <a:xfrm>
            <a:off x="6659424" y="3414775"/>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37" name="TextBox 36">
            <a:extLst>
              <a:ext uri="{FF2B5EF4-FFF2-40B4-BE49-F238E27FC236}">
                <a16:creationId xmlns:a16="http://schemas.microsoft.com/office/drawing/2014/main" id="{320F2829-AEBA-44E8-9976-CCE9D91CB3E2}"/>
              </a:ext>
            </a:extLst>
          </p:cNvPr>
          <p:cNvSpPr txBox="1"/>
          <p:nvPr/>
        </p:nvSpPr>
        <p:spPr>
          <a:xfrm>
            <a:off x="6659424" y="3992269"/>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38" name="TextBox 37">
            <a:extLst>
              <a:ext uri="{FF2B5EF4-FFF2-40B4-BE49-F238E27FC236}">
                <a16:creationId xmlns:a16="http://schemas.microsoft.com/office/drawing/2014/main" id="{CEC2B07A-FEA8-481F-9326-61B81C9F3FC7}"/>
              </a:ext>
            </a:extLst>
          </p:cNvPr>
          <p:cNvSpPr txBox="1"/>
          <p:nvPr/>
        </p:nvSpPr>
        <p:spPr>
          <a:xfrm>
            <a:off x="6659424" y="4569759"/>
            <a:ext cx="2188175" cy="446172"/>
          </a:xfrm>
          <a:prstGeom prst="rect">
            <a:avLst/>
          </a:prstGeom>
          <a:noFill/>
        </p:spPr>
        <p:txBody>
          <a:bodyPr wrap="square" lIns="0" tIns="0" rIns="0" bIns="0" rtlCol="0" anchor="ctr">
            <a:normAutofit/>
          </a:bodyPr>
          <a:lstStyle/>
          <a:p>
            <a:pPr algn="ctr"/>
            <a:r>
              <a:rPr lang="en-US" sz="900" dirty="0"/>
              <a:t>Lorem ipsum dolor sit amet, consectetur adipiscing elit. </a:t>
            </a:r>
          </a:p>
        </p:txBody>
      </p:sp>
      <p:sp>
        <p:nvSpPr>
          <p:cNvPr id="50" name="Isosceles Triangle 49">
            <a:extLst>
              <a:ext uri="{FF2B5EF4-FFF2-40B4-BE49-F238E27FC236}">
                <a16:creationId xmlns:a16="http://schemas.microsoft.com/office/drawing/2014/main" id="{3D777B5C-A71F-4FC3-92C3-C9C64501427F}"/>
              </a:ext>
            </a:extLst>
          </p:cNvPr>
          <p:cNvSpPr/>
          <p:nvPr/>
        </p:nvSpPr>
        <p:spPr>
          <a:xfrm flipV="1">
            <a:off x="2447772" y="5081588"/>
            <a:ext cx="1407434" cy="226895"/>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1" name="Isosceles Triangle 50">
            <a:extLst>
              <a:ext uri="{FF2B5EF4-FFF2-40B4-BE49-F238E27FC236}">
                <a16:creationId xmlns:a16="http://schemas.microsoft.com/office/drawing/2014/main" id="{C110DECC-DEEB-441F-8FAE-0CE4A6D69258}"/>
              </a:ext>
            </a:extLst>
          </p:cNvPr>
          <p:cNvSpPr/>
          <p:nvPr/>
        </p:nvSpPr>
        <p:spPr>
          <a:xfrm flipV="1">
            <a:off x="4748783" y="5081588"/>
            <a:ext cx="1407434" cy="226895"/>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2" name="Isosceles Triangle 51">
            <a:extLst>
              <a:ext uri="{FF2B5EF4-FFF2-40B4-BE49-F238E27FC236}">
                <a16:creationId xmlns:a16="http://schemas.microsoft.com/office/drawing/2014/main" id="{16BD1314-33E8-4D96-A614-DB483341C90B}"/>
              </a:ext>
            </a:extLst>
          </p:cNvPr>
          <p:cNvSpPr/>
          <p:nvPr/>
        </p:nvSpPr>
        <p:spPr>
          <a:xfrm flipV="1">
            <a:off x="7049793" y="5081588"/>
            <a:ext cx="1407434" cy="226895"/>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4" name="TextBox 53">
            <a:extLst>
              <a:ext uri="{FF2B5EF4-FFF2-40B4-BE49-F238E27FC236}">
                <a16:creationId xmlns:a16="http://schemas.microsoft.com/office/drawing/2014/main" id="{0719040B-3AB5-4EE4-9350-A2E9735C9EC8}"/>
              </a:ext>
            </a:extLst>
          </p:cNvPr>
          <p:cNvSpPr txBox="1"/>
          <p:nvPr/>
        </p:nvSpPr>
        <p:spPr>
          <a:xfrm>
            <a:off x="2057404" y="5403907"/>
            <a:ext cx="2188175" cy="446172"/>
          </a:xfrm>
          <a:prstGeom prst="rect">
            <a:avLst/>
          </a:prstGeom>
          <a:solidFill>
            <a:schemeClr val="accent5">
              <a:lumMod val="20000"/>
              <a:lumOff val="80000"/>
            </a:schemeClr>
          </a:solidFill>
        </p:spPr>
        <p:txBody>
          <a:bodyPr wrap="square" lIns="0" tIns="0" rIns="0" bIns="0" rtlCol="0" anchor="ctr">
            <a:normAutofit/>
          </a:bodyPr>
          <a:lstStyle/>
          <a:p>
            <a:pPr algn="ctr"/>
            <a:r>
              <a:rPr lang="en-US" sz="900" dirty="0"/>
              <a:t>Lorem ipsum dolor sit amet, consectetur adipiscing elit. </a:t>
            </a:r>
          </a:p>
        </p:txBody>
      </p:sp>
      <p:sp>
        <p:nvSpPr>
          <p:cNvPr id="55" name="TextBox 54">
            <a:extLst>
              <a:ext uri="{FF2B5EF4-FFF2-40B4-BE49-F238E27FC236}">
                <a16:creationId xmlns:a16="http://schemas.microsoft.com/office/drawing/2014/main" id="{28EE1322-BB1F-4A24-A321-7492636146A7}"/>
              </a:ext>
            </a:extLst>
          </p:cNvPr>
          <p:cNvSpPr txBox="1"/>
          <p:nvPr/>
        </p:nvSpPr>
        <p:spPr>
          <a:xfrm>
            <a:off x="4357891" y="5403907"/>
            <a:ext cx="2188175" cy="446172"/>
          </a:xfrm>
          <a:prstGeom prst="rect">
            <a:avLst/>
          </a:prstGeom>
          <a:solidFill>
            <a:schemeClr val="accent5">
              <a:lumMod val="20000"/>
              <a:lumOff val="80000"/>
            </a:schemeClr>
          </a:solidFill>
        </p:spPr>
        <p:txBody>
          <a:bodyPr wrap="square" lIns="0" tIns="0" rIns="0" bIns="0" rtlCol="0" anchor="ctr">
            <a:normAutofit/>
          </a:bodyPr>
          <a:lstStyle/>
          <a:p>
            <a:pPr algn="ctr"/>
            <a:r>
              <a:rPr lang="en-US" sz="900" dirty="0"/>
              <a:t>Lorem ipsum dolor sit amet, consectetur adipiscing elit. </a:t>
            </a:r>
          </a:p>
        </p:txBody>
      </p:sp>
      <p:sp>
        <p:nvSpPr>
          <p:cNvPr id="56" name="TextBox 55">
            <a:extLst>
              <a:ext uri="{FF2B5EF4-FFF2-40B4-BE49-F238E27FC236}">
                <a16:creationId xmlns:a16="http://schemas.microsoft.com/office/drawing/2014/main" id="{4E2D9D2F-78D2-45A1-9AFD-7714352F559D}"/>
              </a:ext>
            </a:extLst>
          </p:cNvPr>
          <p:cNvSpPr txBox="1"/>
          <p:nvPr/>
        </p:nvSpPr>
        <p:spPr>
          <a:xfrm>
            <a:off x="6658378" y="5403907"/>
            <a:ext cx="2188175" cy="446172"/>
          </a:xfrm>
          <a:prstGeom prst="rect">
            <a:avLst/>
          </a:prstGeom>
          <a:solidFill>
            <a:schemeClr val="accent5">
              <a:lumMod val="20000"/>
              <a:lumOff val="80000"/>
            </a:schemeClr>
          </a:solidFill>
        </p:spPr>
        <p:txBody>
          <a:bodyPr wrap="square" lIns="0" tIns="0" rIns="0" bIns="0" rtlCol="0" anchor="ctr">
            <a:normAutofit/>
          </a:bodyPr>
          <a:lstStyle/>
          <a:p>
            <a:pPr algn="ctr"/>
            <a:r>
              <a:rPr lang="en-US" sz="900" dirty="0"/>
              <a:t>Lorem ipsum dolor sit amet, consectetur adipiscing elit. </a:t>
            </a:r>
          </a:p>
        </p:txBody>
      </p:sp>
      <p:grpSp>
        <p:nvGrpSpPr>
          <p:cNvPr id="49" name="Group 48">
            <a:extLst>
              <a:ext uri="{FF2B5EF4-FFF2-40B4-BE49-F238E27FC236}">
                <a16:creationId xmlns:a16="http://schemas.microsoft.com/office/drawing/2014/main" id="{33052930-1612-4B94-8709-590D9692ED48}"/>
              </a:ext>
            </a:extLst>
          </p:cNvPr>
          <p:cNvGrpSpPr/>
          <p:nvPr/>
        </p:nvGrpSpPr>
        <p:grpSpPr>
          <a:xfrm>
            <a:off x="272846" y="1319514"/>
            <a:ext cx="8576001" cy="278137"/>
            <a:chOff x="363794" y="1525675"/>
            <a:chExt cx="2402555" cy="424144"/>
          </a:xfrm>
        </p:grpSpPr>
        <p:sp>
          <p:nvSpPr>
            <p:cNvPr id="53" name="TextBox 52">
              <a:extLst>
                <a:ext uri="{FF2B5EF4-FFF2-40B4-BE49-F238E27FC236}">
                  <a16:creationId xmlns:a16="http://schemas.microsoft.com/office/drawing/2014/main" id="{6A962F3A-CC2A-4F02-AD1E-58CB4E6C2A87}"/>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 adipiscing elit. </a:t>
              </a:r>
              <a:endParaRPr lang="en-PH" sz="1400" b="1" dirty="0">
                <a:solidFill>
                  <a:schemeClr val="accent1"/>
                </a:solidFill>
                <a:latin typeface="+mj-lt"/>
              </a:endParaRPr>
            </a:p>
          </p:txBody>
        </p:sp>
        <p:cxnSp>
          <p:nvCxnSpPr>
            <p:cNvPr id="57" name="Straight Connector 56">
              <a:extLst>
                <a:ext uri="{FF2B5EF4-FFF2-40B4-BE49-F238E27FC236}">
                  <a16:creationId xmlns:a16="http://schemas.microsoft.com/office/drawing/2014/main" id="{6FF1486E-ED29-43B2-B762-D400B4E755D9}"/>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41886778"/>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E9C0CE-FB78-4C3B-940D-6B7A6A194E3E}"/>
              </a:ext>
            </a:extLst>
          </p:cNvPr>
          <p:cNvSpPr>
            <a:spLocks noGrp="1"/>
          </p:cNvSpPr>
          <p:nvPr>
            <p:ph type="title"/>
          </p:nvPr>
        </p:nvSpPr>
        <p:spPr/>
        <p:txBody>
          <a:bodyPr>
            <a:normAutofit/>
          </a:bodyPr>
          <a:lstStyle/>
          <a:p>
            <a:r>
              <a:rPr lang="en-US" b="1" dirty="0"/>
              <a:t>Icon List with Status and Description</a:t>
            </a:r>
          </a:p>
        </p:txBody>
      </p:sp>
      <p:sp>
        <p:nvSpPr>
          <p:cNvPr id="4" name="Slide Number Placeholder 3">
            <a:extLst>
              <a:ext uri="{FF2B5EF4-FFF2-40B4-BE49-F238E27FC236}">
                <a16:creationId xmlns:a16="http://schemas.microsoft.com/office/drawing/2014/main" id="{457A2A8F-4680-486E-8AC0-0848D97ABD04}"/>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167</a:t>
            </a:fld>
            <a:endParaRPr lang="en-PH" dirty="0"/>
          </a:p>
        </p:txBody>
      </p:sp>
      <p:grpSp>
        <p:nvGrpSpPr>
          <p:cNvPr id="3" name="Group 2">
            <a:extLst>
              <a:ext uri="{FF2B5EF4-FFF2-40B4-BE49-F238E27FC236}">
                <a16:creationId xmlns:a16="http://schemas.microsoft.com/office/drawing/2014/main" id="{9BCF8E3C-7411-4EF1-B1E6-DD4D45EDB90E}"/>
              </a:ext>
            </a:extLst>
          </p:cNvPr>
          <p:cNvGrpSpPr/>
          <p:nvPr/>
        </p:nvGrpSpPr>
        <p:grpSpPr>
          <a:xfrm>
            <a:off x="271595" y="1319514"/>
            <a:ext cx="8577252" cy="680641"/>
            <a:chOff x="271595" y="1764210"/>
            <a:chExt cx="8577252" cy="680641"/>
          </a:xfrm>
        </p:grpSpPr>
        <p:grpSp>
          <p:nvGrpSpPr>
            <p:cNvPr id="5" name="Group 4">
              <a:extLst>
                <a:ext uri="{FF2B5EF4-FFF2-40B4-BE49-F238E27FC236}">
                  <a16:creationId xmlns:a16="http://schemas.microsoft.com/office/drawing/2014/main" id="{54025CF5-F9C6-4148-8B27-EC8DE0A31C9F}"/>
                </a:ext>
              </a:extLst>
            </p:cNvPr>
            <p:cNvGrpSpPr/>
            <p:nvPr/>
          </p:nvGrpSpPr>
          <p:grpSpPr>
            <a:xfrm>
              <a:off x="272846" y="1764210"/>
              <a:ext cx="8576001" cy="278137"/>
              <a:chOff x="363794" y="1525675"/>
              <a:chExt cx="2402555" cy="424144"/>
            </a:xfrm>
          </p:grpSpPr>
          <p:sp>
            <p:nvSpPr>
              <p:cNvPr id="6" name="TextBox 5">
                <a:extLst>
                  <a:ext uri="{FF2B5EF4-FFF2-40B4-BE49-F238E27FC236}">
                    <a16:creationId xmlns:a16="http://schemas.microsoft.com/office/drawing/2014/main" id="{0A72F721-3867-46B9-8F9A-30ED1C7BB550}"/>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 adipiscing elit. </a:t>
                </a:r>
                <a:endParaRPr lang="en-PH" sz="1400" b="1" dirty="0">
                  <a:solidFill>
                    <a:schemeClr val="accent1"/>
                  </a:solidFill>
                  <a:latin typeface="+mj-lt"/>
                </a:endParaRPr>
              </a:p>
            </p:txBody>
          </p:sp>
          <p:cxnSp>
            <p:nvCxnSpPr>
              <p:cNvPr id="7" name="Straight Connector 6">
                <a:extLst>
                  <a:ext uri="{FF2B5EF4-FFF2-40B4-BE49-F238E27FC236}">
                    <a16:creationId xmlns:a16="http://schemas.microsoft.com/office/drawing/2014/main" id="{179BD3D9-5414-4B82-82B9-C05BBE15B4A5}"/>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921440FC-2F33-4B4F-846A-AA64CABC74A7}"/>
                </a:ext>
              </a:extLst>
            </p:cNvPr>
            <p:cNvSpPr txBox="1"/>
            <p:nvPr/>
          </p:nvSpPr>
          <p:spPr>
            <a:xfrm>
              <a:off x="271595" y="2092426"/>
              <a:ext cx="8576001" cy="352425"/>
            </a:xfrm>
            <a:prstGeom prst="rect">
              <a:avLst/>
            </a:prstGeom>
            <a:noFill/>
          </p:spPr>
          <p:txBody>
            <a:bodyPr wrap="square" lIns="0" tIns="0" rIns="0" bIns="0" rtlCol="0" anchor="ctr">
              <a:normAutofit/>
            </a:bodyPr>
            <a:lstStyle/>
            <a:p>
              <a:r>
                <a:rPr lang="en-US" sz="900" dirty="0"/>
                <a:t>Lorem ipsum dolor sit amet, consectetur adipiscing elit. Ut tempor, quam et mattis pulvinar, mauris ligula suscipit arcu, sed elementum diam leo at magna. Curabitur maximus sodales massa, eu bibendum dui bibendum vel. </a:t>
              </a:r>
              <a:endParaRPr lang="en-PH" sz="900" dirty="0"/>
            </a:p>
          </p:txBody>
        </p:sp>
      </p:grpSp>
      <p:graphicFrame>
        <p:nvGraphicFramePr>
          <p:cNvPr id="9" name="Table 3">
            <a:extLst>
              <a:ext uri="{FF2B5EF4-FFF2-40B4-BE49-F238E27FC236}">
                <a16:creationId xmlns:a16="http://schemas.microsoft.com/office/drawing/2014/main" id="{AE809E03-836F-478A-BCAC-3D8ABE06A1E7}"/>
              </a:ext>
            </a:extLst>
          </p:cNvPr>
          <p:cNvGraphicFramePr>
            <a:graphicFrameLocks noGrp="1"/>
          </p:cNvGraphicFramePr>
          <p:nvPr>
            <p:extLst>
              <p:ext uri="{D42A27DB-BD31-4B8C-83A1-F6EECF244321}">
                <p14:modId xmlns:p14="http://schemas.microsoft.com/office/powerpoint/2010/main" val="2746481026"/>
              </p:ext>
            </p:extLst>
          </p:nvPr>
        </p:nvGraphicFramePr>
        <p:xfrm>
          <a:off x="272846" y="2078737"/>
          <a:ext cx="8576003" cy="3349073"/>
        </p:xfrm>
        <a:graphic>
          <a:graphicData uri="http://schemas.openxmlformats.org/drawingml/2006/table">
            <a:tbl>
              <a:tblPr firstRow="1" bandRow="1">
                <a:tableStyleId>{5C22544A-7EE6-4342-B048-85BDC9FD1C3A}</a:tableStyleId>
              </a:tblPr>
              <a:tblGrid>
                <a:gridCol w="1429334">
                  <a:extLst>
                    <a:ext uri="{9D8B030D-6E8A-4147-A177-3AD203B41FA5}">
                      <a16:colId xmlns:a16="http://schemas.microsoft.com/office/drawing/2014/main" val="1250218143"/>
                    </a:ext>
                  </a:extLst>
                </a:gridCol>
                <a:gridCol w="1429334">
                  <a:extLst>
                    <a:ext uri="{9D8B030D-6E8A-4147-A177-3AD203B41FA5}">
                      <a16:colId xmlns:a16="http://schemas.microsoft.com/office/drawing/2014/main" val="3570518564"/>
                    </a:ext>
                  </a:extLst>
                </a:gridCol>
                <a:gridCol w="1429334">
                  <a:extLst>
                    <a:ext uri="{9D8B030D-6E8A-4147-A177-3AD203B41FA5}">
                      <a16:colId xmlns:a16="http://schemas.microsoft.com/office/drawing/2014/main" val="3270636367"/>
                    </a:ext>
                  </a:extLst>
                </a:gridCol>
                <a:gridCol w="4288001">
                  <a:extLst>
                    <a:ext uri="{9D8B030D-6E8A-4147-A177-3AD203B41FA5}">
                      <a16:colId xmlns:a16="http://schemas.microsoft.com/office/drawing/2014/main" val="2873576573"/>
                    </a:ext>
                  </a:extLst>
                </a:gridCol>
              </a:tblGrid>
              <a:tr h="3521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bg1"/>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bg1"/>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56197118"/>
                  </a:ext>
                </a:extLst>
              </a:tr>
              <a:tr h="5993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297000" marR="68580" marT="34290" marB="3429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buFont typeface="Arial" panose="020B0604020202020204" pitchFamily="34" charset="0"/>
                        <a:buChar char="•"/>
                      </a:pPr>
                      <a:r>
                        <a:rPr lang="en-US" sz="900" dirty="0">
                          <a:latin typeface="+mn-lt"/>
                        </a:rPr>
                        <a:t>Lorem ipsum dolor sit amet, consectetur adipiscing elit. Ut tempor, quam et mattis pulvinar, mauris ligula suscipit arcu, sed elementum diam leo at magna.</a:t>
                      </a:r>
                      <a:endParaRPr lang="en-PH" sz="1200" dirty="0">
                        <a:latin typeface="+mn-lt"/>
                      </a:endParaRPr>
                    </a:p>
                  </a:txBody>
                  <a:tcPr marL="68580" marR="68580" marT="34290" marB="3429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5444624"/>
                  </a:ext>
                </a:extLst>
              </a:tr>
              <a:tr h="5993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29700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 suscipit arcu, sed elementum diam leo at magna.</a:t>
                      </a:r>
                      <a:endParaRPr kumimoji="0" lang="en-PH" sz="1200" b="0"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2706752896"/>
                  </a:ext>
                </a:extLst>
              </a:tr>
              <a:tr h="5993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29700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 suscipit arcu, sed elementum diam leo at magna.</a:t>
                      </a:r>
                      <a:endParaRPr kumimoji="0" lang="en-PH" sz="1200" b="0"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0065635"/>
                  </a:ext>
                </a:extLst>
              </a:tr>
              <a:tr h="5993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29700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 suscipit arcu, sed elementum diam leo at magna.</a:t>
                      </a:r>
                      <a:endParaRPr kumimoji="0" lang="en-PH" sz="1200" b="0"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4015469256"/>
                  </a:ext>
                </a:extLst>
              </a:tr>
              <a:tr h="5993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900" b="1" i="0" u="none" strike="noStrike" kern="1200" cap="none" spc="0" normalizeH="0" baseline="0" noProof="0" dirty="0">
                        <a:ln>
                          <a:noFill/>
                        </a:ln>
                        <a:solidFill>
                          <a:srgbClr val="1A1A1A"/>
                        </a:solidFill>
                        <a:effectLst/>
                        <a:uLnTx/>
                        <a:uFillTx/>
                        <a:latin typeface="+mn-lt"/>
                        <a:ea typeface="+mn-ea"/>
                        <a:cs typeface="+mn-cs"/>
                      </a:endParaRPr>
                    </a:p>
                  </a:txBody>
                  <a:tcPr marL="29700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90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 suscipit arcu, sed elementum diam leo at magna.</a:t>
                      </a:r>
                      <a:endParaRPr kumimoji="0" lang="en-PH" sz="1200" b="0"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9040835"/>
                  </a:ext>
                </a:extLst>
              </a:tr>
            </a:tbl>
          </a:graphicData>
        </a:graphic>
      </p:graphicFrame>
      <p:grpSp>
        <p:nvGrpSpPr>
          <p:cNvPr id="10" name="Group 9">
            <a:extLst>
              <a:ext uri="{FF2B5EF4-FFF2-40B4-BE49-F238E27FC236}">
                <a16:creationId xmlns:a16="http://schemas.microsoft.com/office/drawing/2014/main" id="{078894E9-5535-4366-9C4E-D6CB60253113}"/>
              </a:ext>
            </a:extLst>
          </p:cNvPr>
          <p:cNvGrpSpPr/>
          <p:nvPr/>
        </p:nvGrpSpPr>
        <p:grpSpPr>
          <a:xfrm>
            <a:off x="1963308" y="3211574"/>
            <a:ext cx="252682" cy="252683"/>
            <a:chOff x="5126935" y="2504703"/>
            <a:chExt cx="1931775" cy="1931784"/>
          </a:xfrm>
        </p:grpSpPr>
        <p:sp>
          <p:nvSpPr>
            <p:cNvPr id="11" name="Freeform: Shape 10">
              <a:extLst>
                <a:ext uri="{FF2B5EF4-FFF2-40B4-BE49-F238E27FC236}">
                  <a16:creationId xmlns:a16="http://schemas.microsoft.com/office/drawing/2014/main" id="{AEB12E8F-5124-43FE-972F-EB7FC873AD8A}"/>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2" name="Freeform: Shape 11">
              <a:extLst>
                <a:ext uri="{FF2B5EF4-FFF2-40B4-BE49-F238E27FC236}">
                  <a16:creationId xmlns:a16="http://schemas.microsoft.com/office/drawing/2014/main" id="{E3749336-92F6-4442-AC8B-6E96A5ED454F}"/>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3" name="Freeform: Shape 12">
              <a:extLst>
                <a:ext uri="{FF2B5EF4-FFF2-40B4-BE49-F238E27FC236}">
                  <a16:creationId xmlns:a16="http://schemas.microsoft.com/office/drawing/2014/main" id="{F1C57FB3-4AA8-4270-B0AC-0F3794931899}"/>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14" name="Freeform: Shape 13">
              <a:extLst>
                <a:ext uri="{FF2B5EF4-FFF2-40B4-BE49-F238E27FC236}">
                  <a16:creationId xmlns:a16="http://schemas.microsoft.com/office/drawing/2014/main" id="{DDA4A1A7-4439-4FBC-898E-A654B00F48E9}"/>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15" name="Group 14">
            <a:extLst>
              <a:ext uri="{FF2B5EF4-FFF2-40B4-BE49-F238E27FC236}">
                <a16:creationId xmlns:a16="http://schemas.microsoft.com/office/drawing/2014/main" id="{22DE9EF0-7560-4E43-840A-76150D845185}"/>
              </a:ext>
            </a:extLst>
          </p:cNvPr>
          <p:cNvGrpSpPr/>
          <p:nvPr/>
        </p:nvGrpSpPr>
        <p:grpSpPr>
          <a:xfrm>
            <a:off x="1963308" y="2613991"/>
            <a:ext cx="252682" cy="252683"/>
            <a:chOff x="5126935" y="2504703"/>
            <a:chExt cx="1931775" cy="1931784"/>
          </a:xfrm>
        </p:grpSpPr>
        <p:sp>
          <p:nvSpPr>
            <p:cNvPr id="16" name="Freeform: Shape 15">
              <a:extLst>
                <a:ext uri="{FF2B5EF4-FFF2-40B4-BE49-F238E27FC236}">
                  <a16:creationId xmlns:a16="http://schemas.microsoft.com/office/drawing/2014/main" id="{8DA4C4BC-29C2-458C-85A0-3276C14C6FA7}"/>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accent2"/>
            </a:solidFill>
            <a:ln w="23813" cap="flat">
              <a:noFill/>
              <a:prstDash val="solid"/>
              <a:round/>
            </a:ln>
          </p:spPr>
          <p:txBody>
            <a:bodyPr rtlCol="0" anchor="ctr"/>
            <a:lstStyle/>
            <a:p>
              <a:endParaRPr lang="en-PH" sz="1350" dirty="0"/>
            </a:p>
          </p:txBody>
        </p:sp>
        <p:sp>
          <p:nvSpPr>
            <p:cNvPr id="17" name="Freeform: Shape 16">
              <a:extLst>
                <a:ext uri="{FF2B5EF4-FFF2-40B4-BE49-F238E27FC236}">
                  <a16:creationId xmlns:a16="http://schemas.microsoft.com/office/drawing/2014/main" id="{E6E90BC2-D1D5-4CE0-BEB2-8EC0475CDC4E}"/>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18" name="Freeform: Shape 17">
              <a:extLst>
                <a:ext uri="{FF2B5EF4-FFF2-40B4-BE49-F238E27FC236}">
                  <a16:creationId xmlns:a16="http://schemas.microsoft.com/office/drawing/2014/main" id="{0CEEF49C-E50C-4EAA-ABC1-86AE9F877120}"/>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19" name="Freeform: Shape 18">
              <a:extLst>
                <a:ext uri="{FF2B5EF4-FFF2-40B4-BE49-F238E27FC236}">
                  <a16:creationId xmlns:a16="http://schemas.microsoft.com/office/drawing/2014/main" id="{05332BF7-78FA-40A1-8845-6A8DC06B2734}"/>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20" name="Group 19">
            <a:extLst>
              <a:ext uri="{FF2B5EF4-FFF2-40B4-BE49-F238E27FC236}">
                <a16:creationId xmlns:a16="http://schemas.microsoft.com/office/drawing/2014/main" id="{ADE1AC8C-87D5-45C6-A38F-E2B639ABD2A6}"/>
              </a:ext>
            </a:extLst>
          </p:cNvPr>
          <p:cNvGrpSpPr/>
          <p:nvPr/>
        </p:nvGrpSpPr>
        <p:grpSpPr>
          <a:xfrm>
            <a:off x="3380147" y="3211574"/>
            <a:ext cx="252682" cy="252683"/>
            <a:chOff x="5126935" y="2504703"/>
            <a:chExt cx="1931775" cy="1931784"/>
          </a:xfrm>
        </p:grpSpPr>
        <p:sp>
          <p:nvSpPr>
            <p:cNvPr id="21" name="Freeform: Shape 20">
              <a:extLst>
                <a:ext uri="{FF2B5EF4-FFF2-40B4-BE49-F238E27FC236}">
                  <a16:creationId xmlns:a16="http://schemas.microsoft.com/office/drawing/2014/main" id="{675BF331-1383-4F5B-9014-83531830BD1E}"/>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 name="Freeform: Shape 21">
              <a:extLst>
                <a:ext uri="{FF2B5EF4-FFF2-40B4-BE49-F238E27FC236}">
                  <a16:creationId xmlns:a16="http://schemas.microsoft.com/office/drawing/2014/main" id="{45878FB6-2814-4FFF-A77B-C3C0016472B5}"/>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 name="Freeform: Shape 22">
              <a:extLst>
                <a:ext uri="{FF2B5EF4-FFF2-40B4-BE49-F238E27FC236}">
                  <a16:creationId xmlns:a16="http://schemas.microsoft.com/office/drawing/2014/main" id="{B1A3E980-FCCB-4E13-BF4B-1C47974F65F0}"/>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4" name="Freeform: Shape 23">
              <a:extLst>
                <a:ext uri="{FF2B5EF4-FFF2-40B4-BE49-F238E27FC236}">
                  <a16:creationId xmlns:a16="http://schemas.microsoft.com/office/drawing/2014/main" id="{4DB2DDDE-7EF9-47A6-A44B-A1E5F5EB6546}"/>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25" name="Group 24">
            <a:extLst>
              <a:ext uri="{FF2B5EF4-FFF2-40B4-BE49-F238E27FC236}">
                <a16:creationId xmlns:a16="http://schemas.microsoft.com/office/drawing/2014/main" id="{3554BB52-3D04-40E5-84DE-E57B43B0AFF0}"/>
              </a:ext>
            </a:extLst>
          </p:cNvPr>
          <p:cNvGrpSpPr/>
          <p:nvPr/>
        </p:nvGrpSpPr>
        <p:grpSpPr>
          <a:xfrm>
            <a:off x="3380147" y="2613991"/>
            <a:ext cx="252682" cy="252683"/>
            <a:chOff x="5126935" y="2504703"/>
            <a:chExt cx="1931775" cy="1931784"/>
          </a:xfrm>
        </p:grpSpPr>
        <p:sp>
          <p:nvSpPr>
            <p:cNvPr id="26" name="Freeform: Shape 25">
              <a:extLst>
                <a:ext uri="{FF2B5EF4-FFF2-40B4-BE49-F238E27FC236}">
                  <a16:creationId xmlns:a16="http://schemas.microsoft.com/office/drawing/2014/main" id="{771DF810-54F0-4D1C-80E2-3085A04C59F1}"/>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7" name="Freeform: Shape 26">
              <a:extLst>
                <a:ext uri="{FF2B5EF4-FFF2-40B4-BE49-F238E27FC236}">
                  <a16:creationId xmlns:a16="http://schemas.microsoft.com/office/drawing/2014/main" id="{3B98FD21-C896-4D04-8493-0FC0C287E6E9}"/>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28" name="Freeform: Shape 27">
              <a:extLst>
                <a:ext uri="{FF2B5EF4-FFF2-40B4-BE49-F238E27FC236}">
                  <a16:creationId xmlns:a16="http://schemas.microsoft.com/office/drawing/2014/main" id="{09A33D1B-4CC7-4DBA-83F3-C34F52E047A3}"/>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29" name="Freeform: Shape 28">
              <a:extLst>
                <a:ext uri="{FF2B5EF4-FFF2-40B4-BE49-F238E27FC236}">
                  <a16:creationId xmlns:a16="http://schemas.microsoft.com/office/drawing/2014/main" id="{F61F55CC-A8AB-4419-8AB6-2C498AEFB60E}"/>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30" name="Group 29">
            <a:extLst>
              <a:ext uri="{FF2B5EF4-FFF2-40B4-BE49-F238E27FC236}">
                <a16:creationId xmlns:a16="http://schemas.microsoft.com/office/drawing/2014/main" id="{073D90F7-94EF-4FEC-9BE8-94885B90E200}"/>
              </a:ext>
            </a:extLst>
          </p:cNvPr>
          <p:cNvGrpSpPr/>
          <p:nvPr/>
        </p:nvGrpSpPr>
        <p:grpSpPr>
          <a:xfrm>
            <a:off x="3380147" y="4406740"/>
            <a:ext cx="252682" cy="252683"/>
            <a:chOff x="5126935" y="2504703"/>
            <a:chExt cx="1931775" cy="1931784"/>
          </a:xfrm>
        </p:grpSpPr>
        <p:sp>
          <p:nvSpPr>
            <p:cNvPr id="31" name="Freeform: Shape 30">
              <a:extLst>
                <a:ext uri="{FF2B5EF4-FFF2-40B4-BE49-F238E27FC236}">
                  <a16:creationId xmlns:a16="http://schemas.microsoft.com/office/drawing/2014/main" id="{4257929D-CD6C-4C00-BE36-E5752AF9E9DE}"/>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2" name="Freeform: Shape 31">
              <a:extLst>
                <a:ext uri="{FF2B5EF4-FFF2-40B4-BE49-F238E27FC236}">
                  <a16:creationId xmlns:a16="http://schemas.microsoft.com/office/drawing/2014/main" id="{9C20BA3B-D49A-41EA-B6F0-0AEE9C7F94E6}"/>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33" name="Freeform: Shape 32">
              <a:extLst>
                <a:ext uri="{FF2B5EF4-FFF2-40B4-BE49-F238E27FC236}">
                  <a16:creationId xmlns:a16="http://schemas.microsoft.com/office/drawing/2014/main" id="{CE1E2417-C022-4A40-A06D-153488BE3D62}"/>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34" name="Freeform: Shape 33">
              <a:extLst>
                <a:ext uri="{FF2B5EF4-FFF2-40B4-BE49-F238E27FC236}">
                  <a16:creationId xmlns:a16="http://schemas.microsoft.com/office/drawing/2014/main" id="{41C31938-BFDA-4769-819C-6B419044AB06}"/>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35" name="Group 34">
            <a:extLst>
              <a:ext uri="{FF2B5EF4-FFF2-40B4-BE49-F238E27FC236}">
                <a16:creationId xmlns:a16="http://schemas.microsoft.com/office/drawing/2014/main" id="{1A77746C-35ED-4AF3-92D5-BC9CC6252DC8}"/>
              </a:ext>
            </a:extLst>
          </p:cNvPr>
          <p:cNvGrpSpPr/>
          <p:nvPr/>
        </p:nvGrpSpPr>
        <p:grpSpPr>
          <a:xfrm>
            <a:off x="1963308" y="5004324"/>
            <a:ext cx="252682" cy="252683"/>
            <a:chOff x="5126935" y="2504703"/>
            <a:chExt cx="1931775" cy="1931784"/>
          </a:xfrm>
        </p:grpSpPr>
        <p:sp>
          <p:nvSpPr>
            <p:cNvPr id="36" name="Freeform: Shape 35">
              <a:extLst>
                <a:ext uri="{FF2B5EF4-FFF2-40B4-BE49-F238E27FC236}">
                  <a16:creationId xmlns:a16="http://schemas.microsoft.com/office/drawing/2014/main" id="{DBB938D1-69AF-4A0D-8A54-151B687924DA}"/>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bg2"/>
            </a:solidFill>
            <a:ln w="23813" cap="flat">
              <a:noFill/>
              <a:prstDash val="solid"/>
              <a:round/>
            </a:ln>
          </p:spPr>
          <p:txBody>
            <a:bodyPr rtlCol="0" anchor="ctr"/>
            <a:lstStyle/>
            <a:p>
              <a:endParaRPr lang="en-PH" sz="1350" dirty="0"/>
            </a:p>
          </p:txBody>
        </p:sp>
        <p:sp>
          <p:nvSpPr>
            <p:cNvPr id="37" name="Freeform: Shape 36">
              <a:extLst>
                <a:ext uri="{FF2B5EF4-FFF2-40B4-BE49-F238E27FC236}">
                  <a16:creationId xmlns:a16="http://schemas.microsoft.com/office/drawing/2014/main" id="{9F07E45A-FE11-4BBF-A8ED-AF142ACC4D3B}"/>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38" name="Freeform: Shape 37">
              <a:extLst>
                <a:ext uri="{FF2B5EF4-FFF2-40B4-BE49-F238E27FC236}">
                  <a16:creationId xmlns:a16="http://schemas.microsoft.com/office/drawing/2014/main" id="{CCA5C24C-5F21-4CE3-AA97-39C1EEF501F8}"/>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39" name="Freeform: Shape 38">
              <a:extLst>
                <a:ext uri="{FF2B5EF4-FFF2-40B4-BE49-F238E27FC236}">
                  <a16:creationId xmlns:a16="http://schemas.microsoft.com/office/drawing/2014/main" id="{A61D97D7-FBA2-4F0D-9DCA-CD1251F08484}"/>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40" name="Group 39">
            <a:extLst>
              <a:ext uri="{FF2B5EF4-FFF2-40B4-BE49-F238E27FC236}">
                <a16:creationId xmlns:a16="http://schemas.microsoft.com/office/drawing/2014/main" id="{7A51AF16-81A7-4B04-93EF-FD071608F088}"/>
              </a:ext>
            </a:extLst>
          </p:cNvPr>
          <p:cNvGrpSpPr/>
          <p:nvPr/>
        </p:nvGrpSpPr>
        <p:grpSpPr>
          <a:xfrm>
            <a:off x="1963308" y="4406740"/>
            <a:ext cx="252682" cy="252683"/>
            <a:chOff x="5126935" y="2504703"/>
            <a:chExt cx="1931775" cy="1931784"/>
          </a:xfrm>
        </p:grpSpPr>
        <p:sp>
          <p:nvSpPr>
            <p:cNvPr id="41" name="Freeform: Shape 40">
              <a:extLst>
                <a:ext uri="{FF2B5EF4-FFF2-40B4-BE49-F238E27FC236}">
                  <a16:creationId xmlns:a16="http://schemas.microsoft.com/office/drawing/2014/main" id="{FE9EA8FE-8AA8-4377-A13C-D7145633C8A9}"/>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2" name="Freeform: Shape 41">
              <a:extLst>
                <a:ext uri="{FF2B5EF4-FFF2-40B4-BE49-F238E27FC236}">
                  <a16:creationId xmlns:a16="http://schemas.microsoft.com/office/drawing/2014/main" id="{677E744B-4B5B-4D7C-AB38-F6F6D4AE5E87}"/>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3" name="Freeform: Shape 42">
              <a:extLst>
                <a:ext uri="{FF2B5EF4-FFF2-40B4-BE49-F238E27FC236}">
                  <a16:creationId xmlns:a16="http://schemas.microsoft.com/office/drawing/2014/main" id="{F3576E53-9625-48A2-8DDA-FDBD29486861}"/>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4" name="Freeform: Shape 43">
              <a:extLst>
                <a:ext uri="{FF2B5EF4-FFF2-40B4-BE49-F238E27FC236}">
                  <a16:creationId xmlns:a16="http://schemas.microsoft.com/office/drawing/2014/main" id="{40FC98E5-328C-481D-A34D-106416F42EF9}"/>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45" name="Group 44">
            <a:extLst>
              <a:ext uri="{FF2B5EF4-FFF2-40B4-BE49-F238E27FC236}">
                <a16:creationId xmlns:a16="http://schemas.microsoft.com/office/drawing/2014/main" id="{CD9B36D6-871A-42F5-AC12-BD1A58A36C62}"/>
              </a:ext>
            </a:extLst>
          </p:cNvPr>
          <p:cNvGrpSpPr/>
          <p:nvPr/>
        </p:nvGrpSpPr>
        <p:grpSpPr>
          <a:xfrm>
            <a:off x="3380147" y="5004324"/>
            <a:ext cx="252682" cy="252683"/>
            <a:chOff x="5126935" y="2504703"/>
            <a:chExt cx="1931775" cy="1931784"/>
          </a:xfrm>
        </p:grpSpPr>
        <p:sp>
          <p:nvSpPr>
            <p:cNvPr id="46" name="Freeform: Shape 45">
              <a:extLst>
                <a:ext uri="{FF2B5EF4-FFF2-40B4-BE49-F238E27FC236}">
                  <a16:creationId xmlns:a16="http://schemas.microsoft.com/office/drawing/2014/main" id="{A85DB708-3BE8-49BF-973E-A632ED1DF5BD}"/>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7" name="Freeform: Shape 46">
              <a:extLst>
                <a:ext uri="{FF2B5EF4-FFF2-40B4-BE49-F238E27FC236}">
                  <a16:creationId xmlns:a16="http://schemas.microsoft.com/office/drawing/2014/main" id="{D18A5A3F-9C0C-49CA-8BD1-7F26B657488C}"/>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48" name="Freeform: Shape 47">
              <a:extLst>
                <a:ext uri="{FF2B5EF4-FFF2-40B4-BE49-F238E27FC236}">
                  <a16:creationId xmlns:a16="http://schemas.microsoft.com/office/drawing/2014/main" id="{56666CF3-CFC9-4234-AB91-088BF7A0F662}"/>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49" name="Freeform: Shape 48">
              <a:extLst>
                <a:ext uri="{FF2B5EF4-FFF2-40B4-BE49-F238E27FC236}">
                  <a16:creationId xmlns:a16="http://schemas.microsoft.com/office/drawing/2014/main" id="{AE070535-1A65-4247-A65F-18DF2EC00269}"/>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50" name="Group 49">
            <a:extLst>
              <a:ext uri="{FF2B5EF4-FFF2-40B4-BE49-F238E27FC236}">
                <a16:creationId xmlns:a16="http://schemas.microsoft.com/office/drawing/2014/main" id="{42F5C58A-62C0-457C-A535-81A14DE163C3}"/>
              </a:ext>
            </a:extLst>
          </p:cNvPr>
          <p:cNvGrpSpPr/>
          <p:nvPr/>
        </p:nvGrpSpPr>
        <p:grpSpPr>
          <a:xfrm>
            <a:off x="1963308" y="3809157"/>
            <a:ext cx="252682" cy="252683"/>
            <a:chOff x="5126935" y="2504703"/>
            <a:chExt cx="1931775" cy="1931784"/>
          </a:xfrm>
        </p:grpSpPr>
        <p:sp>
          <p:nvSpPr>
            <p:cNvPr id="51" name="Freeform: Shape 50">
              <a:extLst>
                <a:ext uri="{FF2B5EF4-FFF2-40B4-BE49-F238E27FC236}">
                  <a16:creationId xmlns:a16="http://schemas.microsoft.com/office/drawing/2014/main" id="{D0866AE6-55B3-4C94-BE53-FB3C0C864D3D}"/>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2" name="Freeform: Shape 51">
              <a:extLst>
                <a:ext uri="{FF2B5EF4-FFF2-40B4-BE49-F238E27FC236}">
                  <a16:creationId xmlns:a16="http://schemas.microsoft.com/office/drawing/2014/main" id="{912CA4C4-7468-4E4E-8655-E8060F30F8FE}"/>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3" name="Freeform: Shape 52">
              <a:extLst>
                <a:ext uri="{FF2B5EF4-FFF2-40B4-BE49-F238E27FC236}">
                  <a16:creationId xmlns:a16="http://schemas.microsoft.com/office/drawing/2014/main" id="{983317AF-8496-43CC-B2A7-D437E42F63DF}"/>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4" name="Freeform: Shape 53">
              <a:extLst>
                <a:ext uri="{FF2B5EF4-FFF2-40B4-BE49-F238E27FC236}">
                  <a16:creationId xmlns:a16="http://schemas.microsoft.com/office/drawing/2014/main" id="{64829D65-B557-4D11-A518-C907FC39EB50}"/>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grpSp>
        <p:nvGrpSpPr>
          <p:cNvPr id="55" name="Group 54">
            <a:extLst>
              <a:ext uri="{FF2B5EF4-FFF2-40B4-BE49-F238E27FC236}">
                <a16:creationId xmlns:a16="http://schemas.microsoft.com/office/drawing/2014/main" id="{8DB59A22-432C-4BEB-A5B3-8B76AF339C30}"/>
              </a:ext>
            </a:extLst>
          </p:cNvPr>
          <p:cNvGrpSpPr/>
          <p:nvPr/>
        </p:nvGrpSpPr>
        <p:grpSpPr>
          <a:xfrm>
            <a:off x="3380147" y="3809157"/>
            <a:ext cx="252682" cy="252683"/>
            <a:chOff x="5126935" y="2504703"/>
            <a:chExt cx="1931775" cy="1931784"/>
          </a:xfrm>
        </p:grpSpPr>
        <p:sp>
          <p:nvSpPr>
            <p:cNvPr id="56" name="Freeform: Shape 55">
              <a:extLst>
                <a:ext uri="{FF2B5EF4-FFF2-40B4-BE49-F238E27FC236}">
                  <a16:creationId xmlns:a16="http://schemas.microsoft.com/office/drawing/2014/main" id="{2A01B67E-D383-4A6D-AA47-70C03B35DD05}"/>
                </a:ext>
              </a:extLst>
            </p:cNvPr>
            <p:cNvSpPr/>
            <p:nvPr/>
          </p:nvSpPr>
          <p:spPr>
            <a:xfrm>
              <a:off x="6092828" y="2504703"/>
              <a:ext cx="965882" cy="965892"/>
            </a:xfrm>
            <a:custGeom>
              <a:avLst/>
              <a:gdLst>
                <a:gd name="connsiteX0" fmla="*/ -267 w 965882"/>
                <a:gd name="connsiteY0" fmla="*/ -94 h 965892"/>
                <a:gd name="connsiteX1" fmla="*/ 965616 w 965882"/>
                <a:gd name="connsiteY1" fmla="*/ 965798 h 965892"/>
                <a:gd name="connsiteX2" fmla="*/ -267 w 965882"/>
                <a:gd name="connsiteY2" fmla="*/ 965798 h 965892"/>
              </a:gdLst>
              <a:ahLst/>
              <a:cxnLst>
                <a:cxn ang="0">
                  <a:pos x="connsiteX0" y="connsiteY0"/>
                </a:cxn>
                <a:cxn ang="0">
                  <a:pos x="connsiteX1" y="connsiteY1"/>
                </a:cxn>
                <a:cxn ang="0">
                  <a:pos x="connsiteX2" y="connsiteY2"/>
                </a:cxn>
              </a:cxnLst>
              <a:rect l="l" t="t" r="r" b="b"/>
              <a:pathLst>
                <a:path w="965882" h="965892">
                  <a:moveTo>
                    <a:pt x="-267" y="-94"/>
                  </a:moveTo>
                  <a:cubicBezTo>
                    <a:pt x="533181" y="-94"/>
                    <a:pt x="965616" y="432351"/>
                    <a:pt x="965616" y="965798"/>
                  </a:cubicBezTo>
                  <a:lnTo>
                    <a:pt x="-267" y="965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7" name="Freeform: Shape 56">
              <a:extLst>
                <a:ext uri="{FF2B5EF4-FFF2-40B4-BE49-F238E27FC236}">
                  <a16:creationId xmlns:a16="http://schemas.microsoft.com/office/drawing/2014/main" id="{05DEF71B-660A-4D74-8224-7636CF49369A}"/>
                </a:ext>
              </a:extLst>
            </p:cNvPr>
            <p:cNvSpPr/>
            <p:nvPr/>
          </p:nvSpPr>
          <p:spPr>
            <a:xfrm>
              <a:off x="6092828" y="3470595"/>
              <a:ext cx="965882" cy="965892"/>
            </a:xfrm>
            <a:custGeom>
              <a:avLst/>
              <a:gdLst>
                <a:gd name="connsiteX0" fmla="*/ 965616 w 965882"/>
                <a:gd name="connsiteY0" fmla="*/ -94 h 965892"/>
                <a:gd name="connsiteX1" fmla="*/ -267 w 965882"/>
                <a:gd name="connsiteY1" fmla="*/ 965798 h 965892"/>
                <a:gd name="connsiteX2" fmla="*/ -267 w 965882"/>
                <a:gd name="connsiteY2" fmla="*/ -94 h 965892"/>
              </a:gdLst>
              <a:ahLst/>
              <a:cxnLst>
                <a:cxn ang="0">
                  <a:pos x="connsiteX0" y="connsiteY0"/>
                </a:cxn>
                <a:cxn ang="0">
                  <a:pos x="connsiteX1" y="connsiteY1"/>
                </a:cxn>
                <a:cxn ang="0">
                  <a:pos x="connsiteX2" y="connsiteY2"/>
                </a:cxn>
              </a:cxnLst>
              <a:rect l="l" t="t" r="r" b="b"/>
              <a:pathLst>
                <a:path w="965882" h="965892">
                  <a:moveTo>
                    <a:pt x="965616" y="-94"/>
                  </a:moveTo>
                  <a:cubicBezTo>
                    <a:pt x="965616" y="533354"/>
                    <a:pt x="533181" y="965798"/>
                    <a:pt x="-267" y="965798"/>
                  </a:cubicBezTo>
                  <a:lnTo>
                    <a:pt x="-267" y="-94"/>
                  </a:lnTo>
                  <a:close/>
                </a:path>
              </a:pathLst>
            </a:custGeom>
            <a:solidFill>
              <a:schemeClr val="bg2"/>
            </a:solidFill>
            <a:ln w="23813" cap="flat">
              <a:noFill/>
              <a:prstDash val="solid"/>
              <a:round/>
            </a:ln>
          </p:spPr>
          <p:txBody>
            <a:bodyPr rtlCol="0" anchor="ctr"/>
            <a:lstStyle/>
            <a:p>
              <a:endParaRPr lang="en-PH" sz="1350" dirty="0"/>
            </a:p>
          </p:txBody>
        </p:sp>
        <p:sp>
          <p:nvSpPr>
            <p:cNvPr id="58" name="Freeform: Shape 57">
              <a:extLst>
                <a:ext uri="{FF2B5EF4-FFF2-40B4-BE49-F238E27FC236}">
                  <a16:creationId xmlns:a16="http://schemas.microsoft.com/office/drawing/2014/main" id="{3E7AAB22-FB51-4B7C-B2FE-A8CB2101D333}"/>
                </a:ext>
              </a:extLst>
            </p:cNvPr>
            <p:cNvSpPr/>
            <p:nvPr/>
          </p:nvSpPr>
          <p:spPr>
            <a:xfrm>
              <a:off x="5126935" y="3470595"/>
              <a:ext cx="965892" cy="965892"/>
            </a:xfrm>
            <a:custGeom>
              <a:avLst/>
              <a:gdLst>
                <a:gd name="connsiteX0" fmla="*/ 965625 w 965892"/>
                <a:gd name="connsiteY0" fmla="*/ 965798 h 965892"/>
                <a:gd name="connsiteX1" fmla="*/ -267 w 965892"/>
                <a:gd name="connsiteY1" fmla="*/ -94 h 965892"/>
                <a:gd name="connsiteX2" fmla="*/ 965625 w 965892"/>
                <a:gd name="connsiteY2" fmla="*/ -94 h 965892"/>
              </a:gdLst>
              <a:ahLst/>
              <a:cxnLst>
                <a:cxn ang="0">
                  <a:pos x="connsiteX0" y="connsiteY0"/>
                </a:cxn>
                <a:cxn ang="0">
                  <a:pos x="connsiteX1" y="connsiteY1"/>
                </a:cxn>
                <a:cxn ang="0">
                  <a:pos x="connsiteX2" y="connsiteY2"/>
                </a:cxn>
              </a:cxnLst>
              <a:rect l="l" t="t" r="r" b="b"/>
              <a:pathLst>
                <a:path w="965892" h="965892">
                  <a:moveTo>
                    <a:pt x="965625" y="965798"/>
                  </a:moveTo>
                  <a:cubicBezTo>
                    <a:pt x="432178" y="965798"/>
                    <a:pt x="-267" y="533354"/>
                    <a:pt x="-267" y="-94"/>
                  </a:cubicBezTo>
                  <a:lnTo>
                    <a:pt x="965625" y="-94"/>
                  </a:lnTo>
                  <a:close/>
                </a:path>
              </a:pathLst>
            </a:custGeom>
            <a:solidFill>
              <a:schemeClr val="bg2"/>
            </a:solidFill>
            <a:ln w="23813" cap="flat">
              <a:noFill/>
              <a:prstDash val="solid"/>
              <a:round/>
            </a:ln>
          </p:spPr>
          <p:txBody>
            <a:bodyPr rtlCol="0" anchor="ctr"/>
            <a:lstStyle/>
            <a:p>
              <a:endParaRPr lang="en-PH" sz="1350" dirty="0"/>
            </a:p>
          </p:txBody>
        </p:sp>
        <p:sp>
          <p:nvSpPr>
            <p:cNvPr id="59" name="Freeform: Shape 58">
              <a:extLst>
                <a:ext uri="{FF2B5EF4-FFF2-40B4-BE49-F238E27FC236}">
                  <a16:creationId xmlns:a16="http://schemas.microsoft.com/office/drawing/2014/main" id="{5A5B0A81-00EA-49A1-AA2E-1FC5FDC112EF}"/>
                </a:ext>
              </a:extLst>
            </p:cNvPr>
            <p:cNvSpPr/>
            <p:nvPr/>
          </p:nvSpPr>
          <p:spPr>
            <a:xfrm>
              <a:off x="5126935" y="2504703"/>
              <a:ext cx="965892" cy="965892"/>
            </a:xfrm>
            <a:custGeom>
              <a:avLst/>
              <a:gdLst>
                <a:gd name="connsiteX0" fmla="*/ -267 w 965892"/>
                <a:gd name="connsiteY0" fmla="*/ 965798 h 965892"/>
                <a:gd name="connsiteX1" fmla="*/ 965625 w 965892"/>
                <a:gd name="connsiteY1" fmla="*/ -94 h 965892"/>
                <a:gd name="connsiteX2" fmla="*/ 965625 w 965892"/>
                <a:gd name="connsiteY2" fmla="*/ 965798 h 965892"/>
              </a:gdLst>
              <a:ahLst/>
              <a:cxnLst>
                <a:cxn ang="0">
                  <a:pos x="connsiteX0" y="connsiteY0"/>
                </a:cxn>
                <a:cxn ang="0">
                  <a:pos x="connsiteX1" y="connsiteY1"/>
                </a:cxn>
                <a:cxn ang="0">
                  <a:pos x="connsiteX2" y="connsiteY2"/>
                </a:cxn>
              </a:cxnLst>
              <a:rect l="l" t="t" r="r" b="b"/>
              <a:pathLst>
                <a:path w="965892" h="965892">
                  <a:moveTo>
                    <a:pt x="-267" y="965798"/>
                  </a:moveTo>
                  <a:cubicBezTo>
                    <a:pt x="-267" y="432351"/>
                    <a:pt x="432178" y="-94"/>
                    <a:pt x="965625" y="-94"/>
                  </a:cubicBezTo>
                  <a:lnTo>
                    <a:pt x="965625" y="965798"/>
                  </a:lnTo>
                  <a:close/>
                </a:path>
              </a:pathLst>
            </a:custGeom>
            <a:solidFill>
              <a:schemeClr val="bg2"/>
            </a:solidFill>
            <a:ln w="23813" cap="flat">
              <a:noFill/>
              <a:prstDash val="solid"/>
              <a:round/>
            </a:ln>
          </p:spPr>
          <p:txBody>
            <a:bodyPr rtlCol="0" anchor="ctr"/>
            <a:lstStyle/>
            <a:p>
              <a:endParaRPr lang="en-PH" sz="1350" dirty="0"/>
            </a:p>
          </p:txBody>
        </p:sp>
      </p:grpSp>
      <p:sp>
        <p:nvSpPr>
          <p:cNvPr id="60" name="Oval 59">
            <a:extLst>
              <a:ext uri="{FF2B5EF4-FFF2-40B4-BE49-F238E27FC236}">
                <a16:creationId xmlns:a16="http://schemas.microsoft.com/office/drawing/2014/main" id="{167EC390-AD64-434B-864C-7F71725176F6}"/>
              </a:ext>
            </a:extLst>
          </p:cNvPr>
          <p:cNvSpPr/>
          <p:nvPr/>
        </p:nvSpPr>
        <p:spPr>
          <a:xfrm>
            <a:off x="317144" y="2651179"/>
            <a:ext cx="178308" cy="1783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latin typeface="+mj-lt"/>
              </a:rPr>
              <a:t>1</a:t>
            </a:r>
          </a:p>
        </p:txBody>
      </p:sp>
      <p:sp>
        <p:nvSpPr>
          <p:cNvPr id="61" name="Oval 60">
            <a:extLst>
              <a:ext uri="{FF2B5EF4-FFF2-40B4-BE49-F238E27FC236}">
                <a16:creationId xmlns:a16="http://schemas.microsoft.com/office/drawing/2014/main" id="{70713248-74FB-46C7-9895-B639093FBAC1}"/>
              </a:ext>
            </a:extLst>
          </p:cNvPr>
          <p:cNvSpPr/>
          <p:nvPr/>
        </p:nvSpPr>
        <p:spPr>
          <a:xfrm>
            <a:off x="317144" y="3245326"/>
            <a:ext cx="178308" cy="1783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latin typeface="+mj-lt"/>
              </a:rPr>
              <a:t>2</a:t>
            </a:r>
          </a:p>
        </p:txBody>
      </p:sp>
      <p:sp>
        <p:nvSpPr>
          <p:cNvPr id="62" name="Oval 61">
            <a:extLst>
              <a:ext uri="{FF2B5EF4-FFF2-40B4-BE49-F238E27FC236}">
                <a16:creationId xmlns:a16="http://schemas.microsoft.com/office/drawing/2014/main" id="{92E37E6F-867A-450D-9A46-DEA7C2560C58}"/>
              </a:ext>
            </a:extLst>
          </p:cNvPr>
          <p:cNvSpPr/>
          <p:nvPr/>
        </p:nvSpPr>
        <p:spPr>
          <a:xfrm>
            <a:off x="317144" y="3839473"/>
            <a:ext cx="178308" cy="1783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latin typeface="+mj-lt"/>
              </a:rPr>
              <a:t>3</a:t>
            </a:r>
          </a:p>
        </p:txBody>
      </p:sp>
      <p:sp>
        <p:nvSpPr>
          <p:cNvPr id="63" name="Oval 62">
            <a:extLst>
              <a:ext uri="{FF2B5EF4-FFF2-40B4-BE49-F238E27FC236}">
                <a16:creationId xmlns:a16="http://schemas.microsoft.com/office/drawing/2014/main" id="{9C91CDAF-C6FD-4D57-9EE0-E1137A0025B1}"/>
              </a:ext>
            </a:extLst>
          </p:cNvPr>
          <p:cNvSpPr/>
          <p:nvPr/>
        </p:nvSpPr>
        <p:spPr>
          <a:xfrm>
            <a:off x="317144" y="4433620"/>
            <a:ext cx="178308" cy="1783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latin typeface="+mj-lt"/>
              </a:rPr>
              <a:t>4</a:t>
            </a:r>
          </a:p>
        </p:txBody>
      </p:sp>
      <p:sp>
        <p:nvSpPr>
          <p:cNvPr id="64" name="Oval 63">
            <a:extLst>
              <a:ext uri="{FF2B5EF4-FFF2-40B4-BE49-F238E27FC236}">
                <a16:creationId xmlns:a16="http://schemas.microsoft.com/office/drawing/2014/main" id="{62B6C064-2F12-4E22-B09A-90B4FC79A113}"/>
              </a:ext>
            </a:extLst>
          </p:cNvPr>
          <p:cNvSpPr/>
          <p:nvPr/>
        </p:nvSpPr>
        <p:spPr>
          <a:xfrm>
            <a:off x="317144" y="5027768"/>
            <a:ext cx="178308" cy="1783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latin typeface="+mj-lt"/>
              </a:rPr>
              <a:t>5</a:t>
            </a:r>
          </a:p>
        </p:txBody>
      </p:sp>
      <p:sp>
        <p:nvSpPr>
          <p:cNvPr id="67" name="TextBox 66">
            <a:extLst>
              <a:ext uri="{FF2B5EF4-FFF2-40B4-BE49-F238E27FC236}">
                <a16:creationId xmlns:a16="http://schemas.microsoft.com/office/drawing/2014/main" id="{BEE91159-E5C6-43B5-9004-035336D1AF02}"/>
              </a:ext>
            </a:extLst>
          </p:cNvPr>
          <p:cNvSpPr txBox="1"/>
          <p:nvPr/>
        </p:nvSpPr>
        <p:spPr>
          <a:xfrm>
            <a:off x="406299" y="5447212"/>
            <a:ext cx="1434077" cy="584704"/>
          </a:xfrm>
          <a:prstGeom prst="rect">
            <a:avLst/>
          </a:prstGeom>
          <a:noFill/>
        </p:spPr>
        <p:txBody>
          <a:bodyPr wrap="square" lIns="0" tIns="0" rIns="0" bIns="0" rtlCol="0" anchor="ctr">
            <a:noAutofit/>
          </a:bodyPr>
          <a:lstStyle/>
          <a:p>
            <a:r>
              <a:rPr lang="en-US" sz="1050" b="1" dirty="0">
                <a:solidFill>
                  <a:schemeClr val="accent2"/>
                </a:solidFill>
                <a:latin typeface="+mj-lt"/>
              </a:rPr>
              <a:t>Lorem ipsum dolor </a:t>
            </a:r>
            <a:endParaRPr lang="en-PH" sz="1050" b="1" dirty="0">
              <a:solidFill>
                <a:schemeClr val="accent2"/>
              </a:solidFill>
              <a:latin typeface="+mj-lt"/>
            </a:endParaRPr>
          </a:p>
        </p:txBody>
      </p:sp>
      <p:sp>
        <p:nvSpPr>
          <p:cNvPr id="68" name="TextBox 67">
            <a:extLst>
              <a:ext uri="{FF2B5EF4-FFF2-40B4-BE49-F238E27FC236}">
                <a16:creationId xmlns:a16="http://schemas.microsoft.com/office/drawing/2014/main" id="{1DE47F7E-C7FF-4C77-A16B-5F690A89CFA5}"/>
              </a:ext>
            </a:extLst>
          </p:cNvPr>
          <p:cNvSpPr txBox="1"/>
          <p:nvPr/>
        </p:nvSpPr>
        <p:spPr>
          <a:xfrm>
            <a:off x="1963307" y="5447214"/>
            <a:ext cx="6884290" cy="584704"/>
          </a:xfrm>
          <a:prstGeom prst="rect">
            <a:avLst/>
          </a:prstGeom>
          <a:noFill/>
        </p:spPr>
        <p:txBody>
          <a:bodyPr wrap="square" lIns="0" tIns="0" rIns="0" bIns="0" rtlCol="0" anchor="ctr">
            <a:normAutofit lnSpcReduction="10000"/>
          </a:bodyPr>
          <a:lstStyle/>
          <a:p>
            <a:r>
              <a:rPr lang="en-US" sz="975"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Tree>
    <p:extLst>
      <p:ext uri="{BB962C8B-B14F-4D97-AF65-F5344CB8AC3E}">
        <p14:creationId xmlns:p14="http://schemas.microsoft.com/office/powerpoint/2010/main" val="253162242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760E70-6BAC-49F1-AFA8-742755345A7B}"/>
              </a:ext>
            </a:extLst>
          </p:cNvPr>
          <p:cNvSpPr>
            <a:spLocks noGrp="1"/>
          </p:cNvSpPr>
          <p:nvPr>
            <p:ph type="title"/>
          </p:nvPr>
        </p:nvSpPr>
        <p:spPr/>
        <p:txBody>
          <a:bodyPr>
            <a:normAutofit/>
          </a:bodyPr>
          <a:lstStyle/>
          <a:p>
            <a:r>
              <a:rPr lang="en-US" b="1" dirty="0"/>
              <a:t>Risk / Rating Heatmap Table</a:t>
            </a:r>
          </a:p>
        </p:txBody>
      </p:sp>
      <p:sp>
        <p:nvSpPr>
          <p:cNvPr id="6" name="Slide Number Placeholder 5">
            <a:extLst>
              <a:ext uri="{FF2B5EF4-FFF2-40B4-BE49-F238E27FC236}">
                <a16:creationId xmlns:a16="http://schemas.microsoft.com/office/drawing/2014/main" id="{96FB2137-E1D9-42B3-B588-16D421F50BFD}"/>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168</a:t>
            </a:fld>
            <a:endParaRPr lang="en-PH" dirty="0"/>
          </a:p>
        </p:txBody>
      </p:sp>
      <p:cxnSp>
        <p:nvCxnSpPr>
          <p:cNvPr id="25" name="Straight Connector 24">
            <a:extLst>
              <a:ext uri="{FF2B5EF4-FFF2-40B4-BE49-F238E27FC236}">
                <a16:creationId xmlns:a16="http://schemas.microsoft.com/office/drawing/2014/main" id="{AF69E7F9-4898-4440-A0EC-54868B319D32}"/>
              </a:ext>
            </a:extLst>
          </p:cNvPr>
          <p:cNvCxnSpPr/>
          <p:nvPr/>
        </p:nvCxnSpPr>
        <p:spPr>
          <a:xfrm>
            <a:off x="272847" y="3025733"/>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4C47EF2-82EB-4824-98F4-E2E7881FFD13}"/>
              </a:ext>
            </a:extLst>
          </p:cNvPr>
          <p:cNvCxnSpPr/>
          <p:nvPr/>
        </p:nvCxnSpPr>
        <p:spPr>
          <a:xfrm>
            <a:off x="284626" y="3501805"/>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7F0C385F-E4AA-42C5-8E4E-1B6974E09A67}"/>
              </a:ext>
            </a:extLst>
          </p:cNvPr>
          <p:cNvCxnSpPr/>
          <p:nvPr/>
        </p:nvCxnSpPr>
        <p:spPr>
          <a:xfrm>
            <a:off x="284627" y="4453951"/>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68E2D9A4-82FD-4780-B1B6-718E40F392A4}"/>
              </a:ext>
            </a:extLst>
          </p:cNvPr>
          <p:cNvCxnSpPr/>
          <p:nvPr/>
        </p:nvCxnSpPr>
        <p:spPr>
          <a:xfrm>
            <a:off x="272847" y="4930023"/>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C3BBAFA-69FC-4AF2-947E-D79F5C755668}"/>
              </a:ext>
            </a:extLst>
          </p:cNvPr>
          <p:cNvCxnSpPr/>
          <p:nvPr/>
        </p:nvCxnSpPr>
        <p:spPr>
          <a:xfrm>
            <a:off x="272847" y="5406096"/>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D3063C3C-EED5-4CD2-9B1F-F91496C53668}"/>
              </a:ext>
            </a:extLst>
          </p:cNvPr>
          <p:cNvCxnSpPr/>
          <p:nvPr/>
        </p:nvCxnSpPr>
        <p:spPr>
          <a:xfrm>
            <a:off x="284627" y="3977878"/>
            <a:ext cx="8574751"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AF9AEF34-50B7-47AF-8C9D-C1865EAC576C}"/>
              </a:ext>
            </a:extLst>
          </p:cNvPr>
          <p:cNvGrpSpPr/>
          <p:nvPr/>
        </p:nvGrpSpPr>
        <p:grpSpPr>
          <a:xfrm>
            <a:off x="2148843" y="2106591"/>
            <a:ext cx="6698756" cy="411869"/>
            <a:chOff x="2305164" y="1971040"/>
            <a:chExt cx="9078129" cy="368514"/>
          </a:xfrm>
        </p:grpSpPr>
        <p:sp>
          <p:nvSpPr>
            <p:cNvPr id="3" name="TextBox 2">
              <a:extLst>
                <a:ext uri="{FF2B5EF4-FFF2-40B4-BE49-F238E27FC236}">
                  <a16:creationId xmlns:a16="http://schemas.microsoft.com/office/drawing/2014/main" id="{EB7390EE-6738-49B3-A938-8B0B91F5E5BC}"/>
                </a:ext>
              </a:extLst>
            </p:cNvPr>
            <p:cNvSpPr txBox="1"/>
            <p:nvPr/>
          </p:nvSpPr>
          <p:spPr>
            <a:xfrm>
              <a:off x="2305164" y="1971040"/>
              <a:ext cx="1736587" cy="368514"/>
            </a:xfrm>
            <a:prstGeom prst="rect">
              <a:avLst/>
            </a:prstGeom>
            <a:solidFill>
              <a:schemeClr val="tx1"/>
            </a:solidFill>
          </p:spPr>
          <p:txBody>
            <a:bodyPr wrap="square" lIns="0" tIns="0" rIns="0" bIns="0" rtlCol="0" anchor="ctr">
              <a:normAutofit/>
            </a:bodyPr>
            <a:lstStyle/>
            <a:p>
              <a:pPr algn="ctr"/>
              <a:r>
                <a:rPr lang="en-US" sz="1000" b="1" dirty="0">
                  <a:solidFill>
                    <a:schemeClr val="bg1"/>
                  </a:solidFill>
                </a:rPr>
                <a:t>Lorem ipsum dolor </a:t>
              </a:r>
              <a:endParaRPr lang="en-PH" sz="1000" b="1" dirty="0">
                <a:solidFill>
                  <a:schemeClr val="bg1"/>
                </a:solidFill>
              </a:endParaRPr>
            </a:p>
          </p:txBody>
        </p:sp>
        <p:sp>
          <p:nvSpPr>
            <p:cNvPr id="9" name="TextBox 8">
              <a:extLst>
                <a:ext uri="{FF2B5EF4-FFF2-40B4-BE49-F238E27FC236}">
                  <a16:creationId xmlns:a16="http://schemas.microsoft.com/office/drawing/2014/main" id="{428B678E-2147-4D46-A458-2FCE66A799FF}"/>
                </a:ext>
              </a:extLst>
            </p:cNvPr>
            <p:cNvSpPr txBox="1"/>
            <p:nvPr/>
          </p:nvSpPr>
          <p:spPr>
            <a:xfrm>
              <a:off x="4140549" y="1971040"/>
              <a:ext cx="1736587" cy="368514"/>
            </a:xfrm>
            <a:prstGeom prst="rect">
              <a:avLst/>
            </a:prstGeom>
            <a:solidFill>
              <a:schemeClr val="tx1"/>
            </a:solidFill>
          </p:spPr>
          <p:txBody>
            <a:bodyPr wrap="square" lIns="0" tIns="0" rIns="0" bIns="0" rtlCol="0" anchor="ctr">
              <a:normAutofit/>
            </a:bodyPr>
            <a:lstStyle/>
            <a:p>
              <a:pPr algn="ctr"/>
              <a:r>
                <a:rPr lang="en-US" sz="1000" b="1" dirty="0">
                  <a:solidFill>
                    <a:schemeClr val="bg1"/>
                  </a:solidFill>
                </a:rPr>
                <a:t>Lorem ipsum dolor </a:t>
              </a:r>
              <a:endParaRPr lang="en-PH" sz="1000" b="1" dirty="0">
                <a:solidFill>
                  <a:schemeClr val="bg1"/>
                </a:solidFill>
              </a:endParaRPr>
            </a:p>
          </p:txBody>
        </p:sp>
        <p:sp>
          <p:nvSpPr>
            <p:cNvPr id="12" name="TextBox 11">
              <a:extLst>
                <a:ext uri="{FF2B5EF4-FFF2-40B4-BE49-F238E27FC236}">
                  <a16:creationId xmlns:a16="http://schemas.microsoft.com/office/drawing/2014/main" id="{CE856F6D-D1CA-4396-AADA-063543110717}"/>
                </a:ext>
              </a:extLst>
            </p:cNvPr>
            <p:cNvSpPr txBox="1"/>
            <p:nvPr/>
          </p:nvSpPr>
          <p:spPr>
            <a:xfrm>
              <a:off x="5975934" y="1971040"/>
              <a:ext cx="1736587" cy="368514"/>
            </a:xfrm>
            <a:prstGeom prst="rect">
              <a:avLst/>
            </a:prstGeom>
            <a:solidFill>
              <a:schemeClr val="tx1"/>
            </a:solidFill>
          </p:spPr>
          <p:txBody>
            <a:bodyPr wrap="square" lIns="0" tIns="0" rIns="0" bIns="0" rtlCol="0" anchor="ctr">
              <a:normAutofit/>
            </a:bodyPr>
            <a:lstStyle/>
            <a:p>
              <a:pPr algn="ctr"/>
              <a:r>
                <a:rPr lang="en-US" sz="1000" b="1" dirty="0">
                  <a:solidFill>
                    <a:schemeClr val="bg1"/>
                  </a:solidFill>
                </a:rPr>
                <a:t>Lorem ipsum dolor </a:t>
              </a:r>
              <a:endParaRPr lang="en-PH" sz="1000" b="1" dirty="0">
                <a:solidFill>
                  <a:schemeClr val="bg1"/>
                </a:solidFill>
              </a:endParaRPr>
            </a:p>
          </p:txBody>
        </p:sp>
        <p:sp>
          <p:nvSpPr>
            <p:cNvPr id="15" name="TextBox 14">
              <a:extLst>
                <a:ext uri="{FF2B5EF4-FFF2-40B4-BE49-F238E27FC236}">
                  <a16:creationId xmlns:a16="http://schemas.microsoft.com/office/drawing/2014/main" id="{50A5C6FD-B3EB-4B8C-AC83-331AF32E369E}"/>
                </a:ext>
              </a:extLst>
            </p:cNvPr>
            <p:cNvSpPr txBox="1"/>
            <p:nvPr/>
          </p:nvSpPr>
          <p:spPr>
            <a:xfrm>
              <a:off x="9646706" y="1971040"/>
              <a:ext cx="1736587" cy="368514"/>
            </a:xfrm>
            <a:prstGeom prst="rect">
              <a:avLst/>
            </a:prstGeom>
            <a:solidFill>
              <a:schemeClr val="tx1"/>
            </a:solidFill>
          </p:spPr>
          <p:txBody>
            <a:bodyPr wrap="square" lIns="0" tIns="0" rIns="0" bIns="0" rtlCol="0" anchor="ctr">
              <a:normAutofit/>
            </a:bodyPr>
            <a:lstStyle/>
            <a:p>
              <a:pPr algn="ctr"/>
              <a:r>
                <a:rPr lang="en-US" sz="1000" b="1" dirty="0">
                  <a:solidFill>
                    <a:schemeClr val="bg1"/>
                  </a:solidFill>
                </a:rPr>
                <a:t>Lorem ipsum dolor </a:t>
              </a:r>
              <a:endParaRPr lang="en-PH" sz="1000" b="1" dirty="0">
                <a:solidFill>
                  <a:schemeClr val="bg1"/>
                </a:solidFill>
              </a:endParaRPr>
            </a:p>
          </p:txBody>
        </p:sp>
        <p:sp>
          <p:nvSpPr>
            <p:cNvPr id="58" name="TextBox 57">
              <a:extLst>
                <a:ext uri="{FF2B5EF4-FFF2-40B4-BE49-F238E27FC236}">
                  <a16:creationId xmlns:a16="http://schemas.microsoft.com/office/drawing/2014/main" id="{306527B9-BC42-4366-966E-F747945539A2}"/>
                </a:ext>
              </a:extLst>
            </p:cNvPr>
            <p:cNvSpPr txBox="1"/>
            <p:nvPr/>
          </p:nvSpPr>
          <p:spPr>
            <a:xfrm>
              <a:off x="7811320" y="1971040"/>
              <a:ext cx="1736587" cy="368514"/>
            </a:xfrm>
            <a:prstGeom prst="rect">
              <a:avLst/>
            </a:prstGeom>
            <a:solidFill>
              <a:schemeClr val="tx1"/>
            </a:solidFill>
          </p:spPr>
          <p:txBody>
            <a:bodyPr wrap="square" lIns="0" tIns="0" rIns="0" bIns="0" rtlCol="0" anchor="ctr">
              <a:normAutofit/>
            </a:bodyPr>
            <a:lstStyle/>
            <a:p>
              <a:pPr algn="ctr"/>
              <a:r>
                <a:rPr lang="en-US" sz="1000" b="1" dirty="0">
                  <a:solidFill>
                    <a:schemeClr val="bg1"/>
                  </a:solidFill>
                </a:rPr>
                <a:t>Lorem ipsum dolor </a:t>
              </a:r>
              <a:endParaRPr lang="en-PH" sz="1000" b="1" dirty="0">
                <a:solidFill>
                  <a:schemeClr val="bg1"/>
                </a:solidFill>
              </a:endParaRPr>
            </a:p>
          </p:txBody>
        </p:sp>
      </p:grpSp>
      <p:sp>
        <p:nvSpPr>
          <p:cNvPr id="64" name="TextBox 63">
            <a:extLst>
              <a:ext uri="{FF2B5EF4-FFF2-40B4-BE49-F238E27FC236}">
                <a16:creationId xmlns:a16="http://schemas.microsoft.com/office/drawing/2014/main" id="{734B393B-C163-43EF-9C0C-4B969C6350BB}"/>
              </a:ext>
            </a:extLst>
          </p:cNvPr>
          <p:cNvSpPr txBox="1"/>
          <p:nvPr/>
        </p:nvSpPr>
        <p:spPr>
          <a:xfrm>
            <a:off x="2148843" y="2581765"/>
            <a:ext cx="1281428" cy="411869"/>
          </a:xfrm>
          <a:prstGeom prst="rect">
            <a:avLst/>
          </a:prstGeom>
          <a:solidFill>
            <a:srgbClr val="FFC9C9"/>
          </a:solidFill>
        </p:spPr>
        <p:txBody>
          <a:bodyPr wrap="square" lIns="0" tIns="0" rIns="0" bIns="0" rtlCol="0" anchor="ctr">
            <a:normAutofit/>
          </a:bodyPr>
          <a:lstStyle/>
          <a:p>
            <a:pPr algn="ctr"/>
            <a:r>
              <a:rPr lang="en-US" sz="1000" dirty="0"/>
              <a:t>Low</a:t>
            </a:r>
            <a:endParaRPr lang="en-PH" sz="1000" dirty="0"/>
          </a:p>
        </p:txBody>
      </p:sp>
      <p:sp>
        <p:nvSpPr>
          <p:cNvPr id="65" name="TextBox 64">
            <a:extLst>
              <a:ext uri="{FF2B5EF4-FFF2-40B4-BE49-F238E27FC236}">
                <a16:creationId xmlns:a16="http://schemas.microsoft.com/office/drawing/2014/main" id="{7A8BA529-B0B7-4802-BA77-798613D690A2}"/>
              </a:ext>
            </a:extLst>
          </p:cNvPr>
          <p:cNvSpPr txBox="1"/>
          <p:nvPr/>
        </p:nvSpPr>
        <p:spPr>
          <a:xfrm>
            <a:off x="3503174" y="2581765"/>
            <a:ext cx="1281428" cy="411869"/>
          </a:xfrm>
          <a:prstGeom prst="rect">
            <a:avLst/>
          </a:prstGeom>
          <a:solidFill>
            <a:srgbClr val="FFF1C5"/>
          </a:solidFill>
        </p:spPr>
        <p:txBody>
          <a:bodyPr wrap="square" lIns="0" tIns="0" rIns="0" bIns="0" rtlCol="0" anchor="ctr">
            <a:normAutofit/>
          </a:bodyPr>
          <a:lstStyle/>
          <a:p>
            <a:pPr algn="ctr"/>
            <a:r>
              <a:rPr lang="en-US" sz="1000" dirty="0"/>
              <a:t>Medium</a:t>
            </a:r>
            <a:endParaRPr lang="en-PH" sz="1000" dirty="0"/>
          </a:p>
        </p:txBody>
      </p:sp>
      <p:sp>
        <p:nvSpPr>
          <p:cNvPr id="66" name="TextBox 65">
            <a:extLst>
              <a:ext uri="{FF2B5EF4-FFF2-40B4-BE49-F238E27FC236}">
                <a16:creationId xmlns:a16="http://schemas.microsoft.com/office/drawing/2014/main" id="{AF232031-C5E8-460C-B6FB-9D529B1590A6}"/>
              </a:ext>
            </a:extLst>
          </p:cNvPr>
          <p:cNvSpPr txBox="1"/>
          <p:nvPr/>
        </p:nvSpPr>
        <p:spPr>
          <a:xfrm>
            <a:off x="4857506" y="2581765"/>
            <a:ext cx="1281428" cy="411869"/>
          </a:xfrm>
          <a:prstGeom prst="rect">
            <a:avLst/>
          </a:prstGeom>
          <a:solidFill>
            <a:srgbClr val="B9FFD9"/>
          </a:solidFill>
        </p:spPr>
        <p:txBody>
          <a:bodyPr wrap="square" lIns="0" tIns="0" rIns="0" bIns="0" rtlCol="0" anchor="ctr">
            <a:normAutofit/>
          </a:bodyPr>
          <a:lstStyle/>
          <a:p>
            <a:pPr algn="ctr"/>
            <a:r>
              <a:rPr lang="en-US" sz="1000" dirty="0"/>
              <a:t>High</a:t>
            </a:r>
            <a:endParaRPr lang="en-PH" sz="1000" dirty="0"/>
          </a:p>
        </p:txBody>
      </p:sp>
      <p:sp>
        <p:nvSpPr>
          <p:cNvPr id="70" name="TextBox 69">
            <a:extLst>
              <a:ext uri="{FF2B5EF4-FFF2-40B4-BE49-F238E27FC236}">
                <a16:creationId xmlns:a16="http://schemas.microsoft.com/office/drawing/2014/main" id="{52939DDF-2946-49A6-8D34-DDCD20D46E89}"/>
              </a:ext>
            </a:extLst>
          </p:cNvPr>
          <p:cNvSpPr txBox="1"/>
          <p:nvPr/>
        </p:nvSpPr>
        <p:spPr>
          <a:xfrm>
            <a:off x="2148843" y="3057838"/>
            <a:ext cx="1281428" cy="411869"/>
          </a:xfrm>
          <a:prstGeom prst="rect">
            <a:avLst/>
          </a:prstGeom>
          <a:solidFill>
            <a:srgbClr val="FFC9C9"/>
          </a:solidFill>
        </p:spPr>
        <p:txBody>
          <a:bodyPr wrap="square" lIns="0" tIns="0" rIns="0" bIns="0" rtlCol="0" anchor="ctr">
            <a:normAutofit/>
          </a:bodyPr>
          <a:lstStyle/>
          <a:p>
            <a:pPr algn="ctr"/>
            <a:r>
              <a:rPr lang="en-US" sz="1000" dirty="0"/>
              <a:t>Low</a:t>
            </a:r>
            <a:endParaRPr lang="en-PH" sz="1000" dirty="0"/>
          </a:p>
        </p:txBody>
      </p:sp>
      <p:sp>
        <p:nvSpPr>
          <p:cNvPr id="71" name="TextBox 70">
            <a:extLst>
              <a:ext uri="{FF2B5EF4-FFF2-40B4-BE49-F238E27FC236}">
                <a16:creationId xmlns:a16="http://schemas.microsoft.com/office/drawing/2014/main" id="{BC86F346-67C0-4DEF-915E-934C8A17A6C1}"/>
              </a:ext>
            </a:extLst>
          </p:cNvPr>
          <p:cNvSpPr txBox="1"/>
          <p:nvPr/>
        </p:nvSpPr>
        <p:spPr>
          <a:xfrm>
            <a:off x="3503174" y="3057838"/>
            <a:ext cx="1281428" cy="411869"/>
          </a:xfrm>
          <a:prstGeom prst="rect">
            <a:avLst/>
          </a:prstGeom>
          <a:solidFill>
            <a:srgbClr val="FFF1C5"/>
          </a:solidFill>
        </p:spPr>
        <p:txBody>
          <a:bodyPr wrap="square" lIns="0" tIns="0" rIns="0" bIns="0" rtlCol="0" anchor="ctr">
            <a:normAutofit/>
          </a:bodyPr>
          <a:lstStyle/>
          <a:p>
            <a:pPr algn="ctr"/>
            <a:r>
              <a:rPr lang="en-US" sz="1000" dirty="0"/>
              <a:t>Medium</a:t>
            </a:r>
            <a:endParaRPr lang="en-PH" sz="1000" dirty="0"/>
          </a:p>
        </p:txBody>
      </p:sp>
      <p:sp>
        <p:nvSpPr>
          <p:cNvPr id="72" name="TextBox 71">
            <a:extLst>
              <a:ext uri="{FF2B5EF4-FFF2-40B4-BE49-F238E27FC236}">
                <a16:creationId xmlns:a16="http://schemas.microsoft.com/office/drawing/2014/main" id="{382F7092-94E1-4564-855D-8935D93D1247}"/>
              </a:ext>
            </a:extLst>
          </p:cNvPr>
          <p:cNvSpPr txBox="1"/>
          <p:nvPr/>
        </p:nvSpPr>
        <p:spPr>
          <a:xfrm>
            <a:off x="4857506" y="3057838"/>
            <a:ext cx="1281428" cy="411869"/>
          </a:xfrm>
          <a:prstGeom prst="rect">
            <a:avLst/>
          </a:prstGeom>
          <a:solidFill>
            <a:srgbClr val="B9FFD9"/>
          </a:solidFill>
        </p:spPr>
        <p:txBody>
          <a:bodyPr wrap="square" lIns="0" tIns="0" rIns="0" bIns="0" rtlCol="0" anchor="ctr">
            <a:normAutofit/>
          </a:bodyPr>
          <a:lstStyle/>
          <a:p>
            <a:pPr algn="ctr"/>
            <a:r>
              <a:rPr lang="en-US" sz="1000" dirty="0"/>
              <a:t>High</a:t>
            </a:r>
            <a:endParaRPr lang="en-PH" sz="1000" dirty="0"/>
          </a:p>
        </p:txBody>
      </p:sp>
      <p:sp>
        <p:nvSpPr>
          <p:cNvPr id="76" name="TextBox 75">
            <a:extLst>
              <a:ext uri="{FF2B5EF4-FFF2-40B4-BE49-F238E27FC236}">
                <a16:creationId xmlns:a16="http://schemas.microsoft.com/office/drawing/2014/main" id="{9F48EE60-E6B4-4CFB-8B49-72CC5EC50B22}"/>
              </a:ext>
            </a:extLst>
          </p:cNvPr>
          <p:cNvSpPr txBox="1"/>
          <p:nvPr/>
        </p:nvSpPr>
        <p:spPr>
          <a:xfrm>
            <a:off x="2148843" y="3533910"/>
            <a:ext cx="1281428" cy="411869"/>
          </a:xfrm>
          <a:prstGeom prst="rect">
            <a:avLst/>
          </a:prstGeom>
          <a:solidFill>
            <a:srgbClr val="FFC9C9"/>
          </a:solidFill>
        </p:spPr>
        <p:txBody>
          <a:bodyPr wrap="square" lIns="0" tIns="0" rIns="0" bIns="0" rtlCol="0" anchor="ctr">
            <a:normAutofit/>
          </a:bodyPr>
          <a:lstStyle/>
          <a:p>
            <a:pPr algn="ctr"/>
            <a:r>
              <a:rPr lang="en-US" sz="1000" dirty="0"/>
              <a:t>Low</a:t>
            </a:r>
            <a:endParaRPr lang="en-PH" sz="1000" dirty="0"/>
          </a:p>
        </p:txBody>
      </p:sp>
      <p:sp>
        <p:nvSpPr>
          <p:cNvPr id="77" name="TextBox 76">
            <a:extLst>
              <a:ext uri="{FF2B5EF4-FFF2-40B4-BE49-F238E27FC236}">
                <a16:creationId xmlns:a16="http://schemas.microsoft.com/office/drawing/2014/main" id="{2A97876E-0515-436B-9984-B49B695C29F8}"/>
              </a:ext>
            </a:extLst>
          </p:cNvPr>
          <p:cNvSpPr txBox="1"/>
          <p:nvPr/>
        </p:nvSpPr>
        <p:spPr>
          <a:xfrm>
            <a:off x="3503174" y="3533910"/>
            <a:ext cx="1281428" cy="411869"/>
          </a:xfrm>
          <a:prstGeom prst="rect">
            <a:avLst/>
          </a:prstGeom>
          <a:solidFill>
            <a:srgbClr val="FFF1C5"/>
          </a:solidFill>
        </p:spPr>
        <p:txBody>
          <a:bodyPr wrap="square" lIns="0" tIns="0" rIns="0" bIns="0" rtlCol="0" anchor="ctr">
            <a:normAutofit/>
          </a:bodyPr>
          <a:lstStyle/>
          <a:p>
            <a:pPr algn="ctr"/>
            <a:r>
              <a:rPr lang="en-US" sz="1000" dirty="0"/>
              <a:t>Medium</a:t>
            </a:r>
            <a:endParaRPr lang="en-PH" sz="1000" dirty="0"/>
          </a:p>
        </p:txBody>
      </p:sp>
      <p:sp>
        <p:nvSpPr>
          <p:cNvPr id="78" name="TextBox 77">
            <a:extLst>
              <a:ext uri="{FF2B5EF4-FFF2-40B4-BE49-F238E27FC236}">
                <a16:creationId xmlns:a16="http://schemas.microsoft.com/office/drawing/2014/main" id="{28C290FA-D704-466D-B609-13E5AD9B09D3}"/>
              </a:ext>
            </a:extLst>
          </p:cNvPr>
          <p:cNvSpPr txBox="1"/>
          <p:nvPr/>
        </p:nvSpPr>
        <p:spPr>
          <a:xfrm>
            <a:off x="4857506" y="3533910"/>
            <a:ext cx="1281428" cy="411869"/>
          </a:xfrm>
          <a:prstGeom prst="rect">
            <a:avLst/>
          </a:prstGeom>
          <a:solidFill>
            <a:srgbClr val="B9FFD9"/>
          </a:solidFill>
        </p:spPr>
        <p:txBody>
          <a:bodyPr wrap="square" lIns="0" tIns="0" rIns="0" bIns="0" rtlCol="0" anchor="ctr">
            <a:normAutofit/>
          </a:bodyPr>
          <a:lstStyle/>
          <a:p>
            <a:pPr algn="ctr"/>
            <a:r>
              <a:rPr lang="en-US" sz="1000" dirty="0"/>
              <a:t>High</a:t>
            </a:r>
            <a:endParaRPr lang="en-PH" sz="1000" dirty="0"/>
          </a:p>
        </p:txBody>
      </p:sp>
      <p:sp>
        <p:nvSpPr>
          <p:cNvPr id="82" name="TextBox 81">
            <a:extLst>
              <a:ext uri="{FF2B5EF4-FFF2-40B4-BE49-F238E27FC236}">
                <a16:creationId xmlns:a16="http://schemas.microsoft.com/office/drawing/2014/main" id="{621C45F9-C822-45F8-8E78-BE3FCFA59866}"/>
              </a:ext>
            </a:extLst>
          </p:cNvPr>
          <p:cNvSpPr txBox="1"/>
          <p:nvPr/>
        </p:nvSpPr>
        <p:spPr>
          <a:xfrm>
            <a:off x="2148843" y="4009983"/>
            <a:ext cx="1281428" cy="411869"/>
          </a:xfrm>
          <a:prstGeom prst="rect">
            <a:avLst/>
          </a:prstGeom>
          <a:solidFill>
            <a:srgbClr val="FFC9C9"/>
          </a:solidFill>
        </p:spPr>
        <p:txBody>
          <a:bodyPr wrap="square" lIns="0" tIns="0" rIns="0" bIns="0" rtlCol="0" anchor="ctr">
            <a:normAutofit/>
          </a:bodyPr>
          <a:lstStyle/>
          <a:p>
            <a:pPr algn="ctr"/>
            <a:r>
              <a:rPr lang="en-US" sz="1000" dirty="0"/>
              <a:t>Low</a:t>
            </a:r>
            <a:endParaRPr lang="en-PH" sz="1000" dirty="0"/>
          </a:p>
        </p:txBody>
      </p:sp>
      <p:sp>
        <p:nvSpPr>
          <p:cNvPr id="83" name="TextBox 82">
            <a:extLst>
              <a:ext uri="{FF2B5EF4-FFF2-40B4-BE49-F238E27FC236}">
                <a16:creationId xmlns:a16="http://schemas.microsoft.com/office/drawing/2014/main" id="{860A9F34-3AB3-4A66-9285-EF0FCD1C3E85}"/>
              </a:ext>
            </a:extLst>
          </p:cNvPr>
          <p:cNvSpPr txBox="1"/>
          <p:nvPr/>
        </p:nvSpPr>
        <p:spPr>
          <a:xfrm>
            <a:off x="3503174" y="4009983"/>
            <a:ext cx="1281428" cy="411869"/>
          </a:xfrm>
          <a:prstGeom prst="rect">
            <a:avLst/>
          </a:prstGeom>
          <a:solidFill>
            <a:srgbClr val="FFF1C5"/>
          </a:solidFill>
        </p:spPr>
        <p:txBody>
          <a:bodyPr wrap="square" lIns="0" tIns="0" rIns="0" bIns="0" rtlCol="0" anchor="ctr">
            <a:normAutofit/>
          </a:bodyPr>
          <a:lstStyle/>
          <a:p>
            <a:pPr algn="ctr"/>
            <a:r>
              <a:rPr lang="en-US" sz="1000" dirty="0"/>
              <a:t>Medium</a:t>
            </a:r>
            <a:endParaRPr lang="en-PH" sz="1000" dirty="0"/>
          </a:p>
        </p:txBody>
      </p:sp>
      <p:sp>
        <p:nvSpPr>
          <p:cNvPr id="84" name="TextBox 83">
            <a:extLst>
              <a:ext uri="{FF2B5EF4-FFF2-40B4-BE49-F238E27FC236}">
                <a16:creationId xmlns:a16="http://schemas.microsoft.com/office/drawing/2014/main" id="{83861319-8162-4EFF-AF7C-4E355F99F4FA}"/>
              </a:ext>
            </a:extLst>
          </p:cNvPr>
          <p:cNvSpPr txBox="1"/>
          <p:nvPr/>
        </p:nvSpPr>
        <p:spPr>
          <a:xfrm>
            <a:off x="4857506" y="4009983"/>
            <a:ext cx="1281428" cy="411869"/>
          </a:xfrm>
          <a:prstGeom prst="rect">
            <a:avLst/>
          </a:prstGeom>
          <a:solidFill>
            <a:srgbClr val="B9FFD9"/>
          </a:solidFill>
        </p:spPr>
        <p:txBody>
          <a:bodyPr wrap="square" lIns="0" tIns="0" rIns="0" bIns="0" rtlCol="0" anchor="ctr">
            <a:normAutofit/>
          </a:bodyPr>
          <a:lstStyle/>
          <a:p>
            <a:pPr algn="ctr"/>
            <a:r>
              <a:rPr lang="en-US" sz="1000" dirty="0"/>
              <a:t>High</a:t>
            </a:r>
            <a:endParaRPr lang="en-PH" sz="1000" dirty="0"/>
          </a:p>
        </p:txBody>
      </p:sp>
      <p:sp>
        <p:nvSpPr>
          <p:cNvPr id="88" name="TextBox 87">
            <a:extLst>
              <a:ext uri="{FF2B5EF4-FFF2-40B4-BE49-F238E27FC236}">
                <a16:creationId xmlns:a16="http://schemas.microsoft.com/office/drawing/2014/main" id="{72303839-15B1-449C-9C1B-FA28C10C525E}"/>
              </a:ext>
            </a:extLst>
          </p:cNvPr>
          <p:cNvSpPr txBox="1"/>
          <p:nvPr/>
        </p:nvSpPr>
        <p:spPr>
          <a:xfrm>
            <a:off x="2148843" y="4486055"/>
            <a:ext cx="1281428" cy="411869"/>
          </a:xfrm>
          <a:prstGeom prst="rect">
            <a:avLst/>
          </a:prstGeom>
          <a:solidFill>
            <a:srgbClr val="FFC9C9"/>
          </a:solidFill>
        </p:spPr>
        <p:txBody>
          <a:bodyPr wrap="square" lIns="0" tIns="0" rIns="0" bIns="0" rtlCol="0" anchor="ctr">
            <a:normAutofit/>
          </a:bodyPr>
          <a:lstStyle/>
          <a:p>
            <a:pPr algn="ctr"/>
            <a:r>
              <a:rPr lang="en-US" sz="1000" dirty="0"/>
              <a:t>Low</a:t>
            </a:r>
            <a:endParaRPr lang="en-PH" sz="1000" dirty="0"/>
          </a:p>
        </p:txBody>
      </p:sp>
      <p:sp>
        <p:nvSpPr>
          <p:cNvPr id="89" name="TextBox 88">
            <a:extLst>
              <a:ext uri="{FF2B5EF4-FFF2-40B4-BE49-F238E27FC236}">
                <a16:creationId xmlns:a16="http://schemas.microsoft.com/office/drawing/2014/main" id="{D269467E-0E79-4984-80D4-059D83C3F751}"/>
              </a:ext>
            </a:extLst>
          </p:cNvPr>
          <p:cNvSpPr txBox="1"/>
          <p:nvPr/>
        </p:nvSpPr>
        <p:spPr>
          <a:xfrm>
            <a:off x="3503174" y="4486055"/>
            <a:ext cx="1281428" cy="411869"/>
          </a:xfrm>
          <a:prstGeom prst="rect">
            <a:avLst/>
          </a:prstGeom>
          <a:solidFill>
            <a:srgbClr val="FFF1C5"/>
          </a:solidFill>
        </p:spPr>
        <p:txBody>
          <a:bodyPr wrap="square" lIns="0" tIns="0" rIns="0" bIns="0" rtlCol="0" anchor="ctr">
            <a:normAutofit/>
          </a:bodyPr>
          <a:lstStyle/>
          <a:p>
            <a:pPr algn="ctr"/>
            <a:r>
              <a:rPr lang="en-US" sz="1000" dirty="0"/>
              <a:t>Medium</a:t>
            </a:r>
            <a:endParaRPr lang="en-PH" sz="1000" dirty="0"/>
          </a:p>
        </p:txBody>
      </p:sp>
      <p:sp>
        <p:nvSpPr>
          <p:cNvPr id="90" name="TextBox 89">
            <a:extLst>
              <a:ext uri="{FF2B5EF4-FFF2-40B4-BE49-F238E27FC236}">
                <a16:creationId xmlns:a16="http://schemas.microsoft.com/office/drawing/2014/main" id="{F721C1C7-BFA8-4B64-9A7D-F796B4FDE590}"/>
              </a:ext>
            </a:extLst>
          </p:cNvPr>
          <p:cNvSpPr txBox="1"/>
          <p:nvPr/>
        </p:nvSpPr>
        <p:spPr>
          <a:xfrm>
            <a:off x="4857506" y="4486055"/>
            <a:ext cx="1281428" cy="411869"/>
          </a:xfrm>
          <a:prstGeom prst="rect">
            <a:avLst/>
          </a:prstGeom>
          <a:solidFill>
            <a:srgbClr val="B9FFD9"/>
          </a:solidFill>
        </p:spPr>
        <p:txBody>
          <a:bodyPr wrap="square" lIns="0" tIns="0" rIns="0" bIns="0" rtlCol="0" anchor="ctr">
            <a:normAutofit/>
          </a:bodyPr>
          <a:lstStyle/>
          <a:p>
            <a:pPr algn="ctr"/>
            <a:r>
              <a:rPr lang="en-US" sz="1000" dirty="0"/>
              <a:t>High</a:t>
            </a:r>
            <a:endParaRPr lang="en-PH" sz="1000" dirty="0"/>
          </a:p>
        </p:txBody>
      </p:sp>
      <p:sp>
        <p:nvSpPr>
          <p:cNvPr id="94" name="TextBox 93">
            <a:extLst>
              <a:ext uri="{FF2B5EF4-FFF2-40B4-BE49-F238E27FC236}">
                <a16:creationId xmlns:a16="http://schemas.microsoft.com/office/drawing/2014/main" id="{AB76CAB6-4D77-40E3-B392-3253438C2F14}"/>
              </a:ext>
            </a:extLst>
          </p:cNvPr>
          <p:cNvSpPr txBox="1"/>
          <p:nvPr/>
        </p:nvSpPr>
        <p:spPr>
          <a:xfrm>
            <a:off x="2148843" y="4962128"/>
            <a:ext cx="1281428" cy="411869"/>
          </a:xfrm>
          <a:prstGeom prst="rect">
            <a:avLst/>
          </a:prstGeom>
          <a:solidFill>
            <a:srgbClr val="FFC9C9"/>
          </a:solidFill>
        </p:spPr>
        <p:txBody>
          <a:bodyPr wrap="square" lIns="0" tIns="0" rIns="0" bIns="0" rtlCol="0" anchor="ctr">
            <a:normAutofit/>
          </a:bodyPr>
          <a:lstStyle/>
          <a:p>
            <a:pPr algn="ctr"/>
            <a:r>
              <a:rPr lang="en-US" sz="1000" dirty="0"/>
              <a:t>Low</a:t>
            </a:r>
            <a:endParaRPr lang="en-PH" sz="1000" dirty="0"/>
          </a:p>
        </p:txBody>
      </p:sp>
      <p:sp>
        <p:nvSpPr>
          <p:cNvPr id="95" name="TextBox 94">
            <a:extLst>
              <a:ext uri="{FF2B5EF4-FFF2-40B4-BE49-F238E27FC236}">
                <a16:creationId xmlns:a16="http://schemas.microsoft.com/office/drawing/2014/main" id="{2617F962-C35C-4611-AC74-EB3A5E0D37DA}"/>
              </a:ext>
            </a:extLst>
          </p:cNvPr>
          <p:cNvSpPr txBox="1"/>
          <p:nvPr/>
        </p:nvSpPr>
        <p:spPr>
          <a:xfrm>
            <a:off x="3503174" y="4962128"/>
            <a:ext cx="1281428" cy="411869"/>
          </a:xfrm>
          <a:prstGeom prst="rect">
            <a:avLst/>
          </a:prstGeom>
          <a:solidFill>
            <a:srgbClr val="FFF1C5"/>
          </a:solidFill>
        </p:spPr>
        <p:txBody>
          <a:bodyPr wrap="square" lIns="0" tIns="0" rIns="0" bIns="0" rtlCol="0" anchor="ctr">
            <a:normAutofit/>
          </a:bodyPr>
          <a:lstStyle/>
          <a:p>
            <a:pPr algn="ctr"/>
            <a:r>
              <a:rPr lang="en-US" sz="1000" dirty="0"/>
              <a:t>Medium</a:t>
            </a:r>
            <a:endParaRPr lang="en-PH" sz="1000" dirty="0"/>
          </a:p>
        </p:txBody>
      </p:sp>
      <p:sp>
        <p:nvSpPr>
          <p:cNvPr id="96" name="TextBox 95">
            <a:extLst>
              <a:ext uri="{FF2B5EF4-FFF2-40B4-BE49-F238E27FC236}">
                <a16:creationId xmlns:a16="http://schemas.microsoft.com/office/drawing/2014/main" id="{DC4D8F07-5010-48E1-A8B5-FC2BA22138B2}"/>
              </a:ext>
            </a:extLst>
          </p:cNvPr>
          <p:cNvSpPr txBox="1"/>
          <p:nvPr/>
        </p:nvSpPr>
        <p:spPr>
          <a:xfrm>
            <a:off x="4857506" y="4962128"/>
            <a:ext cx="1281428" cy="411869"/>
          </a:xfrm>
          <a:prstGeom prst="rect">
            <a:avLst/>
          </a:prstGeom>
          <a:solidFill>
            <a:srgbClr val="B9FFD9"/>
          </a:solidFill>
        </p:spPr>
        <p:txBody>
          <a:bodyPr wrap="square" lIns="0" tIns="0" rIns="0" bIns="0" rtlCol="0" anchor="ctr">
            <a:normAutofit/>
          </a:bodyPr>
          <a:lstStyle/>
          <a:p>
            <a:pPr algn="ctr"/>
            <a:r>
              <a:rPr lang="en-US" sz="1000" dirty="0"/>
              <a:t>High</a:t>
            </a:r>
            <a:endParaRPr lang="en-PH" sz="1000" dirty="0"/>
          </a:p>
        </p:txBody>
      </p:sp>
      <p:sp>
        <p:nvSpPr>
          <p:cNvPr id="100" name="TextBox 99">
            <a:extLst>
              <a:ext uri="{FF2B5EF4-FFF2-40B4-BE49-F238E27FC236}">
                <a16:creationId xmlns:a16="http://schemas.microsoft.com/office/drawing/2014/main" id="{0CBCBB7C-389E-47E0-BE03-6C5BA12D635F}"/>
              </a:ext>
            </a:extLst>
          </p:cNvPr>
          <p:cNvSpPr txBox="1"/>
          <p:nvPr/>
        </p:nvSpPr>
        <p:spPr>
          <a:xfrm>
            <a:off x="2148843" y="5438205"/>
            <a:ext cx="1281428" cy="411869"/>
          </a:xfrm>
          <a:prstGeom prst="rect">
            <a:avLst/>
          </a:prstGeom>
          <a:solidFill>
            <a:srgbClr val="FFC9C9"/>
          </a:solidFill>
        </p:spPr>
        <p:txBody>
          <a:bodyPr wrap="square" lIns="0" tIns="0" rIns="0" bIns="0" rtlCol="0" anchor="ctr">
            <a:normAutofit/>
          </a:bodyPr>
          <a:lstStyle/>
          <a:p>
            <a:pPr algn="ctr"/>
            <a:r>
              <a:rPr lang="en-US" sz="1000" dirty="0"/>
              <a:t>Low</a:t>
            </a:r>
            <a:endParaRPr lang="en-PH" sz="1000" dirty="0"/>
          </a:p>
        </p:txBody>
      </p:sp>
      <p:sp>
        <p:nvSpPr>
          <p:cNvPr id="101" name="TextBox 100">
            <a:extLst>
              <a:ext uri="{FF2B5EF4-FFF2-40B4-BE49-F238E27FC236}">
                <a16:creationId xmlns:a16="http://schemas.microsoft.com/office/drawing/2014/main" id="{E815AD93-D793-4678-8442-EBCE035F8AC2}"/>
              </a:ext>
            </a:extLst>
          </p:cNvPr>
          <p:cNvSpPr txBox="1"/>
          <p:nvPr/>
        </p:nvSpPr>
        <p:spPr>
          <a:xfrm>
            <a:off x="3503174" y="5438205"/>
            <a:ext cx="1281428" cy="411869"/>
          </a:xfrm>
          <a:prstGeom prst="rect">
            <a:avLst/>
          </a:prstGeom>
          <a:solidFill>
            <a:srgbClr val="FFF1C5"/>
          </a:solidFill>
        </p:spPr>
        <p:txBody>
          <a:bodyPr wrap="square" lIns="0" tIns="0" rIns="0" bIns="0" rtlCol="0" anchor="ctr">
            <a:normAutofit/>
          </a:bodyPr>
          <a:lstStyle/>
          <a:p>
            <a:pPr algn="ctr"/>
            <a:r>
              <a:rPr lang="en-US" sz="1000" dirty="0"/>
              <a:t>Medium</a:t>
            </a:r>
            <a:endParaRPr lang="en-PH" sz="1000" dirty="0"/>
          </a:p>
        </p:txBody>
      </p:sp>
      <p:sp>
        <p:nvSpPr>
          <p:cNvPr id="102" name="TextBox 101">
            <a:extLst>
              <a:ext uri="{FF2B5EF4-FFF2-40B4-BE49-F238E27FC236}">
                <a16:creationId xmlns:a16="http://schemas.microsoft.com/office/drawing/2014/main" id="{E6A346B1-63F8-4382-98D3-0F1B185A66CD}"/>
              </a:ext>
            </a:extLst>
          </p:cNvPr>
          <p:cNvSpPr txBox="1"/>
          <p:nvPr/>
        </p:nvSpPr>
        <p:spPr>
          <a:xfrm>
            <a:off x="4857506" y="5438205"/>
            <a:ext cx="1281428" cy="411869"/>
          </a:xfrm>
          <a:prstGeom prst="rect">
            <a:avLst/>
          </a:prstGeom>
          <a:solidFill>
            <a:srgbClr val="B9FFD9"/>
          </a:solidFill>
        </p:spPr>
        <p:txBody>
          <a:bodyPr wrap="square" lIns="0" tIns="0" rIns="0" bIns="0" rtlCol="0" anchor="ctr">
            <a:normAutofit/>
          </a:bodyPr>
          <a:lstStyle/>
          <a:p>
            <a:pPr algn="ctr"/>
            <a:r>
              <a:rPr lang="en-US" sz="1000" dirty="0"/>
              <a:t>High</a:t>
            </a:r>
            <a:endParaRPr lang="en-PH" sz="1000" dirty="0"/>
          </a:p>
        </p:txBody>
      </p:sp>
      <p:sp>
        <p:nvSpPr>
          <p:cNvPr id="108" name="TextBox 107">
            <a:extLst>
              <a:ext uri="{FF2B5EF4-FFF2-40B4-BE49-F238E27FC236}">
                <a16:creationId xmlns:a16="http://schemas.microsoft.com/office/drawing/2014/main" id="{1B0D78ED-A23A-4531-B9A5-A928D25770D6}"/>
              </a:ext>
            </a:extLst>
          </p:cNvPr>
          <p:cNvSpPr txBox="1"/>
          <p:nvPr/>
        </p:nvSpPr>
        <p:spPr>
          <a:xfrm>
            <a:off x="6211838" y="2581765"/>
            <a:ext cx="1281428" cy="411869"/>
          </a:xfrm>
          <a:prstGeom prst="rect">
            <a:avLst/>
          </a:prstGeom>
          <a:solidFill>
            <a:srgbClr val="FFF1C5"/>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Medium</a:t>
            </a:r>
            <a:endParaRPr lang="en-PH" sz="1000" b="0" dirty="0">
              <a:latin typeface="+mn-lt"/>
            </a:endParaRPr>
          </a:p>
        </p:txBody>
      </p:sp>
      <p:sp>
        <p:nvSpPr>
          <p:cNvPr id="109" name="TextBox 108">
            <a:extLst>
              <a:ext uri="{FF2B5EF4-FFF2-40B4-BE49-F238E27FC236}">
                <a16:creationId xmlns:a16="http://schemas.microsoft.com/office/drawing/2014/main" id="{E4AB4149-9372-447A-9A0C-9A36E26A2179}"/>
              </a:ext>
            </a:extLst>
          </p:cNvPr>
          <p:cNvSpPr txBox="1"/>
          <p:nvPr/>
        </p:nvSpPr>
        <p:spPr>
          <a:xfrm>
            <a:off x="6211838" y="3057838"/>
            <a:ext cx="1281428" cy="411869"/>
          </a:xfrm>
          <a:prstGeom prst="rect">
            <a:avLst/>
          </a:prstGeom>
          <a:solidFill>
            <a:srgbClr val="FFF1C5"/>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Medium</a:t>
            </a:r>
            <a:endParaRPr lang="en-PH" sz="1000" b="0" dirty="0">
              <a:latin typeface="+mn-lt"/>
            </a:endParaRPr>
          </a:p>
        </p:txBody>
      </p:sp>
      <p:sp>
        <p:nvSpPr>
          <p:cNvPr id="110" name="TextBox 109">
            <a:extLst>
              <a:ext uri="{FF2B5EF4-FFF2-40B4-BE49-F238E27FC236}">
                <a16:creationId xmlns:a16="http://schemas.microsoft.com/office/drawing/2014/main" id="{6B745CA4-0C9C-43BC-88EB-4F35EAE36500}"/>
              </a:ext>
            </a:extLst>
          </p:cNvPr>
          <p:cNvSpPr txBox="1"/>
          <p:nvPr/>
        </p:nvSpPr>
        <p:spPr>
          <a:xfrm>
            <a:off x="6211838" y="3533910"/>
            <a:ext cx="1281428" cy="411869"/>
          </a:xfrm>
          <a:prstGeom prst="rect">
            <a:avLst/>
          </a:prstGeom>
          <a:solidFill>
            <a:srgbClr val="FFF1C5"/>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Medium</a:t>
            </a:r>
            <a:endParaRPr lang="en-PH" sz="1000" b="0" dirty="0">
              <a:latin typeface="+mn-lt"/>
            </a:endParaRPr>
          </a:p>
        </p:txBody>
      </p:sp>
      <p:sp>
        <p:nvSpPr>
          <p:cNvPr id="111" name="TextBox 110">
            <a:extLst>
              <a:ext uri="{FF2B5EF4-FFF2-40B4-BE49-F238E27FC236}">
                <a16:creationId xmlns:a16="http://schemas.microsoft.com/office/drawing/2014/main" id="{5B79BD80-89B1-4669-819D-0197387DF802}"/>
              </a:ext>
            </a:extLst>
          </p:cNvPr>
          <p:cNvSpPr txBox="1"/>
          <p:nvPr/>
        </p:nvSpPr>
        <p:spPr>
          <a:xfrm>
            <a:off x="6211838" y="4009983"/>
            <a:ext cx="1281428" cy="411869"/>
          </a:xfrm>
          <a:prstGeom prst="rect">
            <a:avLst/>
          </a:prstGeom>
          <a:solidFill>
            <a:srgbClr val="FFF1C5"/>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Medium</a:t>
            </a:r>
            <a:endParaRPr lang="en-PH" sz="1000" b="0" dirty="0">
              <a:latin typeface="+mn-lt"/>
            </a:endParaRPr>
          </a:p>
        </p:txBody>
      </p:sp>
      <p:sp>
        <p:nvSpPr>
          <p:cNvPr id="112" name="TextBox 111">
            <a:extLst>
              <a:ext uri="{FF2B5EF4-FFF2-40B4-BE49-F238E27FC236}">
                <a16:creationId xmlns:a16="http://schemas.microsoft.com/office/drawing/2014/main" id="{16C27AC4-2478-4EA7-B768-65265F7949A3}"/>
              </a:ext>
            </a:extLst>
          </p:cNvPr>
          <p:cNvSpPr txBox="1"/>
          <p:nvPr/>
        </p:nvSpPr>
        <p:spPr>
          <a:xfrm>
            <a:off x="6211838" y="4486055"/>
            <a:ext cx="1281428" cy="411869"/>
          </a:xfrm>
          <a:prstGeom prst="rect">
            <a:avLst/>
          </a:prstGeom>
          <a:solidFill>
            <a:srgbClr val="FFF1C5"/>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Medium</a:t>
            </a:r>
            <a:endParaRPr lang="en-PH" sz="1000" b="0" dirty="0">
              <a:latin typeface="+mn-lt"/>
            </a:endParaRPr>
          </a:p>
        </p:txBody>
      </p:sp>
      <p:sp>
        <p:nvSpPr>
          <p:cNvPr id="113" name="TextBox 112">
            <a:extLst>
              <a:ext uri="{FF2B5EF4-FFF2-40B4-BE49-F238E27FC236}">
                <a16:creationId xmlns:a16="http://schemas.microsoft.com/office/drawing/2014/main" id="{8973332C-B6A3-4E33-AEE7-B71C70D1DE9F}"/>
              </a:ext>
            </a:extLst>
          </p:cNvPr>
          <p:cNvSpPr txBox="1"/>
          <p:nvPr/>
        </p:nvSpPr>
        <p:spPr>
          <a:xfrm>
            <a:off x="6211838" y="4962128"/>
            <a:ext cx="1281428" cy="411869"/>
          </a:xfrm>
          <a:prstGeom prst="rect">
            <a:avLst/>
          </a:prstGeom>
          <a:solidFill>
            <a:srgbClr val="FFF1C5"/>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Medium</a:t>
            </a:r>
            <a:endParaRPr lang="en-PH" sz="1000" b="0" dirty="0">
              <a:latin typeface="+mn-lt"/>
            </a:endParaRPr>
          </a:p>
        </p:txBody>
      </p:sp>
      <p:sp>
        <p:nvSpPr>
          <p:cNvPr id="114" name="TextBox 113">
            <a:extLst>
              <a:ext uri="{FF2B5EF4-FFF2-40B4-BE49-F238E27FC236}">
                <a16:creationId xmlns:a16="http://schemas.microsoft.com/office/drawing/2014/main" id="{A132D9DC-B9E0-40B0-AA5B-4075A4E42C29}"/>
              </a:ext>
            </a:extLst>
          </p:cNvPr>
          <p:cNvSpPr txBox="1"/>
          <p:nvPr/>
        </p:nvSpPr>
        <p:spPr>
          <a:xfrm>
            <a:off x="6211838" y="5438205"/>
            <a:ext cx="1281428" cy="411869"/>
          </a:xfrm>
          <a:prstGeom prst="rect">
            <a:avLst/>
          </a:prstGeom>
          <a:solidFill>
            <a:srgbClr val="FFF1C5"/>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Medium</a:t>
            </a:r>
            <a:endParaRPr lang="en-PH" sz="1000" b="0" dirty="0">
              <a:latin typeface="+mn-lt"/>
            </a:endParaRPr>
          </a:p>
        </p:txBody>
      </p:sp>
      <p:sp>
        <p:nvSpPr>
          <p:cNvPr id="115" name="TextBox 114">
            <a:extLst>
              <a:ext uri="{FF2B5EF4-FFF2-40B4-BE49-F238E27FC236}">
                <a16:creationId xmlns:a16="http://schemas.microsoft.com/office/drawing/2014/main" id="{168CE8B0-3356-4A4B-A52B-B4803B05482B}"/>
              </a:ext>
            </a:extLst>
          </p:cNvPr>
          <p:cNvSpPr txBox="1"/>
          <p:nvPr/>
        </p:nvSpPr>
        <p:spPr>
          <a:xfrm>
            <a:off x="7566170" y="2581765"/>
            <a:ext cx="1281428" cy="411869"/>
          </a:xfrm>
          <a:prstGeom prst="rect">
            <a:avLst/>
          </a:prstGeom>
          <a:solidFill>
            <a:srgbClr val="FFC9C9"/>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Low</a:t>
            </a:r>
            <a:endParaRPr lang="en-PH" sz="1000" b="0" dirty="0">
              <a:latin typeface="+mn-lt"/>
            </a:endParaRPr>
          </a:p>
        </p:txBody>
      </p:sp>
      <p:sp>
        <p:nvSpPr>
          <p:cNvPr id="116" name="TextBox 115">
            <a:extLst>
              <a:ext uri="{FF2B5EF4-FFF2-40B4-BE49-F238E27FC236}">
                <a16:creationId xmlns:a16="http://schemas.microsoft.com/office/drawing/2014/main" id="{B23EAC0C-B0E0-4972-99B5-DB569B01353B}"/>
              </a:ext>
            </a:extLst>
          </p:cNvPr>
          <p:cNvSpPr txBox="1"/>
          <p:nvPr/>
        </p:nvSpPr>
        <p:spPr>
          <a:xfrm>
            <a:off x="7566170" y="3057838"/>
            <a:ext cx="1281428" cy="411869"/>
          </a:xfrm>
          <a:prstGeom prst="rect">
            <a:avLst/>
          </a:prstGeom>
          <a:solidFill>
            <a:srgbClr val="FFC9C9"/>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Low</a:t>
            </a:r>
            <a:endParaRPr lang="en-PH" sz="1000" b="0" dirty="0">
              <a:latin typeface="+mn-lt"/>
            </a:endParaRPr>
          </a:p>
        </p:txBody>
      </p:sp>
      <p:sp>
        <p:nvSpPr>
          <p:cNvPr id="117" name="TextBox 116">
            <a:extLst>
              <a:ext uri="{FF2B5EF4-FFF2-40B4-BE49-F238E27FC236}">
                <a16:creationId xmlns:a16="http://schemas.microsoft.com/office/drawing/2014/main" id="{8115A57C-0495-4A1F-BB78-1CE1534DCEB4}"/>
              </a:ext>
            </a:extLst>
          </p:cNvPr>
          <p:cNvSpPr txBox="1"/>
          <p:nvPr/>
        </p:nvSpPr>
        <p:spPr>
          <a:xfrm>
            <a:off x="7566170" y="3533910"/>
            <a:ext cx="1281428" cy="411869"/>
          </a:xfrm>
          <a:prstGeom prst="rect">
            <a:avLst/>
          </a:prstGeom>
          <a:solidFill>
            <a:srgbClr val="FFC9C9"/>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Low</a:t>
            </a:r>
            <a:endParaRPr lang="en-PH" sz="1000" b="0" dirty="0">
              <a:latin typeface="+mn-lt"/>
            </a:endParaRPr>
          </a:p>
        </p:txBody>
      </p:sp>
      <p:sp>
        <p:nvSpPr>
          <p:cNvPr id="118" name="TextBox 117">
            <a:extLst>
              <a:ext uri="{FF2B5EF4-FFF2-40B4-BE49-F238E27FC236}">
                <a16:creationId xmlns:a16="http://schemas.microsoft.com/office/drawing/2014/main" id="{B6EBB54C-794C-4148-8B89-2838D2210A09}"/>
              </a:ext>
            </a:extLst>
          </p:cNvPr>
          <p:cNvSpPr txBox="1"/>
          <p:nvPr/>
        </p:nvSpPr>
        <p:spPr>
          <a:xfrm>
            <a:off x="7566170" y="4009983"/>
            <a:ext cx="1281428" cy="411869"/>
          </a:xfrm>
          <a:prstGeom prst="rect">
            <a:avLst/>
          </a:prstGeom>
          <a:solidFill>
            <a:srgbClr val="FFC9C9"/>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Low</a:t>
            </a:r>
            <a:endParaRPr lang="en-PH" sz="1000" b="0" dirty="0">
              <a:latin typeface="+mn-lt"/>
            </a:endParaRPr>
          </a:p>
        </p:txBody>
      </p:sp>
      <p:sp>
        <p:nvSpPr>
          <p:cNvPr id="119" name="TextBox 118">
            <a:extLst>
              <a:ext uri="{FF2B5EF4-FFF2-40B4-BE49-F238E27FC236}">
                <a16:creationId xmlns:a16="http://schemas.microsoft.com/office/drawing/2014/main" id="{E4A933B4-4635-4710-8528-9F569C8D16A1}"/>
              </a:ext>
            </a:extLst>
          </p:cNvPr>
          <p:cNvSpPr txBox="1"/>
          <p:nvPr/>
        </p:nvSpPr>
        <p:spPr>
          <a:xfrm>
            <a:off x="7566170" y="4486055"/>
            <a:ext cx="1281428" cy="411869"/>
          </a:xfrm>
          <a:prstGeom prst="rect">
            <a:avLst/>
          </a:prstGeom>
          <a:solidFill>
            <a:srgbClr val="FFC9C9"/>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Low</a:t>
            </a:r>
            <a:endParaRPr lang="en-PH" sz="1000" b="0" dirty="0">
              <a:latin typeface="+mn-lt"/>
            </a:endParaRPr>
          </a:p>
        </p:txBody>
      </p:sp>
      <p:sp>
        <p:nvSpPr>
          <p:cNvPr id="120" name="TextBox 119">
            <a:extLst>
              <a:ext uri="{FF2B5EF4-FFF2-40B4-BE49-F238E27FC236}">
                <a16:creationId xmlns:a16="http://schemas.microsoft.com/office/drawing/2014/main" id="{3AE70238-57A9-41B2-AF7D-84032B1C0D30}"/>
              </a:ext>
            </a:extLst>
          </p:cNvPr>
          <p:cNvSpPr txBox="1"/>
          <p:nvPr/>
        </p:nvSpPr>
        <p:spPr>
          <a:xfrm>
            <a:off x="7566170" y="4962128"/>
            <a:ext cx="1281428" cy="411869"/>
          </a:xfrm>
          <a:prstGeom prst="rect">
            <a:avLst/>
          </a:prstGeom>
          <a:solidFill>
            <a:srgbClr val="FFC9C9"/>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Low</a:t>
            </a:r>
            <a:endParaRPr lang="en-PH" sz="1000" b="0" dirty="0">
              <a:latin typeface="+mn-lt"/>
            </a:endParaRPr>
          </a:p>
        </p:txBody>
      </p:sp>
      <p:sp>
        <p:nvSpPr>
          <p:cNvPr id="121" name="TextBox 120">
            <a:extLst>
              <a:ext uri="{FF2B5EF4-FFF2-40B4-BE49-F238E27FC236}">
                <a16:creationId xmlns:a16="http://schemas.microsoft.com/office/drawing/2014/main" id="{063459E5-17BC-4977-8914-FC7A7BF4C9A4}"/>
              </a:ext>
            </a:extLst>
          </p:cNvPr>
          <p:cNvSpPr txBox="1"/>
          <p:nvPr/>
        </p:nvSpPr>
        <p:spPr>
          <a:xfrm>
            <a:off x="7566170" y="5438205"/>
            <a:ext cx="1281428" cy="411869"/>
          </a:xfrm>
          <a:prstGeom prst="rect">
            <a:avLst/>
          </a:prstGeom>
          <a:solidFill>
            <a:srgbClr val="FFC9C9"/>
          </a:solidFill>
        </p:spPr>
        <p:txBody>
          <a:bodyPr wrap="square" lIns="0" tIns="0" rIns="0" bIns="0" rtlCol="0" anchor="ctr">
            <a:normAutofit/>
          </a:bodyPr>
          <a:lstStyle>
            <a:defPPr>
              <a:defRPr lang="en-US"/>
            </a:defPPr>
            <a:lvl1pPr algn="ctr">
              <a:defRPr sz="1200" b="1">
                <a:latin typeface="+mj-lt"/>
              </a:defRPr>
            </a:lvl1pPr>
          </a:lstStyle>
          <a:p>
            <a:r>
              <a:rPr lang="en-US" sz="1000" b="0" dirty="0">
                <a:latin typeface="+mn-lt"/>
              </a:rPr>
              <a:t>Low</a:t>
            </a:r>
            <a:endParaRPr lang="en-PH" sz="1000" b="0" dirty="0">
              <a:latin typeface="+mn-lt"/>
            </a:endParaRPr>
          </a:p>
        </p:txBody>
      </p:sp>
      <p:sp>
        <p:nvSpPr>
          <p:cNvPr id="122" name="TextBox 121">
            <a:extLst>
              <a:ext uri="{FF2B5EF4-FFF2-40B4-BE49-F238E27FC236}">
                <a16:creationId xmlns:a16="http://schemas.microsoft.com/office/drawing/2014/main" id="{2AA5D66D-2874-476D-9836-BFA2C3F9353D}"/>
              </a:ext>
            </a:extLst>
          </p:cNvPr>
          <p:cNvSpPr txBox="1"/>
          <p:nvPr/>
        </p:nvSpPr>
        <p:spPr>
          <a:xfrm>
            <a:off x="272847" y="2581762"/>
            <a:ext cx="1803091" cy="411869"/>
          </a:xfrm>
          <a:prstGeom prst="rect">
            <a:avLst/>
          </a:prstGeom>
          <a:noFill/>
        </p:spPr>
        <p:txBody>
          <a:bodyPr wrap="square" lIns="0" tIns="0" rIns="0" bIns="0" rtlCol="0" anchor="ctr">
            <a:normAutofit/>
          </a:bodyPr>
          <a:lstStyle/>
          <a:p>
            <a:pPr algn="r"/>
            <a:r>
              <a:rPr lang="en-US" sz="1000" b="1" dirty="0">
                <a:solidFill>
                  <a:schemeClr val="accent1"/>
                </a:solidFill>
              </a:rPr>
              <a:t>Lorem ipsum dolor</a:t>
            </a:r>
            <a:endParaRPr lang="en-PH" sz="1000" b="1" dirty="0"/>
          </a:p>
        </p:txBody>
      </p:sp>
      <p:sp>
        <p:nvSpPr>
          <p:cNvPr id="123" name="TextBox 122">
            <a:extLst>
              <a:ext uri="{FF2B5EF4-FFF2-40B4-BE49-F238E27FC236}">
                <a16:creationId xmlns:a16="http://schemas.microsoft.com/office/drawing/2014/main" id="{62B33AF5-CF87-405C-A905-B6F3672E83F7}"/>
              </a:ext>
            </a:extLst>
          </p:cNvPr>
          <p:cNvSpPr txBox="1"/>
          <p:nvPr/>
        </p:nvSpPr>
        <p:spPr>
          <a:xfrm>
            <a:off x="272847" y="3057835"/>
            <a:ext cx="1803091" cy="411869"/>
          </a:xfrm>
          <a:prstGeom prst="rect">
            <a:avLst/>
          </a:prstGeom>
          <a:noFill/>
        </p:spPr>
        <p:txBody>
          <a:bodyPr wrap="square" lIns="0" tIns="0" rIns="0" bIns="0" rtlCol="0" anchor="ctr">
            <a:normAutofit/>
          </a:bodyPr>
          <a:lstStyle/>
          <a:p>
            <a:pPr algn="r"/>
            <a:r>
              <a:rPr lang="en-US" sz="1000" b="1" dirty="0">
                <a:solidFill>
                  <a:schemeClr val="accent1"/>
                </a:solidFill>
              </a:rPr>
              <a:t>Lorem ipsum dolor</a:t>
            </a:r>
            <a:endParaRPr lang="en-PH" sz="1000" b="1" dirty="0"/>
          </a:p>
        </p:txBody>
      </p:sp>
      <p:sp>
        <p:nvSpPr>
          <p:cNvPr id="124" name="TextBox 123">
            <a:extLst>
              <a:ext uri="{FF2B5EF4-FFF2-40B4-BE49-F238E27FC236}">
                <a16:creationId xmlns:a16="http://schemas.microsoft.com/office/drawing/2014/main" id="{C8E7F89A-7603-441C-813D-42AA346D25B8}"/>
              </a:ext>
            </a:extLst>
          </p:cNvPr>
          <p:cNvSpPr txBox="1"/>
          <p:nvPr/>
        </p:nvSpPr>
        <p:spPr>
          <a:xfrm>
            <a:off x="272847" y="3533907"/>
            <a:ext cx="1803091" cy="411869"/>
          </a:xfrm>
          <a:prstGeom prst="rect">
            <a:avLst/>
          </a:prstGeom>
          <a:noFill/>
        </p:spPr>
        <p:txBody>
          <a:bodyPr wrap="square" lIns="0" tIns="0" rIns="0" bIns="0" rtlCol="0" anchor="ctr">
            <a:normAutofit/>
          </a:bodyPr>
          <a:lstStyle/>
          <a:p>
            <a:pPr algn="r"/>
            <a:r>
              <a:rPr lang="en-US" sz="1000" b="1" dirty="0">
                <a:solidFill>
                  <a:schemeClr val="accent1"/>
                </a:solidFill>
              </a:rPr>
              <a:t>Lorem ipsum dolor</a:t>
            </a:r>
            <a:endParaRPr lang="en-PH" sz="1000" b="1" dirty="0"/>
          </a:p>
        </p:txBody>
      </p:sp>
      <p:sp>
        <p:nvSpPr>
          <p:cNvPr id="125" name="TextBox 124">
            <a:extLst>
              <a:ext uri="{FF2B5EF4-FFF2-40B4-BE49-F238E27FC236}">
                <a16:creationId xmlns:a16="http://schemas.microsoft.com/office/drawing/2014/main" id="{A8A86461-1356-4F54-8536-21E4A7B89ECC}"/>
              </a:ext>
            </a:extLst>
          </p:cNvPr>
          <p:cNvSpPr txBox="1"/>
          <p:nvPr/>
        </p:nvSpPr>
        <p:spPr>
          <a:xfrm>
            <a:off x="272847" y="4009980"/>
            <a:ext cx="1803091" cy="411869"/>
          </a:xfrm>
          <a:prstGeom prst="rect">
            <a:avLst/>
          </a:prstGeom>
          <a:noFill/>
        </p:spPr>
        <p:txBody>
          <a:bodyPr wrap="square" lIns="0" tIns="0" rIns="0" bIns="0" rtlCol="0" anchor="ctr">
            <a:normAutofit/>
          </a:bodyPr>
          <a:lstStyle/>
          <a:p>
            <a:pPr algn="r"/>
            <a:r>
              <a:rPr lang="en-US" sz="1000" b="1" dirty="0">
                <a:solidFill>
                  <a:schemeClr val="accent1"/>
                </a:solidFill>
              </a:rPr>
              <a:t>Lorem ipsum dolor</a:t>
            </a:r>
            <a:endParaRPr lang="en-PH" sz="1000" b="1" dirty="0"/>
          </a:p>
        </p:txBody>
      </p:sp>
      <p:sp>
        <p:nvSpPr>
          <p:cNvPr id="126" name="TextBox 125">
            <a:extLst>
              <a:ext uri="{FF2B5EF4-FFF2-40B4-BE49-F238E27FC236}">
                <a16:creationId xmlns:a16="http://schemas.microsoft.com/office/drawing/2014/main" id="{D06332F6-7C19-45E1-A61F-C75796B5C430}"/>
              </a:ext>
            </a:extLst>
          </p:cNvPr>
          <p:cNvSpPr txBox="1"/>
          <p:nvPr/>
        </p:nvSpPr>
        <p:spPr>
          <a:xfrm>
            <a:off x="272847" y="4486052"/>
            <a:ext cx="1803091" cy="411869"/>
          </a:xfrm>
          <a:prstGeom prst="rect">
            <a:avLst/>
          </a:prstGeom>
          <a:noFill/>
        </p:spPr>
        <p:txBody>
          <a:bodyPr wrap="square" lIns="0" tIns="0" rIns="0" bIns="0" rtlCol="0" anchor="ctr">
            <a:normAutofit/>
          </a:bodyPr>
          <a:lstStyle/>
          <a:p>
            <a:pPr algn="r"/>
            <a:r>
              <a:rPr lang="en-US" sz="1000" b="1" dirty="0">
                <a:solidFill>
                  <a:schemeClr val="accent1"/>
                </a:solidFill>
              </a:rPr>
              <a:t>Lorem ipsum dolor</a:t>
            </a:r>
            <a:endParaRPr lang="en-PH" sz="1000" b="1" dirty="0"/>
          </a:p>
        </p:txBody>
      </p:sp>
      <p:sp>
        <p:nvSpPr>
          <p:cNvPr id="127" name="TextBox 126">
            <a:extLst>
              <a:ext uri="{FF2B5EF4-FFF2-40B4-BE49-F238E27FC236}">
                <a16:creationId xmlns:a16="http://schemas.microsoft.com/office/drawing/2014/main" id="{7CCA14BB-47AA-48D1-912D-E363D31D5515}"/>
              </a:ext>
            </a:extLst>
          </p:cNvPr>
          <p:cNvSpPr txBox="1"/>
          <p:nvPr/>
        </p:nvSpPr>
        <p:spPr>
          <a:xfrm>
            <a:off x="272847" y="4962125"/>
            <a:ext cx="1803091" cy="411869"/>
          </a:xfrm>
          <a:prstGeom prst="rect">
            <a:avLst/>
          </a:prstGeom>
          <a:noFill/>
        </p:spPr>
        <p:txBody>
          <a:bodyPr wrap="square" lIns="0" tIns="0" rIns="0" bIns="0" rtlCol="0" anchor="ctr">
            <a:normAutofit/>
          </a:bodyPr>
          <a:lstStyle/>
          <a:p>
            <a:pPr algn="r"/>
            <a:r>
              <a:rPr lang="en-US" sz="1000" b="1" dirty="0">
                <a:solidFill>
                  <a:schemeClr val="accent1"/>
                </a:solidFill>
              </a:rPr>
              <a:t>Lorem ipsum dolor</a:t>
            </a:r>
            <a:endParaRPr lang="en-PH" sz="1000" b="1" dirty="0"/>
          </a:p>
        </p:txBody>
      </p:sp>
      <p:sp>
        <p:nvSpPr>
          <p:cNvPr id="128" name="TextBox 127">
            <a:extLst>
              <a:ext uri="{FF2B5EF4-FFF2-40B4-BE49-F238E27FC236}">
                <a16:creationId xmlns:a16="http://schemas.microsoft.com/office/drawing/2014/main" id="{1DC6B5BA-13B9-4B6F-AF28-6E4E6113AD9C}"/>
              </a:ext>
            </a:extLst>
          </p:cNvPr>
          <p:cNvSpPr txBox="1"/>
          <p:nvPr/>
        </p:nvSpPr>
        <p:spPr>
          <a:xfrm>
            <a:off x="272847" y="5438202"/>
            <a:ext cx="1803091" cy="411869"/>
          </a:xfrm>
          <a:prstGeom prst="rect">
            <a:avLst/>
          </a:prstGeom>
          <a:noFill/>
        </p:spPr>
        <p:txBody>
          <a:bodyPr wrap="square" lIns="0" tIns="0" rIns="0" bIns="0" rtlCol="0" anchor="ctr">
            <a:normAutofit/>
          </a:bodyPr>
          <a:lstStyle/>
          <a:p>
            <a:pPr algn="r"/>
            <a:r>
              <a:rPr lang="en-US" sz="1000" b="1" dirty="0">
                <a:solidFill>
                  <a:schemeClr val="accent1"/>
                </a:solidFill>
              </a:rPr>
              <a:t>Lorem ipsum dolor</a:t>
            </a:r>
            <a:endParaRPr lang="en-PH" sz="1000" b="1" dirty="0"/>
          </a:p>
        </p:txBody>
      </p:sp>
      <p:grpSp>
        <p:nvGrpSpPr>
          <p:cNvPr id="73" name="Group 72">
            <a:extLst>
              <a:ext uri="{FF2B5EF4-FFF2-40B4-BE49-F238E27FC236}">
                <a16:creationId xmlns:a16="http://schemas.microsoft.com/office/drawing/2014/main" id="{3E2BD3FA-55BE-47E6-BC14-F7DD5DBE7F95}"/>
              </a:ext>
            </a:extLst>
          </p:cNvPr>
          <p:cNvGrpSpPr/>
          <p:nvPr/>
        </p:nvGrpSpPr>
        <p:grpSpPr>
          <a:xfrm>
            <a:off x="272846" y="1319514"/>
            <a:ext cx="8576001" cy="278137"/>
            <a:chOff x="363794" y="1525675"/>
            <a:chExt cx="2402555" cy="424144"/>
          </a:xfrm>
        </p:grpSpPr>
        <p:sp>
          <p:nvSpPr>
            <p:cNvPr id="75" name="TextBox 74">
              <a:extLst>
                <a:ext uri="{FF2B5EF4-FFF2-40B4-BE49-F238E27FC236}">
                  <a16:creationId xmlns:a16="http://schemas.microsoft.com/office/drawing/2014/main" id="{45D2EABB-C7D3-4F67-8AC7-055DF050976E}"/>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 adipiscing elit. </a:t>
              </a:r>
              <a:endParaRPr lang="en-PH" sz="1400" b="1" dirty="0">
                <a:solidFill>
                  <a:schemeClr val="accent1"/>
                </a:solidFill>
                <a:latin typeface="+mj-lt"/>
              </a:endParaRPr>
            </a:p>
          </p:txBody>
        </p:sp>
        <p:cxnSp>
          <p:nvCxnSpPr>
            <p:cNvPr id="79" name="Straight Connector 78">
              <a:extLst>
                <a:ext uri="{FF2B5EF4-FFF2-40B4-BE49-F238E27FC236}">
                  <a16:creationId xmlns:a16="http://schemas.microsoft.com/office/drawing/2014/main" id="{C5E6A091-FFF0-4150-A6A3-01715D47EA9C}"/>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4" name="TextBox 73">
            <a:extLst>
              <a:ext uri="{FF2B5EF4-FFF2-40B4-BE49-F238E27FC236}">
                <a16:creationId xmlns:a16="http://schemas.microsoft.com/office/drawing/2014/main" id="{37C6EAC8-F77C-45DB-91C7-26A897CB2295}"/>
              </a:ext>
            </a:extLst>
          </p:cNvPr>
          <p:cNvSpPr txBox="1"/>
          <p:nvPr/>
        </p:nvSpPr>
        <p:spPr>
          <a:xfrm>
            <a:off x="271595" y="1647730"/>
            <a:ext cx="8576001" cy="352425"/>
          </a:xfrm>
          <a:prstGeom prst="rect">
            <a:avLst/>
          </a:prstGeom>
          <a:noFill/>
        </p:spPr>
        <p:txBody>
          <a:bodyPr wrap="square" lIns="0" tIns="0" rIns="0" bIns="0" rtlCol="0" anchor="ctr">
            <a:normAutofit/>
          </a:bodyPr>
          <a:lstStyle/>
          <a:p>
            <a:r>
              <a:rPr lang="en-US" sz="900" dirty="0"/>
              <a:t>Lorem ipsum dolor sit amet, consectetur adipiscing elit. Ut tempor, quam et mattis pulvinar, mauris ligula suscipit arcu, sed elementum diam leo at magna. Curabitur maximus sodales massa, eu bibendum dui bibendum vel. </a:t>
            </a:r>
            <a:endParaRPr lang="en-PH" sz="900" dirty="0"/>
          </a:p>
        </p:txBody>
      </p:sp>
    </p:spTree>
    <p:extLst>
      <p:ext uri="{BB962C8B-B14F-4D97-AF65-F5344CB8AC3E}">
        <p14:creationId xmlns:p14="http://schemas.microsoft.com/office/powerpoint/2010/main" val="310142627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E9C0CE-FB78-4C3B-940D-6B7A6A194E3E}"/>
              </a:ext>
            </a:extLst>
          </p:cNvPr>
          <p:cNvSpPr>
            <a:spLocks noGrp="1"/>
          </p:cNvSpPr>
          <p:nvPr>
            <p:ph type="title"/>
          </p:nvPr>
        </p:nvSpPr>
        <p:spPr/>
        <p:txBody>
          <a:bodyPr>
            <a:normAutofit/>
          </a:bodyPr>
          <a:lstStyle/>
          <a:p>
            <a:r>
              <a:rPr lang="en-US" b="1" dirty="0"/>
              <a:t>Icon Rows with Color Tags</a:t>
            </a:r>
          </a:p>
        </p:txBody>
      </p:sp>
      <p:sp>
        <p:nvSpPr>
          <p:cNvPr id="8" name="Slide Number Placeholder 7">
            <a:extLst>
              <a:ext uri="{FF2B5EF4-FFF2-40B4-BE49-F238E27FC236}">
                <a16:creationId xmlns:a16="http://schemas.microsoft.com/office/drawing/2014/main" id="{8864B42F-9A23-4CDE-BC94-FF3544D61CC7}"/>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169</a:t>
            </a:fld>
            <a:endParaRPr lang="en-PH" dirty="0"/>
          </a:p>
        </p:txBody>
      </p:sp>
      <p:graphicFrame>
        <p:nvGraphicFramePr>
          <p:cNvPr id="9" name="Table 3">
            <a:extLst>
              <a:ext uri="{FF2B5EF4-FFF2-40B4-BE49-F238E27FC236}">
                <a16:creationId xmlns:a16="http://schemas.microsoft.com/office/drawing/2014/main" id="{AE809E03-836F-478A-BCAC-3D8ABE06A1E7}"/>
              </a:ext>
            </a:extLst>
          </p:cNvPr>
          <p:cNvGraphicFramePr>
            <a:graphicFrameLocks noGrp="1"/>
          </p:cNvGraphicFramePr>
          <p:nvPr>
            <p:extLst>
              <p:ext uri="{D42A27DB-BD31-4B8C-83A1-F6EECF244321}">
                <p14:modId xmlns:p14="http://schemas.microsoft.com/office/powerpoint/2010/main" val="2497155194"/>
              </p:ext>
            </p:extLst>
          </p:nvPr>
        </p:nvGraphicFramePr>
        <p:xfrm>
          <a:off x="272846" y="1851948"/>
          <a:ext cx="8576002" cy="2992302"/>
        </p:xfrm>
        <a:graphic>
          <a:graphicData uri="http://schemas.openxmlformats.org/drawingml/2006/table">
            <a:tbl>
              <a:tblPr firstRow="1" bandRow="1">
                <a:tableStyleId>{5C22544A-7EE6-4342-B048-85BDC9FD1C3A}</a:tableStyleId>
              </a:tblPr>
              <a:tblGrid>
                <a:gridCol w="1555955">
                  <a:extLst>
                    <a:ext uri="{9D8B030D-6E8A-4147-A177-3AD203B41FA5}">
                      <a16:colId xmlns:a16="http://schemas.microsoft.com/office/drawing/2014/main" val="1250218143"/>
                    </a:ext>
                  </a:extLst>
                </a:gridCol>
                <a:gridCol w="1302713">
                  <a:extLst>
                    <a:ext uri="{9D8B030D-6E8A-4147-A177-3AD203B41FA5}">
                      <a16:colId xmlns:a16="http://schemas.microsoft.com/office/drawing/2014/main" val="3570518564"/>
                    </a:ext>
                  </a:extLst>
                </a:gridCol>
                <a:gridCol w="5717334">
                  <a:extLst>
                    <a:ext uri="{9D8B030D-6E8A-4147-A177-3AD203B41FA5}">
                      <a16:colId xmlns:a16="http://schemas.microsoft.com/office/drawing/2014/main" val="3270636367"/>
                    </a:ext>
                  </a:extLst>
                </a:gridCol>
              </a:tblGrid>
              <a:tr h="30077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100" b="1" i="0" u="none" strike="noStrike" kern="1200" cap="none" spc="0" normalizeH="0" baseline="0" noProof="0" dirty="0">
                        <a:ln>
                          <a:noFill/>
                        </a:ln>
                        <a:solidFill>
                          <a:schemeClr val="tx2"/>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tx2"/>
                          </a:solidFill>
                          <a:effectLst/>
                          <a:uLnTx/>
                          <a:uFillTx/>
                          <a:latin typeface="+mn-lt"/>
                          <a:ea typeface="+mn-ea"/>
                          <a:cs typeface="+mn-cs"/>
                        </a:rPr>
                        <a:t>Lorem ipsum</a:t>
                      </a:r>
                      <a:endParaRPr kumimoji="0" lang="en-PH" sz="1100" b="1" i="0" u="none" strike="noStrike" kern="1200" cap="none" spc="0" normalizeH="0" baseline="0" noProof="0" dirty="0">
                        <a:ln>
                          <a:noFill/>
                        </a:ln>
                        <a:solidFill>
                          <a:schemeClr val="tx2"/>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100" b="1" i="0" u="none" strike="noStrike" kern="1200" cap="none" spc="0" normalizeH="0" baseline="0" noProof="0" dirty="0">
                        <a:ln>
                          <a:noFill/>
                        </a:ln>
                        <a:solidFill>
                          <a:schemeClr val="tx2"/>
                        </a:solidFill>
                        <a:effectLst/>
                        <a:uLnTx/>
                        <a:uFillTx/>
                        <a:latin typeface="+mn-lt"/>
                        <a:ea typeface="+mn-ea"/>
                        <a:cs typeface="+mn-cs"/>
                      </a:endParaRPr>
                    </a:p>
                  </a:txBody>
                  <a:tcPr marL="68580" marR="68580" marT="34290" marB="34290" anchor="ctr">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6197118"/>
                  </a:ext>
                </a:extLst>
              </a:tr>
              <a:tr h="5383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1050" b="0" i="0" u="none" strike="noStrike" kern="1200" cap="none" spc="0" normalizeH="0" baseline="0" noProof="0" dirty="0">
                        <a:ln>
                          <a:noFill/>
                        </a:ln>
                        <a:solidFill>
                          <a:srgbClr val="1A1A1A"/>
                        </a:solidFill>
                        <a:effectLst/>
                        <a:uLnTx/>
                        <a:uFillTx/>
                        <a:latin typeface="+mn-lt"/>
                        <a:ea typeface="+mn-ea"/>
                        <a:cs typeface="+mn-cs"/>
                      </a:endParaRPr>
                    </a:p>
                  </a:txBody>
                  <a:tcPr marL="405000" marR="68580" marT="34290" marB="3429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p>
                      <a:pPr marL="171450" indent="-171450">
                        <a:buFont typeface="Arial" panose="020B0604020202020204" pitchFamily="34" charset="0"/>
                        <a:buChar char="•"/>
                      </a:pPr>
                      <a:r>
                        <a:rPr lang="en-US" sz="1050" dirty="0">
                          <a:latin typeface="+mn-lt"/>
                        </a:rPr>
                        <a:t>Lorem ipsum dolor sit amet, consectetur adipiscing elit. Ut tempor, quam et mattis pulvinar, mauris ligula suscipit arcu, sed elementum diam leo at magna.</a:t>
                      </a:r>
                      <a:endParaRPr lang="en-PH" sz="1400" dirty="0">
                        <a:latin typeface="+mn-lt"/>
                      </a:endParaRPr>
                    </a:p>
                  </a:txBody>
                  <a:tcPr marL="68580" marR="68580" marT="34290" marB="34290">
                    <a:lnL w="12700" cmpd="sng">
                      <a:noFill/>
                    </a:lnL>
                    <a:lnR w="12700" cmpd="sng">
                      <a:noFill/>
                    </a:lnR>
                    <a:lnT w="12700" cap="flat" cmpd="sng" algn="ctr">
                      <a:solidFill>
                        <a:schemeClr val="tx1">
                          <a:lumMod val="50000"/>
                          <a:lumOff val="50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5444624"/>
                  </a:ext>
                </a:extLst>
              </a:tr>
              <a:tr h="5383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1050" b="0" i="0" u="none" strike="noStrike" kern="1200" cap="none" spc="0" normalizeH="0" baseline="0" noProof="0" dirty="0">
                        <a:ln>
                          <a:noFill/>
                        </a:ln>
                        <a:solidFill>
                          <a:srgbClr val="1A1A1A"/>
                        </a:solidFill>
                        <a:effectLst/>
                        <a:uLnTx/>
                        <a:uFillTx/>
                        <a:latin typeface="+mn-lt"/>
                        <a:ea typeface="+mn-ea"/>
                        <a:cs typeface="+mn-cs"/>
                      </a:endParaRPr>
                    </a:p>
                  </a:txBody>
                  <a:tcPr marL="40500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B9FFD9"/>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 suscipit arcu, sed elementum diam leo at magna.</a:t>
                      </a:r>
                      <a:endParaRPr kumimoji="0" lang="en-PH" sz="1400" b="0"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6752896"/>
                  </a:ext>
                </a:extLst>
              </a:tr>
              <a:tr h="5383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1050" b="0" i="0" u="none" strike="noStrike" kern="1200" cap="none" spc="0" normalizeH="0" baseline="0" noProof="0" dirty="0">
                        <a:ln>
                          <a:noFill/>
                        </a:ln>
                        <a:solidFill>
                          <a:srgbClr val="1A1A1A"/>
                        </a:solidFill>
                        <a:effectLst/>
                        <a:uLnTx/>
                        <a:uFillTx/>
                        <a:latin typeface="+mn-lt"/>
                        <a:ea typeface="+mn-ea"/>
                        <a:cs typeface="+mn-cs"/>
                      </a:endParaRPr>
                    </a:p>
                  </a:txBody>
                  <a:tcPr marL="40500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9C9"/>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 suscipit arcu, sed elementum diam leo at magna.</a:t>
                      </a:r>
                      <a:endParaRPr kumimoji="0" lang="en-PH" sz="1400" b="0"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0065635"/>
                  </a:ext>
                </a:extLst>
              </a:tr>
              <a:tr h="5383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1050" b="0" i="0" u="none" strike="noStrike" kern="1200" cap="none" spc="0" normalizeH="0" baseline="0" noProof="0" dirty="0">
                        <a:ln>
                          <a:noFill/>
                        </a:ln>
                        <a:solidFill>
                          <a:srgbClr val="1A1A1A"/>
                        </a:solidFill>
                        <a:effectLst/>
                        <a:uLnTx/>
                        <a:uFillTx/>
                        <a:latin typeface="+mn-lt"/>
                        <a:ea typeface="+mn-ea"/>
                        <a:cs typeface="+mn-cs"/>
                      </a:endParaRPr>
                    </a:p>
                  </a:txBody>
                  <a:tcPr marL="40500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1C5"/>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 suscipit arcu, sed elementum diam leo at magna.</a:t>
                      </a:r>
                      <a:endParaRPr kumimoji="0" lang="en-PH" sz="1400" b="0"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5469256"/>
                  </a:ext>
                </a:extLst>
              </a:tr>
              <a:tr h="5383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A1A1A"/>
                          </a:solidFill>
                          <a:effectLst/>
                          <a:uLnTx/>
                          <a:uFillTx/>
                          <a:latin typeface="+mn-lt"/>
                          <a:ea typeface="+mn-ea"/>
                          <a:cs typeface="+mn-cs"/>
                        </a:rPr>
                        <a:t>Lorem ipsum dolor </a:t>
                      </a:r>
                      <a:endParaRPr kumimoji="0" lang="en-PH" sz="1050" b="0" i="0" u="none" strike="noStrike" kern="1200" cap="none" spc="0" normalizeH="0" baseline="0" noProof="0" dirty="0">
                        <a:ln>
                          <a:noFill/>
                        </a:ln>
                        <a:solidFill>
                          <a:srgbClr val="1A1A1A"/>
                        </a:solidFill>
                        <a:effectLst/>
                        <a:uLnTx/>
                        <a:uFillTx/>
                        <a:latin typeface="+mn-lt"/>
                        <a:ea typeface="+mn-ea"/>
                        <a:cs typeface="+mn-cs"/>
                      </a:endParaRPr>
                    </a:p>
                  </a:txBody>
                  <a:tcPr marL="40500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rgbClr val="1A1A1A"/>
                          </a:solidFill>
                          <a:effectLst/>
                          <a:uLnTx/>
                          <a:uFillTx/>
                          <a:latin typeface="+mn-lt"/>
                          <a:ea typeface="+mn-ea"/>
                          <a:cs typeface="+mn-cs"/>
                        </a:rPr>
                        <a:t>xxx</a:t>
                      </a:r>
                    </a:p>
                  </a:txBody>
                  <a:tcPr marL="6858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1C5"/>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1A1A1A"/>
                          </a:solidFill>
                          <a:effectLst/>
                          <a:uLnTx/>
                          <a:uFillTx/>
                          <a:latin typeface="+mn-lt"/>
                          <a:ea typeface="+mn-ea"/>
                          <a:cs typeface="+mn-cs"/>
                        </a:rPr>
                        <a:t>Lorem ipsum dolor sit amet, consectetur adipiscing elit. Ut tempor, quam et mattis pulvinar, mauris ligula suscipit arcu, sed elementum diam leo at magna.</a:t>
                      </a:r>
                      <a:endParaRPr kumimoji="0" lang="en-PH" sz="1400" b="0"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lnL w="12700" cmpd="sng">
                      <a:noFill/>
                    </a:lnL>
                    <a:lnR w="12700" cmpd="sng">
                      <a:noFill/>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9040835"/>
                  </a:ext>
                </a:extLst>
              </a:tr>
            </a:tbl>
          </a:graphicData>
        </a:graphic>
      </p:graphicFrame>
      <p:pic>
        <p:nvPicPr>
          <p:cNvPr id="69" name="Graphic 68" descr="Single gear with solid fill">
            <a:extLst>
              <a:ext uri="{FF2B5EF4-FFF2-40B4-BE49-F238E27FC236}">
                <a16:creationId xmlns:a16="http://schemas.microsoft.com/office/drawing/2014/main" id="{9DB38B21-DDEC-4594-BECD-AD61D670905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5269" y="2244701"/>
            <a:ext cx="361083" cy="361083"/>
          </a:xfrm>
          <a:prstGeom prst="rect">
            <a:avLst/>
          </a:prstGeom>
        </p:spPr>
      </p:pic>
      <p:pic>
        <p:nvPicPr>
          <p:cNvPr id="70" name="Graphic 69" descr="Single gear with solid fill">
            <a:extLst>
              <a:ext uri="{FF2B5EF4-FFF2-40B4-BE49-F238E27FC236}">
                <a16:creationId xmlns:a16="http://schemas.microsoft.com/office/drawing/2014/main" id="{34242F1F-3C30-4057-84C6-D78E3D090EE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5269" y="2779405"/>
            <a:ext cx="361083" cy="361083"/>
          </a:xfrm>
          <a:prstGeom prst="rect">
            <a:avLst/>
          </a:prstGeom>
        </p:spPr>
      </p:pic>
      <p:pic>
        <p:nvPicPr>
          <p:cNvPr id="71" name="Graphic 70" descr="Single gear with solid fill">
            <a:extLst>
              <a:ext uri="{FF2B5EF4-FFF2-40B4-BE49-F238E27FC236}">
                <a16:creationId xmlns:a16="http://schemas.microsoft.com/office/drawing/2014/main" id="{1315B2F2-DE20-4C46-8FF7-63AA0E67C08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5269" y="3314109"/>
            <a:ext cx="361083" cy="361083"/>
          </a:xfrm>
          <a:prstGeom prst="rect">
            <a:avLst/>
          </a:prstGeom>
        </p:spPr>
      </p:pic>
      <p:pic>
        <p:nvPicPr>
          <p:cNvPr id="72" name="Graphic 71" descr="Single gear with solid fill">
            <a:extLst>
              <a:ext uri="{FF2B5EF4-FFF2-40B4-BE49-F238E27FC236}">
                <a16:creationId xmlns:a16="http://schemas.microsoft.com/office/drawing/2014/main" id="{B13D3141-03C1-4FB9-A43C-F721148897F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5269" y="3848813"/>
            <a:ext cx="361083" cy="361083"/>
          </a:xfrm>
          <a:prstGeom prst="rect">
            <a:avLst/>
          </a:prstGeom>
        </p:spPr>
      </p:pic>
      <p:pic>
        <p:nvPicPr>
          <p:cNvPr id="73" name="Graphic 72" descr="Single gear with solid fill">
            <a:extLst>
              <a:ext uri="{FF2B5EF4-FFF2-40B4-BE49-F238E27FC236}">
                <a16:creationId xmlns:a16="http://schemas.microsoft.com/office/drawing/2014/main" id="{F8D65210-E7BE-4884-964B-2CFC113129C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5269" y="4383519"/>
            <a:ext cx="361083" cy="361083"/>
          </a:xfrm>
          <a:prstGeom prst="rect">
            <a:avLst/>
          </a:prstGeom>
        </p:spPr>
      </p:pic>
      <p:grpSp>
        <p:nvGrpSpPr>
          <p:cNvPr id="3" name="Group 2">
            <a:extLst>
              <a:ext uri="{FF2B5EF4-FFF2-40B4-BE49-F238E27FC236}">
                <a16:creationId xmlns:a16="http://schemas.microsoft.com/office/drawing/2014/main" id="{9CDB2977-A094-4887-8ACC-547F0E90B72B}"/>
              </a:ext>
            </a:extLst>
          </p:cNvPr>
          <p:cNvGrpSpPr/>
          <p:nvPr/>
        </p:nvGrpSpPr>
        <p:grpSpPr>
          <a:xfrm>
            <a:off x="272846" y="5260349"/>
            <a:ext cx="8576001" cy="869363"/>
            <a:chOff x="363794" y="1680949"/>
            <a:chExt cx="12148246" cy="802945"/>
          </a:xfrm>
        </p:grpSpPr>
        <p:sp>
          <p:nvSpPr>
            <p:cNvPr id="78" name="TextBox 77">
              <a:extLst>
                <a:ext uri="{FF2B5EF4-FFF2-40B4-BE49-F238E27FC236}">
                  <a16:creationId xmlns:a16="http://schemas.microsoft.com/office/drawing/2014/main" id="{987F948A-2B87-4885-B537-DB45E2F1CF2B}"/>
                </a:ext>
              </a:extLst>
            </p:cNvPr>
            <p:cNvSpPr txBox="1"/>
            <p:nvPr/>
          </p:nvSpPr>
          <p:spPr>
            <a:xfrm>
              <a:off x="363794" y="1680949"/>
              <a:ext cx="6006526" cy="802945"/>
            </a:xfrm>
            <a:prstGeom prst="rect">
              <a:avLst/>
            </a:prstGeom>
            <a:solidFill>
              <a:schemeClr val="bg2"/>
            </a:solidFill>
          </p:spPr>
          <p:txBody>
            <a:bodyPr wrap="square" lIns="54000" tIns="54000" rIns="54000" bIns="54000" rtlCol="0" anchor="ctr">
              <a:normAutofit/>
            </a:bodyPr>
            <a:lstStyle/>
            <a:p>
              <a:r>
                <a:rPr lang="en-US" sz="1100" b="1" dirty="0"/>
                <a:t>Lorem ipsum </a:t>
              </a:r>
            </a:p>
            <a:p>
              <a:pPr marL="266693" indent="-129776">
                <a:buFont typeface="Arial" panose="020B0604020202020204" pitchFamily="34" charset="0"/>
                <a:buChar char="•"/>
              </a:pPr>
              <a:r>
                <a:rPr lang="en-US" sz="1100" dirty="0"/>
                <a:t>dolor sit amet, consectetur adipiscing elit. Ut tempor, quam et mattis pulvinar, mauris ligula suscipit arcu, sed elementum diam leo at</a:t>
              </a:r>
            </a:p>
          </p:txBody>
        </p:sp>
        <p:sp>
          <p:nvSpPr>
            <p:cNvPr id="79" name="TextBox 78">
              <a:extLst>
                <a:ext uri="{FF2B5EF4-FFF2-40B4-BE49-F238E27FC236}">
                  <a16:creationId xmlns:a16="http://schemas.microsoft.com/office/drawing/2014/main" id="{256B2B85-9400-484B-9438-7269048D990E}"/>
                </a:ext>
              </a:extLst>
            </p:cNvPr>
            <p:cNvSpPr txBox="1"/>
            <p:nvPr/>
          </p:nvSpPr>
          <p:spPr>
            <a:xfrm>
              <a:off x="6505514" y="1680949"/>
              <a:ext cx="6006526" cy="802945"/>
            </a:xfrm>
            <a:prstGeom prst="rect">
              <a:avLst/>
            </a:prstGeom>
            <a:solidFill>
              <a:schemeClr val="bg2"/>
            </a:solidFill>
          </p:spPr>
          <p:txBody>
            <a:bodyPr wrap="square" lIns="54000" tIns="54000" rIns="54000" bIns="54000" rtlCol="0" anchor="ctr">
              <a:normAutofit/>
            </a:bodyPr>
            <a:lstStyle/>
            <a:p>
              <a:r>
                <a:rPr lang="en-US" sz="1100" b="1" dirty="0"/>
                <a:t>Lorem ipsum </a:t>
              </a:r>
            </a:p>
            <a:p>
              <a:pPr marL="266693" indent="-129776">
                <a:buFont typeface="Arial" panose="020B0604020202020204" pitchFamily="34" charset="0"/>
                <a:buChar char="•"/>
              </a:pPr>
              <a:r>
                <a:rPr lang="en-US" sz="1100" dirty="0"/>
                <a:t>dolor sit amet, consectetur adipiscing elit. Ut tempor, quam et mattis pulvinar, mauris ligula suscipit arcu, sed elementum diam leo at</a:t>
              </a:r>
            </a:p>
          </p:txBody>
        </p:sp>
      </p:grpSp>
      <p:grpSp>
        <p:nvGrpSpPr>
          <p:cNvPr id="20" name="Group 19">
            <a:extLst>
              <a:ext uri="{FF2B5EF4-FFF2-40B4-BE49-F238E27FC236}">
                <a16:creationId xmlns:a16="http://schemas.microsoft.com/office/drawing/2014/main" id="{E4A0B091-DCE7-418F-9C7E-6CFF7A5266F6}"/>
              </a:ext>
            </a:extLst>
          </p:cNvPr>
          <p:cNvGrpSpPr/>
          <p:nvPr/>
        </p:nvGrpSpPr>
        <p:grpSpPr>
          <a:xfrm>
            <a:off x="272846" y="1319514"/>
            <a:ext cx="8576001" cy="278137"/>
            <a:chOff x="363794" y="1525675"/>
            <a:chExt cx="2402555" cy="424144"/>
          </a:xfrm>
        </p:grpSpPr>
        <p:sp>
          <p:nvSpPr>
            <p:cNvPr id="21" name="TextBox 20">
              <a:extLst>
                <a:ext uri="{FF2B5EF4-FFF2-40B4-BE49-F238E27FC236}">
                  <a16:creationId xmlns:a16="http://schemas.microsoft.com/office/drawing/2014/main" id="{6249E497-F6D7-4351-9344-B080B1365B8C}"/>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 adipiscing elit. </a:t>
              </a:r>
              <a:endParaRPr lang="en-PH" sz="1400" b="1" dirty="0">
                <a:solidFill>
                  <a:schemeClr val="accent1"/>
                </a:solidFill>
                <a:latin typeface="+mj-lt"/>
              </a:endParaRPr>
            </a:p>
          </p:txBody>
        </p:sp>
        <p:cxnSp>
          <p:nvCxnSpPr>
            <p:cNvPr id="22" name="Straight Connector 21">
              <a:extLst>
                <a:ext uri="{FF2B5EF4-FFF2-40B4-BE49-F238E27FC236}">
                  <a16:creationId xmlns:a16="http://schemas.microsoft.com/office/drawing/2014/main" id="{33478FAE-BB35-4064-9CA3-4FC2BDAD87B0}"/>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5482287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149CD10-9F6C-469C-A76F-8C6B6C5C91D5}"/>
              </a:ext>
            </a:extLst>
          </p:cNvPr>
          <p:cNvSpPr>
            <a:spLocks noGrp="1"/>
          </p:cNvSpPr>
          <p:nvPr>
            <p:ph type="ctrTitle"/>
          </p:nvPr>
        </p:nvSpPr>
        <p:spPr/>
        <p:txBody>
          <a:bodyPr/>
          <a:lstStyle/>
          <a:p>
            <a:r>
              <a:rPr lang="en-PH" dirty="0"/>
              <a:t>Content Slides</a:t>
            </a:r>
          </a:p>
        </p:txBody>
      </p:sp>
    </p:spTree>
    <p:extLst>
      <p:ext uri="{BB962C8B-B14F-4D97-AF65-F5344CB8AC3E}">
        <p14:creationId xmlns:p14="http://schemas.microsoft.com/office/powerpoint/2010/main" val="148044703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FAA8E0-C117-450D-8C16-FC4838B59F2F}"/>
              </a:ext>
            </a:extLst>
          </p:cNvPr>
          <p:cNvSpPr>
            <a:spLocks noGrp="1"/>
          </p:cNvSpPr>
          <p:nvPr>
            <p:ph type="title"/>
          </p:nvPr>
        </p:nvSpPr>
        <p:spPr>
          <a:xfrm>
            <a:off x="295153" y="102266"/>
            <a:ext cx="8576001" cy="812134"/>
          </a:xfrm>
        </p:spPr>
        <p:txBody>
          <a:bodyPr>
            <a:normAutofit/>
          </a:bodyPr>
          <a:lstStyle/>
          <a:p>
            <a:r>
              <a:rPr lang="en-US" dirty="0"/>
              <a:t>Process Header with Data Table</a:t>
            </a:r>
          </a:p>
        </p:txBody>
      </p:sp>
      <p:sp>
        <p:nvSpPr>
          <p:cNvPr id="9" name="Slide Number Placeholder 8">
            <a:extLst>
              <a:ext uri="{FF2B5EF4-FFF2-40B4-BE49-F238E27FC236}">
                <a16:creationId xmlns:a16="http://schemas.microsoft.com/office/drawing/2014/main" id="{3A78E186-59C6-4C46-ADDB-4C34BAB7614B}"/>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170</a:t>
            </a:fld>
            <a:endParaRPr lang="en-PH" dirty="0"/>
          </a:p>
        </p:txBody>
      </p:sp>
      <p:cxnSp>
        <p:nvCxnSpPr>
          <p:cNvPr id="7" name="Straight Connector 6">
            <a:extLst>
              <a:ext uri="{FF2B5EF4-FFF2-40B4-BE49-F238E27FC236}">
                <a16:creationId xmlns:a16="http://schemas.microsoft.com/office/drawing/2014/main" id="{6645C74D-7887-4FF3-868C-01A7F7FCAAEC}"/>
              </a:ext>
            </a:extLst>
          </p:cNvPr>
          <p:cNvCxnSpPr>
            <a:cxnSpLocks/>
          </p:cNvCxnSpPr>
          <p:nvPr/>
        </p:nvCxnSpPr>
        <p:spPr>
          <a:xfrm>
            <a:off x="272846" y="3560952"/>
            <a:ext cx="8576001"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D3E9137-5229-4B8C-A902-BEF70497F761}"/>
              </a:ext>
            </a:extLst>
          </p:cNvPr>
          <p:cNvCxnSpPr>
            <a:cxnSpLocks/>
          </p:cNvCxnSpPr>
          <p:nvPr/>
        </p:nvCxnSpPr>
        <p:spPr>
          <a:xfrm>
            <a:off x="272846" y="2983714"/>
            <a:ext cx="8576001"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sp>
        <p:nvSpPr>
          <p:cNvPr id="4" name="ee4pContent4">
            <a:extLst>
              <a:ext uri="{FF2B5EF4-FFF2-40B4-BE49-F238E27FC236}">
                <a16:creationId xmlns:a16="http://schemas.microsoft.com/office/drawing/2014/main" id="{F472C9B6-FF8B-4643-939C-5665CC63DAE7}"/>
              </a:ext>
            </a:extLst>
          </p:cNvPr>
          <p:cNvSpPr txBox="1"/>
          <p:nvPr/>
        </p:nvSpPr>
        <p:spPr>
          <a:xfrm>
            <a:off x="1458411" y="3605325"/>
            <a:ext cx="135691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5" name="ee4pContent4">
            <a:extLst>
              <a:ext uri="{FF2B5EF4-FFF2-40B4-BE49-F238E27FC236}">
                <a16:creationId xmlns:a16="http://schemas.microsoft.com/office/drawing/2014/main" id="{7491CB06-7BA7-45A1-9005-483EBA069F48}"/>
              </a:ext>
            </a:extLst>
          </p:cNvPr>
          <p:cNvSpPr txBox="1"/>
          <p:nvPr/>
        </p:nvSpPr>
        <p:spPr>
          <a:xfrm>
            <a:off x="2949470" y="3605325"/>
            <a:ext cx="135691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6" name="ee4pContent4">
            <a:extLst>
              <a:ext uri="{FF2B5EF4-FFF2-40B4-BE49-F238E27FC236}">
                <a16:creationId xmlns:a16="http://schemas.microsoft.com/office/drawing/2014/main" id="{DC548DEE-232D-4EFA-9743-A4F2BFBFA5D0}"/>
              </a:ext>
            </a:extLst>
          </p:cNvPr>
          <p:cNvSpPr txBox="1"/>
          <p:nvPr/>
        </p:nvSpPr>
        <p:spPr>
          <a:xfrm>
            <a:off x="4440530" y="3605325"/>
            <a:ext cx="135691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10" name="ee4pContent4">
            <a:extLst>
              <a:ext uri="{FF2B5EF4-FFF2-40B4-BE49-F238E27FC236}">
                <a16:creationId xmlns:a16="http://schemas.microsoft.com/office/drawing/2014/main" id="{5271FB58-E255-4770-9364-43F23CA76C28}"/>
              </a:ext>
            </a:extLst>
          </p:cNvPr>
          <p:cNvSpPr txBox="1"/>
          <p:nvPr/>
        </p:nvSpPr>
        <p:spPr>
          <a:xfrm>
            <a:off x="5931589" y="3605325"/>
            <a:ext cx="135691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11" name="ee4pContent4">
            <a:extLst>
              <a:ext uri="{FF2B5EF4-FFF2-40B4-BE49-F238E27FC236}">
                <a16:creationId xmlns:a16="http://schemas.microsoft.com/office/drawing/2014/main" id="{7B499AB8-C993-4536-ACA5-834BAFA8588F}"/>
              </a:ext>
            </a:extLst>
          </p:cNvPr>
          <p:cNvSpPr txBox="1"/>
          <p:nvPr/>
        </p:nvSpPr>
        <p:spPr>
          <a:xfrm>
            <a:off x="7422648" y="3605325"/>
            <a:ext cx="135691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12" name="ee4pContent4">
            <a:extLst>
              <a:ext uri="{FF2B5EF4-FFF2-40B4-BE49-F238E27FC236}">
                <a16:creationId xmlns:a16="http://schemas.microsoft.com/office/drawing/2014/main" id="{2D225BEB-6C0A-4407-8DA2-727045629A23}"/>
              </a:ext>
            </a:extLst>
          </p:cNvPr>
          <p:cNvSpPr txBox="1"/>
          <p:nvPr/>
        </p:nvSpPr>
        <p:spPr>
          <a:xfrm>
            <a:off x="1458411" y="3028087"/>
            <a:ext cx="135691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lvl="1" indent="0" algn="ctr">
              <a:spcAft>
                <a:spcPts val="225"/>
              </a:spcAft>
              <a:buClr>
                <a:schemeClr val="accent4"/>
              </a:buClr>
              <a:buNone/>
            </a:pPr>
            <a:r>
              <a:rPr lang="en-US" sz="1000" b="1" dirty="0">
                <a:solidFill>
                  <a:schemeClr val="tx1"/>
                </a:solidFill>
                <a:latin typeface="+mn-lt"/>
              </a:rPr>
              <a:t>Xxx%</a:t>
            </a:r>
          </a:p>
        </p:txBody>
      </p:sp>
      <p:sp>
        <p:nvSpPr>
          <p:cNvPr id="13" name="ee4pContent4">
            <a:extLst>
              <a:ext uri="{FF2B5EF4-FFF2-40B4-BE49-F238E27FC236}">
                <a16:creationId xmlns:a16="http://schemas.microsoft.com/office/drawing/2014/main" id="{409679F3-1B53-4A63-B612-763AEA859FC8}"/>
              </a:ext>
            </a:extLst>
          </p:cNvPr>
          <p:cNvSpPr txBox="1"/>
          <p:nvPr/>
        </p:nvSpPr>
        <p:spPr>
          <a:xfrm>
            <a:off x="2949470" y="3028087"/>
            <a:ext cx="135691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lvl="1" indent="0" algn="ctr">
              <a:spcAft>
                <a:spcPts val="225"/>
              </a:spcAft>
              <a:buClr>
                <a:schemeClr val="accent4"/>
              </a:buClr>
              <a:buNone/>
            </a:pPr>
            <a:r>
              <a:rPr lang="en-US" sz="1000" b="1" dirty="0">
                <a:solidFill>
                  <a:schemeClr val="tx1"/>
                </a:solidFill>
                <a:latin typeface="+mn-lt"/>
              </a:rPr>
              <a:t>Xxx%</a:t>
            </a:r>
          </a:p>
        </p:txBody>
      </p:sp>
      <p:sp>
        <p:nvSpPr>
          <p:cNvPr id="14" name="ee4pContent4">
            <a:extLst>
              <a:ext uri="{FF2B5EF4-FFF2-40B4-BE49-F238E27FC236}">
                <a16:creationId xmlns:a16="http://schemas.microsoft.com/office/drawing/2014/main" id="{36559CB5-F0B1-4D8B-8F40-A7C2BDC97E4C}"/>
              </a:ext>
            </a:extLst>
          </p:cNvPr>
          <p:cNvSpPr txBox="1"/>
          <p:nvPr/>
        </p:nvSpPr>
        <p:spPr>
          <a:xfrm>
            <a:off x="4440530" y="3028087"/>
            <a:ext cx="135691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lvl="1" indent="0" algn="ctr">
              <a:spcAft>
                <a:spcPts val="225"/>
              </a:spcAft>
              <a:buClr>
                <a:schemeClr val="accent4"/>
              </a:buClr>
              <a:buNone/>
            </a:pPr>
            <a:r>
              <a:rPr lang="en-US" sz="1000" b="1" dirty="0">
                <a:solidFill>
                  <a:schemeClr val="tx1"/>
                </a:solidFill>
                <a:latin typeface="+mn-lt"/>
              </a:rPr>
              <a:t>Xxx%</a:t>
            </a:r>
          </a:p>
        </p:txBody>
      </p:sp>
      <p:sp>
        <p:nvSpPr>
          <p:cNvPr id="15" name="ee4pContent4">
            <a:extLst>
              <a:ext uri="{FF2B5EF4-FFF2-40B4-BE49-F238E27FC236}">
                <a16:creationId xmlns:a16="http://schemas.microsoft.com/office/drawing/2014/main" id="{3B0B136D-E1DF-47C2-9832-2AD55C9E6D88}"/>
              </a:ext>
            </a:extLst>
          </p:cNvPr>
          <p:cNvSpPr txBox="1"/>
          <p:nvPr/>
        </p:nvSpPr>
        <p:spPr>
          <a:xfrm>
            <a:off x="5931589" y="3028087"/>
            <a:ext cx="135691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lvl="1" indent="0" algn="ctr">
              <a:spcAft>
                <a:spcPts val="225"/>
              </a:spcAft>
              <a:buClr>
                <a:schemeClr val="accent4"/>
              </a:buClr>
              <a:buNone/>
            </a:pPr>
            <a:r>
              <a:rPr lang="en-US" sz="1000" b="1" dirty="0">
                <a:solidFill>
                  <a:schemeClr val="tx1"/>
                </a:solidFill>
                <a:latin typeface="+mn-lt"/>
              </a:rPr>
              <a:t>Xxx%</a:t>
            </a:r>
          </a:p>
        </p:txBody>
      </p:sp>
      <p:sp>
        <p:nvSpPr>
          <p:cNvPr id="16" name="ee4pContent4">
            <a:extLst>
              <a:ext uri="{FF2B5EF4-FFF2-40B4-BE49-F238E27FC236}">
                <a16:creationId xmlns:a16="http://schemas.microsoft.com/office/drawing/2014/main" id="{2AB7EAE9-1F2E-4419-8E99-CE66CDDA3AE5}"/>
              </a:ext>
            </a:extLst>
          </p:cNvPr>
          <p:cNvSpPr txBox="1"/>
          <p:nvPr/>
        </p:nvSpPr>
        <p:spPr>
          <a:xfrm>
            <a:off x="7422648" y="3028087"/>
            <a:ext cx="135691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lvl="1" indent="0" algn="ctr">
              <a:spcAft>
                <a:spcPts val="225"/>
              </a:spcAft>
              <a:buClr>
                <a:schemeClr val="accent4"/>
              </a:buClr>
              <a:buNone/>
            </a:pPr>
            <a:r>
              <a:rPr lang="en-US" sz="1000" b="1" dirty="0">
                <a:solidFill>
                  <a:schemeClr val="tx1"/>
                </a:solidFill>
                <a:latin typeface="+mn-lt"/>
              </a:rPr>
              <a:t>Xxx%</a:t>
            </a:r>
          </a:p>
        </p:txBody>
      </p:sp>
      <p:sp>
        <p:nvSpPr>
          <p:cNvPr id="17" name="Rectangle: Rounded Corners 16">
            <a:extLst>
              <a:ext uri="{FF2B5EF4-FFF2-40B4-BE49-F238E27FC236}">
                <a16:creationId xmlns:a16="http://schemas.microsoft.com/office/drawing/2014/main" id="{01504AA8-EB7A-4DE7-BF0D-8F3A9810B5DF}"/>
              </a:ext>
            </a:extLst>
          </p:cNvPr>
          <p:cNvSpPr/>
          <p:nvPr/>
        </p:nvSpPr>
        <p:spPr>
          <a:xfrm>
            <a:off x="1458411" y="1824066"/>
            <a:ext cx="1356912" cy="382749"/>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00" dirty="0">
                <a:solidFill>
                  <a:schemeClr val="bg1"/>
                </a:solidFill>
                <a:latin typeface="+mj-lt"/>
              </a:rPr>
              <a:t>Lorem ipsum dolor </a:t>
            </a:r>
          </a:p>
        </p:txBody>
      </p:sp>
      <p:sp>
        <p:nvSpPr>
          <p:cNvPr id="27" name="Rectangle: Rounded Corners 26">
            <a:extLst>
              <a:ext uri="{FF2B5EF4-FFF2-40B4-BE49-F238E27FC236}">
                <a16:creationId xmlns:a16="http://schemas.microsoft.com/office/drawing/2014/main" id="{5CCF2168-E811-4353-B86F-E4BC682EE60E}"/>
              </a:ext>
            </a:extLst>
          </p:cNvPr>
          <p:cNvSpPr/>
          <p:nvPr/>
        </p:nvSpPr>
        <p:spPr>
          <a:xfrm>
            <a:off x="2949470" y="1824066"/>
            <a:ext cx="1356912" cy="382749"/>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00" dirty="0">
                <a:solidFill>
                  <a:schemeClr val="bg1"/>
                </a:solidFill>
                <a:latin typeface="+mj-lt"/>
              </a:rPr>
              <a:t>Lorem ipsum dolor </a:t>
            </a:r>
          </a:p>
        </p:txBody>
      </p:sp>
      <p:sp>
        <p:nvSpPr>
          <p:cNvPr id="28" name="Rectangle: Rounded Corners 27">
            <a:extLst>
              <a:ext uri="{FF2B5EF4-FFF2-40B4-BE49-F238E27FC236}">
                <a16:creationId xmlns:a16="http://schemas.microsoft.com/office/drawing/2014/main" id="{53AAB774-C6B0-441F-A9D5-85878E03F1AD}"/>
              </a:ext>
            </a:extLst>
          </p:cNvPr>
          <p:cNvSpPr/>
          <p:nvPr/>
        </p:nvSpPr>
        <p:spPr>
          <a:xfrm>
            <a:off x="4440530" y="1824066"/>
            <a:ext cx="1356912" cy="382749"/>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00" dirty="0">
                <a:solidFill>
                  <a:schemeClr val="bg1"/>
                </a:solidFill>
                <a:latin typeface="+mj-lt"/>
              </a:rPr>
              <a:t>Lorem ipsum dolor </a:t>
            </a:r>
          </a:p>
        </p:txBody>
      </p:sp>
      <p:sp>
        <p:nvSpPr>
          <p:cNvPr id="29" name="Rectangle: Rounded Corners 28">
            <a:extLst>
              <a:ext uri="{FF2B5EF4-FFF2-40B4-BE49-F238E27FC236}">
                <a16:creationId xmlns:a16="http://schemas.microsoft.com/office/drawing/2014/main" id="{7EB610BC-0DA0-4052-9250-BEB00ECC47BE}"/>
              </a:ext>
            </a:extLst>
          </p:cNvPr>
          <p:cNvSpPr/>
          <p:nvPr/>
        </p:nvSpPr>
        <p:spPr>
          <a:xfrm>
            <a:off x="5931589" y="1824066"/>
            <a:ext cx="1356912" cy="382749"/>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00" dirty="0">
                <a:solidFill>
                  <a:schemeClr val="bg1"/>
                </a:solidFill>
                <a:latin typeface="+mj-lt"/>
              </a:rPr>
              <a:t>Lorem ipsum dolor </a:t>
            </a:r>
          </a:p>
        </p:txBody>
      </p:sp>
      <p:sp>
        <p:nvSpPr>
          <p:cNvPr id="30" name="Rectangle: Rounded Corners 29">
            <a:extLst>
              <a:ext uri="{FF2B5EF4-FFF2-40B4-BE49-F238E27FC236}">
                <a16:creationId xmlns:a16="http://schemas.microsoft.com/office/drawing/2014/main" id="{77388B5B-5FB1-4D6D-ADB4-237AFEC206D4}"/>
              </a:ext>
            </a:extLst>
          </p:cNvPr>
          <p:cNvSpPr/>
          <p:nvPr/>
        </p:nvSpPr>
        <p:spPr>
          <a:xfrm>
            <a:off x="7422648" y="1824066"/>
            <a:ext cx="1356912" cy="382749"/>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00" dirty="0">
                <a:solidFill>
                  <a:schemeClr val="bg1"/>
                </a:solidFill>
                <a:latin typeface="+mj-lt"/>
              </a:rPr>
              <a:t>Lorem ipsum dolor </a:t>
            </a:r>
          </a:p>
        </p:txBody>
      </p:sp>
      <p:sp>
        <p:nvSpPr>
          <p:cNvPr id="31" name="ee4pContent4">
            <a:extLst>
              <a:ext uri="{FF2B5EF4-FFF2-40B4-BE49-F238E27FC236}">
                <a16:creationId xmlns:a16="http://schemas.microsoft.com/office/drawing/2014/main" id="{D4AE0985-33D0-4D9E-86F9-5ADC01B58BC0}"/>
              </a:ext>
            </a:extLst>
          </p:cNvPr>
          <p:cNvSpPr txBox="1"/>
          <p:nvPr/>
        </p:nvSpPr>
        <p:spPr>
          <a:xfrm>
            <a:off x="1458411" y="2303244"/>
            <a:ext cx="1356912" cy="63610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spcAft>
                <a:spcPts val="225"/>
              </a:spcAft>
              <a:buClr>
                <a:schemeClr val="accent4"/>
              </a:buClr>
              <a:buNone/>
            </a:pPr>
            <a:r>
              <a:rPr lang="en-US" sz="900" dirty="0">
                <a:solidFill>
                  <a:schemeClr val="tx1"/>
                </a:solidFill>
                <a:latin typeface="+mn-lt"/>
              </a:rPr>
              <a:t>Lorem ipsum dolor sit amet, consectetur adipiscing elit. </a:t>
            </a:r>
          </a:p>
        </p:txBody>
      </p:sp>
      <p:sp>
        <p:nvSpPr>
          <p:cNvPr id="32" name="ee4pContent4">
            <a:extLst>
              <a:ext uri="{FF2B5EF4-FFF2-40B4-BE49-F238E27FC236}">
                <a16:creationId xmlns:a16="http://schemas.microsoft.com/office/drawing/2014/main" id="{32FF38AA-61EC-4D56-8D92-C4715FABCC05}"/>
              </a:ext>
            </a:extLst>
          </p:cNvPr>
          <p:cNvSpPr txBox="1"/>
          <p:nvPr/>
        </p:nvSpPr>
        <p:spPr>
          <a:xfrm>
            <a:off x="2949470" y="2303244"/>
            <a:ext cx="1356912" cy="63610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spcAft>
                <a:spcPts val="225"/>
              </a:spcAft>
              <a:buClr>
                <a:schemeClr val="accent4"/>
              </a:buClr>
              <a:buNone/>
            </a:pPr>
            <a:r>
              <a:rPr lang="en-US" sz="900" dirty="0">
                <a:solidFill>
                  <a:schemeClr val="tx1"/>
                </a:solidFill>
                <a:latin typeface="+mn-lt"/>
              </a:rPr>
              <a:t>Lorem ipsum dolor sit amet, consectetur adipiscing elit. </a:t>
            </a:r>
          </a:p>
        </p:txBody>
      </p:sp>
      <p:sp>
        <p:nvSpPr>
          <p:cNvPr id="33" name="ee4pContent4">
            <a:extLst>
              <a:ext uri="{FF2B5EF4-FFF2-40B4-BE49-F238E27FC236}">
                <a16:creationId xmlns:a16="http://schemas.microsoft.com/office/drawing/2014/main" id="{D9E4DB35-D317-48A2-B5A2-22874D2C65FD}"/>
              </a:ext>
            </a:extLst>
          </p:cNvPr>
          <p:cNvSpPr txBox="1"/>
          <p:nvPr/>
        </p:nvSpPr>
        <p:spPr>
          <a:xfrm>
            <a:off x="4440530" y="2303244"/>
            <a:ext cx="1356912" cy="63610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spcAft>
                <a:spcPts val="225"/>
              </a:spcAft>
              <a:buClr>
                <a:schemeClr val="accent4"/>
              </a:buClr>
              <a:buNone/>
            </a:pPr>
            <a:r>
              <a:rPr lang="en-US" sz="900" dirty="0">
                <a:solidFill>
                  <a:schemeClr val="tx1"/>
                </a:solidFill>
                <a:latin typeface="+mn-lt"/>
              </a:rPr>
              <a:t>Lorem ipsum dolor sit amet, consectetur adipiscing elit. </a:t>
            </a:r>
          </a:p>
        </p:txBody>
      </p:sp>
      <p:sp>
        <p:nvSpPr>
          <p:cNvPr id="34" name="ee4pContent4">
            <a:extLst>
              <a:ext uri="{FF2B5EF4-FFF2-40B4-BE49-F238E27FC236}">
                <a16:creationId xmlns:a16="http://schemas.microsoft.com/office/drawing/2014/main" id="{FF7D14D5-78B9-42A1-814B-2462212D3357}"/>
              </a:ext>
            </a:extLst>
          </p:cNvPr>
          <p:cNvSpPr txBox="1"/>
          <p:nvPr/>
        </p:nvSpPr>
        <p:spPr>
          <a:xfrm>
            <a:off x="5931589" y="2303244"/>
            <a:ext cx="1356912" cy="63610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spcAft>
                <a:spcPts val="225"/>
              </a:spcAft>
              <a:buClr>
                <a:schemeClr val="accent4"/>
              </a:buClr>
              <a:buNone/>
            </a:pPr>
            <a:r>
              <a:rPr lang="en-US" sz="900" dirty="0">
                <a:solidFill>
                  <a:schemeClr val="tx1"/>
                </a:solidFill>
                <a:latin typeface="+mn-lt"/>
              </a:rPr>
              <a:t>Lorem ipsum dolor sit amet, consectetur adipiscing elit. </a:t>
            </a:r>
          </a:p>
        </p:txBody>
      </p:sp>
      <p:sp>
        <p:nvSpPr>
          <p:cNvPr id="35" name="ee4pContent4">
            <a:extLst>
              <a:ext uri="{FF2B5EF4-FFF2-40B4-BE49-F238E27FC236}">
                <a16:creationId xmlns:a16="http://schemas.microsoft.com/office/drawing/2014/main" id="{AD916D09-52D2-4655-980B-52321E6AB19C}"/>
              </a:ext>
            </a:extLst>
          </p:cNvPr>
          <p:cNvSpPr txBox="1"/>
          <p:nvPr/>
        </p:nvSpPr>
        <p:spPr>
          <a:xfrm>
            <a:off x="7422648" y="2303244"/>
            <a:ext cx="1356912" cy="63610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spcAft>
                <a:spcPts val="225"/>
              </a:spcAft>
              <a:buClr>
                <a:schemeClr val="accent4"/>
              </a:buClr>
              <a:buNone/>
            </a:pPr>
            <a:r>
              <a:rPr lang="en-US" sz="900" dirty="0">
                <a:solidFill>
                  <a:schemeClr val="tx1"/>
                </a:solidFill>
                <a:latin typeface="+mn-lt"/>
              </a:rPr>
              <a:t>Lorem ipsum dolor sit amet, consectetur adipiscing elit. </a:t>
            </a:r>
          </a:p>
        </p:txBody>
      </p:sp>
      <p:sp>
        <p:nvSpPr>
          <p:cNvPr id="36" name="Right Triangle 35">
            <a:extLst>
              <a:ext uri="{FF2B5EF4-FFF2-40B4-BE49-F238E27FC236}">
                <a16:creationId xmlns:a16="http://schemas.microsoft.com/office/drawing/2014/main" id="{8B782696-E0B7-4865-A33E-DC24A68E68D1}"/>
              </a:ext>
            </a:extLst>
          </p:cNvPr>
          <p:cNvSpPr/>
          <p:nvPr/>
        </p:nvSpPr>
        <p:spPr>
          <a:xfrm>
            <a:off x="1458410" y="1319515"/>
            <a:ext cx="7390437" cy="325693"/>
          </a:xfrm>
          <a:prstGeom prst="rtTriangle">
            <a:avLst/>
          </a:prstGeom>
          <a:gradFill>
            <a:gsLst>
              <a:gs pos="0">
                <a:srgbClr val="031527"/>
              </a:gs>
              <a:gs pos="100000">
                <a:srgbClr val="1D3ED9"/>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sp>
        <p:nvSpPr>
          <p:cNvPr id="37" name="ee4pContent4">
            <a:extLst>
              <a:ext uri="{FF2B5EF4-FFF2-40B4-BE49-F238E27FC236}">
                <a16:creationId xmlns:a16="http://schemas.microsoft.com/office/drawing/2014/main" id="{B156D5D1-328C-45A0-A963-1925CC5C6060}"/>
              </a:ext>
            </a:extLst>
          </p:cNvPr>
          <p:cNvSpPr txBox="1"/>
          <p:nvPr/>
        </p:nvSpPr>
        <p:spPr>
          <a:xfrm>
            <a:off x="272847" y="3605322"/>
            <a:ext cx="99035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spcAft>
                <a:spcPts val="225"/>
              </a:spcAft>
              <a:buClr>
                <a:schemeClr val="accent4"/>
              </a:buClr>
              <a:buNone/>
            </a:pPr>
            <a:r>
              <a:rPr lang="en-US" sz="1000" b="1" dirty="0">
                <a:solidFill>
                  <a:schemeClr val="tx1"/>
                </a:solidFill>
                <a:latin typeface="+mj-lt"/>
              </a:rPr>
              <a:t>Lorem ipsum dolor</a:t>
            </a:r>
          </a:p>
        </p:txBody>
      </p:sp>
      <p:sp>
        <p:nvSpPr>
          <p:cNvPr id="38" name="ee4pContent4">
            <a:extLst>
              <a:ext uri="{FF2B5EF4-FFF2-40B4-BE49-F238E27FC236}">
                <a16:creationId xmlns:a16="http://schemas.microsoft.com/office/drawing/2014/main" id="{B080B960-CC95-43F6-9309-4C38968AACFA}"/>
              </a:ext>
            </a:extLst>
          </p:cNvPr>
          <p:cNvSpPr txBox="1"/>
          <p:nvPr/>
        </p:nvSpPr>
        <p:spPr>
          <a:xfrm>
            <a:off x="272847" y="3028087"/>
            <a:ext cx="99035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spcAft>
                <a:spcPts val="225"/>
              </a:spcAft>
              <a:buClr>
                <a:schemeClr val="accent4"/>
              </a:buClr>
              <a:buNone/>
            </a:pPr>
            <a:r>
              <a:rPr lang="en-US" sz="1000" b="1" dirty="0">
                <a:solidFill>
                  <a:schemeClr val="tx1"/>
                </a:solidFill>
                <a:latin typeface="+mj-lt"/>
              </a:rPr>
              <a:t>Lorem ipsum dolor</a:t>
            </a:r>
          </a:p>
        </p:txBody>
      </p:sp>
      <p:sp>
        <p:nvSpPr>
          <p:cNvPr id="39" name="ee4pContent4">
            <a:extLst>
              <a:ext uri="{FF2B5EF4-FFF2-40B4-BE49-F238E27FC236}">
                <a16:creationId xmlns:a16="http://schemas.microsoft.com/office/drawing/2014/main" id="{1D42C283-9602-4A5D-9BF9-4287EB46D3FD}"/>
              </a:ext>
            </a:extLst>
          </p:cNvPr>
          <p:cNvSpPr txBox="1"/>
          <p:nvPr/>
        </p:nvSpPr>
        <p:spPr>
          <a:xfrm>
            <a:off x="272847" y="2303243"/>
            <a:ext cx="990352" cy="63610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spcAft>
                <a:spcPts val="225"/>
              </a:spcAft>
              <a:buClr>
                <a:schemeClr val="accent4"/>
              </a:buClr>
              <a:buNone/>
            </a:pPr>
            <a:r>
              <a:rPr lang="en-US" sz="1000" b="1" dirty="0">
                <a:solidFill>
                  <a:schemeClr val="tx1"/>
                </a:solidFill>
                <a:latin typeface="+mj-lt"/>
              </a:rPr>
              <a:t>Lorem ipsum dolor</a:t>
            </a:r>
          </a:p>
        </p:txBody>
      </p:sp>
    </p:spTree>
    <p:extLst>
      <p:ext uri="{BB962C8B-B14F-4D97-AF65-F5344CB8AC3E}">
        <p14:creationId xmlns:p14="http://schemas.microsoft.com/office/powerpoint/2010/main" val="1947457511"/>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FAA8E0-C117-450D-8C16-FC4838B59F2F}"/>
              </a:ext>
            </a:extLst>
          </p:cNvPr>
          <p:cNvSpPr>
            <a:spLocks noGrp="1"/>
          </p:cNvSpPr>
          <p:nvPr>
            <p:ph type="title"/>
          </p:nvPr>
        </p:nvSpPr>
        <p:spPr>
          <a:xfrm>
            <a:off x="295153" y="102266"/>
            <a:ext cx="8576001" cy="812134"/>
          </a:xfrm>
        </p:spPr>
        <p:txBody>
          <a:bodyPr>
            <a:normAutofit/>
          </a:bodyPr>
          <a:lstStyle/>
          <a:p>
            <a:r>
              <a:rPr lang="en-US" dirty="0"/>
              <a:t>Gradient Process with Data Table</a:t>
            </a:r>
          </a:p>
        </p:txBody>
      </p:sp>
      <p:sp>
        <p:nvSpPr>
          <p:cNvPr id="9" name="Slide Number Placeholder 8">
            <a:extLst>
              <a:ext uri="{FF2B5EF4-FFF2-40B4-BE49-F238E27FC236}">
                <a16:creationId xmlns:a16="http://schemas.microsoft.com/office/drawing/2014/main" id="{2D3A8CB2-534C-4C60-B73A-F30C9A4F278C}"/>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171</a:t>
            </a:fld>
            <a:endParaRPr lang="en-PH" dirty="0"/>
          </a:p>
        </p:txBody>
      </p:sp>
      <p:sp>
        <p:nvSpPr>
          <p:cNvPr id="17" name="Rectangle: Rounded Corners 16">
            <a:extLst>
              <a:ext uri="{FF2B5EF4-FFF2-40B4-BE49-F238E27FC236}">
                <a16:creationId xmlns:a16="http://schemas.microsoft.com/office/drawing/2014/main" id="{01504AA8-EB7A-4DE7-BF0D-8F3A9810B5DF}"/>
              </a:ext>
            </a:extLst>
          </p:cNvPr>
          <p:cNvSpPr/>
          <p:nvPr/>
        </p:nvSpPr>
        <p:spPr>
          <a:xfrm>
            <a:off x="1458411" y="1319514"/>
            <a:ext cx="1356912" cy="377818"/>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00" dirty="0">
                <a:solidFill>
                  <a:schemeClr val="bg1"/>
                </a:solidFill>
                <a:latin typeface="+mj-lt"/>
              </a:rPr>
              <a:t>Lorem ipsum dolor </a:t>
            </a:r>
          </a:p>
        </p:txBody>
      </p:sp>
      <p:sp>
        <p:nvSpPr>
          <p:cNvPr id="27" name="Rectangle: Rounded Corners 26">
            <a:extLst>
              <a:ext uri="{FF2B5EF4-FFF2-40B4-BE49-F238E27FC236}">
                <a16:creationId xmlns:a16="http://schemas.microsoft.com/office/drawing/2014/main" id="{5CCF2168-E811-4353-B86F-E4BC682EE60E}"/>
              </a:ext>
            </a:extLst>
          </p:cNvPr>
          <p:cNvSpPr/>
          <p:nvPr/>
        </p:nvSpPr>
        <p:spPr>
          <a:xfrm>
            <a:off x="2949470" y="1319514"/>
            <a:ext cx="1356912" cy="377818"/>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00" dirty="0">
                <a:solidFill>
                  <a:schemeClr val="bg1"/>
                </a:solidFill>
                <a:latin typeface="+mj-lt"/>
              </a:rPr>
              <a:t>Lorem ipsum dolor </a:t>
            </a:r>
          </a:p>
        </p:txBody>
      </p:sp>
      <p:sp>
        <p:nvSpPr>
          <p:cNvPr id="28" name="Rectangle: Rounded Corners 27">
            <a:extLst>
              <a:ext uri="{FF2B5EF4-FFF2-40B4-BE49-F238E27FC236}">
                <a16:creationId xmlns:a16="http://schemas.microsoft.com/office/drawing/2014/main" id="{53AAB774-C6B0-441F-A9D5-85878E03F1AD}"/>
              </a:ext>
            </a:extLst>
          </p:cNvPr>
          <p:cNvSpPr/>
          <p:nvPr/>
        </p:nvSpPr>
        <p:spPr>
          <a:xfrm>
            <a:off x="4440530" y="1319514"/>
            <a:ext cx="1356912" cy="377818"/>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00" dirty="0">
                <a:solidFill>
                  <a:schemeClr val="bg1"/>
                </a:solidFill>
                <a:latin typeface="+mj-lt"/>
              </a:rPr>
              <a:t>Lorem ipsum dolor </a:t>
            </a:r>
          </a:p>
        </p:txBody>
      </p:sp>
      <p:sp>
        <p:nvSpPr>
          <p:cNvPr id="29" name="Rectangle: Rounded Corners 28">
            <a:extLst>
              <a:ext uri="{FF2B5EF4-FFF2-40B4-BE49-F238E27FC236}">
                <a16:creationId xmlns:a16="http://schemas.microsoft.com/office/drawing/2014/main" id="{7EB610BC-0DA0-4052-9250-BEB00ECC47BE}"/>
              </a:ext>
            </a:extLst>
          </p:cNvPr>
          <p:cNvSpPr/>
          <p:nvPr/>
        </p:nvSpPr>
        <p:spPr>
          <a:xfrm>
            <a:off x="5931589" y="1319514"/>
            <a:ext cx="1356912" cy="377818"/>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00" dirty="0">
                <a:solidFill>
                  <a:schemeClr val="bg1"/>
                </a:solidFill>
                <a:latin typeface="+mj-lt"/>
              </a:rPr>
              <a:t>Lorem ipsum dolor </a:t>
            </a:r>
          </a:p>
        </p:txBody>
      </p:sp>
      <p:sp>
        <p:nvSpPr>
          <p:cNvPr id="30" name="Rectangle: Rounded Corners 29">
            <a:extLst>
              <a:ext uri="{FF2B5EF4-FFF2-40B4-BE49-F238E27FC236}">
                <a16:creationId xmlns:a16="http://schemas.microsoft.com/office/drawing/2014/main" id="{77388B5B-5FB1-4D6D-ADB4-237AFEC206D4}"/>
              </a:ext>
            </a:extLst>
          </p:cNvPr>
          <p:cNvSpPr/>
          <p:nvPr/>
        </p:nvSpPr>
        <p:spPr>
          <a:xfrm>
            <a:off x="7422648" y="1319514"/>
            <a:ext cx="1356912" cy="377818"/>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00" dirty="0">
                <a:solidFill>
                  <a:schemeClr val="bg1"/>
                </a:solidFill>
                <a:latin typeface="+mj-lt"/>
              </a:rPr>
              <a:t>Lorem ipsum dolor </a:t>
            </a:r>
          </a:p>
        </p:txBody>
      </p:sp>
      <p:sp>
        <p:nvSpPr>
          <p:cNvPr id="31" name="ee4pContent4">
            <a:extLst>
              <a:ext uri="{FF2B5EF4-FFF2-40B4-BE49-F238E27FC236}">
                <a16:creationId xmlns:a16="http://schemas.microsoft.com/office/drawing/2014/main" id="{D4AE0985-33D0-4D9E-86F9-5ADC01B58BC0}"/>
              </a:ext>
            </a:extLst>
          </p:cNvPr>
          <p:cNvSpPr txBox="1"/>
          <p:nvPr/>
        </p:nvSpPr>
        <p:spPr>
          <a:xfrm>
            <a:off x="1458411" y="1770675"/>
            <a:ext cx="1356912" cy="47066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spcAft>
                <a:spcPts val="225"/>
              </a:spcAft>
              <a:buClr>
                <a:schemeClr val="accent4"/>
              </a:buClr>
              <a:buNone/>
            </a:pPr>
            <a:r>
              <a:rPr lang="en-US" sz="900" dirty="0">
                <a:solidFill>
                  <a:schemeClr val="tx1"/>
                </a:solidFill>
                <a:latin typeface="+mn-lt"/>
              </a:rPr>
              <a:t>Lorem ipsum dolor sit amet, consectetur adipiscing elit. </a:t>
            </a:r>
          </a:p>
        </p:txBody>
      </p:sp>
      <p:sp>
        <p:nvSpPr>
          <p:cNvPr id="32" name="ee4pContent4">
            <a:extLst>
              <a:ext uri="{FF2B5EF4-FFF2-40B4-BE49-F238E27FC236}">
                <a16:creationId xmlns:a16="http://schemas.microsoft.com/office/drawing/2014/main" id="{32FF38AA-61EC-4D56-8D92-C4715FABCC05}"/>
              </a:ext>
            </a:extLst>
          </p:cNvPr>
          <p:cNvSpPr txBox="1"/>
          <p:nvPr/>
        </p:nvSpPr>
        <p:spPr>
          <a:xfrm>
            <a:off x="2949470" y="1792520"/>
            <a:ext cx="1356912" cy="47066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spcAft>
                <a:spcPts val="225"/>
              </a:spcAft>
              <a:buClr>
                <a:schemeClr val="accent4"/>
              </a:buClr>
              <a:buNone/>
            </a:pPr>
            <a:r>
              <a:rPr lang="en-US" sz="900" dirty="0">
                <a:solidFill>
                  <a:schemeClr val="tx1"/>
                </a:solidFill>
                <a:latin typeface="+mn-lt"/>
              </a:rPr>
              <a:t>Lorem ipsum dolor sit amet, consectetur adipiscing elit. </a:t>
            </a:r>
          </a:p>
        </p:txBody>
      </p:sp>
      <p:sp>
        <p:nvSpPr>
          <p:cNvPr id="33" name="ee4pContent4">
            <a:extLst>
              <a:ext uri="{FF2B5EF4-FFF2-40B4-BE49-F238E27FC236}">
                <a16:creationId xmlns:a16="http://schemas.microsoft.com/office/drawing/2014/main" id="{D9E4DB35-D317-48A2-B5A2-22874D2C65FD}"/>
              </a:ext>
            </a:extLst>
          </p:cNvPr>
          <p:cNvSpPr txBox="1"/>
          <p:nvPr/>
        </p:nvSpPr>
        <p:spPr>
          <a:xfrm>
            <a:off x="4440530" y="1792520"/>
            <a:ext cx="1356912" cy="47066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spcAft>
                <a:spcPts val="225"/>
              </a:spcAft>
              <a:buClr>
                <a:schemeClr val="accent4"/>
              </a:buClr>
              <a:buNone/>
            </a:pPr>
            <a:r>
              <a:rPr lang="en-US" sz="900" dirty="0">
                <a:solidFill>
                  <a:schemeClr val="tx1"/>
                </a:solidFill>
                <a:latin typeface="+mn-lt"/>
              </a:rPr>
              <a:t>Lorem ipsum dolor sit amet, consectetur adipiscing elit. </a:t>
            </a:r>
          </a:p>
        </p:txBody>
      </p:sp>
      <p:sp>
        <p:nvSpPr>
          <p:cNvPr id="34" name="ee4pContent4">
            <a:extLst>
              <a:ext uri="{FF2B5EF4-FFF2-40B4-BE49-F238E27FC236}">
                <a16:creationId xmlns:a16="http://schemas.microsoft.com/office/drawing/2014/main" id="{FF7D14D5-78B9-42A1-814B-2462212D3357}"/>
              </a:ext>
            </a:extLst>
          </p:cNvPr>
          <p:cNvSpPr txBox="1"/>
          <p:nvPr/>
        </p:nvSpPr>
        <p:spPr>
          <a:xfrm>
            <a:off x="5931589" y="1792520"/>
            <a:ext cx="1356912" cy="47066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spcAft>
                <a:spcPts val="225"/>
              </a:spcAft>
              <a:buClr>
                <a:schemeClr val="accent4"/>
              </a:buClr>
              <a:buNone/>
            </a:pPr>
            <a:r>
              <a:rPr lang="en-US" sz="900" dirty="0">
                <a:solidFill>
                  <a:schemeClr val="tx1"/>
                </a:solidFill>
                <a:latin typeface="+mn-lt"/>
              </a:rPr>
              <a:t>Lorem ipsum dolor sit amet, consectetur adipiscing elit. </a:t>
            </a:r>
          </a:p>
        </p:txBody>
      </p:sp>
      <p:sp>
        <p:nvSpPr>
          <p:cNvPr id="35" name="ee4pContent4">
            <a:extLst>
              <a:ext uri="{FF2B5EF4-FFF2-40B4-BE49-F238E27FC236}">
                <a16:creationId xmlns:a16="http://schemas.microsoft.com/office/drawing/2014/main" id="{AD916D09-52D2-4655-980B-52321E6AB19C}"/>
              </a:ext>
            </a:extLst>
          </p:cNvPr>
          <p:cNvSpPr txBox="1"/>
          <p:nvPr/>
        </p:nvSpPr>
        <p:spPr>
          <a:xfrm>
            <a:off x="7422648" y="1792520"/>
            <a:ext cx="1356912" cy="47066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spcAft>
                <a:spcPts val="225"/>
              </a:spcAft>
              <a:buClr>
                <a:schemeClr val="accent4"/>
              </a:buClr>
              <a:buNone/>
            </a:pPr>
            <a:r>
              <a:rPr lang="en-US" sz="900" dirty="0">
                <a:solidFill>
                  <a:schemeClr val="tx1"/>
                </a:solidFill>
                <a:latin typeface="+mn-lt"/>
              </a:rPr>
              <a:t>Lorem ipsum dolor sit amet, consectetur adipiscing elit. </a:t>
            </a:r>
          </a:p>
        </p:txBody>
      </p:sp>
      <p:sp>
        <p:nvSpPr>
          <p:cNvPr id="36" name="Right Triangle 35">
            <a:extLst>
              <a:ext uri="{FF2B5EF4-FFF2-40B4-BE49-F238E27FC236}">
                <a16:creationId xmlns:a16="http://schemas.microsoft.com/office/drawing/2014/main" id="{8B782696-E0B7-4865-A33E-DC24A68E68D1}"/>
              </a:ext>
            </a:extLst>
          </p:cNvPr>
          <p:cNvSpPr/>
          <p:nvPr/>
        </p:nvSpPr>
        <p:spPr>
          <a:xfrm>
            <a:off x="1458410" y="2388019"/>
            <a:ext cx="7390437" cy="470662"/>
          </a:xfrm>
          <a:prstGeom prst="rtTriangle">
            <a:avLst/>
          </a:prstGeom>
          <a:gradFill>
            <a:gsLst>
              <a:gs pos="0">
                <a:srgbClr val="031527"/>
              </a:gs>
              <a:gs pos="100000">
                <a:srgbClr val="1D3ED9"/>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cxnSp>
        <p:nvCxnSpPr>
          <p:cNvPr id="40" name="Straight Connector 39">
            <a:extLst>
              <a:ext uri="{FF2B5EF4-FFF2-40B4-BE49-F238E27FC236}">
                <a16:creationId xmlns:a16="http://schemas.microsoft.com/office/drawing/2014/main" id="{83F4F384-C1E2-4474-BCE5-A5A63ABEEEDD}"/>
              </a:ext>
            </a:extLst>
          </p:cNvPr>
          <p:cNvCxnSpPr>
            <a:cxnSpLocks/>
          </p:cNvCxnSpPr>
          <p:nvPr/>
        </p:nvCxnSpPr>
        <p:spPr>
          <a:xfrm>
            <a:off x="272846" y="2314674"/>
            <a:ext cx="8576001"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63A2202-C1EC-4635-94FC-B0EB65DA078F}"/>
              </a:ext>
            </a:extLst>
          </p:cNvPr>
          <p:cNvCxnSpPr>
            <a:cxnSpLocks/>
          </p:cNvCxnSpPr>
          <p:nvPr/>
        </p:nvCxnSpPr>
        <p:spPr>
          <a:xfrm>
            <a:off x="272846" y="3560952"/>
            <a:ext cx="8576001"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FDECB458-54D8-4E5D-BC7E-330029A2544F}"/>
              </a:ext>
            </a:extLst>
          </p:cNvPr>
          <p:cNvCxnSpPr>
            <a:cxnSpLocks/>
          </p:cNvCxnSpPr>
          <p:nvPr/>
        </p:nvCxnSpPr>
        <p:spPr>
          <a:xfrm>
            <a:off x="272846" y="2983714"/>
            <a:ext cx="8576001"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sp>
        <p:nvSpPr>
          <p:cNvPr id="47" name="ee4pContent4">
            <a:extLst>
              <a:ext uri="{FF2B5EF4-FFF2-40B4-BE49-F238E27FC236}">
                <a16:creationId xmlns:a16="http://schemas.microsoft.com/office/drawing/2014/main" id="{449325BD-5D48-4C9C-B8C9-20D87D3E3E77}"/>
              </a:ext>
            </a:extLst>
          </p:cNvPr>
          <p:cNvSpPr txBox="1"/>
          <p:nvPr/>
        </p:nvSpPr>
        <p:spPr>
          <a:xfrm>
            <a:off x="1458411" y="3605325"/>
            <a:ext cx="135691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48" name="ee4pContent4">
            <a:extLst>
              <a:ext uri="{FF2B5EF4-FFF2-40B4-BE49-F238E27FC236}">
                <a16:creationId xmlns:a16="http://schemas.microsoft.com/office/drawing/2014/main" id="{A7E60E23-85EA-4DF8-A327-C84CC9333A25}"/>
              </a:ext>
            </a:extLst>
          </p:cNvPr>
          <p:cNvSpPr txBox="1"/>
          <p:nvPr/>
        </p:nvSpPr>
        <p:spPr>
          <a:xfrm>
            <a:off x="2949470" y="3605325"/>
            <a:ext cx="135691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49" name="ee4pContent4">
            <a:extLst>
              <a:ext uri="{FF2B5EF4-FFF2-40B4-BE49-F238E27FC236}">
                <a16:creationId xmlns:a16="http://schemas.microsoft.com/office/drawing/2014/main" id="{BD30FFB5-C484-4747-970A-8ED21C31881C}"/>
              </a:ext>
            </a:extLst>
          </p:cNvPr>
          <p:cNvSpPr txBox="1"/>
          <p:nvPr/>
        </p:nvSpPr>
        <p:spPr>
          <a:xfrm>
            <a:off x="4440530" y="3605325"/>
            <a:ext cx="135691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50" name="ee4pContent4">
            <a:extLst>
              <a:ext uri="{FF2B5EF4-FFF2-40B4-BE49-F238E27FC236}">
                <a16:creationId xmlns:a16="http://schemas.microsoft.com/office/drawing/2014/main" id="{9625E982-A52F-4675-8AC9-551B3FFB62C3}"/>
              </a:ext>
            </a:extLst>
          </p:cNvPr>
          <p:cNvSpPr txBox="1"/>
          <p:nvPr/>
        </p:nvSpPr>
        <p:spPr>
          <a:xfrm>
            <a:off x="5931589" y="3605325"/>
            <a:ext cx="135691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51" name="ee4pContent4">
            <a:extLst>
              <a:ext uri="{FF2B5EF4-FFF2-40B4-BE49-F238E27FC236}">
                <a16:creationId xmlns:a16="http://schemas.microsoft.com/office/drawing/2014/main" id="{116DBC9D-2B5D-4CA9-9D60-E437E032A777}"/>
              </a:ext>
            </a:extLst>
          </p:cNvPr>
          <p:cNvSpPr txBox="1"/>
          <p:nvPr/>
        </p:nvSpPr>
        <p:spPr>
          <a:xfrm>
            <a:off x="7422648" y="3605325"/>
            <a:ext cx="135691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136919"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52" name="ee4pContent4">
            <a:extLst>
              <a:ext uri="{FF2B5EF4-FFF2-40B4-BE49-F238E27FC236}">
                <a16:creationId xmlns:a16="http://schemas.microsoft.com/office/drawing/2014/main" id="{1B3E1687-8492-4360-A61A-10261FD42E77}"/>
              </a:ext>
            </a:extLst>
          </p:cNvPr>
          <p:cNvSpPr txBox="1"/>
          <p:nvPr/>
        </p:nvSpPr>
        <p:spPr>
          <a:xfrm>
            <a:off x="1458411" y="3028087"/>
            <a:ext cx="135691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lvl="1" indent="0" algn="ctr">
              <a:spcAft>
                <a:spcPts val="225"/>
              </a:spcAft>
              <a:buClr>
                <a:schemeClr val="accent4"/>
              </a:buClr>
              <a:buNone/>
            </a:pPr>
            <a:r>
              <a:rPr lang="en-US" sz="1000" b="1" dirty="0">
                <a:solidFill>
                  <a:schemeClr val="tx1"/>
                </a:solidFill>
                <a:latin typeface="+mn-lt"/>
              </a:rPr>
              <a:t>Xxx%</a:t>
            </a:r>
          </a:p>
        </p:txBody>
      </p:sp>
      <p:sp>
        <p:nvSpPr>
          <p:cNvPr id="53" name="ee4pContent4">
            <a:extLst>
              <a:ext uri="{FF2B5EF4-FFF2-40B4-BE49-F238E27FC236}">
                <a16:creationId xmlns:a16="http://schemas.microsoft.com/office/drawing/2014/main" id="{6C906FC5-B34C-4034-A183-47B6F5F69146}"/>
              </a:ext>
            </a:extLst>
          </p:cNvPr>
          <p:cNvSpPr txBox="1"/>
          <p:nvPr/>
        </p:nvSpPr>
        <p:spPr>
          <a:xfrm>
            <a:off x="2949470" y="3028087"/>
            <a:ext cx="135691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lvl="1" indent="0" algn="ctr">
              <a:spcAft>
                <a:spcPts val="225"/>
              </a:spcAft>
              <a:buClr>
                <a:schemeClr val="accent4"/>
              </a:buClr>
              <a:buNone/>
            </a:pPr>
            <a:r>
              <a:rPr lang="en-US" sz="1000" b="1" dirty="0">
                <a:solidFill>
                  <a:schemeClr val="tx1"/>
                </a:solidFill>
                <a:latin typeface="+mn-lt"/>
              </a:rPr>
              <a:t>Xxx%</a:t>
            </a:r>
          </a:p>
        </p:txBody>
      </p:sp>
      <p:sp>
        <p:nvSpPr>
          <p:cNvPr id="54" name="ee4pContent4">
            <a:extLst>
              <a:ext uri="{FF2B5EF4-FFF2-40B4-BE49-F238E27FC236}">
                <a16:creationId xmlns:a16="http://schemas.microsoft.com/office/drawing/2014/main" id="{07413F5D-F16C-4263-B951-45552A622066}"/>
              </a:ext>
            </a:extLst>
          </p:cNvPr>
          <p:cNvSpPr txBox="1"/>
          <p:nvPr/>
        </p:nvSpPr>
        <p:spPr>
          <a:xfrm>
            <a:off x="4440530" y="3028087"/>
            <a:ext cx="135691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lvl="1" indent="0" algn="ctr">
              <a:spcAft>
                <a:spcPts val="225"/>
              </a:spcAft>
              <a:buClr>
                <a:schemeClr val="accent4"/>
              </a:buClr>
              <a:buNone/>
            </a:pPr>
            <a:r>
              <a:rPr lang="en-US" sz="1000" b="1" dirty="0">
                <a:solidFill>
                  <a:schemeClr val="tx1"/>
                </a:solidFill>
                <a:latin typeface="+mn-lt"/>
              </a:rPr>
              <a:t>Xxx%</a:t>
            </a:r>
          </a:p>
        </p:txBody>
      </p:sp>
      <p:sp>
        <p:nvSpPr>
          <p:cNvPr id="55" name="ee4pContent4">
            <a:extLst>
              <a:ext uri="{FF2B5EF4-FFF2-40B4-BE49-F238E27FC236}">
                <a16:creationId xmlns:a16="http://schemas.microsoft.com/office/drawing/2014/main" id="{F891B619-158D-4CF0-9429-5EFA250986AF}"/>
              </a:ext>
            </a:extLst>
          </p:cNvPr>
          <p:cNvSpPr txBox="1"/>
          <p:nvPr/>
        </p:nvSpPr>
        <p:spPr>
          <a:xfrm>
            <a:off x="5931589" y="3028087"/>
            <a:ext cx="135691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lvl="1" indent="0" algn="ctr">
              <a:spcAft>
                <a:spcPts val="225"/>
              </a:spcAft>
              <a:buClr>
                <a:schemeClr val="accent4"/>
              </a:buClr>
              <a:buNone/>
            </a:pPr>
            <a:r>
              <a:rPr lang="en-US" sz="1000" b="1" dirty="0">
                <a:solidFill>
                  <a:schemeClr val="tx1"/>
                </a:solidFill>
                <a:latin typeface="+mn-lt"/>
              </a:rPr>
              <a:t>Xxx%</a:t>
            </a:r>
          </a:p>
        </p:txBody>
      </p:sp>
      <p:sp>
        <p:nvSpPr>
          <p:cNvPr id="56" name="ee4pContent4">
            <a:extLst>
              <a:ext uri="{FF2B5EF4-FFF2-40B4-BE49-F238E27FC236}">
                <a16:creationId xmlns:a16="http://schemas.microsoft.com/office/drawing/2014/main" id="{71304B7B-7003-48EB-9D94-3D86025B8843}"/>
              </a:ext>
            </a:extLst>
          </p:cNvPr>
          <p:cNvSpPr txBox="1"/>
          <p:nvPr/>
        </p:nvSpPr>
        <p:spPr>
          <a:xfrm>
            <a:off x="7422648" y="3028087"/>
            <a:ext cx="135691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9054" lvl="1" indent="0" algn="ctr">
              <a:spcAft>
                <a:spcPts val="225"/>
              </a:spcAft>
              <a:buClr>
                <a:schemeClr val="accent4"/>
              </a:buClr>
              <a:buNone/>
            </a:pPr>
            <a:r>
              <a:rPr lang="en-US" sz="1000" b="1" dirty="0">
                <a:solidFill>
                  <a:schemeClr val="tx1"/>
                </a:solidFill>
                <a:latin typeface="+mn-lt"/>
              </a:rPr>
              <a:t>Xxx%</a:t>
            </a:r>
          </a:p>
        </p:txBody>
      </p:sp>
      <p:sp>
        <p:nvSpPr>
          <p:cNvPr id="57" name="ee4pContent4">
            <a:extLst>
              <a:ext uri="{FF2B5EF4-FFF2-40B4-BE49-F238E27FC236}">
                <a16:creationId xmlns:a16="http://schemas.microsoft.com/office/drawing/2014/main" id="{A85669CC-D6AE-4CFB-B961-B05F5CA7E453}"/>
              </a:ext>
            </a:extLst>
          </p:cNvPr>
          <p:cNvSpPr txBox="1"/>
          <p:nvPr/>
        </p:nvSpPr>
        <p:spPr>
          <a:xfrm>
            <a:off x="272847" y="3605322"/>
            <a:ext cx="990352" cy="2244754"/>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spcAft>
                <a:spcPts val="225"/>
              </a:spcAft>
              <a:buClr>
                <a:schemeClr val="accent4"/>
              </a:buClr>
              <a:buNone/>
            </a:pPr>
            <a:r>
              <a:rPr lang="en-US" sz="1000" b="1" dirty="0">
                <a:solidFill>
                  <a:schemeClr val="tx1"/>
                </a:solidFill>
                <a:latin typeface="+mj-lt"/>
              </a:rPr>
              <a:t>Lorem ipsum dolor</a:t>
            </a:r>
          </a:p>
        </p:txBody>
      </p:sp>
      <p:sp>
        <p:nvSpPr>
          <p:cNvPr id="58" name="ee4pContent4">
            <a:extLst>
              <a:ext uri="{FF2B5EF4-FFF2-40B4-BE49-F238E27FC236}">
                <a16:creationId xmlns:a16="http://schemas.microsoft.com/office/drawing/2014/main" id="{E5675E10-28BC-4636-9D0D-E19C7E071029}"/>
              </a:ext>
            </a:extLst>
          </p:cNvPr>
          <p:cNvSpPr txBox="1"/>
          <p:nvPr/>
        </p:nvSpPr>
        <p:spPr>
          <a:xfrm>
            <a:off x="272847" y="2303243"/>
            <a:ext cx="990352" cy="63610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spcAft>
                <a:spcPts val="225"/>
              </a:spcAft>
              <a:buClr>
                <a:schemeClr val="accent4"/>
              </a:buClr>
              <a:buNone/>
            </a:pPr>
            <a:r>
              <a:rPr lang="en-US" sz="1000" b="1" dirty="0">
                <a:solidFill>
                  <a:schemeClr val="tx1"/>
                </a:solidFill>
                <a:latin typeface="+mj-lt"/>
              </a:rPr>
              <a:t>Lorem ipsum dolor</a:t>
            </a:r>
          </a:p>
        </p:txBody>
      </p:sp>
      <p:sp>
        <p:nvSpPr>
          <p:cNvPr id="59" name="ee4pContent4">
            <a:extLst>
              <a:ext uri="{FF2B5EF4-FFF2-40B4-BE49-F238E27FC236}">
                <a16:creationId xmlns:a16="http://schemas.microsoft.com/office/drawing/2014/main" id="{E1C4D221-D27C-418B-8BC1-BCF1FD2E1997}"/>
              </a:ext>
            </a:extLst>
          </p:cNvPr>
          <p:cNvSpPr txBox="1"/>
          <p:nvPr/>
        </p:nvSpPr>
        <p:spPr>
          <a:xfrm>
            <a:off x="272847" y="3028087"/>
            <a:ext cx="990352" cy="48849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spcAft>
                <a:spcPts val="225"/>
              </a:spcAft>
              <a:buClr>
                <a:schemeClr val="accent4"/>
              </a:buClr>
              <a:buNone/>
            </a:pPr>
            <a:r>
              <a:rPr lang="en-US" sz="1000" b="1" dirty="0">
                <a:solidFill>
                  <a:schemeClr val="tx1"/>
                </a:solidFill>
                <a:latin typeface="+mj-lt"/>
              </a:rPr>
              <a:t>Lorem ipsum dolor</a:t>
            </a:r>
          </a:p>
        </p:txBody>
      </p:sp>
    </p:spTree>
    <p:extLst>
      <p:ext uri="{BB962C8B-B14F-4D97-AF65-F5344CB8AC3E}">
        <p14:creationId xmlns:p14="http://schemas.microsoft.com/office/powerpoint/2010/main" val="138631920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3E7725-0249-4285-BBAD-870224D66612}"/>
              </a:ext>
            </a:extLst>
          </p:cNvPr>
          <p:cNvSpPr>
            <a:spLocks noGrp="1"/>
          </p:cNvSpPr>
          <p:nvPr>
            <p:ph type="title"/>
          </p:nvPr>
        </p:nvSpPr>
        <p:spPr>
          <a:xfrm>
            <a:off x="295153" y="102266"/>
            <a:ext cx="8576001" cy="812134"/>
          </a:xfrm>
        </p:spPr>
        <p:txBody>
          <a:bodyPr>
            <a:normAutofit/>
          </a:bodyPr>
          <a:lstStyle/>
          <a:p>
            <a:r>
              <a:rPr lang="en-US" dirty="0"/>
              <a:t>Four-Step Arrow Process</a:t>
            </a:r>
          </a:p>
        </p:txBody>
      </p:sp>
      <p:sp>
        <p:nvSpPr>
          <p:cNvPr id="5" name="Slide Number Placeholder 4">
            <a:extLst>
              <a:ext uri="{FF2B5EF4-FFF2-40B4-BE49-F238E27FC236}">
                <a16:creationId xmlns:a16="http://schemas.microsoft.com/office/drawing/2014/main" id="{12A960B6-2331-4963-91E4-B758AB46B7D4}"/>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172</a:t>
            </a:fld>
            <a:endParaRPr lang="en-PH" dirty="0"/>
          </a:p>
        </p:txBody>
      </p:sp>
      <p:sp>
        <p:nvSpPr>
          <p:cNvPr id="3" name="TextBox 2">
            <a:extLst>
              <a:ext uri="{FF2B5EF4-FFF2-40B4-BE49-F238E27FC236}">
                <a16:creationId xmlns:a16="http://schemas.microsoft.com/office/drawing/2014/main" id="{6112205B-8053-455F-92E7-4C1D32000006}"/>
              </a:ext>
            </a:extLst>
          </p:cNvPr>
          <p:cNvSpPr txBox="1"/>
          <p:nvPr/>
        </p:nvSpPr>
        <p:spPr>
          <a:xfrm>
            <a:off x="272846" y="2527424"/>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6" name="TextBox 5">
            <a:extLst>
              <a:ext uri="{FF2B5EF4-FFF2-40B4-BE49-F238E27FC236}">
                <a16:creationId xmlns:a16="http://schemas.microsoft.com/office/drawing/2014/main" id="{E15D8B21-AAA6-4FAE-88C7-D71098FBD98C}"/>
              </a:ext>
            </a:extLst>
          </p:cNvPr>
          <p:cNvSpPr txBox="1"/>
          <p:nvPr/>
        </p:nvSpPr>
        <p:spPr>
          <a:xfrm>
            <a:off x="272846" y="3398537"/>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7" name="TextBox 6">
            <a:extLst>
              <a:ext uri="{FF2B5EF4-FFF2-40B4-BE49-F238E27FC236}">
                <a16:creationId xmlns:a16="http://schemas.microsoft.com/office/drawing/2014/main" id="{F2CAE571-5D99-43E6-BE2D-B4D495AFA182}"/>
              </a:ext>
            </a:extLst>
          </p:cNvPr>
          <p:cNvSpPr txBox="1"/>
          <p:nvPr/>
        </p:nvSpPr>
        <p:spPr>
          <a:xfrm>
            <a:off x="2488655" y="2527427"/>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8" name="TextBox 7">
            <a:extLst>
              <a:ext uri="{FF2B5EF4-FFF2-40B4-BE49-F238E27FC236}">
                <a16:creationId xmlns:a16="http://schemas.microsoft.com/office/drawing/2014/main" id="{A657696B-1975-447D-A2F4-2A01AA7C17EB}"/>
              </a:ext>
            </a:extLst>
          </p:cNvPr>
          <p:cNvSpPr txBox="1"/>
          <p:nvPr/>
        </p:nvSpPr>
        <p:spPr>
          <a:xfrm>
            <a:off x="4704466" y="2527427"/>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9" name="TextBox 8">
            <a:extLst>
              <a:ext uri="{FF2B5EF4-FFF2-40B4-BE49-F238E27FC236}">
                <a16:creationId xmlns:a16="http://schemas.microsoft.com/office/drawing/2014/main" id="{144B86E6-D185-462A-893A-677315000089}"/>
              </a:ext>
            </a:extLst>
          </p:cNvPr>
          <p:cNvSpPr txBox="1"/>
          <p:nvPr/>
        </p:nvSpPr>
        <p:spPr>
          <a:xfrm>
            <a:off x="6920276" y="2527427"/>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10" name="TextBox 9">
            <a:extLst>
              <a:ext uri="{FF2B5EF4-FFF2-40B4-BE49-F238E27FC236}">
                <a16:creationId xmlns:a16="http://schemas.microsoft.com/office/drawing/2014/main" id="{080AE18C-9C83-4249-9006-FF7A898DE7F0}"/>
              </a:ext>
            </a:extLst>
          </p:cNvPr>
          <p:cNvSpPr txBox="1"/>
          <p:nvPr/>
        </p:nvSpPr>
        <p:spPr>
          <a:xfrm>
            <a:off x="272846" y="4269648"/>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11" name="TextBox 10">
            <a:extLst>
              <a:ext uri="{FF2B5EF4-FFF2-40B4-BE49-F238E27FC236}">
                <a16:creationId xmlns:a16="http://schemas.microsoft.com/office/drawing/2014/main" id="{46724BB2-EE2E-4994-8005-EC45F2B352E1}"/>
              </a:ext>
            </a:extLst>
          </p:cNvPr>
          <p:cNvSpPr txBox="1"/>
          <p:nvPr/>
        </p:nvSpPr>
        <p:spPr>
          <a:xfrm>
            <a:off x="272846" y="5140758"/>
            <a:ext cx="1928571" cy="709315"/>
          </a:xfrm>
          <a:prstGeom prst="rect">
            <a:avLst/>
          </a:prstGeom>
          <a:solidFill>
            <a:schemeClr val="bg2">
              <a:lumMod val="90000"/>
            </a:schemeClr>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12" name="TextBox 11">
            <a:extLst>
              <a:ext uri="{FF2B5EF4-FFF2-40B4-BE49-F238E27FC236}">
                <a16:creationId xmlns:a16="http://schemas.microsoft.com/office/drawing/2014/main" id="{B90507DA-4290-4581-BDAF-155463B5122B}"/>
              </a:ext>
            </a:extLst>
          </p:cNvPr>
          <p:cNvSpPr txBox="1"/>
          <p:nvPr/>
        </p:nvSpPr>
        <p:spPr>
          <a:xfrm>
            <a:off x="2488655" y="3398537"/>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13" name="TextBox 12">
            <a:extLst>
              <a:ext uri="{FF2B5EF4-FFF2-40B4-BE49-F238E27FC236}">
                <a16:creationId xmlns:a16="http://schemas.microsoft.com/office/drawing/2014/main" id="{ED4F16A0-7CEF-46AD-9714-E703A16DC222}"/>
              </a:ext>
            </a:extLst>
          </p:cNvPr>
          <p:cNvSpPr txBox="1"/>
          <p:nvPr/>
        </p:nvSpPr>
        <p:spPr>
          <a:xfrm>
            <a:off x="2488655" y="4269648"/>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14" name="TextBox 13">
            <a:extLst>
              <a:ext uri="{FF2B5EF4-FFF2-40B4-BE49-F238E27FC236}">
                <a16:creationId xmlns:a16="http://schemas.microsoft.com/office/drawing/2014/main" id="{62E41069-8BB4-416F-8091-5CBF04A6817A}"/>
              </a:ext>
            </a:extLst>
          </p:cNvPr>
          <p:cNvSpPr txBox="1"/>
          <p:nvPr/>
        </p:nvSpPr>
        <p:spPr>
          <a:xfrm>
            <a:off x="2488655" y="5140761"/>
            <a:ext cx="1928571" cy="709315"/>
          </a:xfrm>
          <a:prstGeom prst="rect">
            <a:avLst/>
          </a:prstGeom>
          <a:solidFill>
            <a:schemeClr val="bg2">
              <a:lumMod val="90000"/>
            </a:schemeClr>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15" name="TextBox 14">
            <a:extLst>
              <a:ext uri="{FF2B5EF4-FFF2-40B4-BE49-F238E27FC236}">
                <a16:creationId xmlns:a16="http://schemas.microsoft.com/office/drawing/2014/main" id="{2E205CE8-3EEC-4DF3-8D58-F9A088E41E49}"/>
              </a:ext>
            </a:extLst>
          </p:cNvPr>
          <p:cNvSpPr txBox="1"/>
          <p:nvPr/>
        </p:nvSpPr>
        <p:spPr>
          <a:xfrm>
            <a:off x="4704466" y="3398537"/>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16" name="TextBox 15">
            <a:extLst>
              <a:ext uri="{FF2B5EF4-FFF2-40B4-BE49-F238E27FC236}">
                <a16:creationId xmlns:a16="http://schemas.microsoft.com/office/drawing/2014/main" id="{7C3C64E1-C61C-4460-8EF7-587177433388}"/>
              </a:ext>
            </a:extLst>
          </p:cNvPr>
          <p:cNvSpPr txBox="1"/>
          <p:nvPr/>
        </p:nvSpPr>
        <p:spPr>
          <a:xfrm>
            <a:off x="4704466" y="4269648"/>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17" name="TextBox 16">
            <a:extLst>
              <a:ext uri="{FF2B5EF4-FFF2-40B4-BE49-F238E27FC236}">
                <a16:creationId xmlns:a16="http://schemas.microsoft.com/office/drawing/2014/main" id="{24109303-24D3-4754-8BE7-D28E70756063}"/>
              </a:ext>
            </a:extLst>
          </p:cNvPr>
          <p:cNvSpPr txBox="1"/>
          <p:nvPr/>
        </p:nvSpPr>
        <p:spPr>
          <a:xfrm>
            <a:off x="4704466" y="5140761"/>
            <a:ext cx="1928571" cy="709315"/>
          </a:xfrm>
          <a:prstGeom prst="rect">
            <a:avLst/>
          </a:prstGeom>
          <a:solidFill>
            <a:schemeClr val="bg2">
              <a:lumMod val="90000"/>
            </a:schemeClr>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18" name="TextBox 17">
            <a:extLst>
              <a:ext uri="{FF2B5EF4-FFF2-40B4-BE49-F238E27FC236}">
                <a16:creationId xmlns:a16="http://schemas.microsoft.com/office/drawing/2014/main" id="{7EE2D483-1D0E-4F0F-94B2-29BDE3CC1A14}"/>
              </a:ext>
            </a:extLst>
          </p:cNvPr>
          <p:cNvSpPr txBox="1"/>
          <p:nvPr/>
        </p:nvSpPr>
        <p:spPr>
          <a:xfrm>
            <a:off x="6920276" y="3398537"/>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19" name="TextBox 18">
            <a:extLst>
              <a:ext uri="{FF2B5EF4-FFF2-40B4-BE49-F238E27FC236}">
                <a16:creationId xmlns:a16="http://schemas.microsoft.com/office/drawing/2014/main" id="{EFD7A542-3EC6-417A-AE53-A8B51E2C3E2F}"/>
              </a:ext>
            </a:extLst>
          </p:cNvPr>
          <p:cNvSpPr txBox="1"/>
          <p:nvPr/>
        </p:nvSpPr>
        <p:spPr>
          <a:xfrm>
            <a:off x="6920276" y="4269648"/>
            <a:ext cx="1928571" cy="709315"/>
          </a:xfrm>
          <a:prstGeom prst="rect">
            <a:avLst/>
          </a:prstGeom>
          <a:solidFill>
            <a:schemeClr val="bg2"/>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20" name="TextBox 19">
            <a:extLst>
              <a:ext uri="{FF2B5EF4-FFF2-40B4-BE49-F238E27FC236}">
                <a16:creationId xmlns:a16="http://schemas.microsoft.com/office/drawing/2014/main" id="{99165642-1904-4A58-B963-EDF9D890937B}"/>
              </a:ext>
            </a:extLst>
          </p:cNvPr>
          <p:cNvSpPr txBox="1"/>
          <p:nvPr/>
        </p:nvSpPr>
        <p:spPr>
          <a:xfrm>
            <a:off x="6920276" y="5140761"/>
            <a:ext cx="1928571" cy="709315"/>
          </a:xfrm>
          <a:prstGeom prst="rect">
            <a:avLst/>
          </a:prstGeom>
          <a:solidFill>
            <a:schemeClr val="bg2">
              <a:lumMod val="90000"/>
            </a:schemeClr>
          </a:solidFill>
        </p:spPr>
        <p:txBody>
          <a:bodyPr wrap="square" lIns="54000" tIns="54000" rIns="54000" bIns="54000" rtlCol="0" anchor="ctr">
            <a:normAutofit/>
          </a:bodyPr>
          <a:lstStyle/>
          <a:p>
            <a:pPr algn="ctr"/>
            <a:r>
              <a:rPr lang="en-US" sz="900" dirty="0"/>
              <a:t>Lorem ipsum dolor sit amet, consectetur adipiscing elit. Ut tempor, quam et mattis pulvinar, mauris</a:t>
            </a:r>
            <a:endParaRPr lang="en-PH" sz="900" dirty="0"/>
          </a:p>
        </p:txBody>
      </p:sp>
      <p:sp>
        <p:nvSpPr>
          <p:cNvPr id="21" name="TextBox 20">
            <a:extLst>
              <a:ext uri="{FF2B5EF4-FFF2-40B4-BE49-F238E27FC236}">
                <a16:creationId xmlns:a16="http://schemas.microsoft.com/office/drawing/2014/main" id="{857A9EC9-002C-4AB3-BB4C-5714324A3A08}"/>
              </a:ext>
            </a:extLst>
          </p:cNvPr>
          <p:cNvSpPr txBox="1"/>
          <p:nvPr/>
        </p:nvSpPr>
        <p:spPr>
          <a:xfrm>
            <a:off x="272846" y="2064084"/>
            <a:ext cx="1928571" cy="363071"/>
          </a:xfrm>
          <a:prstGeom prst="rect">
            <a:avLst/>
          </a:prstGeom>
          <a:solidFill>
            <a:schemeClr val="tx2"/>
          </a:solidFill>
        </p:spPr>
        <p:txBody>
          <a:bodyPr wrap="square" lIns="54000" tIns="54000" rIns="54000" bIns="54000" rtlCol="0" anchor="ctr">
            <a:normAutofit/>
          </a:bodyPr>
          <a:lstStyle/>
          <a:p>
            <a:pPr algn="ctr"/>
            <a:r>
              <a:rPr lang="en-US" sz="1050" dirty="0">
                <a:solidFill>
                  <a:schemeClr val="bg1"/>
                </a:solidFill>
              </a:rPr>
              <a:t>Lorem ipsum dolor</a:t>
            </a:r>
            <a:endParaRPr lang="en-PH" sz="1050" dirty="0">
              <a:solidFill>
                <a:schemeClr val="bg1"/>
              </a:solidFill>
            </a:endParaRPr>
          </a:p>
        </p:txBody>
      </p:sp>
      <p:sp>
        <p:nvSpPr>
          <p:cNvPr id="22" name="TextBox 21">
            <a:extLst>
              <a:ext uri="{FF2B5EF4-FFF2-40B4-BE49-F238E27FC236}">
                <a16:creationId xmlns:a16="http://schemas.microsoft.com/office/drawing/2014/main" id="{0B25F5F9-A807-45C3-91A8-9C25EFCC84DE}"/>
              </a:ext>
            </a:extLst>
          </p:cNvPr>
          <p:cNvSpPr txBox="1"/>
          <p:nvPr/>
        </p:nvSpPr>
        <p:spPr>
          <a:xfrm>
            <a:off x="2488655" y="2064087"/>
            <a:ext cx="1928571" cy="363071"/>
          </a:xfrm>
          <a:prstGeom prst="rect">
            <a:avLst/>
          </a:prstGeom>
          <a:solidFill>
            <a:schemeClr val="tx2"/>
          </a:solidFill>
        </p:spPr>
        <p:txBody>
          <a:bodyPr wrap="square" lIns="54000" tIns="54000" rIns="54000" bIns="54000" rtlCol="0" anchor="ctr">
            <a:normAutofit/>
          </a:bodyPr>
          <a:lstStyle/>
          <a:p>
            <a:pPr algn="ctr"/>
            <a:r>
              <a:rPr lang="en-US" sz="1050" dirty="0">
                <a:solidFill>
                  <a:schemeClr val="bg1"/>
                </a:solidFill>
              </a:rPr>
              <a:t>Lorem ipsum dolor</a:t>
            </a:r>
            <a:endParaRPr lang="en-PH" sz="1050" dirty="0">
              <a:solidFill>
                <a:schemeClr val="bg1"/>
              </a:solidFill>
            </a:endParaRPr>
          </a:p>
        </p:txBody>
      </p:sp>
      <p:sp>
        <p:nvSpPr>
          <p:cNvPr id="23" name="TextBox 22">
            <a:extLst>
              <a:ext uri="{FF2B5EF4-FFF2-40B4-BE49-F238E27FC236}">
                <a16:creationId xmlns:a16="http://schemas.microsoft.com/office/drawing/2014/main" id="{021D8776-5E0F-4F38-B7DC-2905B2F2AE1F}"/>
              </a:ext>
            </a:extLst>
          </p:cNvPr>
          <p:cNvSpPr txBox="1"/>
          <p:nvPr/>
        </p:nvSpPr>
        <p:spPr>
          <a:xfrm>
            <a:off x="4704466" y="2064087"/>
            <a:ext cx="1928571" cy="363071"/>
          </a:xfrm>
          <a:prstGeom prst="rect">
            <a:avLst/>
          </a:prstGeom>
          <a:solidFill>
            <a:schemeClr val="tx2"/>
          </a:solidFill>
        </p:spPr>
        <p:txBody>
          <a:bodyPr wrap="square" lIns="54000" tIns="54000" rIns="54000" bIns="54000" rtlCol="0" anchor="ctr">
            <a:normAutofit/>
          </a:bodyPr>
          <a:lstStyle/>
          <a:p>
            <a:pPr algn="ctr"/>
            <a:r>
              <a:rPr lang="en-US" sz="1050" dirty="0">
                <a:solidFill>
                  <a:schemeClr val="bg1"/>
                </a:solidFill>
              </a:rPr>
              <a:t>Lorem ipsum dolor</a:t>
            </a:r>
            <a:endParaRPr lang="en-PH" sz="1050" dirty="0">
              <a:solidFill>
                <a:schemeClr val="bg1"/>
              </a:solidFill>
            </a:endParaRPr>
          </a:p>
        </p:txBody>
      </p:sp>
      <p:sp>
        <p:nvSpPr>
          <p:cNvPr id="24" name="TextBox 23">
            <a:extLst>
              <a:ext uri="{FF2B5EF4-FFF2-40B4-BE49-F238E27FC236}">
                <a16:creationId xmlns:a16="http://schemas.microsoft.com/office/drawing/2014/main" id="{0D809D38-41BD-4C63-B067-32E0D90D8ED9}"/>
              </a:ext>
            </a:extLst>
          </p:cNvPr>
          <p:cNvSpPr txBox="1"/>
          <p:nvPr/>
        </p:nvSpPr>
        <p:spPr>
          <a:xfrm>
            <a:off x="6920276" y="2064087"/>
            <a:ext cx="1928571" cy="363071"/>
          </a:xfrm>
          <a:prstGeom prst="rect">
            <a:avLst/>
          </a:prstGeom>
          <a:solidFill>
            <a:schemeClr val="tx2"/>
          </a:solidFill>
        </p:spPr>
        <p:txBody>
          <a:bodyPr wrap="square" lIns="54000" tIns="54000" rIns="54000" bIns="54000" rtlCol="0" anchor="ctr">
            <a:normAutofit/>
          </a:bodyPr>
          <a:lstStyle/>
          <a:p>
            <a:pPr algn="ctr"/>
            <a:r>
              <a:rPr lang="en-US" sz="1050" dirty="0">
                <a:solidFill>
                  <a:schemeClr val="bg1"/>
                </a:solidFill>
              </a:rPr>
              <a:t>Lorem ipsum dolor</a:t>
            </a:r>
            <a:endParaRPr lang="en-PH" sz="1050" dirty="0">
              <a:solidFill>
                <a:schemeClr val="bg1"/>
              </a:solidFill>
            </a:endParaRPr>
          </a:p>
        </p:txBody>
      </p:sp>
      <p:cxnSp>
        <p:nvCxnSpPr>
          <p:cNvPr id="26" name="Straight Connector 25">
            <a:extLst>
              <a:ext uri="{FF2B5EF4-FFF2-40B4-BE49-F238E27FC236}">
                <a16:creationId xmlns:a16="http://schemas.microsoft.com/office/drawing/2014/main" id="{51028518-7B86-49E3-9D9A-3ADFF85B5788}"/>
              </a:ext>
            </a:extLst>
          </p:cNvPr>
          <p:cNvCxnSpPr>
            <a:cxnSpLocks/>
          </p:cNvCxnSpPr>
          <p:nvPr/>
        </p:nvCxnSpPr>
        <p:spPr>
          <a:xfrm>
            <a:off x="272846" y="3317639"/>
            <a:ext cx="8576001" cy="0"/>
          </a:xfrm>
          <a:prstGeom prst="line">
            <a:avLst/>
          </a:prstGeom>
          <a:ln>
            <a:solidFill>
              <a:schemeClr val="accent4"/>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97195E8-5418-4060-9423-F1EB6C06F68C}"/>
              </a:ext>
            </a:extLst>
          </p:cNvPr>
          <p:cNvCxnSpPr>
            <a:cxnSpLocks/>
          </p:cNvCxnSpPr>
          <p:nvPr/>
        </p:nvCxnSpPr>
        <p:spPr>
          <a:xfrm>
            <a:off x="272846" y="4188749"/>
            <a:ext cx="8576001" cy="0"/>
          </a:xfrm>
          <a:prstGeom prst="line">
            <a:avLst/>
          </a:prstGeom>
          <a:ln>
            <a:solidFill>
              <a:schemeClr val="accent4"/>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5FB660E-7DA0-44DE-98CD-3730AF95E122}"/>
              </a:ext>
            </a:extLst>
          </p:cNvPr>
          <p:cNvCxnSpPr>
            <a:cxnSpLocks/>
          </p:cNvCxnSpPr>
          <p:nvPr/>
        </p:nvCxnSpPr>
        <p:spPr>
          <a:xfrm>
            <a:off x="272846" y="5059861"/>
            <a:ext cx="8576001" cy="0"/>
          </a:xfrm>
          <a:prstGeom prst="line">
            <a:avLst/>
          </a:prstGeom>
          <a:ln>
            <a:solidFill>
              <a:schemeClr val="accent4"/>
            </a:solidFill>
            <a:prstDash val="sysDot"/>
          </a:ln>
        </p:spPr>
        <p:style>
          <a:lnRef idx="1">
            <a:schemeClr val="accent1"/>
          </a:lnRef>
          <a:fillRef idx="0">
            <a:schemeClr val="accent1"/>
          </a:fillRef>
          <a:effectRef idx="0">
            <a:schemeClr val="accent1"/>
          </a:effectRef>
          <a:fontRef idx="minor">
            <a:schemeClr val="tx1"/>
          </a:fontRef>
        </p:style>
      </p:cxnSp>
      <p:sp>
        <p:nvSpPr>
          <p:cNvPr id="31" name="Isosceles Triangle 30">
            <a:extLst>
              <a:ext uri="{FF2B5EF4-FFF2-40B4-BE49-F238E27FC236}">
                <a16:creationId xmlns:a16="http://schemas.microsoft.com/office/drawing/2014/main" id="{467E52DF-C891-4134-90C5-508F4BC1859D}"/>
              </a:ext>
            </a:extLst>
          </p:cNvPr>
          <p:cNvSpPr/>
          <p:nvPr/>
        </p:nvSpPr>
        <p:spPr>
          <a:xfrm rot="16200000" flipV="1">
            <a:off x="2152209" y="2807106"/>
            <a:ext cx="385657" cy="13058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2" name="Isosceles Triangle 31">
            <a:extLst>
              <a:ext uri="{FF2B5EF4-FFF2-40B4-BE49-F238E27FC236}">
                <a16:creationId xmlns:a16="http://schemas.microsoft.com/office/drawing/2014/main" id="{DAD605A0-AF80-4E55-82AA-A0A6A8A64C12}"/>
              </a:ext>
            </a:extLst>
          </p:cNvPr>
          <p:cNvSpPr/>
          <p:nvPr/>
        </p:nvSpPr>
        <p:spPr>
          <a:xfrm rot="16200000" flipV="1">
            <a:off x="4368018" y="2807106"/>
            <a:ext cx="385657" cy="13058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3" name="Isosceles Triangle 32">
            <a:extLst>
              <a:ext uri="{FF2B5EF4-FFF2-40B4-BE49-F238E27FC236}">
                <a16:creationId xmlns:a16="http://schemas.microsoft.com/office/drawing/2014/main" id="{9FAB81AA-0397-4017-9830-C619D17AEE93}"/>
              </a:ext>
            </a:extLst>
          </p:cNvPr>
          <p:cNvSpPr/>
          <p:nvPr/>
        </p:nvSpPr>
        <p:spPr>
          <a:xfrm rot="16200000" flipV="1">
            <a:off x="6583827" y="2807106"/>
            <a:ext cx="385657" cy="13058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4" name="Isosceles Triangle 33">
            <a:extLst>
              <a:ext uri="{FF2B5EF4-FFF2-40B4-BE49-F238E27FC236}">
                <a16:creationId xmlns:a16="http://schemas.microsoft.com/office/drawing/2014/main" id="{3517411A-9840-4291-A489-46DF44D4ACBD}"/>
              </a:ext>
            </a:extLst>
          </p:cNvPr>
          <p:cNvSpPr/>
          <p:nvPr/>
        </p:nvSpPr>
        <p:spPr>
          <a:xfrm rot="16200000" flipV="1">
            <a:off x="2152209" y="3687904"/>
            <a:ext cx="385657" cy="13058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5" name="Isosceles Triangle 34">
            <a:extLst>
              <a:ext uri="{FF2B5EF4-FFF2-40B4-BE49-F238E27FC236}">
                <a16:creationId xmlns:a16="http://schemas.microsoft.com/office/drawing/2014/main" id="{4C5C883C-AFC6-47F6-8281-9711654170EA}"/>
              </a:ext>
            </a:extLst>
          </p:cNvPr>
          <p:cNvSpPr/>
          <p:nvPr/>
        </p:nvSpPr>
        <p:spPr>
          <a:xfrm rot="16200000" flipV="1">
            <a:off x="4368018" y="3687904"/>
            <a:ext cx="385657" cy="13058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6" name="Isosceles Triangle 35">
            <a:extLst>
              <a:ext uri="{FF2B5EF4-FFF2-40B4-BE49-F238E27FC236}">
                <a16:creationId xmlns:a16="http://schemas.microsoft.com/office/drawing/2014/main" id="{8A366975-B1C6-4CC5-9046-A40DCE02235E}"/>
              </a:ext>
            </a:extLst>
          </p:cNvPr>
          <p:cNvSpPr/>
          <p:nvPr/>
        </p:nvSpPr>
        <p:spPr>
          <a:xfrm rot="16200000" flipV="1">
            <a:off x="6583827" y="3687904"/>
            <a:ext cx="385657" cy="13058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7" name="Isosceles Triangle 36">
            <a:extLst>
              <a:ext uri="{FF2B5EF4-FFF2-40B4-BE49-F238E27FC236}">
                <a16:creationId xmlns:a16="http://schemas.microsoft.com/office/drawing/2014/main" id="{DFAFA58C-AC03-415C-9B95-F7B882248818}"/>
              </a:ext>
            </a:extLst>
          </p:cNvPr>
          <p:cNvSpPr/>
          <p:nvPr/>
        </p:nvSpPr>
        <p:spPr>
          <a:xfrm rot="16200000" flipV="1">
            <a:off x="2152209" y="4559015"/>
            <a:ext cx="385657" cy="13058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8" name="Isosceles Triangle 37">
            <a:extLst>
              <a:ext uri="{FF2B5EF4-FFF2-40B4-BE49-F238E27FC236}">
                <a16:creationId xmlns:a16="http://schemas.microsoft.com/office/drawing/2014/main" id="{ABAE6C39-051C-4591-B313-1F06133487C6}"/>
              </a:ext>
            </a:extLst>
          </p:cNvPr>
          <p:cNvSpPr/>
          <p:nvPr/>
        </p:nvSpPr>
        <p:spPr>
          <a:xfrm rot="16200000" flipV="1">
            <a:off x="4368018" y="4559015"/>
            <a:ext cx="385657" cy="13058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9" name="Isosceles Triangle 38">
            <a:extLst>
              <a:ext uri="{FF2B5EF4-FFF2-40B4-BE49-F238E27FC236}">
                <a16:creationId xmlns:a16="http://schemas.microsoft.com/office/drawing/2014/main" id="{E0BD43AF-1C8C-49AB-B804-90EB53FB203A}"/>
              </a:ext>
            </a:extLst>
          </p:cNvPr>
          <p:cNvSpPr/>
          <p:nvPr/>
        </p:nvSpPr>
        <p:spPr>
          <a:xfrm rot="16200000" flipV="1">
            <a:off x="6583827" y="4559015"/>
            <a:ext cx="385657" cy="13058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0" name="Isosceles Triangle 39">
            <a:extLst>
              <a:ext uri="{FF2B5EF4-FFF2-40B4-BE49-F238E27FC236}">
                <a16:creationId xmlns:a16="http://schemas.microsoft.com/office/drawing/2014/main" id="{5DEA088B-8549-4C52-91FD-7979F3B5439E}"/>
              </a:ext>
            </a:extLst>
          </p:cNvPr>
          <p:cNvSpPr/>
          <p:nvPr/>
        </p:nvSpPr>
        <p:spPr>
          <a:xfrm rot="16200000" flipV="1">
            <a:off x="2152209" y="5430126"/>
            <a:ext cx="385657" cy="130586"/>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1" name="Isosceles Triangle 40">
            <a:extLst>
              <a:ext uri="{FF2B5EF4-FFF2-40B4-BE49-F238E27FC236}">
                <a16:creationId xmlns:a16="http://schemas.microsoft.com/office/drawing/2014/main" id="{CF706B0E-6854-47D8-80D3-A5710CF0D850}"/>
              </a:ext>
            </a:extLst>
          </p:cNvPr>
          <p:cNvSpPr/>
          <p:nvPr/>
        </p:nvSpPr>
        <p:spPr>
          <a:xfrm rot="16200000" flipV="1">
            <a:off x="4368018" y="5430126"/>
            <a:ext cx="385657" cy="130586"/>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2" name="Isosceles Triangle 41">
            <a:extLst>
              <a:ext uri="{FF2B5EF4-FFF2-40B4-BE49-F238E27FC236}">
                <a16:creationId xmlns:a16="http://schemas.microsoft.com/office/drawing/2014/main" id="{D97FB11A-F430-4271-ADDC-D6C95B9C0963}"/>
              </a:ext>
            </a:extLst>
          </p:cNvPr>
          <p:cNvSpPr/>
          <p:nvPr/>
        </p:nvSpPr>
        <p:spPr>
          <a:xfrm rot="16200000" flipV="1">
            <a:off x="6583827" y="5430126"/>
            <a:ext cx="385657" cy="130586"/>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3" name="Graphic 42" descr="Single gear with solid fill">
            <a:extLst>
              <a:ext uri="{FF2B5EF4-FFF2-40B4-BE49-F238E27FC236}">
                <a16:creationId xmlns:a16="http://schemas.microsoft.com/office/drawing/2014/main" id="{A219988C-B644-4254-AC40-D66EC391C20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64562" y="1718945"/>
            <a:ext cx="345138" cy="345138"/>
          </a:xfrm>
          <a:prstGeom prst="rect">
            <a:avLst/>
          </a:prstGeom>
        </p:spPr>
      </p:pic>
      <p:pic>
        <p:nvPicPr>
          <p:cNvPr id="45" name="Graphic 44" descr="Single gear with solid fill">
            <a:extLst>
              <a:ext uri="{FF2B5EF4-FFF2-40B4-BE49-F238E27FC236}">
                <a16:creationId xmlns:a16="http://schemas.microsoft.com/office/drawing/2014/main" id="{6975761F-5D40-48C4-9B1C-5973F9E74D2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80372" y="1718945"/>
            <a:ext cx="345138" cy="345138"/>
          </a:xfrm>
          <a:prstGeom prst="rect">
            <a:avLst/>
          </a:prstGeom>
        </p:spPr>
      </p:pic>
      <p:pic>
        <p:nvPicPr>
          <p:cNvPr id="46" name="Graphic 45" descr="Single gear with solid fill">
            <a:extLst>
              <a:ext uri="{FF2B5EF4-FFF2-40B4-BE49-F238E27FC236}">
                <a16:creationId xmlns:a16="http://schemas.microsoft.com/office/drawing/2014/main" id="{90CB7C36-EA85-4792-80B2-C33C4B6EB70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496182" y="1718945"/>
            <a:ext cx="345138" cy="345138"/>
          </a:xfrm>
          <a:prstGeom prst="rect">
            <a:avLst/>
          </a:prstGeom>
        </p:spPr>
      </p:pic>
      <p:pic>
        <p:nvPicPr>
          <p:cNvPr id="47" name="Graphic 46" descr="Single gear with solid fill">
            <a:extLst>
              <a:ext uri="{FF2B5EF4-FFF2-40B4-BE49-F238E27FC236}">
                <a16:creationId xmlns:a16="http://schemas.microsoft.com/office/drawing/2014/main" id="{8D259661-7804-4B56-A66F-9D239373FC9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11992" y="1718945"/>
            <a:ext cx="345138" cy="345138"/>
          </a:xfrm>
          <a:prstGeom prst="rect">
            <a:avLst/>
          </a:prstGeom>
        </p:spPr>
      </p:pic>
      <p:grpSp>
        <p:nvGrpSpPr>
          <p:cNvPr id="48" name="Group 47">
            <a:extLst>
              <a:ext uri="{FF2B5EF4-FFF2-40B4-BE49-F238E27FC236}">
                <a16:creationId xmlns:a16="http://schemas.microsoft.com/office/drawing/2014/main" id="{4A2ACBAF-E472-49D1-9BA7-A3E10E354E56}"/>
              </a:ext>
            </a:extLst>
          </p:cNvPr>
          <p:cNvGrpSpPr/>
          <p:nvPr/>
        </p:nvGrpSpPr>
        <p:grpSpPr>
          <a:xfrm>
            <a:off x="272848" y="1319514"/>
            <a:ext cx="8576000" cy="226468"/>
            <a:chOff x="363795" y="1220318"/>
            <a:chExt cx="6593568" cy="370849"/>
          </a:xfrm>
        </p:grpSpPr>
        <p:sp>
          <p:nvSpPr>
            <p:cNvPr id="49" name="TextBox 48">
              <a:extLst>
                <a:ext uri="{FF2B5EF4-FFF2-40B4-BE49-F238E27FC236}">
                  <a16:creationId xmlns:a16="http://schemas.microsoft.com/office/drawing/2014/main" id="{2524797E-4226-401F-8A22-AAF16CAD02BC}"/>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50" name="Straight Connector 49">
              <a:extLst>
                <a:ext uri="{FF2B5EF4-FFF2-40B4-BE49-F238E27FC236}">
                  <a16:creationId xmlns:a16="http://schemas.microsoft.com/office/drawing/2014/main" id="{C0AF592F-E14F-4833-B7A4-AFB4D6D3EB6A}"/>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9317507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C8CD52-8F75-44C1-91B9-3CA2510CB4EA}"/>
              </a:ext>
            </a:extLst>
          </p:cNvPr>
          <p:cNvSpPr>
            <a:spLocks noGrp="1"/>
          </p:cNvSpPr>
          <p:nvPr>
            <p:ph type="title"/>
          </p:nvPr>
        </p:nvSpPr>
        <p:spPr>
          <a:xfrm>
            <a:off x="295153" y="102266"/>
            <a:ext cx="8576001" cy="812134"/>
          </a:xfrm>
        </p:spPr>
        <p:txBody>
          <a:bodyPr>
            <a:normAutofit/>
          </a:bodyPr>
          <a:lstStyle/>
          <a:p>
            <a:r>
              <a:rPr lang="en-US" dirty="0"/>
              <a:t>Three-Step Arrow Process Table</a:t>
            </a:r>
          </a:p>
        </p:txBody>
      </p:sp>
      <p:sp>
        <p:nvSpPr>
          <p:cNvPr id="6" name="Slide Number Placeholder 5">
            <a:extLst>
              <a:ext uri="{FF2B5EF4-FFF2-40B4-BE49-F238E27FC236}">
                <a16:creationId xmlns:a16="http://schemas.microsoft.com/office/drawing/2014/main" id="{3EC17844-5F09-494D-B66C-C9755AA828AC}"/>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173</a:t>
            </a:fld>
            <a:endParaRPr lang="en-PH" dirty="0"/>
          </a:p>
        </p:txBody>
      </p:sp>
      <p:sp>
        <p:nvSpPr>
          <p:cNvPr id="3" name="Arrow: Pentagon 2">
            <a:extLst>
              <a:ext uri="{FF2B5EF4-FFF2-40B4-BE49-F238E27FC236}">
                <a16:creationId xmlns:a16="http://schemas.microsoft.com/office/drawing/2014/main" id="{4CB4378C-BB45-4469-AE77-36D38E5BB23C}"/>
              </a:ext>
            </a:extLst>
          </p:cNvPr>
          <p:cNvSpPr/>
          <p:nvPr/>
        </p:nvSpPr>
        <p:spPr>
          <a:xfrm>
            <a:off x="1601067" y="1852005"/>
            <a:ext cx="2415352" cy="355961"/>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400" b="1" dirty="0">
                <a:latin typeface="+mj-lt"/>
              </a:rPr>
              <a:t>Header</a:t>
            </a:r>
          </a:p>
        </p:txBody>
      </p:sp>
      <p:sp>
        <p:nvSpPr>
          <p:cNvPr id="5" name="Arrow: Chevron 4">
            <a:extLst>
              <a:ext uri="{FF2B5EF4-FFF2-40B4-BE49-F238E27FC236}">
                <a16:creationId xmlns:a16="http://schemas.microsoft.com/office/drawing/2014/main" id="{38F46485-85B2-4F61-A189-CBC9DDD486ED}"/>
              </a:ext>
            </a:extLst>
          </p:cNvPr>
          <p:cNvSpPr/>
          <p:nvPr/>
        </p:nvSpPr>
        <p:spPr>
          <a:xfrm>
            <a:off x="4018109" y="1851949"/>
            <a:ext cx="2414523" cy="356500"/>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400" b="1" dirty="0">
                <a:latin typeface="+mj-lt"/>
              </a:rPr>
              <a:t>Header</a:t>
            </a:r>
          </a:p>
        </p:txBody>
      </p:sp>
      <p:sp>
        <p:nvSpPr>
          <p:cNvPr id="7" name="Arrow: Chevron 6">
            <a:extLst>
              <a:ext uri="{FF2B5EF4-FFF2-40B4-BE49-F238E27FC236}">
                <a16:creationId xmlns:a16="http://schemas.microsoft.com/office/drawing/2014/main" id="{B76D47DE-D399-4869-AFBD-19217AD51080}"/>
              </a:ext>
            </a:extLst>
          </p:cNvPr>
          <p:cNvSpPr/>
          <p:nvPr/>
        </p:nvSpPr>
        <p:spPr>
          <a:xfrm>
            <a:off x="6434324" y="1851949"/>
            <a:ext cx="2414523" cy="356500"/>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400" b="1" dirty="0">
                <a:latin typeface="+mj-lt"/>
              </a:rPr>
              <a:t>Header</a:t>
            </a:r>
          </a:p>
        </p:txBody>
      </p:sp>
      <p:sp>
        <p:nvSpPr>
          <p:cNvPr id="8" name="Text Placeholder 5">
            <a:extLst>
              <a:ext uri="{FF2B5EF4-FFF2-40B4-BE49-F238E27FC236}">
                <a16:creationId xmlns:a16="http://schemas.microsoft.com/office/drawing/2014/main" id="{229C276B-E56D-4AFA-854C-6E51ED386EAB}"/>
              </a:ext>
            </a:extLst>
          </p:cNvPr>
          <p:cNvSpPr txBox="1">
            <a:spLocks/>
          </p:cNvSpPr>
          <p:nvPr/>
        </p:nvSpPr>
        <p:spPr>
          <a:xfrm>
            <a:off x="6432633" y="2305725"/>
            <a:ext cx="2273444" cy="1096497"/>
          </a:xfrm>
          <a:prstGeom prst="rect">
            <a:avLst/>
          </a:prstGeom>
          <a:noFill/>
        </p:spPr>
        <p:txBody>
          <a:bodyPr lIns="54000" tIns="54000" rIns="54000" bIns="54000">
            <a:normAutofit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8585" indent="-128585">
              <a:buFont typeface="Arial" panose="020B0604020202020204" pitchFamily="34" charset="0"/>
              <a:buChar char="•"/>
            </a:pPr>
            <a:r>
              <a:rPr lang="en-US" sz="1100" dirty="0"/>
              <a:t>Lorem ipsum dolor sit amet, consectetur adipiscing elit. Ut tempor, quam et mattis pulvinar, mauris ligula suscipit arcu, sed elementum diam leo at magna. </a:t>
            </a:r>
          </a:p>
        </p:txBody>
      </p:sp>
      <p:sp>
        <p:nvSpPr>
          <p:cNvPr id="10" name="Text Placeholder 5">
            <a:extLst>
              <a:ext uri="{FF2B5EF4-FFF2-40B4-BE49-F238E27FC236}">
                <a16:creationId xmlns:a16="http://schemas.microsoft.com/office/drawing/2014/main" id="{0A13C19F-1076-46EA-A860-078E762B4335}"/>
              </a:ext>
            </a:extLst>
          </p:cNvPr>
          <p:cNvSpPr txBox="1">
            <a:spLocks/>
          </p:cNvSpPr>
          <p:nvPr/>
        </p:nvSpPr>
        <p:spPr>
          <a:xfrm>
            <a:off x="4016418" y="2305725"/>
            <a:ext cx="2273444" cy="1096497"/>
          </a:xfrm>
          <a:prstGeom prst="rect">
            <a:avLst/>
          </a:prstGeom>
          <a:noFill/>
        </p:spPr>
        <p:txBody>
          <a:bodyPr lIns="54000" tIns="54000" rIns="54000" bIns="54000">
            <a:normAutofit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8585" indent="-128585">
              <a:buFont typeface="Arial" panose="020B0604020202020204" pitchFamily="34" charset="0"/>
              <a:buChar char="•"/>
            </a:pPr>
            <a:r>
              <a:rPr lang="en-US" sz="1100" dirty="0"/>
              <a:t>Lorem ipsum dolor sit amet, consectetur adipiscing elit. Ut tempor, quam et mattis pulvinar, mauris ligula suscipit arcu, sed elementum diam leo at magna. </a:t>
            </a:r>
          </a:p>
        </p:txBody>
      </p:sp>
      <p:sp>
        <p:nvSpPr>
          <p:cNvPr id="11" name="Text Placeholder 5">
            <a:extLst>
              <a:ext uri="{FF2B5EF4-FFF2-40B4-BE49-F238E27FC236}">
                <a16:creationId xmlns:a16="http://schemas.microsoft.com/office/drawing/2014/main" id="{2766CAAD-70E6-4555-A063-1F3C97459749}"/>
              </a:ext>
            </a:extLst>
          </p:cNvPr>
          <p:cNvSpPr txBox="1">
            <a:spLocks/>
          </p:cNvSpPr>
          <p:nvPr/>
        </p:nvSpPr>
        <p:spPr>
          <a:xfrm>
            <a:off x="1600203" y="2305725"/>
            <a:ext cx="2273444" cy="1096497"/>
          </a:xfrm>
          <a:prstGeom prst="rect">
            <a:avLst/>
          </a:prstGeom>
          <a:noFill/>
        </p:spPr>
        <p:txBody>
          <a:bodyPr lIns="54000" tIns="54000" rIns="54000" bIns="54000">
            <a:normAutofit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8585" indent="-128585">
              <a:buFont typeface="Arial" panose="020B0604020202020204" pitchFamily="34" charset="0"/>
              <a:buChar char="•"/>
            </a:pPr>
            <a:r>
              <a:rPr lang="en-US" sz="1100" dirty="0"/>
              <a:t>Lorem ipsum dolor sit amet, consectetur adipiscing elit. Ut tempor, quam et mattis pulvinar, mauris ligula suscipit arcu, sed elementum diam leo at magna. </a:t>
            </a:r>
          </a:p>
        </p:txBody>
      </p:sp>
      <p:sp>
        <p:nvSpPr>
          <p:cNvPr id="12" name="Rectangle 11">
            <a:extLst>
              <a:ext uri="{FF2B5EF4-FFF2-40B4-BE49-F238E27FC236}">
                <a16:creationId xmlns:a16="http://schemas.microsoft.com/office/drawing/2014/main" id="{E5ACD424-FB43-4B34-8C08-641711EF3753}"/>
              </a:ext>
            </a:extLst>
          </p:cNvPr>
          <p:cNvSpPr/>
          <p:nvPr/>
        </p:nvSpPr>
        <p:spPr>
          <a:xfrm>
            <a:off x="272847" y="2324955"/>
            <a:ext cx="572974" cy="2239932"/>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vert="vert270" wrap="square" rtlCol="0" anchor="ctr">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15" name="Rectangle 14">
            <a:extLst>
              <a:ext uri="{FF2B5EF4-FFF2-40B4-BE49-F238E27FC236}">
                <a16:creationId xmlns:a16="http://schemas.microsoft.com/office/drawing/2014/main" id="{00981DD0-48EB-4131-A5D1-973553D58A1C}"/>
              </a:ext>
            </a:extLst>
          </p:cNvPr>
          <p:cNvSpPr/>
          <p:nvPr/>
        </p:nvSpPr>
        <p:spPr>
          <a:xfrm>
            <a:off x="882447" y="2324955"/>
            <a:ext cx="572974" cy="107838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wrap="square" rtlCol="0" anchor="ctr">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16" name="Rectangle 15">
            <a:extLst>
              <a:ext uri="{FF2B5EF4-FFF2-40B4-BE49-F238E27FC236}">
                <a16:creationId xmlns:a16="http://schemas.microsoft.com/office/drawing/2014/main" id="{8465C5E2-C966-4359-9AB2-037018E99D34}"/>
              </a:ext>
            </a:extLst>
          </p:cNvPr>
          <p:cNvSpPr/>
          <p:nvPr/>
        </p:nvSpPr>
        <p:spPr>
          <a:xfrm>
            <a:off x="882447" y="3486499"/>
            <a:ext cx="572974" cy="107838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wrap="square" rtlCol="0" anchor="ctr">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18" name="Rectangle 17">
            <a:extLst>
              <a:ext uri="{FF2B5EF4-FFF2-40B4-BE49-F238E27FC236}">
                <a16:creationId xmlns:a16="http://schemas.microsoft.com/office/drawing/2014/main" id="{9A228C96-E7C2-482F-8FF3-8A2532DBAD0D}"/>
              </a:ext>
            </a:extLst>
          </p:cNvPr>
          <p:cNvSpPr/>
          <p:nvPr/>
        </p:nvSpPr>
        <p:spPr>
          <a:xfrm>
            <a:off x="272847" y="4648041"/>
            <a:ext cx="1182574" cy="1202030"/>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19" name="Text Placeholder 5">
            <a:extLst>
              <a:ext uri="{FF2B5EF4-FFF2-40B4-BE49-F238E27FC236}">
                <a16:creationId xmlns:a16="http://schemas.microsoft.com/office/drawing/2014/main" id="{AAC58740-08CD-423B-B849-F20456540AEC}"/>
              </a:ext>
            </a:extLst>
          </p:cNvPr>
          <p:cNvSpPr txBox="1">
            <a:spLocks/>
          </p:cNvSpPr>
          <p:nvPr/>
        </p:nvSpPr>
        <p:spPr>
          <a:xfrm>
            <a:off x="6432633" y="3485377"/>
            <a:ext cx="2273444" cy="1078387"/>
          </a:xfrm>
          <a:prstGeom prst="rect">
            <a:avLst/>
          </a:prstGeom>
          <a:noFill/>
        </p:spPr>
        <p:txBody>
          <a:bodyPr lIns="54000" tIns="54000" rIns="54000" bIns="54000">
            <a:normAutofit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8585" indent="-128585">
              <a:buFont typeface="Arial" panose="020B0604020202020204" pitchFamily="34" charset="0"/>
              <a:buChar char="•"/>
            </a:pPr>
            <a:r>
              <a:rPr lang="en-US" sz="1100" dirty="0"/>
              <a:t>Lorem ipsum dolor sit amet, consectetur adipiscing elit. Ut tempor, quam et mattis pulvinar, mauris ligula suscipit arcu, sed elementum diam leo at magna. </a:t>
            </a:r>
          </a:p>
        </p:txBody>
      </p:sp>
      <p:sp>
        <p:nvSpPr>
          <p:cNvPr id="20" name="Text Placeholder 5">
            <a:extLst>
              <a:ext uri="{FF2B5EF4-FFF2-40B4-BE49-F238E27FC236}">
                <a16:creationId xmlns:a16="http://schemas.microsoft.com/office/drawing/2014/main" id="{6168A829-CABE-43D0-B48D-15EF76B9E919}"/>
              </a:ext>
            </a:extLst>
          </p:cNvPr>
          <p:cNvSpPr txBox="1">
            <a:spLocks/>
          </p:cNvSpPr>
          <p:nvPr/>
        </p:nvSpPr>
        <p:spPr>
          <a:xfrm>
            <a:off x="4016418" y="3485377"/>
            <a:ext cx="2273444" cy="1078387"/>
          </a:xfrm>
          <a:prstGeom prst="rect">
            <a:avLst/>
          </a:prstGeom>
          <a:noFill/>
        </p:spPr>
        <p:txBody>
          <a:bodyPr lIns="54000" tIns="54000" rIns="54000" bIns="54000">
            <a:normAutofit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8585" indent="-128585">
              <a:buFont typeface="Arial" panose="020B0604020202020204" pitchFamily="34" charset="0"/>
              <a:buChar char="•"/>
            </a:pPr>
            <a:r>
              <a:rPr lang="en-US" sz="1100" dirty="0"/>
              <a:t>Lorem ipsum dolor sit amet, consectetur adipiscing elit. Ut tempor, quam et mattis pulvinar, mauris ligula suscipit arcu, sed elementum diam leo at magna. </a:t>
            </a:r>
          </a:p>
        </p:txBody>
      </p:sp>
      <p:sp>
        <p:nvSpPr>
          <p:cNvPr id="21" name="Text Placeholder 5">
            <a:extLst>
              <a:ext uri="{FF2B5EF4-FFF2-40B4-BE49-F238E27FC236}">
                <a16:creationId xmlns:a16="http://schemas.microsoft.com/office/drawing/2014/main" id="{0DF406FE-09C6-4F75-A2AB-36453A97307F}"/>
              </a:ext>
            </a:extLst>
          </p:cNvPr>
          <p:cNvSpPr txBox="1">
            <a:spLocks/>
          </p:cNvSpPr>
          <p:nvPr/>
        </p:nvSpPr>
        <p:spPr>
          <a:xfrm>
            <a:off x="1600203" y="3485377"/>
            <a:ext cx="2273444" cy="1078387"/>
          </a:xfrm>
          <a:prstGeom prst="rect">
            <a:avLst/>
          </a:prstGeom>
          <a:noFill/>
        </p:spPr>
        <p:txBody>
          <a:bodyPr lIns="54000" tIns="54000" rIns="54000" bIns="54000">
            <a:normAutofit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8585" indent="-128585">
              <a:buFont typeface="Arial" panose="020B0604020202020204" pitchFamily="34" charset="0"/>
              <a:buChar char="•"/>
            </a:pPr>
            <a:r>
              <a:rPr lang="en-US" sz="1100" dirty="0"/>
              <a:t>Lorem ipsum dolor sit amet, consectetur adipiscing elit. Ut tempor, quam et mattis pulvinar, mauris ligula suscipit arcu, sed elementum diam leo at magna. </a:t>
            </a:r>
          </a:p>
        </p:txBody>
      </p:sp>
      <p:sp>
        <p:nvSpPr>
          <p:cNvPr id="22" name="Text Placeholder 5">
            <a:extLst>
              <a:ext uri="{FF2B5EF4-FFF2-40B4-BE49-F238E27FC236}">
                <a16:creationId xmlns:a16="http://schemas.microsoft.com/office/drawing/2014/main" id="{084D85D6-1574-4F90-B31B-62964C2875DD}"/>
              </a:ext>
            </a:extLst>
          </p:cNvPr>
          <p:cNvSpPr txBox="1">
            <a:spLocks/>
          </p:cNvSpPr>
          <p:nvPr/>
        </p:nvSpPr>
        <p:spPr>
          <a:xfrm>
            <a:off x="6432633" y="4648045"/>
            <a:ext cx="2273444" cy="1202031"/>
          </a:xfrm>
          <a:prstGeom prst="rect">
            <a:avLst/>
          </a:prstGeom>
          <a:no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8585" indent="-128585">
              <a:buFont typeface="Arial" panose="020B0604020202020204" pitchFamily="34" charset="0"/>
              <a:buChar char="•"/>
            </a:pPr>
            <a:r>
              <a:rPr lang="en-US" sz="1100" dirty="0"/>
              <a:t>Lorem ipsum dolor sit amet, consectetur adipiscing elit. Ut tempor, quam et mattis pulvinar, mauris ligula suscipit arcu, sed elementum diam leo at magna. </a:t>
            </a:r>
          </a:p>
        </p:txBody>
      </p:sp>
      <p:sp>
        <p:nvSpPr>
          <p:cNvPr id="23" name="Text Placeholder 5">
            <a:extLst>
              <a:ext uri="{FF2B5EF4-FFF2-40B4-BE49-F238E27FC236}">
                <a16:creationId xmlns:a16="http://schemas.microsoft.com/office/drawing/2014/main" id="{1DA72D7E-AA92-4680-86CB-D93A7887B61F}"/>
              </a:ext>
            </a:extLst>
          </p:cNvPr>
          <p:cNvSpPr txBox="1">
            <a:spLocks/>
          </p:cNvSpPr>
          <p:nvPr/>
        </p:nvSpPr>
        <p:spPr>
          <a:xfrm>
            <a:off x="4016418" y="4648045"/>
            <a:ext cx="2273444" cy="1202031"/>
          </a:xfrm>
          <a:prstGeom prst="rect">
            <a:avLst/>
          </a:prstGeom>
          <a:no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8585" indent="-128585">
              <a:buFont typeface="Arial" panose="020B0604020202020204" pitchFamily="34" charset="0"/>
              <a:buChar char="•"/>
            </a:pPr>
            <a:r>
              <a:rPr lang="en-US" sz="1100" dirty="0"/>
              <a:t>Lorem ipsum dolor sit amet, consectetur adipiscing elit. Ut tempor, quam et mattis pulvinar, mauris ligula suscipit arcu, sed elementum diam leo at magna. </a:t>
            </a:r>
          </a:p>
        </p:txBody>
      </p:sp>
      <p:sp>
        <p:nvSpPr>
          <p:cNvPr id="24" name="Text Placeholder 5">
            <a:extLst>
              <a:ext uri="{FF2B5EF4-FFF2-40B4-BE49-F238E27FC236}">
                <a16:creationId xmlns:a16="http://schemas.microsoft.com/office/drawing/2014/main" id="{88FB05B1-187E-4EAC-A4F4-6AEE82C291FD}"/>
              </a:ext>
            </a:extLst>
          </p:cNvPr>
          <p:cNvSpPr txBox="1">
            <a:spLocks/>
          </p:cNvSpPr>
          <p:nvPr/>
        </p:nvSpPr>
        <p:spPr>
          <a:xfrm>
            <a:off x="1600203" y="4648045"/>
            <a:ext cx="2273444" cy="1202031"/>
          </a:xfrm>
          <a:prstGeom prst="rect">
            <a:avLst/>
          </a:prstGeom>
          <a:no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8585" indent="-128585">
              <a:buFont typeface="Arial" panose="020B0604020202020204" pitchFamily="34" charset="0"/>
              <a:buChar char="•"/>
            </a:pPr>
            <a:r>
              <a:rPr lang="en-US" sz="1100" dirty="0"/>
              <a:t>Lorem ipsum dolor sit amet, consectetur adipiscing elit. Ut tempor, quam et mattis pulvinar, mauris ligula suscipit arcu, sed elementum diam leo at magna. </a:t>
            </a:r>
          </a:p>
        </p:txBody>
      </p:sp>
      <p:grpSp>
        <p:nvGrpSpPr>
          <p:cNvPr id="29" name="Group 28">
            <a:extLst>
              <a:ext uri="{FF2B5EF4-FFF2-40B4-BE49-F238E27FC236}">
                <a16:creationId xmlns:a16="http://schemas.microsoft.com/office/drawing/2014/main" id="{C0206F65-7707-4D5A-9DF3-0AB644C6818E}"/>
              </a:ext>
            </a:extLst>
          </p:cNvPr>
          <p:cNvGrpSpPr/>
          <p:nvPr/>
        </p:nvGrpSpPr>
        <p:grpSpPr>
          <a:xfrm>
            <a:off x="274322" y="3444922"/>
            <a:ext cx="8574527" cy="1161542"/>
            <a:chOff x="365760" y="3344954"/>
            <a:chExt cx="11532337" cy="1165023"/>
          </a:xfrm>
        </p:grpSpPr>
        <p:cxnSp>
          <p:nvCxnSpPr>
            <p:cNvPr id="25" name="Straight Connector 24">
              <a:extLst>
                <a:ext uri="{FF2B5EF4-FFF2-40B4-BE49-F238E27FC236}">
                  <a16:creationId xmlns:a16="http://schemas.microsoft.com/office/drawing/2014/main" id="{5DAFAEDD-944C-4EB3-8241-794F8FCE99F4}"/>
                </a:ext>
              </a:extLst>
            </p:cNvPr>
            <p:cNvCxnSpPr>
              <a:cxnSpLocks/>
            </p:cNvCxnSpPr>
            <p:nvPr/>
          </p:nvCxnSpPr>
          <p:spPr>
            <a:xfrm>
              <a:off x="1176595" y="3344954"/>
              <a:ext cx="10721502" cy="0"/>
            </a:xfrm>
            <a:prstGeom prst="line">
              <a:avLst/>
            </a:prstGeom>
            <a:ln>
              <a:solidFill>
                <a:schemeClr val="accent4"/>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487FDAB4-2050-40B5-8C8D-42A669AA0D5F}"/>
                </a:ext>
              </a:extLst>
            </p:cNvPr>
            <p:cNvCxnSpPr>
              <a:cxnSpLocks/>
            </p:cNvCxnSpPr>
            <p:nvPr/>
          </p:nvCxnSpPr>
          <p:spPr>
            <a:xfrm>
              <a:off x="365760" y="4509977"/>
              <a:ext cx="11532337" cy="0"/>
            </a:xfrm>
            <a:prstGeom prst="line">
              <a:avLst/>
            </a:prstGeom>
            <a:ln>
              <a:solidFill>
                <a:schemeClr val="accent4"/>
              </a:solidFill>
              <a:prstDash val="sysDot"/>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88BF28AC-A004-445F-B654-9758B00F1B2C}"/>
              </a:ext>
            </a:extLst>
          </p:cNvPr>
          <p:cNvGrpSpPr/>
          <p:nvPr/>
        </p:nvGrpSpPr>
        <p:grpSpPr>
          <a:xfrm>
            <a:off x="272848" y="1319514"/>
            <a:ext cx="8576000" cy="226468"/>
            <a:chOff x="363795" y="1220318"/>
            <a:chExt cx="6593568" cy="370849"/>
          </a:xfrm>
        </p:grpSpPr>
        <p:sp>
          <p:nvSpPr>
            <p:cNvPr id="31" name="TextBox 30">
              <a:extLst>
                <a:ext uri="{FF2B5EF4-FFF2-40B4-BE49-F238E27FC236}">
                  <a16:creationId xmlns:a16="http://schemas.microsoft.com/office/drawing/2014/main" id="{F7BFD2D7-7BEF-4454-8CAD-388EB9D6ECC4}"/>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32" name="Straight Connector 31">
              <a:extLst>
                <a:ext uri="{FF2B5EF4-FFF2-40B4-BE49-F238E27FC236}">
                  <a16:creationId xmlns:a16="http://schemas.microsoft.com/office/drawing/2014/main" id="{40BC818F-4BC3-4F42-AFC1-A7BC8901F07B}"/>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5280417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D61CED0-162D-42B8-B34F-D096F03AD81E}"/>
              </a:ext>
            </a:extLst>
          </p:cNvPr>
          <p:cNvSpPr>
            <a:spLocks noGrp="1"/>
          </p:cNvSpPr>
          <p:nvPr>
            <p:ph type="ctrTitle"/>
          </p:nvPr>
        </p:nvSpPr>
        <p:spPr/>
        <p:txBody>
          <a:bodyPr/>
          <a:lstStyle/>
          <a:p>
            <a:r>
              <a:rPr lang="en-PH" dirty="0"/>
              <a:t>Quotes </a:t>
            </a:r>
          </a:p>
        </p:txBody>
      </p:sp>
    </p:spTree>
    <p:extLst>
      <p:ext uri="{BB962C8B-B14F-4D97-AF65-F5344CB8AC3E}">
        <p14:creationId xmlns:p14="http://schemas.microsoft.com/office/powerpoint/2010/main" val="209345990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2AC3D1-CB77-442C-8018-2EBDDEAC4470}"/>
              </a:ext>
            </a:extLst>
          </p:cNvPr>
          <p:cNvSpPr>
            <a:spLocks noGrp="1"/>
          </p:cNvSpPr>
          <p:nvPr>
            <p:ph type="title"/>
          </p:nvPr>
        </p:nvSpPr>
        <p:spPr/>
        <p:txBody>
          <a:bodyPr>
            <a:normAutofit/>
          </a:bodyPr>
          <a:lstStyle/>
          <a:p>
            <a:r>
              <a:rPr lang="en-US" b="1" dirty="0"/>
              <a:t>Testimonial Quote Grid</a:t>
            </a:r>
          </a:p>
        </p:txBody>
      </p:sp>
      <p:sp>
        <p:nvSpPr>
          <p:cNvPr id="47" name="Slide Number Placeholder 46">
            <a:extLst>
              <a:ext uri="{FF2B5EF4-FFF2-40B4-BE49-F238E27FC236}">
                <a16:creationId xmlns:a16="http://schemas.microsoft.com/office/drawing/2014/main" id="{07D1A836-5FF4-47E5-ACD3-E4323447C507}"/>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175</a:t>
            </a:fld>
            <a:endParaRPr lang="en-PH" dirty="0"/>
          </a:p>
        </p:txBody>
      </p:sp>
      <p:sp>
        <p:nvSpPr>
          <p:cNvPr id="6" name="Rectangle 5">
            <a:extLst>
              <a:ext uri="{FF2B5EF4-FFF2-40B4-BE49-F238E27FC236}">
                <a16:creationId xmlns:a16="http://schemas.microsoft.com/office/drawing/2014/main" id="{F4F82993-6694-4556-BE16-7B3510EAD400}"/>
              </a:ext>
            </a:extLst>
          </p:cNvPr>
          <p:cNvSpPr/>
          <p:nvPr/>
        </p:nvSpPr>
        <p:spPr>
          <a:xfrm>
            <a:off x="317091" y="2096725"/>
            <a:ext cx="1863090" cy="156621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3" name="Speech Bubble: Rectangle 2">
            <a:extLst>
              <a:ext uri="{FF2B5EF4-FFF2-40B4-BE49-F238E27FC236}">
                <a16:creationId xmlns:a16="http://schemas.microsoft.com/office/drawing/2014/main" id="{D515ECF7-8EF0-4F3E-915C-B5B0B805B909}"/>
              </a:ext>
            </a:extLst>
          </p:cNvPr>
          <p:cNvSpPr/>
          <p:nvPr/>
        </p:nvSpPr>
        <p:spPr>
          <a:xfrm>
            <a:off x="272846" y="2168689"/>
            <a:ext cx="1863090" cy="1566215"/>
          </a:xfrm>
          <a:prstGeom prst="wedgeRectCallout">
            <a:avLst>
              <a:gd name="adj1" fmla="val -20833"/>
              <a:gd name="adj2" fmla="val 6881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4" name="TextBox 3">
            <a:extLst>
              <a:ext uri="{FF2B5EF4-FFF2-40B4-BE49-F238E27FC236}">
                <a16:creationId xmlns:a16="http://schemas.microsoft.com/office/drawing/2014/main" id="{F9780D07-911F-4961-977E-CF2B05196292}"/>
              </a:ext>
            </a:extLst>
          </p:cNvPr>
          <p:cNvSpPr txBox="1"/>
          <p:nvPr/>
        </p:nvSpPr>
        <p:spPr>
          <a:xfrm>
            <a:off x="272845" y="1851949"/>
            <a:ext cx="551314" cy="1015663"/>
          </a:xfrm>
          <a:prstGeom prst="rect">
            <a:avLst/>
          </a:prstGeom>
          <a:noFill/>
        </p:spPr>
        <p:txBody>
          <a:bodyPr wrap="square" rtlCol="0">
            <a:spAutoFit/>
          </a:bodyPr>
          <a:lstStyle/>
          <a:p>
            <a:r>
              <a:rPr lang="en-US" sz="6000" b="1" dirty="0">
                <a:solidFill>
                  <a:schemeClr val="tx2"/>
                </a:solidFill>
                <a:latin typeface="+mj-lt"/>
              </a:rPr>
              <a:t>“</a:t>
            </a:r>
            <a:endParaRPr lang="en-PH" sz="6000" b="1" dirty="0">
              <a:solidFill>
                <a:schemeClr val="tx2"/>
              </a:solidFill>
              <a:latin typeface="+mj-lt"/>
            </a:endParaRPr>
          </a:p>
        </p:txBody>
      </p:sp>
      <p:sp>
        <p:nvSpPr>
          <p:cNvPr id="5" name="Text Placeholder 5">
            <a:extLst>
              <a:ext uri="{FF2B5EF4-FFF2-40B4-BE49-F238E27FC236}">
                <a16:creationId xmlns:a16="http://schemas.microsoft.com/office/drawing/2014/main" id="{B37341B8-502A-45EA-8A4E-ACA50ED36126}"/>
              </a:ext>
            </a:extLst>
          </p:cNvPr>
          <p:cNvSpPr txBox="1">
            <a:spLocks/>
          </p:cNvSpPr>
          <p:nvPr/>
        </p:nvSpPr>
        <p:spPr>
          <a:xfrm>
            <a:off x="461441" y="2416201"/>
            <a:ext cx="1485899" cy="1088458"/>
          </a:xfrm>
          <a:prstGeom prst="rect">
            <a:avLst/>
          </a:prstGeom>
          <a:noFill/>
        </p:spPr>
        <p:txBody>
          <a:bodyPr lIns="54000" tIns="54000" rIns="54000" bIns="54000">
            <a:normAutofit fontScale="92500"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sp>
        <p:nvSpPr>
          <p:cNvPr id="9" name="Rectangle 8">
            <a:extLst>
              <a:ext uri="{FF2B5EF4-FFF2-40B4-BE49-F238E27FC236}">
                <a16:creationId xmlns:a16="http://schemas.microsoft.com/office/drawing/2014/main" id="{82B86E52-F7BF-464B-8696-30DAFAE4688F}"/>
              </a:ext>
            </a:extLst>
          </p:cNvPr>
          <p:cNvSpPr/>
          <p:nvPr/>
        </p:nvSpPr>
        <p:spPr>
          <a:xfrm>
            <a:off x="2532669" y="2096728"/>
            <a:ext cx="1863090" cy="156621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0" name="Speech Bubble: Rectangle 9">
            <a:extLst>
              <a:ext uri="{FF2B5EF4-FFF2-40B4-BE49-F238E27FC236}">
                <a16:creationId xmlns:a16="http://schemas.microsoft.com/office/drawing/2014/main" id="{E5A830F9-3B45-4807-B68A-FD1F3D3C5C7F}"/>
              </a:ext>
            </a:extLst>
          </p:cNvPr>
          <p:cNvSpPr/>
          <p:nvPr/>
        </p:nvSpPr>
        <p:spPr>
          <a:xfrm>
            <a:off x="2488424" y="2168692"/>
            <a:ext cx="1863090" cy="1566215"/>
          </a:xfrm>
          <a:prstGeom prst="wedgeRectCallout">
            <a:avLst>
              <a:gd name="adj1" fmla="val -20833"/>
              <a:gd name="adj2" fmla="val 6881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1" name="TextBox 10">
            <a:extLst>
              <a:ext uri="{FF2B5EF4-FFF2-40B4-BE49-F238E27FC236}">
                <a16:creationId xmlns:a16="http://schemas.microsoft.com/office/drawing/2014/main" id="{A4D6BCFF-014C-49DC-8733-592D644970BB}"/>
              </a:ext>
            </a:extLst>
          </p:cNvPr>
          <p:cNvSpPr txBox="1"/>
          <p:nvPr/>
        </p:nvSpPr>
        <p:spPr>
          <a:xfrm>
            <a:off x="2488423" y="1851952"/>
            <a:ext cx="551314" cy="1015663"/>
          </a:xfrm>
          <a:prstGeom prst="rect">
            <a:avLst/>
          </a:prstGeom>
          <a:noFill/>
        </p:spPr>
        <p:txBody>
          <a:bodyPr wrap="square" rtlCol="0">
            <a:spAutoFit/>
          </a:bodyPr>
          <a:lstStyle/>
          <a:p>
            <a:r>
              <a:rPr lang="en-US" sz="6000" b="1" dirty="0">
                <a:solidFill>
                  <a:schemeClr val="tx2"/>
                </a:solidFill>
                <a:latin typeface="+mj-lt"/>
              </a:rPr>
              <a:t>“</a:t>
            </a:r>
            <a:endParaRPr lang="en-PH" sz="6000" b="1" dirty="0">
              <a:solidFill>
                <a:schemeClr val="tx2"/>
              </a:solidFill>
              <a:latin typeface="+mj-lt"/>
            </a:endParaRPr>
          </a:p>
        </p:txBody>
      </p:sp>
      <p:sp>
        <p:nvSpPr>
          <p:cNvPr id="12" name="Text Placeholder 5">
            <a:extLst>
              <a:ext uri="{FF2B5EF4-FFF2-40B4-BE49-F238E27FC236}">
                <a16:creationId xmlns:a16="http://schemas.microsoft.com/office/drawing/2014/main" id="{2AE790B8-AECD-4FE7-88DD-4C273CF7D76D}"/>
              </a:ext>
            </a:extLst>
          </p:cNvPr>
          <p:cNvSpPr txBox="1">
            <a:spLocks/>
          </p:cNvSpPr>
          <p:nvPr/>
        </p:nvSpPr>
        <p:spPr>
          <a:xfrm>
            <a:off x="2677019" y="2416204"/>
            <a:ext cx="1485899" cy="1088458"/>
          </a:xfrm>
          <a:prstGeom prst="rect">
            <a:avLst/>
          </a:prstGeom>
          <a:noFill/>
        </p:spPr>
        <p:txBody>
          <a:bodyPr lIns="54000" tIns="54000" rIns="54000" bIns="54000">
            <a:normAutofit fontScale="92500"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sp>
        <p:nvSpPr>
          <p:cNvPr id="14" name="Rectangle 13">
            <a:extLst>
              <a:ext uri="{FF2B5EF4-FFF2-40B4-BE49-F238E27FC236}">
                <a16:creationId xmlns:a16="http://schemas.microsoft.com/office/drawing/2014/main" id="{AD3D8458-DF07-4D7F-8442-57507702129A}"/>
              </a:ext>
            </a:extLst>
          </p:cNvPr>
          <p:cNvSpPr/>
          <p:nvPr/>
        </p:nvSpPr>
        <p:spPr>
          <a:xfrm>
            <a:off x="4748245" y="2096728"/>
            <a:ext cx="1863090" cy="156621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5" name="Speech Bubble: Rectangle 14">
            <a:extLst>
              <a:ext uri="{FF2B5EF4-FFF2-40B4-BE49-F238E27FC236}">
                <a16:creationId xmlns:a16="http://schemas.microsoft.com/office/drawing/2014/main" id="{E06FFAAB-2CA6-4061-9D30-E2684AB569A4}"/>
              </a:ext>
            </a:extLst>
          </p:cNvPr>
          <p:cNvSpPr/>
          <p:nvPr/>
        </p:nvSpPr>
        <p:spPr>
          <a:xfrm>
            <a:off x="4704000" y="2168692"/>
            <a:ext cx="1863090" cy="1566215"/>
          </a:xfrm>
          <a:prstGeom prst="wedgeRectCallout">
            <a:avLst>
              <a:gd name="adj1" fmla="val -20833"/>
              <a:gd name="adj2" fmla="val 6881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6" name="TextBox 15">
            <a:extLst>
              <a:ext uri="{FF2B5EF4-FFF2-40B4-BE49-F238E27FC236}">
                <a16:creationId xmlns:a16="http://schemas.microsoft.com/office/drawing/2014/main" id="{B68A0BD0-EDCF-48CA-9C99-3611A7612A7B}"/>
              </a:ext>
            </a:extLst>
          </p:cNvPr>
          <p:cNvSpPr txBox="1"/>
          <p:nvPr/>
        </p:nvSpPr>
        <p:spPr>
          <a:xfrm>
            <a:off x="4703999" y="1851952"/>
            <a:ext cx="551314" cy="1015663"/>
          </a:xfrm>
          <a:prstGeom prst="rect">
            <a:avLst/>
          </a:prstGeom>
          <a:noFill/>
        </p:spPr>
        <p:txBody>
          <a:bodyPr wrap="square" rtlCol="0">
            <a:spAutoFit/>
          </a:bodyPr>
          <a:lstStyle/>
          <a:p>
            <a:r>
              <a:rPr lang="en-US" sz="6000" b="1" dirty="0">
                <a:solidFill>
                  <a:schemeClr val="tx2"/>
                </a:solidFill>
                <a:latin typeface="+mj-lt"/>
              </a:rPr>
              <a:t>“</a:t>
            </a:r>
            <a:endParaRPr lang="en-PH" sz="6000" b="1" dirty="0">
              <a:solidFill>
                <a:schemeClr val="tx2"/>
              </a:solidFill>
              <a:latin typeface="+mj-lt"/>
            </a:endParaRPr>
          </a:p>
        </p:txBody>
      </p:sp>
      <p:sp>
        <p:nvSpPr>
          <p:cNvPr id="17" name="Text Placeholder 5">
            <a:extLst>
              <a:ext uri="{FF2B5EF4-FFF2-40B4-BE49-F238E27FC236}">
                <a16:creationId xmlns:a16="http://schemas.microsoft.com/office/drawing/2014/main" id="{D75CE068-A700-4327-AC5A-9DB2494F035E}"/>
              </a:ext>
            </a:extLst>
          </p:cNvPr>
          <p:cNvSpPr txBox="1">
            <a:spLocks/>
          </p:cNvSpPr>
          <p:nvPr/>
        </p:nvSpPr>
        <p:spPr>
          <a:xfrm>
            <a:off x="4892595" y="2416204"/>
            <a:ext cx="1485899" cy="1088458"/>
          </a:xfrm>
          <a:prstGeom prst="rect">
            <a:avLst/>
          </a:prstGeom>
          <a:noFill/>
        </p:spPr>
        <p:txBody>
          <a:bodyPr lIns="54000" tIns="54000" rIns="54000" bIns="54000">
            <a:normAutofit fontScale="92500"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sp>
        <p:nvSpPr>
          <p:cNvPr id="19" name="Rectangle 18">
            <a:extLst>
              <a:ext uri="{FF2B5EF4-FFF2-40B4-BE49-F238E27FC236}">
                <a16:creationId xmlns:a16="http://schemas.microsoft.com/office/drawing/2014/main" id="{3E6CF7DA-45F0-4820-AF2F-A67554C14E32}"/>
              </a:ext>
            </a:extLst>
          </p:cNvPr>
          <p:cNvSpPr/>
          <p:nvPr/>
        </p:nvSpPr>
        <p:spPr>
          <a:xfrm>
            <a:off x="6963821" y="2096728"/>
            <a:ext cx="1863090" cy="156621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0" name="Speech Bubble: Rectangle 19">
            <a:extLst>
              <a:ext uri="{FF2B5EF4-FFF2-40B4-BE49-F238E27FC236}">
                <a16:creationId xmlns:a16="http://schemas.microsoft.com/office/drawing/2014/main" id="{4BA0FB35-ECC9-4432-86DB-974BAD4C4D3C}"/>
              </a:ext>
            </a:extLst>
          </p:cNvPr>
          <p:cNvSpPr/>
          <p:nvPr/>
        </p:nvSpPr>
        <p:spPr>
          <a:xfrm>
            <a:off x="6919576" y="2168692"/>
            <a:ext cx="1863090" cy="1566215"/>
          </a:xfrm>
          <a:prstGeom prst="wedgeRectCallout">
            <a:avLst>
              <a:gd name="adj1" fmla="val -20833"/>
              <a:gd name="adj2" fmla="val 6881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1" name="TextBox 20">
            <a:extLst>
              <a:ext uri="{FF2B5EF4-FFF2-40B4-BE49-F238E27FC236}">
                <a16:creationId xmlns:a16="http://schemas.microsoft.com/office/drawing/2014/main" id="{FDE91838-3BD5-4B31-8B35-C6905BE4F8A2}"/>
              </a:ext>
            </a:extLst>
          </p:cNvPr>
          <p:cNvSpPr txBox="1"/>
          <p:nvPr/>
        </p:nvSpPr>
        <p:spPr>
          <a:xfrm>
            <a:off x="6919575" y="1851952"/>
            <a:ext cx="551314" cy="1015663"/>
          </a:xfrm>
          <a:prstGeom prst="rect">
            <a:avLst/>
          </a:prstGeom>
          <a:noFill/>
        </p:spPr>
        <p:txBody>
          <a:bodyPr wrap="square" rtlCol="0">
            <a:spAutoFit/>
          </a:bodyPr>
          <a:lstStyle/>
          <a:p>
            <a:r>
              <a:rPr lang="en-US" sz="6000" b="1" dirty="0">
                <a:solidFill>
                  <a:schemeClr val="tx2"/>
                </a:solidFill>
                <a:latin typeface="+mj-lt"/>
              </a:rPr>
              <a:t>“</a:t>
            </a:r>
            <a:endParaRPr lang="en-PH" sz="6000" b="1" dirty="0">
              <a:solidFill>
                <a:schemeClr val="tx2"/>
              </a:solidFill>
              <a:latin typeface="+mj-lt"/>
            </a:endParaRPr>
          </a:p>
        </p:txBody>
      </p:sp>
      <p:sp>
        <p:nvSpPr>
          <p:cNvPr id="22" name="Text Placeholder 5">
            <a:extLst>
              <a:ext uri="{FF2B5EF4-FFF2-40B4-BE49-F238E27FC236}">
                <a16:creationId xmlns:a16="http://schemas.microsoft.com/office/drawing/2014/main" id="{97C17268-7199-4682-9DC0-64045BC67534}"/>
              </a:ext>
            </a:extLst>
          </p:cNvPr>
          <p:cNvSpPr txBox="1">
            <a:spLocks/>
          </p:cNvSpPr>
          <p:nvPr/>
        </p:nvSpPr>
        <p:spPr>
          <a:xfrm>
            <a:off x="7108171" y="2416204"/>
            <a:ext cx="1485899" cy="1088458"/>
          </a:xfrm>
          <a:prstGeom prst="rect">
            <a:avLst/>
          </a:prstGeom>
          <a:noFill/>
        </p:spPr>
        <p:txBody>
          <a:bodyPr lIns="54000" tIns="54000" rIns="54000" bIns="54000">
            <a:normAutofit fontScale="92500"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sp>
        <p:nvSpPr>
          <p:cNvPr id="24" name="Rectangle 23">
            <a:extLst>
              <a:ext uri="{FF2B5EF4-FFF2-40B4-BE49-F238E27FC236}">
                <a16:creationId xmlns:a16="http://schemas.microsoft.com/office/drawing/2014/main" id="{D642988D-303D-4730-B52B-682F8D8CB6A4}"/>
              </a:ext>
            </a:extLst>
          </p:cNvPr>
          <p:cNvSpPr/>
          <p:nvPr/>
        </p:nvSpPr>
        <p:spPr>
          <a:xfrm>
            <a:off x="317091" y="4211898"/>
            <a:ext cx="1863090" cy="156621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5" name="Speech Bubble: Rectangle 24">
            <a:extLst>
              <a:ext uri="{FF2B5EF4-FFF2-40B4-BE49-F238E27FC236}">
                <a16:creationId xmlns:a16="http://schemas.microsoft.com/office/drawing/2014/main" id="{D2336BB3-A15C-4EB1-8F80-0C7B68B73E2A}"/>
              </a:ext>
            </a:extLst>
          </p:cNvPr>
          <p:cNvSpPr/>
          <p:nvPr/>
        </p:nvSpPr>
        <p:spPr>
          <a:xfrm>
            <a:off x="272846" y="4283862"/>
            <a:ext cx="1863090" cy="1566215"/>
          </a:xfrm>
          <a:prstGeom prst="wedgeRectCallout">
            <a:avLst>
              <a:gd name="adj1" fmla="val -20833"/>
              <a:gd name="adj2" fmla="val 6881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6" name="TextBox 25">
            <a:extLst>
              <a:ext uri="{FF2B5EF4-FFF2-40B4-BE49-F238E27FC236}">
                <a16:creationId xmlns:a16="http://schemas.microsoft.com/office/drawing/2014/main" id="{F46D0891-F0BB-45EA-9256-17C64E7C607F}"/>
              </a:ext>
            </a:extLst>
          </p:cNvPr>
          <p:cNvSpPr txBox="1"/>
          <p:nvPr/>
        </p:nvSpPr>
        <p:spPr>
          <a:xfrm>
            <a:off x="272845" y="3967122"/>
            <a:ext cx="551314" cy="1015663"/>
          </a:xfrm>
          <a:prstGeom prst="rect">
            <a:avLst/>
          </a:prstGeom>
          <a:noFill/>
        </p:spPr>
        <p:txBody>
          <a:bodyPr wrap="square" rtlCol="0">
            <a:spAutoFit/>
          </a:bodyPr>
          <a:lstStyle/>
          <a:p>
            <a:r>
              <a:rPr lang="en-US" sz="6000" b="1" dirty="0">
                <a:solidFill>
                  <a:schemeClr val="tx2"/>
                </a:solidFill>
                <a:latin typeface="+mj-lt"/>
              </a:rPr>
              <a:t>“</a:t>
            </a:r>
            <a:endParaRPr lang="en-PH" sz="6000" b="1" dirty="0">
              <a:solidFill>
                <a:schemeClr val="tx2"/>
              </a:solidFill>
              <a:latin typeface="+mj-lt"/>
            </a:endParaRPr>
          </a:p>
        </p:txBody>
      </p:sp>
      <p:sp>
        <p:nvSpPr>
          <p:cNvPr id="27" name="Text Placeholder 5">
            <a:extLst>
              <a:ext uri="{FF2B5EF4-FFF2-40B4-BE49-F238E27FC236}">
                <a16:creationId xmlns:a16="http://schemas.microsoft.com/office/drawing/2014/main" id="{20A4A4AB-8C68-4A2C-98B9-724DEF33ED97}"/>
              </a:ext>
            </a:extLst>
          </p:cNvPr>
          <p:cNvSpPr txBox="1">
            <a:spLocks/>
          </p:cNvSpPr>
          <p:nvPr/>
        </p:nvSpPr>
        <p:spPr>
          <a:xfrm>
            <a:off x="461441" y="4531374"/>
            <a:ext cx="1485899" cy="1088458"/>
          </a:xfrm>
          <a:prstGeom prst="rect">
            <a:avLst/>
          </a:prstGeom>
          <a:noFill/>
        </p:spPr>
        <p:txBody>
          <a:bodyPr lIns="54000" tIns="54000" rIns="54000" bIns="54000">
            <a:normAutofit fontScale="92500"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sp>
        <p:nvSpPr>
          <p:cNvPr id="29" name="Rectangle 28">
            <a:extLst>
              <a:ext uri="{FF2B5EF4-FFF2-40B4-BE49-F238E27FC236}">
                <a16:creationId xmlns:a16="http://schemas.microsoft.com/office/drawing/2014/main" id="{5CCFA3DF-B977-4DE2-9500-5F544A375685}"/>
              </a:ext>
            </a:extLst>
          </p:cNvPr>
          <p:cNvSpPr/>
          <p:nvPr/>
        </p:nvSpPr>
        <p:spPr>
          <a:xfrm>
            <a:off x="2532669" y="4211900"/>
            <a:ext cx="1863090" cy="156621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30" name="Speech Bubble: Rectangle 29">
            <a:extLst>
              <a:ext uri="{FF2B5EF4-FFF2-40B4-BE49-F238E27FC236}">
                <a16:creationId xmlns:a16="http://schemas.microsoft.com/office/drawing/2014/main" id="{6371AA0F-42E5-4EF8-AF95-3270E9047C5F}"/>
              </a:ext>
            </a:extLst>
          </p:cNvPr>
          <p:cNvSpPr/>
          <p:nvPr/>
        </p:nvSpPr>
        <p:spPr>
          <a:xfrm>
            <a:off x="2488424" y="4283864"/>
            <a:ext cx="1863090" cy="1566215"/>
          </a:xfrm>
          <a:prstGeom prst="wedgeRectCallout">
            <a:avLst>
              <a:gd name="adj1" fmla="val -20833"/>
              <a:gd name="adj2" fmla="val 6881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31" name="TextBox 30">
            <a:extLst>
              <a:ext uri="{FF2B5EF4-FFF2-40B4-BE49-F238E27FC236}">
                <a16:creationId xmlns:a16="http://schemas.microsoft.com/office/drawing/2014/main" id="{D002992D-76D4-460B-88AF-BB3D311E205E}"/>
              </a:ext>
            </a:extLst>
          </p:cNvPr>
          <p:cNvSpPr txBox="1"/>
          <p:nvPr/>
        </p:nvSpPr>
        <p:spPr>
          <a:xfrm>
            <a:off x="2488423" y="3967124"/>
            <a:ext cx="551314" cy="1015663"/>
          </a:xfrm>
          <a:prstGeom prst="rect">
            <a:avLst/>
          </a:prstGeom>
          <a:noFill/>
        </p:spPr>
        <p:txBody>
          <a:bodyPr wrap="square" rtlCol="0">
            <a:spAutoFit/>
          </a:bodyPr>
          <a:lstStyle/>
          <a:p>
            <a:r>
              <a:rPr lang="en-US" sz="6000" b="1" dirty="0">
                <a:solidFill>
                  <a:schemeClr val="tx2"/>
                </a:solidFill>
                <a:latin typeface="+mj-lt"/>
              </a:rPr>
              <a:t>“</a:t>
            </a:r>
            <a:endParaRPr lang="en-PH" sz="6000" b="1" dirty="0">
              <a:solidFill>
                <a:schemeClr val="tx2"/>
              </a:solidFill>
              <a:latin typeface="+mj-lt"/>
            </a:endParaRPr>
          </a:p>
        </p:txBody>
      </p:sp>
      <p:sp>
        <p:nvSpPr>
          <p:cNvPr id="32" name="Text Placeholder 5">
            <a:extLst>
              <a:ext uri="{FF2B5EF4-FFF2-40B4-BE49-F238E27FC236}">
                <a16:creationId xmlns:a16="http://schemas.microsoft.com/office/drawing/2014/main" id="{0665D4A3-22A3-4EB7-8748-D949FC73A5FF}"/>
              </a:ext>
            </a:extLst>
          </p:cNvPr>
          <p:cNvSpPr txBox="1">
            <a:spLocks/>
          </p:cNvSpPr>
          <p:nvPr/>
        </p:nvSpPr>
        <p:spPr>
          <a:xfrm>
            <a:off x="2677019" y="4531376"/>
            <a:ext cx="1485899" cy="1088458"/>
          </a:xfrm>
          <a:prstGeom prst="rect">
            <a:avLst/>
          </a:prstGeom>
          <a:noFill/>
        </p:spPr>
        <p:txBody>
          <a:bodyPr lIns="54000" tIns="54000" rIns="54000" bIns="54000">
            <a:normAutofit fontScale="92500"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sp>
        <p:nvSpPr>
          <p:cNvPr id="34" name="Rectangle 33">
            <a:extLst>
              <a:ext uri="{FF2B5EF4-FFF2-40B4-BE49-F238E27FC236}">
                <a16:creationId xmlns:a16="http://schemas.microsoft.com/office/drawing/2014/main" id="{170548B9-0A85-4D14-85EA-C50DA2AE7665}"/>
              </a:ext>
            </a:extLst>
          </p:cNvPr>
          <p:cNvSpPr/>
          <p:nvPr/>
        </p:nvSpPr>
        <p:spPr>
          <a:xfrm>
            <a:off x="4748245" y="4211900"/>
            <a:ext cx="1863090" cy="156621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35" name="Speech Bubble: Rectangle 34">
            <a:extLst>
              <a:ext uri="{FF2B5EF4-FFF2-40B4-BE49-F238E27FC236}">
                <a16:creationId xmlns:a16="http://schemas.microsoft.com/office/drawing/2014/main" id="{1EF5BF0A-1903-4C4B-8ECE-4B5F248151BE}"/>
              </a:ext>
            </a:extLst>
          </p:cNvPr>
          <p:cNvSpPr/>
          <p:nvPr/>
        </p:nvSpPr>
        <p:spPr>
          <a:xfrm>
            <a:off x="4704000" y="4283864"/>
            <a:ext cx="1863090" cy="1566215"/>
          </a:xfrm>
          <a:prstGeom prst="wedgeRectCallout">
            <a:avLst>
              <a:gd name="adj1" fmla="val -20833"/>
              <a:gd name="adj2" fmla="val 6881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36" name="TextBox 35">
            <a:extLst>
              <a:ext uri="{FF2B5EF4-FFF2-40B4-BE49-F238E27FC236}">
                <a16:creationId xmlns:a16="http://schemas.microsoft.com/office/drawing/2014/main" id="{963CC9AC-F3E6-4171-AD68-A7F9A1F9F7C5}"/>
              </a:ext>
            </a:extLst>
          </p:cNvPr>
          <p:cNvSpPr txBox="1"/>
          <p:nvPr/>
        </p:nvSpPr>
        <p:spPr>
          <a:xfrm>
            <a:off x="4703999" y="3967124"/>
            <a:ext cx="551314" cy="1015663"/>
          </a:xfrm>
          <a:prstGeom prst="rect">
            <a:avLst/>
          </a:prstGeom>
          <a:noFill/>
        </p:spPr>
        <p:txBody>
          <a:bodyPr wrap="square" rtlCol="0">
            <a:spAutoFit/>
          </a:bodyPr>
          <a:lstStyle/>
          <a:p>
            <a:r>
              <a:rPr lang="en-US" sz="6000" b="1" dirty="0">
                <a:solidFill>
                  <a:schemeClr val="tx2"/>
                </a:solidFill>
                <a:latin typeface="+mj-lt"/>
              </a:rPr>
              <a:t>“</a:t>
            </a:r>
            <a:endParaRPr lang="en-PH" sz="6000" b="1" dirty="0">
              <a:solidFill>
                <a:schemeClr val="tx2"/>
              </a:solidFill>
              <a:latin typeface="+mj-lt"/>
            </a:endParaRPr>
          </a:p>
        </p:txBody>
      </p:sp>
      <p:sp>
        <p:nvSpPr>
          <p:cNvPr id="37" name="Text Placeholder 5">
            <a:extLst>
              <a:ext uri="{FF2B5EF4-FFF2-40B4-BE49-F238E27FC236}">
                <a16:creationId xmlns:a16="http://schemas.microsoft.com/office/drawing/2014/main" id="{3BE5D81B-6684-498F-AB35-E2B42C4185F9}"/>
              </a:ext>
            </a:extLst>
          </p:cNvPr>
          <p:cNvSpPr txBox="1">
            <a:spLocks/>
          </p:cNvSpPr>
          <p:nvPr/>
        </p:nvSpPr>
        <p:spPr>
          <a:xfrm>
            <a:off x="4892595" y="4531376"/>
            <a:ext cx="1485899" cy="1088458"/>
          </a:xfrm>
          <a:prstGeom prst="rect">
            <a:avLst/>
          </a:prstGeom>
          <a:noFill/>
        </p:spPr>
        <p:txBody>
          <a:bodyPr lIns="54000" tIns="54000" rIns="54000" bIns="54000">
            <a:normAutofit fontScale="92500"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sp>
        <p:nvSpPr>
          <p:cNvPr id="39" name="Rectangle 38">
            <a:extLst>
              <a:ext uri="{FF2B5EF4-FFF2-40B4-BE49-F238E27FC236}">
                <a16:creationId xmlns:a16="http://schemas.microsoft.com/office/drawing/2014/main" id="{F1918D25-A7A5-423F-93BC-D5D8FFCFBB96}"/>
              </a:ext>
            </a:extLst>
          </p:cNvPr>
          <p:cNvSpPr/>
          <p:nvPr/>
        </p:nvSpPr>
        <p:spPr>
          <a:xfrm>
            <a:off x="6963821" y="4211900"/>
            <a:ext cx="1863090" cy="156621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40" name="Speech Bubble: Rectangle 39">
            <a:extLst>
              <a:ext uri="{FF2B5EF4-FFF2-40B4-BE49-F238E27FC236}">
                <a16:creationId xmlns:a16="http://schemas.microsoft.com/office/drawing/2014/main" id="{D006BEED-DF0B-493C-A1F4-555D4E2259DA}"/>
              </a:ext>
            </a:extLst>
          </p:cNvPr>
          <p:cNvSpPr/>
          <p:nvPr/>
        </p:nvSpPr>
        <p:spPr>
          <a:xfrm>
            <a:off x="6919576" y="4283864"/>
            <a:ext cx="1863090" cy="1566215"/>
          </a:xfrm>
          <a:prstGeom prst="wedgeRectCallout">
            <a:avLst>
              <a:gd name="adj1" fmla="val -20833"/>
              <a:gd name="adj2" fmla="val 6881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41" name="TextBox 40">
            <a:extLst>
              <a:ext uri="{FF2B5EF4-FFF2-40B4-BE49-F238E27FC236}">
                <a16:creationId xmlns:a16="http://schemas.microsoft.com/office/drawing/2014/main" id="{986F305F-90AF-4EEE-BCF9-8BE3D322C6CA}"/>
              </a:ext>
            </a:extLst>
          </p:cNvPr>
          <p:cNvSpPr txBox="1"/>
          <p:nvPr/>
        </p:nvSpPr>
        <p:spPr>
          <a:xfrm>
            <a:off x="6919575" y="3967124"/>
            <a:ext cx="551314" cy="1015663"/>
          </a:xfrm>
          <a:prstGeom prst="rect">
            <a:avLst/>
          </a:prstGeom>
          <a:noFill/>
        </p:spPr>
        <p:txBody>
          <a:bodyPr wrap="square" rtlCol="0">
            <a:spAutoFit/>
          </a:bodyPr>
          <a:lstStyle/>
          <a:p>
            <a:r>
              <a:rPr lang="en-US" sz="6000" b="1" dirty="0">
                <a:solidFill>
                  <a:schemeClr val="tx2"/>
                </a:solidFill>
                <a:latin typeface="+mj-lt"/>
              </a:rPr>
              <a:t>“</a:t>
            </a:r>
            <a:endParaRPr lang="en-PH" sz="6000" b="1" dirty="0">
              <a:solidFill>
                <a:schemeClr val="tx2"/>
              </a:solidFill>
              <a:latin typeface="+mj-lt"/>
            </a:endParaRPr>
          </a:p>
        </p:txBody>
      </p:sp>
      <p:sp>
        <p:nvSpPr>
          <p:cNvPr id="42" name="Text Placeholder 5">
            <a:extLst>
              <a:ext uri="{FF2B5EF4-FFF2-40B4-BE49-F238E27FC236}">
                <a16:creationId xmlns:a16="http://schemas.microsoft.com/office/drawing/2014/main" id="{4316B24C-804B-4640-B522-4E9A30E8F162}"/>
              </a:ext>
            </a:extLst>
          </p:cNvPr>
          <p:cNvSpPr txBox="1">
            <a:spLocks/>
          </p:cNvSpPr>
          <p:nvPr/>
        </p:nvSpPr>
        <p:spPr>
          <a:xfrm>
            <a:off x="7108171" y="4531376"/>
            <a:ext cx="1485899" cy="1088458"/>
          </a:xfrm>
          <a:prstGeom prst="rect">
            <a:avLst/>
          </a:prstGeom>
          <a:noFill/>
        </p:spPr>
        <p:txBody>
          <a:bodyPr lIns="54000" tIns="54000" rIns="54000" bIns="54000">
            <a:normAutofit fontScale="92500" lnSpcReduction="1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grpSp>
        <p:nvGrpSpPr>
          <p:cNvPr id="44" name="Group 43">
            <a:extLst>
              <a:ext uri="{FF2B5EF4-FFF2-40B4-BE49-F238E27FC236}">
                <a16:creationId xmlns:a16="http://schemas.microsoft.com/office/drawing/2014/main" id="{12FFE41E-263C-450B-B1D0-D7BE476C7F75}"/>
              </a:ext>
            </a:extLst>
          </p:cNvPr>
          <p:cNvGrpSpPr/>
          <p:nvPr/>
        </p:nvGrpSpPr>
        <p:grpSpPr>
          <a:xfrm>
            <a:off x="272848" y="1319514"/>
            <a:ext cx="8576000" cy="226468"/>
            <a:chOff x="363795" y="1220318"/>
            <a:chExt cx="6593568" cy="370849"/>
          </a:xfrm>
        </p:grpSpPr>
        <p:sp>
          <p:nvSpPr>
            <p:cNvPr id="45" name="TextBox 44">
              <a:extLst>
                <a:ext uri="{FF2B5EF4-FFF2-40B4-BE49-F238E27FC236}">
                  <a16:creationId xmlns:a16="http://schemas.microsoft.com/office/drawing/2014/main" id="{9A98AE7D-B4C9-4710-B3D4-532066D882D7}"/>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6" name="Straight Connector 45">
              <a:extLst>
                <a:ext uri="{FF2B5EF4-FFF2-40B4-BE49-F238E27FC236}">
                  <a16:creationId xmlns:a16="http://schemas.microsoft.com/office/drawing/2014/main" id="{74D0BED4-F54E-4E00-B688-548C8A4457FA}"/>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15849847"/>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2AC3D1-CB77-442C-8018-2EBDDEAC4470}"/>
              </a:ext>
            </a:extLst>
          </p:cNvPr>
          <p:cNvSpPr>
            <a:spLocks noGrp="1"/>
          </p:cNvSpPr>
          <p:nvPr>
            <p:ph type="title"/>
          </p:nvPr>
        </p:nvSpPr>
        <p:spPr>
          <a:xfrm>
            <a:off x="295153" y="102266"/>
            <a:ext cx="8576001" cy="812134"/>
          </a:xfrm>
        </p:spPr>
        <p:txBody>
          <a:bodyPr>
            <a:normAutofit/>
          </a:bodyPr>
          <a:lstStyle/>
          <a:p>
            <a:r>
              <a:rPr lang="en-US" dirty="0"/>
              <a:t>Testimonial Cards (Five)</a:t>
            </a:r>
          </a:p>
        </p:txBody>
      </p:sp>
      <p:sp>
        <p:nvSpPr>
          <p:cNvPr id="8" name="Slide Number Placeholder 7">
            <a:extLst>
              <a:ext uri="{FF2B5EF4-FFF2-40B4-BE49-F238E27FC236}">
                <a16:creationId xmlns:a16="http://schemas.microsoft.com/office/drawing/2014/main" id="{D9608F15-D4CF-4321-AF94-50F95DAC1C5A}"/>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176</a:t>
            </a:fld>
            <a:endParaRPr lang="en-PH" dirty="0"/>
          </a:p>
        </p:txBody>
      </p:sp>
      <p:pic>
        <p:nvPicPr>
          <p:cNvPr id="68" name="Picture 67">
            <a:extLst>
              <a:ext uri="{FF2B5EF4-FFF2-40B4-BE49-F238E27FC236}">
                <a16:creationId xmlns:a16="http://schemas.microsoft.com/office/drawing/2014/main" id="{6FD70147-EBC8-4BAF-9E5F-994D79F63D27}"/>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705653" y="1851949"/>
            <a:ext cx="1024359" cy="1024359"/>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57150">
            <a:solidFill>
              <a:schemeClr val="accent1">
                <a:shade val="50000"/>
              </a:schemeClr>
            </a:solidFill>
          </a:ln>
        </p:spPr>
      </p:pic>
      <p:pic>
        <p:nvPicPr>
          <p:cNvPr id="69" name="Picture 68">
            <a:extLst>
              <a:ext uri="{FF2B5EF4-FFF2-40B4-BE49-F238E27FC236}">
                <a16:creationId xmlns:a16="http://schemas.microsoft.com/office/drawing/2014/main" id="{C818C9C6-F47C-4B75-896B-DFFB5DA1C22C}"/>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2928541" y="1851949"/>
            <a:ext cx="1024359" cy="1024359"/>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57150">
            <a:solidFill>
              <a:schemeClr val="accent1">
                <a:shade val="50000"/>
              </a:schemeClr>
            </a:solidFill>
          </a:ln>
        </p:spPr>
      </p:pic>
      <p:pic>
        <p:nvPicPr>
          <p:cNvPr id="70" name="Picture 69">
            <a:extLst>
              <a:ext uri="{FF2B5EF4-FFF2-40B4-BE49-F238E27FC236}">
                <a16:creationId xmlns:a16="http://schemas.microsoft.com/office/drawing/2014/main" id="{CE3D05CA-F325-45CA-B3C2-DB781E260529}"/>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151428" y="1851949"/>
            <a:ext cx="1024359" cy="1024359"/>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57150">
            <a:solidFill>
              <a:schemeClr val="accent1">
                <a:shade val="50000"/>
              </a:schemeClr>
            </a:solidFill>
          </a:ln>
        </p:spPr>
      </p:pic>
      <p:pic>
        <p:nvPicPr>
          <p:cNvPr id="71" name="Picture 70">
            <a:extLst>
              <a:ext uri="{FF2B5EF4-FFF2-40B4-BE49-F238E27FC236}">
                <a16:creationId xmlns:a16="http://schemas.microsoft.com/office/drawing/2014/main" id="{4B80BB27-7823-4323-86AB-233A1CFB7186}"/>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7374317" y="1851949"/>
            <a:ext cx="1024359" cy="1024359"/>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57150">
            <a:solidFill>
              <a:schemeClr val="accent1">
                <a:shade val="50000"/>
              </a:schemeClr>
            </a:solidFill>
          </a:ln>
        </p:spPr>
      </p:pic>
      <p:grpSp>
        <p:nvGrpSpPr>
          <p:cNvPr id="50" name="Group 49">
            <a:extLst>
              <a:ext uri="{FF2B5EF4-FFF2-40B4-BE49-F238E27FC236}">
                <a16:creationId xmlns:a16="http://schemas.microsoft.com/office/drawing/2014/main" id="{8D973925-A028-4FBA-BD76-5C8455E05614}"/>
              </a:ext>
            </a:extLst>
          </p:cNvPr>
          <p:cNvGrpSpPr/>
          <p:nvPr/>
        </p:nvGrpSpPr>
        <p:grpSpPr>
          <a:xfrm>
            <a:off x="272845" y="2972830"/>
            <a:ext cx="1907336" cy="2095293"/>
            <a:chOff x="363793" y="1747777"/>
            <a:chExt cx="2543115" cy="1926283"/>
          </a:xfrm>
        </p:grpSpPr>
        <p:sp>
          <p:nvSpPr>
            <p:cNvPr id="6" name="Rectangle 5">
              <a:extLst>
                <a:ext uri="{FF2B5EF4-FFF2-40B4-BE49-F238E27FC236}">
                  <a16:creationId xmlns:a16="http://schemas.microsoft.com/office/drawing/2014/main" id="{F4F82993-6694-4556-BE16-7B3510EAD400}"/>
                </a:ext>
              </a:extLst>
            </p:cNvPr>
            <p:cNvSpPr/>
            <p:nvPr/>
          </p:nvSpPr>
          <p:spPr>
            <a:xfrm>
              <a:off x="422788" y="1998186"/>
              <a:ext cx="2484120" cy="160225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 name="Speech Bubble: Rectangle 2">
              <a:extLst>
                <a:ext uri="{FF2B5EF4-FFF2-40B4-BE49-F238E27FC236}">
                  <a16:creationId xmlns:a16="http://schemas.microsoft.com/office/drawing/2014/main" id="{D515ECF7-8EF0-4F3E-915C-B5B0B805B909}"/>
                </a:ext>
              </a:extLst>
            </p:cNvPr>
            <p:cNvSpPr/>
            <p:nvPr/>
          </p:nvSpPr>
          <p:spPr>
            <a:xfrm>
              <a:off x="363794" y="2071805"/>
              <a:ext cx="2484120" cy="1602255"/>
            </a:xfrm>
            <a:prstGeom prst="wedgeRectCallout">
              <a:avLst>
                <a:gd name="adj1" fmla="val -7321"/>
                <a:gd name="adj2" fmla="val -6772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 name="TextBox 3">
              <a:extLst>
                <a:ext uri="{FF2B5EF4-FFF2-40B4-BE49-F238E27FC236}">
                  <a16:creationId xmlns:a16="http://schemas.microsoft.com/office/drawing/2014/main" id="{F9780D07-911F-4961-977E-CF2B05196292}"/>
                </a:ext>
              </a:extLst>
            </p:cNvPr>
            <p:cNvSpPr txBox="1"/>
            <p:nvPr/>
          </p:nvSpPr>
          <p:spPr>
            <a:xfrm>
              <a:off x="363793" y="1747777"/>
              <a:ext cx="735085" cy="1231107"/>
            </a:xfrm>
            <a:prstGeom prst="rect">
              <a:avLst/>
            </a:prstGeom>
            <a:noFill/>
          </p:spPr>
          <p:txBody>
            <a:bodyPr wrap="square" rtlCol="0">
              <a:spAutoFit/>
            </a:bodyPr>
            <a:lstStyle/>
            <a:p>
              <a:r>
                <a:rPr lang="en-US" sz="5400" b="1" dirty="0">
                  <a:solidFill>
                    <a:schemeClr val="tx2"/>
                  </a:solidFill>
                  <a:latin typeface="+mj-lt"/>
                </a:rPr>
                <a:t>“</a:t>
              </a:r>
              <a:endParaRPr lang="en-PH" sz="5400" b="1" dirty="0">
                <a:solidFill>
                  <a:schemeClr val="tx2"/>
                </a:solidFill>
                <a:latin typeface="+mj-lt"/>
              </a:endParaRPr>
            </a:p>
          </p:txBody>
        </p:sp>
        <p:sp>
          <p:nvSpPr>
            <p:cNvPr id="5" name="Text Placeholder 5">
              <a:extLst>
                <a:ext uri="{FF2B5EF4-FFF2-40B4-BE49-F238E27FC236}">
                  <a16:creationId xmlns:a16="http://schemas.microsoft.com/office/drawing/2014/main" id="{B37341B8-502A-45EA-8A4E-ACA50ED36126}"/>
                </a:ext>
              </a:extLst>
            </p:cNvPr>
            <p:cNvSpPr txBox="1">
              <a:spLocks/>
            </p:cNvSpPr>
            <p:nvPr/>
          </p:nvSpPr>
          <p:spPr>
            <a:xfrm>
              <a:off x="615255" y="2325013"/>
              <a:ext cx="1981199" cy="1113504"/>
            </a:xfrm>
            <a:prstGeom prst="rect">
              <a:avLst/>
            </a:prstGeom>
            <a:noFill/>
          </p:spPr>
          <p:txBody>
            <a:bodyPr lIns="54000" tIns="54000" rIns="54000" bIns="54000">
              <a:normAutofit fontScale="925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grpSp>
      <p:grpSp>
        <p:nvGrpSpPr>
          <p:cNvPr id="51" name="Group 50">
            <a:extLst>
              <a:ext uri="{FF2B5EF4-FFF2-40B4-BE49-F238E27FC236}">
                <a16:creationId xmlns:a16="http://schemas.microsoft.com/office/drawing/2014/main" id="{F9A54603-36F0-4AC3-99A5-0A75ACBFF5E5}"/>
              </a:ext>
            </a:extLst>
          </p:cNvPr>
          <p:cNvGrpSpPr/>
          <p:nvPr/>
        </p:nvGrpSpPr>
        <p:grpSpPr>
          <a:xfrm>
            <a:off x="2495736" y="2972833"/>
            <a:ext cx="1907336" cy="2095293"/>
            <a:chOff x="363793" y="1747777"/>
            <a:chExt cx="2543115" cy="1926283"/>
          </a:xfrm>
        </p:grpSpPr>
        <p:sp>
          <p:nvSpPr>
            <p:cNvPr id="52" name="Rectangle 51">
              <a:extLst>
                <a:ext uri="{FF2B5EF4-FFF2-40B4-BE49-F238E27FC236}">
                  <a16:creationId xmlns:a16="http://schemas.microsoft.com/office/drawing/2014/main" id="{56E79CB5-1750-4B31-A46B-563DDF6FEE7B}"/>
                </a:ext>
              </a:extLst>
            </p:cNvPr>
            <p:cNvSpPr/>
            <p:nvPr/>
          </p:nvSpPr>
          <p:spPr>
            <a:xfrm>
              <a:off x="422788" y="1998186"/>
              <a:ext cx="2484120" cy="160225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3" name="Speech Bubble: Rectangle 52">
              <a:extLst>
                <a:ext uri="{FF2B5EF4-FFF2-40B4-BE49-F238E27FC236}">
                  <a16:creationId xmlns:a16="http://schemas.microsoft.com/office/drawing/2014/main" id="{9854B996-0A35-49AD-9368-CA8C1C0F7255}"/>
                </a:ext>
              </a:extLst>
            </p:cNvPr>
            <p:cNvSpPr/>
            <p:nvPr/>
          </p:nvSpPr>
          <p:spPr>
            <a:xfrm>
              <a:off x="363794" y="2071805"/>
              <a:ext cx="2484120" cy="1602255"/>
            </a:xfrm>
            <a:prstGeom prst="wedgeRectCallout">
              <a:avLst>
                <a:gd name="adj1" fmla="val -7321"/>
                <a:gd name="adj2" fmla="val -6772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4" name="TextBox 53">
              <a:extLst>
                <a:ext uri="{FF2B5EF4-FFF2-40B4-BE49-F238E27FC236}">
                  <a16:creationId xmlns:a16="http://schemas.microsoft.com/office/drawing/2014/main" id="{E68A6CA7-1EEC-4B67-8529-E2969890C685}"/>
                </a:ext>
              </a:extLst>
            </p:cNvPr>
            <p:cNvSpPr txBox="1"/>
            <p:nvPr/>
          </p:nvSpPr>
          <p:spPr>
            <a:xfrm>
              <a:off x="363793" y="1747777"/>
              <a:ext cx="735085" cy="1231107"/>
            </a:xfrm>
            <a:prstGeom prst="rect">
              <a:avLst/>
            </a:prstGeom>
            <a:noFill/>
          </p:spPr>
          <p:txBody>
            <a:bodyPr wrap="square" rtlCol="0">
              <a:spAutoFit/>
            </a:bodyPr>
            <a:lstStyle/>
            <a:p>
              <a:r>
                <a:rPr lang="en-US" sz="5400" b="1" dirty="0">
                  <a:solidFill>
                    <a:schemeClr val="tx2"/>
                  </a:solidFill>
                  <a:latin typeface="+mj-lt"/>
                </a:rPr>
                <a:t>“</a:t>
              </a:r>
              <a:endParaRPr lang="en-PH" sz="5400" b="1" dirty="0">
                <a:solidFill>
                  <a:schemeClr val="tx2"/>
                </a:solidFill>
                <a:latin typeface="+mj-lt"/>
              </a:endParaRPr>
            </a:p>
          </p:txBody>
        </p:sp>
        <p:sp>
          <p:nvSpPr>
            <p:cNvPr id="55" name="Text Placeholder 5">
              <a:extLst>
                <a:ext uri="{FF2B5EF4-FFF2-40B4-BE49-F238E27FC236}">
                  <a16:creationId xmlns:a16="http://schemas.microsoft.com/office/drawing/2014/main" id="{04BA056A-7C29-42EE-AEF4-C5E60B055CE4}"/>
                </a:ext>
              </a:extLst>
            </p:cNvPr>
            <p:cNvSpPr txBox="1">
              <a:spLocks/>
            </p:cNvSpPr>
            <p:nvPr/>
          </p:nvSpPr>
          <p:spPr>
            <a:xfrm>
              <a:off x="615255" y="2325013"/>
              <a:ext cx="1981199" cy="1113504"/>
            </a:xfrm>
            <a:prstGeom prst="rect">
              <a:avLst/>
            </a:prstGeom>
            <a:noFill/>
          </p:spPr>
          <p:txBody>
            <a:bodyPr lIns="54000" tIns="54000" rIns="54000" bIns="54000">
              <a:normAutofit fontScale="925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grpSp>
      <p:grpSp>
        <p:nvGrpSpPr>
          <p:cNvPr id="56" name="Group 55">
            <a:extLst>
              <a:ext uri="{FF2B5EF4-FFF2-40B4-BE49-F238E27FC236}">
                <a16:creationId xmlns:a16="http://schemas.microsoft.com/office/drawing/2014/main" id="{774ADE97-9C97-42FF-A6A4-4EC47B7FFF24}"/>
              </a:ext>
            </a:extLst>
          </p:cNvPr>
          <p:cNvGrpSpPr/>
          <p:nvPr/>
        </p:nvGrpSpPr>
        <p:grpSpPr>
          <a:xfrm>
            <a:off x="4718624" y="2972833"/>
            <a:ext cx="1907336" cy="2095293"/>
            <a:chOff x="363793" y="1747777"/>
            <a:chExt cx="2543115" cy="1926283"/>
          </a:xfrm>
        </p:grpSpPr>
        <p:sp>
          <p:nvSpPr>
            <p:cNvPr id="57" name="Rectangle 56">
              <a:extLst>
                <a:ext uri="{FF2B5EF4-FFF2-40B4-BE49-F238E27FC236}">
                  <a16:creationId xmlns:a16="http://schemas.microsoft.com/office/drawing/2014/main" id="{A75247F6-7237-421A-9AF8-8F12329C70B2}"/>
                </a:ext>
              </a:extLst>
            </p:cNvPr>
            <p:cNvSpPr/>
            <p:nvPr/>
          </p:nvSpPr>
          <p:spPr>
            <a:xfrm>
              <a:off x="422788" y="1998186"/>
              <a:ext cx="2484120" cy="160225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8" name="Speech Bubble: Rectangle 57">
              <a:extLst>
                <a:ext uri="{FF2B5EF4-FFF2-40B4-BE49-F238E27FC236}">
                  <a16:creationId xmlns:a16="http://schemas.microsoft.com/office/drawing/2014/main" id="{EBA0BCAF-982E-4A28-917C-998E4B9D9B29}"/>
                </a:ext>
              </a:extLst>
            </p:cNvPr>
            <p:cNvSpPr/>
            <p:nvPr/>
          </p:nvSpPr>
          <p:spPr>
            <a:xfrm>
              <a:off x="363794" y="2071805"/>
              <a:ext cx="2484120" cy="1602255"/>
            </a:xfrm>
            <a:prstGeom prst="wedgeRectCallout">
              <a:avLst>
                <a:gd name="adj1" fmla="val -7321"/>
                <a:gd name="adj2" fmla="val -6772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9" name="TextBox 58">
              <a:extLst>
                <a:ext uri="{FF2B5EF4-FFF2-40B4-BE49-F238E27FC236}">
                  <a16:creationId xmlns:a16="http://schemas.microsoft.com/office/drawing/2014/main" id="{F184C43B-AB9A-42C2-9689-590F66A2A5A2}"/>
                </a:ext>
              </a:extLst>
            </p:cNvPr>
            <p:cNvSpPr txBox="1"/>
            <p:nvPr/>
          </p:nvSpPr>
          <p:spPr>
            <a:xfrm>
              <a:off x="363793" y="1747777"/>
              <a:ext cx="735085" cy="1231107"/>
            </a:xfrm>
            <a:prstGeom prst="rect">
              <a:avLst/>
            </a:prstGeom>
            <a:noFill/>
          </p:spPr>
          <p:txBody>
            <a:bodyPr wrap="square" rtlCol="0">
              <a:spAutoFit/>
            </a:bodyPr>
            <a:lstStyle/>
            <a:p>
              <a:r>
                <a:rPr lang="en-US" sz="5400" b="1" dirty="0">
                  <a:solidFill>
                    <a:schemeClr val="tx2"/>
                  </a:solidFill>
                  <a:latin typeface="+mj-lt"/>
                </a:rPr>
                <a:t>“</a:t>
              </a:r>
              <a:endParaRPr lang="en-PH" sz="5400" b="1" dirty="0">
                <a:solidFill>
                  <a:schemeClr val="tx2"/>
                </a:solidFill>
                <a:latin typeface="+mj-lt"/>
              </a:endParaRPr>
            </a:p>
          </p:txBody>
        </p:sp>
        <p:sp>
          <p:nvSpPr>
            <p:cNvPr id="60" name="Text Placeholder 5">
              <a:extLst>
                <a:ext uri="{FF2B5EF4-FFF2-40B4-BE49-F238E27FC236}">
                  <a16:creationId xmlns:a16="http://schemas.microsoft.com/office/drawing/2014/main" id="{F19E7F87-5AC2-432F-B826-996E0896E84E}"/>
                </a:ext>
              </a:extLst>
            </p:cNvPr>
            <p:cNvSpPr txBox="1">
              <a:spLocks/>
            </p:cNvSpPr>
            <p:nvPr/>
          </p:nvSpPr>
          <p:spPr>
            <a:xfrm>
              <a:off x="615255" y="2325013"/>
              <a:ext cx="1981199" cy="1113504"/>
            </a:xfrm>
            <a:prstGeom prst="rect">
              <a:avLst/>
            </a:prstGeom>
            <a:noFill/>
          </p:spPr>
          <p:txBody>
            <a:bodyPr lIns="54000" tIns="54000" rIns="54000" bIns="54000">
              <a:normAutofit fontScale="925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grpSp>
      <p:grpSp>
        <p:nvGrpSpPr>
          <p:cNvPr id="61" name="Group 60">
            <a:extLst>
              <a:ext uri="{FF2B5EF4-FFF2-40B4-BE49-F238E27FC236}">
                <a16:creationId xmlns:a16="http://schemas.microsoft.com/office/drawing/2014/main" id="{E8B55412-BAA0-4B9C-8B0B-CDBB00EE05FE}"/>
              </a:ext>
            </a:extLst>
          </p:cNvPr>
          <p:cNvGrpSpPr/>
          <p:nvPr/>
        </p:nvGrpSpPr>
        <p:grpSpPr>
          <a:xfrm>
            <a:off x="6941513" y="2972833"/>
            <a:ext cx="1907336" cy="2095293"/>
            <a:chOff x="363793" y="1747777"/>
            <a:chExt cx="2543115" cy="1926283"/>
          </a:xfrm>
        </p:grpSpPr>
        <p:sp>
          <p:nvSpPr>
            <p:cNvPr id="62" name="Rectangle 61">
              <a:extLst>
                <a:ext uri="{FF2B5EF4-FFF2-40B4-BE49-F238E27FC236}">
                  <a16:creationId xmlns:a16="http://schemas.microsoft.com/office/drawing/2014/main" id="{1D1B455E-FD31-4717-A275-64498C350223}"/>
                </a:ext>
              </a:extLst>
            </p:cNvPr>
            <p:cNvSpPr/>
            <p:nvPr/>
          </p:nvSpPr>
          <p:spPr>
            <a:xfrm>
              <a:off x="422788" y="1998186"/>
              <a:ext cx="2484120" cy="160225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3" name="Speech Bubble: Rectangle 62">
              <a:extLst>
                <a:ext uri="{FF2B5EF4-FFF2-40B4-BE49-F238E27FC236}">
                  <a16:creationId xmlns:a16="http://schemas.microsoft.com/office/drawing/2014/main" id="{48590278-F5EA-4CCD-B913-7E626ED3C5D1}"/>
                </a:ext>
              </a:extLst>
            </p:cNvPr>
            <p:cNvSpPr/>
            <p:nvPr/>
          </p:nvSpPr>
          <p:spPr>
            <a:xfrm>
              <a:off x="363794" y="2071805"/>
              <a:ext cx="2484120" cy="1602255"/>
            </a:xfrm>
            <a:prstGeom prst="wedgeRectCallout">
              <a:avLst>
                <a:gd name="adj1" fmla="val -7321"/>
                <a:gd name="adj2" fmla="val -6772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4" name="TextBox 63">
              <a:extLst>
                <a:ext uri="{FF2B5EF4-FFF2-40B4-BE49-F238E27FC236}">
                  <a16:creationId xmlns:a16="http://schemas.microsoft.com/office/drawing/2014/main" id="{74E2FD6B-4015-4533-A073-DC22B271859D}"/>
                </a:ext>
              </a:extLst>
            </p:cNvPr>
            <p:cNvSpPr txBox="1"/>
            <p:nvPr/>
          </p:nvSpPr>
          <p:spPr>
            <a:xfrm>
              <a:off x="363793" y="1747777"/>
              <a:ext cx="735085" cy="1231107"/>
            </a:xfrm>
            <a:prstGeom prst="rect">
              <a:avLst/>
            </a:prstGeom>
            <a:noFill/>
          </p:spPr>
          <p:txBody>
            <a:bodyPr wrap="square" rtlCol="0">
              <a:spAutoFit/>
            </a:bodyPr>
            <a:lstStyle/>
            <a:p>
              <a:r>
                <a:rPr lang="en-US" sz="5400" b="1" dirty="0">
                  <a:solidFill>
                    <a:schemeClr val="tx2"/>
                  </a:solidFill>
                  <a:latin typeface="+mj-lt"/>
                </a:rPr>
                <a:t>“</a:t>
              </a:r>
              <a:endParaRPr lang="en-PH" sz="5400" b="1" dirty="0">
                <a:solidFill>
                  <a:schemeClr val="tx2"/>
                </a:solidFill>
                <a:latin typeface="+mj-lt"/>
              </a:endParaRPr>
            </a:p>
          </p:txBody>
        </p:sp>
        <p:sp>
          <p:nvSpPr>
            <p:cNvPr id="65" name="Text Placeholder 5">
              <a:extLst>
                <a:ext uri="{FF2B5EF4-FFF2-40B4-BE49-F238E27FC236}">
                  <a16:creationId xmlns:a16="http://schemas.microsoft.com/office/drawing/2014/main" id="{96DBEBC6-9689-4B37-AFB0-BD048CE6BF1D}"/>
                </a:ext>
              </a:extLst>
            </p:cNvPr>
            <p:cNvSpPr txBox="1">
              <a:spLocks/>
            </p:cNvSpPr>
            <p:nvPr/>
          </p:nvSpPr>
          <p:spPr>
            <a:xfrm>
              <a:off x="615255" y="2325013"/>
              <a:ext cx="1981199" cy="1113504"/>
            </a:xfrm>
            <a:prstGeom prst="rect">
              <a:avLst/>
            </a:prstGeom>
            <a:noFill/>
          </p:spPr>
          <p:txBody>
            <a:bodyPr lIns="54000" tIns="54000" rIns="54000" bIns="54000">
              <a:normAutofit fontScale="925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grpSp>
      <p:sp>
        <p:nvSpPr>
          <p:cNvPr id="76" name="TextBox 75">
            <a:extLst>
              <a:ext uri="{FF2B5EF4-FFF2-40B4-BE49-F238E27FC236}">
                <a16:creationId xmlns:a16="http://schemas.microsoft.com/office/drawing/2014/main" id="{7621FA05-E509-4F11-B07F-399A669A55F2}"/>
              </a:ext>
            </a:extLst>
          </p:cNvPr>
          <p:cNvSpPr txBox="1"/>
          <p:nvPr/>
        </p:nvSpPr>
        <p:spPr>
          <a:xfrm>
            <a:off x="272846" y="5359059"/>
            <a:ext cx="8576001" cy="491020"/>
          </a:xfrm>
          <a:prstGeom prst="rect">
            <a:avLst/>
          </a:prstGeom>
          <a:solidFill>
            <a:schemeClr val="accent5">
              <a:lumMod val="20000"/>
              <a:lumOff val="80000"/>
            </a:schemeClr>
          </a:solidFill>
        </p:spPr>
        <p:txBody>
          <a:bodyPr wrap="square" lIns="0" tIns="0" rIns="0" bIns="0" rtlCol="0" anchor="ctr">
            <a:normAutofit/>
          </a:bodyPr>
          <a:lstStyle/>
          <a:p>
            <a:pPr algn="ctr"/>
            <a:r>
              <a:rPr lang="en-US" sz="1050" dirty="0">
                <a:solidFill>
                  <a:schemeClr val="tx2"/>
                </a:solidFill>
              </a:rPr>
              <a:t>Lorem ipsum dolor sit amet, consectetur adipiscing elit. Ut tempor, quam et mattis pulvinar, mauris ligula suscipit arcu,</a:t>
            </a:r>
            <a:br>
              <a:rPr lang="en-US" sz="1050" dirty="0">
                <a:solidFill>
                  <a:schemeClr val="tx2"/>
                </a:solidFill>
              </a:rPr>
            </a:br>
            <a:r>
              <a:rPr lang="en-US" sz="1050" dirty="0">
                <a:solidFill>
                  <a:schemeClr val="tx2"/>
                </a:solidFill>
              </a:rPr>
              <a:t>sed elementum diam leo at magna. Curabitur maximus sodales massa</a:t>
            </a:r>
          </a:p>
        </p:txBody>
      </p:sp>
      <p:grpSp>
        <p:nvGrpSpPr>
          <p:cNvPr id="38" name="Group 37">
            <a:extLst>
              <a:ext uri="{FF2B5EF4-FFF2-40B4-BE49-F238E27FC236}">
                <a16:creationId xmlns:a16="http://schemas.microsoft.com/office/drawing/2014/main" id="{E716BBE3-ECB9-4EDF-8FB5-B9271CACB1AC}"/>
              </a:ext>
            </a:extLst>
          </p:cNvPr>
          <p:cNvGrpSpPr/>
          <p:nvPr/>
        </p:nvGrpSpPr>
        <p:grpSpPr>
          <a:xfrm>
            <a:off x="272848" y="1319514"/>
            <a:ext cx="8576000" cy="226468"/>
            <a:chOff x="363795" y="1220318"/>
            <a:chExt cx="6593568" cy="370849"/>
          </a:xfrm>
        </p:grpSpPr>
        <p:sp>
          <p:nvSpPr>
            <p:cNvPr id="39" name="TextBox 38">
              <a:extLst>
                <a:ext uri="{FF2B5EF4-FFF2-40B4-BE49-F238E27FC236}">
                  <a16:creationId xmlns:a16="http://schemas.microsoft.com/office/drawing/2014/main" id="{E24C63C2-C366-4789-B449-F02270E5A14F}"/>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0" name="Straight Connector 39">
              <a:extLst>
                <a:ext uri="{FF2B5EF4-FFF2-40B4-BE49-F238E27FC236}">
                  <a16:creationId xmlns:a16="http://schemas.microsoft.com/office/drawing/2014/main" id="{2F17A3BD-1D53-4B65-97CE-73E3F9328CFC}"/>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30617502"/>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818D91B-399F-4FA9-A8F9-2D20DB8B38D1}"/>
              </a:ext>
            </a:extLst>
          </p:cNvPr>
          <p:cNvSpPr>
            <a:spLocks noGrp="1"/>
          </p:cNvSpPr>
          <p:nvPr>
            <p:ph type="title"/>
          </p:nvPr>
        </p:nvSpPr>
        <p:spPr/>
        <p:txBody>
          <a:bodyPr/>
          <a:lstStyle/>
          <a:p>
            <a:r>
              <a:rPr lang="en-US" b="1" dirty="0"/>
              <a:t>Central Photo with Quotes</a:t>
            </a:r>
          </a:p>
        </p:txBody>
      </p:sp>
      <p:sp>
        <p:nvSpPr>
          <p:cNvPr id="4" name="Slide Number Placeholder 3">
            <a:extLst>
              <a:ext uri="{FF2B5EF4-FFF2-40B4-BE49-F238E27FC236}">
                <a16:creationId xmlns:a16="http://schemas.microsoft.com/office/drawing/2014/main" id="{2B703169-7585-463A-825A-FE6B1F5A9CA8}"/>
              </a:ext>
            </a:extLst>
          </p:cNvPr>
          <p:cNvSpPr>
            <a:spLocks noGrp="1"/>
          </p:cNvSpPr>
          <p:nvPr>
            <p:ph type="sldNum" sz="quarter" idx="4"/>
          </p:nvPr>
        </p:nvSpPr>
        <p:spPr/>
        <p:txBody>
          <a:bodyPr>
            <a:normAutofit/>
          </a:bodyPr>
          <a:lstStyle/>
          <a:p>
            <a:fld id="{42BC4FAA-B05C-4B71-9CD7-008D1E941E8A}" type="slidenum">
              <a:rPr lang="en-PH" smtClean="0"/>
              <a:pPr/>
              <a:t>177</a:t>
            </a:fld>
            <a:endParaRPr lang="en-PH" dirty="0"/>
          </a:p>
        </p:txBody>
      </p:sp>
      <p:grpSp>
        <p:nvGrpSpPr>
          <p:cNvPr id="6" name="Group 5">
            <a:extLst>
              <a:ext uri="{FF2B5EF4-FFF2-40B4-BE49-F238E27FC236}">
                <a16:creationId xmlns:a16="http://schemas.microsoft.com/office/drawing/2014/main" id="{B0ED0209-1F32-4396-904E-9D52CAAB0C52}"/>
              </a:ext>
            </a:extLst>
          </p:cNvPr>
          <p:cNvGrpSpPr/>
          <p:nvPr/>
        </p:nvGrpSpPr>
        <p:grpSpPr>
          <a:xfrm>
            <a:off x="3914436" y="1525474"/>
            <a:ext cx="3675328" cy="3675328"/>
            <a:chOff x="4286880" y="1902318"/>
            <a:chExt cx="2921640" cy="2921640"/>
          </a:xfrm>
        </p:grpSpPr>
        <p:sp>
          <p:nvSpPr>
            <p:cNvPr id="47" name="Oval 46">
              <a:extLst>
                <a:ext uri="{FF2B5EF4-FFF2-40B4-BE49-F238E27FC236}">
                  <a16:creationId xmlns:a16="http://schemas.microsoft.com/office/drawing/2014/main" id="{7E209E1F-6977-41F0-95F4-8585FCDE1188}"/>
                </a:ext>
              </a:extLst>
            </p:cNvPr>
            <p:cNvSpPr/>
            <p:nvPr/>
          </p:nvSpPr>
          <p:spPr>
            <a:xfrm>
              <a:off x="4646083" y="2261521"/>
              <a:ext cx="2203238" cy="2203238"/>
            </a:xfrm>
            <a:prstGeom prst="ellipse">
              <a:avLst/>
            </a:prstGeom>
            <a:noFill/>
            <a:ln w="22225">
              <a:solidFill>
                <a:schemeClr val="tx1">
                  <a:lumMod val="25000"/>
                  <a:lumOff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5" name="Oval 44">
              <a:extLst>
                <a:ext uri="{FF2B5EF4-FFF2-40B4-BE49-F238E27FC236}">
                  <a16:creationId xmlns:a16="http://schemas.microsoft.com/office/drawing/2014/main" id="{EB1C2EEF-3984-47C0-A199-789B9D6AAF87}"/>
                </a:ext>
              </a:extLst>
            </p:cNvPr>
            <p:cNvSpPr/>
            <p:nvPr/>
          </p:nvSpPr>
          <p:spPr>
            <a:xfrm>
              <a:off x="4286880" y="1902318"/>
              <a:ext cx="2921640" cy="2921640"/>
            </a:xfrm>
            <a:prstGeom prst="ellipse">
              <a:avLst/>
            </a:prstGeom>
            <a:no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pic>
        <p:nvPicPr>
          <p:cNvPr id="15" name="Picture 14">
            <a:extLst>
              <a:ext uri="{FF2B5EF4-FFF2-40B4-BE49-F238E27FC236}">
                <a16:creationId xmlns:a16="http://schemas.microsoft.com/office/drawing/2014/main" id="{97A240B6-B2AD-49B8-84A4-3152D4ED115F}"/>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239921" y="2850959"/>
            <a:ext cx="1024359" cy="1024359"/>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57150">
            <a:solidFill>
              <a:schemeClr val="accent1">
                <a:shade val="50000"/>
              </a:schemeClr>
            </a:solidFill>
          </a:ln>
        </p:spPr>
      </p:pic>
      <p:sp>
        <p:nvSpPr>
          <p:cNvPr id="11" name="Rectangle 10">
            <a:extLst>
              <a:ext uri="{FF2B5EF4-FFF2-40B4-BE49-F238E27FC236}">
                <a16:creationId xmlns:a16="http://schemas.microsoft.com/office/drawing/2014/main" id="{A5A18FA5-4B01-488F-8A81-C0EAFB7816AF}"/>
              </a:ext>
            </a:extLst>
          </p:cNvPr>
          <p:cNvSpPr/>
          <p:nvPr/>
        </p:nvSpPr>
        <p:spPr>
          <a:xfrm>
            <a:off x="6221407" y="914992"/>
            <a:ext cx="2485652" cy="145188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2" name="Speech Bubble: Rectangle 11">
            <a:extLst>
              <a:ext uri="{FF2B5EF4-FFF2-40B4-BE49-F238E27FC236}">
                <a16:creationId xmlns:a16="http://schemas.microsoft.com/office/drawing/2014/main" id="{A078CA5E-71CB-478E-ADB9-900A60FD29E7}"/>
              </a:ext>
            </a:extLst>
          </p:cNvPr>
          <p:cNvSpPr/>
          <p:nvPr/>
        </p:nvSpPr>
        <p:spPr>
          <a:xfrm>
            <a:off x="6162376" y="981701"/>
            <a:ext cx="2485652" cy="1451885"/>
          </a:xfrm>
          <a:prstGeom prst="wedgeRectCallout">
            <a:avLst>
              <a:gd name="adj1" fmla="val -41782"/>
              <a:gd name="adj2" fmla="val 8109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3" name="TextBox 12">
            <a:extLst>
              <a:ext uri="{FF2B5EF4-FFF2-40B4-BE49-F238E27FC236}">
                <a16:creationId xmlns:a16="http://schemas.microsoft.com/office/drawing/2014/main" id="{24B4B084-EE05-40E6-8418-9E4CE508D945}"/>
              </a:ext>
            </a:extLst>
          </p:cNvPr>
          <p:cNvSpPr txBox="1"/>
          <p:nvPr/>
        </p:nvSpPr>
        <p:spPr>
          <a:xfrm>
            <a:off x="6162376" y="599783"/>
            <a:ext cx="735539" cy="1015663"/>
          </a:xfrm>
          <a:prstGeom prst="rect">
            <a:avLst/>
          </a:prstGeom>
          <a:noFill/>
          <a:ln>
            <a:noFill/>
          </a:ln>
        </p:spPr>
        <p:txBody>
          <a:bodyPr wrap="square" rtlCol="0">
            <a:spAutoFit/>
          </a:bodyPr>
          <a:lstStyle/>
          <a:p>
            <a:r>
              <a:rPr lang="en-US" sz="6000" b="1" dirty="0">
                <a:solidFill>
                  <a:schemeClr val="accent4"/>
                </a:solidFill>
                <a:latin typeface="+mj-lt"/>
              </a:rPr>
              <a:t>“</a:t>
            </a:r>
            <a:endParaRPr lang="en-PH" sz="6000" b="1" dirty="0">
              <a:solidFill>
                <a:schemeClr val="accent4"/>
              </a:solidFill>
              <a:latin typeface="+mj-lt"/>
            </a:endParaRPr>
          </a:p>
        </p:txBody>
      </p:sp>
      <p:sp>
        <p:nvSpPr>
          <p:cNvPr id="14" name="Text Placeholder 5">
            <a:extLst>
              <a:ext uri="{FF2B5EF4-FFF2-40B4-BE49-F238E27FC236}">
                <a16:creationId xmlns:a16="http://schemas.microsoft.com/office/drawing/2014/main" id="{AC59B952-3E0F-4A85-BCAB-161F16A13BA6}"/>
              </a:ext>
            </a:extLst>
          </p:cNvPr>
          <p:cNvSpPr txBox="1">
            <a:spLocks/>
          </p:cNvSpPr>
          <p:nvPr/>
        </p:nvSpPr>
        <p:spPr>
          <a:xfrm>
            <a:off x="6364922" y="1211145"/>
            <a:ext cx="2080557" cy="1009003"/>
          </a:xfrm>
          <a:prstGeom prst="rect">
            <a:avLst/>
          </a:prstGeom>
          <a:noFill/>
          <a:ln>
            <a:noFill/>
          </a:ln>
        </p:spPr>
        <p:txBody>
          <a:bodyPr lIns="54000" tIns="54000" rIns="54000" bIns="5400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sp>
        <p:nvSpPr>
          <p:cNvPr id="17" name="Rectangle 16">
            <a:extLst>
              <a:ext uri="{FF2B5EF4-FFF2-40B4-BE49-F238E27FC236}">
                <a16:creationId xmlns:a16="http://schemas.microsoft.com/office/drawing/2014/main" id="{BAF7745F-94DC-49AA-BE26-3EB193DCD9D7}"/>
              </a:ext>
            </a:extLst>
          </p:cNvPr>
          <p:cNvSpPr/>
          <p:nvPr/>
        </p:nvSpPr>
        <p:spPr>
          <a:xfrm>
            <a:off x="2906406" y="914992"/>
            <a:ext cx="2485652" cy="145188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8" name="Speech Bubble: Rectangle 17">
            <a:extLst>
              <a:ext uri="{FF2B5EF4-FFF2-40B4-BE49-F238E27FC236}">
                <a16:creationId xmlns:a16="http://schemas.microsoft.com/office/drawing/2014/main" id="{0155BBA5-81A6-4DC6-9A2A-0A705B99C735}"/>
              </a:ext>
            </a:extLst>
          </p:cNvPr>
          <p:cNvSpPr/>
          <p:nvPr/>
        </p:nvSpPr>
        <p:spPr>
          <a:xfrm>
            <a:off x="2847375" y="981701"/>
            <a:ext cx="2485652" cy="1451885"/>
          </a:xfrm>
          <a:prstGeom prst="wedgeRectCallout">
            <a:avLst>
              <a:gd name="adj1" fmla="val 44240"/>
              <a:gd name="adj2" fmla="val 79215"/>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9" name="TextBox 18">
            <a:extLst>
              <a:ext uri="{FF2B5EF4-FFF2-40B4-BE49-F238E27FC236}">
                <a16:creationId xmlns:a16="http://schemas.microsoft.com/office/drawing/2014/main" id="{8303F5BA-8BCB-481C-97F7-8CD33A012D4E}"/>
              </a:ext>
            </a:extLst>
          </p:cNvPr>
          <p:cNvSpPr txBox="1"/>
          <p:nvPr/>
        </p:nvSpPr>
        <p:spPr>
          <a:xfrm>
            <a:off x="2847376" y="599783"/>
            <a:ext cx="735539" cy="1015663"/>
          </a:xfrm>
          <a:prstGeom prst="rect">
            <a:avLst/>
          </a:prstGeom>
          <a:noFill/>
          <a:ln>
            <a:noFill/>
          </a:ln>
        </p:spPr>
        <p:txBody>
          <a:bodyPr wrap="square" rtlCol="0">
            <a:spAutoFit/>
          </a:bodyPr>
          <a:lstStyle/>
          <a:p>
            <a:r>
              <a:rPr lang="en-US" sz="6000" b="1" dirty="0">
                <a:solidFill>
                  <a:schemeClr val="accent4"/>
                </a:solidFill>
                <a:latin typeface="+mj-lt"/>
              </a:rPr>
              <a:t>“</a:t>
            </a:r>
            <a:endParaRPr lang="en-PH" sz="6000" b="1" dirty="0">
              <a:solidFill>
                <a:schemeClr val="accent4"/>
              </a:solidFill>
              <a:latin typeface="+mj-lt"/>
            </a:endParaRPr>
          </a:p>
        </p:txBody>
      </p:sp>
      <p:sp>
        <p:nvSpPr>
          <p:cNvPr id="20" name="Text Placeholder 5">
            <a:extLst>
              <a:ext uri="{FF2B5EF4-FFF2-40B4-BE49-F238E27FC236}">
                <a16:creationId xmlns:a16="http://schemas.microsoft.com/office/drawing/2014/main" id="{064F36EB-6031-44FE-A0FF-05A3F6E43544}"/>
              </a:ext>
            </a:extLst>
          </p:cNvPr>
          <p:cNvSpPr txBox="1">
            <a:spLocks/>
          </p:cNvSpPr>
          <p:nvPr/>
        </p:nvSpPr>
        <p:spPr>
          <a:xfrm>
            <a:off x="3049922" y="1211145"/>
            <a:ext cx="2080557" cy="1009003"/>
          </a:xfrm>
          <a:prstGeom prst="rect">
            <a:avLst/>
          </a:prstGeom>
          <a:noFill/>
          <a:ln>
            <a:noFill/>
          </a:ln>
        </p:spPr>
        <p:txBody>
          <a:bodyPr lIns="54000" tIns="54000" rIns="54000" bIns="5400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sp>
        <p:nvSpPr>
          <p:cNvPr id="22" name="Rectangle 21">
            <a:extLst>
              <a:ext uri="{FF2B5EF4-FFF2-40B4-BE49-F238E27FC236}">
                <a16:creationId xmlns:a16="http://schemas.microsoft.com/office/drawing/2014/main" id="{CB45C8A5-4358-4D34-8F1A-B17A0B7EAD5F}"/>
              </a:ext>
            </a:extLst>
          </p:cNvPr>
          <p:cNvSpPr/>
          <p:nvPr/>
        </p:nvSpPr>
        <p:spPr>
          <a:xfrm>
            <a:off x="6221407" y="4135813"/>
            <a:ext cx="2485652" cy="145188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3" name="Speech Bubble: Rectangle 22">
            <a:extLst>
              <a:ext uri="{FF2B5EF4-FFF2-40B4-BE49-F238E27FC236}">
                <a16:creationId xmlns:a16="http://schemas.microsoft.com/office/drawing/2014/main" id="{02B10F4C-337F-492A-B85C-5C4669D7C2C7}"/>
              </a:ext>
            </a:extLst>
          </p:cNvPr>
          <p:cNvSpPr/>
          <p:nvPr/>
        </p:nvSpPr>
        <p:spPr>
          <a:xfrm>
            <a:off x="6162376" y="4202522"/>
            <a:ext cx="2485652" cy="1451885"/>
          </a:xfrm>
          <a:prstGeom prst="wedgeRectCallout">
            <a:avLst>
              <a:gd name="adj1" fmla="val -42500"/>
              <a:gd name="adj2" fmla="val -79174"/>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4" name="TextBox 23">
            <a:extLst>
              <a:ext uri="{FF2B5EF4-FFF2-40B4-BE49-F238E27FC236}">
                <a16:creationId xmlns:a16="http://schemas.microsoft.com/office/drawing/2014/main" id="{682BA01E-7899-45DD-B928-2E3DA8827674}"/>
              </a:ext>
            </a:extLst>
          </p:cNvPr>
          <p:cNvSpPr txBox="1"/>
          <p:nvPr/>
        </p:nvSpPr>
        <p:spPr>
          <a:xfrm>
            <a:off x="6162376" y="3820604"/>
            <a:ext cx="735539" cy="1015663"/>
          </a:xfrm>
          <a:prstGeom prst="rect">
            <a:avLst/>
          </a:prstGeom>
          <a:noFill/>
          <a:ln>
            <a:noFill/>
          </a:ln>
        </p:spPr>
        <p:txBody>
          <a:bodyPr wrap="square" rtlCol="0">
            <a:spAutoFit/>
          </a:bodyPr>
          <a:lstStyle/>
          <a:p>
            <a:r>
              <a:rPr lang="en-US" sz="6000" b="1" dirty="0">
                <a:solidFill>
                  <a:schemeClr val="accent4"/>
                </a:solidFill>
                <a:latin typeface="+mj-lt"/>
              </a:rPr>
              <a:t>“</a:t>
            </a:r>
            <a:endParaRPr lang="en-PH" sz="6000" b="1" dirty="0">
              <a:solidFill>
                <a:schemeClr val="accent4"/>
              </a:solidFill>
              <a:latin typeface="+mj-lt"/>
            </a:endParaRPr>
          </a:p>
        </p:txBody>
      </p:sp>
      <p:sp>
        <p:nvSpPr>
          <p:cNvPr id="25" name="Text Placeholder 5">
            <a:extLst>
              <a:ext uri="{FF2B5EF4-FFF2-40B4-BE49-F238E27FC236}">
                <a16:creationId xmlns:a16="http://schemas.microsoft.com/office/drawing/2014/main" id="{AE253985-88F7-4E58-9A82-E6BBB2A86569}"/>
              </a:ext>
            </a:extLst>
          </p:cNvPr>
          <p:cNvSpPr txBox="1">
            <a:spLocks/>
          </p:cNvSpPr>
          <p:nvPr/>
        </p:nvSpPr>
        <p:spPr>
          <a:xfrm>
            <a:off x="6364922" y="4431966"/>
            <a:ext cx="2080557" cy="1009003"/>
          </a:xfrm>
          <a:prstGeom prst="rect">
            <a:avLst/>
          </a:prstGeom>
          <a:noFill/>
          <a:ln>
            <a:noFill/>
          </a:ln>
        </p:spPr>
        <p:txBody>
          <a:bodyPr lIns="54000" tIns="54000" rIns="54000" bIns="5400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sp>
        <p:nvSpPr>
          <p:cNvPr id="27" name="Rectangle 26">
            <a:extLst>
              <a:ext uri="{FF2B5EF4-FFF2-40B4-BE49-F238E27FC236}">
                <a16:creationId xmlns:a16="http://schemas.microsoft.com/office/drawing/2014/main" id="{08D3BC1E-6650-450F-BB2F-D665589B4E72}"/>
              </a:ext>
            </a:extLst>
          </p:cNvPr>
          <p:cNvSpPr/>
          <p:nvPr/>
        </p:nvSpPr>
        <p:spPr>
          <a:xfrm>
            <a:off x="2906406" y="4135813"/>
            <a:ext cx="2485652" cy="1451885"/>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8" name="Speech Bubble: Rectangle 27">
            <a:extLst>
              <a:ext uri="{FF2B5EF4-FFF2-40B4-BE49-F238E27FC236}">
                <a16:creationId xmlns:a16="http://schemas.microsoft.com/office/drawing/2014/main" id="{4CFA38C5-E06A-4BAA-BE63-FB9F7F80646E}"/>
              </a:ext>
            </a:extLst>
          </p:cNvPr>
          <p:cNvSpPr/>
          <p:nvPr/>
        </p:nvSpPr>
        <p:spPr>
          <a:xfrm>
            <a:off x="2847375" y="4202522"/>
            <a:ext cx="2485652" cy="1451885"/>
          </a:xfrm>
          <a:prstGeom prst="wedgeRectCallout">
            <a:avLst>
              <a:gd name="adj1" fmla="val 43674"/>
              <a:gd name="adj2" fmla="val -78042"/>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9" name="TextBox 28">
            <a:extLst>
              <a:ext uri="{FF2B5EF4-FFF2-40B4-BE49-F238E27FC236}">
                <a16:creationId xmlns:a16="http://schemas.microsoft.com/office/drawing/2014/main" id="{8D27C9CD-8AFE-4079-BE0D-4100C5FDFB4A}"/>
              </a:ext>
            </a:extLst>
          </p:cNvPr>
          <p:cNvSpPr txBox="1"/>
          <p:nvPr/>
        </p:nvSpPr>
        <p:spPr>
          <a:xfrm>
            <a:off x="2847376" y="3820604"/>
            <a:ext cx="735539" cy="1015663"/>
          </a:xfrm>
          <a:prstGeom prst="rect">
            <a:avLst/>
          </a:prstGeom>
          <a:noFill/>
          <a:ln>
            <a:noFill/>
          </a:ln>
        </p:spPr>
        <p:txBody>
          <a:bodyPr wrap="square" rtlCol="0">
            <a:spAutoFit/>
          </a:bodyPr>
          <a:lstStyle/>
          <a:p>
            <a:r>
              <a:rPr lang="en-US" sz="6000" b="1" dirty="0">
                <a:solidFill>
                  <a:schemeClr val="accent4"/>
                </a:solidFill>
                <a:latin typeface="+mj-lt"/>
              </a:rPr>
              <a:t>“</a:t>
            </a:r>
            <a:endParaRPr lang="en-PH" sz="6000" b="1" dirty="0">
              <a:solidFill>
                <a:schemeClr val="accent4"/>
              </a:solidFill>
              <a:latin typeface="+mj-lt"/>
            </a:endParaRPr>
          </a:p>
        </p:txBody>
      </p:sp>
      <p:sp>
        <p:nvSpPr>
          <p:cNvPr id="30" name="Text Placeholder 5">
            <a:extLst>
              <a:ext uri="{FF2B5EF4-FFF2-40B4-BE49-F238E27FC236}">
                <a16:creationId xmlns:a16="http://schemas.microsoft.com/office/drawing/2014/main" id="{B7733A35-CF72-4B50-864F-2798C30ED190}"/>
              </a:ext>
            </a:extLst>
          </p:cNvPr>
          <p:cNvSpPr txBox="1">
            <a:spLocks/>
          </p:cNvSpPr>
          <p:nvPr/>
        </p:nvSpPr>
        <p:spPr>
          <a:xfrm>
            <a:off x="3049922" y="4431966"/>
            <a:ext cx="2080557" cy="1009003"/>
          </a:xfrm>
          <a:prstGeom prst="rect">
            <a:avLst/>
          </a:prstGeom>
          <a:noFill/>
          <a:ln>
            <a:noFill/>
          </a:ln>
        </p:spPr>
        <p:txBody>
          <a:bodyPr lIns="54000" tIns="54000" rIns="54000" bIns="5400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Lorem ipsum dolor sit amet, consectetur adipiscing elit. Ut tempor, quam et mattis pulvinar, mauris ligula suscipit arcu, sed elementum diam leo at magna. </a:t>
            </a:r>
            <a:br>
              <a:rPr lang="en-US" sz="900" dirty="0"/>
            </a:br>
            <a:br>
              <a:rPr lang="en-US" sz="900" b="1" dirty="0">
                <a:solidFill>
                  <a:schemeClr val="accent3"/>
                </a:solidFill>
              </a:rPr>
            </a:br>
            <a:r>
              <a:rPr lang="en-US" sz="900" b="1" dirty="0">
                <a:solidFill>
                  <a:schemeClr val="accent1"/>
                </a:solidFill>
              </a:rPr>
              <a:t>- Curabitur maximus, XXX</a:t>
            </a:r>
          </a:p>
        </p:txBody>
      </p:sp>
      <p:sp>
        <p:nvSpPr>
          <p:cNvPr id="46" name="Text Placeholder 5">
            <a:extLst>
              <a:ext uri="{FF2B5EF4-FFF2-40B4-BE49-F238E27FC236}">
                <a16:creationId xmlns:a16="http://schemas.microsoft.com/office/drawing/2014/main" id="{30426940-267D-402B-9965-30D9977A0CEB}"/>
              </a:ext>
            </a:extLst>
          </p:cNvPr>
          <p:cNvSpPr txBox="1">
            <a:spLocks/>
          </p:cNvSpPr>
          <p:nvPr/>
        </p:nvSpPr>
        <p:spPr>
          <a:xfrm>
            <a:off x="227589" y="2617787"/>
            <a:ext cx="2098924" cy="3232292"/>
          </a:xfrm>
          <a:prstGeom prst="rect">
            <a:avLst/>
          </a:prstGeom>
          <a:noFill/>
        </p:spPr>
        <p:txBody>
          <a:bodyPr lIns="0" tIns="0" rIns="0" bIns="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dirty="0">
                <a:solidFill>
                  <a:schemeClr val="bg1"/>
                </a:solidFill>
              </a:rPr>
              <a:t>Lorem ipsum dolor sit amet, consectetur adipiscing elit. Ut tempor, quam et mattis pulvinar, mauris ligula suscipit arcu, sed elementum diam leo at magna. Curabitur maximus sodales massa, eu bibendum dui bibendum vel. </a:t>
            </a:r>
          </a:p>
        </p:txBody>
      </p:sp>
    </p:spTree>
    <p:extLst>
      <p:ext uri="{BB962C8B-B14F-4D97-AF65-F5344CB8AC3E}">
        <p14:creationId xmlns:p14="http://schemas.microsoft.com/office/powerpoint/2010/main" val="189283000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AC13311-0498-4B34-811E-1E6942E471AB}"/>
              </a:ext>
            </a:extLst>
          </p:cNvPr>
          <p:cNvSpPr>
            <a:spLocks noGrp="1"/>
          </p:cNvSpPr>
          <p:nvPr>
            <p:ph type="ctrTitle"/>
          </p:nvPr>
        </p:nvSpPr>
        <p:spPr>
          <a:xfrm>
            <a:off x="1046282" y="2351942"/>
            <a:ext cx="7200905" cy="2507418"/>
          </a:xfrm>
        </p:spPr>
        <p:txBody>
          <a:bodyPr>
            <a:noAutofit/>
          </a:bodyPr>
          <a:lstStyle/>
          <a:p>
            <a:r>
              <a:rPr lang="en-PH" sz="2700" b="0" dirty="0"/>
              <a:t>Lorem ipsum dolor sit amet, consectetur adipiscing elit. Ut tempor, quam et mattis pulvinar, mauris ligula suscipit arcu, sed elementum diam leo at magna. Curabitur maximus sodales massa, eu bibendum dui bibendum vel. </a:t>
            </a:r>
          </a:p>
        </p:txBody>
      </p:sp>
      <p:sp>
        <p:nvSpPr>
          <p:cNvPr id="2" name="Slide Number Placeholder 1">
            <a:extLst>
              <a:ext uri="{FF2B5EF4-FFF2-40B4-BE49-F238E27FC236}">
                <a16:creationId xmlns:a16="http://schemas.microsoft.com/office/drawing/2014/main" id="{7EB356BC-9C50-417D-B85C-DAD7BE20C661}"/>
              </a:ext>
            </a:extLst>
          </p:cNvPr>
          <p:cNvSpPr>
            <a:spLocks noGrp="1"/>
          </p:cNvSpPr>
          <p:nvPr>
            <p:ph type="sldNum" sz="quarter" idx="4"/>
          </p:nvPr>
        </p:nvSpPr>
        <p:spPr/>
        <p:txBody>
          <a:bodyPr>
            <a:normAutofit/>
          </a:bodyPr>
          <a:lstStyle/>
          <a:p>
            <a:fld id="{42BC4FAA-B05C-4B71-9CD7-008D1E941E8A}" type="slidenum">
              <a:rPr lang="en-PH" smtClean="0"/>
              <a:pPr/>
              <a:t>178</a:t>
            </a:fld>
            <a:endParaRPr lang="en-PH" dirty="0"/>
          </a:p>
        </p:txBody>
      </p:sp>
    </p:spTree>
    <p:extLst>
      <p:ext uri="{BB962C8B-B14F-4D97-AF65-F5344CB8AC3E}">
        <p14:creationId xmlns:p14="http://schemas.microsoft.com/office/powerpoint/2010/main" val="305403524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E57EF74-3BA5-402C-A869-DB54C609B260}"/>
              </a:ext>
            </a:extLst>
          </p:cNvPr>
          <p:cNvSpPr>
            <a:spLocks noGrp="1"/>
          </p:cNvSpPr>
          <p:nvPr>
            <p:ph type="ctrTitle"/>
          </p:nvPr>
        </p:nvSpPr>
        <p:spPr/>
        <p:txBody>
          <a:bodyPr/>
          <a:lstStyle/>
          <a:p>
            <a:r>
              <a:rPr lang="en-PH" dirty="0"/>
              <a:t>Profile/Bio Slides</a:t>
            </a:r>
          </a:p>
        </p:txBody>
      </p:sp>
    </p:spTree>
    <p:extLst>
      <p:ext uri="{BB962C8B-B14F-4D97-AF65-F5344CB8AC3E}">
        <p14:creationId xmlns:p14="http://schemas.microsoft.com/office/powerpoint/2010/main" val="215545960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1BCEB31-931B-49E5-B07F-0166A537E6DE}"/>
              </a:ext>
            </a:extLst>
          </p:cNvPr>
          <p:cNvSpPr>
            <a:spLocks noGrp="1"/>
          </p:cNvSpPr>
          <p:nvPr>
            <p:ph type="title"/>
          </p:nvPr>
        </p:nvSpPr>
        <p:spPr>
          <a:xfrm>
            <a:off x="295275" y="101600"/>
            <a:ext cx="8575675" cy="812800"/>
          </a:xfrm>
        </p:spPr>
        <p:txBody>
          <a:bodyPr>
            <a:normAutofit/>
          </a:bodyPr>
          <a:lstStyle/>
          <a:p>
            <a:r>
              <a:rPr lang="en-PH" dirty="0"/>
              <a:t>Two-Column Text Introduction</a:t>
            </a:r>
          </a:p>
        </p:txBody>
      </p:sp>
      <p:sp>
        <p:nvSpPr>
          <p:cNvPr id="4" name="Slide Number Placeholder 3">
            <a:extLst>
              <a:ext uri="{FF2B5EF4-FFF2-40B4-BE49-F238E27FC236}">
                <a16:creationId xmlns:a16="http://schemas.microsoft.com/office/drawing/2014/main" id="{52B7CD46-0069-46B4-90D4-DDCEACE65307}"/>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18</a:t>
            </a:fld>
            <a:endParaRPr lang="en-PH" dirty="0"/>
          </a:p>
        </p:txBody>
      </p:sp>
      <p:sp>
        <p:nvSpPr>
          <p:cNvPr id="5" name="TextBox 4">
            <a:extLst>
              <a:ext uri="{FF2B5EF4-FFF2-40B4-BE49-F238E27FC236}">
                <a16:creationId xmlns:a16="http://schemas.microsoft.com/office/drawing/2014/main" id="{F68A543A-AA44-44AF-9C9D-35B356D76458}"/>
              </a:ext>
            </a:extLst>
          </p:cNvPr>
          <p:cNvSpPr txBox="1"/>
          <p:nvPr/>
        </p:nvSpPr>
        <p:spPr>
          <a:xfrm>
            <a:off x="272846" y="1942383"/>
            <a:ext cx="8576001" cy="3231654"/>
          </a:xfrm>
          <a:prstGeom prst="rect">
            <a:avLst/>
          </a:prstGeom>
          <a:noFill/>
        </p:spPr>
        <p:txBody>
          <a:bodyPr wrap="square" lIns="0" tIns="0" rIns="0" bIns="0">
            <a:spAutoFit/>
          </a:bodyPr>
          <a:lstStyle/>
          <a:p>
            <a:r>
              <a:rPr lang="en-PH" sz="1400" b="1" dirty="0"/>
              <a:t>Lorem ipsum dolor sit amet, consectetur adipiscing elit. Curabitur purus dui, euismod quis placerat eget, venenatis nec nibh. Mauris sit. </a:t>
            </a:r>
            <a:r>
              <a:rPr lang="en-PH" sz="1400" dirty="0"/>
              <a:t>Aenean a elit justo. Vivamus laoreet, lorem id iaculis mattis, neque diam blandit nulla, et rhoncus diam augue placerat elit. Nullam vitae tincidunt libero. Sed id arcu metus.</a:t>
            </a:r>
          </a:p>
          <a:p>
            <a:endParaRPr lang="en-PH" sz="1400" dirty="0"/>
          </a:p>
          <a:p>
            <a:pPr marL="283362" indent="-214308">
              <a:buFont typeface="Arial" panose="020B0604020202020204" pitchFamily="34" charset="0"/>
              <a:buChar char="•"/>
            </a:pPr>
            <a:r>
              <a:rPr lang="en-PH" sz="1400" dirty="0"/>
              <a:t>Aenean a elit justo. Vivamus laoreet, lorem id iaculis mattis, neque diam blandit nulla, et rhoncus diam augue placerat elit. Nullam vitae tincidunt libero. Sed id arcu metus.</a:t>
            </a:r>
          </a:p>
          <a:p>
            <a:pPr marL="283362" indent="-214308">
              <a:buFont typeface="Arial" panose="020B0604020202020204" pitchFamily="34" charset="0"/>
              <a:buChar char="•"/>
            </a:pPr>
            <a:r>
              <a:rPr lang="en-PH" sz="1400" dirty="0"/>
              <a:t>Lorem ipsum dolor sit amet, consectetur adipiscing elit. Curabitur purus dui, euismod quis placerat eget, venenatis nec nibh. Mauris sit </a:t>
            </a:r>
          </a:p>
          <a:p>
            <a:pPr marL="283362" indent="-214308">
              <a:buFont typeface="Arial" panose="020B0604020202020204" pitchFamily="34" charset="0"/>
              <a:buChar char="•"/>
            </a:pPr>
            <a:r>
              <a:rPr lang="en-PH" sz="1400" dirty="0"/>
              <a:t>Aenean a elit justo. Vivamus laoreet, lorem id iaculis mattis, neque diam blandit nulla, et rhoncus diam augue placerat elit. Nullam vitae tincidunt libero. Sed id arcu metus.</a:t>
            </a:r>
          </a:p>
          <a:p>
            <a:pPr marL="283362" indent="-214308">
              <a:buFont typeface="Arial" panose="020B0604020202020204" pitchFamily="34" charset="0"/>
              <a:buChar char="•"/>
            </a:pPr>
            <a:r>
              <a:rPr lang="en-PH" sz="1400" dirty="0"/>
              <a:t>Aenean a elit justo. Vivamus laoreet, lorem id iaculis mattis, neque diam blandit nulla, et rhoncus diam augue placerat elit. Nullam vitae tincidunt libero. Sed id arcu metus.</a:t>
            </a:r>
          </a:p>
          <a:p>
            <a:pPr marL="283362" indent="-214308">
              <a:buFont typeface="Arial" panose="020B0604020202020204" pitchFamily="34" charset="0"/>
              <a:buChar char="•"/>
            </a:pPr>
            <a:r>
              <a:rPr lang="en-PH" sz="1400" dirty="0"/>
              <a:t>Lorem ipsum dolor sit amet, consectetur adipiscing elit. Curabitur purus dui, euismod quis placerat eget, venenatis nec nibh. Mauris sit </a:t>
            </a:r>
          </a:p>
        </p:txBody>
      </p:sp>
      <p:sp>
        <p:nvSpPr>
          <p:cNvPr id="6" name="TextBox 5">
            <a:extLst>
              <a:ext uri="{FF2B5EF4-FFF2-40B4-BE49-F238E27FC236}">
                <a16:creationId xmlns:a16="http://schemas.microsoft.com/office/drawing/2014/main" id="{0AA0BEF3-B26B-412A-A9DE-4276393043C4}"/>
              </a:ext>
            </a:extLst>
          </p:cNvPr>
          <p:cNvSpPr txBox="1"/>
          <p:nvPr/>
        </p:nvSpPr>
        <p:spPr>
          <a:xfrm>
            <a:off x="610116" y="1441703"/>
            <a:ext cx="8238733" cy="314225"/>
          </a:xfrm>
          <a:prstGeom prst="rect">
            <a:avLst/>
          </a:prstGeom>
          <a:noFill/>
        </p:spPr>
        <p:txBody>
          <a:bodyPr wrap="square" lIns="0" tIns="0" rIns="0" bIns="0" rtlCol="0" anchor="ctr">
            <a:normAutofit/>
          </a:bodyPr>
          <a:lstStyle/>
          <a:p>
            <a:r>
              <a:rPr lang="en-US" sz="1600" b="1" dirty="0">
                <a:solidFill>
                  <a:schemeClr val="accent1"/>
                </a:solidFill>
                <a:latin typeface="+mj-lt"/>
              </a:rPr>
              <a:t>Lorem ipsum dolor </a:t>
            </a:r>
            <a:endParaRPr lang="en-PH" sz="1600" b="1" dirty="0">
              <a:solidFill>
                <a:schemeClr val="accent1"/>
              </a:solidFill>
              <a:latin typeface="+mj-lt"/>
            </a:endParaRPr>
          </a:p>
        </p:txBody>
      </p:sp>
      <p:cxnSp>
        <p:nvCxnSpPr>
          <p:cNvPr id="7" name="Straight Connector 6">
            <a:extLst>
              <a:ext uri="{FF2B5EF4-FFF2-40B4-BE49-F238E27FC236}">
                <a16:creationId xmlns:a16="http://schemas.microsoft.com/office/drawing/2014/main" id="{79B23018-1130-41B5-9C7D-A2BCB26FD80A}"/>
              </a:ext>
            </a:extLst>
          </p:cNvPr>
          <p:cNvCxnSpPr>
            <a:cxnSpLocks/>
          </p:cNvCxnSpPr>
          <p:nvPr/>
        </p:nvCxnSpPr>
        <p:spPr>
          <a:xfrm>
            <a:off x="263702" y="1781970"/>
            <a:ext cx="8585146" cy="0"/>
          </a:xfrm>
          <a:prstGeom prst="line">
            <a:avLst/>
          </a:prstGeom>
          <a:ln>
            <a:solidFill>
              <a:schemeClr val="tx1"/>
            </a:solidFill>
            <a:tailEnd type="diamond"/>
          </a:ln>
        </p:spPr>
        <p:style>
          <a:lnRef idx="1">
            <a:schemeClr val="accent1"/>
          </a:lnRef>
          <a:fillRef idx="0">
            <a:schemeClr val="accent1"/>
          </a:fillRef>
          <a:effectRef idx="0">
            <a:schemeClr val="accent1"/>
          </a:effectRef>
          <a:fontRef idx="minor">
            <a:schemeClr val="tx1"/>
          </a:fontRef>
        </p:style>
      </p:cxnSp>
      <p:pic>
        <p:nvPicPr>
          <p:cNvPr id="8" name="Graphic 7" descr="Single gear with solid fill">
            <a:extLst>
              <a:ext uri="{FF2B5EF4-FFF2-40B4-BE49-F238E27FC236}">
                <a16:creationId xmlns:a16="http://schemas.microsoft.com/office/drawing/2014/main" id="{88DF7B73-AE29-4D75-9CA0-5DD21E7DE74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384" y="1440449"/>
            <a:ext cx="316733" cy="316733"/>
          </a:xfrm>
          <a:prstGeom prst="rect">
            <a:avLst/>
          </a:prstGeom>
        </p:spPr>
      </p:pic>
    </p:spTree>
    <p:extLst>
      <p:ext uri="{BB962C8B-B14F-4D97-AF65-F5344CB8AC3E}">
        <p14:creationId xmlns:p14="http://schemas.microsoft.com/office/powerpoint/2010/main" val="422507951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61070BB-5B12-4654-8E09-14774AB84190}"/>
              </a:ext>
            </a:extLst>
          </p:cNvPr>
          <p:cNvGrpSpPr/>
          <p:nvPr/>
        </p:nvGrpSpPr>
        <p:grpSpPr>
          <a:xfrm>
            <a:off x="290804" y="2845381"/>
            <a:ext cx="2048537" cy="703727"/>
            <a:chOff x="387737" y="2650840"/>
            <a:chExt cx="2731383" cy="591774"/>
          </a:xfrm>
        </p:grpSpPr>
        <p:sp>
          <p:nvSpPr>
            <p:cNvPr id="4" name="Text Placeholder 5">
              <a:extLst>
                <a:ext uri="{FF2B5EF4-FFF2-40B4-BE49-F238E27FC236}">
                  <a16:creationId xmlns:a16="http://schemas.microsoft.com/office/drawing/2014/main" id="{D879F095-3146-42F6-8FF6-807B0886B391}"/>
                </a:ext>
              </a:extLst>
            </p:cNvPr>
            <p:cNvSpPr txBox="1">
              <a:spLocks/>
            </p:cNvSpPr>
            <p:nvPr/>
          </p:nvSpPr>
          <p:spPr>
            <a:xfrm>
              <a:off x="387737" y="2650840"/>
              <a:ext cx="2731383" cy="295887"/>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500" b="1" dirty="0">
                  <a:solidFill>
                    <a:schemeClr val="accent2"/>
                  </a:solidFill>
                  <a:latin typeface="+mj-lt"/>
                </a:rPr>
                <a:t>Name</a:t>
              </a:r>
            </a:p>
          </p:txBody>
        </p:sp>
        <p:sp>
          <p:nvSpPr>
            <p:cNvPr id="5" name="Text Placeholder 5">
              <a:extLst>
                <a:ext uri="{FF2B5EF4-FFF2-40B4-BE49-F238E27FC236}">
                  <a16:creationId xmlns:a16="http://schemas.microsoft.com/office/drawing/2014/main" id="{59F72914-4738-45ED-8F20-1C9E03212E7C}"/>
                </a:ext>
              </a:extLst>
            </p:cNvPr>
            <p:cNvSpPr txBox="1">
              <a:spLocks/>
            </p:cNvSpPr>
            <p:nvPr/>
          </p:nvSpPr>
          <p:spPr>
            <a:xfrm>
              <a:off x="387737" y="2946727"/>
              <a:ext cx="2731383" cy="295887"/>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b="1" dirty="0">
                  <a:solidFill>
                    <a:schemeClr val="bg1"/>
                  </a:solidFill>
                </a:rPr>
                <a:t>Position</a:t>
              </a:r>
              <a:endParaRPr lang="en-US" sz="1350" b="1" dirty="0">
                <a:solidFill>
                  <a:schemeClr val="bg1"/>
                </a:solidFill>
              </a:endParaRPr>
            </a:p>
          </p:txBody>
        </p:sp>
      </p:grpSp>
      <p:sp>
        <p:nvSpPr>
          <p:cNvPr id="6" name="TextBox 5">
            <a:extLst>
              <a:ext uri="{FF2B5EF4-FFF2-40B4-BE49-F238E27FC236}">
                <a16:creationId xmlns:a16="http://schemas.microsoft.com/office/drawing/2014/main" id="{9739C058-59A1-4738-92A6-41947DE3C2A1}"/>
              </a:ext>
            </a:extLst>
          </p:cNvPr>
          <p:cNvSpPr txBox="1"/>
          <p:nvPr/>
        </p:nvSpPr>
        <p:spPr>
          <a:xfrm>
            <a:off x="272848" y="3654200"/>
            <a:ext cx="2048537" cy="1571867"/>
          </a:xfrm>
          <a:prstGeom prst="rect">
            <a:avLst/>
          </a:prstGeom>
          <a:noFill/>
        </p:spPr>
        <p:txBody>
          <a:bodyPr wrap="square" lIns="81000" tIns="0" rIns="0" bIns="0" rtlCol="0" anchor="t">
            <a:noAutofit/>
          </a:bodyPr>
          <a:lstStyle/>
          <a:p>
            <a:r>
              <a:rPr lang="en-US" sz="1200" dirty="0">
                <a:solidFill>
                  <a:schemeClr val="bg1"/>
                </a:solidFill>
              </a:rPr>
              <a:t>Lorem ipsum dolor sit amet, consectetur adipiscing elit. Ut tempor, quam et mattis </a:t>
            </a:r>
          </a:p>
          <a:p>
            <a:pPr marL="128585" indent="-128585">
              <a:buFont typeface="Arial" panose="020B0604020202020204" pitchFamily="34" charset="0"/>
              <a:buChar char="•"/>
            </a:pPr>
            <a:r>
              <a:rPr lang="en-US" sz="1200" dirty="0">
                <a:solidFill>
                  <a:schemeClr val="bg1"/>
                </a:solidFill>
              </a:rPr>
              <a:t>pulvinar, mauris ligula </a:t>
            </a:r>
          </a:p>
          <a:p>
            <a:pPr marL="128585" indent="-128585">
              <a:buFont typeface="Arial" panose="020B0604020202020204" pitchFamily="34" charset="0"/>
              <a:buChar char="•"/>
            </a:pPr>
            <a:r>
              <a:rPr lang="en-US" sz="1200" dirty="0">
                <a:solidFill>
                  <a:schemeClr val="bg1"/>
                </a:solidFill>
              </a:rPr>
              <a:t>suscipit arcu, sed </a:t>
            </a:r>
          </a:p>
          <a:p>
            <a:pPr marL="128585" indent="-128585">
              <a:buFont typeface="Arial" panose="020B0604020202020204" pitchFamily="34" charset="0"/>
              <a:buChar char="•"/>
            </a:pPr>
            <a:r>
              <a:rPr lang="en-US" sz="1200" dirty="0">
                <a:solidFill>
                  <a:schemeClr val="bg1"/>
                </a:solidFill>
              </a:rPr>
              <a:t>elementum diam leo at </a:t>
            </a:r>
          </a:p>
          <a:p>
            <a:pPr marL="128585" indent="-128585">
              <a:buFont typeface="Arial" panose="020B0604020202020204" pitchFamily="34" charset="0"/>
              <a:buChar char="•"/>
            </a:pPr>
            <a:r>
              <a:rPr lang="en-US" sz="1200" dirty="0">
                <a:solidFill>
                  <a:schemeClr val="bg1"/>
                </a:solidFill>
              </a:rPr>
              <a:t>magna. Curabitur </a:t>
            </a:r>
          </a:p>
          <a:p>
            <a:pPr marL="128585" indent="-128585">
              <a:buFont typeface="Arial" panose="020B0604020202020204" pitchFamily="34" charset="0"/>
              <a:buChar char="•"/>
            </a:pPr>
            <a:r>
              <a:rPr lang="en-US" sz="1200" dirty="0">
                <a:solidFill>
                  <a:schemeClr val="bg1"/>
                </a:solidFill>
              </a:rPr>
              <a:t>maximus sodales</a:t>
            </a:r>
          </a:p>
        </p:txBody>
      </p:sp>
      <p:grpSp>
        <p:nvGrpSpPr>
          <p:cNvPr id="11" name="Group 10">
            <a:extLst>
              <a:ext uri="{FF2B5EF4-FFF2-40B4-BE49-F238E27FC236}">
                <a16:creationId xmlns:a16="http://schemas.microsoft.com/office/drawing/2014/main" id="{0BA06547-DEBA-4530-867A-8365142130EF}"/>
              </a:ext>
            </a:extLst>
          </p:cNvPr>
          <p:cNvGrpSpPr/>
          <p:nvPr/>
        </p:nvGrpSpPr>
        <p:grpSpPr>
          <a:xfrm>
            <a:off x="147116" y="1273519"/>
            <a:ext cx="1395935" cy="1395930"/>
            <a:chOff x="363794" y="1032912"/>
            <a:chExt cx="1411354" cy="1411350"/>
          </a:xfrm>
          <a:noFill/>
        </p:grpSpPr>
        <p:sp>
          <p:nvSpPr>
            <p:cNvPr id="7" name="Arc 6">
              <a:extLst>
                <a:ext uri="{FF2B5EF4-FFF2-40B4-BE49-F238E27FC236}">
                  <a16:creationId xmlns:a16="http://schemas.microsoft.com/office/drawing/2014/main" id="{1CD6D522-7312-4651-ACDD-8F6E893D0BEB}"/>
                </a:ext>
              </a:extLst>
            </p:cNvPr>
            <p:cNvSpPr/>
            <p:nvPr/>
          </p:nvSpPr>
          <p:spPr>
            <a:xfrm>
              <a:off x="363794" y="1032912"/>
              <a:ext cx="1411354" cy="1411350"/>
            </a:xfrm>
            <a:prstGeom prst="arc">
              <a:avLst>
                <a:gd name="adj1" fmla="val 13281539"/>
                <a:gd name="adj2" fmla="val 8465602"/>
              </a:avLst>
            </a:prstGeom>
            <a:grpFill/>
            <a:ln w="44450" cap="rnd" cmpd="sng" algn="ctr">
              <a:solidFill>
                <a:schemeClr val="accent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8" name="Picture 7">
              <a:extLst>
                <a:ext uri="{FF2B5EF4-FFF2-40B4-BE49-F238E27FC236}">
                  <a16:creationId xmlns:a16="http://schemas.microsoft.com/office/drawing/2014/main" id="{79E9A9D6-7465-4AD4-8233-D975FDA29438}"/>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1173036"/>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grpFill/>
            <a:ln w="0">
              <a:solidFill>
                <a:schemeClr val="accent2"/>
              </a:solidFill>
            </a:ln>
          </p:spPr>
        </p:pic>
      </p:grpSp>
      <p:sp>
        <p:nvSpPr>
          <p:cNvPr id="13" name="TextBox 12">
            <a:extLst>
              <a:ext uri="{FF2B5EF4-FFF2-40B4-BE49-F238E27FC236}">
                <a16:creationId xmlns:a16="http://schemas.microsoft.com/office/drawing/2014/main" id="{F3EC3C9D-9FEF-4C58-B91E-6FCD794897BF}"/>
              </a:ext>
            </a:extLst>
          </p:cNvPr>
          <p:cNvSpPr txBox="1"/>
          <p:nvPr/>
        </p:nvSpPr>
        <p:spPr>
          <a:xfrm>
            <a:off x="2764586" y="583893"/>
            <a:ext cx="6106569" cy="338727"/>
          </a:xfrm>
          <a:prstGeom prst="rect">
            <a:avLst/>
          </a:prstGeom>
          <a:solidFill>
            <a:schemeClr val="tx2"/>
          </a:solidFill>
        </p:spPr>
        <p:txBody>
          <a:bodyPr wrap="square" lIns="54000" tIns="0" rIns="0" bIns="0" rtlCol="0" anchor="ctr">
            <a:normAutofit/>
          </a:bodyPr>
          <a:lstStyle/>
          <a:p>
            <a:r>
              <a:rPr lang="en-US" sz="1100" b="1" dirty="0">
                <a:solidFill>
                  <a:schemeClr val="bg1"/>
                </a:solidFill>
                <a:latin typeface="+mj-lt"/>
              </a:rPr>
              <a:t>Lorem ipsum dolor </a:t>
            </a:r>
            <a:endParaRPr lang="en-PH" sz="1100" b="1" dirty="0">
              <a:solidFill>
                <a:schemeClr val="bg1"/>
              </a:solidFill>
              <a:latin typeface="+mj-lt"/>
            </a:endParaRPr>
          </a:p>
        </p:txBody>
      </p:sp>
      <p:sp>
        <p:nvSpPr>
          <p:cNvPr id="14" name="TextBox 13">
            <a:extLst>
              <a:ext uri="{FF2B5EF4-FFF2-40B4-BE49-F238E27FC236}">
                <a16:creationId xmlns:a16="http://schemas.microsoft.com/office/drawing/2014/main" id="{76E3417F-B138-405E-B709-21387662F5F8}"/>
              </a:ext>
            </a:extLst>
          </p:cNvPr>
          <p:cNvSpPr txBox="1"/>
          <p:nvPr/>
        </p:nvSpPr>
        <p:spPr>
          <a:xfrm>
            <a:off x="2764586" y="1015140"/>
            <a:ext cx="6106569" cy="931329"/>
          </a:xfrm>
          <a:prstGeom prst="rect">
            <a:avLst/>
          </a:prstGeom>
          <a:solidFill>
            <a:schemeClr val="bg2"/>
          </a:solidFill>
        </p:spPr>
        <p:txBody>
          <a:bodyPr wrap="square" lIns="54000" tIns="54000" rIns="54000" bIns="54000" rtlCol="0" anchor="t">
            <a:normAutofit/>
          </a:bodyPr>
          <a:lstStyle/>
          <a:p>
            <a:r>
              <a:rPr lang="en-US" sz="10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
        <p:nvSpPr>
          <p:cNvPr id="15" name="TextBox 14">
            <a:extLst>
              <a:ext uri="{FF2B5EF4-FFF2-40B4-BE49-F238E27FC236}">
                <a16:creationId xmlns:a16="http://schemas.microsoft.com/office/drawing/2014/main" id="{0E115F29-4030-4C3F-9520-B16ED7CC23E5}"/>
              </a:ext>
            </a:extLst>
          </p:cNvPr>
          <p:cNvSpPr txBox="1"/>
          <p:nvPr/>
        </p:nvSpPr>
        <p:spPr>
          <a:xfrm>
            <a:off x="2764586" y="2099121"/>
            <a:ext cx="6106569" cy="338727"/>
          </a:xfrm>
          <a:prstGeom prst="rect">
            <a:avLst/>
          </a:prstGeom>
          <a:solidFill>
            <a:schemeClr val="tx2"/>
          </a:solidFill>
        </p:spPr>
        <p:txBody>
          <a:bodyPr wrap="square" lIns="54000" tIns="0" rIns="0" bIns="0" rtlCol="0" anchor="ctr">
            <a:normAutofit/>
          </a:bodyPr>
          <a:lstStyle/>
          <a:p>
            <a:r>
              <a:rPr lang="en-US" sz="1100" b="1" dirty="0">
                <a:solidFill>
                  <a:schemeClr val="bg1"/>
                </a:solidFill>
                <a:latin typeface="+mj-lt"/>
              </a:rPr>
              <a:t>Lorem ipsum dolor </a:t>
            </a:r>
            <a:endParaRPr lang="en-PH" sz="1100" b="1" dirty="0">
              <a:solidFill>
                <a:schemeClr val="bg1"/>
              </a:solidFill>
              <a:latin typeface="+mj-lt"/>
            </a:endParaRPr>
          </a:p>
        </p:txBody>
      </p:sp>
      <p:sp>
        <p:nvSpPr>
          <p:cNvPr id="16" name="TextBox 15">
            <a:extLst>
              <a:ext uri="{FF2B5EF4-FFF2-40B4-BE49-F238E27FC236}">
                <a16:creationId xmlns:a16="http://schemas.microsoft.com/office/drawing/2014/main" id="{6B896A83-BEAA-4D7A-BCD2-5ECEBBD46146}"/>
              </a:ext>
            </a:extLst>
          </p:cNvPr>
          <p:cNvSpPr txBox="1"/>
          <p:nvPr/>
        </p:nvSpPr>
        <p:spPr>
          <a:xfrm>
            <a:off x="2764586" y="2530367"/>
            <a:ext cx="6106569" cy="2028186"/>
          </a:xfrm>
          <a:prstGeom prst="rect">
            <a:avLst/>
          </a:prstGeom>
          <a:solidFill>
            <a:schemeClr val="bg2"/>
          </a:solidFill>
        </p:spPr>
        <p:txBody>
          <a:bodyPr wrap="square" lIns="54000" tIns="54000" rIns="54000" bIns="54000" rtlCol="0" anchor="t">
            <a:noAutofit/>
          </a:bodyPr>
          <a:lstStyle/>
          <a:p>
            <a:pPr marL="214308" indent="-145253">
              <a:buFont typeface="Arial" panose="020B0604020202020204" pitchFamily="34" charset="0"/>
              <a:buChar char="•"/>
            </a:pPr>
            <a:r>
              <a:rPr lang="en-US" sz="1000" dirty="0"/>
              <a:t>Lorem ipsum dolor sit amet, consectetur adipiscing elit. Ut tempor, quam et mattis pulvinar, mauris ligula suscipit arcu, sed elementum diam leo at magna. </a:t>
            </a:r>
          </a:p>
          <a:p>
            <a:pPr marL="214308" indent="-145253">
              <a:buFont typeface="Arial" panose="020B0604020202020204" pitchFamily="34" charset="0"/>
              <a:buChar char="•"/>
            </a:pPr>
            <a:r>
              <a:rPr lang="en-US" sz="1000" dirty="0"/>
              <a:t>Lorem ipsum dolor sit amet, consectetur adipiscing elit. Ut tempor, quam et mattis pulvinar, mauris ligula suscipit arcu, sed elementum diam leo at magna. </a:t>
            </a:r>
            <a:endParaRPr lang="en-PH" sz="1000" dirty="0"/>
          </a:p>
          <a:p>
            <a:pPr marL="214308" indent="-145253">
              <a:buFont typeface="Arial" panose="020B0604020202020204" pitchFamily="34" charset="0"/>
              <a:buChar char="•"/>
            </a:pPr>
            <a:r>
              <a:rPr lang="en-US" sz="1000" dirty="0"/>
              <a:t>Lorem ipsum dolor sit amet, consectetur adipiscing elit. Ut tempor, quam et mattis pulvinar, mauris ligula suscipit arcu, sed elementum diam leo at magna. </a:t>
            </a:r>
            <a:endParaRPr lang="en-PH" sz="1000" dirty="0"/>
          </a:p>
          <a:p>
            <a:pPr marL="214308" indent="-145253">
              <a:buFont typeface="Arial" panose="020B0604020202020204" pitchFamily="34" charset="0"/>
              <a:buChar char="•"/>
            </a:pPr>
            <a:r>
              <a:rPr lang="en-US" sz="1000" dirty="0"/>
              <a:t>Lorem ipsum dolor sit amet, consectetur adipiscing elit. Ut tempor, quam et mattis pulvinar, mauris ligula suscipit arcu, sed elementum diam leo at magna. </a:t>
            </a:r>
          </a:p>
          <a:p>
            <a:pPr marL="214308" indent="-145253">
              <a:buFont typeface="Arial" panose="020B0604020202020204" pitchFamily="34" charset="0"/>
              <a:buChar char="•"/>
            </a:pPr>
            <a:r>
              <a:rPr lang="en-US" sz="1000" dirty="0"/>
              <a:t>Lorem ipsum dolor sit amet, consectetur adipiscing elit. Ut tempor, quam et mattis pulvinar, mauris ligula suscipit arcu, sed elementum diam leo at magna. </a:t>
            </a:r>
            <a:endParaRPr lang="en-PH" sz="1000" dirty="0"/>
          </a:p>
          <a:p>
            <a:pPr marL="214308" indent="-145253">
              <a:buFont typeface="Arial" panose="020B0604020202020204" pitchFamily="34" charset="0"/>
              <a:buChar char="•"/>
            </a:pPr>
            <a:endParaRPr lang="en-PH" sz="1000" dirty="0"/>
          </a:p>
        </p:txBody>
      </p:sp>
      <p:sp>
        <p:nvSpPr>
          <p:cNvPr id="19" name="TextBox 18">
            <a:extLst>
              <a:ext uri="{FF2B5EF4-FFF2-40B4-BE49-F238E27FC236}">
                <a16:creationId xmlns:a16="http://schemas.microsoft.com/office/drawing/2014/main" id="{A4B466A2-66F2-448D-BB6C-53394202B404}"/>
              </a:ext>
            </a:extLst>
          </p:cNvPr>
          <p:cNvSpPr txBox="1"/>
          <p:nvPr/>
        </p:nvSpPr>
        <p:spPr>
          <a:xfrm>
            <a:off x="2764586" y="4711202"/>
            <a:ext cx="6106569" cy="352000"/>
          </a:xfrm>
          <a:prstGeom prst="rect">
            <a:avLst/>
          </a:prstGeom>
          <a:solidFill>
            <a:schemeClr val="tx2"/>
          </a:solidFill>
        </p:spPr>
        <p:txBody>
          <a:bodyPr wrap="square" lIns="54000" tIns="0" rIns="0" bIns="0" rtlCol="0" anchor="ctr">
            <a:normAutofit/>
          </a:bodyPr>
          <a:lstStyle/>
          <a:p>
            <a:r>
              <a:rPr lang="en-US" sz="1100" b="1" dirty="0">
                <a:solidFill>
                  <a:schemeClr val="bg1"/>
                </a:solidFill>
                <a:latin typeface="+mj-lt"/>
              </a:rPr>
              <a:t>Lorem ipsum dolor </a:t>
            </a:r>
            <a:endParaRPr lang="en-PH" sz="1100" b="1" dirty="0">
              <a:solidFill>
                <a:schemeClr val="bg1"/>
              </a:solidFill>
              <a:latin typeface="+mj-lt"/>
            </a:endParaRPr>
          </a:p>
        </p:txBody>
      </p:sp>
      <p:sp>
        <p:nvSpPr>
          <p:cNvPr id="20" name="TextBox 19">
            <a:extLst>
              <a:ext uri="{FF2B5EF4-FFF2-40B4-BE49-F238E27FC236}">
                <a16:creationId xmlns:a16="http://schemas.microsoft.com/office/drawing/2014/main" id="{C11B172D-C296-45FB-B547-C7FB28EF8AE0}"/>
              </a:ext>
            </a:extLst>
          </p:cNvPr>
          <p:cNvSpPr txBox="1"/>
          <p:nvPr/>
        </p:nvSpPr>
        <p:spPr>
          <a:xfrm>
            <a:off x="2764586" y="5142447"/>
            <a:ext cx="6106569" cy="707632"/>
          </a:xfrm>
          <a:prstGeom prst="rect">
            <a:avLst/>
          </a:prstGeom>
          <a:solidFill>
            <a:schemeClr val="bg2"/>
          </a:solidFill>
        </p:spPr>
        <p:txBody>
          <a:bodyPr wrap="square" lIns="54000" tIns="54000" rIns="54000" bIns="54000" rtlCol="0" anchor="t">
            <a:noAutofit/>
          </a:bodyPr>
          <a:lstStyle/>
          <a:p>
            <a:r>
              <a:rPr lang="en-US" sz="10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
        <p:nvSpPr>
          <p:cNvPr id="901" name="TitleAdded"/>
          <p:cNvSpPr/>
          <p:nvPr/>
        </p:nvSpPr>
        <p:spPr>
          <a:xfrm>
            <a:off x="2764586" y="208652"/>
            <a:ext cx="6106569" cy="333310"/>
          </a:xfrm>
        </p:spPr>
        <p:txBody>
          <a:bodyPr lIns="0" tIns="0" rIns="0" bIns="0" anchor="ctr"/>
          <a:lstStyle/>
          <a:p>
            <a:r>
              <a:rPr lang="en-US" sz="1500" b="1" dirty="0"/>
              <a:t>Profile / Bio Spotlight</a:t>
            </a:r>
          </a:p>
        </p:txBody>
      </p:sp>
      <p:sp>
        <p:nvSpPr>
          <p:cNvPr id="3" name="Slide Number Placeholder 2">
            <a:extLst>
              <a:ext uri="{FF2B5EF4-FFF2-40B4-BE49-F238E27FC236}">
                <a16:creationId xmlns:a16="http://schemas.microsoft.com/office/drawing/2014/main" id="{3C7C9F57-678F-443B-9EBC-BFB0678BE549}"/>
              </a:ext>
            </a:extLst>
          </p:cNvPr>
          <p:cNvSpPr>
            <a:spLocks noGrp="1"/>
          </p:cNvSpPr>
          <p:nvPr>
            <p:ph type="sldNum" sz="quarter" idx="4"/>
          </p:nvPr>
        </p:nvSpPr>
        <p:spPr/>
        <p:txBody>
          <a:bodyPr>
            <a:normAutofit/>
          </a:bodyPr>
          <a:lstStyle/>
          <a:p>
            <a:fld id="{42BC4FAA-B05C-4B71-9CD7-008D1E941E8A}" type="slidenum">
              <a:rPr lang="en-PH" smtClean="0"/>
              <a:pPr/>
              <a:t>180</a:t>
            </a:fld>
            <a:endParaRPr lang="en-PH" dirty="0"/>
          </a:p>
        </p:txBody>
      </p:sp>
    </p:spTree>
    <p:extLst>
      <p:ext uri="{BB962C8B-B14F-4D97-AF65-F5344CB8AC3E}">
        <p14:creationId xmlns:p14="http://schemas.microsoft.com/office/powerpoint/2010/main" val="99454062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61070BB-5B12-4654-8E09-14774AB84190}"/>
              </a:ext>
            </a:extLst>
          </p:cNvPr>
          <p:cNvGrpSpPr/>
          <p:nvPr/>
        </p:nvGrpSpPr>
        <p:grpSpPr>
          <a:xfrm>
            <a:off x="290804" y="2845381"/>
            <a:ext cx="2048537" cy="703727"/>
            <a:chOff x="387737" y="2650840"/>
            <a:chExt cx="2731383" cy="591774"/>
          </a:xfrm>
        </p:grpSpPr>
        <p:sp>
          <p:nvSpPr>
            <p:cNvPr id="4" name="Text Placeholder 5">
              <a:extLst>
                <a:ext uri="{FF2B5EF4-FFF2-40B4-BE49-F238E27FC236}">
                  <a16:creationId xmlns:a16="http://schemas.microsoft.com/office/drawing/2014/main" id="{D879F095-3146-42F6-8FF6-807B0886B391}"/>
                </a:ext>
              </a:extLst>
            </p:cNvPr>
            <p:cNvSpPr txBox="1">
              <a:spLocks/>
            </p:cNvSpPr>
            <p:nvPr/>
          </p:nvSpPr>
          <p:spPr>
            <a:xfrm>
              <a:off x="387737" y="2650840"/>
              <a:ext cx="2731383" cy="295887"/>
            </a:xfrm>
            <a:prstGeom prst="rect">
              <a:avLst/>
            </a:prstGeom>
            <a:solidFill>
              <a:srgbClr val="DBEAF6"/>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500" b="1" dirty="0">
                  <a:latin typeface="+mj-lt"/>
                </a:rPr>
                <a:t>Name</a:t>
              </a:r>
              <a:endParaRPr lang="en-US" sz="1500" b="1" dirty="0">
                <a:solidFill>
                  <a:schemeClr val="accent1"/>
                </a:solidFill>
                <a:latin typeface="+mj-lt"/>
              </a:endParaRPr>
            </a:p>
          </p:txBody>
        </p:sp>
        <p:sp>
          <p:nvSpPr>
            <p:cNvPr id="5" name="Text Placeholder 5">
              <a:extLst>
                <a:ext uri="{FF2B5EF4-FFF2-40B4-BE49-F238E27FC236}">
                  <a16:creationId xmlns:a16="http://schemas.microsoft.com/office/drawing/2014/main" id="{59F72914-4738-45ED-8F20-1C9E03212E7C}"/>
                </a:ext>
              </a:extLst>
            </p:cNvPr>
            <p:cNvSpPr txBox="1">
              <a:spLocks/>
            </p:cNvSpPr>
            <p:nvPr/>
          </p:nvSpPr>
          <p:spPr>
            <a:xfrm>
              <a:off x="387737" y="2946727"/>
              <a:ext cx="2731383" cy="295887"/>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b="1" dirty="0"/>
                <a:t>Position</a:t>
              </a:r>
              <a:endParaRPr lang="en-US" sz="1200" b="1" dirty="0">
                <a:solidFill>
                  <a:schemeClr val="accent1"/>
                </a:solidFill>
              </a:endParaRPr>
            </a:p>
          </p:txBody>
        </p:sp>
      </p:grpSp>
      <p:sp>
        <p:nvSpPr>
          <p:cNvPr id="6" name="TextBox 5">
            <a:extLst>
              <a:ext uri="{FF2B5EF4-FFF2-40B4-BE49-F238E27FC236}">
                <a16:creationId xmlns:a16="http://schemas.microsoft.com/office/drawing/2014/main" id="{9739C058-59A1-4738-92A6-41947DE3C2A1}"/>
              </a:ext>
            </a:extLst>
          </p:cNvPr>
          <p:cNvSpPr txBox="1"/>
          <p:nvPr/>
        </p:nvSpPr>
        <p:spPr>
          <a:xfrm>
            <a:off x="272848" y="3654200"/>
            <a:ext cx="2048537" cy="1571867"/>
          </a:xfrm>
          <a:prstGeom prst="rect">
            <a:avLst/>
          </a:prstGeom>
          <a:noFill/>
        </p:spPr>
        <p:txBody>
          <a:bodyPr wrap="square" lIns="81000" tIns="0" rIns="0" bIns="0" rtlCol="0" anchor="t">
            <a:noAutofit/>
          </a:bodyPr>
          <a:lstStyle/>
          <a:p>
            <a:r>
              <a:rPr lang="en-US" sz="1200" dirty="0"/>
              <a:t>Lorem ipsum dolor sit amet, consectetur adipiscing elit. Ut tempor, quam et mattis </a:t>
            </a:r>
          </a:p>
          <a:p>
            <a:pPr marL="205974" indent="-128585">
              <a:buFont typeface="Arial" panose="020B0604020202020204" pitchFamily="34" charset="0"/>
              <a:buChar char="•"/>
            </a:pPr>
            <a:r>
              <a:rPr lang="en-US" sz="1200" dirty="0"/>
              <a:t>pulvinar, mauris ligula </a:t>
            </a:r>
          </a:p>
          <a:p>
            <a:pPr marL="205974" indent="-128585">
              <a:buFont typeface="Arial" panose="020B0604020202020204" pitchFamily="34" charset="0"/>
              <a:buChar char="•"/>
            </a:pPr>
            <a:r>
              <a:rPr lang="en-US" sz="1200" dirty="0"/>
              <a:t>suscipit arcu, sed </a:t>
            </a:r>
          </a:p>
          <a:p>
            <a:pPr marL="205974" indent="-128585">
              <a:buFont typeface="Arial" panose="020B0604020202020204" pitchFamily="34" charset="0"/>
              <a:buChar char="•"/>
            </a:pPr>
            <a:r>
              <a:rPr lang="en-US" sz="1200" dirty="0"/>
              <a:t>elementum diam</a:t>
            </a:r>
          </a:p>
          <a:p>
            <a:pPr marL="205974" indent="-128585">
              <a:buFont typeface="Arial" panose="020B0604020202020204" pitchFamily="34" charset="0"/>
              <a:buChar char="•"/>
            </a:pPr>
            <a:r>
              <a:rPr lang="en-US" sz="1200" dirty="0"/>
              <a:t>magna. Curabitur </a:t>
            </a:r>
          </a:p>
          <a:p>
            <a:pPr marL="205974" indent="-128585">
              <a:buFont typeface="Arial" panose="020B0604020202020204" pitchFamily="34" charset="0"/>
              <a:buChar char="•"/>
            </a:pPr>
            <a:r>
              <a:rPr lang="en-US" sz="1200" dirty="0"/>
              <a:t>maximus sodales</a:t>
            </a:r>
          </a:p>
        </p:txBody>
      </p:sp>
      <p:grpSp>
        <p:nvGrpSpPr>
          <p:cNvPr id="11" name="Group 10">
            <a:extLst>
              <a:ext uri="{FF2B5EF4-FFF2-40B4-BE49-F238E27FC236}">
                <a16:creationId xmlns:a16="http://schemas.microsoft.com/office/drawing/2014/main" id="{0BA06547-DEBA-4530-867A-8365142130EF}"/>
              </a:ext>
            </a:extLst>
          </p:cNvPr>
          <p:cNvGrpSpPr/>
          <p:nvPr/>
        </p:nvGrpSpPr>
        <p:grpSpPr>
          <a:xfrm>
            <a:off x="147116" y="1273519"/>
            <a:ext cx="1395935" cy="1395930"/>
            <a:chOff x="363794" y="1032912"/>
            <a:chExt cx="1411354" cy="1411350"/>
          </a:xfrm>
        </p:grpSpPr>
        <p:sp>
          <p:nvSpPr>
            <p:cNvPr id="7" name="Arc 6">
              <a:extLst>
                <a:ext uri="{FF2B5EF4-FFF2-40B4-BE49-F238E27FC236}">
                  <a16:creationId xmlns:a16="http://schemas.microsoft.com/office/drawing/2014/main" id="{1CD6D522-7312-4651-ACDD-8F6E893D0BEB}"/>
                </a:ext>
              </a:extLst>
            </p:cNvPr>
            <p:cNvSpPr/>
            <p:nvPr/>
          </p:nvSpPr>
          <p:spPr>
            <a:xfrm>
              <a:off x="363794" y="1032912"/>
              <a:ext cx="1411354" cy="1411350"/>
            </a:xfrm>
            <a:prstGeom prst="arc">
              <a:avLst>
                <a:gd name="adj1" fmla="val 13281539"/>
                <a:gd name="adj2" fmla="val 8465602"/>
              </a:avLst>
            </a:prstGeom>
            <a:solidFill>
              <a:srgbClr val="D9D9D9"/>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8" name="Picture 7">
              <a:extLst>
                <a:ext uri="{FF2B5EF4-FFF2-40B4-BE49-F238E27FC236}">
                  <a16:creationId xmlns:a16="http://schemas.microsoft.com/office/drawing/2014/main" id="{79E9A9D6-7465-4AD4-8233-D975FDA29438}"/>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1173036"/>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sp>
        <p:nvSpPr>
          <p:cNvPr id="13" name="TextBox 12">
            <a:extLst>
              <a:ext uri="{FF2B5EF4-FFF2-40B4-BE49-F238E27FC236}">
                <a16:creationId xmlns:a16="http://schemas.microsoft.com/office/drawing/2014/main" id="{F3EC3C9D-9FEF-4C58-B91E-6FCD794897BF}"/>
              </a:ext>
            </a:extLst>
          </p:cNvPr>
          <p:cNvSpPr txBox="1"/>
          <p:nvPr/>
        </p:nvSpPr>
        <p:spPr>
          <a:xfrm>
            <a:off x="2764587" y="602619"/>
            <a:ext cx="2414246" cy="345603"/>
          </a:xfrm>
          <a:prstGeom prst="rect">
            <a:avLst/>
          </a:prstGeom>
          <a:solidFill>
            <a:schemeClr val="tx2">
              <a:lumMod val="10000"/>
              <a:lumOff val="90000"/>
            </a:schemeClr>
          </a:solidFill>
        </p:spPr>
        <p:txBody>
          <a:bodyPr wrap="square" lIns="54000" tIns="0" rIns="0" bIns="0" rtlCol="0" anchor="ctr">
            <a:normAutofit/>
          </a:bodyPr>
          <a:lstStyle/>
          <a:p>
            <a:r>
              <a:rPr lang="en-US" sz="1050" b="1" dirty="0">
                <a:latin typeface="+mj-lt"/>
              </a:rPr>
              <a:t>Lorem ipsum dolor </a:t>
            </a:r>
            <a:endParaRPr lang="en-PH" sz="1050" b="1" dirty="0">
              <a:latin typeface="+mj-lt"/>
            </a:endParaRPr>
          </a:p>
        </p:txBody>
      </p:sp>
      <p:sp>
        <p:nvSpPr>
          <p:cNvPr id="14" name="TextBox 13">
            <a:extLst>
              <a:ext uri="{FF2B5EF4-FFF2-40B4-BE49-F238E27FC236}">
                <a16:creationId xmlns:a16="http://schemas.microsoft.com/office/drawing/2014/main" id="{76E3417F-B138-405E-B709-21387662F5F8}"/>
              </a:ext>
            </a:extLst>
          </p:cNvPr>
          <p:cNvSpPr txBox="1"/>
          <p:nvPr/>
        </p:nvSpPr>
        <p:spPr>
          <a:xfrm>
            <a:off x="2764587" y="1026027"/>
            <a:ext cx="2414246" cy="1432763"/>
          </a:xfrm>
          <a:prstGeom prst="rect">
            <a:avLst/>
          </a:prstGeom>
          <a:solidFill>
            <a:schemeClr val="bg2"/>
          </a:solidFill>
        </p:spPr>
        <p:txBody>
          <a:bodyPr wrap="square" lIns="54000" tIns="54000" rIns="54000" bIns="54000" rtlCol="0" anchor="t">
            <a:no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
        <p:nvSpPr>
          <p:cNvPr id="15" name="TextBox 14">
            <a:extLst>
              <a:ext uri="{FF2B5EF4-FFF2-40B4-BE49-F238E27FC236}">
                <a16:creationId xmlns:a16="http://schemas.microsoft.com/office/drawing/2014/main" id="{0E115F29-4030-4C3F-9520-B16ED7CC23E5}"/>
              </a:ext>
            </a:extLst>
          </p:cNvPr>
          <p:cNvSpPr txBox="1"/>
          <p:nvPr/>
        </p:nvSpPr>
        <p:spPr>
          <a:xfrm>
            <a:off x="2764587" y="2536596"/>
            <a:ext cx="2414246" cy="345603"/>
          </a:xfrm>
          <a:prstGeom prst="rect">
            <a:avLst/>
          </a:prstGeom>
          <a:solidFill>
            <a:schemeClr val="tx2">
              <a:lumMod val="10000"/>
              <a:lumOff val="90000"/>
            </a:schemeClr>
          </a:solidFill>
        </p:spPr>
        <p:txBody>
          <a:bodyPr wrap="square" lIns="54000" tIns="0" rIns="0" bIns="0" rtlCol="0" anchor="ctr">
            <a:normAutofit/>
          </a:bodyPr>
          <a:lstStyle/>
          <a:p>
            <a:r>
              <a:rPr lang="en-US" sz="1050" b="1" dirty="0">
                <a:latin typeface="+mj-lt"/>
              </a:rPr>
              <a:t>Lorem ipsum dolor </a:t>
            </a:r>
            <a:endParaRPr lang="en-PH" sz="1050" b="1" dirty="0">
              <a:latin typeface="+mj-lt"/>
            </a:endParaRPr>
          </a:p>
        </p:txBody>
      </p:sp>
      <p:sp>
        <p:nvSpPr>
          <p:cNvPr id="16" name="TextBox 15">
            <a:extLst>
              <a:ext uri="{FF2B5EF4-FFF2-40B4-BE49-F238E27FC236}">
                <a16:creationId xmlns:a16="http://schemas.microsoft.com/office/drawing/2014/main" id="{6B896A83-BEAA-4D7A-BCD2-5ECEBBD46146}"/>
              </a:ext>
            </a:extLst>
          </p:cNvPr>
          <p:cNvSpPr txBox="1"/>
          <p:nvPr/>
        </p:nvSpPr>
        <p:spPr>
          <a:xfrm>
            <a:off x="2764587" y="2960005"/>
            <a:ext cx="2414246" cy="3086430"/>
          </a:xfrm>
          <a:prstGeom prst="rect">
            <a:avLst/>
          </a:prstGeom>
          <a:solidFill>
            <a:schemeClr val="bg2"/>
          </a:solidFill>
        </p:spPr>
        <p:txBody>
          <a:bodyPr wrap="square" lIns="54000" tIns="54000" rIns="54000" bIns="54000" rtlCol="0" anchor="t">
            <a:noAutofit/>
          </a:bodyPr>
          <a:lstStyle/>
          <a:p>
            <a:pPr marL="214308" indent="-145253">
              <a:buFont typeface="Arial" panose="020B0604020202020204" pitchFamily="34" charset="0"/>
              <a:buChar char="•"/>
            </a:pPr>
            <a:r>
              <a:rPr lang="en-US" sz="900" dirty="0"/>
              <a:t>Lorem ipsum dolor sit amet, consectetur adipiscing elit. Ut tempor, quam et mattis pulvinar, mauris ligula suscipit arcu, sed elementum diam leo at magna. </a:t>
            </a:r>
          </a:p>
          <a:p>
            <a:pPr marL="214308" indent="-145253">
              <a:buFont typeface="Arial" panose="020B0604020202020204" pitchFamily="34" charset="0"/>
              <a:buChar char="•"/>
            </a:pPr>
            <a:r>
              <a:rPr lang="en-US" sz="900" dirty="0"/>
              <a:t>Lorem ipsum dolor sit amet, consectetur adipiscing elit. Ut tempor, quam et mattis pulvinar, mauris ligula suscipit arcu, sed elementum diam leo at magna. </a:t>
            </a:r>
            <a:endParaRPr lang="en-PH" sz="900" dirty="0"/>
          </a:p>
          <a:p>
            <a:pPr marL="214308" indent="-145253">
              <a:buFont typeface="Arial" panose="020B0604020202020204" pitchFamily="34" charset="0"/>
              <a:buChar char="•"/>
            </a:pPr>
            <a:r>
              <a:rPr lang="en-US" sz="900" dirty="0"/>
              <a:t>Lorem ipsum dolor sit amet, consectetur adipiscing elit. Ut tempor, quam et mattis pulvinar, mauris ligula suscipit arcu, sed elementum diam leo at magna. </a:t>
            </a:r>
            <a:endParaRPr lang="en-PH" sz="900" dirty="0"/>
          </a:p>
          <a:p>
            <a:pPr marL="214308" indent="-145253">
              <a:buFont typeface="Arial" panose="020B0604020202020204" pitchFamily="34" charset="0"/>
              <a:buChar char="•"/>
            </a:pPr>
            <a:r>
              <a:rPr lang="en-US" sz="900" dirty="0"/>
              <a:t>Lorem ipsum dolor sit amet, consectetur adipiscing elit. Ut tempor, quam et mattis pulvinar, </a:t>
            </a:r>
            <a:endParaRPr lang="en-PH" sz="900" dirty="0"/>
          </a:p>
        </p:txBody>
      </p:sp>
      <p:sp>
        <p:nvSpPr>
          <p:cNvPr id="17" name="TextBox 16">
            <a:extLst>
              <a:ext uri="{FF2B5EF4-FFF2-40B4-BE49-F238E27FC236}">
                <a16:creationId xmlns:a16="http://schemas.microsoft.com/office/drawing/2014/main" id="{0B3D7E29-0ACF-4504-800F-E4BB0D67F461}"/>
              </a:ext>
            </a:extLst>
          </p:cNvPr>
          <p:cNvSpPr txBox="1"/>
          <p:nvPr/>
        </p:nvSpPr>
        <p:spPr>
          <a:xfrm>
            <a:off x="5311302" y="602619"/>
            <a:ext cx="3559855" cy="345603"/>
          </a:xfrm>
          <a:prstGeom prst="rect">
            <a:avLst/>
          </a:prstGeom>
          <a:solidFill>
            <a:schemeClr val="tx2">
              <a:lumMod val="10000"/>
              <a:lumOff val="90000"/>
            </a:schemeClr>
          </a:solidFill>
        </p:spPr>
        <p:txBody>
          <a:bodyPr wrap="square" lIns="54000" tIns="0" rIns="0" bIns="0" rtlCol="0" anchor="ctr">
            <a:normAutofit/>
          </a:bodyPr>
          <a:lstStyle/>
          <a:p>
            <a:r>
              <a:rPr lang="en-US" sz="1050" b="1" dirty="0">
                <a:latin typeface="+mj-lt"/>
              </a:rPr>
              <a:t>Lorem ipsum dolor </a:t>
            </a:r>
            <a:endParaRPr lang="en-PH" sz="1050" b="1" dirty="0">
              <a:latin typeface="+mj-lt"/>
            </a:endParaRPr>
          </a:p>
        </p:txBody>
      </p:sp>
      <p:sp>
        <p:nvSpPr>
          <p:cNvPr id="18" name="TextBox 17">
            <a:extLst>
              <a:ext uri="{FF2B5EF4-FFF2-40B4-BE49-F238E27FC236}">
                <a16:creationId xmlns:a16="http://schemas.microsoft.com/office/drawing/2014/main" id="{4473E089-6F35-4919-B924-C10D6C805224}"/>
              </a:ext>
            </a:extLst>
          </p:cNvPr>
          <p:cNvSpPr txBox="1"/>
          <p:nvPr/>
        </p:nvSpPr>
        <p:spPr>
          <a:xfrm>
            <a:off x="5311302" y="1026029"/>
            <a:ext cx="3559855" cy="2462730"/>
          </a:xfrm>
          <a:prstGeom prst="rect">
            <a:avLst/>
          </a:prstGeom>
          <a:solidFill>
            <a:schemeClr val="bg2"/>
          </a:solidFill>
        </p:spPr>
        <p:txBody>
          <a:bodyPr wrap="square" lIns="54000" tIns="54000" rIns="54000" bIns="54000" rtlCol="0" anchor="t">
            <a:normAutofit/>
          </a:bodyPr>
          <a:lstStyle/>
          <a:p>
            <a:pPr marL="214308" indent="-145253">
              <a:buFont typeface="Arial" panose="020B0604020202020204" pitchFamily="34" charset="0"/>
              <a:buChar char="•"/>
            </a:pPr>
            <a:r>
              <a:rPr lang="en-US" sz="900" dirty="0"/>
              <a:t>Lorem ipsum dolor sit amet, consectetur adipiscing elit. Ut tempor, quam et mattis pulvinar, mauris ligula suscipit arcu, sed elementum diam leo at magna. </a:t>
            </a:r>
          </a:p>
          <a:p>
            <a:pPr marL="214308" indent="-145253">
              <a:buFont typeface="Arial" panose="020B0604020202020204" pitchFamily="34" charset="0"/>
              <a:buChar char="•"/>
            </a:pPr>
            <a:r>
              <a:rPr lang="en-US" sz="900" dirty="0"/>
              <a:t>Lorem ipsum dolor sit amet, consectetur adipiscing elit. Ut tempor, quam et mattis pulvinar, mauris ligula suscipit arcu, sed elementum diam leo at magna. </a:t>
            </a:r>
            <a:endParaRPr lang="en-PH" sz="900" dirty="0"/>
          </a:p>
          <a:p>
            <a:pPr marL="214308" indent="-145253">
              <a:buFont typeface="Arial" panose="020B0604020202020204" pitchFamily="34" charset="0"/>
              <a:buChar char="•"/>
            </a:pPr>
            <a:r>
              <a:rPr lang="en-US" sz="900" dirty="0"/>
              <a:t>Lorem ipsum dolor sit amet, consectetur adipiscing elit. Ut tempor, quam et mattis pulvinar, mauris ligula suscipit arcu, sed elementum diam leo at magna. </a:t>
            </a:r>
            <a:endParaRPr lang="en-PH" sz="900" dirty="0"/>
          </a:p>
          <a:p>
            <a:pPr marL="214308" indent="-145253">
              <a:buFont typeface="Arial" panose="020B0604020202020204" pitchFamily="34" charset="0"/>
              <a:buChar char="•"/>
            </a:pPr>
            <a:r>
              <a:rPr lang="en-US" sz="900" dirty="0"/>
              <a:t>Lorem ipsum dolor sit amet, consectetur adipiscing elit. Ut tempor, quam et mattis pulvinar, mauris ligula suscipit arcu, sed elementum diam leo at magna. </a:t>
            </a:r>
            <a:endParaRPr lang="en-PH" sz="900" dirty="0"/>
          </a:p>
        </p:txBody>
      </p:sp>
      <p:sp>
        <p:nvSpPr>
          <p:cNvPr id="19" name="TextBox 18">
            <a:extLst>
              <a:ext uri="{FF2B5EF4-FFF2-40B4-BE49-F238E27FC236}">
                <a16:creationId xmlns:a16="http://schemas.microsoft.com/office/drawing/2014/main" id="{A4B466A2-66F2-448D-BB6C-53394202B404}"/>
              </a:ext>
            </a:extLst>
          </p:cNvPr>
          <p:cNvSpPr txBox="1"/>
          <p:nvPr/>
        </p:nvSpPr>
        <p:spPr>
          <a:xfrm>
            <a:off x="5311302" y="3566568"/>
            <a:ext cx="3559855" cy="345603"/>
          </a:xfrm>
          <a:prstGeom prst="rect">
            <a:avLst/>
          </a:prstGeom>
          <a:solidFill>
            <a:schemeClr val="tx2">
              <a:lumMod val="10000"/>
              <a:lumOff val="90000"/>
            </a:schemeClr>
          </a:solidFill>
        </p:spPr>
        <p:txBody>
          <a:bodyPr wrap="square" lIns="54000" tIns="0" rIns="0" bIns="0" rtlCol="0" anchor="ctr">
            <a:normAutofit/>
          </a:bodyPr>
          <a:lstStyle/>
          <a:p>
            <a:r>
              <a:rPr lang="en-US" sz="1050" b="1" dirty="0">
                <a:latin typeface="+mj-lt"/>
              </a:rPr>
              <a:t>Lorem ipsum dolor </a:t>
            </a:r>
            <a:endParaRPr lang="en-PH" sz="1050" b="1" dirty="0">
              <a:latin typeface="+mj-lt"/>
            </a:endParaRPr>
          </a:p>
        </p:txBody>
      </p:sp>
      <p:sp>
        <p:nvSpPr>
          <p:cNvPr id="20" name="TextBox 19">
            <a:extLst>
              <a:ext uri="{FF2B5EF4-FFF2-40B4-BE49-F238E27FC236}">
                <a16:creationId xmlns:a16="http://schemas.microsoft.com/office/drawing/2014/main" id="{C11B172D-C296-45FB-B547-C7FB28EF8AE0}"/>
              </a:ext>
            </a:extLst>
          </p:cNvPr>
          <p:cNvSpPr txBox="1"/>
          <p:nvPr/>
        </p:nvSpPr>
        <p:spPr>
          <a:xfrm>
            <a:off x="5311302" y="3989980"/>
            <a:ext cx="3559855" cy="694773"/>
          </a:xfrm>
          <a:prstGeom prst="rect">
            <a:avLst/>
          </a:prstGeom>
          <a:solidFill>
            <a:schemeClr val="bg2"/>
          </a:solidFill>
        </p:spPr>
        <p:txBody>
          <a:bodyPr wrap="square" lIns="54000" tIns="54000" rIns="54000" bIns="54000" rtlCol="0" anchor="t">
            <a:normAutofit/>
          </a:bodyPr>
          <a:lstStyle/>
          <a:p>
            <a:r>
              <a:rPr lang="en-US" sz="900" dirty="0"/>
              <a:t>Lorem ipsum dolor sit amet, consectetur adipiscing elit. Ut tempor, quam et mattis pulvinar, mauris ligula suscipit</a:t>
            </a:r>
          </a:p>
        </p:txBody>
      </p:sp>
      <p:sp>
        <p:nvSpPr>
          <p:cNvPr id="21" name="TextBox 20">
            <a:extLst>
              <a:ext uri="{FF2B5EF4-FFF2-40B4-BE49-F238E27FC236}">
                <a16:creationId xmlns:a16="http://schemas.microsoft.com/office/drawing/2014/main" id="{866ADFAF-F418-4428-9F88-B7E8CBB5F031}"/>
              </a:ext>
            </a:extLst>
          </p:cNvPr>
          <p:cNvSpPr txBox="1"/>
          <p:nvPr/>
        </p:nvSpPr>
        <p:spPr>
          <a:xfrm>
            <a:off x="5311302" y="4836790"/>
            <a:ext cx="3559855" cy="345603"/>
          </a:xfrm>
          <a:prstGeom prst="rect">
            <a:avLst/>
          </a:prstGeom>
          <a:solidFill>
            <a:schemeClr val="tx2">
              <a:lumMod val="10000"/>
              <a:lumOff val="90000"/>
            </a:schemeClr>
          </a:solidFill>
        </p:spPr>
        <p:txBody>
          <a:bodyPr wrap="square" lIns="54000" tIns="0" rIns="0" bIns="0" rtlCol="0" anchor="ctr">
            <a:normAutofit/>
          </a:bodyPr>
          <a:lstStyle/>
          <a:p>
            <a:r>
              <a:rPr lang="en-US" sz="1050" b="1" dirty="0">
                <a:latin typeface="+mj-lt"/>
              </a:rPr>
              <a:t>Lorem ipsum dolor </a:t>
            </a:r>
            <a:endParaRPr lang="en-PH" sz="1050" b="1" dirty="0">
              <a:latin typeface="+mj-lt"/>
            </a:endParaRPr>
          </a:p>
        </p:txBody>
      </p:sp>
      <p:sp>
        <p:nvSpPr>
          <p:cNvPr id="22" name="TextBox 21">
            <a:extLst>
              <a:ext uri="{FF2B5EF4-FFF2-40B4-BE49-F238E27FC236}">
                <a16:creationId xmlns:a16="http://schemas.microsoft.com/office/drawing/2014/main" id="{B6441FC6-9FD7-4F01-A1C1-AA4275190ED0}"/>
              </a:ext>
            </a:extLst>
          </p:cNvPr>
          <p:cNvSpPr txBox="1"/>
          <p:nvPr/>
        </p:nvSpPr>
        <p:spPr>
          <a:xfrm>
            <a:off x="5311302" y="5260200"/>
            <a:ext cx="3559855" cy="771757"/>
          </a:xfrm>
          <a:prstGeom prst="rect">
            <a:avLst/>
          </a:prstGeom>
          <a:solidFill>
            <a:schemeClr val="bg2"/>
          </a:solidFill>
        </p:spPr>
        <p:txBody>
          <a:bodyPr wrap="square" lIns="54000" tIns="54000" rIns="54000" bIns="54000" rtlCol="0" anchor="t">
            <a:normAutofit/>
          </a:bodyPr>
          <a:lstStyle/>
          <a:p>
            <a:r>
              <a:rPr lang="en-US" sz="900" dirty="0"/>
              <a:t>Lorem ipsum dolor sit amet, consectetur adipiscing elit. Ut tempor, quam et mattis pulvinar, mauris ligula suscipit</a:t>
            </a:r>
          </a:p>
        </p:txBody>
      </p:sp>
      <p:sp>
        <p:nvSpPr>
          <p:cNvPr id="3" name="Slide Number Placeholder 2">
            <a:extLst>
              <a:ext uri="{FF2B5EF4-FFF2-40B4-BE49-F238E27FC236}">
                <a16:creationId xmlns:a16="http://schemas.microsoft.com/office/drawing/2014/main" id="{65DB352C-3126-4D75-BBF5-1F5B5CE36813}"/>
              </a:ext>
            </a:extLst>
          </p:cNvPr>
          <p:cNvSpPr>
            <a:spLocks noGrp="1"/>
          </p:cNvSpPr>
          <p:nvPr>
            <p:ph type="sldNum" sz="quarter" idx="4"/>
          </p:nvPr>
        </p:nvSpPr>
        <p:spPr/>
        <p:txBody>
          <a:bodyPr>
            <a:normAutofit/>
          </a:bodyPr>
          <a:lstStyle/>
          <a:p>
            <a:fld id="{42BC4FAA-B05C-4B71-9CD7-008D1E941E8A}" type="slidenum">
              <a:rPr lang="en-PH" smtClean="0"/>
              <a:pPr/>
              <a:t>181</a:t>
            </a:fld>
            <a:endParaRPr lang="en-PH" dirty="0"/>
          </a:p>
        </p:txBody>
      </p:sp>
      <p:sp>
        <p:nvSpPr>
          <p:cNvPr id="27" name="TitleAdded">
            <a:extLst>
              <a:ext uri="{FF2B5EF4-FFF2-40B4-BE49-F238E27FC236}">
                <a16:creationId xmlns:a16="http://schemas.microsoft.com/office/drawing/2014/main" id="{71EC88AF-A029-45DF-AB55-D815569B08A3}"/>
              </a:ext>
            </a:extLst>
          </p:cNvPr>
          <p:cNvSpPr/>
          <p:nvPr/>
        </p:nvSpPr>
        <p:spPr>
          <a:xfrm>
            <a:off x="2764586" y="208652"/>
            <a:ext cx="6106569" cy="333310"/>
          </a:xfrm>
        </p:spPr>
        <p:txBody>
          <a:bodyPr lIns="0" tIns="0" rIns="0" bIns="0" anchor="ctr"/>
          <a:lstStyle/>
          <a:p>
            <a:r>
              <a:rPr lang="en-US" sz="1500" b="1" dirty="0"/>
              <a:t> Profile with Two-Column Bio</a:t>
            </a:r>
          </a:p>
        </p:txBody>
      </p:sp>
    </p:spTree>
    <p:extLst>
      <p:ext uri="{BB962C8B-B14F-4D97-AF65-F5344CB8AC3E}">
        <p14:creationId xmlns:p14="http://schemas.microsoft.com/office/powerpoint/2010/main" val="46458732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2AC3D1-CB77-442C-8018-2EBDDEAC4470}"/>
              </a:ext>
            </a:extLst>
          </p:cNvPr>
          <p:cNvSpPr>
            <a:spLocks noGrp="1"/>
          </p:cNvSpPr>
          <p:nvPr>
            <p:ph type="title"/>
          </p:nvPr>
        </p:nvSpPr>
        <p:spPr>
          <a:xfrm>
            <a:off x="295153" y="102266"/>
            <a:ext cx="8576001" cy="812134"/>
          </a:xfrm>
        </p:spPr>
        <p:txBody>
          <a:bodyPr>
            <a:normAutofit/>
          </a:bodyPr>
          <a:lstStyle/>
          <a:p>
            <a:r>
              <a:rPr lang="en-US" dirty="0"/>
              <a:t>Team Profiles (Three)</a:t>
            </a:r>
          </a:p>
        </p:txBody>
      </p:sp>
      <p:sp>
        <p:nvSpPr>
          <p:cNvPr id="4" name="Slide Number Placeholder 3">
            <a:extLst>
              <a:ext uri="{FF2B5EF4-FFF2-40B4-BE49-F238E27FC236}">
                <a16:creationId xmlns:a16="http://schemas.microsoft.com/office/drawing/2014/main" id="{6AA9E9B4-295A-4295-A3AA-26FB73D17579}"/>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182</a:t>
            </a:fld>
            <a:endParaRPr lang="en-PH" dirty="0"/>
          </a:p>
        </p:txBody>
      </p:sp>
      <p:grpSp>
        <p:nvGrpSpPr>
          <p:cNvPr id="44" name="Group 43">
            <a:extLst>
              <a:ext uri="{FF2B5EF4-FFF2-40B4-BE49-F238E27FC236}">
                <a16:creationId xmlns:a16="http://schemas.microsoft.com/office/drawing/2014/main" id="{12FFE41E-263C-450B-B1D0-D7BE476C7F75}"/>
              </a:ext>
            </a:extLst>
          </p:cNvPr>
          <p:cNvGrpSpPr/>
          <p:nvPr/>
        </p:nvGrpSpPr>
        <p:grpSpPr>
          <a:xfrm>
            <a:off x="272848" y="1319514"/>
            <a:ext cx="8576000" cy="226468"/>
            <a:chOff x="363795" y="1220318"/>
            <a:chExt cx="6593568" cy="370849"/>
          </a:xfrm>
        </p:grpSpPr>
        <p:sp>
          <p:nvSpPr>
            <p:cNvPr id="45" name="TextBox 44">
              <a:extLst>
                <a:ext uri="{FF2B5EF4-FFF2-40B4-BE49-F238E27FC236}">
                  <a16:creationId xmlns:a16="http://schemas.microsoft.com/office/drawing/2014/main" id="{9A98AE7D-B4C9-4710-B3D4-532066D882D7}"/>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6" name="Straight Connector 45">
              <a:extLst>
                <a:ext uri="{FF2B5EF4-FFF2-40B4-BE49-F238E27FC236}">
                  <a16:creationId xmlns:a16="http://schemas.microsoft.com/office/drawing/2014/main" id="{74D0BED4-F54E-4E00-B688-548C8A4457FA}"/>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 name="Arc 30">
            <a:extLst>
              <a:ext uri="{FF2B5EF4-FFF2-40B4-BE49-F238E27FC236}">
                <a16:creationId xmlns:a16="http://schemas.microsoft.com/office/drawing/2014/main" id="{34201B35-6557-4197-BD60-112822DE0C0E}"/>
              </a:ext>
            </a:extLst>
          </p:cNvPr>
          <p:cNvSpPr/>
          <p:nvPr/>
        </p:nvSpPr>
        <p:spPr>
          <a:xfrm>
            <a:off x="272845" y="1851949"/>
            <a:ext cx="1058516" cy="1058513"/>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sp>
        <p:nvSpPr>
          <p:cNvPr id="66" name="Arc 65">
            <a:extLst>
              <a:ext uri="{FF2B5EF4-FFF2-40B4-BE49-F238E27FC236}">
                <a16:creationId xmlns:a16="http://schemas.microsoft.com/office/drawing/2014/main" id="{2A302A52-9D61-496D-AAE7-559785F8E5AB}"/>
              </a:ext>
            </a:extLst>
          </p:cNvPr>
          <p:cNvSpPr/>
          <p:nvPr/>
        </p:nvSpPr>
        <p:spPr>
          <a:xfrm>
            <a:off x="3220016" y="1851951"/>
            <a:ext cx="1058516" cy="1058513"/>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sp>
        <p:nvSpPr>
          <p:cNvPr id="73" name="Arc 72">
            <a:extLst>
              <a:ext uri="{FF2B5EF4-FFF2-40B4-BE49-F238E27FC236}">
                <a16:creationId xmlns:a16="http://schemas.microsoft.com/office/drawing/2014/main" id="{03CD51A6-3912-4341-8FBE-620BD11B0C97}"/>
              </a:ext>
            </a:extLst>
          </p:cNvPr>
          <p:cNvSpPr/>
          <p:nvPr/>
        </p:nvSpPr>
        <p:spPr>
          <a:xfrm>
            <a:off x="6167183" y="1851951"/>
            <a:ext cx="1058516" cy="1058513"/>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68" name="Picture 67">
            <a:extLst>
              <a:ext uri="{FF2B5EF4-FFF2-40B4-BE49-F238E27FC236}">
                <a16:creationId xmlns:a16="http://schemas.microsoft.com/office/drawing/2014/main" id="{6FD70147-EBC8-4BAF-9E5F-994D79F63D27}"/>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377941" y="1957043"/>
            <a:ext cx="848327" cy="848327"/>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sp>
        <p:nvSpPr>
          <p:cNvPr id="33" name="Text Placeholder 5">
            <a:extLst>
              <a:ext uri="{FF2B5EF4-FFF2-40B4-BE49-F238E27FC236}">
                <a16:creationId xmlns:a16="http://schemas.microsoft.com/office/drawing/2014/main" id="{6A9D5D16-AA50-40FC-B4F5-6500998D6CA7}"/>
              </a:ext>
            </a:extLst>
          </p:cNvPr>
          <p:cNvSpPr txBox="1">
            <a:spLocks/>
          </p:cNvSpPr>
          <p:nvPr/>
        </p:nvSpPr>
        <p:spPr>
          <a:xfrm>
            <a:off x="295238" y="3065395"/>
            <a:ext cx="2554379" cy="351478"/>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b="1" dirty="0">
                <a:latin typeface="+mj-lt"/>
              </a:rPr>
              <a:t>Name</a:t>
            </a:r>
            <a:endParaRPr lang="en-US" sz="1400" b="1" dirty="0">
              <a:solidFill>
                <a:schemeClr val="accent1"/>
              </a:solidFill>
              <a:latin typeface="+mj-lt"/>
            </a:endParaRPr>
          </a:p>
        </p:txBody>
      </p:sp>
      <p:sp>
        <p:nvSpPr>
          <p:cNvPr id="34" name="Text Placeholder 5">
            <a:extLst>
              <a:ext uri="{FF2B5EF4-FFF2-40B4-BE49-F238E27FC236}">
                <a16:creationId xmlns:a16="http://schemas.microsoft.com/office/drawing/2014/main" id="{72E2A170-F920-469D-B4A7-DA8AC50B19F2}"/>
              </a:ext>
            </a:extLst>
          </p:cNvPr>
          <p:cNvSpPr txBox="1">
            <a:spLocks/>
          </p:cNvSpPr>
          <p:nvPr/>
        </p:nvSpPr>
        <p:spPr>
          <a:xfrm>
            <a:off x="295238" y="3416873"/>
            <a:ext cx="2554379" cy="351478"/>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t>Position</a:t>
            </a:r>
            <a:endParaRPr lang="en-US" sz="1100" b="1" dirty="0">
              <a:solidFill>
                <a:schemeClr val="accent1"/>
              </a:solidFill>
            </a:endParaRPr>
          </a:p>
        </p:txBody>
      </p:sp>
      <p:sp>
        <p:nvSpPr>
          <p:cNvPr id="35" name="TextBox 34">
            <a:extLst>
              <a:ext uri="{FF2B5EF4-FFF2-40B4-BE49-F238E27FC236}">
                <a16:creationId xmlns:a16="http://schemas.microsoft.com/office/drawing/2014/main" id="{2A4A32F1-E4EF-4054-8DE8-6B9C7A2B8F9C}"/>
              </a:ext>
            </a:extLst>
          </p:cNvPr>
          <p:cNvSpPr txBox="1"/>
          <p:nvPr/>
        </p:nvSpPr>
        <p:spPr>
          <a:xfrm>
            <a:off x="272847" y="3799287"/>
            <a:ext cx="2554379" cy="2050785"/>
          </a:xfrm>
          <a:prstGeom prst="rect">
            <a:avLst/>
          </a:prstGeom>
          <a:noFill/>
        </p:spPr>
        <p:txBody>
          <a:bodyPr wrap="square" lIns="81000" tIns="0" rIns="0" bIns="0" rtlCol="0" anchor="t">
            <a:noAutofit/>
          </a:bodyPr>
          <a:lstStyle/>
          <a:p>
            <a:r>
              <a:rPr lang="en-US" sz="1100" dirty="0"/>
              <a:t>Lorem ipsum dolor sit amet, consectetur adipiscing elit. Ut tempor, quam et mattis </a:t>
            </a:r>
          </a:p>
          <a:p>
            <a:pPr marL="205974" indent="-128585">
              <a:buFont typeface="Arial" panose="020B0604020202020204" pitchFamily="34" charset="0"/>
              <a:buChar char="•"/>
            </a:pPr>
            <a:r>
              <a:rPr lang="en-US" sz="1100" dirty="0"/>
              <a:t>pulvinar, mauris ligula </a:t>
            </a:r>
          </a:p>
          <a:p>
            <a:pPr marL="205974" indent="-128585">
              <a:buFont typeface="Arial" panose="020B0604020202020204" pitchFamily="34" charset="0"/>
              <a:buChar char="•"/>
            </a:pPr>
            <a:r>
              <a:rPr lang="en-US" sz="1100" dirty="0"/>
              <a:t>suscipit arcu, sed </a:t>
            </a:r>
          </a:p>
          <a:p>
            <a:pPr marL="205974" indent="-128585">
              <a:buFont typeface="Arial" panose="020B0604020202020204" pitchFamily="34" charset="0"/>
              <a:buChar char="•"/>
            </a:pPr>
            <a:r>
              <a:rPr lang="en-US" sz="1100" dirty="0"/>
              <a:t>elementum diam leo at </a:t>
            </a:r>
          </a:p>
          <a:p>
            <a:pPr marL="205974" indent="-128585">
              <a:buFont typeface="Arial" panose="020B0604020202020204" pitchFamily="34" charset="0"/>
              <a:buChar char="•"/>
            </a:pPr>
            <a:r>
              <a:rPr lang="en-US" sz="1100" dirty="0"/>
              <a:t>magna. Curabitur </a:t>
            </a:r>
          </a:p>
          <a:p>
            <a:pPr marL="205974" indent="-128585">
              <a:buFont typeface="Arial" panose="020B0604020202020204" pitchFamily="34" charset="0"/>
              <a:buChar char="•"/>
            </a:pPr>
            <a:r>
              <a:rPr lang="en-US" sz="1100" dirty="0"/>
              <a:t>maximus sodales</a:t>
            </a:r>
          </a:p>
        </p:txBody>
      </p:sp>
      <p:sp>
        <p:nvSpPr>
          <p:cNvPr id="38" name="Text Placeholder 5">
            <a:extLst>
              <a:ext uri="{FF2B5EF4-FFF2-40B4-BE49-F238E27FC236}">
                <a16:creationId xmlns:a16="http://schemas.microsoft.com/office/drawing/2014/main" id="{56B5CA4C-54AD-4E4F-B837-7EB8149336D0}"/>
              </a:ext>
            </a:extLst>
          </p:cNvPr>
          <p:cNvSpPr txBox="1">
            <a:spLocks/>
          </p:cNvSpPr>
          <p:nvPr/>
        </p:nvSpPr>
        <p:spPr>
          <a:xfrm>
            <a:off x="3294856" y="3065397"/>
            <a:ext cx="2554379" cy="351478"/>
          </a:xfrm>
          <a:prstGeom prst="rect">
            <a:avLst/>
          </a:prstGeom>
          <a:solidFill>
            <a:schemeClr val="bg2"/>
          </a:solidFill>
        </p:spPr>
        <p:txBody>
          <a:bodyPr lIns="81000" tIns="0" rIns="0" bIns="0" anchor="ctr">
            <a:noAutofit/>
          </a:bodyPr>
          <a:lstStyle>
            <a:defPPr>
              <a:defRPr lang="en-US"/>
            </a:defPPr>
            <a:lvl1pPr indent="0">
              <a:lnSpc>
                <a:spcPct val="90000"/>
              </a:lnSpc>
              <a:spcBef>
                <a:spcPts val="1000"/>
              </a:spcBef>
              <a:buClr>
                <a:schemeClr val="accent1"/>
              </a:buClr>
              <a:buFont typeface="Arial" panose="020B0604020202020204" pitchFamily="34" charset="0"/>
              <a:buNone/>
              <a:defRPr sz="1600" b="1">
                <a:latin typeface="+mj-lt"/>
              </a:defRPr>
            </a:lvl1pPr>
            <a:lvl2pPr marL="685800" indent="-228600">
              <a:lnSpc>
                <a:spcPct val="90000"/>
              </a:lnSpc>
              <a:spcBef>
                <a:spcPts val="500"/>
              </a:spcBef>
              <a:buClr>
                <a:schemeClr val="accent1"/>
              </a:buClr>
              <a:buFont typeface="Arial" panose="020B0604020202020204" pitchFamily="34" charset="0"/>
              <a:buChar char="•"/>
              <a:defRPr sz="2400"/>
            </a:lvl2pPr>
            <a:lvl3pPr marL="1143000" indent="-228600">
              <a:lnSpc>
                <a:spcPct val="90000"/>
              </a:lnSpc>
              <a:spcBef>
                <a:spcPts val="500"/>
              </a:spcBef>
              <a:buClr>
                <a:schemeClr val="accent1"/>
              </a:buClr>
              <a:buFont typeface="Arial" panose="020B0604020202020204" pitchFamily="34" charset="0"/>
              <a:buChar char="•"/>
              <a:defRPr sz="2000"/>
            </a:lvl3pPr>
            <a:lvl4pPr marL="1600200" indent="-228600">
              <a:lnSpc>
                <a:spcPct val="90000"/>
              </a:lnSpc>
              <a:spcBef>
                <a:spcPts val="500"/>
              </a:spcBef>
              <a:buClr>
                <a:schemeClr val="accent1"/>
              </a:buClr>
              <a:buFont typeface="Arial" panose="020B0604020202020204" pitchFamily="34" charset="0"/>
              <a:buChar char="•"/>
            </a:lvl4pPr>
            <a:lvl5pPr marL="2057400" indent="-228600">
              <a:lnSpc>
                <a:spcPct val="90000"/>
              </a:lnSpc>
              <a:spcBef>
                <a:spcPts val="500"/>
              </a:spcBef>
              <a:buClr>
                <a:schemeClr val="accent1"/>
              </a:buClr>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400" dirty="0"/>
              <a:t>Name</a:t>
            </a:r>
          </a:p>
        </p:txBody>
      </p:sp>
      <p:sp>
        <p:nvSpPr>
          <p:cNvPr id="39" name="Text Placeholder 5">
            <a:extLst>
              <a:ext uri="{FF2B5EF4-FFF2-40B4-BE49-F238E27FC236}">
                <a16:creationId xmlns:a16="http://schemas.microsoft.com/office/drawing/2014/main" id="{F6DFA083-C62C-4B52-821C-BAA2F7D2EA27}"/>
              </a:ext>
            </a:extLst>
          </p:cNvPr>
          <p:cNvSpPr txBox="1">
            <a:spLocks/>
          </p:cNvSpPr>
          <p:nvPr/>
        </p:nvSpPr>
        <p:spPr>
          <a:xfrm>
            <a:off x="3294856" y="3416876"/>
            <a:ext cx="2554379" cy="351478"/>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t>Position</a:t>
            </a:r>
            <a:endParaRPr lang="en-US" sz="1100" b="1" dirty="0">
              <a:solidFill>
                <a:schemeClr val="accent1"/>
              </a:solidFill>
            </a:endParaRPr>
          </a:p>
        </p:txBody>
      </p:sp>
      <p:sp>
        <p:nvSpPr>
          <p:cNvPr id="40" name="TextBox 39">
            <a:extLst>
              <a:ext uri="{FF2B5EF4-FFF2-40B4-BE49-F238E27FC236}">
                <a16:creationId xmlns:a16="http://schemas.microsoft.com/office/drawing/2014/main" id="{6D1FDC5A-2DB9-4095-B3A5-B83552E2E10E}"/>
              </a:ext>
            </a:extLst>
          </p:cNvPr>
          <p:cNvSpPr txBox="1"/>
          <p:nvPr/>
        </p:nvSpPr>
        <p:spPr>
          <a:xfrm>
            <a:off x="3272464" y="3799289"/>
            <a:ext cx="2554379" cy="2050785"/>
          </a:xfrm>
          <a:prstGeom prst="rect">
            <a:avLst/>
          </a:prstGeom>
          <a:noFill/>
        </p:spPr>
        <p:txBody>
          <a:bodyPr wrap="square" lIns="81000" tIns="0" rIns="0" bIns="0" rtlCol="0" anchor="t">
            <a:noAutofit/>
          </a:bodyPr>
          <a:lstStyle/>
          <a:p>
            <a:r>
              <a:rPr lang="en-US" sz="1100" dirty="0"/>
              <a:t>Lorem ipsum dolor sit amet, consectetur adipiscing elit. Ut tempor, quam et mattis </a:t>
            </a:r>
          </a:p>
          <a:p>
            <a:pPr marL="205974" indent="-128585">
              <a:buFont typeface="Arial" panose="020B0604020202020204" pitchFamily="34" charset="0"/>
              <a:buChar char="•"/>
            </a:pPr>
            <a:r>
              <a:rPr lang="en-US" sz="1100" dirty="0"/>
              <a:t>pulvinar, mauris ligula </a:t>
            </a:r>
          </a:p>
          <a:p>
            <a:pPr marL="205974" indent="-128585">
              <a:buFont typeface="Arial" panose="020B0604020202020204" pitchFamily="34" charset="0"/>
              <a:buChar char="•"/>
            </a:pPr>
            <a:r>
              <a:rPr lang="en-US" sz="1100" dirty="0"/>
              <a:t>suscipit arcu, sed </a:t>
            </a:r>
          </a:p>
          <a:p>
            <a:pPr marL="205974" indent="-128585">
              <a:buFont typeface="Arial" panose="020B0604020202020204" pitchFamily="34" charset="0"/>
              <a:buChar char="•"/>
            </a:pPr>
            <a:r>
              <a:rPr lang="en-US" sz="1100" dirty="0"/>
              <a:t>elementum diam leo at </a:t>
            </a:r>
          </a:p>
          <a:p>
            <a:pPr marL="205974" indent="-128585">
              <a:buFont typeface="Arial" panose="020B0604020202020204" pitchFamily="34" charset="0"/>
              <a:buChar char="•"/>
            </a:pPr>
            <a:r>
              <a:rPr lang="en-US" sz="1100" dirty="0"/>
              <a:t>magna. Curabitur </a:t>
            </a:r>
          </a:p>
          <a:p>
            <a:pPr marL="205974" indent="-128585">
              <a:buFont typeface="Arial" panose="020B0604020202020204" pitchFamily="34" charset="0"/>
              <a:buChar char="•"/>
            </a:pPr>
            <a:r>
              <a:rPr lang="en-US" sz="1100" dirty="0"/>
              <a:t>maximus sodales</a:t>
            </a:r>
          </a:p>
        </p:txBody>
      </p:sp>
      <p:sp>
        <p:nvSpPr>
          <p:cNvPr id="42" name="Text Placeholder 5">
            <a:extLst>
              <a:ext uri="{FF2B5EF4-FFF2-40B4-BE49-F238E27FC236}">
                <a16:creationId xmlns:a16="http://schemas.microsoft.com/office/drawing/2014/main" id="{06B5CD8F-C502-43B7-A9F2-62A2010701EB}"/>
              </a:ext>
            </a:extLst>
          </p:cNvPr>
          <p:cNvSpPr txBox="1">
            <a:spLocks/>
          </p:cNvSpPr>
          <p:nvPr/>
        </p:nvSpPr>
        <p:spPr>
          <a:xfrm>
            <a:off x="6294471" y="3065397"/>
            <a:ext cx="2554379" cy="351478"/>
          </a:xfrm>
          <a:prstGeom prst="rect">
            <a:avLst/>
          </a:prstGeom>
          <a:solidFill>
            <a:schemeClr val="bg2"/>
          </a:solidFill>
        </p:spPr>
        <p:txBody>
          <a:bodyPr lIns="81000" tIns="0" rIns="0" bIns="0" anchor="ctr">
            <a:noAutofit/>
          </a:bodyPr>
          <a:lstStyle>
            <a:defPPr>
              <a:defRPr lang="en-US"/>
            </a:defPPr>
            <a:lvl1pPr indent="0">
              <a:lnSpc>
                <a:spcPct val="90000"/>
              </a:lnSpc>
              <a:spcBef>
                <a:spcPts val="1000"/>
              </a:spcBef>
              <a:buClr>
                <a:schemeClr val="accent1"/>
              </a:buClr>
              <a:buFont typeface="Arial" panose="020B0604020202020204" pitchFamily="34" charset="0"/>
              <a:buNone/>
              <a:defRPr sz="1600" b="1">
                <a:latin typeface="+mj-lt"/>
              </a:defRPr>
            </a:lvl1pPr>
            <a:lvl2pPr marL="685800" indent="-228600">
              <a:lnSpc>
                <a:spcPct val="90000"/>
              </a:lnSpc>
              <a:spcBef>
                <a:spcPts val="500"/>
              </a:spcBef>
              <a:buClr>
                <a:schemeClr val="accent1"/>
              </a:buClr>
              <a:buFont typeface="Arial" panose="020B0604020202020204" pitchFamily="34" charset="0"/>
              <a:buChar char="•"/>
              <a:defRPr sz="2400"/>
            </a:lvl2pPr>
            <a:lvl3pPr marL="1143000" indent="-228600">
              <a:lnSpc>
                <a:spcPct val="90000"/>
              </a:lnSpc>
              <a:spcBef>
                <a:spcPts val="500"/>
              </a:spcBef>
              <a:buClr>
                <a:schemeClr val="accent1"/>
              </a:buClr>
              <a:buFont typeface="Arial" panose="020B0604020202020204" pitchFamily="34" charset="0"/>
              <a:buChar char="•"/>
              <a:defRPr sz="2000"/>
            </a:lvl3pPr>
            <a:lvl4pPr marL="1600200" indent="-228600">
              <a:lnSpc>
                <a:spcPct val="90000"/>
              </a:lnSpc>
              <a:spcBef>
                <a:spcPts val="500"/>
              </a:spcBef>
              <a:buClr>
                <a:schemeClr val="accent1"/>
              </a:buClr>
              <a:buFont typeface="Arial" panose="020B0604020202020204" pitchFamily="34" charset="0"/>
              <a:buChar char="•"/>
            </a:lvl4pPr>
            <a:lvl5pPr marL="2057400" indent="-228600">
              <a:lnSpc>
                <a:spcPct val="90000"/>
              </a:lnSpc>
              <a:spcBef>
                <a:spcPts val="500"/>
              </a:spcBef>
              <a:buClr>
                <a:schemeClr val="accent1"/>
              </a:buClr>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400" dirty="0"/>
              <a:t>Name</a:t>
            </a:r>
          </a:p>
        </p:txBody>
      </p:sp>
      <p:sp>
        <p:nvSpPr>
          <p:cNvPr id="43" name="Text Placeholder 5">
            <a:extLst>
              <a:ext uri="{FF2B5EF4-FFF2-40B4-BE49-F238E27FC236}">
                <a16:creationId xmlns:a16="http://schemas.microsoft.com/office/drawing/2014/main" id="{4167F58E-2ED7-48AA-90DD-40AB5AC6E9ED}"/>
              </a:ext>
            </a:extLst>
          </p:cNvPr>
          <p:cNvSpPr txBox="1">
            <a:spLocks/>
          </p:cNvSpPr>
          <p:nvPr/>
        </p:nvSpPr>
        <p:spPr>
          <a:xfrm>
            <a:off x="6294471" y="3416876"/>
            <a:ext cx="2554379" cy="351478"/>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t>Position</a:t>
            </a:r>
            <a:endParaRPr lang="en-US" sz="1100" b="1" dirty="0">
              <a:solidFill>
                <a:schemeClr val="accent1"/>
              </a:solidFill>
            </a:endParaRPr>
          </a:p>
        </p:txBody>
      </p:sp>
      <p:sp>
        <p:nvSpPr>
          <p:cNvPr id="47" name="TextBox 46">
            <a:extLst>
              <a:ext uri="{FF2B5EF4-FFF2-40B4-BE49-F238E27FC236}">
                <a16:creationId xmlns:a16="http://schemas.microsoft.com/office/drawing/2014/main" id="{6BBBD5FC-6C21-4FD2-8801-674471945887}"/>
              </a:ext>
            </a:extLst>
          </p:cNvPr>
          <p:cNvSpPr txBox="1"/>
          <p:nvPr/>
        </p:nvSpPr>
        <p:spPr>
          <a:xfrm>
            <a:off x="6272080" y="3799289"/>
            <a:ext cx="2554379" cy="2050785"/>
          </a:xfrm>
          <a:prstGeom prst="rect">
            <a:avLst/>
          </a:prstGeom>
          <a:noFill/>
        </p:spPr>
        <p:txBody>
          <a:bodyPr wrap="square" lIns="81000" tIns="0" rIns="0" bIns="0" rtlCol="0" anchor="t">
            <a:noAutofit/>
          </a:bodyPr>
          <a:lstStyle/>
          <a:p>
            <a:r>
              <a:rPr lang="en-US" sz="1100" dirty="0"/>
              <a:t>Lorem ipsum dolor sit amet, consectetur adipiscing elit. Ut tempor, quam et mattis </a:t>
            </a:r>
          </a:p>
          <a:p>
            <a:pPr marL="205974" indent="-128585">
              <a:buFont typeface="Arial" panose="020B0604020202020204" pitchFamily="34" charset="0"/>
              <a:buChar char="•"/>
            </a:pPr>
            <a:r>
              <a:rPr lang="en-US" sz="1100" dirty="0"/>
              <a:t>pulvinar, mauris ligula </a:t>
            </a:r>
          </a:p>
          <a:p>
            <a:pPr marL="205974" indent="-128585">
              <a:buFont typeface="Arial" panose="020B0604020202020204" pitchFamily="34" charset="0"/>
              <a:buChar char="•"/>
            </a:pPr>
            <a:r>
              <a:rPr lang="en-US" sz="1100" dirty="0"/>
              <a:t>suscipit arcu, sed </a:t>
            </a:r>
          </a:p>
          <a:p>
            <a:pPr marL="205974" indent="-128585">
              <a:buFont typeface="Arial" panose="020B0604020202020204" pitchFamily="34" charset="0"/>
              <a:buChar char="•"/>
            </a:pPr>
            <a:r>
              <a:rPr lang="en-US" sz="1100" dirty="0"/>
              <a:t>elementum diam leo at </a:t>
            </a:r>
          </a:p>
          <a:p>
            <a:pPr marL="205974" indent="-128585">
              <a:buFont typeface="Arial" panose="020B0604020202020204" pitchFamily="34" charset="0"/>
              <a:buChar char="•"/>
            </a:pPr>
            <a:r>
              <a:rPr lang="en-US" sz="1100" dirty="0"/>
              <a:t>magna. Curabitur </a:t>
            </a:r>
          </a:p>
          <a:p>
            <a:pPr marL="205974" indent="-128585">
              <a:buFont typeface="Arial" panose="020B0604020202020204" pitchFamily="34" charset="0"/>
              <a:buChar char="•"/>
            </a:pPr>
            <a:r>
              <a:rPr lang="en-US" sz="1100" dirty="0"/>
              <a:t>maximus sodales</a:t>
            </a:r>
          </a:p>
        </p:txBody>
      </p:sp>
      <p:pic>
        <p:nvPicPr>
          <p:cNvPr id="49" name="Picture 48">
            <a:extLst>
              <a:ext uri="{FF2B5EF4-FFF2-40B4-BE49-F238E27FC236}">
                <a16:creationId xmlns:a16="http://schemas.microsoft.com/office/drawing/2014/main" id="{47D3C8C7-D84A-48CE-86EB-1B2518D32C57}"/>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3325111" y="1957044"/>
            <a:ext cx="848327" cy="848327"/>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pic>
        <p:nvPicPr>
          <p:cNvPr id="72" name="Picture 71">
            <a:extLst>
              <a:ext uri="{FF2B5EF4-FFF2-40B4-BE49-F238E27FC236}">
                <a16:creationId xmlns:a16="http://schemas.microsoft.com/office/drawing/2014/main" id="{BA54BA8C-3032-43C5-8712-B94C499F3526}"/>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6272278" y="1957044"/>
            <a:ext cx="848327" cy="848327"/>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spTree>
    <p:extLst>
      <p:ext uri="{BB962C8B-B14F-4D97-AF65-F5344CB8AC3E}">
        <p14:creationId xmlns:p14="http://schemas.microsoft.com/office/powerpoint/2010/main" val="169601191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2AC3D1-CB77-442C-8018-2EBDDEAC4470}"/>
              </a:ext>
            </a:extLst>
          </p:cNvPr>
          <p:cNvSpPr>
            <a:spLocks noGrp="1"/>
          </p:cNvSpPr>
          <p:nvPr>
            <p:ph type="title"/>
          </p:nvPr>
        </p:nvSpPr>
        <p:spPr>
          <a:xfrm>
            <a:off x="295153" y="102266"/>
            <a:ext cx="8576001" cy="812134"/>
          </a:xfrm>
        </p:spPr>
        <p:txBody>
          <a:bodyPr>
            <a:normAutofit/>
          </a:bodyPr>
          <a:lstStyle/>
          <a:p>
            <a:r>
              <a:rPr lang="en-US" dirty="0"/>
              <a:t>Team Profiles (Five)</a:t>
            </a:r>
          </a:p>
        </p:txBody>
      </p:sp>
      <p:sp>
        <p:nvSpPr>
          <p:cNvPr id="4" name="Slide Number Placeholder 3">
            <a:extLst>
              <a:ext uri="{FF2B5EF4-FFF2-40B4-BE49-F238E27FC236}">
                <a16:creationId xmlns:a16="http://schemas.microsoft.com/office/drawing/2014/main" id="{ADFC9D5E-50CB-43D0-8D4D-A4EE288D86FD}"/>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183</a:t>
            </a:fld>
            <a:endParaRPr lang="en-PH" dirty="0"/>
          </a:p>
        </p:txBody>
      </p:sp>
      <p:grpSp>
        <p:nvGrpSpPr>
          <p:cNvPr id="44" name="Group 43">
            <a:extLst>
              <a:ext uri="{FF2B5EF4-FFF2-40B4-BE49-F238E27FC236}">
                <a16:creationId xmlns:a16="http://schemas.microsoft.com/office/drawing/2014/main" id="{12FFE41E-263C-450B-B1D0-D7BE476C7F75}"/>
              </a:ext>
            </a:extLst>
          </p:cNvPr>
          <p:cNvGrpSpPr/>
          <p:nvPr/>
        </p:nvGrpSpPr>
        <p:grpSpPr>
          <a:xfrm>
            <a:off x="272848" y="1319514"/>
            <a:ext cx="8576000" cy="226468"/>
            <a:chOff x="363795" y="1220318"/>
            <a:chExt cx="6593568" cy="370849"/>
          </a:xfrm>
        </p:grpSpPr>
        <p:sp>
          <p:nvSpPr>
            <p:cNvPr id="45" name="TextBox 44">
              <a:extLst>
                <a:ext uri="{FF2B5EF4-FFF2-40B4-BE49-F238E27FC236}">
                  <a16:creationId xmlns:a16="http://schemas.microsoft.com/office/drawing/2014/main" id="{9A98AE7D-B4C9-4710-B3D4-532066D882D7}"/>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6" name="Straight Connector 45">
              <a:extLst>
                <a:ext uri="{FF2B5EF4-FFF2-40B4-BE49-F238E27FC236}">
                  <a16:creationId xmlns:a16="http://schemas.microsoft.com/office/drawing/2014/main" id="{74D0BED4-F54E-4E00-B688-548C8A4457FA}"/>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6949169D-A942-4B7E-8032-2C1E7C13783A}"/>
              </a:ext>
            </a:extLst>
          </p:cNvPr>
          <p:cNvGrpSpPr/>
          <p:nvPr/>
        </p:nvGrpSpPr>
        <p:grpSpPr>
          <a:xfrm>
            <a:off x="286598" y="1851949"/>
            <a:ext cx="948011" cy="948008"/>
            <a:chOff x="363794" y="2017650"/>
            <a:chExt cx="1411354" cy="1411350"/>
          </a:xfrm>
        </p:grpSpPr>
        <p:sp>
          <p:nvSpPr>
            <p:cNvPr id="31" name="Arc 30">
              <a:extLst>
                <a:ext uri="{FF2B5EF4-FFF2-40B4-BE49-F238E27FC236}">
                  <a16:creationId xmlns:a16="http://schemas.microsoft.com/office/drawing/2014/main" id="{34201B35-6557-4197-BD60-112822DE0C0E}"/>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68" name="Picture 67">
              <a:extLst>
                <a:ext uri="{FF2B5EF4-FFF2-40B4-BE49-F238E27FC236}">
                  <a16:creationId xmlns:a16="http://schemas.microsoft.com/office/drawing/2014/main" id="{6FD70147-EBC8-4BAF-9E5F-994D79F63D27}"/>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sp>
        <p:nvSpPr>
          <p:cNvPr id="33" name="Text Placeholder 5">
            <a:extLst>
              <a:ext uri="{FF2B5EF4-FFF2-40B4-BE49-F238E27FC236}">
                <a16:creationId xmlns:a16="http://schemas.microsoft.com/office/drawing/2014/main" id="{6A9D5D16-AA50-40FC-B4F5-6500998D6CA7}"/>
              </a:ext>
            </a:extLst>
          </p:cNvPr>
          <p:cNvSpPr txBox="1">
            <a:spLocks/>
          </p:cNvSpPr>
          <p:nvPr/>
        </p:nvSpPr>
        <p:spPr>
          <a:xfrm>
            <a:off x="286598" y="2954891"/>
            <a:ext cx="1568777" cy="365426"/>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latin typeface="+mj-lt"/>
              </a:rPr>
              <a:t>Name</a:t>
            </a:r>
            <a:endParaRPr lang="en-US" sz="1100" b="1" dirty="0">
              <a:solidFill>
                <a:schemeClr val="accent1"/>
              </a:solidFill>
              <a:latin typeface="+mj-lt"/>
            </a:endParaRPr>
          </a:p>
        </p:txBody>
      </p:sp>
      <p:sp>
        <p:nvSpPr>
          <p:cNvPr id="34" name="Text Placeholder 5">
            <a:extLst>
              <a:ext uri="{FF2B5EF4-FFF2-40B4-BE49-F238E27FC236}">
                <a16:creationId xmlns:a16="http://schemas.microsoft.com/office/drawing/2014/main" id="{72E2A170-F920-469D-B4A7-DA8AC50B19F2}"/>
              </a:ext>
            </a:extLst>
          </p:cNvPr>
          <p:cNvSpPr txBox="1">
            <a:spLocks/>
          </p:cNvSpPr>
          <p:nvPr/>
        </p:nvSpPr>
        <p:spPr>
          <a:xfrm>
            <a:off x="286598" y="3320317"/>
            <a:ext cx="1568777" cy="365426"/>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b="1" dirty="0"/>
              <a:t>Position</a:t>
            </a:r>
            <a:endParaRPr lang="en-US" sz="1000" b="1" dirty="0">
              <a:solidFill>
                <a:schemeClr val="accent1"/>
              </a:solidFill>
            </a:endParaRPr>
          </a:p>
        </p:txBody>
      </p:sp>
      <p:sp>
        <p:nvSpPr>
          <p:cNvPr id="35" name="TextBox 34">
            <a:extLst>
              <a:ext uri="{FF2B5EF4-FFF2-40B4-BE49-F238E27FC236}">
                <a16:creationId xmlns:a16="http://schemas.microsoft.com/office/drawing/2014/main" id="{2A4A32F1-E4EF-4054-8DE8-6B9C7A2B8F9C}"/>
              </a:ext>
            </a:extLst>
          </p:cNvPr>
          <p:cNvSpPr txBox="1"/>
          <p:nvPr/>
        </p:nvSpPr>
        <p:spPr>
          <a:xfrm>
            <a:off x="272847" y="3717907"/>
            <a:ext cx="1568777" cy="2132169"/>
          </a:xfrm>
          <a:prstGeom prst="rect">
            <a:avLst/>
          </a:prstGeom>
          <a:noFill/>
        </p:spPr>
        <p:txBody>
          <a:bodyPr wrap="square" lIns="81000" tIns="0" rIns="0" bIns="0" rtlCol="0" anchor="t">
            <a:noAutofit/>
          </a:bodyPr>
          <a:lstStyle/>
          <a:p>
            <a:r>
              <a:rPr lang="en-US" sz="1000" dirty="0"/>
              <a:t>Lorem ipsum dolor sit amet, consectetur adipiscing elit. Ut tempor, quam et mattis </a:t>
            </a:r>
          </a:p>
          <a:p>
            <a:pPr marL="205974" indent="-128585">
              <a:buFont typeface="Arial" panose="020B0604020202020204" pitchFamily="34" charset="0"/>
              <a:buChar char="•"/>
            </a:pPr>
            <a:r>
              <a:rPr lang="en-US" sz="1000" dirty="0"/>
              <a:t>pulvinar, mauris ligula </a:t>
            </a:r>
          </a:p>
          <a:p>
            <a:pPr marL="205974" indent="-128585">
              <a:buFont typeface="Arial" panose="020B0604020202020204" pitchFamily="34" charset="0"/>
              <a:buChar char="•"/>
            </a:pPr>
            <a:r>
              <a:rPr lang="en-US" sz="1000" dirty="0"/>
              <a:t>suscipit arcu, sed </a:t>
            </a:r>
          </a:p>
          <a:p>
            <a:pPr marL="205974" indent="-128585">
              <a:buFont typeface="Arial" panose="020B0604020202020204" pitchFamily="34" charset="0"/>
              <a:buChar char="•"/>
            </a:pPr>
            <a:r>
              <a:rPr lang="en-US" sz="1000" dirty="0"/>
              <a:t>elementum diam</a:t>
            </a:r>
          </a:p>
          <a:p>
            <a:pPr marL="205974" indent="-128585">
              <a:buFont typeface="Arial" panose="020B0604020202020204" pitchFamily="34" charset="0"/>
              <a:buChar char="•"/>
            </a:pPr>
            <a:r>
              <a:rPr lang="en-US" sz="1000" dirty="0"/>
              <a:t>magna. Curabitur </a:t>
            </a:r>
          </a:p>
          <a:p>
            <a:pPr marL="205974" indent="-128585">
              <a:buFont typeface="Arial" panose="020B0604020202020204" pitchFamily="34" charset="0"/>
              <a:buChar char="•"/>
            </a:pPr>
            <a:r>
              <a:rPr lang="en-US" sz="1000" dirty="0"/>
              <a:t>maximus sodales</a:t>
            </a:r>
          </a:p>
        </p:txBody>
      </p:sp>
      <p:sp>
        <p:nvSpPr>
          <p:cNvPr id="38" name="Text Placeholder 5">
            <a:extLst>
              <a:ext uri="{FF2B5EF4-FFF2-40B4-BE49-F238E27FC236}">
                <a16:creationId xmlns:a16="http://schemas.microsoft.com/office/drawing/2014/main" id="{56B5CA4C-54AD-4E4F-B837-7EB8149336D0}"/>
              </a:ext>
            </a:extLst>
          </p:cNvPr>
          <p:cNvSpPr txBox="1">
            <a:spLocks/>
          </p:cNvSpPr>
          <p:nvPr/>
        </p:nvSpPr>
        <p:spPr>
          <a:xfrm>
            <a:off x="2034967" y="2954893"/>
            <a:ext cx="1568777" cy="365426"/>
          </a:xfrm>
          <a:prstGeom prst="rect">
            <a:avLst/>
          </a:prstGeom>
          <a:solidFill>
            <a:schemeClr val="bg2"/>
          </a:solidFill>
        </p:spPr>
        <p:txBody>
          <a:bodyPr lIns="81000" tIns="0" rIns="0" bIns="0" anchor="ctr">
            <a:noAutofit/>
          </a:bodyPr>
          <a:lstStyle>
            <a:defPPr>
              <a:defRPr lang="en-US"/>
            </a:defPPr>
            <a:lvl1pPr indent="0">
              <a:lnSpc>
                <a:spcPct val="90000"/>
              </a:lnSpc>
              <a:spcBef>
                <a:spcPts val="1000"/>
              </a:spcBef>
              <a:buClr>
                <a:schemeClr val="accent1"/>
              </a:buClr>
              <a:buFont typeface="Arial" panose="020B0604020202020204" pitchFamily="34" charset="0"/>
              <a:buNone/>
              <a:defRPr sz="1600" b="1">
                <a:latin typeface="+mj-lt"/>
              </a:defRPr>
            </a:lvl1pPr>
            <a:lvl2pPr marL="685800" indent="-228600">
              <a:lnSpc>
                <a:spcPct val="90000"/>
              </a:lnSpc>
              <a:spcBef>
                <a:spcPts val="500"/>
              </a:spcBef>
              <a:buClr>
                <a:schemeClr val="accent1"/>
              </a:buClr>
              <a:buFont typeface="Arial" panose="020B0604020202020204" pitchFamily="34" charset="0"/>
              <a:buChar char="•"/>
              <a:defRPr sz="2400"/>
            </a:lvl2pPr>
            <a:lvl3pPr marL="1143000" indent="-228600">
              <a:lnSpc>
                <a:spcPct val="90000"/>
              </a:lnSpc>
              <a:spcBef>
                <a:spcPts val="500"/>
              </a:spcBef>
              <a:buClr>
                <a:schemeClr val="accent1"/>
              </a:buClr>
              <a:buFont typeface="Arial" panose="020B0604020202020204" pitchFamily="34" charset="0"/>
              <a:buChar char="•"/>
              <a:defRPr sz="2000"/>
            </a:lvl3pPr>
            <a:lvl4pPr marL="1600200" indent="-228600">
              <a:lnSpc>
                <a:spcPct val="90000"/>
              </a:lnSpc>
              <a:spcBef>
                <a:spcPts val="500"/>
              </a:spcBef>
              <a:buClr>
                <a:schemeClr val="accent1"/>
              </a:buClr>
              <a:buFont typeface="Arial" panose="020B0604020202020204" pitchFamily="34" charset="0"/>
              <a:buChar char="•"/>
            </a:lvl4pPr>
            <a:lvl5pPr marL="2057400" indent="-228600">
              <a:lnSpc>
                <a:spcPct val="90000"/>
              </a:lnSpc>
              <a:spcBef>
                <a:spcPts val="500"/>
              </a:spcBef>
              <a:buClr>
                <a:schemeClr val="accent1"/>
              </a:buClr>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100" dirty="0"/>
              <a:t>Name</a:t>
            </a:r>
          </a:p>
        </p:txBody>
      </p:sp>
      <p:sp>
        <p:nvSpPr>
          <p:cNvPr id="39" name="Text Placeholder 5">
            <a:extLst>
              <a:ext uri="{FF2B5EF4-FFF2-40B4-BE49-F238E27FC236}">
                <a16:creationId xmlns:a16="http://schemas.microsoft.com/office/drawing/2014/main" id="{F6DFA083-C62C-4B52-821C-BAA2F7D2EA27}"/>
              </a:ext>
            </a:extLst>
          </p:cNvPr>
          <p:cNvSpPr txBox="1">
            <a:spLocks/>
          </p:cNvSpPr>
          <p:nvPr/>
        </p:nvSpPr>
        <p:spPr>
          <a:xfrm>
            <a:off x="2034967" y="3320321"/>
            <a:ext cx="1568777" cy="365426"/>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b="1" dirty="0"/>
              <a:t>Position</a:t>
            </a:r>
            <a:endParaRPr lang="en-US" sz="1000" b="1" dirty="0">
              <a:solidFill>
                <a:schemeClr val="accent1"/>
              </a:solidFill>
            </a:endParaRPr>
          </a:p>
        </p:txBody>
      </p:sp>
      <p:sp>
        <p:nvSpPr>
          <p:cNvPr id="40" name="TextBox 39">
            <a:extLst>
              <a:ext uri="{FF2B5EF4-FFF2-40B4-BE49-F238E27FC236}">
                <a16:creationId xmlns:a16="http://schemas.microsoft.com/office/drawing/2014/main" id="{6D1FDC5A-2DB9-4095-B3A5-B83552E2E10E}"/>
              </a:ext>
            </a:extLst>
          </p:cNvPr>
          <p:cNvSpPr txBox="1"/>
          <p:nvPr/>
        </p:nvSpPr>
        <p:spPr>
          <a:xfrm>
            <a:off x="2021217" y="3717909"/>
            <a:ext cx="1568777" cy="2132169"/>
          </a:xfrm>
          <a:prstGeom prst="rect">
            <a:avLst/>
          </a:prstGeom>
          <a:noFill/>
        </p:spPr>
        <p:txBody>
          <a:bodyPr wrap="square" lIns="81000" tIns="0" rIns="0" bIns="0" rtlCol="0" anchor="t">
            <a:noAutofit/>
          </a:bodyPr>
          <a:lstStyle/>
          <a:p>
            <a:r>
              <a:rPr lang="en-US" sz="1000" dirty="0"/>
              <a:t>Lorem ipsum dolor sit amet, consectetur adipiscing elit. Ut tempor, quam et mattis </a:t>
            </a:r>
          </a:p>
          <a:p>
            <a:pPr marL="205974" indent="-128585">
              <a:buFont typeface="Arial" panose="020B0604020202020204" pitchFamily="34" charset="0"/>
              <a:buChar char="•"/>
            </a:pPr>
            <a:r>
              <a:rPr lang="en-US" sz="1000" dirty="0"/>
              <a:t>pulvinar, mauris ligula </a:t>
            </a:r>
          </a:p>
          <a:p>
            <a:pPr marL="205974" indent="-128585">
              <a:buFont typeface="Arial" panose="020B0604020202020204" pitchFamily="34" charset="0"/>
              <a:buChar char="•"/>
            </a:pPr>
            <a:r>
              <a:rPr lang="en-US" sz="1000" dirty="0"/>
              <a:t>suscipit arcu, sed </a:t>
            </a:r>
          </a:p>
          <a:p>
            <a:pPr marL="205974" indent="-128585">
              <a:buFont typeface="Arial" panose="020B0604020202020204" pitchFamily="34" charset="0"/>
              <a:buChar char="•"/>
            </a:pPr>
            <a:r>
              <a:rPr lang="en-US" sz="1000" dirty="0"/>
              <a:t>elementum diam</a:t>
            </a:r>
          </a:p>
          <a:p>
            <a:pPr marL="205974" indent="-128585">
              <a:buFont typeface="Arial" panose="020B0604020202020204" pitchFamily="34" charset="0"/>
              <a:buChar char="•"/>
            </a:pPr>
            <a:r>
              <a:rPr lang="en-US" sz="1000" dirty="0"/>
              <a:t>magna. Curabitur </a:t>
            </a:r>
          </a:p>
          <a:p>
            <a:pPr marL="205974" indent="-128585">
              <a:buFont typeface="Arial" panose="020B0604020202020204" pitchFamily="34" charset="0"/>
              <a:buChar char="•"/>
            </a:pPr>
            <a:r>
              <a:rPr lang="en-US" sz="1000" dirty="0"/>
              <a:t>maximus sodales</a:t>
            </a:r>
          </a:p>
        </p:txBody>
      </p:sp>
      <p:sp>
        <p:nvSpPr>
          <p:cNvPr id="42" name="Text Placeholder 5">
            <a:extLst>
              <a:ext uri="{FF2B5EF4-FFF2-40B4-BE49-F238E27FC236}">
                <a16:creationId xmlns:a16="http://schemas.microsoft.com/office/drawing/2014/main" id="{06B5CD8F-C502-43B7-A9F2-62A2010701EB}"/>
              </a:ext>
            </a:extLst>
          </p:cNvPr>
          <p:cNvSpPr txBox="1">
            <a:spLocks/>
          </p:cNvSpPr>
          <p:nvPr/>
        </p:nvSpPr>
        <p:spPr>
          <a:xfrm>
            <a:off x="3783336" y="2954893"/>
            <a:ext cx="1568777" cy="365426"/>
          </a:xfrm>
          <a:prstGeom prst="rect">
            <a:avLst/>
          </a:prstGeom>
          <a:solidFill>
            <a:schemeClr val="bg2"/>
          </a:solidFill>
        </p:spPr>
        <p:txBody>
          <a:bodyPr lIns="81000" tIns="0" rIns="0" bIns="0" anchor="ctr">
            <a:noAutofit/>
          </a:bodyPr>
          <a:lstStyle>
            <a:defPPr>
              <a:defRPr lang="en-US"/>
            </a:defPPr>
            <a:lvl1pPr indent="0">
              <a:lnSpc>
                <a:spcPct val="90000"/>
              </a:lnSpc>
              <a:spcBef>
                <a:spcPts val="1000"/>
              </a:spcBef>
              <a:buClr>
                <a:schemeClr val="accent1"/>
              </a:buClr>
              <a:buFont typeface="Arial" panose="020B0604020202020204" pitchFamily="34" charset="0"/>
              <a:buNone/>
              <a:defRPr sz="1600" b="1">
                <a:latin typeface="+mj-lt"/>
              </a:defRPr>
            </a:lvl1pPr>
            <a:lvl2pPr marL="685800" indent="-228600">
              <a:lnSpc>
                <a:spcPct val="90000"/>
              </a:lnSpc>
              <a:spcBef>
                <a:spcPts val="500"/>
              </a:spcBef>
              <a:buClr>
                <a:schemeClr val="accent1"/>
              </a:buClr>
              <a:buFont typeface="Arial" panose="020B0604020202020204" pitchFamily="34" charset="0"/>
              <a:buChar char="•"/>
              <a:defRPr sz="2400"/>
            </a:lvl2pPr>
            <a:lvl3pPr marL="1143000" indent="-228600">
              <a:lnSpc>
                <a:spcPct val="90000"/>
              </a:lnSpc>
              <a:spcBef>
                <a:spcPts val="500"/>
              </a:spcBef>
              <a:buClr>
                <a:schemeClr val="accent1"/>
              </a:buClr>
              <a:buFont typeface="Arial" panose="020B0604020202020204" pitchFamily="34" charset="0"/>
              <a:buChar char="•"/>
              <a:defRPr sz="2000"/>
            </a:lvl3pPr>
            <a:lvl4pPr marL="1600200" indent="-228600">
              <a:lnSpc>
                <a:spcPct val="90000"/>
              </a:lnSpc>
              <a:spcBef>
                <a:spcPts val="500"/>
              </a:spcBef>
              <a:buClr>
                <a:schemeClr val="accent1"/>
              </a:buClr>
              <a:buFont typeface="Arial" panose="020B0604020202020204" pitchFamily="34" charset="0"/>
              <a:buChar char="•"/>
            </a:lvl4pPr>
            <a:lvl5pPr marL="2057400" indent="-228600">
              <a:lnSpc>
                <a:spcPct val="90000"/>
              </a:lnSpc>
              <a:spcBef>
                <a:spcPts val="500"/>
              </a:spcBef>
              <a:buClr>
                <a:schemeClr val="accent1"/>
              </a:buClr>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100" dirty="0"/>
              <a:t>Name</a:t>
            </a:r>
          </a:p>
        </p:txBody>
      </p:sp>
      <p:sp>
        <p:nvSpPr>
          <p:cNvPr id="43" name="Text Placeholder 5">
            <a:extLst>
              <a:ext uri="{FF2B5EF4-FFF2-40B4-BE49-F238E27FC236}">
                <a16:creationId xmlns:a16="http://schemas.microsoft.com/office/drawing/2014/main" id="{4167F58E-2ED7-48AA-90DD-40AB5AC6E9ED}"/>
              </a:ext>
            </a:extLst>
          </p:cNvPr>
          <p:cNvSpPr txBox="1">
            <a:spLocks/>
          </p:cNvSpPr>
          <p:nvPr/>
        </p:nvSpPr>
        <p:spPr>
          <a:xfrm>
            <a:off x="3783336" y="3320321"/>
            <a:ext cx="1568777" cy="365426"/>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b="1" dirty="0"/>
              <a:t>Position</a:t>
            </a:r>
            <a:endParaRPr lang="en-US" sz="1000" b="1" dirty="0">
              <a:solidFill>
                <a:schemeClr val="accent1"/>
              </a:solidFill>
            </a:endParaRPr>
          </a:p>
        </p:txBody>
      </p:sp>
      <p:sp>
        <p:nvSpPr>
          <p:cNvPr id="47" name="TextBox 46">
            <a:extLst>
              <a:ext uri="{FF2B5EF4-FFF2-40B4-BE49-F238E27FC236}">
                <a16:creationId xmlns:a16="http://schemas.microsoft.com/office/drawing/2014/main" id="{6BBBD5FC-6C21-4FD2-8801-674471945887}"/>
              </a:ext>
            </a:extLst>
          </p:cNvPr>
          <p:cNvSpPr txBox="1"/>
          <p:nvPr/>
        </p:nvSpPr>
        <p:spPr>
          <a:xfrm>
            <a:off x="3769585" y="3717909"/>
            <a:ext cx="1568777" cy="2132169"/>
          </a:xfrm>
          <a:prstGeom prst="rect">
            <a:avLst/>
          </a:prstGeom>
          <a:noFill/>
        </p:spPr>
        <p:txBody>
          <a:bodyPr wrap="square" lIns="81000" tIns="0" rIns="0" bIns="0" rtlCol="0" anchor="t">
            <a:noAutofit/>
          </a:bodyPr>
          <a:lstStyle/>
          <a:p>
            <a:r>
              <a:rPr lang="en-US" sz="1000" dirty="0"/>
              <a:t>Lorem ipsum dolor sit amet, consectetur adipiscing elit. Ut tempor, quam et mattis </a:t>
            </a:r>
          </a:p>
          <a:p>
            <a:pPr marL="205974" indent="-128585">
              <a:buFont typeface="Arial" panose="020B0604020202020204" pitchFamily="34" charset="0"/>
              <a:buChar char="•"/>
            </a:pPr>
            <a:r>
              <a:rPr lang="en-US" sz="1000" dirty="0"/>
              <a:t>pulvinar, mauris ligula </a:t>
            </a:r>
          </a:p>
          <a:p>
            <a:pPr marL="205974" indent="-128585">
              <a:buFont typeface="Arial" panose="020B0604020202020204" pitchFamily="34" charset="0"/>
              <a:buChar char="•"/>
            </a:pPr>
            <a:r>
              <a:rPr lang="en-US" sz="1000" dirty="0"/>
              <a:t>suscipit arcu, sed </a:t>
            </a:r>
          </a:p>
          <a:p>
            <a:pPr marL="205974" indent="-128585">
              <a:buFont typeface="Arial" panose="020B0604020202020204" pitchFamily="34" charset="0"/>
              <a:buChar char="•"/>
            </a:pPr>
            <a:r>
              <a:rPr lang="en-US" sz="1000" dirty="0"/>
              <a:t>elementum diam</a:t>
            </a:r>
          </a:p>
          <a:p>
            <a:pPr marL="205974" indent="-128585">
              <a:buFont typeface="Arial" panose="020B0604020202020204" pitchFamily="34" charset="0"/>
              <a:buChar char="•"/>
            </a:pPr>
            <a:r>
              <a:rPr lang="en-US" sz="1000" dirty="0"/>
              <a:t>magna. Curabitur </a:t>
            </a:r>
          </a:p>
          <a:p>
            <a:pPr marL="205974" indent="-128585">
              <a:buFont typeface="Arial" panose="020B0604020202020204" pitchFamily="34" charset="0"/>
              <a:buChar char="•"/>
            </a:pPr>
            <a:r>
              <a:rPr lang="en-US" sz="1000" dirty="0"/>
              <a:t>maximus sodales</a:t>
            </a:r>
          </a:p>
        </p:txBody>
      </p:sp>
      <p:sp>
        <p:nvSpPr>
          <p:cNvPr id="22" name="Text Placeholder 5">
            <a:extLst>
              <a:ext uri="{FF2B5EF4-FFF2-40B4-BE49-F238E27FC236}">
                <a16:creationId xmlns:a16="http://schemas.microsoft.com/office/drawing/2014/main" id="{86BFD8FA-37C0-4C03-B93A-DFDDA2D8D899}"/>
              </a:ext>
            </a:extLst>
          </p:cNvPr>
          <p:cNvSpPr txBox="1">
            <a:spLocks/>
          </p:cNvSpPr>
          <p:nvPr/>
        </p:nvSpPr>
        <p:spPr>
          <a:xfrm>
            <a:off x="5531704" y="2954893"/>
            <a:ext cx="1568777" cy="365426"/>
          </a:xfrm>
          <a:prstGeom prst="rect">
            <a:avLst/>
          </a:prstGeom>
          <a:solidFill>
            <a:schemeClr val="bg2"/>
          </a:solidFill>
        </p:spPr>
        <p:txBody>
          <a:bodyPr lIns="81000" tIns="0" rIns="0" bIns="0" anchor="ctr">
            <a:noAutofit/>
          </a:bodyPr>
          <a:lstStyle>
            <a:defPPr>
              <a:defRPr lang="en-US"/>
            </a:defPPr>
            <a:lvl1pPr indent="0">
              <a:lnSpc>
                <a:spcPct val="90000"/>
              </a:lnSpc>
              <a:spcBef>
                <a:spcPts val="1000"/>
              </a:spcBef>
              <a:buClr>
                <a:schemeClr val="accent1"/>
              </a:buClr>
              <a:buFont typeface="Arial" panose="020B0604020202020204" pitchFamily="34" charset="0"/>
              <a:buNone/>
              <a:defRPr sz="1600" b="1">
                <a:latin typeface="+mj-lt"/>
              </a:defRPr>
            </a:lvl1pPr>
            <a:lvl2pPr marL="685800" indent="-228600">
              <a:lnSpc>
                <a:spcPct val="90000"/>
              </a:lnSpc>
              <a:spcBef>
                <a:spcPts val="500"/>
              </a:spcBef>
              <a:buClr>
                <a:schemeClr val="accent1"/>
              </a:buClr>
              <a:buFont typeface="Arial" panose="020B0604020202020204" pitchFamily="34" charset="0"/>
              <a:buChar char="•"/>
              <a:defRPr sz="2400"/>
            </a:lvl2pPr>
            <a:lvl3pPr marL="1143000" indent="-228600">
              <a:lnSpc>
                <a:spcPct val="90000"/>
              </a:lnSpc>
              <a:spcBef>
                <a:spcPts val="500"/>
              </a:spcBef>
              <a:buClr>
                <a:schemeClr val="accent1"/>
              </a:buClr>
              <a:buFont typeface="Arial" panose="020B0604020202020204" pitchFamily="34" charset="0"/>
              <a:buChar char="•"/>
              <a:defRPr sz="2000"/>
            </a:lvl3pPr>
            <a:lvl4pPr marL="1600200" indent="-228600">
              <a:lnSpc>
                <a:spcPct val="90000"/>
              </a:lnSpc>
              <a:spcBef>
                <a:spcPts val="500"/>
              </a:spcBef>
              <a:buClr>
                <a:schemeClr val="accent1"/>
              </a:buClr>
              <a:buFont typeface="Arial" panose="020B0604020202020204" pitchFamily="34" charset="0"/>
              <a:buChar char="•"/>
            </a:lvl4pPr>
            <a:lvl5pPr marL="2057400" indent="-228600">
              <a:lnSpc>
                <a:spcPct val="90000"/>
              </a:lnSpc>
              <a:spcBef>
                <a:spcPts val="500"/>
              </a:spcBef>
              <a:buClr>
                <a:schemeClr val="accent1"/>
              </a:buClr>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100" dirty="0"/>
              <a:t>Name</a:t>
            </a:r>
          </a:p>
        </p:txBody>
      </p:sp>
      <p:sp>
        <p:nvSpPr>
          <p:cNvPr id="23" name="Text Placeholder 5">
            <a:extLst>
              <a:ext uri="{FF2B5EF4-FFF2-40B4-BE49-F238E27FC236}">
                <a16:creationId xmlns:a16="http://schemas.microsoft.com/office/drawing/2014/main" id="{FC3E307B-585D-4365-923F-D8787F1B108C}"/>
              </a:ext>
            </a:extLst>
          </p:cNvPr>
          <p:cNvSpPr txBox="1">
            <a:spLocks/>
          </p:cNvSpPr>
          <p:nvPr/>
        </p:nvSpPr>
        <p:spPr>
          <a:xfrm>
            <a:off x="5531704" y="3320321"/>
            <a:ext cx="1568777" cy="365426"/>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b="1" dirty="0"/>
              <a:t>Position</a:t>
            </a:r>
            <a:endParaRPr lang="en-US" sz="1000" b="1" dirty="0">
              <a:solidFill>
                <a:schemeClr val="accent1"/>
              </a:solidFill>
            </a:endParaRPr>
          </a:p>
        </p:txBody>
      </p:sp>
      <p:sp>
        <p:nvSpPr>
          <p:cNvPr id="24" name="TextBox 23">
            <a:extLst>
              <a:ext uri="{FF2B5EF4-FFF2-40B4-BE49-F238E27FC236}">
                <a16:creationId xmlns:a16="http://schemas.microsoft.com/office/drawing/2014/main" id="{DC4238BE-E166-4FE3-B3DD-E41E26713F12}"/>
              </a:ext>
            </a:extLst>
          </p:cNvPr>
          <p:cNvSpPr txBox="1"/>
          <p:nvPr/>
        </p:nvSpPr>
        <p:spPr>
          <a:xfrm>
            <a:off x="5517952" y="3717909"/>
            <a:ext cx="1568777" cy="2132169"/>
          </a:xfrm>
          <a:prstGeom prst="rect">
            <a:avLst/>
          </a:prstGeom>
          <a:noFill/>
        </p:spPr>
        <p:txBody>
          <a:bodyPr wrap="square" lIns="81000" tIns="0" rIns="0" bIns="0" rtlCol="0" anchor="t">
            <a:noAutofit/>
          </a:bodyPr>
          <a:lstStyle/>
          <a:p>
            <a:r>
              <a:rPr lang="en-US" sz="1000" dirty="0"/>
              <a:t>Lorem ipsum dolor sit amet, consectetur adipiscing elit. Ut tempor, quam et mattis </a:t>
            </a:r>
          </a:p>
          <a:p>
            <a:pPr marL="205974" indent="-128585">
              <a:buFont typeface="Arial" panose="020B0604020202020204" pitchFamily="34" charset="0"/>
              <a:buChar char="•"/>
            </a:pPr>
            <a:r>
              <a:rPr lang="en-US" sz="1000" dirty="0"/>
              <a:t>pulvinar, mauris ligula </a:t>
            </a:r>
          </a:p>
          <a:p>
            <a:pPr marL="205974" indent="-128585">
              <a:buFont typeface="Arial" panose="020B0604020202020204" pitchFamily="34" charset="0"/>
              <a:buChar char="•"/>
            </a:pPr>
            <a:r>
              <a:rPr lang="en-US" sz="1000" dirty="0"/>
              <a:t>suscipit arcu, sed </a:t>
            </a:r>
          </a:p>
          <a:p>
            <a:pPr marL="205974" indent="-128585">
              <a:buFont typeface="Arial" panose="020B0604020202020204" pitchFamily="34" charset="0"/>
              <a:buChar char="•"/>
            </a:pPr>
            <a:r>
              <a:rPr lang="en-US" sz="1000" dirty="0"/>
              <a:t>elementum diam</a:t>
            </a:r>
          </a:p>
          <a:p>
            <a:pPr marL="205974" indent="-128585">
              <a:buFont typeface="Arial" panose="020B0604020202020204" pitchFamily="34" charset="0"/>
              <a:buChar char="•"/>
            </a:pPr>
            <a:r>
              <a:rPr lang="en-US" sz="1000" dirty="0"/>
              <a:t>magna. Curabitur </a:t>
            </a:r>
          </a:p>
          <a:p>
            <a:pPr marL="205974" indent="-128585">
              <a:buFont typeface="Arial" panose="020B0604020202020204" pitchFamily="34" charset="0"/>
              <a:buChar char="•"/>
            </a:pPr>
            <a:r>
              <a:rPr lang="en-US" sz="1000" dirty="0"/>
              <a:t>maximus sodales</a:t>
            </a:r>
          </a:p>
        </p:txBody>
      </p:sp>
      <p:sp>
        <p:nvSpPr>
          <p:cNvPr id="25" name="Text Placeholder 5">
            <a:extLst>
              <a:ext uri="{FF2B5EF4-FFF2-40B4-BE49-F238E27FC236}">
                <a16:creationId xmlns:a16="http://schemas.microsoft.com/office/drawing/2014/main" id="{D4566AE5-8894-4F91-B2DC-1F4888BB9986}"/>
              </a:ext>
            </a:extLst>
          </p:cNvPr>
          <p:cNvSpPr txBox="1">
            <a:spLocks/>
          </p:cNvSpPr>
          <p:nvPr/>
        </p:nvSpPr>
        <p:spPr>
          <a:xfrm>
            <a:off x="7280073" y="2954893"/>
            <a:ext cx="1568777" cy="365426"/>
          </a:xfrm>
          <a:prstGeom prst="rect">
            <a:avLst/>
          </a:prstGeom>
          <a:solidFill>
            <a:schemeClr val="bg2"/>
          </a:solidFill>
        </p:spPr>
        <p:txBody>
          <a:bodyPr lIns="81000" tIns="0" rIns="0" bIns="0" anchor="ctr">
            <a:noAutofit/>
          </a:bodyPr>
          <a:lstStyle>
            <a:defPPr>
              <a:defRPr lang="en-US"/>
            </a:defPPr>
            <a:lvl1pPr indent="0">
              <a:lnSpc>
                <a:spcPct val="90000"/>
              </a:lnSpc>
              <a:spcBef>
                <a:spcPts val="1000"/>
              </a:spcBef>
              <a:buClr>
                <a:schemeClr val="accent1"/>
              </a:buClr>
              <a:buFont typeface="Arial" panose="020B0604020202020204" pitchFamily="34" charset="0"/>
              <a:buNone/>
              <a:defRPr sz="1600" b="1">
                <a:latin typeface="+mj-lt"/>
              </a:defRPr>
            </a:lvl1pPr>
            <a:lvl2pPr marL="685800" indent="-228600">
              <a:lnSpc>
                <a:spcPct val="90000"/>
              </a:lnSpc>
              <a:spcBef>
                <a:spcPts val="500"/>
              </a:spcBef>
              <a:buClr>
                <a:schemeClr val="accent1"/>
              </a:buClr>
              <a:buFont typeface="Arial" panose="020B0604020202020204" pitchFamily="34" charset="0"/>
              <a:buChar char="•"/>
              <a:defRPr sz="2400"/>
            </a:lvl2pPr>
            <a:lvl3pPr marL="1143000" indent="-228600">
              <a:lnSpc>
                <a:spcPct val="90000"/>
              </a:lnSpc>
              <a:spcBef>
                <a:spcPts val="500"/>
              </a:spcBef>
              <a:buClr>
                <a:schemeClr val="accent1"/>
              </a:buClr>
              <a:buFont typeface="Arial" panose="020B0604020202020204" pitchFamily="34" charset="0"/>
              <a:buChar char="•"/>
              <a:defRPr sz="2000"/>
            </a:lvl3pPr>
            <a:lvl4pPr marL="1600200" indent="-228600">
              <a:lnSpc>
                <a:spcPct val="90000"/>
              </a:lnSpc>
              <a:spcBef>
                <a:spcPts val="500"/>
              </a:spcBef>
              <a:buClr>
                <a:schemeClr val="accent1"/>
              </a:buClr>
              <a:buFont typeface="Arial" panose="020B0604020202020204" pitchFamily="34" charset="0"/>
              <a:buChar char="•"/>
            </a:lvl4pPr>
            <a:lvl5pPr marL="2057400" indent="-228600">
              <a:lnSpc>
                <a:spcPct val="90000"/>
              </a:lnSpc>
              <a:spcBef>
                <a:spcPts val="500"/>
              </a:spcBef>
              <a:buClr>
                <a:schemeClr val="accent1"/>
              </a:buClr>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100" dirty="0"/>
              <a:t>Name</a:t>
            </a:r>
          </a:p>
        </p:txBody>
      </p:sp>
      <p:sp>
        <p:nvSpPr>
          <p:cNvPr id="26" name="Text Placeholder 5">
            <a:extLst>
              <a:ext uri="{FF2B5EF4-FFF2-40B4-BE49-F238E27FC236}">
                <a16:creationId xmlns:a16="http://schemas.microsoft.com/office/drawing/2014/main" id="{8B2A7A0A-1673-4093-AA91-FB83872A156B}"/>
              </a:ext>
            </a:extLst>
          </p:cNvPr>
          <p:cNvSpPr txBox="1">
            <a:spLocks/>
          </p:cNvSpPr>
          <p:nvPr/>
        </p:nvSpPr>
        <p:spPr>
          <a:xfrm>
            <a:off x="7280073" y="3320321"/>
            <a:ext cx="1568777" cy="365426"/>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b="1" dirty="0"/>
              <a:t>Position</a:t>
            </a:r>
            <a:endParaRPr lang="en-US" sz="1000" b="1" dirty="0">
              <a:solidFill>
                <a:schemeClr val="accent1"/>
              </a:solidFill>
            </a:endParaRPr>
          </a:p>
        </p:txBody>
      </p:sp>
      <p:sp>
        <p:nvSpPr>
          <p:cNvPr id="27" name="TextBox 26">
            <a:extLst>
              <a:ext uri="{FF2B5EF4-FFF2-40B4-BE49-F238E27FC236}">
                <a16:creationId xmlns:a16="http://schemas.microsoft.com/office/drawing/2014/main" id="{66224DC6-774C-4DC2-9C7C-2DB36A6302A6}"/>
              </a:ext>
            </a:extLst>
          </p:cNvPr>
          <p:cNvSpPr txBox="1"/>
          <p:nvPr/>
        </p:nvSpPr>
        <p:spPr>
          <a:xfrm>
            <a:off x="7266322" y="3717909"/>
            <a:ext cx="1568777" cy="2132169"/>
          </a:xfrm>
          <a:prstGeom prst="rect">
            <a:avLst/>
          </a:prstGeom>
          <a:noFill/>
        </p:spPr>
        <p:txBody>
          <a:bodyPr wrap="square" lIns="81000" tIns="0" rIns="0" bIns="0" rtlCol="0" anchor="t">
            <a:noAutofit/>
          </a:bodyPr>
          <a:lstStyle/>
          <a:p>
            <a:r>
              <a:rPr lang="en-US" sz="1000" dirty="0"/>
              <a:t>Lorem ipsum dolor sit amet, consectetur adipiscing elit. Ut tempor, quam et mattis </a:t>
            </a:r>
          </a:p>
          <a:p>
            <a:pPr marL="205974" indent="-128585">
              <a:buFont typeface="Arial" panose="020B0604020202020204" pitchFamily="34" charset="0"/>
              <a:buChar char="•"/>
            </a:pPr>
            <a:r>
              <a:rPr lang="en-US" sz="1000" dirty="0"/>
              <a:t>pulvinar, mauris ligula </a:t>
            </a:r>
          </a:p>
          <a:p>
            <a:pPr marL="205974" indent="-128585">
              <a:buFont typeface="Arial" panose="020B0604020202020204" pitchFamily="34" charset="0"/>
              <a:buChar char="•"/>
            </a:pPr>
            <a:r>
              <a:rPr lang="en-US" sz="1000" dirty="0"/>
              <a:t>suscipit arcu, sed </a:t>
            </a:r>
          </a:p>
          <a:p>
            <a:pPr marL="205974" indent="-128585">
              <a:buFont typeface="Arial" panose="020B0604020202020204" pitchFamily="34" charset="0"/>
              <a:buChar char="•"/>
            </a:pPr>
            <a:r>
              <a:rPr lang="en-US" sz="1000" dirty="0"/>
              <a:t>elementum diam</a:t>
            </a:r>
          </a:p>
          <a:p>
            <a:pPr marL="205974" indent="-128585">
              <a:buFont typeface="Arial" panose="020B0604020202020204" pitchFamily="34" charset="0"/>
              <a:buChar char="•"/>
            </a:pPr>
            <a:r>
              <a:rPr lang="en-US" sz="1000" dirty="0"/>
              <a:t>magna. Curabitur </a:t>
            </a:r>
          </a:p>
          <a:p>
            <a:pPr marL="205974" indent="-128585">
              <a:buFont typeface="Arial" panose="020B0604020202020204" pitchFamily="34" charset="0"/>
              <a:buChar char="•"/>
            </a:pPr>
            <a:r>
              <a:rPr lang="en-US" sz="1000" dirty="0"/>
              <a:t>maximus sodales</a:t>
            </a:r>
          </a:p>
        </p:txBody>
      </p:sp>
      <p:grpSp>
        <p:nvGrpSpPr>
          <p:cNvPr id="36" name="Group 35">
            <a:extLst>
              <a:ext uri="{FF2B5EF4-FFF2-40B4-BE49-F238E27FC236}">
                <a16:creationId xmlns:a16="http://schemas.microsoft.com/office/drawing/2014/main" id="{60EEDBF0-F502-4686-B4C5-49FC2A62EA6E}"/>
              </a:ext>
            </a:extLst>
          </p:cNvPr>
          <p:cNvGrpSpPr/>
          <p:nvPr/>
        </p:nvGrpSpPr>
        <p:grpSpPr>
          <a:xfrm>
            <a:off x="2034967" y="1851951"/>
            <a:ext cx="948011" cy="948008"/>
            <a:chOff x="363794" y="2017650"/>
            <a:chExt cx="1411354" cy="1411350"/>
          </a:xfrm>
        </p:grpSpPr>
        <p:sp>
          <p:nvSpPr>
            <p:cNvPr id="37" name="Arc 36">
              <a:extLst>
                <a:ext uri="{FF2B5EF4-FFF2-40B4-BE49-F238E27FC236}">
                  <a16:creationId xmlns:a16="http://schemas.microsoft.com/office/drawing/2014/main" id="{83BB69E3-0C53-4867-97E9-AD8C47E43DAB}"/>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41" name="Picture 40">
              <a:extLst>
                <a:ext uri="{FF2B5EF4-FFF2-40B4-BE49-F238E27FC236}">
                  <a16:creationId xmlns:a16="http://schemas.microsoft.com/office/drawing/2014/main" id="{30B8FC70-723D-4123-A6DC-2378A61D07A2}"/>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48" name="Group 47">
            <a:extLst>
              <a:ext uri="{FF2B5EF4-FFF2-40B4-BE49-F238E27FC236}">
                <a16:creationId xmlns:a16="http://schemas.microsoft.com/office/drawing/2014/main" id="{BA344236-E6FC-4432-B1B0-2E57C33D4D6B}"/>
              </a:ext>
            </a:extLst>
          </p:cNvPr>
          <p:cNvGrpSpPr/>
          <p:nvPr/>
        </p:nvGrpSpPr>
        <p:grpSpPr>
          <a:xfrm>
            <a:off x="3783336" y="1851951"/>
            <a:ext cx="948011" cy="948008"/>
            <a:chOff x="363794" y="2017650"/>
            <a:chExt cx="1411354" cy="1411350"/>
          </a:xfrm>
        </p:grpSpPr>
        <p:sp>
          <p:nvSpPr>
            <p:cNvPr id="50" name="Arc 49">
              <a:extLst>
                <a:ext uri="{FF2B5EF4-FFF2-40B4-BE49-F238E27FC236}">
                  <a16:creationId xmlns:a16="http://schemas.microsoft.com/office/drawing/2014/main" id="{DCB8736C-4003-4213-81D0-1D5C2780EF61}"/>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51" name="Picture 50">
              <a:extLst>
                <a:ext uri="{FF2B5EF4-FFF2-40B4-BE49-F238E27FC236}">
                  <a16:creationId xmlns:a16="http://schemas.microsoft.com/office/drawing/2014/main" id="{AF39509E-70F7-4867-BF95-ED38DAA68D18}"/>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52" name="Group 51">
            <a:extLst>
              <a:ext uri="{FF2B5EF4-FFF2-40B4-BE49-F238E27FC236}">
                <a16:creationId xmlns:a16="http://schemas.microsoft.com/office/drawing/2014/main" id="{2FA7DC7A-743C-40DC-B992-A75FED170772}"/>
              </a:ext>
            </a:extLst>
          </p:cNvPr>
          <p:cNvGrpSpPr/>
          <p:nvPr/>
        </p:nvGrpSpPr>
        <p:grpSpPr>
          <a:xfrm>
            <a:off x="5531704" y="1851951"/>
            <a:ext cx="948011" cy="948008"/>
            <a:chOff x="363794" y="2017650"/>
            <a:chExt cx="1411354" cy="1411350"/>
          </a:xfrm>
        </p:grpSpPr>
        <p:sp>
          <p:nvSpPr>
            <p:cNvPr id="53" name="Arc 52">
              <a:extLst>
                <a:ext uri="{FF2B5EF4-FFF2-40B4-BE49-F238E27FC236}">
                  <a16:creationId xmlns:a16="http://schemas.microsoft.com/office/drawing/2014/main" id="{3B08E1EE-4954-4264-9BC7-0DC7B12739F4}"/>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54" name="Picture 53">
              <a:extLst>
                <a:ext uri="{FF2B5EF4-FFF2-40B4-BE49-F238E27FC236}">
                  <a16:creationId xmlns:a16="http://schemas.microsoft.com/office/drawing/2014/main" id="{8FAB3ADB-A958-4C26-9AE4-C15BA548FC63}"/>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55" name="Group 54">
            <a:extLst>
              <a:ext uri="{FF2B5EF4-FFF2-40B4-BE49-F238E27FC236}">
                <a16:creationId xmlns:a16="http://schemas.microsoft.com/office/drawing/2014/main" id="{5A1EBD36-AFAC-4BE5-9326-1C93414D8FCE}"/>
              </a:ext>
            </a:extLst>
          </p:cNvPr>
          <p:cNvGrpSpPr/>
          <p:nvPr/>
        </p:nvGrpSpPr>
        <p:grpSpPr>
          <a:xfrm>
            <a:off x="7280073" y="1851951"/>
            <a:ext cx="948011" cy="948008"/>
            <a:chOff x="363794" y="2017650"/>
            <a:chExt cx="1411354" cy="1411350"/>
          </a:xfrm>
        </p:grpSpPr>
        <p:sp>
          <p:nvSpPr>
            <p:cNvPr id="56" name="Arc 55">
              <a:extLst>
                <a:ext uri="{FF2B5EF4-FFF2-40B4-BE49-F238E27FC236}">
                  <a16:creationId xmlns:a16="http://schemas.microsoft.com/office/drawing/2014/main" id="{F7E09616-9F8A-4808-971C-D20DEA4D0975}"/>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57" name="Picture 56">
              <a:extLst>
                <a:ext uri="{FF2B5EF4-FFF2-40B4-BE49-F238E27FC236}">
                  <a16:creationId xmlns:a16="http://schemas.microsoft.com/office/drawing/2014/main" id="{CDC25AB5-73D3-400E-84CA-78FBFC23C5CE}"/>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spTree>
    <p:extLst>
      <p:ext uri="{BB962C8B-B14F-4D97-AF65-F5344CB8AC3E}">
        <p14:creationId xmlns:p14="http://schemas.microsoft.com/office/powerpoint/2010/main" val="394450238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2AC3D1-CB77-442C-8018-2EBDDEAC4470}"/>
              </a:ext>
            </a:extLst>
          </p:cNvPr>
          <p:cNvSpPr>
            <a:spLocks noGrp="1"/>
          </p:cNvSpPr>
          <p:nvPr>
            <p:ph type="title"/>
          </p:nvPr>
        </p:nvSpPr>
        <p:spPr>
          <a:xfrm>
            <a:off x="295153" y="102266"/>
            <a:ext cx="8576001" cy="812134"/>
          </a:xfrm>
        </p:spPr>
        <p:txBody>
          <a:bodyPr>
            <a:normAutofit/>
          </a:bodyPr>
          <a:lstStyle/>
          <a:p>
            <a:r>
              <a:rPr lang="en-US" dirty="0"/>
              <a:t>Team Grid (Six)</a:t>
            </a:r>
          </a:p>
        </p:txBody>
      </p:sp>
      <p:sp>
        <p:nvSpPr>
          <p:cNvPr id="5" name="Slide Number Placeholder 4">
            <a:extLst>
              <a:ext uri="{FF2B5EF4-FFF2-40B4-BE49-F238E27FC236}">
                <a16:creationId xmlns:a16="http://schemas.microsoft.com/office/drawing/2014/main" id="{42893D17-A31E-4EA7-AAF3-9D0B691E5ABA}"/>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184</a:t>
            </a:fld>
            <a:endParaRPr lang="en-PH" dirty="0"/>
          </a:p>
        </p:txBody>
      </p:sp>
      <p:grpSp>
        <p:nvGrpSpPr>
          <p:cNvPr id="49" name="Group 48">
            <a:extLst>
              <a:ext uri="{FF2B5EF4-FFF2-40B4-BE49-F238E27FC236}">
                <a16:creationId xmlns:a16="http://schemas.microsoft.com/office/drawing/2014/main" id="{8A624CF8-24B2-458D-ACF8-0E11D5F65915}"/>
              </a:ext>
            </a:extLst>
          </p:cNvPr>
          <p:cNvGrpSpPr/>
          <p:nvPr/>
        </p:nvGrpSpPr>
        <p:grpSpPr>
          <a:xfrm>
            <a:off x="286598" y="4226926"/>
            <a:ext cx="948011" cy="948008"/>
            <a:chOff x="363794" y="2017650"/>
            <a:chExt cx="1411354" cy="1411350"/>
          </a:xfrm>
        </p:grpSpPr>
        <p:sp>
          <p:nvSpPr>
            <p:cNvPr id="58" name="Arc 57">
              <a:extLst>
                <a:ext uri="{FF2B5EF4-FFF2-40B4-BE49-F238E27FC236}">
                  <a16:creationId xmlns:a16="http://schemas.microsoft.com/office/drawing/2014/main" id="{2BECFF37-D145-474B-8E6C-814BE78A6A1A}"/>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59" name="Picture 58">
              <a:extLst>
                <a:ext uri="{FF2B5EF4-FFF2-40B4-BE49-F238E27FC236}">
                  <a16:creationId xmlns:a16="http://schemas.microsoft.com/office/drawing/2014/main" id="{AB603EE7-1050-476B-A0B4-81C0BD2BC98E}"/>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60" name="Group 59">
            <a:extLst>
              <a:ext uri="{FF2B5EF4-FFF2-40B4-BE49-F238E27FC236}">
                <a16:creationId xmlns:a16="http://schemas.microsoft.com/office/drawing/2014/main" id="{C7A72D57-DF44-4A0A-95CB-E81843780504}"/>
              </a:ext>
            </a:extLst>
          </p:cNvPr>
          <p:cNvGrpSpPr/>
          <p:nvPr/>
        </p:nvGrpSpPr>
        <p:grpSpPr>
          <a:xfrm>
            <a:off x="1328732" y="4249940"/>
            <a:ext cx="1582528" cy="901980"/>
            <a:chOff x="1771640" y="2251433"/>
            <a:chExt cx="2110037" cy="1202640"/>
          </a:xfrm>
        </p:grpSpPr>
        <p:sp>
          <p:nvSpPr>
            <p:cNvPr id="61" name="Text Placeholder 5">
              <a:extLst>
                <a:ext uri="{FF2B5EF4-FFF2-40B4-BE49-F238E27FC236}">
                  <a16:creationId xmlns:a16="http://schemas.microsoft.com/office/drawing/2014/main" id="{6EFF02D3-CC58-4879-B71C-2D83BA19B737}"/>
                </a:ext>
              </a:extLst>
            </p:cNvPr>
            <p:cNvSpPr txBox="1">
              <a:spLocks/>
            </p:cNvSpPr>
            <p:nvPr/>
          </p:nvSpPr>
          <p:spPr>
            <a:xfrm>
              <a:off x="1789975" y="2251433"/>
              <a:ext cx="2091702" cy="295887"/>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50" b="1" dirty="0">
                  <a:latin typeface="+mj-lt"/>
                </a:rPr>
                <a:t>Name</a:t>
              </a:r>
              <a:endParaRPr lang="en-US" sz="1050" b="1" dirty="0">
                <a:solidFill>
                  <a:schemeClr val="accent1"/>
                </a:solidFill>
                <a:latin typeface="+mj-lt"/>
              </a:endParaRPr>
            </a:p>
          </p:txBody>
        </p:sp>
        <p:sp>
          <p:nvSpPr>
            <p:cNvPr id="62" name="Text Placeholder 5">
              <a:extLst>
                <a:ext uri="{FF2B5EF4-FFF2-40B4-BE49-F238E27FC236}">
                  <a16:creationId xmlns:a16="http://schemas.microsoft.com/office/drawing/2014/main" id="{20456DC2-4BCE-4AEA-98DC-69233D8FF76C}"/>
                </a:ext>
              </a:extLst>
            </p:cNvPr>
            <p:cNvSpPr txBox="1">
              <a:spLocks/>
            </p:cNvSpPr>
            <p:nvPr/>
          </p:nvSpPr>
          <p:spPr>
            <a:xfrm>
              <a:off x="1789975" y="2547320"/>
              <a:ext cx="2091702" cy="295887"/>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Position</a:t>
              </a:r>
              <a:endParaRPr lang="en-US" sz="900" dirty="0">
                <a:solidFill>
                  <a:schemeClr val="accent1"/>
                </a:solidFill>
              </a:endParaRPr>
            </a:p>
          </p:txBody>
        </p:sp>
        <p:sp>
          <p:nvSpPr>
            <p:cNvPr id="63" name="TextBox 62">
              <a:extLst>
                <a:ext uri="{FF2B5EF4-FFF2-40B4-BE49-F238E27FC236}">
                  <a16:creationId xmlns:a16="http://schemas.microsoft.com/office/drawing/2014/main" id="{76D757B3-9C89-40EA-8B4B-DC2654F28E85}"/>
                </a:ext>
              </a:extLst>
            </p:cNvPr>
            <p:cNvSpPr txBox="1"/>
            <p:nvPr/>
          </p:nvSpPr>
          <p:spPr>
            <a:xfrm>
              <a:off x="1771640" y="2869250"/>
              <a:ext cx="2091702" cy="584823"/>
            </a:xfrm>
            <a:prstGeom prst="rect">
              <a:avLst/>
            </a:prstGeom>
            <a:noFill/>
          </p:spPr>
          <p:txBody>
            <a:bodyPr wrap="square" lIns="81000" tIns="0" rIns="0" bIns="0" rtlCol="0" anchor="t">
              <a:noAutofit/>
            </a:bodyPr>
            <a:lstStyle/>
            <a:p>
              <a:pPr marL="128585" indent="-128585">
                <a:buFont typeface="Arial" panose="020B0604020202020204" pitchFamily="34" charset="0"/>
                <a:buChar char="•"/>
              </a:pPr>
              <a:r>
                <a:rPr lang="en-US" sz="900" dirty="0"/>
                <a:t>Lorem ipsum dolor sit amet, consectetur adipiscing elit. </a:t>
              </a:r>
            </a:p>
          </p:txBody>
        </p:sp>
      </p:grpSp>
      <p:grpSp>
        <p:nvGrpSpPr>
          <p:cNvPr id="72" name="Group 71">
            <a:extLst>
              <a:ext uri="{FF2B5EF4-FFF2-40B4-BE49-F238E27FC236}">
                <a16:creationId xmlns:a16="http://schemas.microsoft.com/office/drawing/2014/main" id="{7A64F944-16E0-4B60-9807-B43C6E315C37}"/>
              </a:ext>
            </a:extLst>
          </p:cNvPr>
          <p:cNvGrpSpPr/>
          <p:nvPr/>
        </p:nvGrpSpPr>
        <p:grpSpPr>
          <a:xfrm>
            <a:off x="3255394" y="4226928"/>
            <a:ext cx="948011" cy="948008"/>
            <a:chOff x="363794" y="2017650"/>
            <a:chExt cx="1411354" cy="1411350"/>
          </a:xfrm>
        </p:grpSpPr>
        <p:sp>
          <p:nvSpPr>
            <p:cNvPr id="73" name="Arc 72">
              <a:extLst>
                <a:ext uri="{FF2B5EF4-FFF2-40B4-BE49-F238E27FC236}">
                  <a16:creationId xmlns:a16="http://schemas.microsoft.com/office/drawing/2014/main" id="{6217142E-789D-4370-9054-E0827B03D387}"/>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74" name="Picture 73">
              <a:extLst>
                <a:ext uri="{FF2B5EF4-FFF2-40B4-BE49-F238E27FC236}">
                  <a16:creationId xmlns:a16="http://schemas.microsoft.com/office/drawing/2014/main" id="{5FE6BCDC-B24D-49E1-BC38-E37405FF10C6}"/>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75" name="Group 74">
            <a:extLst>
              <a:ext uri="{FF2B5EF4-FFF2-40B4-BE49-F238E27FC236}">
                <a16:creationId xmlns:a16="http://schemas.microsoft.com/office/drawing/2014/main" id="{F4173A00-3343-4B9F-90E4-80134A41B88D}"/>
              </a:ext>
            </a:extLst>
          </p:cNvPr>
          <p:cNvGrpSpPr/>
          <p:nvPr/>
        </p:nvGrpSpPr>
        <p:grpSpPr>
          <a:xfrm>
            <a:off x="4297527" y="4249940"/>
            <a:ext cx="1582528" cy="901980"/>
            <a:chOff x="1771640" y="2251433"/>
            <a:chExt cx="2110037" cy="1202640"/>
          </a:xfrm>
        </p:grpSpPr>
        <p:sp>
          <p:nvSpPr>
            <p:cNvPr id="76" name="Text Placeholder 5">
              <a:extLst>
                <a:ext uri="{FF2B5EF4-FFF2-40B4-BE49-F238E27FC236}">
                  <a16:creationId xmlns:a16="http://schemas.microsoft.com/office/drawing/2014/main" id="{E1FD9DAE-0DD1-4991-AF1F-5751ECA44ECE}"/>
                </a:ext>
              </a:extLst>
            </p:cNvPr>
            <p:cNvSpPr txBox="1">
              <a:spLocks/>
            </p:cNvSpPr>
            <p:nvPr/>
          </p:nvSpPr>
          <p:spPr>
            <a:xfrm>
              <a:off x="1789975" y="2251433"/>
              <a:ext cx="2091702" cy="295887"/>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50" b="1" dirty="0">
                  <a:latin typeface="+mj-lt"/>
                </a:rPr>
                <a:t>Name</a:t>
              </a:r>
              <a:endParaRPr lang="en-US" sz="1050" b="1" dirty="0">
                <a:solidFill>
                  <a:schemeClr val="accent1"/>
                </a:solidFill>
                <a:latin typeface="+mj-lt"/>
              </a:endParaRPr>
            </a:p>
          </p:txBody>
        </p:sp>
        <p:sp>
          <p:nvSpPr>
            <p:cNvPr id="77" name="Text Placeholder 5">
              <a:extLst>
                <a:ext uri="{FF2B5EF4-FFF2-40B4-BE49-F238E27FC236}">
                  <a16:creationId xmlns:a16="http://schemas.microsoft.com/office/drawing/2014/main" id="{80587213-4140-45D9-BB33-D604903F78AA}"/>
                </a:ext>
              </a:extLst>
            </p:cNvPr>
            <p:cNvSpPr txBox="1">
              <a:spLocks/>
            </p:cNvSpPr>
            <p:nvPr/>
          </p:nvSpPr>
          <p:spPr>
            <a:xfrm>
              <a:off x="1789975" y="2547320"/>
              <a:ext cx="2091702" cy="295887"/>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Position</a:t>
              </a:r>
              <a:endParaRPr lang="en-US" sz="900" dirty="0">
                <a:solidFill>
                  <a:schemeClr val="accent1"/>
                </a:solidFill>
              </a:endParaRPr>
            </a:p>
          </p:txBody>
        </p:sp>
        <p:sp>
          <p:nvSpPr>
            <p:cNvPr id="78" name="TextBox 77">
              <a:extLst>
                <a:ext uri="{FF2B5EF4-FFF2-40B4-BE49-F238E27FC236}">
                  <a16:creationId xmlns:a16="http://schemas.microsoft.com/office/drawing/2014/main" id="{97B848F0-57C5-4661-86CD-A0D935E17EA4}"/>
                </a:ext>
              </a:extLst>
            </p:cNvPr>
            <p:cNvSpPr txBox="1"/>
            <p:nvPr/>
          </p:nvSpPr>
          <p:spPr>
            <a:xfrm>
              <a:off x="1771640" y="2869250"/>
              <a:ext cx="2091702" cy="584823"/>
            </a:xfrm>
            <a:prstGeom prst="rect">
              <a:avLst/>
            </a:prstGeom>
            <a:noFill/>
          </p:spPr>
          <p:txBody>
            <a:bodyPr wrap="square" lIns="81000" tIns="0" rIns="0" bIns="0" rtlCol="0" anchor="t">
              <a:noAutofit/>
            </a:bodyPr>
            <a:lstStyle/>
            <a:p>
              <a:pPr marL="128585" indent="-128585">
                <a:buFont typeface="Arial" panose="020B0604020202020204" pitchFamily="34" charset="0"/>
                <a:buChar char="•"/>
              </a:pPr>
              <a:r>
                <a:rPr lang="en-US" sz="900" dirty="0"/>
                <a:t>Lorem ipsum dolor sit amet, consectetur adipiscing elit. </a:t>
              </a:r>
            </a:p>
          </p:txBody>
        </p:sp>
      </p:grpSp>
      <p:grpSp>
        <p:nvGrpSpPr>
          <p:cNvPr id="8" name="Group 7">
            <a:extLst>
              <a:ext uri="{FF2B5EF4-FFF2-40B4-BE49-F238E27FC236}">
                <a16:creationId xmlns:a16="http://schemas.microsoft.com/office/drawing/2014/main" id="{91A5AB59-E9CB-470F-987B-55A9E2EEBE02}"/>
              </a:ext>
            </a:extLst>
          </p:cNvPr>
          <p:cNvGrpSpPr/>
          <p:nvPr/>
        </p:nvGrpSpPr>
        <p:grpSpPr>
          <a:xfrm>
            <a:off x="286598" y="2489123"/>
            <a:ext cx="8562251" cy="948010"/>
            <a:chOff x="286598" y="2707420"/>
            <a:chExt cx="8562251" cy="948010"/>
          </a:xfrm>
        </p:grpSpPr>
        <p:grpSp>
          <p:nvGrpSpPr>
            <p:cNvPr id="10" name="Group 9">
              <a:extLst>
                <a:ext uri="{FF2B5EF4-FFF2-40B4-BE49-F238E27FC236}">
                  <a16:creationId xmlns:a16="http://schemas.microsoft.com/office/drawing/2014/main" id="{6949169D-A942-4B7E-8032-2C1E7C13783A}"/>
                </a:ext>
              </a:extLst>
            </p:cNvPr>
            <p:cNvGrpSpPr/>
            <p:nvPr/>
          </p:nvGrpSpPr>
          <p:grpSpPr>
            <a:xfrm>
              <a:off x="286598" y="2707420"/>
              <a:ext cx="948011" cy="948008"/>
              <a:chOff x="363794" y="2017650"/>
              <a:chExt cx="1411354" cy="1411350"/>
            </a:xfrm>
          </p:grpSpPr>
          <p:sp>
            <p:nvSpPr>
              <p:cNvPr id="31" name="Arc 30">
                <a:extLst>
                  <a:ext uri="{FF2B5EF4-FFF2-40B4-BE49-F238E27FC236}">
                    <a16:creationId xmlns:a16="http://schemas.microsoft.com/office/drawing/2014/main" id="{34201B35-6557-4197-BD60-112822DE0C0E}"/>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68" name="Picture 67">
                <a:extLst>
                  <a:ext uri="{FF2B5EF4-FFF2-40B4-BE49-F238E27FC236}">
                    <a16:creationId xmlns:a16="http://schemas.microsoft.com/office/drawing/2014/main" id="{6FD70147-EBC8-4BAF-9E5F-994D79F63D27}"/>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3" name="Group 2">
              <a:extLst>
                <a:ext uri="{FF2B5EF4-FFF2-40B4-BE49-F238E27FC236}">
                  <a16:creationId xmlns:a16="http://schemas.microsoft.com/office/drawing/2014/main" id="{322BA030-DE1B-4F60-9480-2097B605691B}"/>
                </a:ext>
              </a:extLst>
            </p:cNvPr>
            <p:cNvGrpSpPr/>
            <p:nvPr/>
          </p:nvGrpSpPr>
          <p:grpSpPr>
            <a:xfrm>
              <a:off x="1328732" y="2730434"/>
              <a:ext cx="1582528" cy="901980"/>
              <a:chOff x="1771640" y="2251433"/>
              <a:chExt cx="2110037" cy="1202640"/>
            </a:xfrm>
          </p:grpSpPr>
          <p:sp>
            <p:nvSpPr>
              <p:cNvPr id="33" name="Text Placeholder 5">
                <a:extLst>
                  <a:ext uri="{FF2B5EF4-FFF2-40B4-BE49-F238E27FC236}">
                    <a16:creationId xmlns:a16="http://schemas.microsoft.com/office/drawing/2014/main" id="{6A9D5D16-AA50-40FC-B4F5-6500998D6CA7}"/>
                  </a:ext>
                </a:extLst>
              </p:cNvPr>
              <p:cNvSpPr txBox="1">
                <a:spLocks/>
              </p:cNvSpPr>
              <p:nvPr/>
            </p:nvSpPr>
            <p:spPr>
              <a:xfrm>
                <a:off x="1789975" y="2251433"/>
                <a:ext cx="2091702" cy="295887"/>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50" b="1" dirty="0">
                    <a:latin typeface="+mj-lt"/>
                  </a:rPr>
                  <a:t>Name</a:t>
                </a:r>
                <a:endParaRPr lang="en-US" sz="1050" b="1" dirty="0">
                  <a:solidFill>
                    <a:schemeClr val="accent1"/>
                  </a:solidFill>
                  <a:latin typeface="+mj-lt"/>
                </a:endParaRPr>
              </a:p>
            </p:txBody>
          </p:sp>
          <p:sp>
            <p:nvSpPr>
              <p:cNvPr id="34" name="Text Placeholder 5">
                <a:extLst>
                  <a:ext uri="{FF2B5EF4-FFF2-40B4-BE49-F238E27FC236}">
                    <a16:creationId xmlns:a16="http://schemas.microsoft.com/office/drawing/2014/main" id="{72E2A170-F920-469D-B4A7-DA8AC50B19F2}"/>
                  </a:ext>
                </a:extLst>
              </p:cNvPr>
              <p:cNvSpPr txBox="1">
                <a:spLocks/>
              </p:cNvSpPr>
              <p:nvPr/>
            </p:nvSpPr>
            <p:spPr>
              <a:xfrm>
                <a:off x="1789975" y="2547320"/>
                <a:ext cx="2091702" cy="295887"/>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Position</a:t>
                </a:r>
                <a:endParaRPr lang="en-US" sz="900" dirty="0">
                  <a:solidFill>
                    <a:schemeClr val="accent1"/>
                  </a:solidFill>
                </a:endParaRPr>
              </a:p>
            </p:txBody>
          </p:sp>
          <p:sp>
            <p:nvSpPr>
              <p:cNvPr id="35" name="TextBox 34">
                <a:extLst>
                  <a:ext uri="{FF2B5EF4-FFF2-40B4-BE49-F238E27FC236}">
                    <a16:creationId xmlns:a16="http://schemas.microsoft.com/office/drawing/2014/main" id="{2A4A32F1-E4EF-4054-8DE8-6B9C7A2B8F9C}"/>
                  </a:ext>
                </a:extLst>
              </p:cNvPr>
              <p:cNvSpPr txBox="1"/>
              <p:nvPr/>
            </p:nvSpPr>
            <p:spPr>
              <a:xfrm>
                <a:off x="1771640" y="2869250"/>
                <a:ext cx="2091702" cy="584823"/>
              </a:xfrm>
              <a:prstGeom prst="rect">
                <a:avLst/>
              </a:prstGeom>
              <a:noFill/>
            </p:spPr>
            <p:txBody>
              <a:bodyPr wrap="square" lIns="81000" tIns="0" rIns="0" bIns="0" rtlCol="0" anchor="t">
                <a:noAutofit/>
              </a:bodyPr>
              <a:lstStyle/>
              <a:p>
                <a:pPr marL="128585" indent="-128585">
                  <a:buFont typeface="Arial" panose="020B0604020202020204" pitchFamily="34" charset="0"/>
                  <a:buChar char="•"/>
                </a:pPr>
                <a:r>
                  <a:rPr lang="en-US" sz="900" dirty="0"/>
                  <a:t>Lorem ipsum dolor sit amet, consectetur adipiscing elit. </a:t>
                </a:r>
              </a:p>
            </p:txBody>
          </p:sp>
        </p:grpSp>
        <p:grpSp>
          <p:nvGrpSpPr>
            <p:cNvPr id="64" name="Group 63">
              <a:extLst>
                <a:ext uri="{FF2B5EF4-FFF2-40B4-BE49-F238E27FC236}">
                  <a16:creationId xmlns:a16="http://schemas.microsoft.com/office/drawing/2014/main" id="{6AC94664-3DBB-489A-A9B9-138E6607D34D}"/>
                </a:ext>
              </a:extLst>
            </p:cNvPr>
            <p:cNvGrpSpPr/>
            <p:nvPr/>
          </p:nvGrpSpPr>
          <p:grpSpPr>
            <a:xfrm>
              <a:off x="3255394" y="2707422"/>
              <a:ext cx="948011" cy="948008"/>
              <a:chOff x="363794" y="2017650"/>
              <a:chExt cx="1411354" cy="1411350"/>
            </a:xfrm>
          </p:grpSpPr>
          <p:sp>
            <p:nvSpPr>
              <p:cNvPr id="65" name="Arc 64">
                <a:extLst>
                  <a:ext uri="{FF2B5EF4-FFF2-40B4-BE49-F238E27FC236}">
                    <a16:creationId xmlns:a16="http://schemas.microsoft.com/office/drawing/2014/main" id="{FB2ACB46-CB55-455A-9259-5985459CF874}"/>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66" name="Picture 65">
                <a:extLst>
                  <a:ext uri="{FF2B5EF4-FFF2-40B4-BE49-F238E27FC236}">
                    <a16:creationId xmlns:a16="http://schemas.microsoft.com/office/drawing/2014/main" id="{AB385E9F-0649-40AE-9F5E-57E4C6A6D636}"/>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67" name="Group 66">
              <a:extLst>
                <a:ext uri="{FF2B5EF4-FFF2-40B4-BE49-F238E27FC236}">
                  <a16:creationId xmlns:a16="http://schemas.microsoft.com/office/drawing/2014/main" id="{F8DC51DF-E11D-48C8-88F7-99C791F718E0}"/>
                </a:ext>
              </a:extLst>
            </p:cNvPr>
            <p:cNvGrpSpPr/>
            <p:nvPr/>
          </p:nvGrpSpPr>
          <p:grpSpPr>
            <a:xfrm>
              <a:off x="4297527" y="2730434"/>
              <a:ext cx="1582528" cy="901980"/>
              <a:chOff x="1771640" y="2251433"/>
              <a:chExt cx="2110037" cy="1202640"/>
            </a:xfrm>
          </p:grpSpPr>
          <p:sp>
            <p:nvSpPr>
              <p:cNvPr id="69" name="Text Placeholder 5">
                <a:extLst>
                  <a:ext uri="{FF2B5EF4-FFF2-40B4-BE49-F238E27FC236}">
                    <a16:creationId xmlns:a16="http://schemas.microsoft.com/office/drawing/2014/main" id="{E4E87F1E-38B1-473C-8950-55372F877B17}"/>
                  </a:ext>
                </a:extLst>
              </p:cNvPr>
              <p:cNvSpPr txBox="1">
                <a:spLocks/>
              </p:cNvSpPr>
              <p:nvPr/>
            </p:nvSpPr>
            <p:spPr>
              <a:xfrm>
                <a:off x="1789975" y="2251433"/>
                <a:ext cx="2091702" cy="295887"/>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50" b="1" dirty="0">
                    <a:latin typeface="+mj-lt"/>
                  </a:rPr>
                  <a:t>Name</a:t>
                </a:r>
                <a:endParaRPr lang="en-US" sz="1050" b="1" dirty="0">
                  <a:solidFill>
                    <a:schemeClr val="accent1"/>
                  </a:solidFill>
                  <a:latin typeface="+mj-lt"/>
                </a:endParaRPr>
              </a:p>
            </p:txBody>
          </p:sp>
          <p:sp>
            <p:nvSpPr>
              <p:cNvPr id="70" name="Text Placeholder 5">
                <a:extLst>
                  <a:ext uri="{FF2B5EF4-FFF2-40B4-BE49-F238E27FC236}">
                    <a16:creationId xmlns:a16="http://schemas.microsoft.com/office/drawing/2014/main" id="{EAAF594E-BA71-4598-9772-A20E78D00B10}"/>
                  </a:ext>
                </a:extLst>
              </p:cNvPr>
              <p:cNvSpPr txBox="1">
                <a:spLocks/>
              </p:cNvSpPr>
              <p:nvPr/>
            </p:nvSpPr>
            <p:spPr>
              <a:xfrm>
                <a:off x="1789975" y="2547320"/>
                <a:ext cx="2091702" cy="295887"/>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Position</a:t>
                </a:r>
                <a:endParaRPr lang="en-US" sz="900" dirty="0">
                  <a:solidFill>
                    <a:schemeClr val="accent1"/>
                  </a:solidFill>
                </a:endParaRPr>
              </a:p>
            </p:txBody>
          </p:sp>
          <p:sp>
            <p:nvSpPr>
              <p:cNvPr id="71" name="TextBox 70">
                <a:extLst>
                  <a:ext uri="{FF2B5EF4-FFF2-40B4-BE49-F238E27FC236}">
                    <a16:creationId xmlns:a16="http://schemas.microsoft.com/office/drawing/2014/main" id="{00D3FFA9-F983-471C-B5D3-B461A4ADD07F}"/>
                  </a:ext>
                </a:extLst>
              </p:cNvPr>
              <p:cNvSpPr txBox="1"/>
              <p:nvPr/>
            </p:nvSpPr>
            <p:spPr>
              <a:xfrm>
                <a:off x="1771640" y="2869250"/>
                <a:ext cx="2091702" cy="584823"/>
              </a:xfrm>
              <a:prstGeom prst="rect">
                <a:avLst/>
              </a:prstGeom>
              <a:noFill/>
            </p:spPr>
            <p:txBody>
              <a:bodyPr wrap="square" lIns="81000" tIns="0" rIns="0" bIns="0" rtlCol="0" anchor="t">
                <a:noAutofit/>
              </a:bodyPr>
              <a:lstStyle/>
              <a:p>
                <a:pPr marL="128585" indent="-128585">
                  <a:buFont typeface="Arial" panose="020B0604020202020204" pitchFamily="34" charset="0"/>
                  <a:buChar char="•"/>
                </a:pPr>
                <a:r>
                  <a:rPr lang="en-US" sz="900" dirty="0"/>
                  <a:t>Lorem ipsum dolor sit amet, consectetur adipiscing elit. </a:t>
                </a:r>
              </a:p>
            </p:txBody>
          </p:sp>
        </p:grpSp>
        <p:grpSp>
          <p:nvGrpSpPr>
            <p:cNvPr id="79" name="Group 78">
              <a:extLst>
                <a:ext uri="{FF2B5EF4-FFF2-40B4-BE49-F238E27FC236}">
                  <a16:creationId xmlns:a16="http://schemas.microsoft.com/office/drawing/2014/main" id="{38D49E17-1394-47B2-A589-81FA7E2010BC}"/>
                </a:ext>
              </a:extLst>
            </p:cNvPr>
            <p:cNvGrpSpPr/>
            <p:nvPr/>
          </p:nvGrpSpPr>
          <p:grpSpPr>
            <a:xfrm>
              <a:off x="6224188" y="2707422"/>
              <a:ext cx="948011" cy="948008"/>
              <a:chOff x="363794" y="2017650"/>
              <a:chExt cx="1411354" cy="1411350"/>
            </a:xfrm>
          </p:grpSpPr>
          <p:sp>
            <p:nvSpPr>
              <p:cNvPr id="80" name="Arc 79">
                <a:extLst>
                  <a:ext uri="{FF2B5EF4-FFF2-40B4-BE49-F238E27FC236}">
                    <a16:creationId xmlns:a16="http://schemas.microsoft.com/office/drawing/2014/main" id="{742BDA3B-8E21-4A9D-944C-DCC73FCA883D}"/>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81" name="Picture 80">
                <a:extLst>
                  <a:ext uri="{FF2B5EF4-FFF2-40B4-BE49-F238E27FC236}">
                    <a16:creationId xmlns:a16="http://schemas.microsoft.com/office/drawing/2014/main" id="{0E69BC3C-56D4-4E49-9CB7-B88E23154705}"/>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82" name="Group 81">
              <a:extLst>
                <a:ext uri="{FF2B5EF4-FFF2-40B4-BE49-F238E27FC236}">
                  <a16:creationId xmlns:a16="http://schemas.microsoft.com/office/drawing/2014/main" id="{6830F01C-FBE5-4015-B324-8E010C2AC4E7}"/>
                </a:ext>
              </a:extLst>
            </p:cNvPr>
            <p:cNvGrpSpPr/>
            <p:nvPr/>
          </p:nvGrpSpPr>
          <p:grpSpPr>
            <a:xfrm>
              <a:off x="7266321" y="2730434"/>
              <a:ext cx="1582528" cy="901980"/>
              <a:chOff x="1771640" y="2251433"/>
              <a:chExt cx="2110037" cy="1202640"/>
            </a:xfrm>
          </p:grpSpPr>
          <p:sp>
            <p:nvSpPr>
              <p:cNvPr id="83" name="Text Placeholder 5">
                <a:extLst>
                  <a:ext uri="{FF2B5EF4-FFF2-40B4-BE49-F238E27FC236}">
                    <a16:creationId xmlns:a16="http://schemas.microsoft.com/office/drawing/2014/main" id="{2D8BA237-73CA-4ED1-BA89-4938B69C4AFF}"/>
                  </a:ext>
                </a:extLst>
              </p:cNvPr>
              <p:cNvSpPr txBox="1">
                <a:spLocks/>
              </p:cNvSpPr>
              <p:nvPr/>
            </p:nvSpPr>
            <p:spPr>
              <a:xfrm>
                <a:off x="1789975" y="2251433"/>
                <a:ext cx="2091702" cy="295887"/>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50" b="1" dirty="0">
                    <a:latin typeface="+mj-lt"/>
                  </a:rPr>
                  <a:t>Name</a:t>
                </a:r>
                <a:endParaRPr lang="en-US" sz="1050" b="1" dirty="0">
                  <a:solidFill>
                    <a:schemeClr val="accent1"/>
                  </a:solidFill>
                  <a:latin typeface="+mj-lt"/>
                </a:endParaRPr>
              </a:p>
            </p:txBody>
          </p:sp>
          <p:sp>
            <p:nvSpPr>
              <p:cNvPr id="84" name="Text Placeholder 5">
                <a:extLst>
                  <a:ext uri="{FF2B5EF4-FFF2-40B4-BE49-F238E27FC236}">
                    <a16:creationId xmlns:a16="http://schemas.microsoft.com/office/drawing/2014/main" id="{AE4CB677-C6E3-4474-8D38-079DBEB8EABA}"/>
                  </a:ext>
                </a:extLst>
              </p:cNvPr>
              <p:cNvSpPr txBox="1">
                <a:spLocks/>
              </p:cNvSpPr>
              <p:nvPr/>
            </p:nvSpPr>
            <p:spPr>
              <a:xfrm>
                <a:off x="1789975" y="2547320"/>
                <a:ext cx="2091702" cy="295887"/>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Position</a:t>
                </a:r>
                <a:endParaRPr lang="en-US" sz="900" dirty="0">
                  <a:solidFill>
                    <a:schemeClr val="accent1"/>
                  </a:solidFill>
                </a:endParaRPr>
              </a:p>
            </p:txBody>
          </p:sp>
          <p:sp>
            <p:nvSpPr>
              <p:cNvPr id="85" name="TextBox 84">
                <a:extLst>
                  <a:ext uri="{FF2B5EF4-FFF2-40B4-BE49-F238E27FC236}">
                    <a16:creationId xmlns:a16="http://schemas.microsoft.com/office/drawing/2014/main" id="{51595E04-19CF-4956-881C-FF56B796D4B5}"/>
                  </a:ext>
                </a:extLst>
              </p:cNvPr>
              <p:cNvSpPr txBox="1"/>
              <p:nvPr/>
            </p:nvSpPr>
            <p:spPr>
              <a:xfrm>
                <a:off x="1771640" y="2869250"/>
                <a:ext cx="2091702" cy="584823"/>
              </a:xfrm>
              <a:prstGeom prst="rect">
                <a:avLst/>
              </a:prstGeom>
              <a:noFill/>
            </p:spPr>
            <p:txBody>
              <a:bodyPr wrap="square" lIns="81000" tIns="0" rIns="0" bIns="0" rtlCol="0" anchor="t">
                <a:noAutofit/>
              </a:bodyPr>
              <a:lstStyle/>
              <a:p>
                <a:pPr marL="128585" indent="-128585">
                  <a:buFont typeface="Arial" panose="020B0604020202020204" pitchFamily="34" charset="0"/>
                  <a:buChar char="•"/>
                </a:pPr>
                <a:r>
                  <a:rPr lang="en-US" sz="900" dirty="0"/>
                  <a:t>Lorem ipsum dolor sit amet, consectetur adipiscing elit. </a:t>
                </a:r>
              </a:p>
            </p:txBody>
          </p:sp>
        </p:grpSp>
      </p:grpSp>
      <p:grpSp>
        <p:nvGrpSpPr>
          <p:cNvPr id="86" name="Group 85">
            <a:extLst>
              <a:ext uri="{FF2B5EF4-FFF2-40B4-BE49-F238E27FC236}">
                <a16:creationId xmlns:a16="http://schemas.microsoft.com/office/drawing/2014/main" id="{332D58A6-81A9-467F-9D00-2D1FBFEF9B52}"/>
              </a:ext>
            </a:extLst>
          </p:cNvPr>
          <p:cNvGrpSpPr/>
          <p:nvPr/>
        </p:nvGrpSpPr>
        <p:grpSpPr>
          <a:xfrm>
            <a:off x="6224188" y="4226928"/>
            <a:ext cx="948011" cy="948008"/>
            <a:chOff x="363794" y="2017650"/>
            <a:chExt cx="1411354" cy="1411350"/>
          </a:xfrm>
        </p:grpSpPr>
        <p:sp>
          <p:nvSpPr>
            <p:cNvPr id="87" name="Arc 86">
              <a:extLst>
                <a:ext uri="{FF2B5EF4-FFF2-40B4-BE49-F238E27FC236}">
                  <a16:creationId xmlns:a16="http://schemas.microsoft.com/office/drawing/2014/main" id="{1E0BF465-82B1-4E74-BD09-C2B125439D8C}"/>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88" name="Picture 87">
              <a:extLst>
                <a:ext uri="{FF2B5EF4-FFF2-40B4-BE49-F238E27FC236}">
                  <a16:creationId xmlns:a16="http://schemas.microsoft.com/office/drawing/2014/main" id="{BF9C7A58-60B4-4692-BB17-C8CCA91B9486}"/>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89" name="Group 88">
            <a:extLst>
              <a:ext uri="{FF2B5EF4-FFF2-40B4-BE49-F238E27FC236}">
                <a16:creationId xmlns:a16="http://schemas.microsoft.com/office/drawing/2014/main" id="{62F49C31-3B0C-4208-B75C-874D0785F870}"/>
              </a:ext>
            </a:extLst>
          </p:cNvPr>
          <p:cNvGrpSpPr/>
          <p:nvPr/>
        </p:nvGrpSpPr>
        <p:grpSpPr>
          <a:xfrm>
            <a:off x="7266321" y="4249940"/>
            <a:ext cx="1582528" cy="901980"/>
            <a:chOff x="1771640" y="2251433"/>
            <a:chExt cx="2110037" cy="1202640"/>
          </a:xfrm>
        </p:grpSpPr>
        <p:sp>
          <p:nvSpPr>
            <p:cNvPr id="90" name="Text Placeholder 5">
              <a:extLst>
                <a:ext uri="{FF2B5EF4-FFF2-40B4-BE49-F238E27FC236}">
                  <a16:creationId xmlns:a16="http://schemas.microsoft.com/office/drawing/2014/main" id="{42968DC3-A378-447C-8C46-674639372B42}"/>
                </a:ext>
              </a:extLst>
            </p:cNvPr>
            <p:cNvSpPr txBox="1">
              <a:spLocks/>
            </p:cNvSpPr>
            <p:nvPr/>
          </p:nvSpPr>
          <p:spPr>
            <a:xfrm>
              <a:off x="1789975" y="2251433"/>
              <a:ext cx="2091702" cy="295887"/>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50" b="1" dirty="0">
                  <a:latin typeface="+mj-lt"/>
                </a:rPr>
                <a:t>Name</a:t>
              </a:r>
              <a:endParaRPr lang="en-US" sz="1050" b="1" dirty="0">
                <a:solidFill>
                  <a:schemeClr val="accent1"/>
                </a:solidFill>
                <a:latin typeface="+mj-lt"/>
              </a:endParaRPr>
            </a:p>
          </p:txBody>
        </p:sp>
        <p:sp>
          <p:nvSpPr>
            <p:cNvPr id="91" name="Text Placeholder 5">
              <a:extLst>
                <a:ext uri="{FF2B5EF4-FFF2-40B4-BE49-F238E27FC236}">
                  <a16:creationId xmlns:a16="http://schemas.microsoft.com/office/drawing/2014/main" id="{552CC68C-017B-45D7-8723-3A0577824C33}"/>
                </a:ext>
              </a:extLst>
            </p:cNvPr>
            <p:cNvSpPr txBox="1">
              <a:spLocks/>
            </p:cNvSpPr>
            <p:nvPr/>
          </p:nvSpPr>
          <p:spPr>
            <a:xfrm>
              <a:off x="1789975" y="2547320"/>
              <a:ext cx="2091702" cy="295887"/>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dirty="0"/>
                <a:t>Position</a:t>
              </a:r>
              <a:endParaRPr lang="en-US" sz="900" dirty="0">
                <a:solidFill>
                  <a:schemeClr val="accent1"/>
                </a:solidFill>
              </a:endParaRPr>
            </a:p>
          </p:txBody>
        </p:sp>
        <p:sp>
          <p:nvSpPr>
            <p:cNvPr id="92" name="TextBox 91">
              <a:extLst>
                <a:ext uri="{FF2B5EF4-FFF2-40B4-BE49-F238E27FC236}">
                  <a16:creationId xmlns:a16="http://schemas.microsoft.com/office/drawing/2014/main" id="{E497320F-6F08-449A-9FF2-2222D0885CC7}"/>
                </a:ext>
              </a:extLst>
            </p:cNvPr>
            <p:cNvSpPr txBox="1"/>
            <p:nvPr/>
          </p:nvSpPr>
          <p:spPr>
            <a:xfrm>
              <a:off x="1771640" y="2869250"/>
              <a:ext cx="2091702" cy="584823"/>
            </a:xfrm>
            <a:prstGeom prst="rect">
              <a:avLst/>
            </a:prstGeom>
            <a:noFill/>
          </p:spPr>
          <p:txBody>
            <a:bodyPr wrap="square" lIns="81000" tIns="0" rIns="0" bIns="0" rtlCol="0" anchor="t">
              <a:noAutofit/>
            </a:bodyPr>
            <a:lstStyle/>
            <a:p>
              <a:pPr marL="128585" indent="-128585">
                <a:buFont typeface="Arial" panose="020B0604020202020204" pitchFamily="34" charset="0"/>
                <a:buChar char="•"/>
              </a:pPr>
              <a:r>
                <a:rPr lang="en-US" sz="900" dirty="0"/>
                <a:t>Lorem ipsum dolor sit amet, consectetur adipiscing elit. </a:t>
              </a:r>
            </a:p>
          </p:txBody>
        </p:sp>
      </p:grpSp>
      <p:grpSp>
        <p:nvGrpSpPr>
          <p:cNvPr id="93" name="Group 92">
            <a:extLst>
              <a:ext uri="{FF2B5EF4-FFF2-40B4-BE49-F238E27FC236}">
                <a16:creationId xmlns:a16="http://schemas.microsoft.com/office/drawing/2014/main" id="{12BB93D3-3937-47CE-ADB5-F1F2B5BA1A49}"/>
              </a:ext>
            </a:extLst>
          </p:cNvPr>
          <p:cNvGrpSpPr/>
          <p:nvPr/>
        </p:nvGrpSpPr>
        <p:grpSpPr>
          <a:xfrm>
            <a:off x="272848" y="1319514"/>
            <a:ext cx="8576000" cy="226468"/>
            <a:chOff x="363795" y="1220318"/>
            <a:chExt cx="6593568" cy="370849"/>
          </a:xfrm>
        </p:grpSpPr>
        <p:sp>
          <p:nvSpPr>
            <p:cNvPr id="94" name="TextBox 93">
              <a:extLst>
                <a:ext uri="{FF2B5EF4-FFF2-40B4-BE49-F238E27FC236}">
                  <a16:creationId xmlns:a16="http://schemas.microsoft.com/office/drawing/2014/main" id="{130773B7-19F3-4C63-8B47-0A4325BAF767}"/>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95" name="Straight Connector 94">
              <a:extLst>
                <a:ext uri="{FF2B5EF4-FFF2-40B4-BE49-F238E27FC236}">
                  <a16:creationId xmlns:a16="http://schemas.microsoft.com/office/drawing/2014/main" id="{A00D6999-388F-4F73-B788-36222B36B5BF}"/>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6" name="ee4pContent4">
            <a:extLst>
              <a:ext uri="{FF2B5EF4-FFF2-40B4-BE49-F238E27FC236}">
                <a16:creationId xmlns:a16="http://schemas.microsoft.com/office/drawing/2014/main" id="{ED0EB914-CA98-4E38-92AA-1177B0EA1DD4}"/>
              </a:ext>
            </a:extLst>
          </p:cNvPr>
          <p:cNvSpPr txBox="1"/>
          <p:nvPr/>
        </p:nvSpPr>
        <p:spPr>
          <a:xfrm>
            <a:off x="269779" y="1585923"/>
            <a:ext cx="8576000" cy="43861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Tree>
    <p:extLst>
      <p:ext uri="{BB962C8B-B14F-4D97-AF65-F5344CB8AC3E}">
        <p14:creationId xmlns:p14="http://schemas.microsoft.com/office/powerpoint/2010/main" val="202173410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2AC3D1-CB77-442C-8018-2EBDDEAC4470}"/>
              </a:ext>
            </a:extLst>
          </p:cNvPr>
          <p:cNvSpPr>
            <a:spLocks noGrp="1"/>
          </p:cNvSpPr>
          <p:nvPr>
            <p:ph type="title"/>
          </p:nvPr>
        </p:nvSpPr>
        <p:spPr>
          <a:xfrm>
            <a:off x="295153" y="102266"/>
            <a:ext cx="8576001" cy="812134"/>
          </a:xfrm>
        </p:spPr>
        <p:txBody>
          <a:bodyPr>
            <a:normAutofit/>
          </a:bodyPr>
          <a:lstStyle/>
          <a:p>
            <a:r>
              <a:rPr lang="en-US" dirty="0"/>
              <a:t>Team Grid (Ten)</a:t>
            </a:r>
          </a:p>
        </p:txBody>
      </p:sp>
      <p:sp>
        <p:nvSpPr>
          <p:cNvPr id="4" name="Slide Number Placeholder 3">
            <a:extLst>
              <a:ext uri="{FF2B5EF4-FFF2-40B4-BE49-F238E27FC236}">
                <a16:creationId xmlns:a16="http://schemas.microsoft.com/office/drawing/2014/main" id="{9F3E1E40-2B3C-4836-9BC0-0FA6ED0CF1EC}"/>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185</a:t>
            </a:fld>
            <a:endParaRPr lang="en-PH" dirty="0"/>
          </a:p>
        </p:txBody>
      </p:sp>
      <p:grpSp>
        <p:nvGrpSpPr>
          <p:cNvPr id="10" name="Group 9">
            <a:extLst>
              <a:ext uri="{FF2B5EF4-FFF2-40B4-BE49-F238E27FC236}">
                <a16:creationId xmlns:a16="http://schemas.microsoft.com/office/drawing/2014/main" id="{6949169D-A942-4B7E-8032-2C1E7C13783A}"/>
              </a:ext>
            </a:extLst>
          </p:cNvPr>
          <p:cNvGrpSpPr/>
          <p:nvPr/>
        </p:nvGrpSpPr>
        <p:grpSpPr>
          <a:xfrm>
            <a:off x="744532" y="2298988"/>
            <a:ext cx="581629" cy="581627"/>
            <a:chOff x="363794" y="2017650"/>
            <a:chExt cx="1411354" cy="1411350"/>
          </a:xfrm>
        </p:grpSpPr>
        <p:sp>
          <p:nvSpPr>
            <p:cNvPr id="31" name="Arc 30">
              <a:extLst>
                <a:ext uri="{FF2B5EF4-FFF2-40B4-BE49-F238E27FC236}">
                  <a16:creationId xmlns:a16="http://schemas.microsoft.com/office/drawing/2014/main" id="{34201B35-6557-4197-BD60-112822DE0C0E}"/>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68" name="Picture 67">
              <a:extLst>
                <a:ext uri="{FF2B5EF4-FFF2-40B4-BE49-F238E27FC236}">
                  <a16:creationId xmlns:a16="http://schemas.microsoft.com/office/drawing/2014/main" id="{6FD70147-EBC8-4BAF-9E5F-994D79F63D27}"/>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sp>
        <p:nvSpPr>
          <p:cNvPr id="33" name="Text Placeholder 5">
            <a:extLst>
              <a:ext uri="{FF2B5EF4-FFF2-40B4-BE49-F238E27FC236}">
                <a16:creationId xmlns:a16="http://schemas.microsoft.com/office/drawing/2014/main" id="{6A9D5D16-AA50-40FC-B4F5-6500998D6CA7}"/>
              </a:ext>
            </a:extLst>
          </p:cNvPr>
          <p:cNvSpPr txBox="1">
            <a:spLocks/>
          </p:cNvSpPr>
          <p:nvPr/>
        </p:nvSpPr>
        <p:spPr>
          <a:xfrm>
            <a:off x="269780" y="2959279"/>
            <a:ext cx="1531132" cy="221915"/>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50" b="1" dirty="0">
                <a:latin typeface="+mj-lt"/>
              </a:rPr>
              <a:t>Name</a:t>
            </a:r>
            <a:endParaRPr lang="en-US" sz="1050" b="1" dirty="0">
              <a:solidFill>
                <a:schemeClr val="accent1"/>
              </a:solidFill>
              <a:latin typeface="+mj-lt"/>
            </a:endParaRPr>
          </a:p>
        </p:txBody>
      </p:sp>
      <p:sp>
        <p:nvSpPr>
          <p:cNvPr id="34" name="Text Placeholder 5">
            <a:extLst>
              <a:ext uri="{FF2B5EF4-FFF2-40B4-BE49-F238E27FC236}">
                <a16:creationId xmlns:a16="http://schemas.microsoft.com/office/drawing/2014/main" id="{72E2A170-F920-469D-B4A7-DA8AC50B19F2}"/>
              </a:ext>
            </a:extLst>
          </p:cNvPr>
          <p:cNvSpPr txBox="1">
            <a:spLocks/>
          </p:cNvSpPr>
          <p:nvPr/>
        </p:nvSpPr>
        <p:spPr>
          <a:xfrm>
            <a:off x="269780" y="3181194"/>
            <a:ext cx="1531132" cy="221915"/>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900" b="1" dirty="0"/>
              <a:t>Position</a:t>
            </a:r>
            <a:endParaRPr lang="en-US" sz="900" b="1" dirty="0">
              <a:solidFill>
                <a:schemeClr val="accent1"/>
              </a:solidFill>
            </a:endParaRPr>
          </a:p>
        </p:txBody>
      </p:sp>
      <p:sp>
        <p:nvSpPr>
          <p:cNvPr id="35" name="TextBox 34">
            <a:extLst>
              <a:ext uri="{FF2B5EF4-FFF2-40B4-BE49-F238E27FC236}">
                <a16:creationId xmlns:a16="http://schemas.microsoft.com/office/drawing/2014/main" id="{2A4A32F1-E4EF-4054-8DE8-6B9C7A2B8F9C}"/>
              </a:ext>
            </a:extLst>
          </p:cNvPr>
          <p:cNvSpPr txBox="1"/>
          <p:nvPr/>
        </p:nvSpPr>
        <p:spPr>
          <a:xfrm>
            <a:off x="269780" y="3422642"/>
            <a:ext cx="1531132" cy="336001"/>
          </a:xfrm>
          <a:prstGeom prst="rect">
            <a:avLst/>
          </a:prstGeom>
          <a:noFill/>
        </p:spPr>
        <p:txBody>
          <a:bodyPr wrap="square" lIns="81000" tIns="0" rIns="0" bIns="0" rtlCol="0" anchor="t">
            <a:noAutofit/>
          </a:bodyPr>
          <a:lstStyle/>
          <a:p>
            <a:pPr algn="ctr"/>
            <a:r>
              <a:rPr lang="en-US" sz="788" dirty="0"/>
              <a:t>Lorem ipsum dolor sit amet, consectetur adipiscing elit. </a:t>
            </a:r>
          </a:p>
        </p:txBody>
      </p:sp>
      <p:sp>
        <p:nvSpPr>
          <p:cNvPr id="120" name="Text Placeholder 5">
            <a:extLst>
              <a:ext uri="{FF2B5EF4-FFF2-40B4-BE49-F238E27FC236}">
                <a16:creationId xmlns:a16="http://schemas.microsoft.com/office/drawing/2014/main" id="{43E82D79-A32E-4531-8C8B-8CC5B645E67A}"/>
              </a:ext>
            </a:extLst>
          </p:cNvPr>
          <p:cNvSpPr txBox="1">
            <a:spLocks/>
          </p:cNvSpPr>
          <p:nvPr/>
        </p:nvSpPr>
        <p:spPr>
          <a:xfrm>
            <a:off x="2031765" y="2959280"/>
            <a:ext cx="1531132" cy="221915"/>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50" b="1" dirty="0">
                <a:latin typeface="+mj-lt"/>
              </a:rPr>
              <a:t>Name</a:t>
            </a:r>
            <a:endParaRPr lang="en-US" sz="1050" b="1" dirty="0">
              <a:solidFill>
                <a:schemeClr val="accent1"/>
              </a:solidFill>
              <a:latin typeface="+mj-lt"/>
            </a:endParaRPr>
          </a:p>
        </p:txBody>
      </p:sp>
      <p:sp>
        <p:nvSpPr>
          <p:cNvPr id="121" name="Text Placeholder 5">
            <a:extLst>
              <a:ext uri="{FF2B5EF4-FFF2-40B4-BE49-F238E27FC236}">
                <a16:creationId xmlns:a16="http://schemas.microsoft.com/office/drawing/2014/main" id="{C24BBC20-FCEF-4155-91F6-01AEA9D1088C}"/>
              </a:ext>
            </a:extLst>
          </p:cNvPr>
          <p:cNvSpPr txBox="1">
            <a:spLocks/>
          </p:cNvSpPr>
          <p:nvPr/>
        </p:nvSpPr>
        <p:spPr>
          <a:xfrm>
            <a:off x="2031765" y="3181196"/>
            <a:ext cx="1531132" cy="221915"/>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900" b="1" dirty="0"/>
              <a:t>Position</a:t>
            </a:r>
            <a:endParaRPr lang="en-US" sz="900" b="1" dirty="0">
              <a:solidFill>
                <a:schemeClr val="accent1"/>
              </a:solidFill>
            </a:endParaRPr>
          </a:p>
        </p:txBody>
      </p:sp>
      <p:sp>
        <p:nvSpPr>
          <p:cNvPr id="122" name="TextBox 121">
            <a:extLst>
              <a:ext uri="{FF2B5EF4-FFF2-40B4-BE49-F238E27FC236}">
                <a16:creationId xmlns:a16="http://schemas.microsoft.com/office/drawing/2014/main" id="{39420A8C-146D-4503-A378-D0695A771E03}"/>
              </a:ext>
            </a:extLst>
          </p:cNvPr>
          <p:cNvSpPr txBox="1"/>
          <p:nvPr/>
        </p:nvSpPr>
        <p:spPr>
          <a:xfrm>
            <a:off x="2031765" y="3422644"/>
            <a:ext cx="1531132" cy="336001"/>
          </a:xfrm>
          <a:prstGeom prst="rect">
            <a:avLst/>
          </a:prstGeom>
          <a:noFill/>
        </p:spPr>
        <p:txBody>
          <a:bodyPr wrap="square" lIns="81000" tIns="0" rIns="0" bIns="0" rtlCol="0" anchor="t">
            <a:noAutofit/>
          </a:bodyPr>
          <a:lstStyle/>
          <a:p>
            <a:pPr algn="ctr"/>
            <a:r>
              <a:rPr lang="en-US" sz="788" dirty="0"/>
              <a:t>Lorem ipsum dolor sit amet, consectetur adipiscing elit. </a:t>
            </a:r>
          </a:p>
        </p:txBody>
      </p:sp>
      <p:sp>
        <p:nvSpPr>
          <p:cNvPr id="124" name="Text Placeholder 5">
            <a:extLst>
              <a:ext uri="{FF2B5EF4-FFF2-40B4-BE49-F238E27FC236}">
                <a16:creationId xmlns:a16="http://schemas.microsoft.com/office/drawing/2014/main" id="{8A6FE0EA-EC17-4530-8D94-E6823918D064}"/>
              </a:ext>
            </a:extLst>
          </p:cNvPr>
          <p:cNvSpPr txBox="1">
            <a:spLocks/>
          </p:cNvSpPr>
          <p:nvPr/>
        </p:nvSpPr>
        <p:spPr>
          <a:xfrm>
            <a:off x="3793749" y="2959280"/>
            <a:ext cx="1531132" cy="221915"/>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50" b="1" dirty="0">
                <a:latin typeface="+mj-lt"/>
              </a:rPr>
              <a:t>Name</a:t>
            </a:r>
            <a:endParaRPr lang="en-US" sz="1050" b="1" dirty="0">
              <a:solidFill>
                <a:schemeClr val="accent1"/>
              </a:solidFill>
              <a:latin typeface="+mj-lt"/>
            </a:endParaRPr>
          </a:p>
        </p:txBody>
      </p:sp>
      <p:sp>
        <p:nvSpPr>
          <p:cNvPr id="125" name="Text Placeholder 5">
            <a:extLst>
              <a:ext uri="{FF2B5EF4-FFF2-40B4-BE49-F238E27FC236}">
                <a16:creationId xmlns:a16="http://schemas.microsoft.com/office/drawing/2014/main" id="{46F4B3AD-27F0-4269-A27C-ABBE66C1C61B}"/>
              </a:ext>
            </a:extLst>
          </p:cNvPr>
          <p:cNvSpPr txBox="1">
            <a:spLocks/>
          </p:cNvSpPr>
          <p:nvPr/>
        </p:nvSpPr>
        <p:spPr>
          <a:xfrm>
            <a:off x="3793749" y="3181196"/>
            <a:ext cx="1531132" cy="221915"/>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900" b="1" dirty="0"/>
              <a:t>Position</a:t>
            </a:r>
            <a:endParaRPr lang="en-US" sz="900" b="1" dirty="0">
              <a:solidFill>
                <a:schemeClr val="accent1"/>
              </a:solidFill>
            </a:endParaRPr>
          </a:p>
        </p:txBody>
      </p:sp>
      <p:sp>
        <p:nvSpPr>
          <p:cNvPr id="126" name="TextBox 125">
            <a:extLst>
              <a:ext uri="{FF2B5EF4-FFF2-40B4-BE49-F238E27FC236}">
                <a16:creationId xmlns:a16="http://schemas.microsoft.com/office/drawing/2014/main" id="{4D257EB0-7BEC-475E-8407-C2D65FD760D7}"/>
              </a:ext>
            </a:extLst>
          </p:cNvPr>
          <p:cNvSpPr txBox="1"/>
          <p:nvPr/>
        </p:nvSpPr>
        <p:spPr>
          <a:xfrm>
            <a:off x="3793749" y="3422644"/>
            <a:ext cx="1531132" cy="336001"/>
          </a:xfrm>
          <a:prstGeom prst="rect">
            <a:avLst/>
          </a:prstGeom>
          <a:noFill/>
        </p:spPr>
        <p:txBody>
          <a:bodyPr wrap="square" lIns="81000" tIns="0" rIns="0" bIns="0" rtlCol="0" anchor="t">
            <a:noAutofit/>
          </a:bodyPr>
          <a:lstStyle/>
          <a:p>
            <a:pPr algn="ctr"/>
            <a:r>
              <a:rPr lang="en-US" sz="788" dirty="0"/>
              <a:t>Lorem ipsum dolor sit amet, consectetur adipiscing elit. </a:t>
            </a:r>
          </a:p>
        </p:txBody>
      </p:sp>
      <p:sp>
        <p:nvSpPr>
          <p:cNvPr id="128" name="Text Placeholder 5">
            <a:extLst>
              <a:ext uri="{FF2B5EF4-FFF2-40B4-BE49-F238E27FC236}">
                <a16:creationId xmlns:a16="http://schemas.microsoft.com/office/drawing/2014/main" id="{01A0093F-76FF-4489-8A3C-1C422A57F657}"/>
              </a:ext>
            </a:extLst>
          </p:cNvPr>
          <p:cNvSpPr txBox="1">
            <a:spLocks/>
          </p:cNvSpPr>
          <p:nvPr/>
        </p:nvSpPr>
        <p:spPr>
          <a:xfrm>
            <a:off x="5555733" y="2959280"/>
            <a:ext cx="1531132" cy="221915"/>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50" b="1" dirty="0">
                <a:latin typeface="+mj-lt"/>
              </a:rPr>
              <a:t>Name</a:t>
            </a:r>
            <a:endParaRPr lang="en-US" sz="1050" b="1" dirty="0">
              <a:solidFill>
                <a:schemeClr val="accent1"/>
              </a:solidFill>
              <a:latin typeface="+mj-lt"/>
            </a:endParaRPr>
          </a:p>
        </p:txBody>
      </p:sp>
      <p:sp>
        <p:nvSpPr>
          <p:cNvPr id="129" name="Text Placeholder 5">
            <a:extLst>
              <a:ext uri="{FF2B5EF4-FFF2-40B4-BE49-F238E27FC236}">
                <a16:creationId xmlns:a16="http://schemas.microsoft.com/office/drawing/2014/main" id="{9CD9D133-278A-44E5-9654-C0BC3397C250}"/>
              </a:ext>
            </a:extLst>
          </p:cNvPr>
          <p:cNvSpPr txBox="1">
            <a:spLocks/>
          </p:cNvSpPr>
          <p:nvPr/>
        </p:nvSpPr>
        <p:spPr>
          <a:xfrm>
            <a:off x="5555733" y="3181196"/>
            <a:ext cx="1531132" cy="221915"/>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900" b="1" dirty="0"/>
              <a:t>Position</a:t>
            </a:r>
            <a:endParaRPr lang="en-US" sz="900" b="1" dirty="0">
              <a:solidFill>
                <a:schemeClr val="accent1"/>
              </a:solidFill>
            </a:endParaRPr>
          </a:p>
        </p:txBody>
      </p:sp>
      <p:sp>
        <p:nvSpPr>
          <p:cNvPr id="130" name="TextBox 129">
            <a:extLst>
              <a:ext uri="{FF2B5EF4-FFF2-40B4-BE49-F238E27FC236}">
                <a16:creationId xmlns:a16="http://schemas.microsoft.com/office/drawing/2014/main" id="{9AAA2250-575D-4797-95AC-AFB445C41E83}"/>
              </a:ext>
            </a:extLst>
          </p:cNvPr>
          <p:cNvSpPr txBox="1"/>
          <p:nvPr/>
        </p:nvSpPr>
        <p:spPr>
          <a:xfrm>
            <a:off x="5555733" y="3422644"/>
            <a:ext cx="1531132" cy="336001"/>
          </a:xfrm>
          <a:prstGeom prst="rect">
            <a:avLst/>
          </a:prstGeom>
          <a:noFill/>
        </p:spPr>
        <p:txBody>
          <a:bodyPr wrap="square" lIns="81000" tIns="0" rIns="0" bIns="0" rtlCol="0" anchor="t">
            <a:noAutofit/>
          </a:bodyPr>
          <a:lstStyle/>
          <a:p>
            <a:pPr algn="ctr"/>
            <a:r>
              <a:rPr lang="en-US" sz="788" dirty="0"/>
              <a:t>Lorem ipsum dolor sit amet, consectetur adipiscing elit. </a:t>
            </a:r>
          </a:p>
        </p:txBody>
      </p:sp>
      <p:sp>
        <p:nvSpPr>
          <p:cNvPr id="132" name="Text Placeholder 5">
            <a:extLst>
              <a:ext uri="{FF2B5EF4-FFF2-40B4-BE49-F238E27FC236}">
                <a16:creationId xmlns:a16="http://schemas.microsoft.com/office/drawing/2014/main" id="{C5AE5405-1DE5-4DF2-918C-B131E82641ED}"/>
              </a:ext>
            </a:extLst>
          </p:cNvPr>
          <p:cNvSpPr txBox="1">
            <a:spLocks/>
          </p:cNvSpPr>
          <p:nvPr/>
        </p:nvSpPr>
        <p:spPr>
          <a:xfrm>
            <a:off x="7317717" y="2959280"/>
            <a:ext cx="1531132" cy="221915"/>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50" b="1" dirty="0">
                <a:latin typeface="+mj-lt"/>
              </a:rPr>
              <a:t>Name</a:t>
            </a:r>
            <a:endParaRPr lang="en-US" sz="1050" b="1" dirty="0">
              <a:solidFill>
                <a:schemeClr val="accent1"/>
              </a:solidFill>
              <a:latin typeface="+mj-lt"/>
            </a:endParaRPr>
          </a:p>
        </p:txBody>
      </p:sp>
      <p:sp>
        <p:nvSpPr>
          <p:cNvPr id="133" name="Text Placeholder 5">
            <a:extLst>
              <a:ext uri="{FF2B5EF4-FFF2-40B4-BE49-F238E27FC236}">
                <a16:creationId xmlns:a16="http://schemas.microsoft.com/office/drawing/2014/main" id="{FB7DA87B-380A-44A6-838B-9893E65FFC0B}"/>
              </a:ext>
            </a:extLst>
          </p:cNvPr>
          <p:cNvSpPr txBox="1">
            <a:spLocks/>
          </p:cNvSpPr>
          <p:nvPr/>
        </p:nvSpPr>
        <p:spPr>
          <a:xfrm>
            <a:off x="7317717" y="3181196"/>
            <a:ext cx="1531132" cy="221915"/>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900" b="1" dirty="0"/>
              <a:t>Position</a:t>
            </a:r>
            <a:endParaRPr lang="en-US" sz="900" b="1" dirty="0">
              <a:solidFill>
                <a:schemeClr val="accent1"/>
              </a:solidFill>
            </a:endParaRPr>
          </a:p>
        </p:txBody>
      </p:sp>
      <p:sp>
        <p:nvSpPr>
          <p:cNvPr id="134" name="TextBox 133">
            <a:extLst>
              <a:ext uri="{FF2B5EF4-FFF2-40B4-BE49-F238E27FC236}">
                <a16:creationId xmlns:a16="http://schemas.microsoft.com/office/drawing/2014/main" id="{42FBEA24-1F9E-4065-BADD-6C5B5070BF6A}"/>
              </a:ext>
            </a:extLst>
          </p:cNvPr>
          <p:cNvSpPr txBox="1"/>
          <p:nvPr/>
        </p:nvSpPr>
        <p:spPr>
          <a:xfrm>
            <a:off x="7317717" y="3422644"/>
            <a:ext cx="1531132" cy="336001"/>
          </a:xfrm>
          <a:prstGeom prst="rect">
            <a:avLst/>
          </a:prstGeom>
          <a:noFill/>
        </p:spPr>
        <p:txBody>
          <a:bodyPr wrap="square" lIns="81000" tIns="0" rIns="0" bIns="0" rtlCol="0" anchor="t">
            <a:noAutofit/>
          </a:bodyPr>
          <a:lstStyle/>
          <a:p>
            <a:pPr algn="ctr"/>
            <a:r>
              <a:rPr lang="en-US" sz="788" dirty="0"/>
              <a:t>Lorem ipsum dolor sit amet, consectetur adipiscing elit. </a:t>
            </a:r>
          </a:p>
        </p:txBody>
      </p:sp>
      <p:grpSp>
        <p:nvGrpSpPr>
          <p:cNvPr id="135" name="Group 134">
            <a:extLst>
              <a:ext uri="{FF2B5EF4-FFF2-40B4-BE49-F238E27FC236}">
                <a16:creationId xmlns:a16="http://schemas.microsoft.com/office/drawing/2014/main" id="{3590F80B-2F2A-414C-9E65-8F5DAD743870}"/>
              </a:ext>
            </a:extLst>
          </p:cNvPr>
          <p:cNvGrpSpPr/>
          <p:nvPr/>
        </p:nvGrpSpPr>
        <p:grpSpPr>
          <a:xfrm>
            <a:off x="2506518" y="2298989"/>
            <a:ext cx="581629" cy="581627"/>
            <a:chOff x="363794" y="2017650"/>
            <a:chExt cx="1411354" cy="1411350"/>
          </a:xfrm>
        </p:grpSpPr>
        <p:sp>
          <p:nvSpPr>
            <p:cNvPr id="136" name="Arc 135">
              <a:extLst>
                <a:ext uri="{FF2B5EF4-FFF2-40B4-BE49-F238E27FC236}">
                  <a16:creationId xmlns:a16="http://schemas.microsoft.com/office/drawing/2014/main" id="{C9D63F68-FBBC-457D-A4B7-6EB8B59B2A61}"/>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137" name="Picture 136">
              <a:extLst>
                <a:ext uri="{FF2B5EF4-FFF2-40B4-BE49-F238E27FC236}">
                  <a16:creationId xmlns:a16="http://schemas.microsoft.com/office/drawing/2014/main" id="{8A883E57-95DF-461F-BE44-132779E594EB}"/>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138" name="Group 137">
            <a:extLst>
              <a:ext uri="{FF2B5EF4-FFF2-40B4-BE49-F238E27FC236}">
                <a16:creationId xmlns:a16="http://schemas.microsoft.com/office/drawing/2014/main" id="{7F5F2E7A-5CA6-4E65-8D1F-D5ABDAC56A53}"/>
              </a:ext>
            </a:extLst>
          </p:cNvPr>
          <p:cNvGrpSpPr/>
          <p:nvPr/>
        </p:nvGrpSpPr>
        <p:grpSpPr>
          <a:xfrm>
            <a:off x="4268502" y="2298989"/>
            <a:ext cx="581629" cy="581627"/>
            <a:chOff x="363794" y="2017650"/>
            <a:chExt cx="1411354" cy="1411350"/>
          </a:xfrm>
        </p:grpSpPr>
        <p:sp>
          <p:nvSpPr>
            <p:cNvPr id="139" name="Arc 138">
              <a:extLst>
                <a:ext uri="{FF2B5EF4-FFF2-40B4-BE49-F238E27FC236}">
                  <a16:creationId xmlns:a16="http://schemas.microsoft.com/office/drawing/2014/main" id="{0D4370D6-8B67-4EC4-A158-26638D968D2F}"/>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140" name="Picture 139">
              <a:extLst>
                <a:ext uri="{FF2B5EF4-FFF2-40B4-BE49-F238E27FC236}">
                  <a16:creationId xmlns:a16="http://schemas.microsoft.com/office/drawing/2014/main" id="{985C4FE8-52EC-4273-B158-91B6D863D88C}"/>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141" name="Group 140">
            <a:extLst>
              <a:ext uri="{FF2B5EF4-FFF2-40B4-BE49-F238E27FC236}">
                <a16:creationId xmlns:a16="http://schemas.microsoft.com/office/drawing/2014/main" id="{4ACAD8A9-6FF9-425B-BDCA-066B01F3FF25}"/>
              </a:ext>
            </a:extLst>
          </p:cNvPr>
          <p:cNvGrpSpPr/>
          <p:nvPr/>
        </p:nvGrpSpPr>
        <p:grpSpPr>
          <a:xfrm>
            <a:off x="6030486" y="2298989"/>
            <a:ext cx="581629" cy="581627"/>
            <a:chOff x="363794" y="2017650"/>
            <a:chExt cx="1411354" cy="1411350"/>
          </a:xfrm>
        </p:grpSpPr>
        <p:sp>
          <p:nvSpPr>
            <p:cNvPr id="142" name="Arc 141">
              <a:extLst>
                <a:ext uri="{FF2B5EF4-FFF2-40B4-BE49-F238E27FC236}">
                  <a16:creationId xmlns:a16="http://schemas.microsoft.com/office/drawing/2014/main" id="{8DB25DC2-380D-4597-A377-0A857880FAC3}"/>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143" name="Picture 142">
              <a:extLst>
                <a:ext uri="{FF2B5EF4-FFF2-40B4-BE49-F238E27FC236}">
                  <a16:creationId xmlns:a16="http://schemas.microsoft.com/office/drawing/2014/main" id="{A01662C5-CD1D-4003-9C49-51655D96D3AF}"/>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144" name="Group 143">
            <a:extLst>
              <a:ext uri="{FF2B5EF4-FFF2-40B4-BE49-F238E27FC236}">
                <a16:creationId xmlns:a16="http://schemas.microsoft.com/office/drawing/2014/main" id="{3E89A842-DE7D-4442-B575-721243151C39}"/>
              </a:ext>
            </a:extLst>
          </p:cNvPr>
          <p:cNvGrpSpPr/>
          <p:nvPr/>
        </p:nvGrpSpPr>
        <p:grpSpPr>
          <a:xfrm>
            <a:off x="7792470" y="2298989"/>
            <a:ext cx="581629" cy="581627"/>
            <a:chOff x="363794" y="2017650"/>
            <a:chExt cx="1411354" cy="1411350"/>
          </a:xfrm>
        </p:grpSpPr>
        <p:sp>
          <p:nvSpPr>
            <p:cNvPr id="145" name="Arc 144">
              <a:extLst>
                <a:ext uri="{FF2B5EF4-FFF2-40B4-BE49-F238E27FC236}">
                  <a16:creationId xmlns:a16="http://schemas.microsoft.com/office/drawing/2014/main" id="{7F8359C0-0C3F-4CB1-BA19-CB20A28483D3}"/>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146" name="Picture 145">
              <a:extLst>
                <a:ext uri="{FF2B5EF4-FFF2-40B4-BE49-F238E27FC236}">
                  <a16:creationId xmlns:a16="http://schemas.microsoft.com/office/drawing/2014/main" id="{1D771721-E9A8-4659-8702-B0C019A5110A}"/>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147" name="Group 146">
            <a:extLst>
              <a:ext uri="{FF2B5EF4-FFF2-40B4-BE49-F238E27FC236}">
                <a16:creationId xmlns:a16="http://schemas.microsoft.com/office/drawing/2014/main" id="{4B877513-360E-49B9-9A60-4611ECB752D8}"/>
              </a:ext>
            </a:extLst>
          </p:cNvPr>
          <p:cNvGrpSpPr/>
          <p:nvPr/>
        </p:nvGrpSpPr>
        <p:grpSpPr>
          <a:xfrm>
            <a:off x="744532" y="4186470"/>
            <a:ext cx="581629" cy="581627"/>
            <a:chOff x="363794" y="2017650"/>
            <a:chExt cx="1411354" cy="1411350"/>
          </a:xfrm>
        </p:grpSpPr>
        <p:sp>
          <p:nvSpPr>
            <p:cNvPr id="148" name="Arc 147">
              <a:extLst>
                <a:ext uri="{FF2B5EF4-FFF2-40B4-BE49-F238E27FC236}">
                  <a16:creationId xmlns:a16="http://schemas.microsoft.com/office/drawing/2014/main" id="{8ABA2711-642D-4DE4-B6D8-BE654BB1298E}"/>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149" name="Picture 148">
              <a:extLst>
                <a:ext uri="{FF2B5EF4-FFF2-40B4-BE49-F238E27FC236}">
                  <a16:creationId xmlns:a16="http://schemas.microsoft.com/office/drawing/2014/main" id="{6DA9EC97-5DA4-4954-A8CA-8BC6FB719815}"/>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sp>
        <p:nvSpPr>
          <p:cNvPr id="150" name="Text Placeholder 5">
            <a:extLst>
              <a:ext uri="{FF2B5EF4-FFF2-40B4-BE49-F238E27FC236}">
                <a16:creationId xmlns:a16="http://schemas.microsoft.com/office/drawing/2014/main" id="{0D10D69E-68D8-4DC9-BC3E-33CC47B56967}"/>
              </a:ext>
            </a:extLst>
          </p:cNvPr>
          <p:cNvSpPr txBox="1">
            <a:spLocks/>
          </p:cNvSpPr>
          <p:nvPr/>
        </p:nvSpPr>
        <p:spPr>
          <a:xfrm>
            <a:off x="269780" y="4846761"/>
            <a:ext cx="1531132" cy="221915"/>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50" b="1" dirty="0">
                <a:latin typeface="+mj-lt"/>
              </a:rPr>
              <a:t>Name</a:t>
            </a:r>
            <a:endParaRPr lang="en-US" sz="1050" b="1" dirty="0">
              <a:solidFill>
                <a:schemeClr val="accent1"/>
              </a:solidFill>
              <a:latin typeface="+mj-lt"/>
            </a:endParaRPr>
          </a:p>
        </p:txBody>
      </p:sp>
      <p:sp>
        <p:nvSpPr>
          <p:cNvPr id="151" name="Text Placeholder 5">
            <a:extLst>
              <a:ext uri="{FF2B5EF4-FFF2-40B4-BE49-F238E27FC236}">
                <a16:creationId xmlns:a16="http://schemas.microsoft.com/office/drawing/2014/main" id="{D20D2F5B-2CC1-45E6-8634-6EE3081B179B}"/>
              </a:ext>
            </a:extLst>
          </p:cNvPr>
          <p:cNvSpPr txBox="1">
            <a:spLocks/>
          </p:cNvSpPr>
          <p:nvPr/>
        </p:nvSpPr>
        <p:spPr>
          <a:xfrm>
            <a:off x="269780" y="5068676"/>
            <a:ext cx="1531132" cy="221915"/>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900" b="1" dirty="0"/>
              <a:t>Position</a:t>
            </a:r>
            <a:endParaRPr lang="en-US" sz="900" b="1" dirty="0">
              <a:solidFill>
                <a:schemeClr val="accent1"/>
              </a:solidFill>
            </a:endParaRPr>
          </a:p>
        </p:txBody>
      </p:sp>
      <p:sp>
        <p:nvSpPr>
          <p:cNvPr id="152" name="TextBox 151">
            <a:extLst>
              <a:ext uri="{FF2B5EF4-FFF2-40B4-BE49-F238E27FC236}">
                <a16:creationId xmlns:a16="http://schemas.microsoft.com/office/drawing/2014/main" id="{EC359428-8974-4489-8E09-5CE7A272A89E}"/>
              </a:ext>
            </a:extLst>
          </p:cNvPr>
          <p:cNvSpPr txBox="1"/>
          <p:nvPr/>
        </p:nvSpPr>
        <p:spPr>
          <a:xfrm>
            <a:off x="269780" y="5310123"/>
            <a:ext cx="1531132" cy="336001"/>
          </a:xfrm>
          <a:prstGeom prst="rect">
            <a:avLst/>
          </a:prstGeom>
          <a:noFill/>
        </p:spPr>
        <p:txBody>
          <a:bodyPr wrap="square" lIns="81000" tIns="0" rIns="0" bIns="0" rtlCol="0" anchor="t">
            <a:noAutofit/>
          </a:bodyPr>
          <a:lstStyle/>
          <a:p>
            <a:pPr algn="ctr"/>
            <a:r>
              <a:rPr lang="en-US" sz="788" dirty="0"/>
              <a:t>Lorem ipsum dolor sit amet, consectetur adipiscing elit. </a:t>
            </a:r>
          </a:p>
        </p:txBody>
      </p:sp>
      <p:sp>
        <p:nvSpPr>
          <p:cNvPr id="153" name="Text Placeholder 5">
            <a:extLst>
              <a:ext uri="{FF2B5EF4-FFF2-40B4-BE49-F238E27FC236}">
                <a16:creationId xmlns:a16="http://schemas.microsoft.com/office/drawing/2014/main" id="{A4293AB8-ED50-4202-869C-D24FCA90386E}"/>
              </a:ext>
            </a:extLst>
          </p:cNvPr>
          <p:cNvSpPr txBox="1">
            <a:spLocks/>
          </p:cNvSpPr>
          <p:nvPr/>
        </p:nvSpPr>
        <p:spPr>
          <a:xfrm>
            <a:off x="2031765" y="4846763"/>
            <a:ext cx="1531132" cy="221915"/>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50" b="1" dirty="0">
                <a:latin typeface="+mj-lt"/>
              </a:rPr>
              <a:t>Name</a:t>
            </a:r>
            <a:endParaRPr lang="en-US" sz="1050" b="1" dirty="0">
              <a:solidFill>
                <a:schemeClr val="accent1"/>
              </a:solidFill>
              <a:latin typeface="+mj-lt"/>
            </a:endParaRPr>
          </a:p>
        </p:txBody>
      </p:sp>
      <p:sp>
        <p:nvSpPr>
          <p:cNvPr id="154" name="Text Placeholder 5">
            <a:extLst>
              <a:ext uri="{FF2B5EF4-FFF2-40B4-BE49-F238E27FC236}">
                <a16:creationId xmlns:a16="http://schemas.microsoft.com/office/drawing/2014/main" id="{08E116E3-97DF-4A5D-9A55-6BEE39E08D8D}"/>
              </a:ext>
            </a:extLst>
          </p:cNvPr>
          <p:cNvSpPr txBox="1">
            <a:spLocks/>
          </p:cNvSpPr>
          <p:nvPr/>
        </p:nvSpPr>
        <p:spPr>
          <a:xfrm>
            <a:off x="2031765" y="5068678"/>
            <a:ext cx="1531132" cy="221915"/>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900" b="1" dirty="0"/>
              <a:t>Position</a:t>
            </a:r>
            <a:endParaRPr lang="en-US" sz="900" b="1" dirty="0">
              <a:solidFill>
                <a:schemeClr val="accent1"/>
              </a:solidFill>
            </a:endParaRPr>
          </a:p>
        </p:txBody>
      </p:sp>
      <p:sp>
        <p:nvSpPr>
          <p:cNvPr id="155" name="TextBox 154">
            <a:extLst>
              <a:ext uri="{FF2B5EF4-FFF2-40B4-BE49-F238E27FC236}">
                <a16:creationId xmlns:a16="http://schemas.microsoft.com/office/drawing/2014/main" id="{87E583E0-C4C8-43C4-8B86-4706FCE3EC2C}"/>
              </a:ext>
            </a:extLst>
          </p:cNvPr>
          <p:cNvSpPr txBox="1"/>
          <p:nvPr/>
        </p:nvSpPr>
        <p:spPr>
          <a:xfrm>
            <a:off x="2031765" y="5310124"/>
            <a:ext cx="1531132" cy="336001"/>
          </a:xfrm>
          <a:prstGeom prst="rect">
            <a:avLst/>
          </a:prstGeom>
          <a:noFill/>
        </p:spPr>
        <p:txBody>
          <a:bodyPr wrap="square" lIns="81000" tIns="0" rIns="0" bIns="0" rtlCol="0" anchor="t">
            <a:noAutofit/>
          </a:bodyPr>
          <a:lstStyle/>
          <a:p>
            <a:pPr algn="ctr"/>
            <a:r>
              <a:rPr lang="en-US" sz="788" dirty="0"/>
              <a:t>Lorem ipsum dolor sit amet, consectetur adipiscing elit. </a:t>
            </a:r>
          </a:p>
        </p:txBody>
      </p:sp>
      <p:sp>
        <p:nvSpPr>
          <p:cNvPr id="156" name="Text Placeholder 5">
            <a:extLst>
              <a:ext uri="{FF2B5EF4-FFF2-40B4-BE49-F238E27FC236}">
                <a16:creationId xmlns:a16="http://schemas.microsoft.com/office/drawing/2014/main" id="{9A6D6EF8-1A00-433A-808A-585998B1534D}"/>
              </a:ext>
            </a:extLst>
          </p:cNvPr>
          <p:cNvSpPr txBox="1">
            <a:spLocks/>
          </p:cNvSpPr>
          <p:nvPr/>
        </p:nvSpPr>
        <p:spPr>
          <a:xfrm>
            <a:off x="3793749" y="4846763"/>
            <a:ext cx="1531132" cy="221915"/>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50" b="1" dirty="0">
                <a:latin typeface="+mj-lt"/>
              </a:rPr>
              <a:t>Name</a:t>
            </a:r>
            <a:endParaRPr lang="en-US" sz="1050" b="1" dirty="0">
              <a:solidFill>
                <a:schemeClr val="accent1"/>
              </a:solidFill>
              <a:latin typeface="+mj-lt"/>
            </a:endParaRPr>
          </a:p>
        </p:txBody>
      </p:sp>
      <p:sp>
        <p:nvSpPr>
          <p:cNvPr id="157" name="Text Placeholder 5">
            <a:extLst>
              <a:ext uri="{FF2B5EF4-FFF2-40B4-BE49-F238E27FC236}">
                <a16:creationId xmlns:a16="http://schemas.microsoft.com/office/drawing/2014/main" id="{F3F860D3-25E2-485A-A2AE-47FC6D5A88E7}"/>
              </a:ext>
            </a:extLst>
          </p:cNvPr>
          <p:cNvSpPr txBox="1">
            <a:spLocks/>
          </p:cNvSpPr>
          <p:nvPr/>
        </p:nvSpPr>
        <p:spPr>
          <a:xfrm>
            <a:off x="3793749" y="5068678"/>
            <a:ext cx="1531132" cy="221915"/>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900" b="1" dirty="0"/>
              <a:t>Position</a:t>
            </a:r>
            <a:endParaRPr lang="en-US" sz="900" b="1" dirty="0">
              <a:solidFill>
                <a:schemeClr val="accent1"/>
              </a:solidFill>
            </a:endParaRPr>
          </a:p>
        </p:txBody>
      </p:sp>
      <p:sp>
        <p:nvSpPr>
          <p:cNvPr id="158" name="TextBox 157">
            <a:extLst>
              <a:ext uri="{FF2B5EF4-FFF2-40B4-BE49-F238E27FC236}">
                <a16:creationId xmlns:a16="http://schemas.microsoft.com/office/drawing/2014/main" id="{06A3C349-1E2F-4F14-9B74-BE4651084FC9}"/>
              </a:ext>
            </a:extLst>
          </p:cNvPr>
          <p:cNvSpPr txBox="1"/>
          <p:nvPr/>
        </p:nvSpPr>
        <p:spPr>
          <a:xfrm>
            <a:off x="3793749" y="5310124"/>
            <a:ext cx="1531132" cy="336001"/>
          </a:xfrm>
          <a:prstGeom prst="rect">
            <a:avLst/>
          </a:prstGeom>
          <a:noFill/>
        </p:spPr>
        <p:txBody>
          <a:bodyPr wrap="square" lIns="81000" tIns="0" rIns="0" bIns="0" rtlCol="0" anchor="t">
            <a:noAutofit/>
          </a:bodyPr>
          <a:lstStyle/>
          <a:p>
            <a:pPr algn="ctr"/>
            <a:r>
              <a:rPr lang="en-US" sz="788" dirty="0"/>
              <a:t>Lorem ipsum dolor sit amet, consectetur adipiscing elit. </a:t>
            </a:r>
          </a:p>
        </p:txBody>
      </p:sp>
      <p:sp>
        <p:nvSpPr>
          <p:cNvPr id="159" name="Text Placeholder 5">
            <a:extLst>
              <a:ext uri="{FF2B5EF4-FFF2-40B4-BE49-F238E27FC236}">
                <a16:creationId xmlns:a16="http://schemas.microsoft.com/office/drawing/2014/main" id="{C016A6AF-35FD-4FAD-93B0-47857A0F96C8}"/>
              </a:ext>
            </a:extLst>
          </p:cNvPr>
          <p:cNvSpPr txBox="1">
            <a:spLocks/>
          </p:cNvSpPr>
          <p:nvPr/>
        </p:nvSpPr>
        <p:spPr>
          <a:xfrm>
            <a:off x="5555733" y="4846763"/>
            <a:ext cx="1531132" cy="221915"/>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50" b="1" dirty="0">
                <a:latin typeface="+mj-lt"/>
              </a:rPr>
              <a:t>Name</a:t>
            </a:r>
            <a:endParaRPr lang="en-US" sz="1050" b="1" dirty="0">
              <a:solidFill>
                <a:schemeClr val="accent1"/>
              </a:solidFill>
              <a:latin typeface="+mj-lt"/>
            </a:endParaRPr>
          </a:p>
        </p:txBody>
      </p:sp>
      <p:sp>
        <p:nvSpPr>
          <p:cNvPr id="160" name="Text Placeholder 5">
            <a:extLst>
              <a:ext uri="{FF2B5EF4-FFF2-40B4-BE49-F238E27FC236}">
                <a16:creationId xmlns:a16="http://schemas.microsoft.com/office/drawing/2014/main" id="{95C48D48-94E8-49AA-89B0-95DCD509333E}"/>
              </a:ext>
            </a:extLst>
          </p:cNvPr>
          <p:cNvSpPr txBox="1">
            <a:spLocks/>
          </p:cNvSpPr>
          <p:nvPr/>
        </p:nvSpPr>
        <p:spPr>
          <a:xfrm>
            <a:off x="5555733" y="5068678"/>
            <a:ext cx="1531132" cy="221915"/>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900" b="1" dirty="0"/>
              <a:t>Position</a:t>
            </a:r>
            <a:endParaRPr lang="en-US" sz="900" b="1" dirty="0">
              <a:solidFill>
                <a:schemeClr val="accent1"/>
              </a:solidFill>
            </a:endParaRPr>
          </a:p>
        </p:txBody>
      </p:sp>
      <p:sp>
        <p:nvSpPr>
          <p:cNvPr id="161" name="TextBox 160">
            <a:extLst>
              <a:ext uri="{FF2B5EF4-FFF2-40B4-BE49-F238E27FC236}">
                <a16:creationId xmlns:a16="http://schemas.microsoft.com/office/drawing/2014/main" id="{2D22A412-8F86-40C2-BB70-C6A595922C1D}"/>
              </a:ext>
            </a:extLst>
          </p:cNvPr>
          <p:cNvSpPr txBox="1"/>
          <p:nvPr/>
        </p:nvSpPr>
        <p:spPr>
          <a:xfrm>
            <a:off x="5555733" y="5310124"/>
            <a:ext cx="1531132" cy="336001"/>
          </a:xfrm>
          <a:prstGeom prst="rect">
            <a:avLst/>
          </a:prstGeom>
          <a:noFill/>
        </p:spPr>
        <p:txBody>
          <a:bodyPr wrap="square" lIns="81000" tIns="0" rIns="0" bIns="0" rtlCol="0" anchor="t">
            <a:noAutofit/>
          </a:bodyPr>
          <a:lstStyle/>
          <a:p>
            <a:pPr algn="ctr"/>
            <a:r>
              <a:rPr lang="en-US" sz="788" dirty="0"/>
              <a:t>Lorem ipsum dolor sit amet, consectetur adipiscing elit. </a:t>
            </a:r>
          </a:p>
        </p:txBody>
      </p:sp>
      <p:sp>
        <p:nvSpPr>
          <p:cNvPr id="162" name="Text Placeholder 5">
            <a:extLst>
              <a:ext uri="{FF2B5EF4-FFF2-40B4-BE49-F238E27FC236}">
                <a16:creationId xmlns:a16="http://schemas.microsoft.com/office/drawing/2014/main" id="{EDA08DC8-C7F3-4268-8A8D-55F49F14B53B}"/>
              </a:ext>
            </a:extLst>
          </p:cNvPr>
          <p:cNvSpPr txBox="1">
            <a:spLocks/>
          </p:cNvSpPr>
          <p:nvPr/>
        </p:nvSpPr>
        <p:spPr>
          <a:xfrm>
            <a:off x="7317717" y="4846763"/>
            <a:ext cx="1531132" cy="221915"/>
          </a:xfrm>
          <a:prstGeom prst="rect">
            <a:avLst/>
          </a:prstGeom>
          <a:solidFill>
            <a:schemeClr val="bg2"/>
          </a:solid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50" b="1" dirty="0">
                <a:latin typeface="+mj-lt"/>
              </a:rPr>
              <a:t>Name</a:t>
            </a:r>
            <a:endParaRPr lang="en-US" sz="1050" b="1" dirty="0">
              <a:solidFill>
                <a:schemeClr val="accent1"/>
              </a:solidFill>
              <a:latin typeface="+mj-lt"/>
            </a:endParaRPr>
          </a:p>
        </p:txBody>
      </p:sp>
      <p:sp>
        <p:nvSpPr>
          <p:cNvPr id="163" name="Text Placeholder 5">
            <a:extLst>
              <a:ext uri="{FF2B5EF4-FFF2-40B4-BE49-F238E27FC236}">
                <a16:creationId xmlns:a16="http://schemas.microsoft.com/office/drawing/2014/main" id="{75D70F2C-28EC-4886-AFBC-BE311DF9CD76}"/>
              </a:ext>
            </a:extLst>
          </p:cNvPr>
          <p:cNvSpPr txBox="1">
            <a:spLocks/>
          </p:cNvSpPr>
          <p:nvPr/>
        </p:nvSpPr>
        <p:spPr>
          <a:xfrm>
            <a:off x="7317717" y="5068678"/>
            <a:ext cx="1531132" cy="221915"/>
          </a:xfrm>
          <a:prstGeom prst="rect">
            <a:avLst/>
          </a:prstGeom>
          <a:noFill/>
        </p:spPr>
        <p:txBody>
          <a:bodyPr lIns="81000" tIns="0" rIns="0" bIns="0" anchor="ctr">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900" b="1" dirty="0"/>
              <a:t>Position</a:t>
            </a:r>
            <a:endParaRPr lang="en-US" sz="900" b="1" dirty="0">
              <a:solidFill>
                <a:schemeClr val="accent1"/>
              </a:solidFill>
            </a:endParaRPr>
          </a:p>
        </p:txBody>
      </p:sp>
      <p:sp>
        <p:nvSpPr>
          <p:cNvPr id="164" name="TextBox 163">
            <a:extLst>
              <a:ext uri="{FF2B5EF4-FFF2-40B4-BE49-F238E27FC236}">
                <a16:creationId xmlns:a16="http://schemas.microsoft.com/office/drawing/2014/main" id="{1F40B7AC-3CD0-4FAC-880A-EF80DA915555}"/>
              </a:ext>
            </a:extLst>
          </p:cNvPr>
          <p:cNvSpPr txBox="1"/>
          <p:nvPr/>
        </p:nvSpPr>
        <p:spPr>
          <a:xfrm>
            <a:off x="7317717" y="5310124"/>
            <a:ext cx="1531132" cy="336001"/>
          </a:xfrm>
          <a:prstGeom prst="rect">
            <a:avLst/>
          </a:prstGeom>
          <a:noFill/>
        </p:spPr>
        <p:txBody>
          <a:bodyPr wrap="square" lIns="81000" tIns="0" rIns="0" bIns="0" rtlCol="0" anchor="t">
            <a:noAutofit/>
          </a:bodyPr>
          <a:lstStyle/>
          <a:p>
            <a:pPr algn="ctr"/>
            <a:r>
              <a:rPr lang="en-US" sz="788" dirty="0"/>
              <a:t>Lorem ipsum dolor sit amet, consectetur adipiscing elit. </a:t>
            </a:r>
          </a:p>
        </p:txBody>
      </p:sp>
      <p:grpSp>
        <p:nvGrpSpPr>
          <p:cNvPr id="165" name="Group 164">
            <a:extLst>
              <a:ext uri="{FF2B5EF4-FFF2-40B4-BE49-F238E27FC236}">
                <a16:creationId xmlns:a16="http://schemas.microsoft.com/office/drawing/2014/main" id="{51FA29B9-CC6A-4F12-8EF2-FFA6477D15ED}"/>
              </a:ext>
            </a:extLst>
          </p:cNvPr>
          <p:cNvGrpSpPr/>
          <p:nvPr/>
        </p:nvGrpSpPr>
        <p:grpSpPr>
          <a:xfrm>
            <a:off x="2506518" y="4186472"/>
            <a:ext cx="581629" cy="581627"/>
            <a:chOff x="363794" y="2017650"/>
            <a:chExt cx="1411354" cy="1411350"/>
          </a:xfrm>
        </p:grpSpPr>
        <p:sp>
          <p:nvSpPr>
            <p:cNvPr id="166" name="Arc 165">
              <a:extLst>
                <a:ext uri="{FF2B5EF4-FFF2-40B4-BE49-F238E27FC236}">
                  <a16:creationId xmlns:a16="http://schemas.microsoft.com/office/drawing/2014/main" id="{DE17960F-5000-4A4F-9D18-E9CFFF24F638}"/>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167" name="Picture 166">
              <a:extLst>
                <a:ext uri="{FF2B5EF4-FFF2-40B4-BE49-F238E27FC236}">
                  <a16:creationId xmlns:a16="http://schemas.microsoft.com/office/drawing/2014/main" id="{3EBCF945-6809-4BB2-B1ED-DC0E4F9302C1}"/>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168" name="Group 167">
            <a:extLst>
              <a:ext uri="{FF2B5EF4-FFF2-40B4-BE49-F238E27FC236}">
                <a16:creationId xmlns:a16="http://schemas.microsoft.com/office/drawing/2014/main" id="{E4BEE9FC-12D9-4D0C-B4A9-82272537598B}"/>
              </a:ext>
            </a:extLst>
          </p:cNvPr>
          <p:cNvGrpSpPr/>
          <p:nvPr/>
        </p:nvGrpSpPr>
        <p:grpSpPr>
          <a:xfrm>
            <a:off x="4268502" y="4186472"/>
            <a:ext cx="581629" cy="581627"/>
            <a:chOff x="363794" y="2017650"/>
            <a:chExt cx="1411354" cy="1411350"/>
          </a:xfrm>
        </p:grpSpPr>
        <p:sp>
          <p:nvSpPr>
            <p:cNvPr id="169" name="Arc 168">
              <a:extLst>
                <a:ext uri="{FF2B5EF4-FFF2-40B4-BE49-F238E27FC236}">
                  <a16:creationId xmlns:a16="http://schemas.microsoft.com/office/drawing/2014/main" id="{523B564E-93BD-461B-8122-F3E3ED618C51}"/>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170" name="Picture 169">
              <a:extLst>
                <a:ext uri="{FF2B5EF4-FFF2-40B4-BE49-F238E27FC236}">
                  <a16:creationId xmlns:a16="http://schemas.microsoft.com/office/drawing/2014/main" id="{759AA853-F3CB-42F1-A5FD-E93020CE73A8}"/>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171" name="Group 170">
            <a:extLst>
              <a:ext uri="{FF2B5EF4-FFF2-40B4-BE49-F238E27FC236}">
                <a16:creationId xmlns:a16="http://schemas.microsoft.com/office/drawing/2014/main" id="{FC486EE9-AB35-4D44-842E-69FDC9FCF139}"/>
              </a:ext>
            </a:extLst>
          </p:cNvPr>
          <p:cNvGrpSpPr/>
          <p:nvPr/>
        </p:nvGrpSpPr>
        <p:grpSpPr>
          <a:xfrm>
            <a:off x="6030486" y="4186472"/>
            <a:ext cx="581629" cy="581627"/>
            <a:chOff x="363794" y="2017650"/>
            <a:chExt cx="1411354" cy="1411350"/>
          </a:xfrm>
        </p:grpSpPr>
        <p:sp>
          <p:nvSpPr>
            <p:cNvPr id="172" name="Arc 171">
              <a:extLst>
                <a:ext uri="{FF2B5EF4-FFF2-40B4-BE49-F238E27FC236}">
                  <a16:creationId xmlns:a16="http://schemas.microsoft.com/office/drawing/2014/main" id="{A4088034-D9E6-47E3-AA34-B709977F0BF8}"/>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173" name="Picture 172">
              <a:extLst>
                <a:ext uri="{FF2B5EF4-FFF2-40B4-BE49-F238E27FC236}">
                  <a16:creationId xmlns:a16="http://schemas.microsoft.com/office/drawing/2014/main" id="{57E2C00C-651A-443B-A115-74BC1936DE0A}"/>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174" name="Group 173">
            <a:extLst>
              <a:ext uri="{FF2B5EF4-FFF2-40B4-BE49-F238E27FC236}">
                <a16:creationId xmlns:a16="http://schemas.microsoft.com/office/drawing/2014/main" id="{3DCC3E45-50B1-4BC1-AF70-3FDC64952599}"/>
              </a:ext>
            </a:extLst>
          </p:cNvPr>
          <p:cNvGrpSpPr/>
          <p:nvPr/>
        </p:nvGrpSpPr>
        <p:grpSpPr>
          <a:xfrm>
            <a:off x="7792470" y="4186472"/>
            <a:ext cx="581629" cy="581627"/>
            <a:chOff x="363794" y="2017650"/>
            <a:chExt cx="1411354" cy="1411350"/>
          </a:xfrm>
        </p:grpSpPr>
        <p:sp>
          <p:nvSpPr>
            <p:cNvPr id="175" name="Arc 174">
              <a:extLst>
                <a:ext uri="{FF2B5EF4-FFF2-40B4-BE49-F238E27FC236}">
                  <a16:creationId xmlns:a16="http://schemas.microsoft.com/office/drawing/2014/main" id="{232BF4FB-BDAA-443C-9812-79D4126D819D}"/>
                </a:ext>
              </a:extLst>
            </p:cNvPr>
            <p:cNvSpPr/>
            <p:nvPr/>
          </p:nvSpPr>
          <p:spPr>
            <a:xfrm>
              <a:off x="363794" y="2017650"/>
              <a:ext cx="1411354" cy="1411350"/>
            </a:xfrm>
            <a:prstGeom prst="arc">
              <a:avLst>
                <a:gd name="adj1" fmla="val 13281539"/>
                <a:gd name="adj2" fmla="val 8465602"/>
              </a:avLst>
            </a:prstGeom>
            <a:solidFill>
              <a:schemeClr val="bg1"/>
            </a:solidFill>
            <a:ln w="44450" cap="rnd" cmpd="sng" algn="ctr">
              <a:solidFill>
                <a:schemeClr val="tx2"/>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900" dirty="0">
                <a:solidFill>
                  <a:srgbClr val="808080"/>
                </a:solidFill>
              </a:endParaRPr>
            </a:p>
          </p:txBody>
        </p:sp>
        <p:pic>
          <p:nvPicPr>
            <p:cNvPr id="176" name="Picture 175">
              <a:extLst>
                <a:ext uri="{FF2B5EF4-FFF2-40B4-BE49-F238E27FC236}">
                  <a16:creationId xmlns:a16="http://schemas.microsoft.com/office/drawing/2014/main" id="{3189DF80-43E8-4FB6-AABA-3B6185D5F91A}"/>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03919" y="2157774"/>
              <a:ext cx="1131103" cy="1131103"/>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0">
              <a:solidFill>
                <a:schemeClr val="accent1">
                  <a:shade val="50000"/>
                </a:schemeClr>
              </a:solidFill>
            </a:ln>
          </p:spPr>
        </p:pic>
      </p:grpSp>
      <p:grpSp>
        <p:nvGrpSpPr>
          <p:cNvPr id="74" name="Group 73">
            <a:extLst>
              <a:ext uri="{FF2B5EF4-FFF2-40B4-BE49-F238E27FC236}">
                <a16:creationId xmlns:a16="http://schemas.microsoft.com/office/drawing/2014/main" id="{FB8F9B0C-F631-4822-BF60-9E3961BAB3CE}"/>
              </a:ext>
            </a:extLst>
          </p:cNvPr>
          <p:cNvGrpSpPr/>
          <p:nvPr/>
        </p:nvGrpSpPr>
        <p:grpSpPr>
          <a:xfrm>
            <a:off x="272848" y="1319514"/>
            <a:ext cx="8576000" cy="226468"/>
            <a:chOff x="363795" y="1220318"/>
            <a:chExt cx="6593568" cy="370849"/>
          </a:xfrm>
        </p:grpSpPr>
        <p:sp>
          <p:nvSpPr>
            <p:cNvPr id="75" name="TextBox 74">
              <a:extLst>
                <a:ext uri="{FF2B5EF4-FFF2-40B4-BE49-F238E27FC236}">
                  <a16:creationId xmlns:a16="http://schemas.microsoft.com/office/drawing/2014/main" id="{FF21588B-CF0B-4EBC-B726-4892A417E3EE}"/>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76" name="Straight Connector 75">
              <a:extLst>
                <a:ext uri="{FF2B5EF4-FFF2-40B4-BE49-F238E27FC236}">
                  <a16:creationId xmlns:a16="http://schemas.microsoft.com/office/drawing/2014/main" id="{A5D5D8B7-EDC5-4288-9A3E-699EB879586C}"/>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7" name="ee4pContent4">
            <a:extLst>
              <a:ext uri="{FF2B5EF4-FFF2-40B4-BE49-F238E27FC236}">
                <a16:creationId xmlns:a16="http://schemas.microsoft.com/office/drawing/2014/main" id="{1276FA40-1D36-40C7-97E7-499A4460345B}"/>
              </a:ext>
            </a:extLst>
          </p:cNvPr>
          <p:cNvSpPr txBox="1"/>
          <p:nvPr/>
        </p:nvSpPr>
        <p:spPr>
          <a:xfrm>
            <a:off x="269779" y="1585923"/>
            <a:ext cx="8576000" cy="43861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Tree>
    <p:extLst>
      <p:ext uri="{BB962C8B-B14F-4D97-AF65-F5344CB8AC3E}">
        <p14:creationId xmlns:p14="http://schemas.microsoft.com/office/powerpoint/2010/main" val="4553934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FC7D15B-4CD1-4DD0-BC19-3F807E776524}"/>
              </a:ext>
            </a:extLst>
          </p:cNvPr>
          <p:cNvSpPr>
            <a:spLocks noGrp="1"/>
          </p:cNvSpPr>
          <p:nvPr>
            <p:ph type="ctrTitle"/>
          </p:nvPr>
        </p:nvSpPr>
        <p:spPr/>
        <p:txBody>
          <a:bodyPr/>
          <a:lstStyle/>
          <a:p>
            <a:r>
              <a:rPr lang="en-PH" dirty="0"/>
              <a:t>Organization Chart</a:t>
            </a:r>
          </a:p>
        </p:txBody>
      </p:sp>
    </p:spTree>
    <p:extLst>
      <p:ext uri="{BB962C8B-B14F-4D97-AF65-F5344CB8AC3E}">
        <p14:creationId xmlns:p14="http://schemas.microsoft.com/office/powerpoint/2010/main" val="56011638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F07D4AD-AB0B-4BA0-BDDB-AF776020A638}"/>
              </a:ext>
            </a:extLst>
          </p:cNvPr>
          <p:cNvSpPr>
            <a:spLocks noGrp="1"/>
          </p:cNvSpPr>
          <p:nvPr>
            <p:ph type="title"/>
          </p:nvPr>
        </p:nvSpPr>
        <p:spPr>
          <a:xfrm>
            <a:off x="295153" y="102266"/>
            <a:ext cx="8576001" cy="812134"/>
          </a:xfrm>
        </p:spPr>
        <p:txBody>
          <a:bodyPr>
            <a:normAutofit/>
          </a:bodyPr>
          <a:lstStyle/>
          <a:p>
            <a:r>
              <a:rPr lang="en-US" dirty="0"/>
              <a:t>Five-Column Quote Cards</a:t>
            </a:r>
          </a:p>
        </p:txBody>
      </p:sp>
      <p:sp>
        <p:nvSpPr>
          <p:cNvPr id="7" name="Slide Number Placeholder 6">
            <a:extLst>
              <a:ext uri="{FF2B5EF4-FFF2-40B4-BE49-F238E27FC236}">
                <a16:creationId xmlns:a16="http://schemas.microsoft.com/office/drawing/2014/main" id="{5C1DA57A-1525-4DA6-AC87-BCA64B83C1D2}"/>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187</a:t>
            </a:fld>
            <a:endParaRPr lang="en-PH" dirty="0"/>
          </a:p>
        </p:txBody>
      </p:sp>
      <p:sp>
        <p:nvSpPr>
          <p:cNvPr id="4" name="Rectangle 3">
            <a:extLst>
              <a:ext uri="{FF2B5EF4-FFF2-40B4-BE49-F238E27FC236}">
                <a16:creationId xmlns:a16="http://schemas.microsoft.com/office/drawing/2014/main" id="{8D56E420-02A5-4871-883E-3EA043EBED58}"/>
              </a:ext>
            </a:extLst>
          </p:cNvPr>
          <p:cNvSpPr/>
          <p:nvPr/>
        </p:nvSpPr>
        <p:spPr>
          <a:xfrm>
            <a:off x="272847" y="2740232"/>
            <a:ext cx="1634083"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solidFill>
              </a:rPr>
              <a:t>Lorem ipsum dolor </a:t>
            </a:r>
          </a:p>
        </p:txBody>
      </p:sp>
      <p:sp>
        <p:nvSpPr>
          <p:cNvPr id="5" name="Rectangle 4">
            <a:extLst>
              <a:ext uri="{FF2B5EF4-FFF2-40B4-BE49-F238E27FC236}">
                <a16:creationId xmlns:a16="http://schemas.microsoft.com/office/drawing/2014/main" id="{03CA4EDA-DD35-4193-A7F2-43CD067D92CC}"/>
              </a:ext>
            </a:extLst>
          </p:cNvPr>
          <p:cNvSpPr/>
          <p:nvPr/>
        </p:nvSpPr>
        <p:spPr>
          <a:xfrm>
            <a:off x="3743808" y="1851949"/>
            <a:ext cx="1634083" cy="5759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lumMod val="20000"/>
                    <a:lumOff val="80000"/>
                  </a:schemeClr>
                </a:solidFill>
              </a:rPr>
              <a:t>Lorem ipsum dolor </a:t>
            </a:r>
          </a:p>
        </p:txBody>
      </p:sp>
      <p:sp>
        <p:nvSpPr>
          <p:cNvPr id="10" name="Rectangle 9">
            <a:extLst>
              <a:ext uri="{FF2B5EF4-FFF2-40B4-BE49-F238E27FC236}">
                <a16:creationId xmlns:a16="http://schemas.microsoft.com/office/drawing/2014/main" id="{5189B4EE-757B-4BCA-84FA-C968B3EB9136}"/>
              </a:ext>
            </a:extLst>
          </p:cNvPr>
          <p:cNvSpPr/>
          <p:nvPr/>
        </p:nvSpPr>
        <p:spPr>
          <a:xfrm>
            <a:off x="2008329" y="2740234"/>
            <a:ext cx="1634083"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solidFill>
              </a:rPr>
              <a:t>Lorem ipsum dolor </a:t>
            </a:r>
          </a:p>
        </p:txBody>
      </p:sp>
      <p:sp>
        <p:nvSpPr>
          <p:cNvPr id="11" name="Rectangle 10">
            <a:extLst>
              <a:ext uri="{FF2B5EF4-FFF2-40B4-BE49-F238E27FC236}">
                <a16:creationId xmlns:a16="http://schemas.microsoft.com/office/drawing/2014/main" id="{9B955035-FB71-41C4-9DB9-7D840C659191}"/>
              </a:ext>
            </a:extLst>
          </p:cNvPr>
          <p:cNvSpPr/>
          <p:nvPr/>
        </p:nvSpPr>
        <p:spPr>
          <a:xfrm>
            <a:off x="3743808" y="2740234"/>
            <a:ext cx="1634083"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solidFill>
              </a:rPr>
              <a:t>Lorem ipsum dolor </a:t>
            </a:r>
          </a:p>
        </p:txBody>
      </p:sp>
      <p:sp>
        <p:nvSpPr>
          <p:cNvPr id="12" name="Rectangle 11">
            <a:extLst>
              <a:ext uri="{FF2B5EF4-FFF2-40B4-BE49-F238E27FC236}">
                <a16:creationId xmlns:a16="http://schemas.microsoft.com/office/drawing/2014/main" id="{251FF2D3-D571-4EFC-8C7A-B0602A385077}"/>
              </a:ext>
            </a:extLst>
          </p:cNvPr>
          <p:cNvSpPr/>
          <p:nvPr/>
        </p:nvSpPr>
        <p:spPr>
          <a:xfrm>
            <a:off x="5479287" y="2740234"/>
            <a:ext cx="1634083"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solidFill>
              </a:rPr>
              <a:t>Lorem ipsum dolor </a:t>
            </a:r>
          </a:p>
        </p:txBody>
      </p:sp>
      <p:sp>
        <p:nvSpPr>
          <p:cNvPr id="13" name="Rectangle 12">
            <a:extLst>
              <a:ext uri="{FF2B5EF4-FFF2-40B4-BE49-F238E27FC236}">
                <a16:creationId xmlns:a16="http://schemas.microsoft.com/office/drawing/2014/main" id="{026E3324-C11F-4203-A99B-8991FAF934D2}"/>
              </a:ext>
            </a:extLst>
          </p:cNvPr>
          <p:cNvSpPr/>
          <p:nvPr/>
        </p:nvSpPr>
        <p:spPr>
          <a:xfrm>
            <a:off x="7214766" y="2740234"/>
            <a:ext cx="1634083"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solidFill>
              </a:rPr>
              <a:t>Lorem ipsum dolor </a:t>
            </a:r>
          </a:p>
        </p:txBody>
      </p:sp>
      <p:cxnSp>
        <p:nvCxnSpPr>
          <p:cNvPr id="15" name="Connector: Elbow 14">
            <a:extLst>
              <a:ext uri="{FF2B5EF4-FFF2-40B4-BE49-F238E27FC236}">
                <a16:creationId xmlns:a16="http://schemas.microsoft.com/office/drawing/2014/main" id="{57E3F50F-5E5E-47D5-A3E5-289369695236}"/>
              </a:ext>
            </a:extLst>
          </p:cNvPr>
          <p:cNvCxnSpPr>
            <a:stCxn id="5" idx="2"/>
            <a:endCxn id="4" idx="0"/>
          </p:cNvCxnSpPr>
          <p:nvPr/>
        </p:nvCxnSpPr>
        <p:spPr>
          <a:xfrm rot="5400000">
            <a:off x="2669189" y="848572"/>
            <a:ext cx="312363" cy="347096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Connector: Elbow 16">
            <a:extLst>
              <a:ext uri="{FF2B5EF4-FFF2-40B4-BE49-F238E27FC236}">
                <a16:creationId xmlns:a16="http://schemas.microsoft.com/office/drawing/2014/main" id="{EE1DD4AF-903D-4B6F-BA65-A6A426D9DF50}"/>
              </a:ext>
            </a:extLst>
          </p:cNvPr>
          <p:cNvCxnSpPr>
            <a:stCxn id="5" idx="2"/>
            <a:endCxn id="13" idx="0"/>
          </p:cNvCxnSpPr>
          <p:nvPr/>
        </p:nvCxnSpPr>
        <p:spPr>
          <a:xfrm rot="16200000" flipH="1">
            <a:off x="6140147" y="848574"/>
            <a:ext cx="312363" cy="3470959"/>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Connector: Elbow 18">
            <a:extLst>
              <a:ext uri="{FF2B5EF4-FFF2-40B4-BE49-F238E27FC236}">
                <a16:creationId xmlns:a16="http://schemas.microsoft.com/office/drawing/2014/main" id="{396074BB-6A66-4D0F-A2F7-C2F51E0F0DAF}"/>
              </a:ext>
            </a:extLst>
          </p:cNvPr>
          <p:cNvCxnSpPr>
            <a:stCxn id="5" idx="2"/>
            <a:endCxn id="12" idx="0"/>
          </p:cNvCxnSpPr>
          <p:nvPr/>
        </p:nvCxnSpPr>
        <p:spPr>
          <a:xfrm rot="16200000" flipH="1">
            <a:off x="5272409" y="1716312"/>
            <a:ext cx="312363" cy="173548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DE6145B6-DD8D-458A-BCBB-1CB480E4ACC8}"/>
              </a:ext>
            </a:extLst>
          </p:cNvPr>
          <p:cNvCxnSpPr>
            <a:stCxn id="5" idx="2"/>
            <a:endCxn id="10" idx="0"/>
          </p:cNvCxnSpPr>
          <p:nvPr/>
        </p:nvCxnSpPr>
        <p:spPr>
          <a:xfrm rot="5400000">
            <a:off x="3536930" y="1716313"/>
            <a:ext cx="312363" cy="173548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FBD3E4C-C5C3-457D-9DFB-001D22B04F4C}"/>
              </a:ext>
            </a:extLst>
          </p:cNvPr>
          <p:cNvCxnSpPr>
            <a:stCxn id="5" idx="2"/>
            <a:endCxn id="11" idx="0"/>
          </p:cNvCxnSpPr>
          <p:nvPr/>
        </p:nvCxnSpPr>
        <p:spPr>
          <a:xfrm>
            <a:off x="4560847" y="2427872"/>
            <a:ext cx="0" cy="31236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FE24362B-0C11-4BEE-B8AC-E57CAE588076}"/>
              </a:ext>
            </a:extLst>
          </p:cNvPr>
          <p:cNvSpPr txBox="1"/>
          <p:nvPr/>
        </p:nvSpPr>
        <p:spPr>
          <a:xfrm>
            <a:off x="272847" y="3432539"/>
            <a:ext cx="1634083" cy="1464206"/>
          </a:xfrm>
          <a:prstGeom prst="rect">
            <a:avLst/>
          </a:prstGeom>
          <a:noFill/>
        </p:spPr>
        <p:txBody>
          <a:bodyPr wrap="square" lIns="0" tIns="0" rIns="0" bIns="0" rtlCol="0" anchor="t">
            <a:noAutofit/>
          </a:bodyPr>
          <a:lstStyle/>
          <a:p>
            <a:r>
              <a:rPr lang="en-US" sz="900" dirty="0"/>
              <a:t>Lorem ipsum dolor sit amet, consectetur adipiscing elit. Ut tempor, quam et mattis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27" name="TextBox 26">
            <a:extLst>
              <a:ext uri="{FF2B5EF4-FFF2-40B4-BE49-F238E27FC236}">
                <a16:creationId xmlns:a16="http://schemas.microsoft.com/office/drawing/2014/main" id="{879644BE-873C-457D-8665-DDEDE07C02A9}"/>
              </a:ext>
            </a:extLst>
          </p:cNvPr>
          <p:cNvSpPr txBox="1"/>
          <p:nvPr/>
        </p:nvSpPr>
        <p:spPr>
          <a:xfrm>
            <a:off x="2008329" y="3432539"/>
            <a:ext cx="1634083" cy="1464206"/>
          </a:xfrm>
          <a:prstGeom prst="rect">
            <a:avLst/>
          </a:prstGeom>
          <a:noFill/>
        </p:spPr>
        <p:txBody>
          <a:bodyPr wrap="square" lIns="0" tIns="0" rIns="0" bIns="0" rtlCol="0" anchor="t">
            <a:noAutofit/>
          </a:bodyPr>
          <a:lstStyle/>
          <a:p>
            <a:r>
              <a:rPr lang="en-US" sz="900" dirty="0"/>
              <a:t>Lorem ipsum dolor sit amet, consectetur adipiscing elit. Ut tempor, quam et mattis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29" name="TextBox 28">
            <a:extLst>
              <a:ext uri="{FF2B5EF4-FFF2-40B4-BE49-F238E27FC236}">
                <a16:creationId xmlns:a16="http://schemas.microsoft.com/office/drawing/2014/main" id="{D0265349-1610-4F26-8B51-C76EF84BA285}"/>
              </a:ext>
            </a:extLst>
          </p:cNvPr>
          <p:cNvSpPr txBox="1"/>
          <p:nvPr/>
        </p:nvSpPr>
        <p:spPr>
          <a:xfrm>
            <a:off x="3743808" y="3432539"/>
            <a:ext cx="1634083" cy="1464206"/>
          </a:xfrm>
          <a:prstGeom prst="rect">
            <a:avLst/>
          </a:prstGeom>
          <a:noFill/>
        </p:spPr>
        <p:txBody>
          <a:bodyPr wrap="square" lIns="0" tIns="0" rIns="0" bIns="0" rtlCol="0" anchor="t">
            <a:noAutofit/>
          </a:bodyPr>
          <a:lstStyle/>
          <a:p>
            <a:r>
              <a:rPr lang="en-US" sz="900" dirty="0"/>
              <a:t>Lorem ipsum dolor sit amet, consectetur adipiscing elit. Ut tempor, quam et mattis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31" name="TextBox 30">
            <a:extLst>
              <a:ext uri="{FF2B5EF4-FFF2-40B4-BE49-F238E27FC236}">
                <a16:creationId xmlns:a16="http://schemas.microsoft.com/office/drawing/2014/main" id="{07DB9EC1-4658-498E-9176-55363099FB96}"/>
              </a:ext>
            </a:extLst>
          </p:cNvPr>
          <p:cNvSpPr txBox="1"/>
          <p:nvPr/>
        </p:nvSpPr>
        <p:spPr>
          <a:xfrm>
            <a:off x="5479287" y="3432539"/>
            <a:ext cx="1634083" cy="1464206"/>
          </a:xfrm>
          <a:prstGeom prst="rect">
            <a:avLst/>
          </a:prstGeom>
          <a:noFill/>
        </p:spPr>
        <p:txBody>
          <a:bodyPr wrap="square" lIns="0" tIns="0" rIns="0" bIns="0" rtlCol="0" anchor="t">
            <a:noAutofit/>
          </a:bodyPr>
          <a:lstStyle/>
          <a:p>
            <a:r>
              <a:rPr lang="en-US" sz="900" dirty="0"/>
              <a:t>Lorem ipsum dolor sit amet, consectetur adipiscing elit. Ut tempor, quam et mattis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33" name="TextBox 32">
            <a:extLst>
              <a:ext uri="{FF2B5EF4-FFF2-40B4-BE49-F238E27FC236}">
                <a16:creationId xmlns:a16="http://schemas.microsoft.com/office/drawing/2014/main" id="{BBD8B1D3-A021-4412-AF73-66818118959C}"/>
              </a:ext>
            </a:extLst>
          </p:cNvPr>
          <p:cNvSpPr txBox="1"/>
          <p:nvPr/>
        </p:nvSpPr>
        <p:spPr>
          <a:xfrm>
            <a:off x="7214766" y="3432539"/>
            <a:ext cx="1634083" cy="1464206"/>
          </a:xfrm>
          <a:prstGeom prst="rect">
            <a:avLst/>
          </a:prstGeom>
          <a:noFill/>
        </p:spPr>
        <p:txBody>
          <a:bodyPr wrap="square" lIns="0" tIns="0" rIns="0" bIns="0" rtlCol="0" anchor="t">
            <a:noAutofit/>
          </a:bodyPr>
          <a:lstStyle/>
          <a:p>
            <a:r>
              <a:rPr lang="en-US" sz="900" dirty="0"/>
              <a:t>Lorem ipsum dolor sit amet, consectetur adipiscing elit. Ut tempor, quam et mattis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6" name="Right Brace 5">
            <a:extLst>
              <a:ext uri="{FF2B5EF4-FFF2-40B4-BE49-F238E27FC236}">
                <a16:creationId xmlns:a16="http://schemas.microsoft.com/office/drawing/2014/main" id="{0D262CA9-9FD7-4CEA-8092-F35EEB26BC4F}"/>
              </a:ext>
            </a:extLst>
          </p:cNvPr>
          <p:cNvSpPr/>
          <p:nvPr/>
        </p:nvSpPr>
        <p:spPr>
          <a:xfrm rot="5400000">
            <a:off x="4368006" y="830159"/>
            <a:ext cx="295977" cy="8486299"/>
          </a:xfrm>
          <a:prstGeom prst="rightBrace">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sp>
        <p:nvSpPr>
          <p:cNvPr id="39" name="TextBox 38">
            <a:extLst>
              <a:ext uri="{FF2B5EF4-FFF2-40B4-BE49-F238E27FC236}">
                <a16:creationId xmlns:a16="http://schemas.microsoft.com/office/drawing/2014/main" id="{8293885D-390A-408B-8F69-AA65EBA53074}"/>
              </a:ext>
            </a:extLst>
          </p:cNvPr>
          <p:cNvSpPr txBox="1"/>
          <p:nvPr/>
        </p:nvSpPr>
        <p:spPr>
          <a:xfrm>
            <a:off x="272846" y="5301260"/>
            <a:ext cx="8576001" cy="548817"/>
          </a:xfrm>
          <a:prstGeom prst="rect">
            <a:avLst/>
          </a:prstGeom>
          <a:solidFill>
            <a:schemeClr val="bg2"/>
          </a:solidFill>
        </p:spPr>
        <p:txBody>
          <a:bodyPr wrap="square" lIns="0" tIns="0" rIns="0" bIns="0" rtlCol="0" anchor="ctr">
            <a:normAutofit/>
          </a:bodyPr>
          <a:lstStyle/>
          <a:p>
            <a:pPr algn="ctr"/>
            <a:r>
              <a:rPr lang="en-US" sz="1050" dirty="0">
                <a:solidFill>
                  <a:schemeClr val="tx2"/>
                </a:solidFill>
              </a:rPr>
              <a:t>Lorem ipsum dolor sit amet, consectetur adipiscing elit. Ut tempor, quam et mattis pulvinar, mauris ligula suscipit arcu,</a:t>
            </a:r>
            <a:br>
              <a:rPr lang="en-US" sz="1050" dirty="0">
                <a:solidFill>
                  <a:schemeClr val="tx2"/>
                </a:solidFill>
              </a:rPr>
            </a:br>
            <a:r>
              <a:rPr lang="en-US" sz="1050" dirty="0">
                <a:solidFill>
                  <a:schemeClr val="tx2"/>
                </a:solidFill>
              </a:rPr>
              <a:t>sed elementum diam leo at magna. Curabitur maximus sodales massa</a:t>
            </a:r>
          </a:p>
        </p:txBody>
      </p:sp>
      <p:grpSp>
        <p:nvGrpSpPr>
          <p:cNvPr id="40" name="Group 39">
            <a:extLst>
              <a:ext uri="{FF2B5EF4-FFF2-40B4-BE49-F238E27FC236}">
                <a16:creationId xmlns:a16="http://schemas.microsoft.com/office/drawing/2014/main" id="{1E09E27D-1FDC-4A73-938C-B35A4237DB74}"/>
              </a:ext>
            </a:extLst>
          </p:cNvPr>
          <p:cNvGrpSpPr/>
          <p:nvPr/>
        </p:nvGrpSpPr>
        <p:grpSpPr>
          <a:xfrm>
            <a:off x="272848" y="1319514"/>
            <a:ext cx="8576000" cy="226468"/>
            <a:chOff x="363795" y="1220318"/>
            <a:chExt cx="6593568" cy="370849"/>
          </a:xfrm>
        </p:grpSpPr>
        <p:sp>
          <p:nvSpPr>
            <p:cNvPr id="41" name="TextBox 40">
              <a:extLst>
                <a:ext uri="{FF2B5EF4-FFF2-40B4-BE49-F238E27FC236}">
                  <a16:creationId xmlns:a16="http://schemas.microsoft.com/office/drawing/2014/main" id="{A7E8CD6B-4D68-4C0A-9D17-8B0879074F55}"/>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2" name="Straight Connector 41">
              <a:extLst>
                <a:ext uri="{FF2B5EF4-FFF2-40B4-BE49-F238E27FC236}">
                  <a16:creationId xmlns:a16="http://schemas.microsoft.com/office/drawing/2014/main" id="{AB0EF506-6B1D-4060-A858-25F256AC3B82}"/>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4318100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F07D4AD-AB0B-4BA0-BDDB-AF776020A638}"/>
              </a:ext>
            </a:extLst>
          </p:cNvPr>
          <p:cNvSpPr>
            <a:spLocks noGrp="1"/>
          </p:cNvSpPr>
          <p:nvPr>
            <p:ph type="title"/>
          </p:nvPr>
        </p:nvSpPr>
        <p:spPr>
          <a:xfrm>
            <a:off x="295153" y="102266"/>
            <a:ext cx="8576001" cy="812134"/>
          </a:xfrm>
        </p:spPr>
        <p:txBody>
          <a:bodyPr>
            <a:normAutofit/>
          </a:bodyPr>
          <a:lstStyle/>
          <a:p>
            <a:r>
              <a:rPr lang="en-US" dirty="0"/>
              <a:t>Grid Table Layout</a:t>
            </a:r>
          </a:p>
        </p:txBody>
      </p:sp>
      <p:sp>
        <p:nvSpPr>
          <p:cNvPr id="6" name="Slide Number Placeholder 5">
            <a:extLst>
              <a:ext uri="{FF2B5EF4-FFF2-40B4-BE49-F238E27FC236}">
                <a16:creationId xmlns:a16="http://schemas.microsoft.com/office/drawing/2014/main" id="{01A193B9-28CD-423A-BD9A-F8D3310BFD93}"/>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188</a:t>
            </a:fld>
            <a:endParaRPr lang="en-PH" dirty="0"/>
          </a:p>
        </p:txBody>
      </p:sp>
      <p:grpSp>
        <p:nvGrpSpPr>
          <p:cNvPr id="40" name="Group 39">
            <a:extLst>
              <a:ext uri="{FF2B5EF4-FFF2-40B4-BE49-F238E27FC236}">
                <a16:creationId xmlns:a16="http://schemas.microsoft.com/office/drawing/2014/main" id="{1E09E27D-1FDC-4A73-938C-B35A4237DB74}"/>
              </a:ext>
            </a:extLst>
          </p:cNvPr>
          <p:cNvGrpSpPr/>
          <p:nvPr/>
        </p:nvGrpSpPr>
        <p:grpSpPr>
          <a:xfrm>
            <a:off x="272848" y="1319514"/>
            <a:ext cx="8576000" cy="226468"/>
            <a:chOff x="363795" y="1220318"/>
            <a:chExt cx="6593568" cy="370849"/>
          </a:xfrm>
        </p:grpSpPr>
        <p:sp>
          <p:nvSpPr>
            <p:cNvPr id="41" name="TextBox 40">
              <a:extLst>
                <a:ext uri="{FF2B5EF4-FFF2-40B4-BE49-F238E27FC236}">
                  <a16:creationId xmlns:a16="http://schemas.microsoft.com/office/drawing/2014/main" id="{A7E8CD6B-4D68-4C0A-9D17-8B0879074F55}"/>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2" name="Straight Connector 41">
              <a:extLst>
                <a:ext uri="{FF2B5EF4-FFF2-40B4-BE49-F238E27FC236}">
                  <a16:creationId xmlns:a16="http://schemas.microsoft.com/office/drawing/2014/main" id="{AB0EF506-6B1D-4060-A858-25F256AC3B82}"/>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 name="Rectangle 3">
            <a:extLst>
              <a:ext uri="{FF2B5EF4-FFF2-40B4-BE49-F238E27FC236}">
                <a16:creationId xmlns:a16="http://schemas.microsoft.com/office/drawing/2014/main" id="{8D56E420-02A5-4871-883E-3EA043EBED58}"/>
              </a:ext>
            </a:extLst>
          </p:cNvPr>
          <p:cNvSpPr/>
          <p:nvPr/>
        </p:nvSpPr>
        <p:spPr>
          <a:xfrm>
            <a:off x="272847" y="2523286"/>
            <a:ext cx="1634083" cy="575922"/>
          </a:xfrm>
          <a:prstGeom prst="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solidFill>
              </a:rPr>
              <a:t>Lorem ipsum dolor </a:t>
            </a:r>
          </a:p>
        </p:txBody>
      </p:sp>
      <p:sp>
        <p:nvSpPr>
          <p:cNvPr id="5" name="Rectangle 4">
            <a:extLst>
              <a:ext uri="{FF2B5EF4-FFF2-40B4-BE49-F238E27FC236}">
                <a16:creationId xmlns:a16="http://schemas.microsoft.com/office/drawing/2014/main" id="{03CA4EDA-DD35-4193-A7F2-43CD067D92CC}"/>
              </a:ext>
            </a:extLst>
          </p:cNvPr>
          <p:cNvSpPr/>
          <p:nvPr/>
        </p:nvSpPr>
        <p:spPr>
          <a:xfrm>
            <a:off x="3743808" y="1851949"/>
            <a:ext cx="1634083" cy="5759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lumMod val="20000"/>
                    <a:lumOff val="80000"/>
                  </a:schemeClr>
                </a:solidFill>
              </a:rPr>
              <a:t>Lorem ipsum dolor </a:t>
            </a:r>
          </a:p>
        </p:txBody>
      </p:sp>
      <p:sp>
        <p:nvSpPr>
          <p:cNvPr id="10" name="Rectangle 9">
            <a:extLst>
              <a:ext uri="{FF2B5EF4-FFF2-40B4-BE49-F238E27FC236}">
                <a16:creationId xmlns:a16="http://schemas.microsoft.com/office/drawing/2014/main" id="{5189B4EE-757B-4BCA-84FA-C968B3EB9136}"/>
              </a:ext>
            </a:extLst>
          </p:cNvPr>
          <p:cNvSpPr/>
          <p:nvPr/>
        </p:nvSpPr>
        <p:spPr>
          <a:xfrm>
            <a:off x="2008329" y="2523287"/>
            <a:ext cx="1634083" cy="575922"/>
          </a:xfrm>
          <a:prstGeom prst="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solidFill>
              </a:rPr>
              <a:t>Lorem ipsum dolor </a:t>
            </a:r>
          </a:p>
        </p:txBody>
      </p:sp>
      <p:sp>
        <p:nvSpPr>
          <p:cNvPr id="11" name="Rectangle 10">
            <a:extLst>
              <a:ext uri="{FF2B5EF4-FFF2-40B4-BE49-F238E27FC236}">
                <a16:creationId xmlns:a16="http://schemas.microsoft.com/office/drawing/2014/main" id="{9B955035-FB71-41C4-9DB9-7D840C659191}"/>
              </a:ext>
            </a:extLst>
          </p:cNvPr>
          <p:cNvSpPr/>
          <p:nvPr/>
        </p:nvSpPr>
        <p:spPr>
          <a:xfrm>
            <a:off x="3743808" y="2523287"/>
            <a:ext cx="1634083" cy="575922"/>
          </a:xfrm>
          <a:prstGeom prst="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solidFill>
              </a:rPr>
              <a:t>Lorem ipsum dolor </a:t>
            </a:r>
          </a:p>
        </p:txBody>
      </p:sp>
      <p:sp>
        <p:nvSpPr>
          <p:cNvPr id="12" name="Rectangle 11">
            <a:extLst>
              <a:ext uri="{FF2B5EF4-FFF2-40B4-BE49-F238E27FC236}">
                <a16:creationId xmlns:a16="http://schemas.microsoft.com/office/drawing/2014/main" id="{251FF2D3-D571-4EFC-8C7A-B0602A385077}"/>
              </a:ext>
            </a:extLst>
          </p:cNvPr>
          <p:cNvSpPr/>
          <p:nvPr/>
        </p:nvSpPr>
        <p:spPr>
          <a:xfrm>
            <a:off x="5479287" y="2523287"/>
            <a:ext cx="1634083" cy="575922"/>
          </a:xfrm>
          <a:prstGeom prst="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solidFill>
              </a:rPr>
              <a:t>Lorem ipsum dolor </a:t>
            </a:r>
          </a:p>
        </p:txBody>
      </p:sp>
      <p:sp>
        <p:nvSpPr>
          <p:cNvPr id="13" name="Rectangle 12">
            <a:extLst>
              <a:ext uri="{FF2B5EF4-FFF2-40B4-BE49-F238E27FC236}">
                <a16:creationId xmlns:a16="http://schemas.microsoft.com/office/drawing/2014/main" id="{026E3324-C11F-4203-A99B-8991FAF934D2}"/>
              </a:ext>
            </a:extLst>
          </p:cNvPr>
          <p:cNvSpPr/>
          <p:nvPr/>
        </p:nvSpPr>
        <p:spPr>
          <a:xfrm>
            <a:off x="7214766" y="2523287"/>
            <a:ext cx="1634083" cy="575922"/>
          </a:xfrm>
          <a:prstGeom prst="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accent4"/>
                </a:solidFill>
              </a:rPr>
              <a:t>Lorem ipsum dolor </a:t>
            </a:r>
          </a:p>
        </p:txBody>
      </p:sp>
      <p:cxnSp>
        <p:nvCxnSpPr>
          <p:cNvPr id="15" name="Connector: Elbow 14">
            <a:extLst>
              <a:ext uri="{FF2B5EF4-FFF2-40B4-BE49-F238E27FC236}">
                <a16:creationId xmlns:a16="http://schemas.microsoft.com/office/drawing/2014/main" id="{57E3F50F-5E5E-47D5-A3E5-289369695236}"/>
              </a:ext>
            </a:extLst>
          </p:cNvPr>
          <p:cNvCxnSpPr>
            <a:stCxn id="5" idx="2"/>
            <a:endCxn id="4" idx="0"/>
          </p:cNvCxnSpPr>
          <p:nvPr/>
        </p:nvCxnSpPr>
        <p:spPr>
          <a:xfrm rot="5400000">
            <a:off x="2777663" y="740099"/>
            <a:ext cx="95416" cy="347096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Connector: Elbow 16">
            <a:extLst>
              <a:ext uri="{FF2B5EF4-FFF2-40B4-BE49-F238E27FC236}">
                <a16:creationId xmlns:a16="http://schemas.microsoft.com/office/drawing/2014/main" id="{EE1DD4AF-903D-4B6F-BA65-A6A426D9DF50}"/>
              </a:ext>
            </a:extLst>
          </p:cNvPr>
          <p:cNvCxnSpPr>
            <a:stCxn id="5" idx="2"/>
            <a:endCxn id="13" idx="0"/>
          </p:cNvCxnSpPr>
          <p:nvPr/>
        </p:nvCxnSpPr>
        <p:spPr>
          <a:xfrm rot="16200000" flipH="1">
            <a:off x="6248621" y="740100"/>
            <a:ext cx="95416" cy="3470959"/>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Connector: Elbow 18">
            <a:extLst>
              <a:ext uri="{FF2B5EF4-FFF2-40B4-BE49-F238E27FC236}">
                <a16:creationId xmlns:a16="http://schemas.microsoft.com/office/drawing/2014/main" id="{396074BB-6A66-4D0F-A2F7-C2F51E0F0DAF}"/>
              </a:ext>
            </a:extLst>
          </p:cNvPr>
          <p:cNvCxnSpPr>
            <a:stCxn id="5" idx="2"/>
            <a:endCxn id="12" idx="0"/>
          </p:cNvCxnSpPr>
          <p:nvPr/>
        </p:nvCxnSpPr>
        <p:spPr>
          <a:xfrm rot="16200000" flipH="1">
            <a:off x="5380883" y="1607839"/>
            <a:ext cx="95416" cy="173548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DE6145B6-DD8D-458A-BCBB-1CB480E4ACC8}"/>
              </a:ext>
            </a:extLst>
          </p:cNvPr>
          <p:cNvCxnSpPr>
            <a:stCxn id="5" idx="2"/>
            <a:endCxn id="10" idx="0"/>
          </p:cNvCxnSpPr>
          <p:nvPr/>
        </p:nvCxnSpPr>
        <p:spPr>
          <a:xfrm rot="5400000">
            <a:off x="3645404" y="1607840"/>
            <a:ext cx="95416" cy="173548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FBD3E4C-C5C3-457D-9DFB-001D22B04F4C}"/>
              </a:ext>
            </a:extLst>
          </p:cNvPr>
          <p:cNvCxnSpPr>
            <a:stCxn id="5" idx="2"/>
            <a:endCxn id="11" idx="0"/>
          </p:cNvCxnSpPr>
          <p:nvPr/>
        </p:nvCxnSpPr>
        <p:spPr>
          <a:xfrm>
            <a:off x="4560847" y="2427871"/>
            <a:ext cx="0" cy="9541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8293885D-390A-408B-8F69-AA65EBA53074}"/>
              </a:ext>
            </a:extLst>
          </p:cNvPr>
          <p:cNvSpPr txBox="1"/>
          <p:nvPr/>
        </p:nvSpPr>
        <p:spPr>
          <a:xfrm>
            <a:off x="272846" y="5301262"/>
            <a:ext cx="8576001" cy="548817"/>
          </a:xfrm>
          <a:prstGeom prst="rect">
            <a:avLst/>
          </a:prstGeom>
          <a:solidFill>
            <a:schemeClr val="accent5">
              <a:lumMod val="20000"/>
              <a:lumOff val="80000"/>
            </a:schemeClr>
          </a:solidFill>
        </p:spPr>
        <p:txBody>
          <a:bodyPr wrap="square" lIns="0" tIns="0" rIns="0" bIns="0" rtlCol="0" anchor="ctr">
            <a:normAutofit/>
          </a:bodyPr>
          <a:lstStyle/>
          <a:p>
            <a:pPr algn="ctr"/>
            <a:r>
              <a:rPr lang="en-US" sz="1050" dirty="0">
                <a:solidFill>
                  <a:schemeClr val="tx2"/>
                </a:solidFill>
              </a:rPr>
              <a:t>Lorem ipsum dolor sit amet, consectetur adipiscing elit. Ut tempor, quam et mattis pulvinar, mauris ligula suscipit arcu,</a:t>
            </a:r>
            <a:br>
              <a:rPr lang="en-US" sz="1050" dirty="0">
                <a:solidFill>
                  <a:schemeClr val="tx2"/>
                </a:solidFill>
              </a:rPr>
            </a:br>
            <a:r>
              <a:rPr lang="en-US" sz="1050" dirty="0">
                <a:solidFill>
                  <a:schemeClr val="tx2"/>
                </a:solidFill>
              </a:rPr>
              <a:t>sed elementum diam leo at magna. Curabitur maximus sodales massa</a:t>
            </a:r>
          </a:p>
        </p:txBody>
      </p:sp>
      <p:sp>
        <p:nvSpPr>
          <p:cNvPr id="30" name="Rectangle 29">
            <a:extLst>
              <a:ext uri="{FF2B5EF4-FFF2-40B4-BE49-F238E27FC236}">
                <a16:creationId xmlns:a16="http://schemas.microsoft.com/office/drawing/2014/main" id="{3ECBA9E9-0CF7-43F6-9D91-B695711CFA3A}"/>
              </a:ext>
            </a:extLst>
          </p:cNvPr>
          <p:cNvSpPr/>
          <p:nvPr/>
        </p:nvSpPr>
        <p:spPr>
          <a:xfrm>
            <a:off x="399326" y="3194622"/>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32" name="Rectangle 31">
            <a:extLst>
              <a:ext uri="{FF2B5EF4-FFF2-40B4-BE49-F238E27FC236}">
                <a16:creationId xmlns:a16="http://schemas.microsoft.com/office/drawing/2014/main" id="{18C19AE6-2AAA-4EE2-B0E7-977B18442A82}"/>
              </a:ext>
            </a:extLst>
          </p:cNvPr>
          <p:cNvSpPr/>
          <p:nvPr/>
        </p:nvSpPr>
        <p:spPr>
          <a:xfrm>
            <a:off x="2134806" y="3194625"/>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34" name="Rectangle 33">
            <a:extLst>
              <a:ext uri="{FF2B5EF4-FFF2-40B4-BE49-F238E27FC236}">
                <a16:creationId xmlns:a16="http://schemas.microsoft.com/office/drawing/2014/main" id="{5A7459A1-9923-44DF-933F-BCCE1B7CE75E}"/>
              </a:ext>
            </a:extLst>
          </p:cNvPr>
          <p:cNvSpPr/>
          <p:nvPr/>
        </p:nvSpPr>
        <p:spPr>
          <a:xfrm>
            <a:off x="3870286" y="3194625"/>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35" name="Rectangle 34">
            <a:extLst>
              <a:ext uri="{FF2B5EF4-FFF2-40B4-BE49-F238E27FC236}">
                <a16:creationId xmlns:a16="http://schemas.microsoft.com/office/drawing/2014/main" id="{42C0074E-6ABB-47B1-8693-EF12CFF36B24}"/>
              </a:ext>
            </a:extLst>
          </p:cNvPr>
          <p:cNvSpPr/>
          <p:nvPr/>
        </p:nvSpPr>
        <p:spPr>
          <a:xfrm>
            <a:off x="5605766" y="3194625"/>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36" name="Rectangle 35">
            <a:extLst>
              <a:ext uri="{FF2B5EF4-FFF2-40B4-BE49-F238E27FC236}">
                <a16:creationId xmlns:a16="http://schemas.microsoft.com/office/drawing/2014/main" id="{2F655104-9791-4C41-ADCA-AE4A249DAEE6}"/>
              </a:ext>
            </a:extLst>
          </p:cNvPr>
          <p:cNvSpPr/>
          <p:nvPr/>
        </p:nvSpPr>
        <p:spPr>
          <a:xfrm>
            <a:off x="7341245" y="3194625"/>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37" name="Rectangle 36">
            <a:extLst>
              <a:ext uri="{FF2B5EF4-FFF2-40B4-BE49-F238E27FC236}">
                <a16:creationId xmlns:a16="http://schemas.microsoft.com/office/drawing/2014/main" id="{74CF7FAF-FD1D-4055-B18D-D03321AE1EF4}"/>
              </a:ext>
            </a:extLst>
          </p:cNvPr>
          <p:cNvSpPr/>
          <p:nvPr/>
        </p:nvSpPr>
        <p:spPr>
          <a:xfrm>
            <a:off x="399326" y="3865962"/>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38" name="Rectangle 37">
            <a:extLst>
              <a:ext uri="{FF2B5EF4-FFF2-40B4-BE49-F238E27FC236}">
                <a16:creationId xmlns:a16="http://schemas.microsoft.com/office/drawing/2014/main" id="{9B7CF793-D0AC-4C35-B337-11367A2A550A}"/>
              </a:ext>
            </a:extLst>
          </p:cNvPr>
          <p:cNvSpPr/>
          <p:nvPr/>
        </p:nvSpPr>
        <p:spPr>
          <a:xfrm>
            <a:off x="2134806" y="3865963"/>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43" name="Rectangle 42">
            <a:extLst>
              <a:ext uri="{FF2B5EF4-FFF2-40B4-BE49-F238E27FC236}">
                <a16:creationId xmlns:a16="http://schemas.microsoft.com/office/drawing/2014/main" id="{495CFED6-7E83-4F5A-9953-C6DCDAAC237D}"/>
              </a:ext>
            </a:extLst>
          </p:cNvPr>
          <p:cNvSpPr/>
          <p:nvPr/>
        </p:nvSpPr>
        <p:spPr>
          <a:xfrm>
            <a:off x="3870286" y="3865963"/>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44" name="Rectangle 43">
            <a:extLst>
              <a:ext uri="{FF2B5EF4-FFF2-40B4-BE49-F238E27FC236}">
                <a16:creationId xmlns:a16="http://schemas.microsoft.com/office/drawing/2014/main" id="{83AE03A2-AFC1-4F9D-AB24-633D1893C3F0}"/>
              </a:ext>
            </a:extLst>
          </p:cNvPr>
          <p:cNvSpPr/>
          <p:nvPr/>
        </p:nvSpPr>
        <p:spPr>
          <a:xfrm>
            <a:off x="5605766" y="3865963"/>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45" name="Rectangle 44">
            <a:extLst>
              <a:ext uri="{FF2B5EF4-FFF2-40B4-BE49-F238E27FC236}">
                <a16:creationId xmlns:a16="http://schemas.microsoft.com/office/drawing/2014/main" id="{CBC03C69-3591-450C-963D-2D454E6E455C}"/>
              </a:ext>
            </a:extLst>
          </p:cNvPr>
          <p:cNvSpPr/>
          <p:nvPr/>
        </p:nvSpPr>
        <p:spPr>
          <a:xfrm>
            <a:off x="7341245" y="3865963"/>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46" name="Rectangle 45">
            <a:extLst>
              <a:ext uri="{FF2B5EF4-FFF2-40B4-BE49-F238E27FC236}">
                <a16:creationId xmlns:a16="http://schemas.microsoft.com/office/drawing/2014/main" id="{3850BF29-CD91-46B8-B4C0-C9EFDCEC7C4E}"/>
              </a:ext>
            </a:extLst>
          </p:cNvPr>
          <p:cNvSpPr/>
          <p:nvPr/>
        </p:nvSpPr>
        <p:spPr>
          <a:xfrm>
            <a:off x="399326" y="4537298"/>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47" name="Rectangle 46">
            <a:extLst>
              <a:ext uri="{FF2B5EF4-FFF2-40B4-BE49-F238E27FC236}">
                <a16:creationId xmlns:a16="http://schemas.microsoft.com/office/drawing/2014/main" id="{E9BD7193-BAB8-48B5-8AF9-F3D6AE5AE44E}"/>
              </a:ext>
            </a:extLst>
          </p:cNvPr>
          <p:cNvSpPr/>
          <p:nvPr/>
        </p:nvSpPr>
        <p:spPr>
          <a:xfrm>
            <a:off x="2134806" y="4537300"/>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48" name="Rectangle 47">
            <a:extLst>
              <a:ext uri="{FF2B5EF4-FFF2-40B4-BE49-F238E27FC236}">
                <a16:creationId xmlns:a16="http://schemas.microsoft.com/office/drawing/2014/main" id="{2F9982EA-FABD-4EF4-AC8A-15FCA7A54C45}"/>
              </a:ext>
            </a:extLst>
          </p:cNvPr>
          <p:cNvSpPr/>
          <p:nvPr/>
        </p:nvSpPr>
        <p:spPr>
          <a:xfrm>
            <a:off x="3870286" y="4537300"/>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49" name="Rectangle 48">
            <a:extLst>
              <a:ext uri="{FF2B5EF4-FFF2-40B4-BE49-F238E27FC236}">
                <a16:creationId xmlns:a16="http://schemas.microsoft.com/office/drawing/2014/main" id="{632592A3-B643-4D38-AC05-1A8C0E755F1C}"/>
              </a:ext>
            </a:extLst>
          </p:cNvPr>
          <p:cNvSpPr/>
          <p:nvPr/>
        </p:nvSpPr>
        <p:spPr>
          <a:xfrm>
            <a:off x="5605766" y="4537300"/>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50" name="Rectangle 49">
            <a:extLst>
              <a:ext uri="{FF2B5EF4-FFF2-40B4-BE49-F238E27FC236}">
                <a16:creationId xmlns:a16="http://schemas.microsoft.com/office/drawing/2014/main" id="{94011A39-C7CD-489F-99A0-EA68F0DF1A5A}"/>
              </a:ext>
            </a:extLst>
          </p:cNvPr>
          <p:cNvSpPr/>
          <p:nvPr/>
        </p:nvSpPr>
        <p:spPr>
          <a:xfrm>
            <a:off x="7341245" y="4537300"/>
            <a:ext cx="1507602" cy="57592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1"/>
                </a:solidFill>
              </a:rPr>
              <a:t>Lorem ipsum dolor </a:t>
            </a:r>
          </a:p>
        </p:txBody>
      </p:sp>
      <p:sp>
        <p:nvSpPr>
          <p:cNvPr id="22" name="Rectangle 21">
            <a:extLst>
              <a:ext uri="{FF2B5EF4-FFF2-40B4-BE49-F238E27FC236}">
                <a16:creationId xmlns:a16="http://schemas.microsoft.com/office/drawing/2014/main" id="{EDE88D60-4A02-4BB0-A20C-D092A09F5E11}"/>
              </a:ext>
            </a:extLst>
          </p:cNvPr>
          <p:cNvSpPr/>
          <p:nvPr/>
        </p:nvSpPr>
        <p:spPr>
          <a:xfrm>
            <a:off x="276225" y="2977934"/>
            <a:ext cx="95250" cy="1204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4" name="Rectangle 23">
            <a:extLst>
              <a:ext uri="{FF2B5EF4-FFF2-40B4-BE49-F238E27FC236}">
                <a16:creationId xmlns:a16="http://schemas.microsoft.com/office/drawing/2014/main" id="{F496EAE5-2F38-4F21-B19A-0C84C4EE7B3E}"/>
              </a:ext>
            </a:extLst>
          </p:cNvPr>
          <p:cNvSpPr/>
          <p:nvPr/>
        </p:nvSpPr>
        <p:spPr>
          <a:xfrm>
            <a:off x="2009775" y="2977934"/>
            <a:ext cx="95250" cy="1204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6" name="Rectangle 25">
            <a:extLst>
              <a:ext uri="{FF2B5EF4-FFF2-40B4-BE49-F238E27FC236}">
                <a16:creationId xmlns:a16="http://schemas.microsoft.com/office/drawing/2014/main" id="{4BED2CC6-25F3-4564-A566-1D240B856C23}"/>
              </a:ext>
            </a:extLst>
          </p:cNvPr>
          <p:cNvSpPr/>
          <p:nvPr/>
        </p:nvSpPr>
        <p:spPr>
          <a:xfrm>
            <a:off x="3743325" y="2977934"/>
            <a:ext cx="95250" cy="1204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8" name="Rectangle 27">
            <a:extLst>
              <a:ext uri="{FF2B5EF4-FFF2-40B4-BE49-F238E27FC236}">
                <a16:creationId xmlns:a16="http://schemas.microsoft.com/office/drawing/2014/main" id="{6ED2D45C-8EA6-4F55-BF9A-FE36A992FFB9}"/>
              </a:ext>
            </a:extLst>
          </p:cNvPr>
          <p:cNvSpPr/>
          <p:nvPr/>
        </p:nvSpPr>
        <p:spPr>
          <a:xfrm>
            <a:off x="5476875" y="2977934"/>
            <a:ext cx="95250" cy="1204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1" name="Rectangle 50">
            <a:extLst>
              <a:ext uri="{FF2B5EF4-FFF2-40B4-BE49-F238E27FC236}">
                <a16:creationId xmlns:a16="http://schemas.microsoft.com/office/drawing/2014/main" id="{44FF5DB9-B822-4AD8-97F9-2CF8DB96D459}"/>
              </a:ext>
            </a:extLst>
          </p:cNvPr>
          <p:cNvSpPr/>
          <p:nvPr/>
        </p:nvSpPr>
        <p:spPr>
          <a:xfrm>
            <a:off x="7210425" y="2977934"/>
            <a:ext cx="95250" cy="1204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52" name="Connector: Elbow 51">
            <a:extLst>
              <a:ext uri="{FF2B5EF4-FFF2-40B4-BE49-F238E27FC236}">
                <a16:creationId xmlns:a16="http://schemas.microsoft.com/office/drawing/2014/main" id="{935827BA-6704-4E9C-A016-BA846B26EAB8}"/>
              </a:ext>
            </a:extLst>
          </p:cNvPr>
          <p:cNvCxnSpPr>
            <a:cxnSpLocks/>
            <a:stCxn id="30" idx="1"/>
            <a:endCxn id="22" idx="2"/>
          </p:cNvCxnSpPr>
          <p:nvPr/>
        </p:nvCxnSpPr>
        <p:spPr>
          <a:xfrm rot="10800000">
            <a:off x="323851" y="3098372"/>
            <a:ext cx="75476" cy="384214"/>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53" name="Connector: Elbow 52">
            <a:extLst>
              <a:ext uri="{FF2B5EF4-FFF2-40B4-BE49-F238E27FC236}">
                <a16:creationId xmlns:a16="http://schemas.microsoft.com/office/drawing/2014/main" id="{84B9EFD6-2366-40FB-B41E-37290890911F}"/>
              </a:ext>
            </a:extLst>
          </p:cNvPr>
          <p:cNvCxnSpPr>
            <a:cxnSpLocks/>
            <a:stCxn id="37" idx="1"/>
            <a:endCxn id="22" idx="2"/>
          </p:cNvCxnSpPr>
          <p:nvPr/>
        </p:nvCxnSpPr>
        <p:spPr>
          <a:xfrm rot="10800000">
            <a:off x="323851" y="3098372"/>
            <a:ext cx="75476" cy="1055553"/>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54" name="Connector: Elbow 53">
            <a:extLst>
              <a:ext uri="{FF2B5EF4-FFF2-40B4-BE49-F238E27FC236}">
                <a16:creationId xmlns:a16="http://schemas.microsoft.com/office/drawing/2014/main" id="{432AE6BB-3088-4D6F-9C14-FE44A73E9730}"/>
              </a:ext>
            </a:extLst>
          </p:cNvPr>
          <p:cNvCxnSpPr>
            <a:cxnSpLocks/>
            <a:stCxn id="46" idx="1"/>
            <a:endCxn id="22" idx="2"/>
          </p:cNvCxnSpPr>
          <p:nvPr/>
        </p:nvCxnSpPr>
        <p:spPr>
          <a:xfrm rot="10800000">
            <a:off x="323851" y="3098370"/>
            <a:ext cx="75476" cy="1726890"/>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55" name="Connector: Elbow 54">
            <a:extLst>
              <a:ext uri="{FF2B5EF4-FFF2-40B4-BE49-F238E27FC236}">
                <a16:creationId xmlns:a16="http://schemas.microsoft.com/office/drawing/2014/main" id="{14011F9C-FB33-4E5F-A141-B07D4FA56920}"/>
              </a:ext>
            </a:extLst>
          </p:cNvPr>
          <p:cNvCxnSpPr>
            <a:cxnSpLocks/>
            <a:stCxn id="32" idx="1"/>
            <a:endCxn id="24" idx="2"/>
          </p:cNvCxnSpPr>
          <p:nvPr/>
        </p:nvCxnSpPr>
        <p:spPr>
          <a:xfrm rot="10800000">
            <a:off x="2057400" y="3098374"/>
            <a:ext cx="77406" cy="384214"/>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56" name="Connector: Elbow 55">
            <a:extLst>
              <a:ext uri="{FF2B5EF4-FFF2-40B4-BE49-F238E27FC236}">
                <a16:creationId xmlns:a16="http://schemas.microsoft.com/office/drawing/2014/main" id="{D7C775F2-37DB-4D89-A192-F5F881622683}"/>
              </a:ext>
            </a:extLst>
          </p:cNvPr>
          <p:cNvCxnSpPr>
            <a:cxnSpLocks/>
            <a:stCxn id="38" idx="1"/>
            <a:endCxn id="24" idx="2"/>
          </p:cNvCxnSpPr>
          <p:nvPr/>
        </p:nvCxnSpPr>
        <p:spPr>
          <a:xfrm rot="10800000">
            <a:off x="2057400" y="3098373"/>
            <a:ext cx="77406" cy="1055553"/>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57" name="Connector: Elbow 56">
            <a:extLst>
              <a:ext uri="{FF2B5EF4-FFF2-40B4-BE49-F238E27FC236}">
                <a16:creationId xmlns:a16="http://schemas.microsoft.com/office/drawing/2014/main" id="{58F46303-D28C-4A95-AFA0-B1890FFEE1B1}"/>
              </a:ext>
            </a:extLst>
          </p:cNvPr>
          <p:cNvCxnSpPr>
            <a:cxnSpLocks/>
            <a:stCxn id="47" idx="1"/>
            <a:endCxn id="24" idx="2"/>
          </p:cNvCxnSpPr>
          <p:nvPr/>
        </p:nvCxnSpPr>
        <p:spPr>
          <a:xfrm rot="10800000">
            <a:off x="2057400" y="3098372"/>
            <a:ext cx="77406" cy="1726890"/>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58" name="Connector: Elbow 57">
            <a:extLst>
              <a:ext uri="{FF2B5EF4-FFF2-40B4-BE49-F238E27FC236}">
                <a16:creationId xmlns:a16="http://schemas.microsoft.com/office/drawing/2014/main" id="{AE53587F-1238-472E-B900-0E59CF87C636}"/>
              </a:ext>
            </a:extLst>
          </p:cNvPr>
          <p:cNvCxnSpPr>
            <a:cxnSpLocks/>
            <a:stCxn id="34" idx="1"/>
            <a:endCxn id="26" idx="2"/>
          </p:cNvCxnSpPr>
          <p:nvPr/>
        </p:nvCxnSpPr>
        <p:spPr>
          <a:xfrm rot="10800000">
            <a:off x="3790953" y="3098374"/>
            <a:ext cx="79336" cy="384214"/>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59" name="Connector: Elbow 58">
            <a:extLst>
              <a:ext uri="{FF2B5EF4-FFF2-40B4-BE49-F238E27FC236}">
                <a16:creationId xmlns:a16="http://schemas.microsoft.com/office/drawing/2014/main" id="{316464E1-17BB-449B-8112-F74741043FD7}"/>
              </a:ext>
            </a:extLst>
          </p:cNvPr>
          <p:cNvCxnSpPr>
            <a:cxnSpLocks/>
            <a:stCxn id="43" idx="1"/>
            <a:endCxn id="26" idx="2"/>
          </p:cNvCxnSpPr>
          <p:nvPr/>
        </p:nvCxnSpPr>
        <p:spPr>
          <a:xfrm rot="10800000">
            <a:off x="3790953" y="3098373"/>
            <a:ext cx="79336" cy="1055553"/>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0" name="Connector: Elbow 59">
            <a:extLst>
              <a:ext uri="{FF2B5EF4-FFF2-40B4-BE49-F238E27FC236}">
                <a16:creationId xmlns:a16="http://schemas.microsoft.com/office/drawing/2014/main" id="{2AD5789C-BD8B-42A0-ABD0-8BE40164301E}"/>
              </a:ext>
            </a:extLst>
          </p:cNvPr>
          <p:cNvCxnSpPr>
            <a:cxnSpLocks/>
            <a:stCxn id="48" idx="1"/>
            <a:endCxn id="26" idx="2"/>
          </p:cNvCxnSpPr>
          <p:nvPr/>
        </p:nvCxnSpPr>
        <p:spPr>
          <a:xfrm rot="10800000">
            <a:off x="3790953" y="3098372"/>
            <a:ext cx="79336" cy="1726890"/>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1" name="Connector: Elbow 60">
            <a:extLst>
              <a:ext uri="{FF2B5EF4-FFF2-40B4-BE49-F238E27FC236}">
                <a16:creationId xmlns:a16="http://schemas.microsoft.com/office/drawing/2014/main" id="{257EEDD1-B1FD-4EF1-B44E-69CD9AA23D5F}"/>
              </a:ext>
            </a:extLst>
          </p:cNvPr>
          <p:cNvCxnSpPr>
            <a:cxnSpLocks/>
            <a:stCxn id="35" idx="1"/>
            <a:endCxn id="28" idx="2"/>
          </p:cNvCxnSpPr>
          <p:nvPr/>
        </p:nvCxnSpPr>
        <p:spPr>
          <a:xfrm rot="10800000">
            <a:off x="5524502" y="3098374"/>
            <a:ext cx="81266" cy="384214"/>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2" name="Connector: Elbow 61">
            <a:extLst>
              <a:ext uri="{FF2B5EF4-FFF2-40B4-BE49-F238E27FC236}">
                <a16:creationId xmlns:a16="http://schemas.microsoft.com/office/drawing/2014/main" id="{DE017792-3E71-4D61-90EE-F68D48EB1689}"/>
              </a:ext>
            </a:extLst>
          </p:cNvPr>
          <p:cNvCxnSpPr>
            <a:cxnSpLocks/>
            <a:stCxn id="44" idx="1"/>
            <a:endCxn id="28" idx="2"/>
          </p:cNvCxnSpPr>
          <p:nvPr/>
        </p:nvCxnSpPr>
        <p:spPr>
          <a:xfrm rot="10800000">
            <a:off x="5524502" y="3098373"/>
            <a:ext cx="81266" cy="1055553"/>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3" name="Connector: Elbow 62">
            <a:extLst>
              <a:ext uri="{FF2B5EF4-FFF2-40B4-BE49-F238E27FC236}">
                <a16:creationId xmlns:a16="http://schemas.microsoft.com/office/drawing/2014/main" id="{1FF463FF-DE76-4702-B6DD-D7FA16E08FE9}"/>
              </a:ext>
            </a:extLst>
          </p:cNvPr>
          <p:cNvCxnSpPr>
            <a:cxnSpLocks/>
            <a:stCxn id="49" idx="1"/>
            <a:endCxn id="28" idx="2"/>
          </p:cNvCxnSpPr>
          <p:nvPr/>
        </p:nvCxnSpPr>
        <p:spPr>
          <a:xfrm rot="10800000">
            <a:off x="5524502" y="3098372"/>
            <a:ext cx="81266" cy="1726890"/>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4" name="Connector: Elbow 63">
            <a:extLst>
              <a:ext uri="{FF2B5EF4-FFF2-40B4-BE49-F238E27FC236}">
                <a16:creationId xmlns:a16="http://schemas.microsoft.com/office/drawing/2014/main" id="{235CD8C9-FAD7-47A7-BAF1-4728F82FEB24}"/>
              </a:ext>
            </a:extLst>
          </p:cNvPr>
          <p:cNvCxnSpPr>
            <a:cxnSpLocks/>
            <a:stCxn id="36" idx="1"/>
            <a:endCxn id="51" idx="2"/>
          </p:cNvCxnSpPr>
          <p:nvPr/>
        </p:nvCxnSpPr>
        <p:spPr>
          <a:xfrm rot="10800000">
            <a:off x="7258053" y="3098374"/>
            <a:ext cx="83195" cy="384214"/>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5" name="Connector: Elbow 64">
            <a:extLst>
              <a:ext uri="{FF2B5EF4-FFF2-40B4-BE49-F238E27FC236}">
                <a16:creationId xmlns:a16="http://schemas.microsoft.com/office/drawing/2014/main" id="{7733F636-2AE8-473B-9E97-9CBD36C5DF9F}"/>
              </a:ext>
            </a:extLst>
          </p:cNvPr>
          <p:cNvCxnSpPr>
            <a:cxnSpLocks/>
            <a:stCxn id="45" idx="1"/>
            <a:endCxn id="51" idx="2"/>
          </p:cNvCxnSpPr>
          <p:nvPr/>
        </p:nvCxnSpPr>
        <p:spPr>
          <a:xfrm rot="10800000">
            <a:off x="7258053" y="3098373"/>
            <a:ext cx="83195" cy="1055553"/>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6" name="Connector: Elbow 65">
            <a:extLst>
              <a:ext uri="{FF2B5EF4-FFF2-40B4-BE49-F238E27FC236}">
                <a16:creationId xmlns:a16="http://schemas.microsoft.com/office/drawing/2014/main" id="{A4215574-AA53-4A61-AF6C-F5723E92DBF0}"/>
              </a:ext>
            </a:extLst>
          </p:cNvPr>
          <p:cNvCxnSpPr>
            <a:cxnSpLocks/>
            <a:stCxn id="50" idx="1"/>
            <a:endCxn id="51" idx="2"/>
          </p:cNvCxnSpPr>
          <p:nvPr/>
        </p:nvCxnSpPr>
        <p:spPr>
          <a:xfrm rot="10800000">
            <a:off x="7258053" y="3098372"/>
            <a:ext cx="83195" cy="1726890"/>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3007648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F07D4AD-AB0B-4BA0-BDDB-AF776020A638}"/>
              </a:ext>
            </a:extLst>
          </p:cNvPr>
          <p:cNvSpPr>
            <a:spLocks noGrp="1"/>
          </p:cNvSpPr>
          <p:nvPr>
            <p:ph type="title"/>
          </p:nvPr>
        </p:nvSpPr>
        <p:spPr>
          <a:xfrm>
            <a:off x="295153" y="102266"/>
            <a:ext cx="8576001" cy="812134"/>
          </a:xfrm>
        </p:spPr>
        <p:txBody>
          <a:bodyPr>
            <a:normAutofit/>
          </a:bodyPr>
          <a:lstStyle/>
          <a:p>
            <a:r>
              <a:rPr lang="en-US" dirty="0"/>
              <a:t>Org Chart / Hierarchy Flow</a:t>
            </a:r>
          </a:p>
        </p:txBody>
      </p:sp>
      <p:sp>
        <p:nvSpPr>
          <p:cNvPr id="5" name="Slide Number Placeholder 4">
            <a:extLst>
              <a:ext uri="{FF2B5EF4-FFF2-40B4-BE49-F238E27FC236}">
                <a16:creationId xmlns:a16="http://schemas.microsoft.com/office/drawing/2014/main" id="{60624130-742A-407B-9E84-69EC1CACF544}"/>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189</a:t>
            </a:fld>
            <a:endParaRPr lang="en-PH" dirty="0"/>
          </a:p>
        </p:txBody>
      </p:sp>
      <p:pic>
        <p:nvPicPr>
          <p:cNvPr id="69" name="Graphic 68" descr="Single gear with solid fill">
            <a:extLst>
              <a:ext uri="{FF2B5EF4-FFF2-40B4-BE49-F238E27FC236}">
                <a16:creationId xmlns:a16="http://schemas.microsoft.com/office/drawing/2014/main" id="{13769857-B005-4958-ABE3-9314242F5FE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11369" y="3053447"/>
            <a:ext cx="589283" cy="589283"/>
          </a:xfrm>
          <a:prstGeom prst="rect">
            <a:avLst/>
          </a:prstGeom>
        </p:spPr>
      </p:pic>
      <p:sp>
        <p:nvSpPr>
          <p:cNvPr id="4" name="Rectangle 3">
            <a:extLst>
              <a:ext uri="{FF2B5EF4-FFF2-40B4-BE49-F238E27FC236}">
                <a16:creationId xmlns:a16="http://schemas.microsoft.com/office/drawing/2014/main" id="{8D56E420-02A5-4871-883E-3EA043EBED58}"/>
              </a:ext>
            </a:extLst>
          </p:cNvPr>
          <p:cNvSpPr/>
          <p:nvPr/>
        </p:nvSpPr>
        <p:spPr>
          <a:xfrm>
            <a:off x="1671606" y="2495285"/>
            <a:ext cx="1634083" cy="636530"/>
          </a:xfrm>
          <a:prstGeom prst="rect">
            <a:avLst/>
          </a:prstGeom>
          <a:solidFill>
            <a:schemeClr val="tx2">
              <a:lumMod val="75000"/>
              <a:lumOff val="25000"/>
            </a:schemeClr>
          </a:solidFill>
          <a:ln>
            <a:solidFill>
              <a:srgbClr val="215B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bg1"/>
                </a:solidFill>
              </a:rPr>
              <a:t>Lorem ipsum dolor </a:t>
            </a:r>
          </a:p>
        </p:txBody>
      </p:sp>
      <p:sp>
        <p:nvSpPr>
          <p:cNvPr id="10" name="Rectangle 9">
            <a:extLst>
              <a:ext uri="{FF2B5EF4-FFF2-40B4-BE49-F238E27FC236}">
                <a16:creationId xmlns:a16="http://schemas.microsoft.com/office/drawing/2014/main" id="{5189B4EE-757B-4BCA-84FA-C968B3EB9136}"/>
              </a:ext>
            </a:extLst>
          </p:cNvPr>
          <p:cNvSpPr/>
          <p:nvPr/>
        </p:nvSpPr>
        <p:spPr>
          <a:xfrm>
            <a:off x="1671606" y="4570211"/>
            <a:ext cx="1634083" cy="636530"/>
          </a:xfrm>
          <a:prstGeom prst="rect">
            <a:avLst/>
          </a:prstGeom>
          <a:solidFill>
            <a:schemeClr val="tx2">
              <a:lumMod val="75000"/>
              <a:lumOff val="25000"/>
            </a:schemeClr>
          </a:solidFill>
          <a:ln>
            <a:solidFill>
              <a:srgbClr val="215B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solidFill>
                  <a:schemeClr val="bg1"/>
                </a:solidFill>
              </a:rPr>
              <a:t>Lorem ipsum dolor </a:t>
            </a:r>
          </a:p>
        </p:txBody>
      </p:sp>
      <p:sp>
        <p:nvSpPr>
          <p:cNvPr id="68" name="Rectangle 67">
            <a:extLst>
              <a:ext uri="{FF2B5EF4-FFF2-40B4-BE49-F238E27FC236}">
                <a16:creationId xmlns:a16="http://schemas.microsoft.com/office/drawing/2014/main" id="{BAD06F3E-FD49-4D9A-AC2C-254B03B1F15A}"/>
              </a:ext>
            </a:extLst>
          </p:cNvPr>
          <p:cNvSpPr/>
          <p:nvPr/>
        </p:nvSpPr>
        <p:spPr>
          <a:xfrm>
            <a:off x="272846" y="3532745"/>
            <a:ext cx="1066329" cy="6365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2"/>
                </a:solidFill>
              </a:rPr>
              <a:t>Lorem ipsum dolor </a:t>
            </a:r>
          </a:p>
        </p:txBody>
      </p:sp>
      <p:sp>
        <p:nvSpPr>
          <p:cNvPr id="70" name="Rectangle 69">
            <a:extLst>
              <a:ext uri="{FF2B5EF4-FFF2-40B4-BE49-F238E27FC236}">
                <a16:creationId xmlns:a16="http://schemas.microsoft.com/office/drawing/2014/main" id="{97B19656-9F66-4B9B-95F2-D5C39EF8D9EA}"/>
              </a:ext>
            </a:extLst>
          </p:cNvPr>
          <p:cNvSpPr/>
          <p:nvPr/>
        </p:nvSpPr>
        <p:spPr>
          <a:xfrm>
            <a:off x="3638118" y="3014017"/>
            <a:ext cx="1634083" cy="636530"/>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71" name="Rectangle 70">
            <a:extLst>
              <a:ext uri="{FF2B5EF4-FFF2-40B4-BE49-F238E27FC236}">
                <a16:creationId xmlns:a16="http://schemas.microsoft.com/office/drawing/2014/main" id="{3E17E8A1-7895-4F61-A60C-DE9F669A9B49}"/>
              </a:ext>
            </a:extLst>
          </p:cNvPr>
          <p:cNvSpPr/>
          <p:nvPr/>
        </p:nvSpPr>
        <p:spPr>
          <a:xfrm>
            <a:off x="3638118" y="5088943"/>
            <a:ext cx="1634083" cy="636530"/>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72" name="Rectangle 71">
            <a:extLst>
              <a:ext uri="{FF2B5EF4-FFF2-40B4-BE49-F238E27FC236}">
                <a16:creationId xmlns:a16="http://schemas.microsoft.com/office/drawing/2014/main" id="{626F4C22-C6CB-47B7-90B6-0D1F6EEE2CB3}"/>
              </a:ext>
            </a:extLst>
          </p:cNvPr>
          <p:cNvSpPr/>
          <p:nvPr/>
        </p:nvSpPr>
        <p:spPr>
          <a:xfrm>
            <a:off x="3638118" y="1976553"/>
            <a:ext cx="1634083" cy="636530"/>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73" name="Rectangle 72">
            <a:extLst>
              <a:ext uri="{FF2B5EF4-FFF2-40B4-BE49-F238E27FC236}">
                <a16:creationId xmlns:a16="http://schemas.microsoft.com/office/drawing/2014/main" id="{6CDE03BE-0D1D-4A21-A986-6DE1319DB65C}"/>
              </a:ext>
            </a:extLst>
          </p:cNvPr>
          <p:cNvSpPr/>
          <p:nvPr/>
        </p:nvSpPr>
        <p:spPr>
          <a:xfrm>
            <a:off x="3638118" y="4051480"/>
            <a:ext cx="1634083" cy="636530"/>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74" name="Rectangle 73">
            <a:extLst>
              <a:ext uri="{FF2B5EF4-FFF2-40B4-BE49-F238E27FC236}">
                <a16:creationId xmlns:a16="http://schemas.microsoft.com/office/drawing/2014/main" id="{40497053-CAAF-40A5-83EC-1100AA49C147}"/>
              </a:ext>
            </a:extLst>
          </p:cNvPr>
          <p:cNvSpPr/>
          <p:nvPr/>
        </p:nvSpPr>
        <p:spPr>
          <a:xfrm>
            <a:off x="5604629" y="1851949"/>
            <a:ext cx="1634083" cy="36700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75" name="Rectangle 74">
            <a:extLst>
              <a:ext uri="{FF2B5EF4-FFF2-40B4-BE49-F238E27FC236}">
                <a16:creationId xmlns:a16="http://schemas.microsoft.com/office/drawing/2014/main" id="{2CF6CDC9-F5D7-4F71-B1E3-35545BA19D08}"/>
              </a:ext>
            </a:extLst>
          </p:cNvPr>
          <p:cNvSpPr/>
          <p:nvPr/>
        </p:nvSpPr>
        <p:spPr>
          <a:xfrm>
            <a:off x="5604629" y="2370681"/>
            <a:ext cx="1634083" cy="36700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76" name="Rectangle 75">
            <a:extLst>
              <a:ext uri="{FF2B5EF4-FFF2-40B4-BE49-F238E27FC236}">
                <a16:creationId xmlns:a16="http://schemas.microsoft.com/office/drawing/2014/main" id="{3E251CE9-0F91-4D7B-B545-B024D60CCC45}"/>
              </a:ext>
            </a:extLst>
          </p:cNvPr>
          <p:cNvSpPr/>
          <p:nvPr/>
        </p:nvSpPr>
        <p:spPr>
          <a:xfrm>
            <a:off x="5604629" y="2889412"/>
            <a:ext cx="1634083" cy="36700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77" name="Rectangle 76">
            <a:extLst>
              <a:ext uri="{FF2B5EF4-FFF2-40B4-BE49-F238E27FC236}">
                <a16:creationId xmlns:a16="http://schemas.microsoft.com/office/drawing/2014/main" id="{0B351218-89B0-4599-B1D8-B83A69C7B5FE}"/>
              </a:ext>
            </a:extLst>
          </p:cNvPr>
          <p:cNvSpPr/>
          <p:nvPr/>
        </p:nvSpPr>
        <p:spPr>
          <a:xfrm>
            <a:off x="5604629" y="3408144"/>
            <a:ext cx="1634083" cy="36700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78" name="Rectangle 77">
            <a:extLst>
              <a:ext uri="{FF2B5EF4-FFF2-40B4-BE49-F238E27FC236}">
                <a16:creationId xmlns:a16="http://schemas.microsoft.com/office/drawing/2014/main" id="{7ADC174F-3896-4F9F-BD60-9D00471EB426}"/>
              </a:ext>
            </a:extLst>
          </p:cNvPr>
          <p:cNvSpPr/>
          <p:nvPr/>
        </p:nvSpPr>
        <p:spPr>
          <a:xfrm>
            <a:off x="5604629" y="3926876"/>
            <a:ext cx="1634083" cy="36700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79" name="Rectangle 78">
            <a:extLst>
              <a:ext uri="{FF2B5EF4-FFF2-40B4-BE49-F238E27FC236}">
                <a16:creationId xmlns:a16="http://schemas.microsoft.com/office/drawing/2014/main" id="{FA593C0F-EE76-488A-AB1B-03053E714E71}"/>
              </a:ext>
            </a:extLst>
          </p:cNvPr>
          <p:cNvSpPr/>
          <p:nvPr/>
        </p:nvSpPr>
        <p:spPr>
          <a:xfrm>
            <a:off x="5604629" y="4445608"/>
            <a:ext cx="1634083" cy="36700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80" name="Rectangle 79">
            <a:extLst>
              <a:ext uri="{FF2B5EF4-FFF2-40B4-BE49-F238E27FC236}">
                <a16:creationId xmlns:a16="http://schemas.microsoft.com/office/drawing/2014/main" id="{6F2667AA-7E8F-4A96-AA1B-2AFBB7E3F72D}"/>
              </a:ext>
            </a:extLst>
          </p:cNvPr>
          <p:cNvSpPr/>
          <p:nvPr/>
        </p:nvSpPr>
        <p:spPr>
          <a:xfrm>
            <a:off x="5604629" y="4964339"/>
            <a:ext cx="1634083" cy="36700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81" name="Rectangle 80">
            <a:extLst>
              <a:ext uri="{FF2B5EF4-FFF2-40B4-BE49-F238E27FC236}">
                <a16:creationId xmlns:a16="http://schemas.microsoft.com/office/drawing/2014/main" id="{BB12595D-18F9-43B0-9557-AFC4CA8D3B7E}"/>
              </a:ext>
            </a:extLst>
          </p:cNvPr>
          <p:cNvSpPr/>
          <p:nvPr/>
        </p:nvSpPr>
        <p:spPr>
          <a:xfrm>
            <a:off x="5604629" y="5483071"/>
            <a:ext cx="1634083" cy="36700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tx2"/>
                </a:solidFill>
              </a:rPr>
              <a:t>Lorem ipsum dolor </a:t>
            </a:r>
          </a:p>
        </p:txBody>
      </p:sp>
      <p:sp>
        <p:nvSpPr>
          <p:cNvPr id="82" name="Rectangle 81">
            <a:extLst>
              <a:ext uri="{FF2B5EF4-FFF2-40B4-BE49-F238E27FC236}">
                <a16:creationId xmlns:a16="http://schemas.microsoft.com/office/drawing/2014/main" id="{14C5C9E2-25E1-4C35-B891-E58B07AB71A5}"/>
              </a:ext>
            </a:extLst>
          </p:cNvPr>
          <p:cNvSpPr/>
          <p:nvPr/>
        </p:nvSpPr>
        <p:spPr>
          <a:xfrm>
            <a:off x="7571139" y="1851949"/>
            <a:ext cx="1273828" cy="367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accent2">
                    <a:lumMod val="75000"/>
                  </a:schemeClr>
                </a:solidFill>
              </a:rPr>
              <a:t>Lorem ipsum dolor </a:t>
            </a:r>
          </a:p>
        </p:txBody>
      </p:sp>
      <p:sp>
        <p:nvSpPr>
          <p:cNvPr id="83" name="Rectangle 82">
            <a:extLst>
              <a:ext uri="{FF2B5EF4-FFF2-40B4-BE49-F238E27FC236}">
                <a16:creationId xmlns:a16="http://schemas.microsoft.com/office/drawing/2014/main" id="{29CCF4C6-F466-4CE1-A1C0-4B49235FC154}"/>
              </a:ext>
            </a:extLst>
          </p:cNvPr>
          <p:cNvSpPr/>
          <p:nvPr/>
        </p:nvSpPr>
        <p:spPr>
          <a:xfrm>
            <a:off x="7571139" y="2370681"/>
            <a:ext cx="1273828" cy="367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accent2">
                    <a:lumMod val="75000"/>
                  </a:schemeClr>
                </a:solidFill>
              </a:rPr>
              <a:t>Lorem ipsum dolor </a:t>
            </a:r>
          </a:p>
        </p:txBody>
      </p:sp>
      <p:sp>
        <p:nvSpPr>
          <p:cNvPr id="84" name="Rectangle 83">
            <a:extLst>
              <a:ext uri="{FF2B5EF4-FFF2-40B4-BE49-F238E27FC236}">
                <a16:creationId xmlns:a16="http://schemas.microsoft.com/office/drawing/2014/main" id="{92652A34-D727-47E6-987F-3A839D244585}"/>
              </a:ext>
            </a:extLst>
          </p:cNvPr>
          <p:cNvSpPr/>
          <p:nvPr/>
        </p:nvSpPr>
        <p:spPr>
          <a:xfrm>
            <a:off x="7571139" y="2889412"/>
            <a:ext cx="1273828" cy="367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accent2">
                    <a:lumMod val="75000"/>
                  </a:schemeClr>
                </a:solidFill>
              </a:rPr>
              <a:t>Lorem ipsum dolor </a:t>
            </a:r>
          </a:p>
        </p:txBody>
      </p:sp>
      <p:sp>
        <p:nvSpPr>
          <p:cNvPr id="85" name="Rectangle 84">
            <a:extLst>
              <a:ext uri="{FF2B5EF4-FFF2-40B4-BE49-F238E27FC236}">
                <a16:creationId xmlns:a16="http://schemas.microsoft.com/office/drawing/2014/main" id="{2C23F0AE-C843-4F1B-B9CB-DA59BF1F55EE}"/>
              </a:ext>
            </a:extLst>
          </p:cNvPr>
          <p:cNvSpPr/>
          <p:nvPr/>
        </p:nvSpPr>
        <p:spPr>
          <a:xfrm>
            <a:off x="7571139" y="3408144"/>
            <a:ext cx="1273828" cy="367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accent2">
                    <a:lumMod val="75000"/>
                  </a:schemeClr>
                </a:solidFill>
              </a:rPr>
              <a:t>Lorem ipsum dolor </a:t>
            </a:r>
          </a:p>
        </p:txBody>
      </p:sp>
      <p:sp>
        <p:nvSpPr>
          <p:cNvPr id="86" name="Rectangle 85">
            <a:extLst>
              <a:ext uri="{FF2B5EF4-FFF2-40B4-BE49-F238E27FC236}">
                <a16:creationId xmlns:a16="http://schemas.microsoft.com/office/drawing/2014/main" id="{3AB98160-6DE3-47D6-8AF0-30B0C132DE88}"/>
              </a:ext>
            </a:extLst>
          </p:cNvPr>
          <p:cNvSpPr/>
          <p:nvPr/>
        </p:nvSpPr>
        <p:spPr>
          <a:xfrm>
            <a:off x="7571139" y="3926876"/>
            <a:ext cx="1273828" cy="367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accent2">
                    <a:lumMod val="75000"/>
                  </a:schemeClr>
                </a:solidFill>
              </a:rPr>
              <a:t>Lorem ipsum dolor </a:t>
            </a:r>
          </a:p>
        </p:txBody>
      </p:sp>
      <p:sp>
        <p:nvSpPr>
          <p:cNvPr id="87" name="Rectangle 86">
            <a:extLst>
              <a:ext uri="{FF2B5EF4-FFF2-40B4-BE49-F238E27FC236}">
                <a16:creationId xmlns:a16="http://schemas.microsoft.com/office/drawing/2014/main" id="{1727B22B-3439-4E41-9079-C8BA878FF54C}"/>
              </a:ext>
            </a:extLst>
          </p:cNvPr>
          <p:cNvSpPr/>
          <p:nvPr/>
        </p:nvSpPr>
        <p:spPr>
          <a:xfrm>
            <a:off x="7571139" y="4445608"/>
            <a:ext cx="1273828" cy="367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accent2">
                    <a:lumMod val="75000"/>
                  </a:schemeClr>
                </a:solidFill>
              </a:rPr>
              <a:t>Lorem ipsum dolor </a:t>
            </a:r>
          </a:p>
        </p:txBody>
      </p:sp>
      <p:sp>
        <p:nvSpPr>
          <p:cNvPr id="88" name="Rectangle 87">
            <a:extLst>
              <a:ext uri="{FF2B5EF4-FFF2-40B4-BE49-F238E27FC236}">
                <a16:creationId xmlns:a16="http://schemas.microsoft.com/office/drawing/2014/main" id="{BC60B46C-3F4F-4758-9A20-13DCD7D0347A}"/>
              </a:ext>
            </a:extLst>
          </p:cNvPr>
          <p:cNvSpPr/>
          <p:nvPr/>
        </p:nvSpPr>
        <p:spPr>
          <a:xfrm>
            <a:off x="7571139" y="4964339"/>
            <a:ext cx="1273828" cy="367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accent2">
                    <a:lumMod val="75000"/>
                  </a:schemeClr>
                </a:solidFill>
              </a:rPr>
              <a:t>Lorem ipsum dolor </a:t>
            </a:r>
          </a:p>
        </p:txBody>
      </p:sp>
      <p:sp>
        <p:nvSpPr>
          <p:cNvPr id="89" name="Rectangle 88">
            <a:extLst>
              <a:ext uri="{FF2B5EF4-FFF2-40B4-BE49-F238E27FC236}">
                <a16:creationId xmlns:a16="http://schemas.microsoft.com/office/drawing/2014/main" id="{2750C120-BACA-4865-A21F-58CADDE811C9}"/>
              </a:ext>
            </a:extLst>
          </p:cNvPr>
          <p:cNvSpPr/>
          <p:nvPr/>
        </p:nvSpPr>
        <p:spPr>
          <a:xfrm>
            <a:off x="7571139" y="5483071"/>
            <a:ext cx="1273828" cy="367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solidFill>
                  <a:schemeClr val="accent2">
                    <a:lumMod val="75000"/>
                  </a:schemeClr>
                </a:solidFill>
              </a:rPr>
              <a:t>Lorem ipsum dolor </a:t>
            </a:r>
          </a:p>
        </p:txBody>
      </p:sp>
      <p:cxnSp>
        <p:nvCxnSpPr>
          <p:cNvPr id="6" name="Connector: Elbow 5">
            <a:extLst>
              <a:ext uri="{FF2B5EF4-FFF2-40B4-BE49-F238E27FC236}">
                <a16:creationId xmlns:a16="http://schemas.microsoft.com/office/drawing/2014/main" id="{7F4360C3-CAC2-4453-9A9C-52FA66FAEA27}"/>
              </a:ext>
            </a:extLst>
          </p:cNvPr>
          <p:cNvCxnSpPr>
            <a:stCxn id="68" idx="3"/>
            <a:endCxn id="4" idx="1"/>
          </p:cNvCxnSpPr>
          <p:nvPr/>
        </p:nvCxnSpPr>
        <p:spPr>
          <a:xfrm flipV="1">
            <a:off x="1339175" y="2813550"/>
            <a:ext cx="332431" cy="1037460"/>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 name="Connector: Elbow 7">
            <a:extLst>
              <a:ext uri="{FF2B5EF4-FFF2-40B4-BE49-F238E27FC236}">
                <a16:creationId xmlns:a16="http://schemas.microsoft.com/office/drawing/2014/main" id="{C4240358-9C5E-4BB0-9058-91F5961FE735}"/>
              </a:ext>
            </a:extLst>
          </p:cNvPr>
          <p:cNvCxnSpPr>
            <a:stCxn id="68" idx="3"/>
            <a:endCxn id="10" idx="1"/>
          </p:cNvCxnSpPr>
          <p:nvPr/>
        </p:nvCxnSpPr>
        <p:spPr>
          <a:xfrm>
            <a:off x="1339175" y="3851010"/>
            <a:ext cx="332431" cy="103746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4" name="Connector: Elbow 13">
            <a:extLst>
              <a:ext uri="{FF2B5EF4-FFF2-40B4-BE49-F238E27FC236}">
                <a16:creationId xmlns:a16="http://schemas.microsoft.com/office/drawing/2014/main" id="{AFB3E6EC-B8F2-49E9-A2D1-D452B1ABA16D}"/>
              </a:ext>
            </a:extLst>
          </p:cNvPr>
          <p:cNvCxnSpPr>
            <a:stCxn id="4" idx="3"/>
            <a:endCxn id="72" idx="1"/>
          </p:cNvCxnSpPr>
          <p:nvPr/>
        </p:nvCxnSpPr>
        <p:spPr>
          <a:xfrm flipV="1">
            <a:off x="3305689" y="2294818"/>
            <a:ext cx="332429" cy="518732"/>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 name="Connector: Elbow 17">
            <a:extLst>
              <a:ext uri="{FF2B5EF4-FFF2-40B4-BE49-F238E27FC236}">
                <a16:creationId xmlns:a16="http://schemas.microsoft.com/office/drawing/2014/main" id="{8EAB0C41-9B81-4306-B9D5-ECE29A499028}"/>
              </a:ext>
            </a:extLst>
          </p:cNvPr>
          <p:cNvCxnSpPr>
            <a:stCxn id="4" idx="3"/>
            <a:endCxn id="70" idx="1"/>
          </p:cNvCxnSpPr>
          <p:nvPr/>
        </p:nvCxnSpPr>
        <p:spPr>
          <a:xfrm>
            <a:off x="3305689" y="2813550"/>
            <a:ext cx="332429" cy="518732"/>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5" name="Connector: Elbow 24">
            <a:extLst>
              <a:ext uri="{FF2B5EF4-FFF2-40B4-BE49-F238E27FC236}">
                <a16:creationId xmlns:a16="http://schemas.microsoft.com/office/drawing/2014/main" id="{1E118712-02F0-4A91-B22D-52C43855B8B8}"/>
              </a:ext>
            </a:extLst>
          </p:cNvPr>
          <p:cNvCxnSpPr>
            <a:stCxn id="10" idx="3"/>
            <a:endCxn id="73" idx="1"/>
          </p:cNvCxnSpPr>
          <p:nvPr/>
        </p:nvCxnSpPr>
        <p:spPr>
          <a:xfrm flipV="1">
            <a:off x="3305689" y="4369744"/>
            <a:ext cx="332429" cy="518731"/>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9" name="Connector: Elbow 28">
            <a:extLst>
              <a:ext uri="{FF2B5EF4-FFF2-40B4-BE49-F238E27FC236}">
                <a16:creationId xmlns:a16="http://schemas.microsoft.com/office/drawing/2014/main" id="{3B0A2D81-E441-4C48-9983-127EA4D3FCA8}"/>
              </a:ext>
            </a:extLst>
          </p:cNvPr>
          <p:cNvCxnSpPr>
            <a:stCxn id="10" idx="3"/>
            <a:endCxn id="71" idx="1"/>
          </p:cNvCxnSpPr>
          <p:nvPr/>
        </p:nvCxnSpPr>
        <p:spPr>
          <a:xfrm>
            <a:off x="3305689" y="4888476"/>
            <a:ext cx="332429" cy="518732"/>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3" name="Connector: Elbow 32">
            <a:extLst>
              <a:ext uri="{FF2B5EF4-FFF2-40B4-BE49-F238E27FC236}">
                <a16:creationId xmlns:a16="http://schemas.microsoft.com/office/drawing/2014/main" id="{62282F65-BE65-492A-A791-692B3DB5D7AC}"/>
              </a:ext>
            </a:extLst>
          </p:cNvPr>
          <p:cNvCxnSpPr>
            <a:stCxn id="72" idx="3"/>
            <a:endCxn id="74" idx="1"/>
          </p:cNvCxnSpPr>
          <p:nvPr/>
        </p:nvCxnSpPr>
        <p:spPr>
          <a:xfrm flipV="1">
            <a:off x="5272200" y="2035453"/>
            <a:ext cx="332429" cy="25936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1" name="Connector: Elbow 90">
            <a:extLst>
              <a:ext uri="{FF2B5EF4-FFF2-40B4-BE49-F238E27FC236}">
                <a16:creationId xmlns:a16="http://schemas.microsoft.com/office/drawing/2014/main" id="{D477D2C6-95BF-495E-A08B-37676CA0F57B}"/>
              </a:ext>
            </a:extLst>
          </p:cNvPr>
          <p:cNvCxnSpPr>
            <a:stCxn id="72" idx="3"/>
            <a:endCxn id="75" idx="1"/>
          </p:cNvCxnSpPr>
          <p:nvPr/>
        </p:nvCxnSpPr>
        <p:spPr>
          <a:xfrm>
            <a:off x="5272200" y="2294819"/>
            <a:ext cx="332429" cy="25936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3" name="Connector: Elbow 92">
            <a:extLst>
              <a:ext uri="{FF2B5EF4-FFF2-40B4-BE49-F238E27FC236}">
                <a16:creationId xmlns:a16="http://schemas.microsoft.com/office/drawing/2014/main" id="{C214C7EB-4D58-468D-8818-FCA22145FE28}"/>
              </a:ext>
            </a:extLst>
          </p:cNvPr>
          <p:cNvCxnSpPr>
            <a:stCxn id="70" idx="3"/>
            <a:endCxn id="76" idx="1"/>
          </p:cNvCxnSpPr>
          <p:nvPr/>
        </p:nvCxnSpPr>
        <p:spPr>
          <a:xfrm flipV="1">
            <a:off x="5272200" y="3072918"/>
            <a:ext cx="332429" cy="25936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5" name="Connector: Elbow 94">
            <a:extLst>
              <a:ext uri="{FF2B5EF4-FFF2-40B4-BE49-F238E27FC236}">
                <a16:creationId xmlns:a16="http://schemas.microsoft.com/office/drawing/2014/main" id="{785C40DD-D49B-4E16-96A0-AC034C086182}"/>
              </a:ext>
            </a:extLst>
          </p:cNvPr>
          <p:cNvCxnSpPr>
            <a:stCxn id="70" idx="3"/>
            <a:endCxn id="77" idx="1"/>
          </p:cNvCxnSpPr>
          <p:nvPr/>
        </p:nvCxnSpPr>
        <p:spPr>
          <a:xfrm>
            <a:off x="5272200" y="3332282"/>
            <a:ext cx="332429" cy="25936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7" name="Connector: Elbow 96">
            <a:extLst>
              <a:ext uri="{FF2B5EF4-FFF2-40B4-BE49-F238E27FC236}">
                <a16:creationId xmlns:a16="http://schemas.microsoft.com/office/drawing/2014/main" id="{29C1FB3D-7BF5-4352-BE1C-ACC0E1A2F330}"/>
              </a:ext>
            </a:extLst>
          </p:cNvPr>
          <p:cNvCxnSpPr>
            <a:stCxn id="73" idx="3"/>
            <a:endCxn id="78" idx="1"/>
          </p:cNvCxnSpPr>
          <p:nvPr/>
        </p:nvCxnSpPr>
        <p:spPr>
          <a:xfrm flipV="1">
            <a:off x="5272200" y="4110380"/>
            <a:ext cx="332429" cy="25936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9" name="Connector: Elbow 98">
            <a:extLst>
              <a:ext uri="{FF2B5EF4-FFF2-40B4-BE49-F238E27FC236}">
                <a16:creationId xmlns:a16="http://schemas.microsoft.com/office/drawing/2014/main" id="{E632C9FC-7AFC-40E4-B69C-B9B5D65A3C2A}"/>
              </a:ext>
            </a:extLst>
          </p:cNvPr>
          <p:cNvCxnSpPr>
            <a:stCxn id="73" idx="3"/>
            <a:endCxn id="79" idx="1"/>
          </p:cNvCxnSpPr>
          <p:nvPr/>
        </p:nvCxnSpPr>
        <p:spPr>
          <a:xfrm>
            <a:off x="5272200" y="4369746"/>
            <a:ext cx="332429" cy="25936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1" name="Connector: Elbow 100">
            <a:extLst>
              <a:ext uri="{FF2B5EF4-FFF2-40B4-BE49-F238E27FC236}">
                <a16:creationId xmlns:a16="http://schemas.microsoft.com/office/drawing/2014/main" id="{F9D7D5ED-6EBD-4C44-A8D2-DE27FE050733}"/>
              </a:ext>
            </a:extLst>
          </p:cNvPr>
          <p:cNvCxnSpPr>
            <a:cxnSpLocks/>
            <a:stCxn id="71" idx="3"/>
            <a:endCxn id="80" idx="1"/>
          </p:cNvCxnSpPr>
          <p:nvPr/>
        </p:nvCxnSpPr>
        <p:spPr>
          <a:xfrm flipV="1">
            <a:off x="5272200" y="5147842"/>
            <a:ext cx="332429" cy="25936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3" name="Connector: Elbow 102">
            <a:extLst>
              <a:ext uri="{FF2B5EF4-FFF2-40B4-BE49-F238E27FC236}">
                <a16:creationId xmlns:a16="http://schemas.microsoft.com/office/drawing/2014/main" id="{12409309-F15E-4D7E-ACB7-A6B37FC1E696}"/>
              </a:ext>
            </a:extLst>
          </p:cNvPr>
          <p:cNvCxnSpPr>
            <a:stCxn id="71" idx="3"/>
            <a:endCxn id="81" idx="1"/>
          </p:cNvCxnSpPr>
          <p:nvPr/>
        </p:nvCxnSpPr>
        <p:spPr>
          <a:xfrm>
            <a:off x="5272200" y="5407209"/>
            <a:ext cx="332429" cy="25936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924CEEF3-4E19-47F7-98A8-5E0C428285F9}"/>
              </a:ext>
            </a:extLst>
          </p:cNvPr>
          <p:cNvCxnSpPr>
            <a:stCxn id="74" idx="3"/>
            <a:endCxn id="82" idx="1"/>
          </p:cNvCxnSpPr>
          <p:nvPr/>
        </p:nvCxnSpPr>
        <p:spPr>
          <a:xfrm>
            <a:off x="7238710" y="2035449"/>
            <a:ext cx="33242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DEEC3B1A-9CA8-40D8-8FCD-30C5D2B05D9F}"/>
              </a:ext>
            </a:extLst>
          </p:cNvPr>
          <p:cNvCxnSpPr>
            <a:stCxn id="75" idx="3"/>
            <a:endCxn id="83" idx="1"/>
          </p:cNvCxnSpPr>
          <p:nvPr/>
        </p:nvCxnSpPr>
        <p:spPr>
          <a:xfrm>
            <a:off x="7238710" y="2554181"/>
            <a:ext cx="33242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9" name="Straight Arrow Connector 108">
            <a:extLst>
              <a:ext uri="{FF2B5EF4-FFF2-40B4-BE49-F238E27FC236}">
                <a16:creationId xmlns:a16="http://schemas.microsoft.com/office/drawing/2014/main" id="{32C02596-4CFB-4184-8F63-7346787F783E}"/>
              </a:ext>
            </a:extLst>
          </p:cNvPr>
          <p:cNvCxnSpPr>
            <a:stCxn id="76" idx="3"/>
            <a:endCxn id="84" idx="1"/>
          </p:cNvCxnSpPr>
          <p:nvPr/>
        </p:nvCxnSpPr>
        <p:spPr>
          <a:xfrm>
            <a:off x="7238710" y="3072912"/>
            <a:ext cx="33242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1" name="Straight Arrow Connector 110">
            <a:extLst>
              <a:ext uri="{FF2B5EF4-FFF2-40B4-BE49-F238E27FC236}">
                <a16:creationId xmlns:a16="http://schemas.microsoft.com/office/drawing/2014/main" id="{607FD717-CAE5-42EE-9D54-485B830B5F9C}"/>
              </a:ext>
            </a:extLst>
          </p:cNvPr>
          <p:cNvCxnSpPr>
            <a:stCxn id="77" idx="3"/>
            <a:endCxn id="85" idx="1"/>
          </p:cNvCxnSpPr>
          <p:nvPr/>
        </p:nvCxnSpPr>
        <p:spPr>
          <a:xfrm>
            <a:off x="7238710" y="3591644"/>
            <a:ext cx="33242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3" name="Straight Arrow Connector 112">
            <a:extLst>
              <a:ext uri="{FF2B5EF4-FFF2-40B4-BE49-F238E27FC236}">
                <a16:creationId xmlns:a16="http://schemas.microsoft.com/office/drawing/2014/main" id="{BD882D43-C3B8-4B8E-9364-B65E6F8A7883}"/>
              </a:ext>
            </a:extLst>
          </p:cNvPr>
          <p:cNvCxnSpPr>
            <a:stCxn id="78" idx="3"/>
            <a:endCxn id="86" idx="1"/>
          </p:cNvCxnSpPr>
          <p:nvPr/>
        </p:nvCxnSpPr>
        <p:spPr>
          <a:xfrm>
            <a:off x="7238710" y="4110376"/>
            <a:ext cx="33242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7F74972B-C38E-469D-A140-AF022BA944D2}"/>
              </a:ext>
            </a:extLst>
          </p:cNvPr>
          <p:cNvCxnSpPr>
            <a:stCxn id="79" idx="3"/>
            <a:endCxn id="87" idx="1"/>
          </p:cNvCxnSpPr>
          <p:nvPr/>
        </p:nvCxnSpPr>
        <p:spPr>
          <a:xfrm>
            <a:off x="7238710" y="4629108"/>
            <a:ext cx="33242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70644BB-F14D-46AB-9D5F-295C1456616B}"/>
              </a:ext>
            </a:extLst>
          </p:cNvPr>
          <p:cNvCxnSpPr>
            <a:stCxn id="80" idx="3"/>
            <a:endCxn id="88" idx="1"/>
          </p:cNvCxnSpPr>
          <p:nvPr/>
        </p:nvCxnSpPr>
        <p:spPr>
          <a:xfrm>
            <a:off x="7238710" y="5147839"/>
            <a:ext cx="33242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328DB3F5-3447-40CB-8B41-1717EE01D733}"/>
              </a:ext>
            </a:extLst>
          </p:cNvPr>
          <p:cNvCxnSpPr>
            <a:stCxn id="81" idx="3"/>
            <a:endCxn id="89" idx="1"/>
          </p:cNvCxnSpPr>
          <p:nvPr/>
        </p:nvCxnSpPr>
        <p:spPr>
          <a:xfrm>
            <a:off x="7238710" y="5666571"/>
            <a:ext cx="33242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A4A483C1-2E38-439D-868F-9C43AC27EFC7}"/>
              </a:ext>
            </a:extLst>
          </p:cNvPr>
          <p:cNvGrpSpPr/>
          <p:nvPr/>
        </p:nvGrpSpPr>
        <p:grpSpPr>
          <a:xfrm>
            <a:off x="272848" y="1319514"/>
            <a:ext cx="8576000" cy="226468"/>
            <a:chOff x="363795" y="1220318"/>
            <a:chExt cx="6593568" cy="370849"/>
          </a:xfrm>
        </p:grpSpPr>
        <p:sp>
          <p:nvSpPr>
            <p:cNvPr id="56" name="TextBox 55">
              <a:extLst>
                <a:ext uri="{FF2B5EF4-FFF2-40B4-BE49-F238E27FC236}">
                  <a16:creationId xmlns:a16="http://schemas.microsoft.com/office/drawing/2014/main" id="{83F85AEA-8FC9-4186-B751-D6DA6C9B9ADA}"/>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57" name="Straight Connector 56">
              <a:extLst>
                <a:ext uri="{FF2B5EF4-FFF2-40B4-BE49-F238E27FC236}">
                  <a16:creationId xmlns:a16="http://schemas.microsoft.com/office/drawing/2014/main" id="{3B92A4F7-0536-4139-8233-C96DCC4DC0CC}"/>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9815528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BA004A-85E9-4B75-A2B5-67032408EDAC}"/>
              </a:ext>
            </a:extLst>
          </p:cNvPr>
          <p:cNvSpPr>
            <a:spLocks noGrp="1"/>
          </p:cNvSpPr>
          <p:nvPr>
            <p:ph type="title"/>
          </p:nvPr>
        </p:nvSpPr>
        <p:spPr/>
        <p:txBody>
          <a:bodyPr/>
          <a:lstStyle/>
          <a:p>
            <a:r>
              <a:rPr lang="en-PH" dirty="0"/>
              <a:t>Text with Right Image</a:t>
            </a:r>
          </a:p>
        </p:txBody>
      </p:sp>
      <p:sp>
        <p:nvSpPr>
          <p:cNvPr id="4" name="Slide Number Placeholder 3">
            <a:extLst>
              <a:ext uri="{FF2B5EF4-FFF2-40B4-BE49-F238E27FC236}">
                <a16:creationId xmlns:a16="http://schemas.microsoft.com/office/drawing/2014/main" id="{BD73350A-B55E-4E29-9808-297DD6EE6B15}"/>
              </a:ext>
            </a:extLst>
          </p:cNvPr>
          <p:cNvSpPr>
            <a:spLocks noGrp="1"/>
          </p:cNvSpPr>
          <p:nvPr>
            <p:ph type="sldNum" sz="quarter" idx="4"/>
          </p:nvPr>
        </p:nvSpPr>
        <p:spPr/>
        <p:txBody>
          <a:bodyPr>
            <a:normAutofit/>
          </a:bodyPr>
          <a:lstStyle/>
          <a:p>
            <a:fld id="{42BC4FAA-B05C-4B71-9CD7-008D1E941E8A}" type="slidenum">
              <a:rPr lang="en-PH" smtClean="0"/>
              <a:pPr/>
              <a:t>19</a:t>
            </a:fld>
            <a:endParaRPr lang="en-PH" dirty="0"/>
          </a:p>
        </p:txBody>
      </p:sp>
      <p:sp>
        <p:nvSpPr>
          <p:cNvPr id="5" name="TextBox 4">
            <a:extLst>
              <a:ext uri="{FF2B5EF4-FFF2-40B4-BE49-F238E27FC236}">
                <a16:creationId xmlns:a16="http://schemas.microsoft.com/office/drawing/2014/main" id="{F68A543A-AA44-44AF-9C9D-35B356D76458}"/>
              </a:ext>
            </a:extLst>
          </p:cNvPr>
          <p:cNvSpPr txBox="1"/>
          <p:nvPr/>
        </p:nvSpPr>
        <p:spPr>
          <a:xfrm>
            <a:off x="272847" y="1483943"/>
            <a:ext cx="3069344" cy="738664"/>
          </a:xfrm>
          <a:prstGeom prst="rect">
            <a:avLst/>
          </a:prstGeom>
          <a:noFill/>
        </p:spPr>
        <p:txBody>
          <a:bodyPr wrap="square" lIns="0" tIns="0" rIns="0" bIns="0">
            <a:spAutoFit/>
          </a:bodyPr>
          <a:lstStyle/>
          <a:p>
            <a:r>
              <a:rPr lang="en-PH" sz="1200" dirty="0">
                <a:solidFill>
                  <a:schemeClr val="accent2"/>
                </a:solidFill>
              </a:rPr>
              <a:t>Lorem ipsum dolor sit amet, consectetur adipiscing elit. Curabitur purus dui, euismod quis placerat eget, venenatis nec nibh. Mauris sit. </a:t>
            </a:r>
          </a:p>
        </p:txBody>
      </p:sp>
      <p:sp>
        <p:nvSpPr>
          <p:cNvPr id="10" name="TextBox 9">
            <a:extLst>
              <a:ext uri="{FF2B5EF4-FFF2-40B4-BE49-F238E27FC236}">
                <a16:creationId xmlns:a16="http://schemas.microsoft.com/office/drawing/2014/main" id="{83A9267C-2B2E-42A6-97C4-99A305E92B9A}"/>
              </a:ext>
            </a:extLst>
          </p:cNvPr>
          <p:cNvSpPr txBox="1"/>
          <p:nvPr/>
        </p:nvSpPr>
        <p:spPr>
          <a:xfrm>
            <a:off x="3689433" y="1483946"/>
            <a:ext cx="2656390" cy="1615827"/>
          </a:xfrm>
          <a:prstGeom prst="rect">
            <a:avLst/>
          </a:prstGeom>
          <a:noFill/>
        </p:spPr>
        <p:txBody>
          <a:bodyPr wrap="square" lIns="0" tIns="0" rIns="0" bIns="0">
            <a:spAutoFit/>
          </a:bodyPr>
          <a:lstStyle/>
          <a:p>
            <a:r>
              <a:rPr lang="en-PH" sz="1050" b="1" dirty="0"/>
              <a:t>Lorem ipsum dolor sit amet</a:t>
            </a:r>
          </a:p>
          <a:p>
            <a:endParaRPr lang="en-PH" sz="1050" b="1" dirty="0"/>
          </a:p>
          <a:p>
            <a:r>
              <a:rPr lang="en-PH" sz="1050" dirty="0"/>
              <a:t>consectetur adipiscing elit. Curabitur purus dui, euismod quis placerat eget, venenatis nec nibh. Mauris sit. Aenean a elit justo. Vivamus laoreet, lorem id iaculis mattis, neque diam blandit nulla, et rhoncus diam augue placerat elit. Nullam vitae tincidunt libero. Sed id arcu metus.</a:t>
            </a:r>
          </a:p>
        </p:txBody>
      </p:sp>
      <p:sp>
        <p:nvSpPr>
          <p:cNvPr id="11" name="TextBox 10">
            <a:extLst>
              <a:ext uri="{FF2B5EF4-FFF2-40B4-BE49-F238E27FC236}">
                <a16:creationId xmlns:a16="http://schemas.microsoft.com/office/drawing/2014/main" id="{3BB27456-1C7F-499F-9790-4E0F86C4DC6D}"/>
              </a:ext>
            </a:extLst>
          </p:cNvPr>
          <p:cNvSpPr txBox="1"/>
          <p:nvPr/>
        </p:nvSpPr>
        <p:spPr>
          <a:xfrm>
            <a:off x="272847" y="2696954"/>
            <a:ext cx="3190879" cy="2908489"/>
          </a:xfrm>
          <a:prstGeom prst="rect">
            <a:avLst/>
          </a:prstGeom>
          <a:noFill/>
        </p:spPr>
        <p:txBody>
          <a:bodyPr wrap="square" lIns="0" tIns="0" rIns="0" bIns="0">
            <a:spAutoFit/>
          </a:bodyPr>
          <a:lstStyle/>
          <a:p>
            <a:r>
              <a:rPr lang="en-PH" sz="1050" dirty="0"/>
              <a:t>Lorem ipsum dolor sit amet, consectetur adipiscing elit. Curabitur purus dui, euismod quis placerat eget, venenatis nec nibh. Mauris sit. Aenean a elit justo. </a:t>
            </a:r>
          </a:p>
          <a:p>
            <a:pPr marL="283362" indent="-214308">
              <a:buFont typeface="Arial" panose="020B0604020202020204" pitchFamily="34" charset="0"/>
              <a:buChar char="•"/>
            </a:pPr>
            <a:r>
              <a:rPr lang="en-PH" sz="1050" dirty="0"/>
              <a:t>Aenean a elit justo. Vivamus laoreet, lorem id iaculis mattis, neque diam blandit nulla, et rhoncus diam augue placerat elit. Nullam vitae tincidunt libero. Sed id arcu metus.</a:t>
            </a:r>
          </a:p>
          <a:p>
            <a:pPr marL="283362" indent="-214308">
              <a:buFont typeface="Arial" panose="020B0604020202020204" pitchFamily="34" charset="0"/>
              <a:buChar char="•"/>
            </a:pPr>
            <a:r>
              <a:rPr lang="en-PH" sz="1050" dirty="0"/>
              <a:t>Lorem ipsum dolor sit amet, consectetur adipiscing elit. Curabitur purus dui, euismod quis placerat eget, venenatis nec nibh. Mauris sit </a:t>
            </a:r>
          </a:p>
          <a:p>
            <a:pPr marL="283362" indent="-214308">
              <a:buFont typeface="Arial" panose="020B0604020202020204" pitchFamily="34" charset="0"/>
              <a:buChar char="•"/>
            </a:pPr>
            <a:r>
              <a:rPr lang="en-PH" sz="1050" dirty="0"/>
              <a:t>Aenean a elit justo. Vivamus laoreet, lorem id iaculis mattis, neque diam blandit nulla, et rhoncus diam augue placerat elit. Nullam vitae tincidunt libero. Sed id arcu metus.</a:t>
            </a:r>
          </a:p>
        </p:txBody>
      </p:sp>
      <p:sp>
        <p:nvSpPr>
          <p:cNvPr id="14" name="TextBox 13">
            <a:extLst>
              <a:ext uri="{FF2B5EF4-FFF2-40B4-BE49-F238E27FC236}">
                <a16:creationId xmlns:a16="http://schemas.microsoft.com/office/drawing/2014/main" id="{EF69639E-52F2-4D3F-ACAA-C01B377445BF}"/>
              </a:ext>
            </a:extLst>
          </p:cNvPr>
          <p:cNvSpPr txBox="1"/>
          <p:nvPr/>
        </p:nvSpPr>
        <p:spPr>
          <a:xfrm>
            <a:off x="3689433" y="3429000"/>
            <a:ext cx="2656390" cy="2262158"/>
          </a:xfrm>
          <a:prstGeom prst="rect">
            <a:avLst/>
          </a:prstGeom>
          <a:noFill/>
        </p:spPr>
        <p:txBody>
          <a:bodyPr wrap="square" lIns="0" tIns="0" rIns="0" bIns="0">
            <a:spAutoFit/>
          </a:bodyPr>
          <a:lstStyle/>
          <a:p>
            <a:r>
              <a:rPr lang="en-PH" sz="1050" b="1" dirty="0"/>
              <a:t>Lorem ipsum dolor sit amet</a:t>
            </a:r>
          </a:p>
          <a:p>
            <a:endParaRPr lang="en-PH" sz="1050" b="1" dirty="0"/>
          </a:p>
          <a:p>
            <a:r>
              <a:rPr lang="en-PH" sz="1050" dirty="0"/>
              <a:t>consectetur adipiscing elit. Curabitur purus dui, euismod quis placerat eget, venenatis nec nibh. Mauris sit. Aenean a elit justo. Vivamus laoreet, lorem id iaculis mattis, neque diam blandit nulla, et rhoncus diam augue placerat elit. Nullam vitae tincidunt libero. Sed id arcu metus. Vivamus laoreet, lorem id iaculis mattis, neque diam blandit nulla, et rhoncus diam augue placerat elit. Nullam vitae tincidunt libero. Sed id arcu</a:t>
            </a:r>
          </a:p>
        </p:txBody>
      </p:sp>
      <p:pic>
        <p:nvPicPr>
          <p:cNvPr id="18" name="Picture 17">
            <a:extLst>
              <a:ext uri="{FF2B5EF4-FFF2-40B4-BE49-F238E27FC236}">
                <a16:creationId xmlns:a16="http://schemas.microsoft.com/office/drawing/2014/main" id="{644CA91B-2B01-4310-8781-F0D868532B20}"/>
              </a:ext>
            </a:extLst>
          </p:cNvPr>
          <p:cNvPicPr>
            <a:picLocks noChangeAspect="1"/>
          </p:cNvPicPr>
          <p:nvPr/>
        </p:nvPicPr>
        <p:blipFill rotWithShape="1">
          <a:blip r:embed="rId2">
            <a:extLst>
              <a:ext uri="{28A0092B-C50C-407E-A947-70E740481C1C}">
                <a14:useLocalDpi xmlns:a14="http://schemas.microsoft.com/office/drawing/2010/main" val="0"/>
              </a:ext>
            </a:extLst>
          </a:blip>
          <a:srcRect l="17616" r="26899"/>
          <a:stretch/>
        </p:blipFill>
        <p:spPr>
          <a:xfrm>
            <a:off x="6607232" y="0"/>
            <a:ext cx="2536768" cy="6858000"/>
          </a:xfrm>
          <a:prstGeom prst="rect">
            <a:avLst/>
          </a:prstGeom>
        </p:spPr>
      </p:pic>
    </p:spTree>
    <p:extLst>
      <p:ext uri="{BB962C8B-B14F-4D97-AF65-F5344CB8AC3E}">
        <p14:creationId xmlns:p14="http://schemas.microsoft.com/office/powerpoint/2010/main" val="76244975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F6DFC5EF-D054-4CCA-A994-3640ADCC783A}"/>
              </a:ext>
            </a:extLst>
          </p:cNvPr>
          <p:cNvSpPr>
            <a:spLocks noGrp="1"/>
          </p:cNvSpPr>
          <p:nvPr>
            <p:ph type="title"/>
          </p:nvPr>
        </p:nvSpPr>
        <p:spPr/>
        <p:txBody>
          <a:bodyPr/>
          <a:lstStyle/>
          <a:p>
            <a:r>
              <a:rPr lang="en-US" b="1" dirty="0"/>
              <a:t>Hierarchy Flow with Side Panel</a:t>
            </a:r>
          </a:p>
        </p:txBody>
      </p:sp>
      <p:sp>
        <p:nvSpPr>
          <p:cNvPr id="3" name="Slide Number Placeholder 2">
            <a:extLst>
              <a:ext uri="{FF2B5EF4-FFF2-40B4-BE49-F238E27FC236}">
                <a16:creationId xmlns:a16="http://schemas.microsoft.com/office/drawing/2014/main" id="{EAB80714-B8C5-4D88-8FC5-F6EE0E970B0D}"/>
              </a:ext>
            </a:extLst>
          </p:cNvPr>
          <p:cNvSpPr>
            <a:spLocks noGrp="1"/>
          </p:cNvSpPr>
          <p:nvPr>
            <p:ph type="sldNum" sz="quarter" idx="4"/>
          </p:nvPr>
        </p:nvSpPr>
        <p:spPr/>
        <p:txBody>
          <a:bodyPr>
            <a:normAutofit/>
          </a:bodyPr>
          <a:lstStyle/>
          <a:p>
            <a:fld id="{42BC4FAA-B05C-4B71-9CD7-008D1E941E8A}" type="slidenum">
              <a:rPr lang="en-PH" smtClean="0"/>
              <a:pPr/>
              <a:t>190</a:t>
            </a:fld>
            <a:endParaRPr lang="en-PH" dirty="0"/>
          </a:p>
        </p:txBody>
      </p:sp>
      <p:grpSp>
        <p:nvGrpSpPr>
          <p:cNvPr id="40" name="Group 39">
            <a:extLst>
              <a:ext uri="{FF2B5EF4-FFF2-40B4-BE49-F238E27FC236}">
                <a16:creationId xmlns:a16="http://schemas.microsoft.com/office/drawing/2014/main" id="{1E09E27D-1FDC-4A73-938C-B35A4237DB74}"/>
              </a:ext>
            </a:extLst>
          </p:cNvPr>
          <p:cNvGrpSpPr/>
          <p:nvPr/>
        </p:nvGrpSpPr>
        <p:grpSpPr>
          <a:xfrm>
            <a:off x="272848" y="1319514"/>
            <a:ext cx="6072974" cy="226468"/>
            <a:chOff x="363795" y="1220318"/>
            <a:chExt cx="6593568" cy="370849"/>
          </a:xfrm>
        </p:grpSpPr>
        <p:sp>
          <p:nvSpPr>
            <p:cNvPr id="41" name="TextBox 40">
              <a:extLst>
                <a:ext uri="{FF2B5EF4-FFF2-40B4-BE49-F238E27FC236}">
                  <a16:creationId xmlns:a16="http://schemas.microsoft.com/office/drawing/2014/main" id="{A7E8CD6B-4D68-4C0A-9D17-8B0879074F55}"/>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2" name="Straight Connector 41">
              <a:extLst>
                <a:ext uri="{FF2B5EF4-FFF2-40B4-BE49-F238E27FC236}">
                  <a16:creationId xmlns:a16="http://schemas.microsoft.com/office/drawing/2014/main" id="{AB0EF506-6B1D-4060-A858-25F256AC3B82}"/>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 name="Group 55">
            <a:extLst>
              <a:ext uri="{FF2B5EF4-FFF2-40B4-BE49-F238E27FC236}">
                <a16:creationId xmlns:a16="http://schemas.microsoft.com/office/drawing/2014/main" id="{D867A7CC-739C-4406-9D7C-9722F07B81A3}"/>
              </a:ext>
            </a:extLst>
          </p:cNvPr>
          <p:cNvGrpSpPr/>
          <p:nvPr/>
        </p:nvGrpSpPr>
        <p:grpSpPr>
          <a:xfrm>
            <a:off x="425737" y="3503160"/>
            <a:ext cx="428883" cy="428883"/>
            <a:chOff x="1390775" y="1390753"/>
            <a:chExt cx="1493520" cy="1493520"/>
          </a:xfrm>
        </p:grpSpPr>
        <p:sp>
          <p:nvSpPr>
            <p:cNvPr id="57" name="Oval 56">
              <a:extLst>
                <a:ext uri="{FF2B5EF4-FFF2-40B4-BE49-F238E27FC236}">
                  <a16:creationId xmlns:a16="http://schemas.microsoft.com/office/drawing/2014/main" id="{02BD9F73-6B54-4ED5-A9CD-85494B22C135}"/>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8" name="Graphic 57" descr="Single gear with solid fill">
              <a:extLst>
                <a:ext uri="{FF2B5EF4-FFF2-40B4-BE49-F238E27FC236}">
                  <a16:creationId xmlns:a16="http://schemas.microsoft.com/office/drawing/2014/main" id="{6B84322E-A62B-46A5-A5B3-A2064BFE4B2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4" name="Rectangle 3">
            <a:extLst>
              <a:ext uri="{FF2B5EF4-FFF2-40B4-BE49-F238E27FC236}">
                <a16:creationId xmlns:a16="http://schemas.microsoft.com/office/drawing/2014/main" id="{8D56E420-02A5-4871-883E-3EA043EBED58}"/>
              </a:ext>
            </a:extLst>
          </p:cNvPr>
          <p:cNvSpPr/>
          <p:nvPr/>
        </p:nvSpPr>
        <p:spPr>
          <a:xfrm>
            <a:off x="1263807" y="3008700"/>
            <a:ext cx="1157677" cy="539115"/>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b="1" dirty="0">
                <a:solidFill>
                  <a:schemeClr val="bg1"/>
                </a:solidFill>
              </a:rPr>
              <a:t>Lorem ipsum dolor </a:t>
            </a:r>
          </a:p>
        </p:txBody>
      </p:sp>
      <p:sp>
        <p:nvSpPr>
          <p:cNvPr id="10" name="Rectangle 9">
            <a:extLst>
              <a:ext uri="{FF2B5EF4-FFF2-40B4-BE49-F238E27FC236}">
                <a16:creationId xmlns:a16="http://schemas.microsoft.com/office/drawing/2014/main" id="{5189B4EE-757B-4BCA-84FA-C968B3EB9136}"/>
              </a:ext>
            </a:extLst>
          </p:cNvPr>
          <p:cNvSpPr/>
          <p:nvPr/>
        </p:nvSpPr>
        <p:spPr>
          <a:xfrm>
            <a:off x="1263807" y="4766080"/>
            <a:ext cx="1157677" cy="539115"/>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b="1" dirty="0">
                <a:solidFill>
                  <a:schemeClr val="bg1"/>
                </a:solidFill>
              </a:rPr>
              <a:t>Lorem ipsum dolor </a:t>
            </a:r>
          </a:p>
        </p:txBody>
      </p:sp>
      <p:sp>
        <p:nvSpPr>
          <p:cNvPr id="68" name="Rectangle 67">
            <a:extLst>
              <a:ext uri="{FF2B5EF4-FFF2-40B4-BE49-F238E27FC236}">
                <a16:creationId xmlns:a16="http://schemas.microsoft.com/office/drawing/2014/main" id="{BAD06F3E-FD49-4D9A-AC2C-254B03B1F15A}"/>
              </a:ext>
            </a:extLst>
          </p:cNvPr>
          <p:cNvSpPr/>
          <p:nvPr/>
        </p:nvSpPr>
        <p:spPr>
          <a:xfrm>
            <a:off x="272846" y="3887388"/>
            <a:ext cx="755448" cy="5391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900" b="1" dirty="0">
                <a:solidFill>
                  <a:schemeClr val="tx2"/>
                </a:solidFill>
              </a:rPr>
              <a:t>Lorem ipsum dolor </a:t>
            </a:r>
          </a:p>
        </p:txBody>
      </p:sp>
      <p:sp>
        <p:nvSpPr>
          <p:cNvPr id="70" name="Rectangle 69">
            <a:extLst>
              <a:ext uri="{FF2B5EF4-FFF2-40B4-BE49-F238E27FC236}">
                <a16:creationId xmlns:a16="http://schemas.microsoft.com/office/drawing/2014/main" id="{97B19656-9F66-4B9B-95F2-D5C39EF8D9EA}"/>
              </a:ext>
            </a:extLst>
          </p:cNvPr>
          <p:cNvSpPr/>
          <p:nvPr/>
        </p:nvSpPr>
        <p:spPr>
          <a:xfrm>
            <a:off x="2656995" y="3448046"/>
            <a:ext cx="1157677" cy="539115"/>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71" name="Rectangle 70">
            <a:extLst>
              <a:ext uri="{FF2B5EF4-FFF2-40B4-BE49-F238E27FC236}">
                <a16:creationId xmlns:a16="http://schemas.microsoft.com/office/drawing/2014/main" id="{3E17E8A1-7895-4F61-A60C-DE9F669A9B49}"/>
              </a:ext>
            </a:extLst>
          </p:cNvPr>
          <p:cNvSpPr/>
          <p:nvPr/>
        </p:nvSpPr>
        <p:spPr>
          <a:xfrm>
            <a:off x="2656995" y="5205426"/>
            <a:ext cx="1157677" cy="539115"/>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72" name="Rectangle 71">
            <a:extLst>
              <a:ext uri="{FF2B5EF4-FFF2-40B4-BE49-F238E27FC236}">
                <a16:creationId xmlns:a16="http://schemas.microsoft.com/office/drawing/2014/main" id="{626F4C22-C6CB-47B7-90B6-0D1F6EEE2CB3}"/>
              </a:ext>
            </a:extLst>
          </p:cNvPr>
          <p:cNvSpPr/>
          <p:nvPr/>
        </p:nvSpPr>
        <p:spPr>
          <a:xfrm>
            <a:off x="2656995" y="2569355"/>
            <a:ext cx="1157677" cy="539115"/>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73" name="Rectangle 72">
            <a:extLst>
              <a:ext uri="{FF2B5EF4-FFF2-40B4-BE49-F238E27FC236}">
                <a16:creationId xmlns:a16="http://schemas.microsoft.com/office/drawing/2014/main" id="{6CDE03BE-0D1D-4A21-A986-6DE1319DB65C}"/>
              </a:ext>
            </a:extLst>
          </p:cNvPr>
          <p:cNvSpPr/>
          <p:nvPr/>
        </p:nvSpPr>
        <p:spPr>
          <a:xfrm>
            <a:off x="2656995" y="4326737"/>
            <a:ext cx="1157677" cy="539115"/>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74" name="Rectangle 73">
            <a:extLst>
              <a:ext uri="{FF2B5EF4-FFF2-40B4-BE49-F238E27FC236}">
                <a16:creationId xmlns:a16="http://schemas.microsoft.com/office/drawing/2014/main" id="{40497053-CAAF-40A5-83EC-1100AA49C147}"/>
              </a:ext>
            </a:extLst>
          </p:cNvPr>
          <p:cNvSpPr/>
          <p:nvPr/>
        </p:nvSpPr>
        <p:spPr>
          <a:xfrm>
            <a:off x="4050183" y="2463820"/>
            <a:ext cx="1157677" cy="3108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75" name="Rectangle 74">
            <a:extLst>
              <a:ext uri="{FF2B5EF4-FFF2-40B4-BE49-F238E27FC236}">
                <a16:creationId xmlns:a16="http://schemas.microsoft.com/office/drawing/2014/main" id="{2CF6CDC9-F5D7-4F71-B1E3-35545BA19D08}"/>
              </a:ext>
            </a:extLst>
          </p:cNvPr>
          <p:cNvSpPr/>
          <p:nvPr/>
        </p:nvSpPr>
        <p:spPr>
          <a:xfrm>
            <a:off x="4050183" y="2903167"/>
            <a:ext cx="1157677" cy="3108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76" name="Rectangle 75">
            <a:extLst>
              <a:ext uri="{FF2B5EF4-FFF2-40B4-BE49-F238E27FC236}">
                <a16:creationId xmlns:a16="http://schemas.microsoft.com/office/drawing/2014/main" id="{3E251CE9-0F91-4D7B-B545-B024D60CCC45}"/>
              </a:ext>
            </a:extLst>
          </p:cNvPr>
          <p:cNvSpPr/>
          <p:nvPr/>
        </p:nvSpPr>
        <p:spPr>
          <a:xfrm>
            <a:off x="4050183" y="3342510"/>
            <a:ext cx="1157677" cy="3108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77" name="Rectangle 76">
            <a:extLst>
              <a:ext uri="{FF2B5EF4-FFF2-40B4-BE49-F238E27FC236}">
                <a16:creationId xmlns:a16="http://schemas.microsoft.com/office/drawing/2014/main" id="{0B351218-89B0-4599-B1D8-B83A69C7B5FE}"/>
              </a:ext>
            </a:extLst>
          </p:cNvPr>
          <p:cNvSpPr/>
          <p:nvPr/>
        </p:nvSpPr>
        <p:spPr>
          <a:xfrm>
            <a:off x="4050183" y="3781857"/>
            <a:ext cx="1157677" cy="3108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78" name="Rectangle 77">
            <a:extLst>
              <a:ext uri="{FF2B5EF4-FFF2-40B4-BE49-F238E27FC236}">
                <a16:creationId xmlns:a16="http://schemas.microsoft.com/office/drawing/2014/main" id="{7ADC174F-3896-4F9F-BD60-9D00471EB426}"/>
              </a:ext>
            </a:extLst>
          </p:cNvPr>
          <p:cNvSpPr/>
          <p:nvPr/>
        </p:nvSpPr>
        <p:spPr>
          <a:xfrm>
            <a:off x="4050183" y="4221202"/>
            <a:ext cx="1157677" cy="3108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79" name="Rectangle 78">
            <a:extLst>
              <a:ext uri="{FF2B5EF4-FFF2-40B4-BE49-F238E27FC236}">
                <a16:creationId xmlns:a16="http://schemas.microsoft.com/office/drawing/2014/main" id="{FA593C0F-EE76-488A-AB1B-03053E714E71}"/>
              </a:ext>
            </a:extLst>
          </p:cNvPr>
          <p:cNvSpPr/>
          <p:nvPr/>
        </p:nvSpPr>
        <p:spPr>
          <a:xfrm>
            <a:off x="4050183" y="4660547"/>
            <a:ext cx="1157677" cy="3108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80" name="Rectangle 79">
            <a:extLst>
              <a:ext uri="{FF2B5EF4-FFF2-40B4-BE49-F238E27FC236}">
                <a16:creationId xmlns:a16="http://schemas.microsoft.com/office/drawing/2014/main" id="{6F2667AA-7E8F-4A96-AA1B-2AFBB7E3F72D}"/>
              </a:ext>
            </a:extLst>
          </p:cNvPr>
          <p:cNvSpPr/>
          <p:nvPr/>
        </p:nvSpPr>
        <p:spPr>
          <a:xfrm>
            <a:off x="4050183" y="5099892"/>
            <a:ext cx="1157677" cy="3108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81" name="Rectangle 80">
            <a:extLst>
              <a:ext uri="{FF2B5EF4-FFF2-40B4-BE49-F238E27FC236}">
                <a16:creationId xmlns:a16="http://schemas.microsoft.com/office/drawing/2014/main" id="{BB12595D-18F9-43B0-9557-AFC4CA8D3B7E}"/>
              </a:ext>
            </a:extLst>
          </p:cNvPr>
          <p:cNvSpPr/>
          <p:nvPr/>
        </p:nvSpPr>
        <p:spPr>
          <a:xfrm>
            <a:off x="4050183" y="5539237"/>
            <a:ext cx="1157677" cy="3108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solidFill>
                  <a:schemeClr val="tx2"/>
                </a:solidFill>
              </a:rPr>
              <a:t>Lorem ipsum dolor </a:t>
            </a:r>
          </a:p>
        </p:txBody>
      </p:sp>
      <p:sp>
        <p:nvSpPr>
          <p:cNvPr id="82" name="Oval 81">
            <a:extLst>
              <a:ext uri="{FF2B5EF4-FFF2-40B4-BE49-F238E27FC236}">
                <a16:creationId xmlns:a16="http://schemas.microsoft.com/office/drawing/2014/main" id="{14C5C9E2-25E1-4C35-B891-E58B07AB71A5}"/>
              </a:ext>
            </a:extLst>
          </p:cNvPr>
          <p:cNvSpPr/>
          <p:nvPr/>
        </p:nvSpPr>
        <p:spPr>
          <a:xfrm>
            <a:off x="5635397" y="2463820"/>
            <a:ext cx="545953" cy="31084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rPr>
              <a:t>xxx</a:t>
            </a:r>
          </a:p>
        </p:txBody>
      </p:sp>
      <p:sp>
        <p:nvSpPr>
          <p:cNvPr id="83" name="Oval 82">
            <a:extLst>
              <a:ext uri="{FF2B5EF4-FFF2-40B4-BE49-F238E27FC236}">
                <a16:creationId xmlns:a16="http://schemas.microsoft.com/office/drawing/2014/main" id="{29CCF4C6-F466-4CE1-A1C0-4B49235FC154}"/>
              </a:ext>
            </a:extLst>
          </p:cNvPr>
          <p:cNvSpPr/>
          <p:nvPr/>
        </p:nvSpPr>
        <p:spPr>
          <a:xfrm>
            <a:off x="5635397" y="2903167"/>
            <a:ext cx="545953" cy="31084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rPr>
              <a:t>xxx</a:t>
            </a:r>
          </a:p>
        </p:txBody>
      </p:sp>
      <p:sp>
        <p:nvSpPr>
          <p:cNvPr id="84" name="Oval 83">
            <a:extLst>
              <a:ext uri="{FF2B5EF4-FFF2-40B4-BE49-F238E27FC236}">
                <a16:creationId xmlns:a16="http://schemas.microsoft.com/office/drawing/2014/main" id="{92652A34-D727-47E6-987F-3A839D244585}"/>
              </a:ext>
            </a:extLst>
          </p:cNvPr>
          <p:cNvSpPr/>
          <p:nvPr/>
        </p:nvSpPr>
        <p:spPr>
          <a:xfrm>
            <a:off x="5635397" y="3342510"/>
            <a:ext cx="545953" cy="31084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rPr>
              <a:t>xxx</a:t>
            </a:r>
          </a:p>
        </p:txBody>
      </p:sp>
      <p:sp>
        <p:nvSpPr>
          <p:cNvPr id="85" name="Oval 84">
            <a:extLst>
              <a:ext uri="{FF2B5EF4-FFF2-40B4-BE49-F238E27FC236}">
                <a16:creationId xmlns:a16="http://schemas.microsoft.com/office/drawing/2014/main" id="{2C23F0AE-C843-4F1B-B9CB-DA59BF1F55EE}"/>
              </a:ext>
            </a:extLst>
          </p:cNvPr>
          <p:cNvSpPr/>
          <p:nvPr/>
        </p:nvSpPr>
        <p:spPr>
          <a:xfrm>
            <a:off x="5635397" y="3781857"/>
            <a:ext cx="545953" cy="31084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rPr>
              <a:t>xxx</a:t>
            </a:r>
          </a:p>
        </p:txBody>
      </p:sp>
      <p:sp>
        <p:nvSpPr>
          <p:cNvPr id="86" name="Oval 85">
            <a:extLst>
              <a:ext uri="{FF2B5EF4-FFF2-40B4-BE49-F238E27FC236}">
                <a16:creationId xmlns:a16="http://schemas.microsoft.com/office/drawing/2014/main" id="{3AB98160-6DE3-47D6-8AF0-30B0C132DE88}"/>
              </a:ext>
            </a:extLst>
          </p:cNvPr>
          <p:cNvSpPr/>
          <p:nvPr/>
        </p:nvSpPr>
        <p:spPr>
          <a:xfrm>
            <a:off x="5635397" y="4221202"/>
            <a:ext cx="545953" cy="31084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rPr>
              <a:t>xxx</a:t>
            </a:r>
          </a:p>
        </p:txBody>
      </p:sp>
      <p:sp>
        <p:nvSpPr>
          <p:cNvPr id="87" name="Oval 86">
            <a:extLst>
              <a:ext uri="{FF2B5EF4-FFF2-40B4-BE49-F238E27FC236}">
                <a16:creationId xmlns:a16="http://schemas.microsoft.com/office/drawing/2014/main" id="{1727B22B-3439-4E41-9079-C8BA878FF54C}"/>
              </a:ext>
            </a:extLst>
          </p:cNvPr>
          <p:cNvSpPr/>
          <p:nvPr/>
        </p:nvSpPr>
        <p:spPr>
          <a:xfrm>
            <a:off x="5635397" y="4660547"/>
            <a:ext cx="545953" cy="31084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rPr>
              <a:t>xxx</a:t>
            </a:r>
          </a:p>
        </p:txBody>
      </p:sp>
      <p:sp>
        <p:nvSpPr>
          <p:cNvPr id="88" name="Oval 87">
            <a:extLst>
              <a:ext uri="{FF2B5EF4-FFF2-40B4-BE49-F238E27FC236}">
                <a16:creationId xmlns:a16="http://schemas.microsoft.com/office/drawing/2014/main" id="{BC60B46C-3F4F-4758-9A20-13DCD7D0347A}"/>
              </a:ext>
            </a:extLst>
          </p:cNvPr>
          <p:cNvSpPr/>
          <p:nvPr/>
        </p:nvSpPr>
        <p:spPr>
          <a:xfrm>
            <a:off x="5635397" y="5099892"/>
            <a:ext cx="545953" cy="31084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rPr>
              <a:t>xxx</a:t>
            </a:r>
          </a:p>
        </p:txBody>
      </p:sp>
      <p:sp>
        <p:nvSpPr>
          <p:cNvPr id="89" name="Oval 88">
            <a:extLst>
              <a:ext uri="{FF2B5EF4-FFF2-40B4-BE49-F238E27FC236}">
                <a16:creationId xmlns:a16="http://schemas.microsoft.com/office/drawing/2014/main" id="{2750C120-BACA-4865-A21F-58CADDE811C9}"/>
              </a:ext>
            </a:extLst>
          </p:cNvPr>
          <p:cNvSpPr/>
          <p:nvPr/>
        </p:nvSpPr>
        <p:spPr>
          <a:xfrm>
            <a:off x="5635397" y="5539237"/>
            <a:ext cx="545953" cy="31084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rPr>
              <a:t>xxx</a:t>
            </a:r>
          </a:p>
        </p:txBody>
      </p:sp>
      <p:cxnSp>
        <p:nvCxnSpPr>
          <p:cNvPr id="6" name="Connector: Elbow 5">
            <a:extLst>
              <a:ext uri="{FF2B5EF4-FFF2-40B4-BE49-F238E27FC236}">
                <a16:creationId xmlns:a16="http://schemas.microsoft.com/office/drawing/2014/main" id="{7F4360C3-CAC2-4453-9A9C-52FA66FAEA27}"/>
              </a:ext>
            </a:extLst>
          </p:cNvPr>
          <p:cNvCxnSpPr>
            <a:stCxn id="68" idx="3"/>
            <a:endCxn id="4" idx="1"/>
          </p:cNvCxnSpPr>
          <p:nvPr/>
        </p:nvCxnSpPr>
        <p:spPr>
          <a:xfrm flipV="1">
            <a:off x="1028294" y="3278257"/>
            <a:ext cx="235511" cy="878690"/>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Connector: Elbow 7">
            <a:extLst>
              <a:ext uri="{FF2B5EF4-FFF2-40B4-BE49-F238E27FC236}">
                <a16:creationId xmlns:a16="http://schemas.microsoft.com/office/drawing/2014/main" id="{C4240358-9C5E-4BB0-9058-91F5961FE735}"/>
              </a:ext>
            </a:extLst>
          </p:cNvPr>
          <p:cNvCxnSpPr>
            <a:stCxn id="68" idx="3"/>
            <a:endCxn id="10" idx="1"/>
          </p:cNvCxnSpPr>
          <p:nvPr/>
        </p:nvCxnSpPr>
        <p:spPr>
          <a:xfrm>
            <a:off x="1028295" y="4156948"/>
            <a:ext cx="235511" cy="878690"/>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4" name="Connector: Elbow 13">
            <a:extLst>
              <a:ext uri="{FF2B5EF4-FFF2-40B4-BE49-F238E27FC236}">
                <a16:creationId xmlns:a16="http://schemas.microsoft.com/office/drawing/2014/main" id="{AFB3E6EC-B8F2-49E9-A2D1-D452B1ABA16D}"/>
              </a:ext>
            </a:extLst>
          </p:cNvPr>
          <p:cNvCxnSpPr>
            <a:stCxn id="4" idx="3"/>
            <a:endCxn id="72" idx="1"/>
          </p:cNvCxnSpPr>
          <p:nvPr/>
        </p:nvCxnSpPr>
        <p:spPr>
          <a:xfrm flipV="1">
            <a:off x="2421484" y="2838914"/>
            <a:ext cx="235511" cy="439345"/>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 name="Connector: Elbow 17">
            <a:extLst>
              <a:ext uri="{FF2B5EF4-FFF2-40B4-BE49-F238E27FC236}">
                <a16:creationId xmlns:a16="http://schemas.microsoft.com/office/drawing/2014/main" id="{8EAB0C41-9B81-4306-B9D5-ECE29A499028}"/>
              </a:ext>
            </a:extLst>
          </p:cNvPr>
          <p:cNvCxnSpPr>
            <a:stCxn id="4" idx="3"/>
            <a:endCxn id="70" idx="1"/>
          </p:cNvCxnSpPr>
          <p:nvPr/>
        </p:nvCxnSpPr>
        <p:spPr>
          <a:xfrm>
            <a:off x="2421484" y="3278260"/>
            <a:ext cx="235511" cy="439346"/>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5" name="Connector: Elbow 24">
            <a:extLst>
              <a:ext uri="{FF2B5EF4-FFF2-40B4-BE49-F238E27FC236}">
                <a16:creationId xmlns:a16="http://schemas.microsoft.com/office/drawing/2014/main" id="{1E118712-02F0-4A91-B22D-52C43855B8B8}"/>
              </a:ext>
            </a:extLst>
          </p:cNvPr>
          <p:cNvCxnSpPr>
            <a:stCxn id="10" idx="3"/>
            <a:endCxn id="73" idx="1"/>
          </p:cNvCxnSpPr>
          <p:nvPr/>
        </p:nvCxnSpPr>
        <p:spPr>
          <a:xfrm flipV="1">
            <a:off x="2421484" y="4596296"/>
            <a:ext cx="235511" cy="439345"/>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9" name="Connector: Elbow 28">
            <a:extLst>
              <a:ext uri="{FF2B5EF4-FFF2-40B4-BE49-F238E27FC236}">
                <a16:creationId xmlns:a16="http://schemas.microsoft.com/office/drawing/2014/main" id="{3B0A2D81-E441-4C48-9983-127EA4D3FCA8}"/>
              </a:ext>
            </a:extLst>
          </p:cNvPr>
          <p:cNvCxnSpPr>
            <a:stCxn id="10" idx="3"/>
            <a:endCxn id="71" idx="1"/>
          </p:cNvCxnSpPr>
          <p:nvPr/>
        </p:nvCxnSpPr>
        <p:spPr>
          <a:xfrm>
            <a:off x="2421484" y="5035639"/>
            <a:ext cx="235511" cy="439346"/>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nector: Elbow 32">
            <a:extLst>
              <a:ext uri="{FF2B5EF4-FFF2-40B4-BE49-F238E27FC236}">
                <a16:creationId xmlns:a16="http://schemas.microsoft.com/office/drawing/2014/main" id="{62282F65-BE65-492A-A791-692B3DB5D7AC}"/>
              </a:ext>
            </a:extLst>
          </p:cNvPr>
          <p:cNvCxnSpPr>
            <a:stCxn id="72" idx="3"/>
            <a:endCxn id="74" idx="1"/>
          </p:cNvCxnSpPr>
          <p:nvPr/>
        </p:nvCxnSpPr>
        <p:spPr>
          <a:xfrm flipV="1">
            <a:off x="3814672" y="2619243"/>
            <a:ext cx="235511" cy="219673"/>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1" name="Connector: Elbow 90">
            <a:extLst>
              <a:ext uri="{FF2B5EF4-FFF2-40B4-BE49-F238E27FC236}">
                <a16:creationId xmlns:a16="http://schemas.microsoft.com/office/drawing/2014/main" id="{D477D2C6-95BF-495E-A08B-37676CA0F57B}"/>
              </a:ext>
            </a:extLst>
          </p:cNvPr>
          <p:cNvCxnSpPr>
            <a:stCxn id="72" idx="3"/>
            <a:endCxn id="75" idx="1"/>
          </p:cNvCxnSpPr>
          <p:nvPr/>
        </p:nvCxnSpPr>
        <p:spPr>
          <a:xfrm>
            <a:off x="3814672" y="2838917"/>
            <a:ext cx="235511" cy="219673"/>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3" name="Connector: Elbow 92">
            <a:extLst>
              <a:ext uri="{FF2B5EF4-FFF2-40B4-BE49-F238E27FC236}">
                <a16:creationId xmlns:a16="http://schemas.microsoft.com/office/drawing/2014/main" id="{C214C7EB-4D58-468D-8818-FCA22145FE28}"/>
              </a:ext>
            </a:extLst>
          </p:cNvPr>
          <p:cNvCxnSpPr>
            <a:stCxn id="70" idx="3"/>
            <a:endCxn id="76" idx="1"/>
          </p:cNvCxnSpPr>
          <p:nvPr/>
        </p:nvCxnSpPr>
        <p:spPr>
          <a:xfrm flipV="1">
            <a:off x="3814672" y="3497934"/>
            <a:ext cx="235511" cy="219673"/>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5" name="Connector: Elbow 94">
            <a:extLst>
              <a:ext uri="{FF2B5EF4-FFF2-40B4-BE49-F238E27FC236}">
                <a16:creationId xmlns:a16="http://schemas.microsoft.com/office/drawing/2014/main" id="{785C40DD-D49B-4E16-96A0-AC034C086182}"/>
              </a:ext>
            </a:extLst>
          </p:cNvPr>
          <p:cNvCxnSpPr>
            <a:stCxn id="70" idx="3"/>
            <a:endCxn id="77" idx="1"/>
          </p:cNvCxnSpPr>
          <p:nvPr/>
        </p:nvCxnSpPr>
        <p:spPr>
          <a:xfrm>
            <a:off x="3814672" y="3717604"/>
            <a:ext cx="235511" cy="219673"/>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7" name="Connector: Elbow 96">
            <a:extLst>
              <a:ext uri="{FF2B5EF4-FFF2-40B4-BE49-F238E27FC236}">
                <a16:creationId xmlns:a16="http://schemas.microsoft.com/office/drawing/2014/main" id="{29C1FB3D-7BF5-4352-BE1C-ACC0E1A2F330}"/>
              </a:ext>
            </a:extLst>
          </p:cNvPr>
          <p:cNvCxnSpPr>
            <a:stCxn id="73" idx="3"/>
            <a:endCxn id="78" idx="1"/>
          </p:cNvCxnSpPr>
          <p:nvPr/>
        </p:nvCxnSpPr>
        <p:spPr>
          <a:xfrm flipV="1">
            <a:off x="3814672" y="4376622"/>
            <a:ext cx="235511" cy="219673"/>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9" name="Connector: Elbow 98">
            <a:extLst>
              <a:ext uri="{FF2B5EF4-FFF2-40B4-BE49-F238E27FC236}">
                <a16:creationId xmlns:a16="http://schemas.microsoft.com/office/drawing/2014/main" id="{E632C9FC-7AFC-40E4-B69C-B9B5D65A3C2A}"/>
              </a:ext>
            </a:extLst>
          </p:cNvPr>
          <p:cNvCxnSpPr>
            <a:stCxn id="73" idx="3"/>
            <a:endCxn id="79" idx="1"/>
          </p:cNvCxnSpPr>
          <p:nvPr/>
        </p:nvCxnSpPr>
        <p:spPr>
          <a:xfrm>
            <a:off x="3814672" y="4596296"/>
            <a:ext cx="235511" cy="219673"/>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Connector: Elbow 100">
            <a:extLst>
              <a:ext uri="{FF2B5EF4-FFF2-40B4-BE49-F238E27FC236}">
                <a16:creationId xmlns:a16="http://schemas.microsoft.com/office/drawing/2014/main" id="{F9D7D5ED-6EBD-4C44-A8D2-DE27FE050733}"/>
              </a:ext>
            </a:extLst>
          </p:cNvPr>
          <p:cNvCxnSpPr>
            <a:cxnSpLocks/>
            <a:stCxn id="71" idx="3"/>
            <a:endCxn id="80" idx="1"/>
          </p:cNvCxnSpPr>
          <p:nvPr/>
        </p:nvCxnSpPr>
        <p:spPr>
          <a:xfrm flipV="1">
            <a:off x="3814672" y="5255313"/>
            <a:ext cx="235511" cy="219673"/>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Connector: Elbow 102">
            <a:extLst>
              <a:ext uri="{FF2B5EF4-FFF2-40B4-BE49-F238E27FC236}">
                <a16:creationId xmlns:a16="http://schemas.microsoft.com/office/drawing/2014/main" id="{12409309-F15E-4D7E-ACB7-A6B37FC1E696}"/>
              </a:ext>
            </a:extLst>
          </p:cNvPr>
          <p:cNvCxnSpPr>
            <a:stCxn id="71" idx="3"/>
            <a:endCxn id="81" idx="1"/>
          </p:cNvCxnSpPr>
          <p:nvPr/>
        </p:nvCxnSpPr>
        <p:spPr>
          <a:xfrm>
            <a:off x="3814672" y="5474987"/>
            <a:ext cx="235511" cy="219673"/>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924CEEF3-4E19-47F7-98A8-5E0C428285F9}"/>
              </a:ext>
            </a:extLst>
          </p:cNvPr>
          <p:cNvCxnSpPr>
            <a:cxnSpLocks/>
            <a:stCxn id="74" idx="3"/>
            <a:endCxn id="82" idx="2"/>
          </p:cNvCxnSpPr>
          <p:nvPr/>
        </p:nvCxnSpPr>
        <p:spPr>
          <a:xfrm>
            <a:off x="5207859" y="2619239"/>
            <a:ext cx="427537"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DEEC3B1A-9CA8-40D8-8FCD-30C5D2B05D9F}"/>
              </a:ext>
            </a:extLst>
          </p:cNvPr>
          <p:cNvCxnSpPr>
            <a:cxnSpLocks/>
            <a:stCxn id="75" idx="3"/>
            <a:endCxn id="83" idx="2"/>
          </p:cNvCxnSpPr>
          <p:nvPr/>
        </p:nvCxnSpPr>
        <p:spPr>
          <a:xfrm>
            <a:off x="5207859" y="3058584"/>
            <a:ext cx="427537"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9" name="Straight Arrow Connector 108">
            <a:extLst>
              <a:ext uri="{FF2B5EF4-FFF2-40B4-BE49-F238E27FC236}">
                <a16:creationId xmlns:a16="http://schemas.microsoft.com/office/drawing/2014/main" id="{32C02596-4CFB-4184-8F63-7346787F783E}"/>
              </a:ext>
            </a:extLst>
          </p:cNvPr>
          <p:cNvCxnSpPr>
            <a:cxnSpLocks/>
            <a:stCxn id="76" idx="3"/>
            <a:endCxn id="84" idx="2"/>
          </p:cNvCxnSpPr>
          <p:nvPr/>
        </p:nvCxnSpPr>
        <p:spPr>
          <a:xfrm>
            <a:off x="5207859" y="3497929"/>
            <a:ext cx="427537"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1" name="Straight Arrow Connector 110">
            <a:extLst>
              <a:ext uri="{FF2B5EF4-FFF2-40B4-BE49-F238E27FC236}">
                <a16:creationId xmlns:a16="http://schemas.microsoft.com/office/drawing/2014/main" id="{607FD717-CAE5-42EE-9D54-485B830B5F9C}"/>
              </a:ext>
            </a:extLst>
          </p:cNvPr>
          <p:cNvCxnSpPr>
            <a:cxnSpLocks/>
            <a:stCxn id="77" idx="3"/>
            <a:endCxn id="85" idx="2"/>
          </p:cNvCxnSpPr>
          <p:nvPr/>
        </p:nvCxnSpPr>
        <p:spPr>
          <a:xfrm>
            <a:off x="5207859" y="3937274"/>
            <a:ext cx="427537"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3" name="Straight Arrow Connector 112">
            <a:extLst>
              <a:ext uri="{FF2B5EF4-FFF2-40B4-BE49-F238E27FC236}">
                <a16:creationId xmlns:a16="http://schemas.microsoft.com/office/drawing/2014/main" id="{BD882D43-C3B8-4B8E-9364-B65E6F8A7883}"/>
              </a:ext>
            </a:extLst>
          </p:cNvPr>
          <p:cNvCxnSpPr>
            <a:cxnSpLocks/>
            <a:stCxn id="78" idx="3"/>
            <a:endCxn id="86" idx="2"/>
          </p:cNvCxnSpPr>
          <p:nvPr/>
        </p:nvCxnSpPr>
        <p:spPr>
          <a:xfrm>
            <a:off x="5207859" y="4376619"/>
            <a:ext cx="427537"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7F74972B-C38E-469D-A140-AF022BA944D2}"/>
              </a:ext>
            </a:extLst>
          </p:cNvPr>
          <p:cNvCxnSpPr>
            <a:cxnSpLocks/>
            <a:stCxn id="79" idx="3"/>
            <a:endCxn id="87" idx="2"/>
          </p:cNvCxnSpPr>
          <p:nvPr/>
        </p:nvCxnSpPr>
        <p:spPr>
          <a:xfrm>
            <a:off x="5207859" y="4815964"/>
            <a:ext cx="427537"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70644BB-F14D-46AB-9D5F-295C1456616B}"/>
              </a:ext>
            </a:extLst>
          </p:cNvPr>
          <p:cNvCxnSpPr>
            <a:cxnSpLocks/>
            <a:stCxn id="80" idx="3"/>
            <a:endCxn id="88" idx="2"/>
          </p:cNvCxnSpPr>
          <p:nvPr/>
        </p:nvCxnSpPr>
        <p:spPr>
          <a:xfrm>
            <a:off x="5207859" y="5255309"/>
            <a:ext cx="427537"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328DB3F5-3447-40CB-8B41-1717EE01D733}"/>
              </a:ext>
            </a:extLst>
          </p:cNvPr>
          <p:cNvCxnSpPr>
            <a:cxnSpLocks/>
            <a:stCxn id="81" idx="3"/>
            <a:endCxn id="89" idx="2"/>
          </p:cNvCxnSpPr>
          <p:nvPr/>
        </p:nvCxnSpPr>
        <p:spPr>
          <a:xfrm>
            <a:off x="5207859" y="5694655"/>
            <a:ext cx="427537"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90" name="Rectangle 89">
            <a:extLst>
              <a:ext uri="{FF2B5EF4-FFF2-40B4-BE49-F238E27FC236}">
                <a16:creationId xmlns:a16="http://schemas.microsoft.com/office/drawing/2014/main" id="{B36215EB-1992-4AA1-B0FC-8770642D356C}"/>
              </a:ext>
            </a:extLst>
          </p:cNvPr>
          <p:cNvSpPr/>
          <p:nvPr/>
        </p:nvSpPr>
        <p:spPr>
          <a:xfrm>
            <a:off x="272846" y="1715767"/>
            <a:ext cx="755448" cy="4769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a:r>
              <a:rPr lang="en-PH" sz="1000" b="1" dirty="0">
                <a:solidFill>
                  <a:schemeClr val="tx2"/>
                </a:solidFill>
              </a:rPr>
              <a:t>Lorem ipsum dolor </a:t>
            </a:r>
          </a:p>
        </p:txBody>
      </p:sp>
      <p:sp>
        <p:nvSpPr>
          <p:cNvPr id="92" name="Rectangle 91">
            <a:extLst>
              <a:ext uri="{FF2B5EF4-FFF2-40B4-BE49-F238E27FC236}">
                <a16:creationId xmlns:a16="http://schemas.microsoft.com/office/drawing/2014/main" id="{D4333B7A-A7F1-4A75-9ED5-925BFA7AF4B7}"/>
              </a:ext>
            </a:extLst>
          </p:cNvPr>
          <p:cNvSpPr/>
          <p:nvPr/>
        </p:nvSpPr>
        <p:spPr>
          <a:xfrm>
            <a:off x="1464918" y="1715767"/>
            <a:ext cx="755448" cy="4769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a:r>
              <a:rPr lang="en-PH" sz="1000" b="1" dirty="0">
                <a:solidFill>
                  <a:schemeClr val="tx2"/>
                </a:solidFill>
              </a:rPr>
              <a:t>Lorem ipsum dolor </a:t>
            </a:r>
          </a:p>
        </p:txBody>
      </p:sp>
      <p:sp>
        <p:nvSpPr>
          <p:cNvPr id="94" name="Rectangle 93">
            <a:extLst>
              <a:ext uri="{FF2B5EF4-FFF2-40B4-BE49-F238E27FC236}">
                <a16:creationId xmlns:a16="http://schemas.microsoft.com/office/drawing/2014/main" id="{C49A3ADE-71FC-48A1-A12B-BFDCB36CEE3A}"/>
              </a:ext>
            </a:extLst>
          </p:cNvPr>
          <p:cNvSpPr/>
          <p:nvPr/>
        </p:nvSpPr>
        <p:spPr>
          <a:xfrm>
            <a:off x="2858106" y="1715767"/>
            <a:ext cx="755448" cy="4769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a:r>
              <a:rPr lang="en-PH" sz="1000" b="1" dirty="0">
                <a:solidFill>
                  <a:schemeClr val="tx2"/>
                </a:solidFill>
              </a:rPr>
              <a:t>Lorem ipsum dolor </a:t>
            </a:r>
          </a:p>
        </p:txBody>
      </p:sp>
      <p:sp>
        <p:nvSpPr>
          <p:cNvPr id="96" name="Rectangle 95">
            <a:extLst>
              <a:ext uri="{FF2B5EF4-FFF2-40B4-BE49-F238E27FC236}">
                <a16:creationId xmlns:a16="http://schemas.microsoft.com/office/drawing/2014/main" id="{6454CE73-9BA9-4213-9F84-AA4E13DA34F1}"/>
              </a:ext>
            </a:extLst>
          </p:cNvPr>
          <p:cNvSpPr/>
          <p:nvPr/>
        </p:nvSpPr>
        <p:spPr>
          <a:xfrm>
            <a:off x="4251294" y="1715767"/>
            <a:ext cx="755448" cy="4769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a:r>
              <a:rPr lang="en-PH" sz="1000" b="1" dirty="0">
                <a:solidFill>
                  <a:schemeClr val="tx2"/>
                </a:solidFill>
              </a:rPr>
              <a:t>Lorem ipsum dolor </a:t>
            </a:r>
          </a:p>
        </p:txBody>
      </p:sp>
      <p:sp>
        <p:nvSpPr>
          <p:cNvPr id="98" name="Rectangle 97">
            <a:extLst>
              <a:ext uri="{FF2B5EF4-FFF2-40B4-BE49-F238E27FC236}">
                <a16:creationId xmlns:a16="http://schemas.microsoft.com/office/drawing/2014/main" id="{A87D033D-72CC-451F-96E1-507437000344}"/>
              </a:ext>
            </a:extLst>
          </p:cNvPr>
          <p:cNvSpPr/>
          <p:nvPr/>
        </p:nvSpPr>
        <p:spPr>
          <a:xfrm>
            <a:off x="5530646" y="1715767"/>
            <a:ext cx="755448" cy="4769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a:r>
              <a:rPr lang="en-PH" sz="1000" b="1" dirty="0">
                <a:solidFill>
                  <a:schemeClr val="tx2"/>
                </a:solidFill>
              </a:rPr>
              <a:t>Lorem ipsum dolor </a:t>
            </a:r>
          </a:p>
        </p:txBody>
      </p:sp>
      <p:sp>
        <p:nvSpPr>
          <p:cNvPr id="100" name="TextBox 99">
            <a:extLst>
              <a:ext uri="{FF2B5EF4-FFF2-40B4-BE49-F238E27FC236}">
                <a16:creationId xmlns:a16="http://schemas.microsoft.com/office/drawing/2014/main" id="{9CFDD2DE-77EA-4AF8-BF06-C5C7453152C7}"/>
              </a:ext>
            </a:extLst>
          </p:cNvPr>
          <p:cNvSpPr txBox="1"/>
          <p:nvPr/>
        </p:nvSpPr>
        <p:spPr>
          <a:xfrm>
            <a:off x="6789424" y="1588540"/>
            <a:ext cx="2071157" cy="287491"/>
          </a:xfrm>
          <a:prstGeom prst="rect">
            <a:avLst/>
          </a:prstGeom>
          <a:noFill/>
        </p:spPr>
        <p:txBody>
          <a:bodyPr wrap="square" lIns="0" tIns="0" rIns="0" bIns="0" rtlCol="0" anchor="ctr">
            <a:noAutofit/>
          </a:bodyPr>
          <a:lstStyle/>
          <a:p>
            <a:r>
              <a:rPr lang="en-US" sz="1400" b="1" dirty="0">
                <a:solidFill>
                  <a:schemeClr val="tx2"/>
                </a:solidFill>
                <a:latin typeface="+mj-lt"/>
              </a:rPr>
              <a:t>Lorem ipsum dolor </a:t>
            </a:r>
            <a:endParaRPr lang="en-PH" sz="1400" b="1" dirty="0">
              <a:solidFill>
                <a:schemeClr val="tx2"/>
              </a:solidFill>
              <a:latin typeface="+mj-lt"/>
            </a:endParaRPr>
          </a:p>
        </p:txBody>
      </p:sp>
      <p:sp>
        <p:nvSpPr>
          <p:cNvPr id="102" name="TextBox 101">
            <a:extLst>
              <a:ext uri="{FF2B5EF4-FFF2-40B4-BE49-F238E27FC236}">
                <a16:creationId xmlns:a16="http://schemas.microsoft.com/office/drawing/2014/main" id="{D11A8F3D-EAD8-4F82-AD72-5A2ADFBDFFD4}"/>
              </a:ext>
            </a:extLst>
          </p:cNvPr>
          <p:cNvSpPr txBox="1"/>
          <p:nvPr/>
        </p:nvSpPr>
        <p:spPr>
          <a:xfrm>
            <a:off x="6789421" y="1970678"/>
            <a:ext cx="2071158" cy="3484067"/>
          </a:xfrm>
          <a:prstGeom prst="rect">
            <a:avLst/>
          </a:prstGeom>
          <a:noFill/>
        </p:spPr>
        <p:txBody>
          <a:bodyPr wrap="square" lIns="0" tIns="0" rIns="0" bIns="0" rtlCol="0" anchor="t">
            <a:normAutofit lnSpcReduction="10000"/>
          </a:bodyPr>
          <a:lstStyle/>
          <a:p>
            <a:pPr marL="214308" indent="-214308">
              <a:buFont typeface="Arial" panose="020B0604020202020204" pitchFamily="34" charset="0"/>
              <a:buChar char="•"/>
            </a:pPr>
            <a:r>
              <a:rPr lang="en-US" sz="1100" dirty="0"/>
              <a:t>Lorem ipsum dolor sit amet, consectetur adipiscing elit. Ut tempor, quam et mattis pulvinar, mauris ligula suscipit arcu, sed elementum diam leo at magna. Curabitur maximus sodales massa, eu bibendum dui bibendum vel. Suspendisse potenti.</a:t>
            </a:r>
          </a:p>
          <a:p>
            <a:pPr marL="214308" indent="-214308">
              <a:buFont typeface="Arial" panose="020B0604020202020204" pitchFamily="34" charset="0"/>
              <a:buChar char="•"/>
            </a:pPr>
            <a:endParaRPr lang="en-US" sz="1100" dirty="0"/>
          </a:p>
          <a:p>
            <a:pPr marL="214308" indent="-214308">
              <a:buFont typeface="Arial" panose="020B0604020202020204" pitchFamily="34" charset="0"/>
              <a:buChar char="•"/>
            </a:pPr>
            <a:r>
              <a:rPr lang="en-US" sz="1100" dirty="0"/>
              <a:t>Lorem ipsum dolor sit amet, consectetur adipiscing elit. Ut tempor, quam et mattis pulvinar, mauris ligula suscipit arcu, sed elementum diam leo at magna. Curabitur maximus sodales massa, eu bibendum dui bibendum vel. Suspendisse potenti.  </a:t>
            </a:r>
          </a:p>
        </p:txBody>
      </p:sp>
    </p:spTree>
    <p:extLst>
      <p:ext uri="{BB962C8B-B14F-4D97-AF65-F5344CB8AC3E}">
        <p14:creationId xmlns:p14="http://schemas.microsoft.com/office/powerpoint/2010/main" val="104242510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F07D4AD-AB0B-4BA0-BDDB-AF776020A638}"/>
              </a:ext>
            </a:extLst>
          </p:cNvPr>
          <p:cNvSpPr>
            <a:spLocks noGrp="1"/>
          </p:cNvSpPr>
          <p:nvPr>
            <p:ph type="title"/>
          </p:nvPr>
        </p:nvSpPr>
        <p:spPr>
          <a:xfrm>
            <a:off x="295153" y="102266"/>
            <a:ext cx="8576001" cy="812134"/>
          </a:xfrm>
        </p:spPr>
        <p:txBody>
          <a:bodyPr>
            <a:normAutofit/>
          </a:bodyPr>
          <a:lstStyle/>
          <a:p>
            <a:r>
              <a:rPr lang="en-US" dirty="0"/>
              <a:t>Org Chart with Photos</a:t>
            </a:r>
          </a:p>
        </p:txBody>
      </p:sp>
      <p:sp>
        <p:nvSpPr>
          <p:cNvPr id="4" name="Slide Number Placeholder 3">
            <a:extLst>
              <a:ext uri="{FF2B5EF4-FFF2-40B4-BE49-F238E27FC236}">
                <a16:creationId xmlns:a16="http://schemas.microsoft.com/office/drawing/2014/main" id="{E1A8C86E-4435-46AB-8D48-ED7B2F53F17E}"/>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191</a:t>
            </a:fld>
            <a:endParaRPr lang="en-PH" dirty="0"/>
          </a:p>
        </p:txBody>
      </p:sp>
      <p:cxnSp>
        <p:nvCxnSpPr>
          <p:cNvPr id="23" name="Straight Connector 22">
            <a:extLst>
              <a:ext uri="{FF2B5EF4-FFF2-40B4-BE49-F238E27FC236}">
                <a16:creationId xmlns:a16="http://schemas.microsoft.com/office/drawing/2014/main" id="{3FBD3E4C-C5C3-457D-9DFB-001D22B04F4C}"/>
              </a:ext>
            </a:extLst>
          </p:cNvPr>
          <p:cNvCxnSpPr>
            <a:cxnSpLocks/>
            <a:stCxn id="5" idx="2"/>
            <a:endCxn id="82" idx="0"/>
          </p:cNvCxnSpPr>
          <p:nvPr/>
        </p:nvCxnSpPr>
        <p:spPr>
          <a:xfrm>
            <a:off x="4560850" y="2525207"/>
            <a:ext cx="0" cy="70073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40" name="Group 39">
            <a:extLst>
              <a:ext uri="{FF2B5EF4-FFF2-40B4-BE49-F238E27FC236}">
                <a16:creationId xmlns:a16="http://schemas.microsoft.com/office/drawing/2014/main" id="{1E09E27D-1FDC-4A73-938C-B35A4237DB74}"/>
              </a:ext>
            </a:extLst>
          </p:cNvPr>
          <p:cNvGrpSpPr/>
          <p:nvPr/>
        </p:nvGrpSpPr>
        <p:grpSpPr>
          <a:xfrm>
            <a:off x="272848" y="1319514"/>
            <a:ext cx="8576000" cy="226468"/>
            <a:chOff x="363795" y="1220318"/>
            <a:chExt cx="6593568" cy="370849"/>
          </a:xfrm>
        </p:grpSpPr>
        <p:sp>
          <p:nvSpPr>
            <p:cNvPr id="41" name="TextBox 40">
              <a:extLst>
                <a:ext uri="{FF2B5EF4-FFF2-40B4-BE49-F238E27FC236}">
                  <a16:creationId xmlns:a16="http://schemas.microsoft.com/office/drawing/2014/main" id="{A7E8CD6B-4D68-4C0A-9D17-8B0879074F55}"/>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2" name="Straight Connector 41">
              <a:extLst>
                <a:ext uri="{FF2B5EF4-FFF2-40B4-BE49-F238E27FC236}">
                  <a16:creationId xmlns:a16="http://schemas.microsoft.com/office/drawing/2014/main" id="{AB0EF506-6B1D-4060-A858-25F256AC3B82}"/>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43" name="Picture 42">
            <a:extLst>
              <a:ext uri="{FF2B5EF4-FFF2-40B4-BE49-F238E27FC236}">
                <a16:creationId xmlns:a16="http://schemas.microsoft.com/office/drawing/2014/main" id="{5A583F6F-E3BB-4417-B6D1-D87CB92C2090}"/>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328593" y="3356430"/>
            <a:ext cx="393420" cy="393420"/>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12700">
            <a:solidFill>
              <a:schemeClr val="accent1">
                <a:shade val="50000"/>
              </a:schemeClr>
            </a:solidFill>
          </a:ln>
        </p:spPr>
      </p:pic>
      <p:cxnSp>
        <p:nvCxnSpPr>
          <p:cNvPr id="73" name="Connector: Elbow 72">
            <a:extLst>
              <a:ext uri="{FF2B5EF4-FFF2-40B4-BE49-F238E27FC236}">
                <a16:creationId xmlns:a16="http://schemas.microsoft.com/office/drawing/2014/main" id="{AD7E91CB-CDFD-4F06-B332-8518E99A05FF}"/>
              </a:ext>
            </a:extLst>
          </p:cNvPr>
          <p:cNvCxnSpPr>
            <a:cxnSpLocks/>
            <a:stCxn id="5" idx="2"/>
            <a:endCxn id="85" idx="0"/>
          </p:cNvCxnSpPr>
          <p:nvPr/>
        </p:nvCxnSpPr>
        <p:spPr>
          <a:xfrm rot="16200000" flipH="1">
            <a:off x="5078222" y="2007834"/>
            <a:ext cx="700734" cy="1735479"/>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80" name="Picture 79">
            <a:extLst>
              <a:ext uri="{FF2B5EF4-FFF2-40B4-BE49-F238E27FC236}">
                <a16:creationId xmlns:a16="http://schemas.microsoft.com/office/drawing/2014/main" id="{CD8079A7-24EF-48D9-8154-075B5524A484}"/>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2064075" y="3356430"/>
            <a:ext cx="393420" cy="393420"/>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12700">
            <a:solidFill>
              <a:schemeClr val="accent1">
                <a:shade val="50000"/>
              </a:schemeClr>
            </a:solidFill>
          </a:ln>
        </p:spPr>
      </p:pic>
      <p:pic>
        <p:nvPicPr>
          <p:cNvPr id="83" name="Picture 82">
            <a:extLst>
              <a:ext uri="{FF2B5EF4-FFF2-40B4-BE49-F238E27FC236}">
                <a16:creationId xmlns:a16="http://schemas.microsoft.com/office/drawing/2014/main" id="{FEB6BC38-62A9-455F-BCF9-E4D09A090322}"/>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3799554" y="3356430"/>
            <a:ext cx="393420" cy="393420"/>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12700">
            <a:solidFill>
              <a:schemeClr val="accent1">
                <a:shade val="50000"/>
              </a:schemeClr>
            </a:solidFill>
          </a:ln>
        </p:spPr>
      </p:pic>
      <p:pic>
        <p:nvPicPr>
          <p:cNvPr id="86" name="Picture 85">
            <a:extLst>
              <a:ext uri="{FF2B5EF4-FFF2-40B4-BE49-F238E27FC236}">
                <a16:creationId xmlns:a16="http://schemas.microsoft.com/office/drawing/2014/main" id="{6ACA2056-4F94-43E9-9095-BC73E930406C}"/>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5535033" y="3356430"/>
            <a:ext cx="393420" cy="393420"/>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12700">
            <a:solidFill>
              <a:schemeClr val="accent1">
                <a:shade val="50000"/>
              </a:schemeClr>
            </a:solidFill>
          </a:ln>
        </p:spPr>
      </p:pic>
      <p:pic>
        <p:nvPicPr>
          <p:cNvPr id="89" name="Picture 88">
            <a:extLst>
              <a:ext uri="{FF2B5EF4-FFF2-40B4-BE49-F238E27FC236}">
                <a16:creationId xmlns:a16="http://schemas.microsoft.com/office/drawing/2014/main" id="{205A93C3-7353-4D5D-9292-82AD4BF41337}"/>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7270512" y="3356430"/>
            <a:ext cx="393420" cy="393420"/>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12700">
            <a:solidFill>
              <a:schemeClr val="accent1">
                <a:shade val="50000"/>
              </a:schemeClr>
            </a:solidFill>
          </a:ln>
        </p:spPr>
      </p:pic>
      <p:cxnSp>
        <p:nvCxnSpPr>
          <p:cNvPr id="93" name="Connector: Elbow 92">
            <a:extLst>
              <a:ext uri="{FF2B5EF4-FFF2-40B4-BE49-F238E27FC236}">
                <a16:creationId xmlns:a16="http://schemas.microsoft.com/office/drawing/2014/main" id="{48D89322-7591-4FF5-8DC0-2903E5F31915}"/>
              </a:ext>
            </a:extLst>
          </p:cNvPr>
          <p:cNvCxnSpPr>
            <a:stCxn id="5" idx="2"/>
            <a:endCxn id="88" idx="0"/>
          </p:cNvCxnSpPr>
          <p:nvPr/>
        </p:nvCxnSpPr>
        <p:spPr>
          <a:xfrm rot="16200000" flipH="1">
            <a:off x="5944181" y="1141876"/>
            <a:ext cx="704296" cy="3470958"/>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Connector: Elbow 94">
            <a:extLst>
              <a:ext uri="{FF2B5EF4-FFF2-40B4-BE49-F238E27FC236}">
                <a16:creationId xmlns:a16="http://schemas.microsoft.com/office/drawing/2014/main" id="{9A0D7000-2223-4E0C-A30D-EFD8545765DF}"/>
              </a:ext>
            </a:extLst>
          </p:cNvPr>
          <p:cNvCxnSpPr>
            <a:cxnSpLocks/>
            <a:stCxn id="5" idx="2"/>
            <a:endCxn id="10" idx="0"/>
          </p:cNvCxnSpPr>
          <p:nvPr/>
        </p:nvCxnSpPr>
        <p:spPr>
          <a:xfrm rot="5400000">
            <a:off x="2475004" y="1140093"/>
            <a:ext cx="700733" cy="3470961"/>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 name="Connector: Elbow 100">
            <a:extLst>
              <a:ext uri="{FF2B5EF4-FFF2-40B4-BE49-F238E27FC236}">
                <a16:creationId xmlns:a16="http://schemas.microsoft.com/office/drawing/2014/main" id="{1526DEBA-4085-4629-AE67-C00DE95754DA}"/>
              </a:ext>
            </a:extLst>
          </p:cNvPr>
          <p:cNvCxnSpPr>
            <a:stCxn id="79" idx="0"/>
            <a:endCxn id="5" idx="2"/>
          </p:cNvCxnSpPr>
          <p:nvPr/>
        </p:nvCxnSpPr>
        <p:spPr>
          <a:xfrm rot="5400000" flipH="1" flipV="1">
            <a:off x="3342743" y="2007835"/>
            <a:ext cx="700734" cy="1735479"/>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111" name="Picture 110">
            <a:extLst>
              <a:ext uri="{FF2B5EF4-FFF2-40B4-BE49-F238E27FC236}">
                <a16:creationId xmlns:a16="http://schemas.microsoft.com/office/drawing/2014/main" id="{F2E4F284-4002-4E92-86BD-8BB83FF984AF}"/>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1196332" y="4317871"/>
            <a:ext cx="393420" cy="393420"/>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12700">
            <a:solidFill>
              <a:schemeClr val="accent1">
                <a:shade val="50000"/>
              </a:schemeClr>
            </a:solidFill>
          </a:ln>
        </p:spPr>
      </p:pic>
      <p:pic>
        <p:nvPicPr>
          <p:cNvPr id="114" name="Picture 113">
            <a:extLst>
              <a:ext uri="{FF2B5EF4-FFF2-40B4-BE49-F238E27FC236}">
                <a16:creationId xmlns:a16="http://schemas.microsoft.com/office/drawing/2014/main" id="{CD53E83F-9EF1-454F-A76C-13A72773A8B4}"/>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2931813" y="4317871"/>
            <a:ext cx="393420" cy="393420"/>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12700">
            <a:solidFill>
              <a:schemeClr val="accent1">
                <a:shade val="50000"/>
              </a:schemeClr>
            </a:solidFill>
          </a:ln>
        </p:spPr>
      </p:pic>
      <p:pic>
        <p:nvPicPr>
          <p:cNvPr id="117" name="Picture 116">
            <a:extLst>
              <a:ext uri="{FF2B5EF4-FFF2-40B4-BE49-F238E27FC236}">
                <a16:creationId xmlns:a16="http://schemas.microsoft.com/office/drawing/2014/main" id="{64D40ED9-F26A-4289-8E1B-12E935821787}"/>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4667294" y="4317871"/>
            <a:ext cx="393420" cy="393420"/>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12700">
            <a:solidFill>
              <a:schemeClr val="accent1">
                <a:shade val="50000"/>
              </a:schemeClr>
            </a:solidFill>
          </a:ln>
        </p:spPr>
      </p:pic>
      <p:pic>
        <p:nvPicPr>
          <p:cNvPr id="120" name="Picture 119">
            <a:extLst>
              <a:ext uri="{FF2B5EF4-FFF2-40B4-BE49-F238E27FC236}">
                <a16:creationId xmlns:a16="http://schemas.microsoft.com/office/drawing/2014/main" id="{F67A7927-BC7A-4039-8120-0E2D9CBC91FF}"/>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6402774" y="4317871"/>
            <a:ext cx="393420" cy="393420"/>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12700">
            <a:solidFill>
              <a:schemeClr val="accent1">
                <a:shade val="50000"/>
              </a:schemeClr>
            </a:solidFill>
          </a:ln>
        </p:spPr>
      </p:pic>
      <p:cxnSp>
        <p:nvCxnSpPr>
          <p:cNvPr id="122" name="Connector: Elbow 121">
            <a:extLst>
              <a:ext uri="{FF2B5EF4-FFF2-40B4-BE49-F238E27FC236}">
                <a16:creationId xmlns:a16="http://schemas.microsoft.com/office/drawing/2014/main" id="{8E3883D4-3C8D-40D6-8C4B-99AB7D091F90}"/>
              </a:ext>
            </a:extLst>
          </p:cNvPr>
          <p:cNvCxnSpPr>
            <a:stCxn id="5" idx="2"/>
            <a:endCxn id="110" idx="0"/>
          </p:cNvCxnSpPr>
          <p:nvPr/>
        </p:nvCxnSpPr>
        <p:spPr>
          <a:xfrm rot="5400000">
            <a:off x="2426371" y="2056464"/>
            <a:ext cx="1665736" cy="2603222"/>
          </a:xfrm>
          <a:prstGeom prst="bentConnector3">
            <a:avLst>
              <a:gd name="adj1" fmla="val 2118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4" name="Connector: Elbow 123">
            <a:extLst>
              <a:ext uri="{FF2B5EF4-FFF2-40B4-BE49-F238E27FC236}">
                <a16:creationId xmlns:a16="http://schemas.microsoft.com/office/drawing/2014/main" id="{306FACEB-951B-4164-9AD0-BD8AC2DF7B45}"/>
              </a:ext>
            </a:extLst>
          </p:cNvPr>
          <p:cNvCxnSpPr>
            <a:stCxn id="5" idx="2"/>
            <a:endCxn id="119" idx="0"/>
          </p:cNvCxnSpPr>
          <p:nvPr/>
        </p:nvCxnSpPr>
        <p:spPr>
          <a:xfrm rot="16200000" flipH="1">
            <a:off x="5029592" y="2056465"/>
            <a:ext cx="1665737" cy="2603220"/>
          </a:xfrm>
          <a:prstGeom prst="bentConnector3">
            <a:avLst>
              <a:gd name="adj1" fmla="val 2118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6" name="Connector: Elbow 125">
            <a:extLst>
              <a:ext uri="{FF2B5EF4-FFF2-40B4-BE49-F238E27FC236}">
                <a16:creationId xmlns:a16="http://schemas.microsoft.com/office/drawing/2014/main" id="{D36D3A5F-482F-436C-9CC6-F6EF66AC9FEC}"/>
              </a:ext>
            </a:extLst>
          </p:cNvPr>
          <p:cNvCxnSpPr>
            <a:stCxn id="5" idx="2"/>
            <a:endCxn id="113" idx="0"/>
          </p:cNvCxnSpPr>
          <p:nvPr/>
        </p:nvCxnSpPr>
        <p:spPr>
          <a:xfrm rot="5400000">
            <a:off x="3294112" y="2924205"/>
            <a:ext cx="1665737" cy="867741"/>
          </a:xfrm>
          <a:prstGeom prst="bentConnector3">
            <a:avLst>
              <a:gd name="adj1" fmla="val 2118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8" name="Connector: Elbow 127">
            <a:extLst>
              <a:ext uri="{FF2B5EF4-FFF2-40B4-BE49-F238E27FC236}">
                <a16:creationId xmlns:a16="http://schemas.microsoft.com/office/drawing/2014/main" id="{1EC8886F-F383-4B1E-9183-694ABBE8B1BE}"/>
              </a:ext>
            </a:extLst>
          </p:cNvPr>
          <p:cNvCxnSpPr>
            <a:stCxn id="5" idx="2"/>
            <a:endCxn id="116" idx="0"/>
          </p:cNvCxnSpPr>
          <p:nvPr/>
        </p:nvCxnSpPr>
        <p:spPr>
          <a:xfrm rot="16200000" flipH="1">
            <a:off x="4161852" y="2924205"/>
            <a:ext cx="1665737" cy="867740"/>
          </a:xfrm>
          <a:prstGeom prst="bentConnector3">
            <a:avLst>
              <a:gd name="adj1" fmla="val 2118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03CA4EDA-DD35-4193-A7F2-43CD067D92CC}"/>
              </a:ext>
            </a:extLst>
          </p:cNvPr>
          <p:cNvSpPr/>
          <p:nvPr/>
        </p:nvSpPr>
        <p:spPr>
          <a:xfrm>
            <a:off x="3743808" y="1911315"/>
            <a:ext cx="1634083" cy="613892"/>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13000" rtlCol="0" anchor="ctr">
            <a:normAutofit/>
          </a:bodyPr>
          <a:lstStyle/>
          <a:p>
            <a:r>
              <a:rPr lang="en-PH" sz="900" b="1" dirty="0">
                <a:solidFill>
                  <a:schemeClr val="accent4">
                    <a:lumMod val="20000"/>
                    <a:lumOff val="80000"/>
                  </a:schemeClr>
                </a:solidFill>
              </a:rPr>
              <a:t>Name</a:t>
            </a:r>
          </a:p>
          <a:p>
            <a:r>
              <a:rPr lang="en-PH" sz="900" dirty="0">
                <a:solidFill>
                  <a:schemeClr val="bg1"/>
                </a:solidFill>
              </a:rPr>
              <a:t>Position</a:t>
            </a:r>
          </a:p>
        </p:txBody>
      </p:sp>
      <p:sp>
        <p:nvSpPr>
          <p:cNvPr id="10" name="Rectangle 9">
            <a:extLst>
              <a:ext uri="{FF2B5EF4-FFF2-40B4-BE49-F238E27FC236}">
                <a16:creationId xmlns:a16="http://schemas.microsoft.com/office/drawing/2014/main" id="{5189B4EE-757B-4BCA-84FA-C968B3EB9136}"/>
              </a:ext>
            </a:extLst>
          </p:cNvPr>
          <p:cNvSpPr/>
          <p:nvPr/>
        </p:nvSpPr>
        <p:spPr>
          <a:xfrm>
            <a:off x="272847" y="3225940"/>
            <a:ext cx="1634083" cy="647274"/>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13000" rtlCol="0" anchor="ctr">
            <a:normAutofit/>
          </a:bodyPr>
          <a:lstStyle/>
          <a:p>
            <a:r>
              <a:rPr lang="en-PH" sz="900" b="1" dirty="0">
                <a:solidFill>
                  <a:schemeClr val="accent4"/>
                </a:solidFill>
              </a:rPr>
              <a:t>Name</a:t>
            </a:r>
          </a:p>
          <a:p>
            <a:r>
              <a:rPr lang="en-PH" sz="900" dirty="0">
                <a:solidFill>
                  <a:schemeClr val="tx1"/>
                </a:solidFill>
              </a:rPr>
              <a:t>Position</a:t>
            </a:r>
          </a:p>
        </p:txBody>
      </p:sp>
      <p:sp>
        <p:nvSpPr>
          <p:cNvPr id="79" name="Rectangle 78">
            <a:extLst>
              <a:ext uri="{FF2B5EF4-FFF2-40B4-BE49-F238E27FC236}">
                <a16:creationId xmlns:a16="http://schemas.microsoft.com/office/drawing/2014/main" id="{CA762E8F-8825-4799-BF80-F26FD882652C}"/>
              </a:ext>
            </a:extLst>
          </p:cNvPr>
          <p:cNvSpPr/>
          <p:nvPr/>
        </p:nvSpPr>
        <p:spPr>
          <a:xfrm>
            <a:off x="2008329" y="3225941"/>
            <a:ext cx="1634083" cy="647274"/>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13000" rtlCol="0" anchor="ctr">
            <a:normAutofit/>
          </a:bodyPr>
          <a:lstStyle/>
          <a:p>
            <a:r>
              <a:rPr lang="en-PH" sz="900" b="1" dirty="0">
                <a:solidFill>
                  <a:schemeClr val="accent4"/>
                </a:solidFill>
              </a:rPr>
              <a:t>Name</a:t>
            </a:r>
          </a:p>
          <a:p>
            <a:r>
              <a:rPr lang="en-PH" sz="900" dirty="0">
                <a:solidFill>
                  <a:schemeClr val="tx1"/>
                </a:solidFill>
              </a:rPr>
              <a:t>Position</a:t>
            </a:r>
          </a:p>
        </p:txBody>
      </p:sp>
      <p:sp>
        <p:nvSpPr>
          <p:cNvPr id="82" name="Rectangle 81">
            <a:extLst>
              <a:ext uri="{FF2B5EF4-FFF2-40B4-BE49-F238E27FC236}">
                <a16:creationId xmlns:a16="http://schemas.microsoft.com/office/drawing/2014/main" id="{3DAE4CEC-F570-4F4E-9D09-D3907E2EA1E9}"/>
              </a:ext>
            </a:extLst>
          </p:cNvPr>
          <p:cNvSpPr/>
          <p:nvPr/>
        </p:nvSpPr>
        <p:spPr>
          <a:xfrm>
            <a:off x="3743808" y="3225941"/>
            <a:ext cx="1634083" cy="647274"/>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13000" rtlCol="0" anchor="ctr">
            <a:normAutofit/>
          </a:bodyPr>
          <a:lstStyle/>
          <a:p>
            <a:r>
              <a:rPr lang="en-PH" sz="900" b="1" dirty="0">
                <a:solidFill>
                  <a:schemeClr val="accent4"/>
                </a:solidFill>
              </a:rPr>
              <a:t>Name</a:t>
            </a:r>
          </a:p>
          <a:p>
            <a:r>
              <a:rPr lang="en-PH" sz="900" dirty="0">
                <a:solidFill>
                  <a:schemeClr val="tx1"/>
                </a:solidFill>
              </a:rPr>
              <a:t>Position</a:t>
            </a:r>
          </a:p>
        </p:txBody>
      </p:sp>
      <p:sp>
        <p:nvSpPr>
          <p:cNvPr id="85" name="Rectangle 84">
            <a:extLst>
              <a:ext uri="{FF2B5EF4-FFF2-40B4-BE49-F238E27FC236}">
                <a16:creationId xmlns:a16="http://schemas.microsoft.com/office/drawing/2014/main" id="{A147BB33-ED01-424C-91D7-67EE966E0AB6}"/>
              </a:ext>
            </a:extLst>
          </p:cNvPr>
          <p:cNvSpPr/>
          <p:nvPr/>
        </p:nvSpPr>
        <p:spPr>
          <a:xfrm>
            <a:off x="5479287" y="3225941"/>
            <a:ext cx="1634083" cy="647274"/>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13000" rtlCol="0" anchor="ctr">
            <a:normAutofit/>
          </a:bodyPr>
          <a:lstStyle/>
          <a:p>
            <a:r>
              <a:rPr lang="en-PH" sz="900" b="1" dirty="0">
                <a:solidFill>
                  <a:schemeClr val="accent4"/>
                </a:solidFill>
              </a:rPr>
              <a:t>Name</a:t>
            </a:r>
          </a:p>
          <a:p>
            <a:r>
              <a:rPr lang="en-PH" sz="900" dirty="0">
                <a:solidFill>
                  <a:schemeClr val="tx1"/>
                </a:solidFill>
              </a:rPr>
              <a:t>Position</a:t>
            </a:r>
          </a:p>
        </p:txBody>
      </p:sp>
      <p:sp>
        <p:nvSpPr>
          <p:cNvPr id="88" name="Rectangle 87">
            <a:extLst>
              <a:ext uri="{FF2B5EF4-FFF2-40B4-BE49-F238E27FC236}">
                <a16:creationId xmlns:a16="http://schemas.microsoft.com/office/drawing/2014/main" id="{5AAC5FE8-65E0-4B63-AB91-3306060F106F}"/>
              </a:ext>
            </a:extLst>
          </p:cNvPr>
          <p:cNvSpPr/>
          <p:nvPr/>
        </p:nvSpPr>
        <p:spPr>
          <a:xfrm>
            <a:off x="7214766" y="3229503"/>
            <a:ext cx="1634083" cy="647274"/>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13000" rtlCol="0" anchor="ctr">
            <a:normAutofit/>
          </a:bodyPr>
          <a:lstStyle/>
          <a:p>
            <a:r>
              <a:rPr lang="en-PH" sz="900" b="1" dirty="0">
                <a:solidFill>
                  <a:schemeClr val="accent4"/>
                </a:solidFill>
              </a:rPr>
              <a:t>Name</a:t>
            </a:r>
          </a:p>
          <a:p>
            <a:r>
              <a:rPr lang="en-PH" sz="900" dirty="0">
                <a:solidFill>
                  <a:schemeClr val="tx1"/>
                </a:solidFill>
              </a:rPr>
              <a:t>Position</a:t>
            </a:r>
          </a:p>
        </p:txBody>
      </p:sp>
      <p:sp>
        <p:nvSpPr>
          <p:cNvPr id="110" name="Rectangle 109">
            <a:extLst>
              <a:ext uri="{FF2B5EF4-FFF2-40B4-BE49-F238E27FC236}">
                <a16:creationId xmlns:a16="http://schemas.microsoft.com/office/drawing/2014/main" id="{A22B4D67-2D02-49B5-82B9-7EE4C52F94B7}"/>
              </a:ext>
            </a:extLst>
          </p:cNvPr>
          <p:cNvSpPr/>
          <p:nvPr/>
        </p:nvSpPr>
        <p:spPr>
          <a:xfrm>
            <a:off x="1140586" y="4190943"/>
            <a:ext cx="1634083" cy="647274"/>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13000" rtlCol="0" anchor="ctr">
            <a:normAutofit/>
          </a:bodyPr>
          <a:lstStyle/>
          <a:p>
            <a:r>
              <a:rPr lang="en-PH" sz="900" b="1" dirty="0">
                <a:solidFill>
                  <a:schemeClr val="accent4"/>
                </a:solidFill>
              </a:rPr>
              <a:t>Name</a:t>
            </a:r>
          </a:p>
          <a:p>
            <a:r>
              <a:rPr lang="en-PH" sz="900" dirty="0">
                <a:solidFill>
                  <a:schemeClr val="tx1"/>
                </a:solidFill>
              </a:rPr>
              <a:t>Position</a:t>
            </a:r>
          </a:p>
        </p:txBody>
      </p:sp>
      <p:sp>
        <p:nvSpPr>
          <p:cNvPr id="113" name="Rectangle 112">
            <a:extLst>
              <a:ext uri="{FF2B5EF4-FFF2-40B4-BE49-F238E27FC236}">
                <a16:creationId xmlns:a16="http://schemas.microsoft.com/office/drawing/2014/main" id="{E4E268C8-015C-4092-8814-D7FFF2FE0551}"/>
              </a:ext>
            </a:extLst>
          </p:cNvPr>
          <p:cNvSpPr/>
          <p:nvPr/>
        </p:nvSpPr>
        <p:spPr>
          <a:xfrm>
            <a:off x="2876067" y="4190944"/>
            <a:ext cx="1634083" cy="647274"/>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13000" rtlCol="0" anchor="ctr">
            <a:normAutofit/>
          </a:bodyPr>
          <a:lstStyle/>
          <a:p>
            <a:r>
              <a:rPr lang="en-PH" sz="900" b="1" dirty="0">
                <a:solidFill>
                  <a:schemeClr val="accent4"/>
                </a:solidFill>
              </a:rPr>
              <a:t>Name</a:t>
            </a:r>
          </a:p>
          <a:p>
            <a:r>
              <a:rPr lang="en-PH" sz="900" dirty="0">
                <a:solidFill>
                  <a:schemeClr val="tx1"/>
                </a:solidFill>
              </a:rPr>
              <a:t>Position</a:t>
            </a:r>
          </a:p>
        </p:txBody>
      </p:sp>
      <p:sp>
        <p:nvSpPr>
          <p:cNvPr id="116" name="Rectangle 115">
            <a:extLst>
              <a:ext uri="{FF2B5EF4-FFF2-40B4-BE49-F238E27FC236}">
                <a16:creationId xmlns:a16="http://schemas.microsoft.com/office/drawing/2014/main" id="{80A71BB7-FFD0-4291-9795-A78522234DB6}"/>
              </a:ext>
            </a:extLst>
          </p:cNvPr>
          <p:cNvSpPr/>
          <p:nvPr/>
        </p:nvSpPr>
        <p:spPr>
          <a:xfrm>
            <a:off x="4611548" y="4190944"/>
            <a:ext cx="1634083" cy="647274"/>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13000" rtlCol="0" anchor="ctr">
            <a:normAutofit/>
          </a:bodyPr>
          <a:lstStyle/>
          <a:p>
            <a:r>
              <a:rPr lang="en-PH" sz="900" b="1" dirty="0">
                <a:solidFill>
                  <a:schemeClr val="accent4"/>
                </a:solidFill>
              </a:rPr>
              <a:t>Name</a:t>
            </a:r>
          </a:p>
          <a:p>
            <a:r>
              <a:rPr lang="en-PH" sz="900" dirty="0">
                <a:solidFill>
                  <a:schemeClr val="tx1"/>
                </a:solidFill>
              </a:rPr>
              <a:t>Position</a:t>
            </a:r>
          </a:p>
        </p:txBody>
      </p:sp>
      <p:sp>
        <p:nvSpPr>
          <p:cNvPr id="119" name="Rectangle 118">
            <a:extLst>
              <a:ext uri="{FF2B5EF4-FFF2-40B4-BE49-F238E27FC236}">
                <a16:creationId xmlns:a16="http://schemas.microsoft.com/office/drawing/2014/main" id="{A8B2110B-32FB-4E99-8A64-B96A7E3733DC}"/>
              </a:ext>
            </a:extLst>
          </p:cNvPr>
          <p:cNvSpPr/>
          <p:nvPr/>
        </p:nvSpPr>
        <p:spPr>
          <a:xfrm>
            <a:off x="6347028" y="4190944"/>
            <a:ext cx="1634083" cy="647274"/>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13000" rtlCol="0" anchor="ctr">
            <a:normAutofit/>
          </a:bodyPr>
          <a:lstStyle/>
          <a:p>
            <a:r>
              <a:rPr lang="en-PH" sz="900" b="1" dirty="0">
                <a:solidFill>
                  <a:schemeClr val="accent4"/>
                </a:solidFill>
              </a:rPr>
              <a:t>Name</a:t>
            </a:r>
          </a:p>
          <a:p>
            <a:r>
              <a:rPr lang="en-PH" sz="900" dirty="0">
                <a:solidFill>
                  <a:schemeClr val="tx1"/>
                </a:solidFill>
              </a:rPr>
              <a:t>Position</a:t>
            </a:r>
          </a:p>
        </p:txBody>
      </p:sp>
      <p:sp>
        <p:nvSpPr>
          <p:cNvPr id="139" name="Rectangle 138">
            <a:extLst>
              <a:ext uri="{FF2B5EF4-FFF2-40B4-BE49-F238E27FC236}">
                <a16:creationId xmlns:a16="http://schemas.microsoft.com/office/drawing/2014/main" id="{7119828C-B59A-4905-98C8-0BA22A425148}"/>
              </a:ext>
            </a:extLst>
          </p:cNvPr>
          <p:cNvSpPr/>
          <p:nvPr/>
        </p:nvSpPr>
        <p:spPr>
          <a:xfrm>
            <a:off x="272847" y="5255852"/>
            <a:ext cx="1182574" cy="5942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b="1" dirty="0">
                <a:solidFill>
                  <a:schemeClr val="bg1"/>
                </a:solidFill>
                <a:latin typeface="+mj-lt"/>
              </a:rPr>
              <a:t>Lorem ipsum dolor </a:t>
            </a:r>
            <a:endParaRPr lang="en-PH" sz="900" b="1" dirty="0">
              <a:solidFill>
                <a:schemeClr val="bg1"/>
              </a:solidFill>
              <a:latin typeface="+mj-lt"/>
            </a:endParaRPr>
          </a:p>
        </p:txBody>
      </p:sp>
      <p:sp>
        <p:nvSpPr>
          <p:cNvPr id="142" name="Text Placeholder 5">
            <a:extLst>
              <a:ext uri="{FF2B5EF4-FFF2-40B4-BE49-F238E27FC236}">
                <a16:creationId xmlns:a16="http://schemas.microsoft.com/office/drawing/2014/main" id="{8D419C9F-C8B9-45F8-9111-17A17A51979A}"/>
              </a:ext>
            </a:extLst>
          </p:cNvPr>
          <p:cNvSpPr txBox="1">
            <a:spLocks/>
          </p:cNvSpPr>
          <p:nvPr/>
        </p:nvSpPr>
        <p:spPr>
          <a:xfrm>
            <a:off x="1455422" y="5255852"/>
            <a:ext cx="7393426" cy="594226"/>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8585" indent="-128585">
              <a:buFont typeface="Arial" panose="020B0604020202020204" pitchFamily="34" charset="0"/>
              <a:buChar char="•"/>
            </a:pPr>
            <a:r>
              <a:rPr lang="en-US" sz="9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pic>
        <p:nvPicPr>
          <p:cNvPr id="60" name="Picture 59">
            <a:extLst>
              <a:ext uri="{FF2B5EF4-FFF2-40B4-BE49-F238E27FC236}">
                <a16:creationId xmlns:a16="http://schemas.microsoft.com/office/drawing/2014/main" id="{4D51A1C2-13BD-41B1-9FA0-BA52AAC5D7AD}"/>
              </a:ext>
            </a:extLst>
          </p:cNvPr>
          <p:cNvPicPr>
            <a:picLocks noChangeAspect="1"/>
          </p:cNvPicPr>
          <p:nvPr/>
        </p:nvPicPr>
        <p:blipFill rotWithShape="1">
          <a:blip r:embed="rId2">
            <a:extLst>
              <a:ext uri="{28A0092B-C50C-407E-A947-70E740481C1C}">
                <a14:useLocalDpi xmlns:a14="http://schemas.microsoft.com/office/drawing/2010/main" val="0"/>
              </a:ext>
            </a:extLst>
          </a:blip>
          <a:srcRect l="7132" t="3046" r="17429" b="46666"/>
          <a:stretch/>
        </p:blipFill>
        <p:spPr>
          <a:xfrm>
            <a:off x="3799554" y="2021551"/>
            <a:ext cx="393420" cy="393420"/>
          </a:xfrm>
          <a:custGeom>
            <a:avLst/>
            <a:gdLst>
              <a:gd name="connsiteX0" fmla="*/ 682906 w 1365812"/>
              <a:gd name="connsiteY0" fmla="*/ 0 h 1365812"/>
              <a:gd name="connsiteX1" fmla="*/ 1365812 w 1365812"/>
              <a:gd name="connsiteY1" fmla="*/ 682906 h 1365812"/>
              <a:gd name="connsiteX2" fmla="*/ 682906 w 1365812"/>
              <a:gd name="connsiteY2" fmla="*/ 1365812 h 1365812"/>
              <a:gd name="connsiteX3" fmla="*/ 0 w 1365812"/>
              <a:gd name="connsiteY3" fmla="*/ 682906 h 1365812"/>
              <a:gd name="connsiteX4" fmla="*/ 682906 w 1365812"/>
              <a:gd name="connsiteY4" fmla="*/ 0 h 1365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12" h="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ln w="12700">
            <a:solidFill>
              <a:schemeClr val="accent1">
                <a:shade val="50000"/>
              </a:schemeClr>
            </a:solidFill>
          </a:ln>
        </p:spPr>
      </p:pic>
    </p:spTree>
    <p:extLst>
      <p:ext uri="{BB962C8B-B14F-4D97-AF65-F5344CB8AC3E}">
        <p14:creationId xmlns:p14="http://schemas.microsoft.com/office/powerpoint/2010/main" val="2660650787"/>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50262F7-6A09-406C-8C1F-B147F8598E08}"/>
              </a:ext>
            </a:extLst>
          </p:cNvPr>
          <p:cNvSpPr>
            <a:spLocks noGrp="1"/>
          </p:cNvSpPr>
          <p:nvPr>
            <p:ph type="ctrTitle"/>
          </p:nvPr>
        </p:nvSpPr>
        <p:spPr/>
        <p:txBody>
          <a:bodyPr/>
          <a:lstStyle/>
          <a:p>
            <a:r>
              <a:rPr lang="en-PH" dirty="0"/>
              <a:t>Dashboard Style Slides</a:t>
            </a:r>
          </a:p>
        </p:txBody>
      </p:sp>
    </p:spTree>
    <p:extLst>
      <p:ext uri="{BB962C8B-B14F-4D97-AF65-F5344CB8AC3E}">
        <p14:creationId xmlns:p14="http://schemas.microsoft.com/office/powerpoint/2010/main" val="248217800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0D644D-D219-45B1-AE32-4E98016897B5}"/>
              </a:ext>
            </a:extLst>
          </p:cNvPr>
          <p:cNvSpPr>
            <a:spLocks noGrp="1"/>
          </p:cNvSpPr>
          <p:nvPr>
            <p:ph type="title"/>
          </p:nvPr>
        </p:nvSpPr>
        <p:spPr/>
        <p:txBody>
          <a:bodyPr>
            <a:normAutofit/>
          </a:bodyPr>
          <a:lstStyle/>
          <a:p>
            <a:r>
              <a:rPr lang="en-US" b="1" dirty="0"/>
              <a:t>Content Cards with Pie Chart</a:t>
            </a:r>
          </a:p>
        </p:txBody>
      </p:sp>
      <p:sp>
        <p:nvSpPr>
          <p:cNvPr id="14" name="Slide Number Placeholder 13">
            <a:extLst>
              <a:ext uri="{FF2B5EF4-FFF2-40B4-BE49-F238E27FC236}">
                <a16:creationId xmlns:a16="http://schemas.microsoft.com/office/drawing/2014/main" id="{671A43E4-9CBD-47A3-9CEF-B07B9010B344}"/>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193</a:t>
            </a:fld>
            <a:endParaRPr lang="en-PH" dirty="0"/>
          </a:p>
        </p:txBody>
      </p:sp>
      <p:sp>
        <p:nvSpPr>
          <p:cNvPr id="4" name="TextBox 3">
            <a:extLst>
              <a:ext uri="{FF2B5EF4-FFF2-40B4-BE49-F238E27FC236}">
                <a16:creationId xmlns:a16="http://schemas.microsoft.com/office/drawing/2014/main" id="{2447E525-C391-4F3E-9D38-B77D364AD2AD}"/>
              </a:ext>
            </a:extLst>
          </p:cNvPr>
          <p:cNvSpPr txBox="1"/>
          <p:nvPr/>
        </p:nvSpPr>
        <p:spPr>
          <a:xfrm>
            <a:off x="272845" y="1851949"/>
            <a:ext cx="3390542" cy="329403"/>
          </a:xfrm>
          <a:prstGeom prst="snip2DiagRect">
            <a:avLst/>
          </a:prstGeom>
          <a:solidFill>
            <a:schemeClr val="accent1"/>
          </a:solidFill>
        </p:spPr>
        <p:txBody>
          <a:bodyPr wrap="square" lIns="0" tIns="0" rIns="0" bIns="0" rtlCol="0" anchor="ctr">
            <a:normAutofit/>
          </a:bodyPr>
          <a:lstStyle/>
          <a:p>
            <a:r>
              <a:rPr lang="en-US" sz="1050" b="1" dirty="0">
                <a:solidFill>
                  <a:schemeClr val="bg1"/>
                </a:solidFill>
                <a:latin typeface="+mj-lt"/>
              </a:rPr>
              <a:t>Lorem ipsum dolor </a:t>
            </a:r>
            <a:endParaRPr lang="en-PH" sz="1050" b="1" dirty="0">
              <a:solidFill>
                <a:schemeClr val="bg1"/>
              </a:solidFill>
              <a:latin typeface="+mj-lt"/>
            </a:endParaRPr>
          </a:p>
        </p:txBody>
      </p:sp>
      <p:sp>
        <p:nvSpPr>
          <p:cNvPr id="5" name="TextBox 4">
            <a:extLst>
              <a:ext uri="{FF2B5EF4-FFF2-40B4-BE49-F238E27FC236}">
                <a16:creationId xmlns:a16="http://schemas.microsoft.com/office/drawing/2014/main" id="{4DE898FE-3B67-4D33-BD61-EB4AA02FDEF2}"/>
              </a:ext>
            </a:extLst>
          </p:cNvPr>
          <p:cNvSpPr txBox="1"/>
          <p:nvPr/>
        </p:nvSpPr>
        <p:spPr>
          <a:xfrm>
            <a:off x="272845" y="2255511"/>
            <a:ext cx="3390542" cy="1099834"/>
          </a:xfrm>
          <a:prstGeom prst="rect">
            <a:avLst/>
          </a:prstGeom>
          <a:solidFill>
            <a:schemeClr val="bg2"/>
          </a:solidFill>
        </p:spPr>
        <p:txBody>
          <a:bodyPr wrap="square" lIns="54000" tIns="54000" rIns="54000" bIns="54000" rtlCol="0" anchor="t">
            <a:normAutofit/>
          </a:bodyPr>
          <a:lstStyle/>
          <a:p>
            <a:r>
              <a:rPr lang="en-US" sz="825"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
        <p:nvSpPr>
          <p:cNvPr id="6" name="TextBox 5">
            <a:extLst>
              <a:ext uri="{FF2B5EF4-FFF2-40B4-BE49-F238E27FC236}">
                <a16:creationId xmlns:a16="http://schemas.microsoft.com/office/drawing/2014/main" id="{C2581613-576D-4278-A1DC-B9FDCC20074C}"/>
              </a:ext>
            </a:extLst>
          </p:cNvPr>
          <p:cNvSpPr txBox="1"/>
          <p:nvPr/>
        </p:nvSpPr>
        <p:spPr>
          <a:xfrm>
            <a:off x="272845" y="3508116"/>
            <a:ext cx="3390542" cy="329403"/>
          </a:xfrm>
          <a:prstGeom prst="snip2DiagRect">
            <a:avLst/>
          </a:prstGeom>
          <a:solidFill>
            <a:schemeClr val="accent1"/>
          </a:solidFill>
        </p:spPr>
        <p:txBody>
          <a:bodyPr wrap="square" lIns="0" tIns="0" rIns="0" bIns="0" rtlCol="0" anchor="ctr">
            <a:normAutofit/>
          </a:bodyPr>
          <a:lstStyle/>
          <a:p>
            <a:r>
              <a:rPr lang="en-US" sz="1050" b="1" dirty="0">
                <a:solidFill>
                  <a:schemeClr val="bg1"/>
                </a:solidFill>
                <a:latin typeface="+mj-lt"/>
              </a:rPr>
              <a:t>Lorem ipsum dolor </a:t>
            </a:r>
            <a:endParaRPr lang="en-PH" sz="1050" b="1" dirty="0">
              <a:solidFill>
                <a:schemeClr val="bg1"/>
              </a:solidFill>
              <a:latin typeface="+mj-lt"/>
            </a:endParaRPr>
          </a:p>
        </p:txBody>
      </p:sp>
      <p:sp>
        <p:nvSpPr>
          <p:cNvPr id="7" name="TextBox 6">
            <a:extLst>
              <a:ext uri="{FF2B5EF4-FFF2-40B4-BE49-F238E27FC236}">
                <a16:creationId xmlns:a16="http://schemas.microsoft.com/office/drawing/2014/main" id="{5CCDAFC4-0803-42E5-A903-3655110B792D}"/>
              </a:ext>
            </a:extLst>
          </p:cNvPr>
          <p:cNvSpPr txBox="1"/>
          <p:nvPr/>
        </p:nvSpPr>
        <p:spPr>
          <a:xfrm>
            <a:off x="272845" y="3911679"/>
            <a:ext cx="3390542" cy="1938398"/>
          </a:xfrm>
          <a:prstGeom prst="rect">
            <a:avLst/>
          </a:prstGeom>
          <a:solidFill>
            <a:schemeClr val="bg2"/>
          </a:solidFill>
        </p:spPr>
        <p:txBody>
          <a:bodyPr wrap="square" lIns="54000" tIns="54000" rIns="54000" bIns="54000" rtlCol="0" anchor="t">
            <a:noAutofit/>
          </a:bodyPr>
          <a:lstStyle/>
          <a:p>
            <a:pPr marL="214308" indent="-145253">
              <a:buFont typeface="Arial" panose="020B0604020202020204" pitchFamily="34" charset="0"/>
              <a:buChar char="•"/>
            </a:pPr>
            <a:r>
              <a:rPr lang="en-US" sz="825" dirty="0"/>
              <a:t>Lorem ipsum dolor sit amet, consectetur adipiscing elit. Ut tempor, quam et mattis pulvinar, mauris ligula suscipit arcu, sed elementum diam leo at magna. </a:t>
            </a:r>
          </a:p>
          <a:p>
            <a:pPr marL="214308" indent="-145253">
              <a:buFont typeface="Arial" panose="020B0604020202020204" pitchFamily="34" charset="0"/>
              <a:buChar char="•"/>
            </a:pPr>
            <a:r>
              <a:rPr lang="en-US" sz="825" dirty="0"/>
              <a:t>Lorem ipsum dolor sit amet, consectetur </a:t>
            </a:r>
            <a:r>
              <a:rPr lang="en-US" sz="788" dirty="0"/>
              <a:t>adipiscing</a:t>
            </a:r>
            <a:r>
              <a:rPr lang="en-US" sz="825" dirty="0"/>
              <a:t> elit. Ut tempor, quam et mattis pulvinar, mauris ligula suscipit arcu, sed elementum diam leo at magna. </a:t>
            </a:r>
            <a:endParaRPr lang="en-PH" sz="825" dirty="0"/>
          </a:p>
          <a:p>
            <a:pPr marL="214308" indent="-145253">
              <a:buFont typeface="Arial" panose="020B0604020202020204" pitchFamily="34" charset="0"/>
              <a:buChar char="•"/>
            </a:pPr>
            <a:r>
              <a:rPr lang="en-US" sz="825" dirty="0"/>
              <a:t>Lorem ipsum dolor sit amet, consectetur adipiscing elit. Ut tempor, quam et mattis pulvinar, mauris ligula suscipit arcu, sed elementum diam leo at magna. </a:t>
            </a:r>
            <a:endParaRPr lang="en-PH" sz="825" dirty="0"/>
          </a:p>
          <a:p>
            <a:pPr marL="214308" indent="-145253">
              <a:buFont typeface="Arial" panose="020B0604020202020204" pitchFamily="34" charset="0"/>
              <a:buChar char="•"/>
            </a:pPr>
            <a:r>
              <a:rPr lang="en-US" sz="825" dirty="0"/>
              <a:t>Lorem ipsum dolor sit amet, consectetur adipiscing elit. Ut tempor, quam et mattis pulvinar, mauris ligula suscipit arcu, sed elementum diam leo at magna. </a:t>
            </a:r>
            <a:endParaRPr lang="en-PH" sz="825" dirty="0"/>
          </a:p>
        </p:txBody>
      </p:sp>
      <p:grpSp>
        <p:nvGrpSpPr>
          <p:cNvPr id="16" name="Group 15">
            <a:extLst>
              <a:ext uri="{FF2B5EF4-FFF2-40B4-BE49-F238E27FC236}">
                <a16:creationId xmlns:a16="http://schemas.microsoft.com/office/drawing/2014/main" id="{A58174EF-206D-4821-9D4E-51A5D94F5F52}"/>
              </a:ext>
            </a:extLst>
          </p:cNvPr>
          <p:cNvGrpSpPr/>
          <p:nvPr/>
        </p:nvGrpSpPr>
        <p:grpSpPr>
          <a:xfrm>
            <a:off x="3849426" y="1851953"/>
            <a:ext cx="2201243" cy="1503395"/>
            <a:chOff x="5132564" y="1638683"/>
            <a:chExt cx="2934990" cy="1660103"/>
          </a:xfrm>
        </p:grpSpPr>
        <p:sp>
          <p:nvSpPr>
            <p:cNvPr id="8" name="TextBox 7">
              <a:extLst>
                <a:ext uri="{FF2B5EF4-FFF2-40B4-BE49-F238E27FC236}">
                  <a16:creationId xmlns:a16="http://schemas.microsoft.com/office/drawing/2014/main" id="{FE2F1A00-24B1-432F-A9FB-EB24DE519EF8}"/>
                </a:ext>
              </a:extLst>
            </p:cNvPr>
            <p:cNvSpPr txBox="1"/>
            <p:nvPr/>
          </p:nvSpPr>
          <p:spPr>
            <a:xfrm>
              <a:off x="5132564" y="1638683"/>
              <a:ext cx="2934990" cy="363738"/>
            </a:xfrm>
            <a:prstGeom prst="snip2DiagRect">
              <a:avLst/>
            </a:prstGeom>
            <a:solidFill>
              <a:schemeClr val="accent1"/>
            </a:solidFill>
          </p:spPr>
          <p:txBody>
            <a:bodyPr wrap="square" lIns="0" tIns="0" rIns="0" bIns="0" rtlCol="0" anchor="ctr">
              <a:normAutofit/>
            </a:bodyPr>
            <a:lstStyle/>
            <a:p>
              <a:r>
                <a:rPr lang="en-US" sz="1050" b="1" dirty="0">
                  <a:solidFill>
                    <a:schemeClr val="bg1"/>
                  </a:solidFill>
                  <a:latin typeface="+mj-lt"/>
                </a:rPr>
                <a:t>Lorem ipsum dolor </a:t>
              </a:r>
              <a:endParaRPr lang="en-PH" sz="1050" b="1" dirty="0">
                <a:solidFill>
                  <a:schemeClr val="bg1"/>
                </a:solidFill>
                <a:latin typeface="+mj-lt"/>
              </a:endParaRPr>
            </a:p>
          </p:txBody>
        </p:sp>
        <p:sp>
          <p:nvSpPr>
            <p:cNvPr id="9" name="TextBox 8">
              <a:extLst>
                <a:ext uri="{FF2B5EF4-FFF2-40B4-BE49-F238E27FC236}">
                  <a16:creationId xmlns:a16="http://schemas.microsoft.com/office/drawing/2014/main" id="{9B19D760-7697-405A-934A-EBD3AF54B1BE}"/>
                </a:ext>
              </a:extLst>
            </p:cNvPr>
            <p:cNvSpPr txBox="1"/>
            <p:nvPr/>
          </p:nvSpPr>
          <p:spPr>
            <a:xfrm>
              <a:off x="5132564" y="2084310"/>
              <a:ext cx="2934990" cy="1214476"/>
            </a:xfrm>
            <a:prstGeom prst="rect">
              <a:avLst/>
            </a:prstGeom>
            <a:solidFill>
              <a:schemeClr val="bg2"/>
            </a:solidFill>
          </p:spPr>
          <p:txBody>
            <a:bodyPr wrap="square" lIns="54000" tIns="54000" rIns="54000" bIns="54000" rtlCol="0" anchor="t">
              <a:normAutofit/>
            </a:bodyPr>
            <a:lstStyle/>
            <a:p>
              <a:r>
                <a:rPr lang="en-US" sz="825" dirty="0"/>
                <a:t>Lorem ipsum dolor sit amet, consectetur adipiscing elit. Ut tempor, quam et mattis pulvinar, mauris ligula suscipit arcu, sed elementum diam leo at magna. Curabitur maximus sodales massa, eu bibendum dui bibendum vel. Suspendisse potenti. </a:t>
              </a:r>
            </a:p>
          </p:txBody>
        </p:sp>
      </p:grpSp>
      <p:grpSp>
        <p:nvGrpSpPr>
          <p:cNvPr id="15" name="Group 14">
            <a:extLst>
              <a:ext uri="{FF2B5EF4-FFF2-40B4-BE49-F238E27FC236}">
                <a16:creationId xmlns:a16="http://schemas.microsoft.com/office/drawing/2014/main" id="{96E3B696-FDFC-4BED-AEED-A0BE28230CAD}"/>
              </a:ext>
            </a:extLst>
          </p:cNvPr>
          <p:cNvGrpSpPr/>
          <p:nvPr/>
        </p:nvGrpSpPr>
        <p:grpSpPr>
          <a:xfrm>
            <a:off x="3849426" y="3500261"/>
            <a:ext cx="2201243" cy="1065766"/>
            <a:chOff x="5132564" y="3464591"/>
            <a:chExt cx="2934990" cy="1176857"/>
          </a:xfrm>
        </p:grpSpPr>
        <p:sp>
          <p:nvSpPr>
            <p:cNvPr id="10" name="TextBox 9">
              <a:extLst>
                <a:ext uri="{FF2B5EF4-FFF2-40B4-BE49-F238E27FC236}">
                  <a16:creationId xmlns:a16="http://schemas.microsoft.com/office/drawing/2014/main" id="{B9B17F2B-2370-40F4-9AC3-DB14232C615A}"/>
                </a:ext>
              </a:extLst>
            </p:cNvPr>
            <p:cNvSpPr txBox="1"/>
            <p:nvPr/>
          </p:nvSpPr>
          <p:spPr>
            <a:xfrm>
              <a:off x="5132564" y="3464591"/>
              <a:ext cx="2934990" cy="363738"/>
            </a:xfrm>
            <a:prstGeom prst="snip2DiagRect">
              <a:avLst/>
            </a:prstGeom>
            <a:solidFill>
              <a:schemeClr val="accent1"/>
            </a:solidFill>
          </p:spPr>
          <p:txBody>
            <a:bodyPr wrap="square" lIns="0" tIns="0" rIns="0" bIns="0" rtlCol="0" anchor="ctr">
              <a:normAutofit/>
            </a:bodyPr>
            <a:lstStyle/>
            <a:p>
              <a:r>
                <a:rPr lang="en-US" sz="1050" b="1" dirty="0">
                  <a:solidFill>
                    <a:schemeClr val="bg1"/>
                  </a:solidFill>
                  <a:latin typeface="+mj-lt"/>
                </a:rPr>
                <a:t>Lorem ipsum dolor </a:t>
              </a:r>
              <a:endParaRPr lang="en-PH" sz="1050" b="1" dirty="0">
                <a:solidFill>
                  <a:schemeClr val="bg1"/>
                </a:solidFill>
                <a:latin typeface="+mj-lt"/>
              </a:endParaRPr>
            </a:p>
          </p:txBody>
        </p:sp>
        <p:sp>
          <p:nvSpPr>
            <p:cNvPr id="11" name="TextBox 10">
              <a:extLst>
                <a:ext uri="{FF2B5EF4-FFF2-40B4-BE49-F238E27FC236}">
                  <a16:creationId xmlns:a16="http://schemas.microsoft.com/office/drawing/2014/main" id="{91EBC7D9-8067-4233-B2E3-2FFA34FD86F8}"/>
                </a:ext>
              </a:extLst>
            </p:cNvPr>
            <p:cNvSpPr txBox="1"/>
            <p:nvPr/>
          </p:nvSpPr>
          <p:spPr>
            <a:xfrm>
              <a:off x="5132564" y="3910218"/>
              <a:ext cx="2934990" cy="731230"/>
            </a:xfrm>
            <a:prstGeom prst="rect">
              <a:avLst/>
            </a:prstGeom>
            <a:solidFill>
              <a:schemeClr val="bg2"/>
            </a:solidFill>
          </p:spPr>
          <p:txBody>
            <a:bodyPr wrap="square" lIns="54000" tIns="54000" rIns="54000" bIns="54000" rtlCol="0" anchor="t">
              <a:normAutofit/>
            </a:bodyPr>
            <a:lstStyle/>
            <a:p>
              <a:r>
                <a:rPr lang="en-US" sz="825" dirty="0"/>
                <a:t>Lorem ipsum dolor sit amet, consectetur adipiscing elit. Ut tempor, quam et mattis pulvinar, mauris ligula suscipit</a:t>
              </a:r>
            </a:p>
          </p:txBody>
        </p:sp>
      </p:grpSp>
      <p:sp>
        <p:nvSpPr>
          <p:cNvPr id="12" name="TextBox 11">
            <a:extLst>
              <a:ext uri="{FF2B5EF4-FFF2-40B4-BE49-F238E27FC236}">
                <a16:creationId xmlns:a16="http://schemas.microsoft.com/office/drawing/2014/main" id="{B96CCAD6-5EF9-4E05-8877-E252E340F770}"/>
              </a:ext>
            </a:extLst>
          </p:cNvPr>
          <p:cNvSpPr txBox="1"/>
          <p:nvPr/>
        </p:nvSpPr>
        <p:spPr>
          <a:xfrm>
            <a:off x="3849426" y="4710938"/>
            <a:ext cx="2201243" cy="329403"/>
          </a:xfrm>
          <a:prstGeom prst="snip2DiagRect">
            <a:avLst/>
          </a:prstGeom>
          <a:solidFill>
            <a:schemeClr val="accent1"/>
          </a:solidFill>
        </p:spPr>
        <p:txBody>
          <a:bodyPr wrap="square" lIns="0" tIns="0" rIns="0" bIns="0" rtlCol="0" anchor="ctr">
            <a:normAutofit/>
          </a:bodyPr>
          <a:lstStyle/>
          <a:p>
            <a:r>
              <a:rPr lang="en-US" sz="1050" b="1" dirty="0">
                <a:solidFill>
                  <a:schemeClr val="bg1"/>
                </a:solidFill>
                <a:latin typeface="+mj-lt"/>
              </a:rPr>
              <a:t>Lorem ipsum dolor </a:t>
            </a:r>
            <a:endParaRPr lang="en-PH" sz="1050" b="1" dirty="0">
              <a:solidFill>
                <a:schemeClr val="bg1"/>
              </a:solidFill>
              <a:latin typeface="+mj-lt"/>
            </a:endParaRPr>
          </a:p>
        </p:txBody>
      </p:sp>
      <p:sp>
        <p:nvSpPr>
          <p:cNvPr id="13" name="TextBox 12">
            <a:extLst>
              <a:ext uri="{FF2B5EF4-FFF2-40B4-BE49-F238E27FC236}">
                <a16:creationId xmlns:a16="http://schemas.microsoft.com/office/drawing/2014/main" id="{A03433D9-102D-46CB-93D7-76AC3AEC5371}"/>
              </a:ext>
            </a:extLst>
          </p:cNvPr>
          <p:cNvSpPr txBox="1"/>
          <p:nvPr/>
        </p:nvSpPr>
        <p:spPr>
          <a:xfrm>
            <a:off x="3849426" y="5114499"/>
            <a:ext cx="2201243" cy="735579"/>
          </a:xfrm>
          <a:prstGeom prst="rect">
            <a:avLst/>
          </a:prstGeom>
          <a:solidFill>
            <a:schemeClr val="bg2"/>
          </a:solidFill>
        </p:spPr>
        <p:txBody>
          <a:bodyPr wrap="square" lIns="54000" tIns="54000" rIns="54000" bIns="54000" rtlCol="0" anchor="t">
            <a:normAutofit/>
          </a:bodyPr>
          <a:lstStyle/>
          <a:p>
            <a:r>
              <a:rPr lang="en-US" sz="825" dirty="0"/>
              <a:t>Lorem ipsum dolor sit amet, consectetur adipiscing elit. Ut tempor, quam et mattis pulvinar, mauris ligula suscipit</a:t>
            </a:r>
          </a:p>
        </p:txBody>
      </p:sp>
      <p:sp>
        <p:nvSpPr>
          <p:cNvPr id="18" name="TextBox 17">
            <a:extLst>
              <a:ext uri="{FF2B5EF4-FFF2-40B4-BE49-F238E27FC236}">
                <a16:creationId xmlns:a16="http://schemas.microsoft.com/office/drawing/2014/main" id="{307B869B-BA1F-4324-AAAC-F18BEA5AD9E4}"/>
              </a:ext>
            </a:extLst>
          </p:cNvPr>
          <p:cNvSpPr txBox="1"/>
          <p:nvPr/>
        </p:nvSpPr>
        <p:spPr>
          <a:xfrm>
            <a:off x="6236702" y="1851951"/>
            <a:ext cx="2612145" cy="329403"/>
          </a:xfrm>
          <a:prstGeom prst="snip2DiagRect">
            <a:avLst/>
          </a:prstGeom>
          <a:solidFill>
            <a:schemeClr val="accent1"/>
          </a:solidFill>
        </p:spPr>
        <p:txBody>
          <a:bodyPr wrap="square" lIns="0" tIns="0" rIns="0" bIns="0" rtlCol="0" anchor="ctr">
            <a:normAutofit/>
          </a:bodyPr>
          <a:lstStyle/>
          <a:p>
            <a:r>
              <a:rPr lang="en-US" sz="1050" b="1" dirty="0">
                <a:solidFill>
                  <a:schemeClr val="bg1"/>
                </a:solidFill>
                <a:latin typeface="+mj-lt"/>
              </a:rPr>
              <a:t>Lorem ipsum dolor </a:t>
            </a:r>
            <a:endParaRPr lang="en-PH" sz="1050" b="1" dirty="0">
              <a:solidFill>
                <a:schemeClr val="bg1"/>
              </a:solidFill>
              <a:latin typeface="+mj-lt"/>
            </a:endParaRPr>
          </a:p>
        </p:txBody>
      </p:sp>
      <p:sp>
        <p:nvSpPr>
          <p:cNvPr id="19" name="TextBox 18">
            <a:extLst>
              <a:ext uri="{FF2B5EF4-FFF2-40B4-BE49-F238E27FC236}">
                <a16:creationId xmlns:a16="http://schemas.microsoft.com/office/drawing/2014/main" id="{C6E50B0F-FCC6-4BC8-9571-72C990177D3A}"/>
              </a:ext>
            </a:extLst>
          </p:cNvPr>
          <p:cNvSpPr txBox="1"/>
          <p:nvPr/>
        </p:nvSpPr>
        <p:spPr>
          <a:xfrm>
            <a:off x="6236702" y="2255510"/>
            <a:ext cx="2612145" cy="3594564"/>
          </a:xfrm>
          <a:prstGeom prst="rect">
            <a:avLst/>
          </a:prstGeom>
          <a:solidFill>
            <a:schemeClr val="bg2"/>
          </a:solidFill>
        </p:spPr>
        <p:txBody>
          <a:bodyPr wrap="square" lIns="54000" tIns="54000" rIns="54000" bIns="54000" rtlCol="0" anchor="t">
            <a:normAutofit/>
          </a:bodyPr>
          <a:lstStyle/>
          <a:p>
            <a:r>
              <a:rPr lang="en-US" sz="825" dirty="0"/>
              <a:t>Lorem ipsum dolor sit amet, consectetur adipiscing elit. Ut tempor, quam et mattis pulvinar, mauris ligula suscipit arcu, </a:t>
            </a:r>
          </a:p>
        </p:txBody>
      </p:sp>
      <p:graphicFrame>
        <p:nvGraphicFramePr>
          <p:cNvPr id="22" name="Chart 21">
            <a:extLst>
              <a:ext uri="{FF2B5EF4-FFF2-40B4-BE49-F238E27FC236}">
                <a16:creationId xmlns:a16="http://schemas.microsoft.com/office/drawing/2014/main" id="{79E8F8A4-85BF-428B-9138-8010C7EE00E3}"/>
              </a:ext>
            </a:extLst>
          </p:cNvPr>
          <p:cNvGraphicFramePr/>
          <p:nvPr>
            <p:extLst>
              <p:ext uri="{D42A27DB-BD31-4B8C-83A1-F6EECF244321}">
                <p14:modId xmlns:p14="http://schemas.microsoft.com/office/powerpoint/2010/main" val="1556005429"/>
              </p:ext>
            </p:extLst>
          </p:nvPr>
        </p:nvGraphicFramePr>
        <p:xfrm>
          <a:off x="6291328" y="2971800"/>
          <a:ext cx="2502894" cy="2533418"/>
        </p:xfrm>
        <a:graphic>
          <a:graphicData uri="http://schemas.openxmlformats.org/drawingml/2006/chart">
            <c:chart xmlns:c="http://schemas.openxmlformats.org/drawingml/2006/chart" xmlns:r="http://schemas.openxmlformats.org/officeDocument/2006/relationships" r:id="rId2"/>
          </a:graphicData>
        </a:graphic>
      </p:graphicFrame>
      <p:grpSp>
        <p:nvGrpSpPr>
          <p:cNvPr id="23" name="Group 22">
            <a:extLst>
              <a:ext uri="{FF2B5EF4-FFF2-40B4-BE49-F238E27FC236}">
                <a16:creationId xmlns:a16="http://schemas.microsoft.com/office/drawing/2014/main" id="{C7A7A59C-2320-42F9-ACDC-33D795355827}"/>
              </a:ext>
            </a:extLst>
          </p:cNvPr>
          <p:cNvGrpSpPr/>
          <p:nvPr/>
        </p:nvGrpSpPr>
        <p:grpSpPr>
          <a:xfrm>
            <a:off x="272848" y="1319514"/>
            <a:ext cx="8576000" cy="226468"/>
            <a:chOff x="363795" y="1220318"/>
            <a:chExt cx="6593568" cy="370849"/>
          </a:xfrm>
        </p:grpSpPr>
        <p:sp>
          <p:nvSpPr>
            <p:cNvPr id="24" name="TextBox 23">
              <a:extLst>
                <a:ext uri="{FF2B5EF4-FFF2-40B4-BE49-F238E27FC236}">
                  <a16:creationId xmlns:a16="http://schemas.microsoft.com/office/drawing/2014/main" id="{91B91810-BD3B-4659-96FC-F990E71B1B72}"/>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25" name="Straight Connector 24">
              <a:extLst>
                <a:ext uri="{FF2B5EF4-FFF2-40B4-BE49-F238E27FC236}">
                  <a16:creationId xmlns:a16="http://schemas.microsoft.com/office/drawing/2014/main" id="{925E8374-A4E9-4211-9721-28C1C5D66E6A}"/>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29407914"/>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0D644D-D219-45B1-AE32-4E98016897B5}"/>
              </a:ext>
            </a:extLst>
          </p:cNvPr>
          <p:cNvSpPr>
            <a:spLocks noGrp="1"/>
          </p:cNvSpPr>
          <p:nvPr>
            <p:ph type="title"/>
          </p:nvPr>
        </p:nvSpPr>
        <p:spPr/>
        <p:txBody>
          <a:bodyPr>
            <a:normAutofit/>
          </a:bodyPr>
          <a:lstStyle/>
          <a:p>
            <a:r>
              <a:rPr lang="en-US" b="1" dirty="0"/>
              <a:t>Stacked Content Rows</a:t>
            </a:r>
          </a:p>
        </p:txBody>
      </p:sp>
      <p:sp>
        <p:nvSpPr>
          <p:cNvPr id="14" name="Slide Number Placeholder 13">
            <a:extLst>
              <a:ext uri="{FF2B5EF4-FFF2-40B4-BE49-F238E27FC236}">
                <a16:creationId xmlns:a16="http://schemas.microsoft.com/office/drawing/2014/main" id="{EEB3EA61-001D-445F-BA4A-E19932603803}"/>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194</a:t>
            </a:fld>
            <a:endParaRPr lang="en-PH" dirty="0"/>
          </a:p>
        </p:txBody>
      </p:sp>
      <p:sp>
        <p:nvSpPr>
          <p:cNvPr id="4" name="TextBox 3">
            <a:extLst>
              <a:ext uri="{FF2B5EF4-FFF2-40B4-BE49-F238E27FC236}">
                <a16:creationId xmlns:a16="http://schemas.microsoft.com/office/drawing/2014/main" id="{2447E525-C391-4F3E-9D38-B77D364AD2AD}"/>
              </a:ext>
            </a:extLst>
          </p:cNvPr>
          <p:cNvSpPr txBox="1"/>
          <p:nvPr/>
        </p:nvSpPr>
        <p:spPr>
          <a:xfrm>
            <a:off x="272845" y="1851949"/>
            <a:ext cx="3390542" cy="329403"/>
          </a:xfrm>
          <a:prstGeom prst="snip2DiagRect">
            <a:avLst/>
          </a:prstGeom>
          <a:solidFill>
            <a:schemeClr val="accent1">
              <a:lumMod val="10000"/>
              <a:lumOff val="90000"/>
            </a:schemeClr>
          </a:solidFill>
        </p:spPr>
        <p:txBody>
          <a:bodyPr wrap="square" lIns="0" tIns="0" rIns="0" bIns="0" rtlCol="0" anchor="ctr">
            <a:normAutofit/>
          </a:bodyPr>
          <a:lstStyle/>
          <a:p>
            <a:r>
              <a:rPr lang="en-US" sz="1100" b="1" dirty="0"/>
              <a:t>Lorem ipsum dolor </a:t>
            </a:r>
            <a:endParaRPr lang="en-PH" sz="1100" b="1" dirty="0"/>
          </a:p>
        </p:txBody>
      </p:sp>
      <p:sp>
        <p:nvSpPr>
          <p:cNvPr id="5" name="TextBox 4">
            <a:extLst>
              <a:ext uri="{FF2B5EF4-FFF2-40B4-BE49-F238E27FC236}">
                <a16:creationId xmlns:a16="http://schemas.microsoft.com/office/drawing/2014/main" id="{4DE898FE-3B67-4D33-BD61-EB4AA02FDEF2}"/>
              </a:ext>
            </a:extLst>
          </p:cNvPr>
          <p:cNvSpPr txBox="1"/>
          <p:nvPr/>
        </p:nvSpPr>
        <p:spPr>
          <a:xfrm>
            <a:off x="272845" y="2255511"/>
            <a:ext cx="3390542" cy="1099834"/>
          </a:xfrm>
          <a:prstGeom prst="rect">
            <a:avLst/>
          </a:prstGeom>
          <a:solidFill>
            <a:schemeClr val="bg2"/>
          </a:solidFill>
        </p:spPr>
        <p:txBody>
          <a:bodyPr wrap="square" lIns="54000" tIns="54000" rIns="54000" bIns="5400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
        <p:nvSpPr>
          <p:cNvPr id="6" name="TextBox 5">
            <a:extLst>
              <a:ext uri="{FF2B5EF4-FFF2-40B4-BE49-F238E27FC236}">
                <a16:creationId xmlns:a16="http://schemas.microsoft.com/office/drawing/2014/main" id="{C2581613-576D-4278-A1DC-B9FDCC20074C}"/>
              </a:ext>
            </a:extLst>
          </p:cNvPr>
          <p:cNvSpPr txBox="1"/>
          <p:nvPr/>
        </p:nvSpPr>
        <p:spPr>
          <a:xfrm>
            <a:off x="272845" y="3508116"/>
            <a:ext cx="3390542" cy="329403"/>
          </a:xfrm>
          <a:prstGeom prst="snip2DiagRect">
            <a:avLst/>
          </a:prstGeom>
          <a:solidFill>
            <a:schemeClr val="accent1">
              <a:lumMod val="10000"/>
              <a:lumOff val="90000"/>
            </a:schemeClr>
          </a:solidFill>
        </p:spPr>
        <p:txBody>
          <a:bodyPr wrap="square" lIns="0" tIns="0" rIns="0" bIns="0" rtlCol="0" anchor="ctr">
            <a:normAutofit/>
          </a:bodyPr>
          <a:lstStyle/>
          <a:p>
            <a:r>
              <a:rPr lang="en-US" sz="1100" b="1" dirty="0"/>
              <a:t>Lorem ipsum dolor </a:t>
            </a:r>
            <a:endParaRPr lang="en-PH" sz="1100" b="1" dirty="0"/>
          </a:p>
        </p:txBody>
      </p:sp>
      <p:sp>
        <p:nvSpPr>
          <p:cNvPr id="7" name="TextBox 6">
            <a:extLst>
              <a:ext uri="{FF2B5EF4-FFF2-40B4-BE49-F238E27FC236}">
                <a16:creationId xmlns:a16="http://schemas.microsoft.com/office/drawing/2014/main" id="{5CCDAFC4-0803-42E5-A903-3655110B792D}"/>
              </a:ext>
            </a:extLst>
          </p:cNvPr>
          <p:cNvSpPr txBox="1"/>
          <p:nvPr/>
        </p:nvSpPr>
        <p:spPr>
          <a:xfrm>
            <a:off x="272845" y="3911679"/>
            <a:ext cx="3390542" cy="1938398"/>
          </a:xfrm>
          <a:prstGeom prst="rect">
            <a:avLst/>
          </a:prstGeom>
          <a:solidFill>
            <a:schemeClr val="bg2"/>
          </a:solidFill>
        </p:spPr>
        <p:txBody>
          <a:bodyPr wrap="square" lIns="54000" tIns="54000" rIns="54000" bIns="54000" rtlCol="0" anchor="t">
            <a:noAutofit/>
          </a:bodyPr>
          <a:lstStyle/>
          <a:p>
            <a:pPr marL="214308" indent="-145253">
              <a:buFont typeface="Arial" panose="020B0604020202020204" pitchFamily="34" charset="0"/>
              <a:buChar char="•"/>
            </a:pPr>
            <a:r>
              <a:rPr lang="en-US" sz="900" dirty="0"/>
              <a:t>Lorem ipsum dolor sit amet, consectetur adipiscing elit. Ut tempor, quam et mattis pulvinar, mauris ligula suscipit arcu, sed elementum diam leo at magna. </a:t>
            </a:r>
          </a:p>
          <a:p>
            <a:pPr marL="214308" indent="-145253">
              <a:buFont typeface="Arial" panose="020B0604020202020204" pitchFamily="34" charset="0"/>
              <a:buChar char="•"/>
            </a:pPr>
            <a:r>
              <a:rPr lang="en-US" sz="900" dirty="0"/>
              <a:t>Lorem ipsum dolor sit amet, consectetur </a:t>
            </a:r>
            <a:r>
              <a:rPr lang="en-US" sz="800" dirty="0"/>
              <a:t>adipiscing</a:t>
            </a:r>
            <a:r>
              <a:rPr lang="en-US" sz="900" dirty="0"/>
              <a:t> elit. Ut tempor, quam et mattis pulvinar, mauris ligula suscipit arcu, sed elementum diam leo at magna. </a:t>
            </a:r>
            <a:endParaRPr lang="en-PH" sz="900" dirty="0"/>
          </a:p>
          <a:p>
            <a:pPr marL="214308" indent="-145253">
              <a:buFont typeface="Arial" panose="020B0604020202020204" pitchFamily="34" charset="0"/>
              <a:buChar char="•"/>
            </a:pPr>
            <a:r>
              <a:rPr lang="en-US" sz="900" dirty="0"/>
              <a:t>Lorem ipsum dolor sit amet, consectetur adipiscing elit. Ut tempor, quam et mattis pulvinar, mauris ligula suscipit arcu, sed elementum diam leo at magna. </a:t>
            </a:r>
            <a:endParaRPr lang="en-PH" sz="900" dirty="0"/>
          </a:p>
          <a:p>
            <a:pPr marL="214308" indent="-145253">
              <a:buFont typeface="Arial" panose="020B0604020202020204" pitchFamily="34" charset="0"/>
              <a:buChar char="•"/>
            </a:pPr>
            <a:r>
              <a:rPr lang="en-US" sz="900" dirty="0"/>
              <a:t>Lorem ipsum dolor sit amet, consectetur adipiscing elit. Ut tempor, quam et mattis pulvinar, mauris ligula suscipit arcu, sed elementum diam leo at magna. </a:t>
            </a:r>
            <a:endParaRPr lang="en-PH" sz="900" dirty="0"/>
          </a:p>
        </p:txBody>
      </p:sp>
      <p:sp>
        <p:nvSpPr>
          <p:cNvPr id="8" name="TextBox 7">
            <a:extLst>
              <a:ext uri="{FF2B5EF4-FFF2-40B4-BE49-F238E27FC236}">
                <a16:creationId xmlns:a16="http://schemas.microsoft.com/office/drawing/2014/main" id="{FE2F1A00-24B1-432F-A9FB-EB24DE519EF8}"/>
              </a:ext>
            </a:extLst>
          </p:cNvPr>
          <p:cNvSpPr txBox="1"/>
          <p:nvPr/>
        </p:nvSpPr>
        <p:spPr>
          <a:xfrm>
            <a:off x="3849425" y="1851951"/>
            <a:ext cx="4999424" cy="329403"/>
          </a:xfrm>
          <a:prstGeom prst="snip2DiagRect">
            <a:avLst/>
          </a:prstGeom>
          <a:solidFill>
            <a:schemeClr val="accent1">
              <a:lumMod val="10000"/>
              <a:lumOff val="90000"/>
            </a:schemeClr>
          </a:solidFill>
        </p:spPr>
        <p:txBody>
          <a:bodyPr wrap="square" lIns="0" tIns="0" rIns="0" bIns="0" rtlCol="0" anchor="ctr">
            <a:normAutofit/>
          </a:bodyPr>
          <a:lstStyle/>
          <a:p>
            <a:r>
              <a:rPr lang="en-US" sz="1100" b="1" dirty="0"/>
              <a:t>Lorem ipsum dolor </a:t>
            </a:r>
            <a:endParaRPr lang="en-PH" sz="1100" b="1" dirty="0"/>
          </a:p>
        </p:txBody>
      </p:sp>
      <p:sp>
        <p:nvSpPr>
          <p:cNvPr id="9" name="TextBox 8">
            <a:extLst>
              <a:ext uri="{FF2B5EF4-FFF2-40B4-BE49-F238E27FC236}">
                <a16:creationId xmlns:a16="http://schemas.microsoft.com/office/drawing/2014/main" id="{9B19D760-7697-405A-934A-EBD3AF54B1BE}"/>
              </a:ext>
            </a:extLst>
          </p:cNvPr>
          <p:cNvSpPr txBox="1"/>
          <p:nvPr/>
        </p:nvSpPr>
        <p:spPr>
          <a:xfrm>
            <a:off x="3849425" y="2255511"/>
            <a:ext cx="4999424" cy="1099834"/>
          </a:xfrm>
          <a:prstGeom prst="rect">
            <a:avLst/>
          </a:prstGeom>
          <a:solidFill>
            <a:schemeClr val="bg2"/>
          </a:solidFill>
        </p:spPr>
        <p:txBody>
          <a:bodyPr wrap="square" lIns="54000" tIns="54000" rIns="54000" bIns="54000" rtlCol="0" anchor="t">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10" name="TextBox 9">
            <a:extLst>
              <a:ext uri="{FF2B5EF4-FFF2-40B4-BE49-F238E27FC236}">
                <a16:creationId xmlns:a16="http://schemas.microsoft.com/office/drawing/2014/main" id="{B9B17F2B-2370-40F4-9AC3-DB14232C615A}"/>
              </a:ext>
            </a:extLst>
          </p:cNvPr>
          <p:cNvSpPr txBox="1"/>
          <p:nvPr/>
        </p:nvSpPr>
        <p:spPr>
          <a:xfrm>
            <a:off x="3849425" y="3500258"/>
            <a:ext cx="4999424" cy="329403"/>
          </a:xfrm>
          <a:prstGeom prst="snip2DiagRect">
            <a:avLst/>
          </a:prstGeom>
          <a:solidFill>
            <a:schemeClr val="accent1">
              <a:lumMod val="10000"/>
              <a:lumOff val="90000"/>
            </a:schemeClr>
          </a:solidFill>
        </p:spPr>
        <p:txBody>
          <a:bodyPr wrap="square" lIns="0" tIns="0" rIns="0" bIns="0" rtlCol="0" anchor="ctr">
            <a:normAutofit/>
          </a:bodyPr>
          <a:lstStyle/>
          <a:p>
            <a:r>
              <a:rPr lang="en-US" sz="1100" b="1" dirty="0"/>
              <a:t>Lorem ipsum dolor </a:t>
            </a:r>
            <a:endParaRPr lang="en-PH" sz="1100" b="1" dirty="0"/>
          </a:p>
        </p:txBody>
      </p:sp>
      <p:sp>
        <p:nvSpPr>
          <p:cNvPr id="11" name="TextBox 10">
            <a:extLst>
              <a:ext uri="{FF2B5EF4-FFF2-40B4-BE49-F238E27FC236}">
                <a16:creationId xmlns:a16="http://schemas.microsoft.com/office/drawing/2014/main" id="{91EBC7D9-8067-4233-B2E3-2FFA34FD86F8}"/>
              </a:ext>
            </a:extLst>
          </p:cNvPr>
          <p:cNvSpPr txBox="1"/>
          <p:nvPr/>
        </p:nvSpPr>
        <p:spPr>
          <a:xfrm>
            <a:off x="3849425" y="3903822"/>
            <a:ext cx="4999424" cy="662205"/>
          </a:xfrm>
          <a:prstGeom prst="rect">
            <a:avLst/>
          </a:prstGeom>
          <a:solidFill>
            <a:schemeClr val="bg2"/>
          </a:solidFill>
        </p:spPr>
        <p:txBody>
          <a:bodyPr wrap="square" lIns="54000" tIns="54000" rIns="54000" bIns="54000" rtlCol="0" anchor="t">
            <a:normAutofit/>
          </a:bodyPr>
          <a:lstStyle/>
          <a:p>
            <a:r>
              <a:rPr lang="en-US" sz="900" dirty="0"/>
              <a:t>Lorem ipsum dolor sit amet, consectetur adipiscing elit. Ut tempor, quam et mattis pulvinar, mauris ligula suscipit</a:t>
            </a:r>
          </a:p>
        </p:txBody>
      </p:sp>
      <p:sp>
        <p:nvSpPr>
          <p:cNvPr id="12" name="TextBox 11">
            <a:extLst>
              <a:ext uri="{FF2B5EF4-FFF2-40B4-BE49-F238E27FC236}">
                <a16:creationId xmlns:a16="http://schemas.microsoft.com/office/drawing/2014/main" id="{B96CCAD6-5EF9-4E05-8877-E252E340F770}"/>
              </a:ext>
            </a:extLst>
          </p:cNvPr>
          <p:cNvSpPr txBox="1"/>
          <p:nvPr/>
        </p:nvSpPr>
        <p:spPr>
          <a:xfrm>
            <a:off x="3849425" y="4710938"/>
            <a:ext cx="4999424" cy="329403"/>
          </a:xfrm>
          <a:prstGeom prst="snip2DiagRect">
            <a:avLst/>
          </a:prstGeom>
          <a:solidFill>
            <a:schemeClr val="accent1">
              <a:lumMod val="10000"/>
              <a:lumOff val="90000"/>
            </a:schemeClr>
          </a:solidFill>
        </p:spPr>
        <p:txBody>
          <a:bodyPr wrap="square" lIns="0" tIns="0" rIns="0" bIns="0" rtlCol="0" anchor="ctr">
            <a:normAutofit/>
          </a:bodyPr>
          <a:lstStyle/>
          <a:p>
            <a:r>
              <a:rPr lang="en-US" sz="1100" b="1" dirty="0"/>
              <a:t>Lorem ipsum dolor </a:t>
            </a:r>
            <a:endParaRPr lang="en-PH" sz="1100" b="1" dirty="0"/>
          </a:p>
        </p:txBody>
      </p:sp>
      <p:sp>
        <p:nvSpPr>
          <p:cNvPr id="13" name="TextBox 12">
            <a:extLst>
              <a:ext uri="{FF2B5EF4-FFF2-40B4-BE49-F238E27FC236}">
                <a16:creationId xmlns:a16="http://schemas.microsoft.com/office/drawing/2014/main" id="{A03433D9-102D-46CB-93D7-76AC3AEC5371}"/>
              </a:ext>
            </a:extLst>
          </p:cNvPr>
          <p:cNvSpPr txBox="1"/>
          <p:nvPr/>
        </p:nvSpPr>
        <p:spPr>
          <a:xfrm>
            <a:off x="3849425" y="5114499"/>
            <a:ext cx="4999424" cy="735579"/>
          </a:xfrm>
          <a:prstGeom prst="rect">
            <a:avLst/>
          </a:prstGeom>
          <a:solidFill>
            <a:schemeClr val="bg2"/>
          </a:solidFill>
        </p:spPr>
        <p:txBody>
          <a:bodyPr wrap="square" lIns="54000" tIns="54000" rIns="54000" bIns="54000" rtlCol="0" anchor="t">
            <a:normAutofit/>
          </a:bodyPr>
          <a:lstStyle/>
          <a:p>
            <a:r>
              <a:rPr lang="en-US" sz="900" dirty="0"/>
              <a:t>Lorem ipsum dolor sit amet, consectetur adipiscing elit. Ut tempor, quam et mattis pulvinar, mauris ligula suscipit</a:t>
            </a:r>
          </a:p>
        </p:txBody>
      </p:sp>
      <p:grpSp>
        <p:nvGrpSpPr>
          <p:cNvPr id="23" name="Group 22">
            <a:extLst>
              <a:ext uri="{FF2B5EF4-FFF2-40B4-BE49-F238E27FC236}">
                <a16:creationId xmlns:a16="http://schemas.microsoft.com/office/drawing/2014/main" id="{C7A7A59C-2320-42F9-ACDC-33D795355827}"/>
              </a:ext>
            </a:extLst>
          </p:cNvPr>
          <p:cNvGrpSpPr/>
          <p:nvPr/>
        </p:nvGrpSpPr>
        <p:grpSpPr>
          <a:xfrm>
            <a:off x="272848" y="1319514"/>
            <a:ext cx="8576000" cy="226468"/>
            <a:chOff x="363795" y="1220318"/>
            <a:chExt cx="6593568" cy="370849"/>
          </a:xfrm>
        </p:grpSpPr>
        <p:sp>
          <p:nvSpPr>
            <p:cNvPr id="24" name="TextBox 23">
              <a:extLst>
                <a:ext uri="{FF2B5EF4-FFF2-40B4-BE49-F238E27FC236}">
                  <a16:creationId xmlns:a16="http://schemas.microsoft.com/office/drawing/2014/main" id="{91B91810-BD3B-4659-96FC-F990E71B1B72}"/>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25" name="Straight Connector 24">
              <a:extLst>
                <a:ext uri="{FF2B5EF4-FFF2-40B4-BE49-F238E27FC236}">
                  <a16:creationId xmlns:a16="http://schemas.microsoft.com/office/drawing/2014/main" id="{925E8374-A4E9-4211-9721-28C1C5D66E6A}"/>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5065568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0">
            <a:extLst>
              <a:ext uri="{FF2B5EF4-FFF2-40B4-BE49-F238E27FC236}">
                <a16:creationId xmlns:a16="http://schemas.microsoft.com/office/drawing/2014/main" id="{6F568A9B-1094-451D-BBE9-79000DDBFEFA}"/>
              </a:ext>
            </a:extLst>
          </p:cNvPr>
          <p:cNvSpPr/>
          <p:nvPr/>
        </p:nvSpPr>
        <p:spPr>
          <a:xfrm>
            <a:off x="272847" y="2227245"/>
            <a:ext cx="2086306" cy="3622832"/>
          </a:xfrm>
          <a:prstGeom prst="roundRect">
            <a:avLst>
              <a:gd name="adj" fmla="val 1493"/>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6" name="Rectangle 21">
            <a:extLst>
              <a:ext uri="{FF2B5EF4-FFF2-40B4-BE49-F238E27FC236}">
                <a16:creationId xmlns:a16="http://schemas.microsoft.com/office/drawing/2014/main" id="{BE9F009F-1E1C-40A0-93A2-503DD92C859A}"/>
              </a:ext>
            </a:extLst>
          </p:cNvPr>
          <p:cNvSpPr/>
          <p:nvPr/>
        </p:nvSpPr>
        <p:spPr>
          <a:xfrm>
            <a:off x="4599311" y="2227246"/>
            <a:ext cx="2086306" cy="3622832"/>
          </a:xfrm>
          <a:prstGeom prst="roundRect">
            <a:avLst>
              <a:gd name="adj" fmla="val 1493"/>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7" name="Rectangle 22">
            <a:extLst>
              <a:ext uri="{FF2B5EF4-FFF2-40B4-BE49-F238E27FC236}">
                <a16:creationId xmlns:a16="http://schemas.microsoft.com/office/drawing/2014/main" id="{94A1C381-CF8B-4AC1-B687-7FDDFFBFEA27}"/>
              </a:ext>
            </a:extLst>
          </p:cNvPr>
          <p:cNvSpPr/>
          <p:nvPr/>
        </p:nvSpPr>
        <p:spPr>
          <a:xfrm>
            <a:off x="6762543" y="2227246"/>
            <a:ext cx="2086306" cy="3622832"/>
          </a:xfrm>
          <a:prstGeom prst="roundRect">
            <a:avLst>
              <a:gd name="adj" fmla="val 1493"/>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8" name="Rectangle 23">
            <a:extLst>
              <a:ext uri="{FF2B5EF4-FFF2-40B4-BE49-F238E27FC236}">
                <a16:creationId xmlns:a16="http://schemas.microsoft.com/office/drawing/2014/main" id="{169EA663-3549-4120-ADAB-2135C4E881D7}"/>
              </a:ext>
            </a:extLst>
          </p:cNvPr>
          <p:cNvSpPr/>
          <p:nvPr/>
        </p:nvSpPr>
        <p:spPr>
          <a:xfrm>
            <a:off x="2436080" y="2227246"/>
            <a:ext cx="2086306" cy="3622832"/>
          </a:xfrm>
          <a:prstGeom prst="roundRect">
            <a:avLst>
              <a:gd name="adj" fmla="val 1493"/>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2" name="Title 1">
            <a:extLst>
              <a:ext uri="{FF2B5EF4-FFF2-40B4-BE49-F238E27FC236}">
                <a16:creationId xmlns:a16="http://schemas.microsoft.com/office/drawing/2014/main" id="{5AFD1AD2-7E16-4827-B9D9-6F0A06E06A69}"/>
              </a:ext>
            </a:extLst>
          </p:cNvPr>
          <p:cNvSpPr>
            <a:spLocks noGrp="1"/>
          </p:cNvSpPr>
          <p:nvPr>
            <p:ph type="title"/>
          </p:nvPr>
        </p:nvSpPr>
        <p:spPr/>
        <p:txBody>
          <a:bodyPr>
            <a:normAutofit/>
          </a:bodyPr>
          <a:lstStyle/>
          <a:p>
            <a:r>
              <a:rPr lang="en-US" b="1" dirty="0"/>
              <a:t>Four Connected Icon Cards</a:t>
            </a:r>
          </a:p>
        </p:txBody>
      </p:sp>
      <p:sp>
        <p:nvSpPr>
          <p:cNvPr id="4" name="Slide Number Placeholder 3">
            <a:extLst>
              <a:ext uri="{FF2B5EF4-FFF2-40B4-BE49-F238E27FC236}">
                <a16:creationId xmlns:a16="http://schemas.microsoft.com/office/drawing/2014/main" id="{C98A392F-811F-4FA8-A146-DA078A055D23}"/>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195</a:t>
            </a:fld>
            <a:endParaRPr lang="en-PH" dirty="0"/>
          </a:p>
        </p:txBody>
      </p:sp>
      <p:sp>
        <p:nvSpPr>
          <p:cNvPr id="24" name="TextBox 23">
            <a:extLst>
              <a:ext uri="{FF2B5EF4-FFF2-40B4-BE49-F238E27FC236}">
                <a16:creationId xmlns:a16="http://schemas.microsoft.com/office/drawing/2014/main" id="{25A44520-A24A-4424-9F86-47C4FF5C00BF}"/>
              </a:ext>
            </a:extLst>
          </p:cNvPr>
          <p:cNvSpPr txBox="1"/>
          <p:nvPr/>
        </p:nvSpPr>
        <p:spPr>
          <a:xfrm>
            <a:off x="272848" y="1319514"/>
            <a:ext cx="8576000" cy="210675"/>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25" name="Straight Connector 24">
            <a:extLst>
              <a:ext uri="{FF2B5EF4-FFF2-40B4-BE49-F238E27FC236}">
                <a16:creationId xmlns:a16="http://schemas.microsoft.com/office/drawing/2014/main" id="{318BD26E-E7B6-4A49-8B32-150915FEE1BB}"/>
              </a:ext>
            </a:extLst>
          </p:cNvPr>
          <p:cNvCxnSpPr>
            <a:cxnSpLocks/>
          </p:cNvCxnSpPr>
          <p:nvPr/>
        </p:nvCxnSpPr>
        <p:spPr>
          <a:xfrm>
            <a:off x="272848" y="1545982"/>
            <a:ext cx="8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ee4pContent4">
            <a:extLst>
              <a:ext uri="{FF2B5EF4-FFF2-40B4-BE49-F238E27FC236}">
                <a16:creationId xmlns:a16="http://schemas.microsoft.com/office/drawing/2014/main" id="{AF89591B-8B22-4356-8741-3AD874FC3F94}"/>
              </a:ext>
            </a:extLst>
          </p:cNvPr>
          <p:cNvSpPr txBox="1"/>
          <p:nvPr/>
        </p:nvSpPr>
        <p:spPr>
          <a:xfrm>
            <a:off x="269779" y="1585922"/>
            <a:ext cx="8576000" cy="46275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
        <p:nvSpPr>
          <p:cNvPr id="11" name="Rectangle 17">
            <a:extLst>
              <a:ext uri="{FF2B5EF4-FFF2-40B4-BE49-F238E27FC236}">
                <a16:creationId xmlns:a16="http://schemas.microsoft.com/office/drawing/2014/main" id="{58D217F2-1FB8-4F94-8880-A15DDA6F9DE9}"/>
              </a:ext>
            </a:extLst>
          </p:cNvPr>
          <p:cNvSpPr/>
          <p:nvPr/>
        </p:nvSpPr>
        <p:spPr>
          <a:xfrm>
            <a:off x="312970" y="2286405"/>
            <a:ext cx="1564640" cy="1991216"/>
          </a:xfrm>
          <a:prstGeom prst="roundRect">
            <a:avLst>
              <a:gd name="adj" fmla="val 1493"/>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12" name="Rectangle 18">
            <a:extLst>
              <a:ext uri="{FF2B5EF4-FFF2-40B4-BE49-F238E27FC236}">
                <a16:creationId xmlns:a16="http://schemas.microsoft.com/office/drawing/2014/main" id="{969F6D99-1AC3-4251-B191-C2EC15417255}"/>
              </a:ext>
            </a:extLst>
          </p:cNvPr>
          <p:cNvSpPr/>
          <p:nvPr/>
        </p:nvSpPr>
        <p:spPr>
          <a:xfrm>
            <a:off x="4639436" y="2286406"/>
            <a:ext cx="1564640" cy="1991216"/>
          </a:xfrm>
          <a:prstGeom prst="roundRect">
            <a:avLst>
              <a:gd name="adj" fmla="val 1493"/>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13" name="Rectangle 19">
            <a:extLst>
              <a:ext uri="{FF2B5EF4-FFF2-40B4-BE49-F238E27FC236}">
                <a16:creationId xmlns:a16="http://schemas.microsoft.com/office/drawing/2014/main" id="{AF7E0D8A-8BB0-40A5-BD38-7A4B8AA2145D}"/>
              </a:ext>
            </a:extLst>
          </p:cNvPr>
          <p:cNvSpPr/>
          <p:nvPr/>
        </p:nvSpPr>
        <p:spPr>
          <a:xfrm>
            <a:off x="6802668" y="2286406"/>
            <a:ext cx="1564640" cy="1991216"/>
          </a:xfrm>
          <a:prstGeom prst="roundRect">
            <a:avLst>
              <a:gd name="adj" fmla="val 1493"/>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14" name="Rectangle 32">
            <a:extLst>
              <a:ext uri="{FF2B5EF4-FFF2-40B4-BE49-F238E27FC236}">
                <a16:creationId xmlns:a16="http://schemas.microsoft.com/office/drawing/2014/main" id="{A5EC71FF-72B5-4F8B-914A-34E90833E45A}"/>
              </a:ext>
            </a:extLst>
          </p:cNvPr>
          <p:cNvSpPr/>
          <p:nvPr/>
        </p:nvSpPr>
        <p:spPr>
          <a:xfrm>
            <a:off x="2476204" y="2286406"/>
            <a:ext cx="1564640" cy="1991216"/>
          </a:xfrm>
          <a:prstGeom prst="roundRect">
            <a:avLst>
              <a:gd name="adj" fmla="val 1493"/>
            </a:avLst>
          </a:prstGeom>
          <a:solidFill>
            <a:schemeClr val="tx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17" name="Rectangle 17">
            <a:extLst>
              <a:ext uri="{FF2B5EF4-FFF2-40B4-BE49-F238E27FC236}">
                <a16:creationId xmlns:a16="http://schemas.microsoft.com/office/drawing/2014/main" id="{23A980E8-3B27-4140-9FD7-92A2FA3B7A62}"/>
              </a:ext>
            </a:extLst>
          </p:cNvPr>
          <p:cNvSpPr/>
          <p:nvPr/>
        </p:nvSpPr>
        <p:spPr>
          <a:xfrm>
            <a:off x="343031" y="2380009"/>
            <a:ext cx="1945935" cy="3312497"/>
          </a:xfrm>
          <a:prstGeom prst="roundRect">
            <a:avLst>
              <a:gd name="adj" fmla="val 1493"/>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24000" rIns="34290" bIns="34290" numCol="1" spcCol="0" rtlCol="0" fromWordArt="0" anchor="t" anchorCtr="0" forceAA="0" compatLnSpc="1">
            <a:prstTxWarp prst="textNoShape">
              <a:avLst/>
            </a:prstTxWarp>
            <a:noAutofit/>
          </a:bodyPr>
          <a:lstStyle/>
          <a:p>
            <a:r>
              <a:rPr lang="en-US" sz="900" b="1" dirty="0">
                <a:solidFill>
                  <a:schemeClr val="tx1"/>
                </a:solidFill>
              </a:rPr>
              <a:t>Lorem ipsum dolor </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p:txBody>
      </p:sp>
      <p:sp>
        <p:nvSpPr>
          <p:cNvPr id="18" name="Rectangle 18">
            <a:extLst>
              <a:ext uri="{FF2B5EF4-FFF2-40B4-BE49-F238E27FC236}">
                <a16:creationId xmlns:a16="http://schemas.microsoft.com/office/drawing/2014/main" id="{1544EDB1-35B6-4DDD-8818-7FBD46CB5C90}"/>
              </a:ext>
            </a:extLst>
          </p:cNvPr>
          <p:cNvSpPr/>
          <p:nvPr/>
        </p:nvSpPr>
        <p:spPr>
          <a:xfrm>
            <a:off x="4669496" y="2380011"/>
            <a:ext cx="1945935" cy="3312497"/>
          </a:xfrm>
          <a:prstGeom prst="roundRect">
            <a:avLst>
              <a:gd name="adj" fmla="val 1493"/>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24000" rIns="34290" bIns="34290" numCol="1" spcCol="0" rtlCol="0" fromWordArt="0" anchor="t" anchorCtr="0" forceAA="0" compatLnSpc="1">
            <a:prstTxWarp prst="textNoShape">
              <a:avLst/>
            </a:prstTxWarp>
            <a:noAutofit/>
          </a:bodyPr>
          <a:lstStyle/>
          <a:p>
            <a:r>
              <a:rPr lang="en-US" sz="900" b="1" dirty="0">
                <a:solidFill>
                  <a:schemeClr val="tx1"/>
                </a:solidFill>
              </a:rPr>
              <a:t>Lorem ipsum dolor </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p:txBody>
      </p:sp>
      <p:sp>
        <p:nvSpPr>
          <p:cNvPr id="19" name="Rectangle 19">
            <a:extLst>
              <a:ext uri="{FF2B5EF4-FFF2-40B4-BE49-F238E27FC236}">
                <a16:creationId xmlns:a16="http://schemas.microsoft.com/office/drawing/2014/main" id="{4953BB9E-7166-4AC7-947D-C80A0A3A80FF}"/>
              </a:ext>
            </a:extLst>
          </p:cNvPr>
          <p:cNvSpPr/>
          <p:nvPr/>
        </p:nvSpPr>
        <p:spPr>
          <a:xfrm>
            <a:off x="6832727" y="2380011"/>
            <a:ext cx="1945935" cy="3312497"/>
          </a:xfrm>
          <a:prstGeom prst="roundRect">
            <a:avLst>
              <a:gd name="adj" fmla="val 1493"/>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24000" rIns="34290" bIns="34290" numCol="1" spcCol="0" rtlCol="0" fromWordArt="0" anchor="t" anchorCtr="0" forceAA="0" compatLnSpc="1">
            <a:prstTxWarp prst="textNoShape">
              <a:avLst/>
            </a:prstTxWarp>
            <a:noAutofit/>
          </a:bodyPr>
          <a:lstStyle/>
          <a:p>
            <a:r>
              <a:rPr lang="en-US" sz="900" b="1" dirty="0">
                <a:solidFill>
                  <a:schemeClr val="tx1"/>
                </a:solidFill>
              </a:rPr>
              <a:t>Lorem ipsum dolor </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p:txBody>
      </p:sp>
      <p:sp>
        <p:nvSpPr>
          <p:cNvPr id="20" name="Rectangle 32">
            <a:extLst>
              <a:ext uri="{FF2B5EF4-FFF2-40B4-BE49-F238E27FC236}">
                <a16:creationId xmlns:a16="http://schemas.microsoft.com/office/drawing/2014/main" id="{1C552AF7-44B4-49C6-B91A-A48E760F1905}"/>
              </a:ext>
            </a:extLst>
          </p:cNvPr>
          <p:cNvSpPr/>
          <p:nvPr/>
        </p:nvSpPr>
        <p:spPr>
          <a:xfrm>
            <a:off x="2506264" y="2380011"/>
            <a:ext cx="1945935" cy="3312497"/>
          </a:xfrm>
          <a:prstGeom prst="roundRect">
            <a:avLst>
              <a:gd name="adj" fmla="val 1493"/>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24000" rIns="34290" bIns="34290" numCol="1" spcCol="0" rtlCol="0" fromWordArt="0" anchor="t" anchorCtr="0" forceAA="0" compatLnSpc="1">
            <a:prstTxWarp prst="textNoShape">
              <a:avLst/>
            </a:prstTxWarp>
            <a:noAutofit/>
          </a:bodyPr>
          <a:lstStyle/>
          <a:p>
            <a:r>
              <a:rPr lang="en-US" sz="900" b="1" dirty="0">
                <a:solidFill>
                  <a:schemeClr val="tx1"/>
                </a:solidFill>
              </a:rPr>
              <a:t>Lorem ipsum dolor </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p:txBody>
      </p:sp>
      <p:grpSp>
        <p:nvGrpSpPr>
          <p:cNvPr id="29" name="Group 28">
            <a:extLst>
              <a:ext uri="{FF2B5EF4-FFF2-40B4-BE49-F238E27FC236}">
                <a16:creationId xmlns:a16="http://schemas.microsoft.com/office/drawing/2014/main" id="{6C4D2B98-2AD4-4363-929E-087C74CAE58F}"/>
              </a:ext>
            </a:extLst>
          </p:cNvPr>
          <p:cNvGrpSpPr/>
          <p:nvPr/>
        </p:nvGrpSpPr>
        <p:grpSpPr>
          <a:xfrm>
            <a:off x="1049269" y="2048679"/>
            <a:ext cx="533462" cy="533462"/>
            <a:chOff x="1390775" y="1390753"/>
            <a:chExt cx="1493520" cy="1493520"/>
          </a:xfrm>
        </p:grpSpPr>
        <p:sp>
          <p:nvSpPr>
            <p:cNvPr id="30" name="Oval 29">
              <a:extLst>
                <a:ext uri="{FF2B5EF4-FFF2-40B4-BE49-F238E27FC236}">
                  <a16:creationId xmlns:a16="http://schemas.microsoft.com/office/drawing/2014/main" id="{68B9FCB3-74D4-466E-8257-F4DB640D5F22}"/>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1" name="Graphic 30" descr="Single gear with solid fill">
              <a:extLst>
                <a:ext uri="{FF2B5EF4-FFF2-40B4-BE49-F238E27FC236}">
                  <a16:creationId xmlns:a16="http://schemas.microsoft.com/office/drawing/2014/main" id="{0355FAB4-4198-40E5-867C-A1D6882C1E4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50" name="Group 49">
            <a:extLst>
              <a:ext uri="{FF2B5EF4-FFF2-40B4-BE49-F238E27FC236}">
                <a16:creationId xmlns:a16="http://schemas.microsoft.com/office/drawing/2014/main" id="{18242205-1D84-4CEF-A650-EBADF1CA2989}"/>
              </a:ext>
            </a:extLst>
          </p:cNvPr>
          <p:cNvGrpSpPr/>
          <p:nvPr/>
        </p:nvGrpSpPr>
        <p:grpSpPr>
          <a:xfrm>
            <a:off x="3212502" y="2048680"/>
            <a:ext cx="533462" cy="533462"/>
            <a:chOff x="1390775" y="1390753"/>
            <a:chExt cx="1493520" cy="1493520"/>
          </a:xfrm>
        </p:grpSpPr>
        <p:sp>
          <p:nvSpPr>
            <p:cNvPr id="51" name="Oval 50">
              <a:extLst>
                <a:ext uri="{FF2B5EF4-FFF2-40B4-BE49-F238E27FC236}">
                  <a16:creationId xmlns:a16="http://schemas.microsoft.com/office/drawing/2014/main" id="{6E72F6A7-06FC-4082-94FC-1C20DE6BB978}"/>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2" name="Graphic 51" descr="Single gear with solid fill">
              <a:extLst>
                <a:ext uri="{FF2B5EF4-FFF2-40B4-BE49-F238E27FC236}">
                  <a16:creationId xmlns:a16="http://schemas.microsoft.com/office/drawing/2014/main" id="{2CD58AD5-350A-4265-B7FA-05A5B2C91DF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53" name="Group 52">
            <a:extLst>
              <a:ext uri="{FF2B5EF4-FFF2-40B4-BE49-F238E27FC236}">
                <a16:creationId xmlns:a16="http://schemas.microsoft.com/office/drawing/2014/main" id="{F010074B-D870-4F94-BD74-37C78D4C8B4B}"/>
              </a:ext>
            </a:extLst>
          </p:cNvPr>
          <p:cNvGrpSpPr/>
          <p:nvPr/>
        </p:nvGrpSpPr>
        <p:grpSpPr>
          <a:xfrm>
            <a:off x="5375733" y="2048680"/>
            <a:ext cx="533462" cy="533462"/>
            <a:chOff x="1390775" y="1390753"/>
            <a:chExt cx="1493520" cy="1493520"/>
          </a:xfrm>
        </p:grpSpPr>
        <p:sp>
          <p:nvSpPr>
            <p:cNvPr id="54" name="Oval 53">
              <a:extLst>
                <a:ext uri="{FF2B5EF4-FFF2-40B4-BE49-F238E27FC236}">
                  <a16:creationId xmlns:a16="http://schemas.microsoft.com/office/drawing/2014/main" id="{FC0264DB-9D1E-4891-BA90-E439B30E3570}"/>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5" name="Graphic 54" descr="Single gear with solid fill">
              <a:extLst>
                <a:ext uri="{FF2B5EF4-FFF2-40B4-BE49-F238E27FC236}">
                  <a16:creationId xmlns:a16="http://schemas.microsoft.com/office/drawing/2014/main" id="{E97314B1-9BA6-44AD-A793-D435C99868E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56" name="Group 55">
            <a:extLst>
              <a:ext uri="{FF2B5EF4-FFF2-40B4-BE49-F238E27FC236}">
                <a16:creationId xmlns:a16="http://schemas.microsoft.com/office/drawing/2014/main" id="{96055EF2-758B-4CE8-9DF7-A21DCD5EEFF8}"/>
              </a:ext>
            </a:extLst>
          </p:cNvPr>
          <p:cNvGrpSpPr/>
          <p:nvPr/>
        </p:nvGrpSpPr>
        <p:grpSpPr>
          <a:xfrm>
            <a:off x="7538966" y="2048680"/>
            <a:ext cx="533462" cy="533462"/>
            <a:chOff x="1390775" y="1390753"/>
            <a:chExt cx="1493520" cy="1493520"/>
          </a:xfrm>
        </p:grpSpPr>
        <p:sp>
          <p:nvSpPr>
            <p:cNvPr id="57" name="Oval 56">
              <a:extLst>
                <a:ext uri="{FF2B5EF4-FFF2-40B4-BE49-F238E27FC236}">
                  <a16:creationId xmlns:a16="http://schemas.microsoft.com/office/drawing/2014/main" id="{334CEA5F-F571-4391-A89C-350115377340}"/>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8" name="Graphic 57" descr="Single gear with solid fill">
              <a:extLst>
                <a:ext uri="{FF2B5EF4-FFF2-40B4-BE49-F238E27FC236}">
                  <a16:creationId xmlns:a16="http://schemas.microsoft.com/office/drawing/2014/main" id="{9EC425F3-8213-4B1D-949B-9AEE0B37C6E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Tree>
    <p:extLst>
      <p:ext uri="{BB962C8B-B14F-4D97-AF65-F5344CB8AC3E}">
        <p14:creationId xmlns:p14="http://schemas.microsoft.com/office/powerpoint/2010/main" val="29295144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FD1AD2-7E16-4827-B9D9-6F0A06E06A69}"/>
              </a:ext>
            </a:extLst>
          </p:cNvPr>
          <p:cNvSpPr>
            <a:spLocks noGrp="1"/>
          </p:cNvSpPr>
          <p:nvPr>
            <p:ph type="title"/>
          </p:nvPr>
        </p:nvSpPr>
        <p:spPr/>
        <p:txBody>
          <a:bodyPr>
            <a:normAutofit/>
          </a:bodyPr>
          <a:lstStyle/>
          <a:p>
            <a:r>
              <a:rPr lang="en-US" b="1" dirty="0"/>
              <a:t>2x2 Content Boxes</a:t>
            </a:r>
          </a:p>
        </p:txBody>
      </p:sp>
      <p:sp>
        <p:nvSpPr>
          <p:cNvPr id="6" name="Slide Number Placeholder 5">
            <a:extLst>
              <a:ext uri="{FF2B5EF4-FFF2-40B4-BE49-F238E27FC236}">
                <a16:creationId xmlns:a16="http://schemas.microsoft.com/office/drawing/2014/main" id="{A8516182-E3A5-4D90-AF7D-9B54DA9E14A6}"/>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196</a:t>
            </a:fld>
            <a:endParaRPr lang="en-PH" dirty="0"/>
          </a:p>
        </p:txBody>
      </p:sp>
      <p:sp>
        <p:nvSpPr>
          <p:cNvPr id="3" name="Rectangle 20">
            <a:extLst>
              <a:ext uri="{FF2B5EF4-FFF2-40B4-BE49-F238E27FC236}">
                <a16:creationId xmlns:a16="http://schemas.microsoft.com/office/drawing/2014/main" id="{63573B86-B65E-43D4-B790-D6F2D4BA6FD8}"/>
              </a:ext>
            </a:extLst>
          </p:cNvPr>
          <p:cNvSpPr/>
          <p:nvPr/>
        </p:nvSpPr>
        <p:spPr>
          <a:xfrm>
            <a:off x="272846" y="4004620"/>
            <a:ext cx="4259859" cy="1845459"/>
          </a:xfrm>
          <a:prstGeom prst="roundRect">
            <a:avLst>
              <a:gd name="adj" fmla="val 1789"/>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00" dirty="0">
              <a:solidFill>
                <a:schemeClr val="tx1"/>
              </a:solidFill>
            </a:endParaRPr>
          </a:p>
        </p:txBody>
      </p:sp>
      <p:sp>
        <p:nvSpPr>
          <p:cNvPr id="4" name="Rectangle 23">
            <a:extLst>
              <a:ext uri="{FF2B5EF4-FFF2-40B4-BE49-F238E27FC236}">
                <a16:creationId xmlns:a16="http://schemas.microsoft.com/office/drawing/2014/main" id="{9066A603-283C-46E4-A693-2DF1B68B84B8}"/>
              </a:ext>
            </a:extLst>
          </p:cNvPr>
          <p:cNvSpPr/>
          <p:nvPr/>
        </p:nvSpPr>
        <p:spPr>
          <a:xfrm>
            <a:off x="4588988" y="4004620"/>
            <a:ext cx="4259859" cy="1845459"/>
          </a:xfrm>
          <a:prstGeom prst="roundRect">
            <a:avLst>
              <a:gd name="adj" fmla="val 1789"/>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00" dirty="0">
              <a:solidFill>
                <a:schemeClr val="tx1"/>
              </a:solidFill>
            </a:endParaRPr>
          </a:p>
        </p:txBody>
      </p:sp>
      <p:sp>
        <p:nvSpPr>
          <p:cNvPr id="9" name="Rectangle 17">
            <a:extLst>
              <a:ext uri="{FF2B5EF4-FFF2-40B4-BE49-F238E27FC236}">
                <a16:creationId xmlns:a16="http://schemas.microsoft.com/office/drawing/2014/main" id="{0BE6F316-7E5C-4498-8BA8-220BC93F9CD5}"/>
              </a:ext>
            </a:extLst>
          </p:cNvPr>
          <p:cNvSpPr/>
          <p:nvPr/>
        </p:nvSpPr>
        <p:spPr>
          <a:xfrm>
            <a:off x="312968" y="4058497"/>
            <a:ext cx="3303999" cy="1299149"/>
          </a:xfrm>
          <a:prstGeom prst="roundRect">
            <a:avLst>
              <a:gd name="adj" fmla="val 1789"/>
            </a:avLst>
          </a:prstGeom>
          <a:solidFill>
            <a:schemeClr val="accent4"/>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00" dirty="0">
              <a:solidFill>
                <a:schemeClr val="tx1"/>
              </a:solidFill>
            </a:endParaRPr>
          </a:p>
        </p:txBody>
      </p:sp>
      <p:sp>
        <p:nvSpPr>
          <p:cNvPr id="10" name="Rectangle 32">
            <a:extLst>
              <a:ext uri="{FF2B5EF4-FFF2-40B4-BE49-F238E27FC236}">
                <a16:creationId xmlns:a16="http://schemas.microsoft.com/office/drawing/2014/main" id="{A51F1E22-57AF-42F8-9C76-EBDDDEE09800}"/>
              </a:ext>
            </a:extLst>
          </p:cNvPr>
          <p:cNvSpPr/>
          <p:nvPr/>
        </p:nvSpPr>
        <p:spPr>
          <a:xfrm>
            <a:off x="4639436" y="4058500"/>
            <a:ext cx="3303998" cy="1299149"/>
          </a:xfrm>
          <a:prstGeom prst="roundRect">
            <a:avLst>
              <a:gd name="adj" fmla="val 1789"/>
            </a:avLst>
          </a:prstGeom>
          <a:solidFill>
            <a:schemeClr val="accent4"/>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00" dirty="0">
              <a:solidFill>
                <a:srgbClr val="748188"/>
              </a:solidFill>
              <a:latin typeface="Franklin Gothic Book" panose="020B0503020102020204" pitchFamily="34" charset="0"/>
            </a:endParaRPr>
          </a:p>
        </p:txBody>
      </p:sp>
      <p:sp>
        <p:nvSpPr>
          <p:cNvPr id="15" name="Rectangle 17">
            <a:extLst>
              <a:ext uri="{FF2B5EF4-FFF2-40B4-BE49-F238E27FC236}">
                <a16:creationId xmlns:a16="http://schemas.microsoft.com/office/drawing/2014/main" id="{DACDF7D1-8B6C-47C6-BB14-7E3685558F72}"/>
              </a:ext>
            </a:extLst>
          </p:cNvPr>
          <p:cNvSpPr/>
          <p:nvPr/>
        </p:nvSpPr>
        <p:spPr>
          <a:xfrm>
            <a:off x="343033" y="4101517"/>
            <a:ext cx="4109167" cy="1615747"/>
          </a:xfrm>
          <a:prstGeom prst="roundRect">
            <a:avLst>
              <a:gd name="adj" fmla="val 1789"/>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r>
              <a:rPr lang="en-US" sz="1000" b="1" dirty="0">
                <a:solidFill>
                  <a:schemeClr val="tx1"/>
                </a:solidFill>
              </a:rPr>
              <a:t>Lorem ipsum dolor </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 </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p:txBody>
      </p:sp>
      <p:sp>
        <p:nvSpPr>
          <p:cNvPr id="16" name="Rectangle 32">
            <a:extLst>
              <a:ext uri="{FF2B5EF4-FFF2-40B4-BE49-F238E27FC236}">
                <a16:creationId xmlns:a16="http://schemas.microsoft.com/office/drawing/2014/main" id="{945A924B-9045-4937-97FA-031FA8C5431C}"/>
              </a:ext>
            </a:extLst>
          </p:cNvPr>
          <p:cNvSpPr/>
          <p:nvPr/>
        </p:nvSpPr>
        <p:spPr>
          <a:xfrm>
            <a:off x="4669496" y="4101520"/>
            <a:ext cx="4109166" cy="1615747"/>
          </a:xfrm>
          <a:prstGeom prst="roundRect">
            <a:avLst>
              <a:gd name="adj" fmla="val 1789"/>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r>
              <a:rPr lang="en-US" sz="1000" b="1" dirty="0">
                <a:solidFill>
                  <a:schemeClr val="tx1"/>
                </a:solidFill>
              </a:rPr>
              <a:t>Lorem ipsum dolor </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 </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p:txBody>
      </p:sp>
      <p:sp>
        <p:nvSpPr>
          <p:cNvPr id="27" name="Rectangle 20">
            <a:extLst>
              <a:ext uri="{FF2B5EF4-FFF2-40B4-BE49-F238E27FC236}">
                <a16:creationId xmlns:a16="http://schemas.microsoft.com/office/drawing/2014/main" id="{2C0AE59A-4F81-43C5-980A-CB526C7FDC8A}"/>
              </a:ext>
            </a:extLst>
          </p:cNvPr>
          <p:cNvSpPr/>
          <p:nvPr/>
        </p:nvSpPr>
        <p:spPr>
          <a:xfrm>
            <a:off x="272846" y="2048679"/>
            <a:ext cx="4259859" cy="1845459"/>
          </a:xfrm>
          <a:prstGeom prst="roundRect">
            <a:avLst>
              <a:gd name="adj" fmla="val 1789"/>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00" dirty="0">
              <a:solidFill>
                <a:schemeClr val="tx1"/>
              </a:solidFill>
            </a:endParaRPr>
          </a:p>
        </p:txBody>
      </p:sp>
      <p:sp>
        <p:nvSpPr>
          <p:cNvPr id="28" name="Rectangle 23">
            <a:extLst>
              <a:ext uri="{FF2B5EF4-FFF2-40B4-BE49-F238E27FC236}">
                <a16:creationId xmlns:a16="http://schemas.microsoft.com/office/drawing/2014/main" id="{2A722F41-109A-4A48-8924-CC5BEF22F4BD}"/>
              </a:ext>
            </a:extLst>
          </p:cNvPr>
          <p:cNvSpPr/>
          <p:nvPr/>
        </p:nvSpPr>
        <p:spPr>
          <a:xfrm>
            <a:off x="4588988" y="2048679"/>
            <a:ext cx="4259859" cy="1845459"/>
          </a:xfrm>
          <a:prstGeom prst="roundRect">
            <a:avLst>
              <a:gd name="adj" fmla="val 1789"/>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00" dirty="0">
              <a:solidFill>
                <a:schemeClr val="tx1"/>
              </a:solidFill>
            </a:endParaRPr>
          </a:p>
        </p:txBody>
      </p:sp>
      <p:sp>
        <p:nvSpPr>
          <p:cNvPr id="29" name="Rectangle 17">
            <a:extLst>
              <a:ext uri="{FF2B5EF4-FFF2-40B4-BE49-F238E27FC236}">
                <a16:creationId xmlns:a16="http://schemas.microsoft.com/office/drawing/2014/main" id="{8E869D42-4FD9-4BC8-97B0-54EA6F002BFD}"/>
              </a:ext>
            </a:extLst>
          </p:cNvPr>
          <p:cNvSpPr/>
          <p:nvPr/>
        </p:nvSpPr>
        <p:spPr>
          <a:xfrm>
            <a:off x="312968" y="2102558"/>
            <a:ext cx="3303999" cy="1299149"/>
          </a:xfrm>
          <a:prstGeom prst="roundRect">
            <a:avLst>
              <a:gd name="adj" fmla="val 1789"/>
            </a:avLst>
          </a:prstGeom>
          <a:solidFill>
            <a:schemeClr val="accent4"/>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00" dirty="0">
              <a:solidFill>
                <a:schemeClr val="tx1"/>
              </a:solidFill>
            </a:endParaRPr>
          </a:p>
        </p:txBody>
      </p:sp>
      <p:sp>
        <p:nvSpPr>
          <p:cNvPr id="30" name="Rectangle 32">
            <a:extLst>
              <a:ext uri="{FF2B5EF4-FFF2-40B4-BE49-F238E27FC236}">
                <a16:creationId xmlns:a16="http://schemas.microsoft.com/office/drawing/2014/main" id="{ECA1B443-BFB4-4E19-A3BB-39CAF64B0B32}"/>
              </a:ext>
            </a:extLst>
          </p:cNvPr>
          <p:cNvSpPr/>
          <p:nvPr/>
        </p:nvSpPr>
        <p:spPr>
          <a:xfrm>
            <a:off x="4639436" y="2102561"/>
            <a:ext cx="3303998" cy="1299149"/>
          </a:xfrm>
          <a:prstGeom prst="roundRect">
            <a:avLst>
              <a:gd name="adj" fmla="val 1789"/>
            </a:avLst>
          </a:prstGeom>
          <a:solidFill>
            <a:schemeClr val="accent4"/>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00" dirty="0">
              <a:solidFill>
                <a:srgbClr val="748188"/>
              </a:solidFill>
              <a:latin typeface="Franklin Gothic Book" panose="020B0503020102020204" pitchFamily="34" charset="0"/>
            </a:endParaRPr>
          </a:p>
        </p:txBody>
      </p:sp>
      <p:sp>
        <p:nvSpPr>
          <p:cNvPr id="31" name="Rectangle 17">
            <a:extLst>
              <a:ext uri="{FF2B5EF4-FFF2-40B4-BE49-F238E27FC236}">
                <a16:creationId xmlns:a16="http://schemas.microsoft.com/office/drawing/2014/main" id="{BABFA521-EFAF-46A4-944A-E861CA86704F}"/>
              </a:ext>
            </a:extLst>
          </p:cNvPr>
          <p:cNvSpPr/>
          <p:nvPr/>
        </p:nvSpPr>
        <p:spPr>
          <a:xfrm>
            <a:off x="343033" y="2145578"/>
            <a:ext cx="4109167" cy="1615747"/>
          </a:xfrm>
          <a:prstGeom prst="roundRect">
            <a:avLst>
              <a:gd name="adj" fmla="val 1789"/>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r>
              <a:rPr lang="en-US" sz="1000" b="1" dirty="0">
                <a:solidFill>
                  <a:schemeClr val="tx1"/>
                </a:solidFill>
              </a:rPr>
              <a:t>Lorem ipsum dolor </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 </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p:txBody>
      </p:sp>
      <p:sp>
        <p:nvSpPr>
          <p:cNvPr id="32" name="Rectangle 32">
            <a:extLst>
              <a:ext uri="{FF2B5EF4-FFF2-40B4-BE49-F238E27FC236}">
                <a16:creationId xmlns:a16="http://schemas.microsoft.com/office/drawing/2014/main" id="{48446473-4D53-421E-805D-B00FA7D45803}"/>
              </a:ext>
            </a:extLst>
          </p:cNvPr>
          <p:cNvSpPr/>
          <p:nvPr/>
        </p:nvSpPr>
        <p:spPr>
          <a:xfrm>
            <a:off x="4669496" y="2145582"/>
            <a:ext cx="4109166" cy="1615747"/>
          </a:xfrm>
          <a:prstGeom prst="roundRect">
            <a:avLst>
              <a:gd name="adj" fmla="val 1789"/>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r>
              <a:rPr lang="en-US" sz="1000" b="1" dirty="0">
                <a:solidFill>
                  <a:schemeClr val="tx1"/>
                </a:solidFill>
              </a:rPr>
              <a:t>Lorem ipsum dolor </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 </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a:p>
            <a:pPr marL="197639" indent="-128585">
              <a:buClr>
                <a:schemeClr val="tx2"/>
              </a:buClr>
              <a:buFont typeface="Arial" panose="020B0604020202020204" pitchFamily="34" charset="0"/>
              <a:buChar char="•"/>
            </a:pPr>
            <a:r>
              <a:rPr lang="en-US" sz="1000" dirty="0">
                <a:solidFill>
                  <a:schemeClr val="tx1"/>
                </a:solidFill>
              </a:rPr>
              <a:t>Lorem ipsum dolor sit amet, consectetur adipiscing elit. Ut</a:t>
            </a:r>
          </a:p>
        </p:txBody>
      </p:sp>
      <p:sp>
        <p:nvSpPr>
          <p:cNvPr id="34" name="TextBox 33">
            <a:extLst>
              <a:ext uri="{FF2B5EF4-FFF2-40B4-BE49-F238E27FC236}">
                <a16:creationId xmlns:a16="http://schemas.microsoft.com/office/drawing/2014/main" id="{08A1F90F-B1AB-4A3B-ADAB-91EDFF06F7F2}"/>
              </a:ext>
            </a:extLst>
          </p:cNvPr>
          <p:cNvSpPr txBox="1"/>
          <p:nvPr/>
        </p:nvSpPr>
        <p:spPr>
          <a:xfrm>
            <a:off x="272848" y="1319514"/>
            <a:ext cx="8576000" cy="210675"/>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35" name="Straight Connector 34">
            <a:extLst>
              <a:ext uri="{FF2B5EF4-FFF2-40B4-BE49-F238E27FC236}">
                <a16:creationId xmlns:a16="http://schemas.microsoft.com/office/drawing/2014/main" id="{22DC7BE0-D9E6-4800-836F-CBBEE9BE4F79}"/>
              </a:ext>
            </a:extLst>
          </p:cNvPr>
          <p:cNvCxnSpPr>
            <a:cxnSpLocks/>
          </p:cNvCxnSpPr>
          <p:nvPr/>
        </p:nvCxnSpPr>
        <p:spPr>
          <a:xfrm>
            <a:off x="272848" y="1545982"/>
            <a:ext cx="8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ee4pContent4">
            <a:extLst>
              <a:ext uri="{FF2B5EF4-FFF2-40B4-BE49-F238E27FC236}">
                <a16:creationId xmlns:a16="http://schemas.microsoft.com/office/drawing/2014/main" id="{B66AF72D-1864-486B-889E-C4C7C829D8E4}"/>
              </a:ext>
            </a:extLst>
          </p:cNvPr>
          <p:cNvSpPr txBox="1"/>
          <p:nvPr/>
        </p:nvSpPr>
        <p:spPr>
          <a:xfrm>
            <a:off x="269779" y="1585922"/>
            <a:ext cx="8576000" cy="46275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Tree>
    <p:extLst>
      <p:ext uri="{BB962C8B-B14F-4D97-AF65-F5344CB8AC3E}">
        <p14:creationId xmlns:p14="http://schemas.microsoft.com/office/powerpoint/2010/main" val="4216623404"/>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FD1AD2-7E16-4827-B9D9-6F0A06E06A69}"/>
              </a:ext>
            </a:extLst>
          </p:cNvPr>
          <p:cNvSpPr>
            <a:spLocks noGrp="1"/>
          </p:cNvSpPr>
          <p:nvPr>
            <p:ph type="title"/>
          </p:nvPr>
        </p:nvSpPr>
        <p:spPr>
          <a:xfrm>
            <a:off x="295153" y="102266"/>
            <a:ext cx="8576001" cy="812134"/>
          </a:xfrm>
        </p:spPr>
        <p:txBody>
          <a:bodyPr>
            <a:normAutofit/>
          </a:bodyPr>
          <a:lstStyle/>
          <a:p>
            <a:r>
              <a:rPr lang="en-US" dirty="0"/>
              <a:t>2x3 Content Boxes</a:t>
            </a:r>
          </a:p>
        </p:txBody>
      </p:sp>
      <p:sp>
        <p:nvSpPr>
          <p:cNvPr id="22" name="Slide Number Placeholder 21">
            <a:extLst>
              <a:ext uri="{FF2B5EF4-FFF2-40B4-BE49-F238E27FC236}">
                <a16:creationId xmlns:a16="http://schemas.microsoft.com/office/drawing/2014/main" id="{C71CAA7B-BA57-469B-A214-0B61D394C38F}"/>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197</a:t>
            </a:fld>
            <a:endParaRPr lang="en-PH" dirty="0"/>
          </a:p>
        </p:txBody>
      </p:sp>
      <p:sp>
        <p:nvSpPr>
          <p:cNvPr id="5" name="Rectangle 20">
            <a:extLst>
              <a:ext uri="{FF2B5EF4-FFF2-40B4-BE49-F238E27FC236}">
                <a16:creationId xmlns:a16="http://schemas.microsoft.com/office/drawing/2014/main" id="{6F568A9B-1094-451D-BBE9-79000DDBFEFA}"/>
              </a:ext>
            </a:extLst>
          </p:cNvPr>
          <p:cNvSpPr/>
          <p:nvPr/>
        </p:nvSpPr>
        <p:spPr>
          <a:xfrm>
            <a:off x="272847" y="2048680"/>
            <a:ext cx="2086306" cy="2124517"/>
          </a:xfrm>
          <a:prstGeom prst="roundRect">
            <a:avLst>
              <a:gd name="adj" fmla="val 1493"/>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6" name="Rectangle 21">
            <a:extLst>
              <a:ext uri="{FF2B5EF4-FFF2-40B4-BE49-F238E27FC236}">
                <a16:creationId xmlns:a16="http://schemas.microsoft.com/office/drawing/2014/main" id="{BE9F009F-1E1C-40A0-93A2-503DD92C859A}"/>
              </a:ext>
            </a:extLst>
          </p:cNvPr>
          <p:cNvSpPr/>
          <p:nvPr/>
        </p:nvSpPr>
        <p:spPr>
          <a:xfrm>
            <a:off x="4599311" y="2048682"/>
            <a:ext cx="2086306" cy="2124517"/>
          </a:xfrm>
          <a:prstGeom prst="roundRect">
            <a:avLst>
              <a:gd name="adj" fmla="val 1493"/>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7" name="Rectangle 22">
            <a:extLst>
              <a:ext uri="{FF2B5EF4-FFF2-40B4-BE49-F238E27FC236}">
                <a16:creationId xmlns:a16="http://schemas.microsoft.com/office/drawing/2014/main" id="{94A1C381-CF8B-4AC1-B687-7FDDFFBFEA27}"/>
              </a:ext>
            </a:extLst>
          </p:cNvPr>
          <p:cNvSpPr/>
          <p:nvPr/>
        </p:nvSpPr>
        <p:spPr>
          <a:xfrm>
            <a:off x="6762543" y="2048682"/>
            <a:ext cx="2086306" cy="2124517"/>
          </a:xfrm>
          <a:prstGeom prst="roundRect">
            <a:avLst>
              <a:gd name="adj" fmla="val 1493"/>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8" name="Rectangle 23">
            <a:extLst>
              <a:ext uri="{FF2B5EF4-FFF2-40B4-BE49-F238E27FC236}">
                <a16:creationId xmlns:a16="http://schemas.microsoft.com/office/drawing/2014/main" id="{169EA663-3549-4120-ADAB-2135C4E881D7}"/>
              </a:ext>
            </a:extLst>
          </p:cNvPr>
          <p:cNvSpPr/>
          <p:nvPr/>
        </p:nvSpPr>
        <p:spPr>
          <a:xfrm>
            <a:off x="2436080" y="2048682"/>
            <a:ext cx="2086306" cy="2124517"/>
          </a:xfrm>
          <a:prstGeom prst="roundRect">
            <a:avLst>
              <a:gd name="adj" fmla="val 1493"/>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11" name="Rectangle 17">
            <a:extLst>
              <a:ext uri="{FF2B5EF4-FFF2-40B4-BE49-F238E27FC236}">
                <a16:creationId xmlns:a16="http://schemas.microsoft.com/office/drawing/2014/main" id="{58D217F2-1FB8-4F94-8880-A15DDA6F9DE9}"/>
              </a:ext>
            </a:extLst>
          </p:cNvPr>
          <p:cNvSpPr/>
          <p:nvPr/>
        </p:nvSpPr>
        <p:spPr>
          <a:xfrm>
            <a:off x="312970" y="2095083"/>
            <a:ext cx="1564640" cy="1561902"/>
          </a:xfrm>
          <a:prstGeom prst="roundRect">
            <a:avLst>
              <a:gd name="adj" fmla="val 1493"/>
            </a:avLst>
          </a:prstGeom>
          <a:solidFill>
            <a:schemeClr val="accent4"/>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12" name="Rectangle 18">
            <a:extLst>
              <a:ext uri="{FF2B5EF4-FFF2-40B4-BE49-F238E27FC236}">
                <a16:creationId xmlns:a16="http://schemas.microsoft.com/office/drawing/2014/main" id="{969F6D99-1AC3-4251-B191-C2EC15417255}"/>
              </a:ext>
            </a:extLst>
          </p:cNvPr>
          <p:cNvSpPr/>
          <p:nvPr/>
        </p:nvSpPr>
        <p:spPr>
          <a:xfrm>
            <a:off x="4639436" y="2095083"/>
            <a:ext cx="1564640" cy="1561902"/>
          </a:xfrm>
          <a:prstGeom prst="roundRect">
            <a:avLst>
              <a:gd name="adj" fmla="val 1493"/>
            </a:avLst>
          </a:prstGeom>
          <a:solidFill>
            <a:schemeClr val="accent4"/>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13" name="Rectangle 19">
            <a:extLst>
              <a:ext uri="{FF2B5EF4-FFF2-40B4-BE49-F238E27FC236}">
                <a16:creationId xmlns:a16="http://schemas.microsoft.com/office/drawing/2014/main" id="{AF7E0D8A-8BB0-40A5-BD38-7A4B8AA2145D}"/>
              </a:ext>
            </a:extLst>
          </p:cNvPr>
          <p:cNvSpPr/>
          <p:nvPr/>
        </p:nvSpPr>
        <p:spPr>
          <a:xfrm>
            <a:off x="6802668" y="2095083"/>
            <a:ext cx="1564640" cy="1561902"/>
          </a:xfrm>
          <a:prstGeom prst="roundRect">
            <a:avLst>
              <a:gd name="adj" fmla="val 1493"/>
            </a:avLst>
          </a:prstGeom>
          <a:solidFill>
            <a:schemeClr val="accent4"/>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14" name="Rectangle 32">
            <a:extLst>
              <a:ext uri="{FF2B5EF4-FFF2-40B4-BE49-F238E27FC236}">
                <a16:creationId xmlns:a16="http://schemas.microsoft.com/office/drawing/2014/main" id="{A5EC71FF-72B5-4F8B-914A-34E90833E45A}"/>
              </a:ext>
            </a:extLst>
          </p:cNvPr>
          <p:cNvSpPr/>
          <p:nvPr/>
        </p:nvSpPr>
        <p:spPr>
          <a:xfrm>
            <a:off x="2476204" y="2095083"/>
            <a:ext cx="1564640" cy="1561902"/>
          </a:xfrm>
          <a:prstGeom prst="roundRect">
            <a:avLst>
              <a:gd name="adj" fmla="val 1493"/>
            </a:avLst>
          </a:prstGeom>
          <a:solidFill>
            <a:schemeClr val="accent4"/>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3" name="Rectangle 20">
            <a:extLst>
              <a:ext uri="{FF2B5EF4-FFF2-40B4-BE49-F238E27FC236}">
                <a16:creationId xmlns:a16="http://schemas.microsoft.com/office/drawing/2014/main" id="{63573B86-B65E-43D4-B790-D6F2D4BA6FD8}"/>
              </a:ext>
            </a:extLst>
          </p:cNvPr>
          <p:cNvSpPr/>
          <p:nvPr/>
        </p:nvSpPr>
        <p:spPr>
          <a:xfrm>
            <a:off x="272846" y="4287673"/>
            <a:ext cx="4259859" cy="1556534"/>
          </a:xfrm>
          <a:prstGeom prst="roundRect">
            <a:avLst>
              <a:gd name="adj" fmla="val 1789"/>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4" name="Rectangle 23">
            <a:extLst>
              <a:ext uri="{FF2B5EF4-FFF2-40B4-BE49-F238E27FC236}">
                <a16:creationId xmlns:a16="http://schemas.microsoft.com/office/drawing/2014/main" id="{9066A603-283C-46E4-A693-2DF1B68B84B8}"/>
              </a:ext>
            </a:extLst>
          </p:cNvPr>
          <p:cNvSpPr/>
          <p:nvPr/>
        </p:nvSpPr>
        <p:spPr>
          <a:xfrm>
            <a:off x="4588988" y="4287676"/>
            <a:ext cx="4259859" cy="1556534"/>
          </a:xfrm>
          <a:prstGeom prst="roundRect">
            <a:avLst>
              <a:gd name="adj" fmla="val 1789"/>
            </a:avLst>
          </a:prstGeom>
          <a:solidFill>
            <a:schemeClr val="accent5">
              <a:lumMod val="20000"/>
              <a:lumOff val="8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9" name="Rectangle 17">
            <a:extLst>
              <a:ext uri="{FF2B5EF4-FFF2-40B4-BE49-F238E27FC236}">
                <a16:creationId xmlns:a16="http://schemas.microsoft.com/office/drawing/2014/main" id="{0BE6F316-7E5C-4498-8BA8-220BC93F9CD5}"/>
              </a:ext>
            </a:extLst>
          </p:cNvPr>
          <p:cNvSpPr/>
          <p:nvPr/>
        </p:nvSpPr>
        <p:spPr>
          <a:xfrm>
            <a:off x="312968" y="4333114"/>
            <a:ext cx="3303999" cy="1095754"/>
          </a:xfrm>
          <a:prstGeom prst="roundRect">
            <a:avLst>
              <a:gd name="adj" fmla="val 1789"/>
            </a:avLst>
          </a:prstGeom>
          <a:solidFill>
            <a:schemeClr val="accent4"/>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chemeClr val="tx1"/>
              </a:solidFill>
            </a:endParaRPr>
          </a:p>
        </p:txBody>
      </p:sp>
      <p:sp>
        <p:nvSpPr>
          <p:cNvPr id="10" name="Rectangle 32">
            <a:extLst>
              <a:ext uri="{FF2B5EF4-FFF2-40B4-BE49-F238E27FC236}">
                <a16:creationId xmlns:a16="http://schemas.microsoft.com/office/drawing/2014/main" id="{A51F1E22-57AF-42F8-9C76-EBDDDEE09800}"/>
              </a:ext>
            </a:extLst>
          </p:cNvPr>
          <p:cNvSpPr/>
          <p:nvPr/>
        </p:nvSpPr>
        <p:spPr>
          <a:xfrm>
            <a:off x="4639436" y="4333114"/>
            <a:ext cx="3303998" cy="1095754"/>
          </a:xfrm>
          <a:prstGeom prst="roundRect">
            <a:avLst>
              <a:gd name="adj" fmla="val 1789"/>
            </a:avLst>
          </a:prstGeom>
          <a:solidFill>
            <a:schemeClr val="accent4"/>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900" dirty="0">
              <a:solidFill>
                <a:srgbClr val="748188"/>
              </a:solidFill>
              <a:latin typeface="Franklin Gothic Book" panose="020B0503020102020204" pitchFamily="34" charset="0"/>
            </a:endParaRPr>
          </a:p>
        </p:txBody>
      </p:sp>
      <p:sp>
        <p:nvSpPr>
          <p:cNvPr id="15" name="Rectangle 17">
            <a:extLst>
              <a:ext uri="{FF2B5EF4-FFF2-40B4-BE49-F238E27FC236}">
                <a16:creationId xmlns:a16="http://schemas.microsoft.com/office/drawing/2014/main" id="{DACDF7D1-8B6C-47C6-BB14-7E3685558F72}"/>
              </a:ext>
            </a:extLst>
          </p:cNvPr>
          <p:cNvSpPr/>
          <p:nvPr/>
        </p:nvSpPr>
        <p:spPr>
          <a:xfrm>
            <a:off x="343033" y="4369399"/>
            <a:ext cx="4109167" cy="1362784"/>
          </a:xfrm>
          <a:prstGeom prst="roundRect">
            <a:avLst>
              <a:gd name="adj" fmla="val 1789"/>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r>
              <a:rPr lang="en-US" sz="900" b="1" dirty="0">
                <a:solidFill>
                  <a:schemeClr val="tx1"/>
                </a:solidFill>
              </a:rPr>
              <a:t>Lorem ipsum dolor </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 </a:t>
            </a:r>
          </a:p>
        </p:txBody>
      </p:sp>
      <p:sp>
        <p:nvSpPr>
          <p:cNvPr id="16" name="Rectangle 32">
            <a:extLst>
              <a:ext uri="{FF2B5EF4-FFF2-40B4-BE49-F238E27FC236}">
                <a16:creationId xmlns:a16="http://schemas.microsoft.com/office/drawing/2014/main" id="{945A924B-9045-4937-97FA-031FA8C5431C}"/>
              </a:ext>
            </a:extLst>
          </p:cNvPr>
          <p:cNvSpPr/>
          <p:nvPr/>
        </p:nvSpPr>
        <p:spPr>
          <a:xfrm>
            <a:off x="4669496" y="4369402"/>
            <a:ext cx="4109166" cy="1362784"/>
          </a:xfrm>
          <a:prstGeom prst="roundRect">
            <a:avLst>
              <a:gd name="adj" fmla="val 1789"/>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r>
              <a:rPr lang="en-US" sz="900" b="1" dirty="0">
                <a:solidFill>
                  <a:schemeClr val="tx1"/>
                </a:solidFill>
              </a:rPr>
              <a:t>Lorem ipsum dolor </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 </a:t>
            </a:r>
          </a:p>
        </p:txBody>
      </p:sp>
      <p:sp>
        <p:nvSpPr>
          <p:cNvPr id="17" name="Rectangle 17">
            <a:extLst>
              <a:ext uri="{FF2B5EF4-FFF2-40B4-BE49-F238E27FC236}">
                <a16:creationId xmlns:a16="http://schemas.microsoft.com/office/drawing/2014/main" id="{23A980E8-3B27-4140-9FD7-92A2FA3B7A62}"/>
              </a:ext>
            </a:extLst>
          </p:cNvPr>
          <p:cNvSpPr/>
          <p:nvPr/>
        </p:nvSpPr>
        <p:spPr>
          <a:xfrm>
            <a:off x="343031" y="2138265"/>
            <a:ext cx="1945935" cy="1942530"/>
          </a:xfrm>
          <a:prstGeom prst="roundRect">
            <a:avLst>
              <a:gd name="adj" fmla="val 1493"/>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r>
              <a:rPr lang="en-US" sz="900" b="1" dirty="0">
                <a:solidFill>
                  <a:schemeClr val="tx1"/>
                </a:solidFill>
              </a:rPr>
              <a:t>Lorem ipsum dolor </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 </a:t>
            </a:r>
          </a:p>
        </p:txBody>
      </p:sp>
      <p:sp>
        <p:nvSpPr>
          <p:cNvPr id="18" name="Rectangle 18">
            <a:extLst>
              <a:ext uri="{FF2B5EF4-FFF2-40B4-BE49-F238E27FC236}">
                <a16:creationId xmlns:a16="http://schemas.microsoft.com/office/drawing/2014/main" id="{1544EDB1-35B6-4DDD-8818-7FBD46CB5C90}"/>
              </a:ext>
            </a:extLst>
          </p:cNvPr>
          <p:cNvSpPr/>
          <p:nvPr/>
        </p:nvSpPr>
        <p:spPr>
          <a:xfrm>
            <a:off x="4669496" y="2138267"/>
            <a:ext cx="1945935" cy="1942530"/>
          </a:xfrm>
          <a:prstGeom prst="roundRect">
            <a:avLst>
              <a:gd name="adj" fmla="val 1493"/>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r>
              <a:rPr lang="en-US" sz="900" b="1" dirty="0">
                <a:solidFill>
                  <a:schemeClr val="tx1"/>
                </a:solidFill>
              </a:rPr>
              <a:t>Lorem ipsum dolor </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 </a:t>
            </a:r>
          </a:p>
        </p:txBody>
      </p:sp>
      <p:sp>
        <p:nvSpPr>
          <p:cNvPr id="19" name="Rectangle 19">
            <a:extLst>
              <a:ext uri="{FF2B5EF4-FFF2-40B4-BE49-F238E27FC236}">
                <a16:creationId xmlns:a16="http://schemas.microsoft.com/office/drawing/2014/main" id="{4953BB9E-7166-4AC7-947D-C80A0A3A80FF}"/>
              </a:ext>
            </a:extLst>
          </p:cNvPr>
          <p:cNvSpPr/>
          <p:nvPr/>
        </p:nvSpPr>
        <p:spPr>
          <a:xfrm>
            <a:off x="6832727" y="2138267"/>
            <a:ext cx="1945935" cy="1942530"/>
          </a:xfrm>
          <a:prstGeom prst="roundRect">
            <a:avLst>
              <a:gd name="adj" fmla="val 1493"/>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r>
              <a:rPr lang="en-US" sz="900" b="1" dirty="0">
                <a:solidFill>
                  <a:schemeClr val="tx1"/>
                </a:solidFill>
              </a:rPr>
              <a:t>Lorem ipsum dolor </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 </a:t>
            </a:r>
          </a:p>
        </p:txBody>
      </p:sp>
      <p:sp>
        <p:nvSpPr>
          <p:cNvPr id="20" name="Rectangle 32">
            <a:extLst>
              <a:ext uri="{FF2B5EF4-FFF2-40B4-BE49-F238E27FC236}">
                <a16:creationId xmlns:a16="http://schemas.microsoft.com/office/drawing/2014/main" id="{1C552AF7-44B4-49C6-B91A-A48E760F1905}"/>
              </a:ext>
            </a:extLst>
          </p:cNvPr>
          <p:cNvSpPr/>
          <p:nvPr/>
        </p:nvSpPr>
        <p:spPr>
          <a:xfrm>
            <a:off x="2506264" y="2138267"/>
            <a:ext cx="1945935" cy="1942530"/>
          </a:xfrm>
          <a:prstGeom prst="roundRect">
            <a:avLst>
              <a:gd name="adj" fmla="val 1493"/>
            </a:avLst>
          </a:prstGeom>
          <a:solidFill>
            <a:schemeClr val="bg1"/>
          </a:solidFill>
          <a:ln w="9525" cap="rnd" cmpd="sng" algn="ctr">
            <a:solidFill>
              <a:schemeClr val="tx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r>
              <a:rPr lang="en-US" sz="900" b="1" dirty="0">
                <a:solidFill>
                  <a:schemeClr val="tx1"/>
                </a:solidFill>
              </a:rPr>
              <a:t>Lorem ipsum dolor </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a:t>
            </a:r>
          </a:p>
          <a:p>
            <a:pPr marL="197639" indent="-128585">
              <a:buClr>
                <a:schemeClr val="tx2"/>
              </a:buClr>
              <a:buFont typeface="Arial" panose="020B0604020202020204" pitchFamily="34" charset="0"/>
              <a:buChar char="•"/>
            </a:pPr>
            <a:r>
              <a:rPr lang="en-US" sz="900" dirty="0">
                <a:solidFill>
                  <a:schemeClr val="tx1"/>
                </a:solidFill>
                <a:latin typeface="Franklin Gothic Book" panose="020B0503020102020204" pitchFamily="34" charset="0"/>
              </a:rPr>
              <a:t>Lorem ipsum dolor sit amet, consectetur adipiscing elit. Ut </a:t>
            </a:r>
          </a:p>
        </p:txBody>
      </p:sp>
      <p:sp>
        <p:nvSpPr>
          <p:cNvPr id="32" name="TextBox 31">
            <a:extLst>
              <a:ext uri="{FF2B5EF4-FFF2-40B4-BE49-F238E27FC236}">
                <a16:creationId xmlns:a16="http://schemas.microsoft.com/office/drawing/2014/main" id="{51F679A6-4669-4047-83F7-A89ACA1D1FF7}"/>
              </a:ext>
            </a:extLst>
          </p:cNvPr>
          <p:cNvSpPr txBox="1"/>
          <p:nvPr/>
        </p:nvSpPr>
        <p:spPr>
          <a:xfrm>
            <a:off x="272848" y="1319514"/>
            <a:ext cx="8576000" cy="210675"/>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33" name="Straight Connector 32">
            <a:extLst>
              <a:ext uri="{FF2B5EF4-FFF2-40B4-BE49-F238E27FC236}">
                <a16:creationId xmlns:a16="http://schemas.microsoft.com/office/drawing/2014/main" id="{0FE73BFD-4420-45C4-94A3-30E43BB2AFEF}"/>
              </a:ext>
            </a:extLst>
          </p:cNvPr>
          <p:cNvCxnSpPr>
            <a:cxnSpLocks/>
          </p:cNvCxnSpPr>
          <p:nvPr/>
        </p:nvCxnSpPr>
        <p:spPr>
          <a:xfrm>
            <a:off x="272848" y="1545982"/>
            <a:ext cx="8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ee4pContent4">
            <a:extLst>
              <a:ext uri="{FF2B5EF4-FFF2-40B4-BE49-F238E27FC236}">
                <a16:creationId xmlns:a16="http://schemas.microsoft.com/office/drawing/2014/main" id="{430936F7-1BFA-499B-A4D2-26A3043AE06B}"/>
              </a:ext>
            </a:extLst>
          </p:cNvPr>
          <p:cNvSpPr txBox="1"/>
          <p:nvPr/>
        </p:nvSpPr>
        <p:spPr>
          <a:xfrm>
            <a:off x="269779" y="1585922"/>
            <a:ext cx="8576000" cy="46275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Tree>
    <p:extLst>
      <p:ext uri="{BB962C8B-B14F-4D97-AF65-F5344CB8AC3E}">
        <p14:creationId xmlns:p14="http://schemas.microsoft.com/office/powerpoint/2010/main" val="417545369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F8E74DD-8CFA-49F7-9376-FB28B5CA0462}"/>
              </a:ext>
            </a:extLst>
          </p:cNvPr>
          <p:cNvSpPr>
            <a:spLocks noGrp="1"/>
          </p:cNvSpPr>
          <p:nvPr>
            <p:ph type="ctrTitle"/>
          </p:nvPr>
        </p:nvSpPr>
        <p:spPr/>
        <p:txBody>
          <a:bodyPr/>
          <a:lstStyle/>
          <a:p>
            <a:r>
              <a:rPr lang="en-PH" dirty="0"/>
              <a:t>One Column Chart Slide</a:t>
            </a:r>
          </a:p>
        </p:txBody>
      </p:sp>
    </p:spTree>
    <p:extLst>
      <p:ext uri="{BB962C8B-B14F-4D97-AF65-F5344CB8AC3E}">
        <p14:creationId xmlns:p14="http://schemas.microsoft.com/office/powerpoint/2010/main" val="361454775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275" y="101600"/>
            <a:ext cx="8575675" cy="812800"/>
          </a:xfrm>
        </p:spPr>
        <p:txBody>
          <a:bodyPr>
            <a:normAutofit/>
          </a:bodyPr>
          <a:lstStyle/>
          <a:p>
            <a:r>
              <a:rPr lang="en-US" dirty="0"/>
              <a:t>Column Chart (Full Width)</a:t>
            </a:r>
          </a:p>
        </p:txBody>
      </p:sp>
      <p:sp>
        <p:nvSpPr>
          <p:cNvPr id="4" name="Slide Number Placeholder 3">
            <a:extLst>
              <a:ext uri="{FF2B5EF4-FFF2-40B4-BE49-F238E27FC236}">
                <a16:creationId xmlns:a16="http://schemas.microsoft.com/office/drawing/2014/main" id="{0DF41BD5-7EA3-4059-9F58-6A538CB3688D}"/>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199</a:t>
            </a:fld>
            <a:endParaRPr lang="en-PH" dirty="0"/>
          </a:p>
        </p:txBody>
      </p:sp>
      <p:sp>
        <p:nvSpPr>
          <p:cNvPr id="5" name="TextBox 4">
            <a:extLst>
              <a:ext uri="{FF2B5EF4-FFF2-40B4-BE49-F238E27FC236}">
                <a16:creationId xmlns:a16="http://schemas.microsoft.com/office/drawing/2014/main" id="{936DEBE1-E570-48B5-A237-25F21B502AB3}"/>
              </a:ext>
            </a:extLst>
          </p:cNvPr>
          <p:cNvSpPr txBox="1"/>
          <p:nvPr/>
        </p:nvSpPr>
        <p:spPr>
          <a:xfrm>
            <a:off x="295275" y="1319514"/>
            <a:ext cx="6448013"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7" name="ee4pContent4">
            <a:extLst>
              <a:ext uri="{FF2B5EF4-FFF2-40B4-BE49-F238E27FC236}">
                <a16:creationId xmlns:a16="http://schemas.microsoft.com/office/drawing/2014/main" id="{3867CB39-79D8-42C8-9DD2-2CA07827F25E}"/>
              </a:ext>
            </a:extLst>
          </p:cNvPr>
          <p:cNvSpPr txBox="1"/>
          <p:nvPr/>
        </p:nvSpPr>
        <p:spPr>
          <a:xfrm>
            <a:off x="295275" y="1533836"/>
            <a:ext cx="6448013"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1045103965"/>
              </p:ext>
            </p:extLst>
          </p:nvPr>
        </p:nvGraphicFramePr>
        <p:xfrm>
          <a:off x="269779" y="1851949"/>
          <a:ext cx="8576001" cy="3264300"/>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a:extLst>
              <a:ext uri="{FF2B5EF4-FFF2-40B4-BE49-F238E27FC236}">
                <a16:creationId xmlns:a16="http://schemas.microsoft.com/office/drawing/2014/main" id="{3D7FC249-3FF4-46AE-B1F6-12E9A6CDDCF5}"/>
              </a:ext>
            </a:extLst>
          </p:cNvPr>
          <p:cNvSpPr txBox="1"/>
          <p:nvPr/>
        </p:nvSpPr>
        <p:spPr>
          <a:xfrm>
            <a:off x="272846" y="5248451"/>
            <a:ext cx="8576001" cy="601628"/>
          </a:xfrm>
          <a:prstGeom prst="rect">
            <a:avLst/>
          </a:prstGeom>
          <a:solidFill>
            <a:schemeClr val="bg2"/>
          </a:solidFill>
        </p:spPr>
        <p:txBody>
          <a:bodyPr wrap="square" lIns="0" tIns="0" rIns="0" bIns="0" rtlCol="0" anchor="ctr">
            <a:normAutofit/>
          </a:bodyPr>
          <a:lstStyle/>
          <a:p>
            <a:pPr algn="ctr"/>
            <a:r>
              <a:rPr lang="en-US" sz="1050" b="1" dirty="0">
                <a:solidFill>
                  <a:schemeClr val="tx2"/>
                </a:solidFill>
              </a:rPr>
              <a:t>Lorem ipsum dolor sit amet, consectetur adipiscing elit. Ut tempor, quam et mattis pulvinar, mauris ligula suscipit arcu, </a:t>
            </a:r>
            <a:br>
              <a:rPr lang="en-US" sz="1050" b="1" dirty="0">
                <a:solidFill>
                  <a:schemeClr val="tx2"/>
                </a:solidFill>
              </a:rPr>
            </a:br>
            <a:r>
              <a:rPr lang="en-US" sz="1050" b="1" dirty="0">
                <a:solidFill>
                  <a:schemeClr val="tx2"/>
                </a:solidFill>
              </a:rPr>
              <a:t>sed elementum diam leo at magna. Curabitur maximus sodales massa</a:t>
            </a:r>
          </a:p>
        </p:txBody>
      </p:sp>
    </p:spTree>
    <p:extLst>
      <p:ext uri="{BB962C8B-B14F-4D97-AF65-F5344CB8AC3E}">
        <p14:creationId xmlns:p14="http://schemas.microsoft.com/office/powerpoint/2010/main" val="62023411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EF3C3A82-D322-4672-9282-EA90B03CAB4B}"/>
              </a:ext>
            </a:extLst>
          </p:cNvPr>
          <p:cNvSpPr>
            <a:spLocks noGrp="1"/>
          </p:cNvSpPr>
          <p:nvPr>
            <p:ph type="ctrTitle"/>
          </p:nvPr>
        </p:nvSpPr>
        <p:spPr/>
        <p:txBody>
          <a:bodyPr/>
          <a:lstStyle/>
          <a:p>
            <a:r>
              <a:rPr lang="en-PH" dirty="0"/>
              <a:t>Consulting Template</a:t>
            </a:r>
          </a:p>
        </p:txBody>
      </p:sp>
      <p:sp>
        <p:nvSpPr>
          <p:cNvPr id="32" name="Subtitle 31">
            <a:extLst>
              <a:ext uri="{FF2B5EF4-FFF2-40B4-BE49-F238E27FC236}">
                <a16:creationId xmlns:a16="http://schemas.microsoft.com/office/drawing/2014/main" id="{06C20192-A03E-4DEB-BF31-2EF9D980491D}"/>
              </a:ext>
            </a:extLst>
          </p:cNvPr>
          <p:cNvSpPr>
            <a:spLocks noGrp="1"/>
          </p:cNvSpPr>
          <p:nvPr>
            <p:ph type="subTitle" idx="1"/>
          </p:nvPr>
        </p:nvSpPr>
        <p:spPr/>
        <p:txBody>
          <a:bodyPr/>
          <a:lstStyle/>
          <a:p>
            <a:r>
              <a:rPr lang="en-US" b="1" dirty="0">
                <a:latin typeface="+mj-lt"/>
              </a:rPr>
              <a:t>300+ Templates for Consulting-Type Presentation</a:t>
            </a:r>
            <a:endParaRPr lang="en-PH" b="1" dirty="0">
              <a:latin typeface="+mj-lt"/>
            </a:endParaRPr>
          </a:p>
        </p:txBody>
      </p:sp>
      <p:sp>
        <p:nvSpPr>
          <p:cNvPr id="2" name="Picture Placeholder 1">
            <a:extLst>
              <a:ext uri="{FF2B5EF4-FFF2-40B4-BE49-F238E27FC236}">
                <a16:creationId xmlns:a16="http://schemas.microsoft.com/office/drawing/2014/main" id="{A8458C2A-5E3E-4041-89E0-B766800B0F50}"/>
              </a:ext>
            </a:extLst>
          </p:cNvPr>
          <p:cNvSpPr>
            <a:spLocks noGrp="1"/>
          </p:cNvSpPr>
          <p:nvPr>
            <p:ph type="pic" sz="quarter" idx="10"/>
          </p:nvPr>
        </p:nvSpPr>
        <p:spPr/>
      </p:sp>
    </p:spTree>
    <p:extLst>
      <p:ext uri="{BB962C8B-B14F-4D97-AF65-F5344CB8AC3E}">
        <p14:creationId xmlns:p14="http://schemas.microsoft.com/office/powerpoint/2010/main" val="28136307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C75E3E2-7BAB-455E-BF1E-4C1AD7674A8E}"/>
              </a:ext>
            </a:extLst>
          </p:cNvPr>
          <p:cNvSpPr>
            <a:spLocks noGrp="1"/>
          </p:cNvSpPr>
          <p:nvPr>
            <p:ph type="title"/>
          </p:nvPr>
        </p:nvSpPr>
        <p:spPr/>
        <p:txBody>
          <a:bodyPr/>
          <a:lstStyle/>
          <a:p>
            <a:r>
              <a:rPr lang="en-PH" dirty="0"/>
              <a:t>Two-Column with Key Insight Callout</a:t>
            </a:r>
          </a:p>
        </p:txBody>
      </p:sp>
      <p:sp>
        <p:nvSpPr>
          <p:cNvPr id="4" name="Slide Number Placeholder 3">
            <a:extLst>
              <a:ext uri="{FF2B5EF4-FFF2-40B4-BE49-F238E27FC236}">
                <a16:creationId xmlns:a16="http://schemas.microsoft.com/office/drawing/2014/main" id="{5C523CDF-75D0-4E6E-AE14-0D19DAEC4183}"/>
              </a:ext>
            </a:extLst>
          </p:cNvPr>
          <p:cNvSpPr>
            <a:spLocks noGrp="1"/>
          </p:cNvSpPr>
          <p:nvPr>
            <p:ph type="sldNum" sz="quarter" idx="4"/>
          </p:nvPr>
        </p:nvSpPr>
        <p:spPr/>
        <p:txBody>
          <a:bodyPr>
            <a:normAutofit/>
          </a:bodyPr>
          <a:lstStyle/>
          <a:p>
            <a:fld id="{42BC4FAA-B05C-4B71-9CD7-008D1E941E8A}" type="slidenum">
              <a:rPr lang="en-PH" smtClean="0"/>
              <a:pPr/>
              <a:t>20</a:t>
            </a:fld>
            <a:endParaRPr lang="en-PH" dirty="0"/>
          </a:p>
        </p:txBody>
      </p:sp>
      <p:sp>
        <p:nvSpPr>
          <p:cNvPr id="8" name="TextBox 7">
            <a:extLst>
              <a:ext uri="{FF2B5EF4-FFF2-40B4-BE49-F238E27FC236}">
                <a16:creationId xmlns:a16="http://schemas.microsoft.com/office/drawing/2014/main" id="{473CFFC7-9868-49CF-AAB0-62A7035B4DC2}"/>
              </a:ext>
            </a:extLst>
          </p:cNvPr>
          <p:cNvSpPr txBox="1"/>
          <p:nvPr/>
        </p:nvSpPr>
        <p:spPr>
          <a:xfrm>
            <a:off x="270376" y="1418396"/>
            <a:ext cx="6072974" cy="1785846"/>
          </a:xfrm>
          <a:prstGeom prst="rect">
            <a:avLst/>
          </a:prstGeom>
          <a:solidFill>
            <a:schemeClr val="bg2"/>
          </a:solidFill>
          <a:ln>
            <a:noFill/>
          </a:ln>
        </p:spPr>
        <p:txBody>
          <a:bodyPr wrap="square" lIns="81000" tIns="81000" rIns="81000" bIns="81000">
            <a:normAutofit/>
          </a:bodyPr>
          <a:lstStyle/>
          <a:p>
            <a:endParaRPr lang="en-PH" sz="1000" dirty="0"/>
          </a:p>
        </p:txBody>
      </p:sp>
      <p:sp>
        <p:nvSpPr>
          <p:cNvPr id="17" name="TextBox 16">
            <a:extLst>
              <a:ext uri="{FF2B5EF4-FFF2-40B4-BE49-F238E27FC236}">
                <a16:creationId xmlns:a16="http://schemas.microsoft.com/office/drawing/2014/main" id="{0731F40C-2E14-4E29-911D-DA0B90A0576A}"/>
              </a:ext>
            </a:extLst>
          </p:cNvPr>
          <p:cNvSpPr txBox="1"/>
          <p:nvPr/>
        </p:nvSpPr>
        <p:spPr>
          <a:xfrm>
            <a:off x="399905" y="1772261"/>
            <a:ext cx="5866803" cy="1363911"/>
          </a:xfrm>
          <a:prstGeom prst="rect">
            <a:avLst/>
          </a:prstGeom>
          <a:noFill/>
        </p:spPr>
        <p:txBody>
          <a:bodyPr wrap="square" lIns="0" tIns="0" rIns="0" bIns="0" rtlCol="0">
            <a:noAutofit/>
          </a:bodyPr>
          <a:lstStyle/>
          <a:p>
            <a:r>
              <a:rPr lang="en-US" sz="1050" dirty="0"/>
              <a:t>consectetur adipiscing elit. Curabitur purus dui, euismod quis placerat eget, venenatis nec nibh. Mauris sit. Aenean a elit justo. Vivamus laoreet, lorem id iaculis mattis, neque diam blandit nulla, et rhoncus diam augue placerat elit. Nullam vitae tincidunt libero. Sed id arcu metus.</a:t>
            </a:r>
          </a:p>
          <a:p>
            <a:endParaRPr lang="en-US" sz="1050" dirty="0"/>
          </a:p>
          <a:p>
            <a:r>
              <a:rPr lang="en-US" sz="1050" dirty="0"/>
              <a:t>consectetur adipiscing elit. Curabitur purus dui, euismod quis placerat eget, venenatis nec nibh. Mauris sit. Aenean a elit justo. Vivamus laoreet, lorem id iaculis mattis, neque diam blandit nulla, et rhoncus diam augue placerat elit. Nullam vitae tincidunt libero. Sed id arcu metus.</a:t>
            </a:r>
          </a:p>
        </p:txBody>
      </p:sp>
      <p:sp>
        <p:nvSpPr>
          <p:cNvPr id="18" name="TextBox 17">
            <a:extLst>
              <a:ext uri="{FF2B5EF4-FFF2-40B4-BE49-F238E27FC236}">
                <a16:creationId xmlns:a16="http://schemas.microsoft.com/office/drawing/2014/main" id="{719D4739-8074-443B-B388-56F73BE1AC64}"/>
              </a:ext>
            </a:extLst>
          </p:cNvPr>
          <p:cNvSpPr txBox="1"/>
          <p:nvPr/>
        </p:nvSpPr>
        <p:spPr>
          <a:xfrm>
            <a:off x="399906" y="1515702"/>
            <a:ext cx="2722108" cy="188487"/>
          </a:xfrm>
          <a:prstGeom prst="rect">
            <a:avLst/>
          </a:prstGeom>
          <a:noFill/>
        </p:spPr>
        <p:txBody>
          <a:bodyPr wrap="square" lIns="0" tIns="0" rIns="0" bIns="0" rtlCol="0" anchor="b">
            <a:normAutofit/>
          </a:bodyPr>
          <a:lstStyle/>
          <a:p>
            <a:r>
              <a:rPr lang="da-DK" sz="1200" b="1" dirty="0">
                <a:latin typeface="+mj-lt"/>
              </a:rPr>
              <a:t>Lorem ipsum dolor sit amet</a:t>
            </a:r>
          </a:p>
        </p:txBody>
      </p:sp>
      <p:grpSp>
        <p:nvGrpSpPr>
          <p:cNvPr id="2" name="Group 1">
            <a:extLst>
              <a:ext uri="{FF2B5EF4-FFF2-40B4-BE49-F238E27FC236}">
                <a16:creationId xmlns:a16="http://schemas.microsoft.com/office/drawing/2014/main" id="{6DC574AC-3BD3-4F6D-8B82-2A8E863F373C}"/>
              </a:ext>
            </a:extLst>
          </p:cNvPr>
          <p:cNvGrpSpPr/>
          <p:nvPr/>
        </p:nvGrpSpPr>
        <p:grpSpPr>
          <a:xfrm>
            <a:off x="270377" y="3429000"/>
            <a:ext cx="6072975" cy="2590885"/>
            <a:chOff x="270377" y="3462674"/>
            <a:chExt cx="6072975" cy="1913244"/>
          </a:xfrm>
        </p:grpSpPr>
        <p:sp>
          <p:nvSpPr>
            <p:cNvPr id="19" name="TextBox 18">
              <a:extLst>
                <a:ext uri="{FF2B5EF4-FFF2-40B4-BE49-F238E27FC236}">
                  <a16:creationId xmlns:a16="http://schemas.microsoft.com/office/drawing/2014/main" id="{7B372DA4-8FF8-45E1-9CDD-B58CC2AF3FBC}"/>
                </a:ext>
              </a:extLst>
            </p:cNvPr>
            <p:cNvSpPr txBox="1"/>
            <p:nvPr/>
          </p:nvSpPr>
          <p:spPr>
            <a:xfrm>
              <a:off x="270377" y="3462674"/>
              <a:ext cx="2969056" cy="1913244"/>
            </a:xfrm>
            <a:prstGeom prst="rect">
              <a:avLst/>
            </a:prstGeom>
            <a:solidFill>
              <a:schemeClr val="bg2"/>
            </a:solidFill>
            <a:ln>
              <a:noFill/>
            </a:ln>
          </p:spPr>
          <p:txBody>
            <a:bodyPr wrap="square" lIns="81000" tIns="81000" rIns="81000" bIns="81000">
              <a:normAutofit/>
            </a:bodyPr>
            <a:lstStyle/>
            <a:p>
              <a:endParaRPr lang="en-PH" sz="1050" dirty="0"/>
            </a:p>
          </p:txBody>
        </p:sp>
        <p:sp>
          <p:nvSpPr>
            <p:cNvPr id="20" name="TextBox 19">
              <a:extLst>
                <a:ext uri="{FF2B5EF4-FFF2-40B4-BE49-F238E27FC236}">
                  <a16:creationId xmlns:a16="http://schemas.microsoft.com/office/drawing/2014/main" id="{EEE7BB48-37D0-4E46-B161-ADEC591B36A0}"/>
                </a:ext>
              </a:extLst>
            </p:cNvPr>
            <p:cNvSpPr txBox="1"/>
            <p:nvPr/>
          </p:nvSpPr>
          <p:spPr>
            <a:xfrm>
              <a:off x="405239" y="3816541"/>
              <a:ext cx="2671011" cy="1431788"/>
            </a:xfrm>
            <a:prstGeom prst="rect">
              <a:avLst/>
            </a:prstGeom>
            <a:noFill/>
          </p:spPr>
          <p:txBody>
            <a:bodyPr wrap="square" lIns="0" tIns="0" rIns="0" bIns="0" rtlCol="0">
              <a:noAutofit/>
            </a:bodyPr>
            <a:lstStyle/>
            <a:p>
              <a:r>
                <a:rPr lang="en-US" sz="1050" dirty="0"/>
                <a:t>consectetur adipiscing elit. Curabitur purus dui, euismod quis placerat eget, venenatis nec nibh. Mauris sit. Aenean a elit justo. Vivamus laoreet, lorem id iaculis mattis, neque diam blandit nulla,</a:t>
              </a:r>
              <a:br>
                <a:rPr lang="en-US" sz="1050" dirty="0"/>
              </a:br>
              <a:r>
                <a:rPr lang="en-US" sz="1050" dirty="0"/>
                <a:t>et rhoncus diam augue placerat elit. Nullam vitae tincidunt libero. Sed id arcu metus.</a:t>
              </a:r>
            </a:p>
            <a:p>
              <a:endParaRPr lang="en-US" sz="1050" dirty="0"/>
            </a:p>
            <a:p>
              <a:r>
                <a:rPr lang="en-US" sz="1050" dirty="0"/>
                <a:t>consectetur adipiscing elit. Curabitur purus dui, euismod quis placerat eget, </a:t>
              </a:r>
            </a:p>
          </p:txBody>
        </p:sp>
        <p:sp>
          <p:nvSpPr>
            <p:cNvPr id="21" name="TextBox 20">
              <a:extLst>
                <a:ext uri="{FF2B5EF4-FFF2-40B4-BE49-F238E27FC236}">
                  <a16:creationId xmlns:a16="http://schemas.microsoft.com/office/drawing/2014/main" id="{C28EFCA3-0052-4AF4-93B8-91B229D2426F}"/>
                </a:ext>
              </a:extLst>
            </p:cNvPr>
            <p:cNvSpPr txBox="1"/>
            <p:nvPr/>
          </p:nvSpPr>
          <p:spPr>
            <a:xfrm>
              <a:off x="405239" y="3559981"/>
              <a:ext cx="2671012" cy="188487"/>
            </a:xfrm>
            <a:prstGeom prst="rect">
              <a:avLst/>
            </a:prstGeom>
            <a:noFill/>
          </p:spPr>
          <p:txBody>
            <a:bodyPr wrap="square" lIns="0" tIns="0" rIns="0" bIns="0" rtlCol="0" anchor="b">
              <a:normAutofit/>
            </a:bodyPr>
            <a:lstStyle/>
            <a:p>
              <a:r>
                <a:rPr lang="da-DK" sz="1200" b="1" dirty="0">
                  <a:latin typeface="+mj-lt"/>
                </a:rPr>
                <a:t>Lorem ipsum dolor sit amet</a:t>
              </a:r>
            </a:p>
          </p:txBody>
        </p:sp>
        <p:sp>
          <p:nvSpPr>
            <p:cNvPr id="22" name="TextBox 21">
              <a:extLst>
                <a:ext uri="{FF2B5EF4-FFF2-40B4-BE49-F238E27FC236}">
                  <a16:creationId xmlns:a16="http://schemas.microsoft.com/office/drawing/2014/main" id="{40A8BDA5-0DD1-4E1C-9F05-1E86CB3E861C}"/>
                </a:ext>
              </a:extLst>
            </p:cNvPr>
            <p:cNvSpPr txBox="1"/>
            <p:nvPr/>
          </p:nvSpPr>
          <p:spPr>
            <a:xfrm>
              <a:off x="3374296" y="3462674"/>
              <a:ext cx="2969056" cy="1913244"/>
            </a:xfrm>
            <a:prstGeom prst="rect">
              <a:avLst/>
            </a:prstGeom>
            <a:solidFill>
              <a:schemeClr val="bg2"/>
            </a:solidFill>
            <a:ln>
              <a:noFill/>
            </a:ln>
          </p:spPr>
          <p:txBody>
            <a:bodyPr wrap="square" lIns="81000" tIns="81000" rIns="81000" bIns="81000">
              <a:normAutofit/>
            </a:bodyPr>
            <a:lstStyle/>
            <a:p>
              <a:endParaRPr lang="en-PH" sz="1050" dirty="0"/>
            </a:p>
          </p:txBody>
        </p:sp>
        <p:sp>
          <p:nvSpPr>
            <p:cNvPr id="23" name="TextBox 22">
              <a:extLst>
                <a:ext uri="{FF2B5EF4-FFF2-40B4-BE49-F238E27FC236}">
                  <a16:creationId xmlns:a16="http://schemas.microsoft.com/office/drawing/2014/main" id="{E4E69B1B-C639-4E9F-A271-FB1A93369E99}"/>
                </a:ext>
              </a:extLst>
            </p:cNvPr>
            <p:cNvSpPr txBox="1"/>
            <p:nvPr/>
          </p:nvSpPr>
          <p:spPr>
            <a:xfrm>
              <a:off x="3509156" y="3816542"/>
              <a:ext cx="2671011" cy="1431788"/>
            </a:xfrm>
            <a:prstGeom prst="rect">
              <a:avLst/>
            </a:prstGeom>
            <a:noFill/>
          </p:spPr>
          <p:txBody>
            <a:bodyPr wrap="square" lIns="0" tIns="0" rIns="0" bIns="0" rtlCol="0">
              <a:noAutofit/>
            </a:bodyPr>
            <a:lstStyle/>
            <a:p>
              <a:r>
                <a:rPr lang="en-US" sz="1050" dirty="0"/>
                <a:t>consectetur adipiscing elit. Curabitur purus dui, euismod quis placerat eget, venenatis nec nibh. Mauris sit. Aenean a elit justo. Vivamus laoreet, lorem id iaculis mattis, neque diam blandit nulla,</a:t>
              </a:r>
              <a:br>
                <a:rPr lang="en-US" sz="1050" dirty="0"/>
              </a:br>
              <a:r>
                <a:rPr lang="en-US" sz="1050" dirty="0"/>
                <a:t>et rhoncus diam augue placerat elit. Nullam vitae tincidunt libero. Sed id arcu metus.</a:t>
              </a:r>
            </a:p>
            <a:p>
              <a:endParaRPr lang="en-US" sz="1050" dirty="0"/>
            </a:p>
            <a:p>
              <a:r>
                <a:rPr lang="en-US" sz="1050" dirty="0"/>
                <a:t>consectetur adipiscing elit. Curabitur purus dui, euismod quis placerat eget, </a:t>
              </a:r>
            </a:p>
          </p:txBody>
        </p:sp>
        <p:sp>
          <p:nvSpPr>
            <p:cNvPr id="24" name="TextBox 23">
              <a:extLst>
                <a:ext uri="{FF2B5EF4-FFF2-40B4-BE49-F238E27FC236}">
                  <a16:creationId xmlns:a16="http://schemas.microsoft.com/office/drawing/2014/main" id="{EC167D71-08E4-47B1-B55A-506EB0A9D1D4}"/>
                </a:ext>
              </a:extLst>
            </p:cNvPr>
            <p:cNvSpPr txBox="1"/>
            <p:nvPr/>
          </p:nvSpPr>
          <p:spPr>
            <a:xfrm>
              <a:off x="3509158" y="3559981"/>
              <a:ext cx="2671012" cy="188487"/>
            </a:xfrm>
            <a:prstGeom prst="rect">
              <a:avLst/>
            </a:prstGeom>
            <a:noFill/>
          </p:spPr>
          <p:txBody>
            <a:bodyPr wrap="square" lIns="0" tIns="0" rIns="0" bIns="0" rtlCol="0" anchor="b">
              <a:normAutofit/>
            </a:bodyPr>
            <a:lstStyle/>
            <a:p>
              <a:r>
                <a:rPr lang="da-DK" sz="1200" b="1" dirty="0">
                  <a:latin typeface="+mj-lt"/>
                </a:rPr>
                <a:t>Lorem ipsum dolor sit amet</a:t>
              </a:r>
            </a:p>
          </p:txBody>
        </p:sp>
      </p:grpSp>
      <p:sp>
        <p:nvSpPr>
          <p:cNvPr id="28" name="TextBox 27">
            <a:extLst>
              <a:ext uri="{FF2B5EF4-FFF2-40B4-BE49-F238E27FC236}">
                <a16:creationId xmlns:a16="http://schemas.microsoft.com/office/drawing/2014/main" id="{6CB27C2A-FD33-48A1-B0D0-819D49FCE181}"/>
              </a:ext>
            </a:extLst>
          </p:cNvPr>
          <p:cNvSpPr txBox="1"/>
          <p:nvPr/>
        </p:nvSpPr>
        <p:spPr>
          <a:xfrm>
            <a:off x="6872812" y="1497708"/>
            <a:ext cx="1885664" cy="198850"/>
          </a:xfrm>
          <a:prstGeom prst="rect">
            <a:avLst/>
          </a:prstGeom>
          <a:noFill/>
        </p:spPr>
        <p:txBody>
          <a:bodyPr wrap="square" lIns="0" tIns="0" rIns="0" bIns="0" rtlCol="0" anchor="b">
            <a:noAutofit/>
          </a:bodyPr>
          <a:lstStyle/>
          <a:p>
            <a:r>
              <a:rPr lang="en-US" sz="1400" b="1" dirty="0">
                <a:solidFill>
                  <a:schemeClr val="accent3"/>
                </a:solidFill>
                <a:latin typeface="+mj-lt"/>
              </a:rPr>
              <a:t>Key Insight</a:t>
            </a:r>
            <a:endParaRPr lang="en-PH" sz="1400" b="1" dirty="0">
              <a:solidFill>
                <a:schemeClr val="accent3"/>
              </a:solidFill>
              <a:latin typeface="+mj-lt"/>
            </a:endParaRPr>
          </a:p>
        </p:txBody>
      </p:sp>
      <p:sp>
        <p:nvSpPr>
          <p:cNvPr id="29" name="TextBox 28">
            <a:extLst>
              <a:ext uri="{FF2B5EF4-FFF2-40B4-BE49-F238E27FC236}">
                <a16:creationId xmlns:a16="http://schemas.microsoft.com/office/drawing/2014/main" id="{FF286FE7-0FE2-413B-B1D4-ECB11F3588C1}"/>
              </a:ext>
            </a:extLst>
          </p:cNvPr>
          <p:cNvSpPr txBox="1"/>
          <p:nvPr/>
        </p:nvSpPr>
        <p:spPr>
          <a:xfrm>
            <a:off x="6872809" y="1823261"/>
            <a:ext cx="1976039" cy="3537028"/>
          </a:xfrm>
          <a:prstGeom prst="rect">
            <a:avLst/>
          </a:prstGeom>
          <a:noFill/>
        </p:spPr>
        <p:txBody>
          <a:bodyPr wrap="square" lIns="0" tIns="0" rIns="0" bIns="0" rtlCol="0" anchor="t">
            <a:noAutofit/>
          </a:bodyPr>
          <a:lstStyle/>
          <a:p>
            <a:r>
              <a:rPr lang="en-US" sz="1050" dirty="0">
                <a:solidFill>
                  <a:schemeClr val="bg1"/>
                </a:solidFil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p>
          <a:p>
            <a:r>
              <a:rPr lang="en-US" sz="1050" dirty="0">
                <a:solidFill>
                  <a:schemeClr val="bg1"/>
                </a:solidFill>
              </a:rPr>
              <a:t> </a:t>
            </a:r>
          </a:p>
          <a:p>
            <a:pPr marL="203592" indent="-128585">
              <a:buFont typeface="Arial" panose="020B0604020202020204" pitchFamily="34" charset="0"/>
              <a:buChar char="•"/>
            </a:pPr>
            <a:r>
              <a:rPr lang="en-US" sz="1050" dirty="0">
                <a:solidFill>
                  <a:schemeClr val="bg1"/>
                </a:solidFill>
              </a:rPr>
              <a:t>Nullam dolor nisl, euismod eget luctus quis</a:t>
            </a:r>
          </a:p>
          <a:p>
            <a:pPr marL="203592" indent="-128585">
              <a:buFont typeface="Arial" panose="020B0604020202020204" pitchFamily="34" charset="0"/>
              <a:buChar char="•"/>
            </a:pPr>
            <a:r>
              <a:rPr lang="en-US" sz="1050" dirty="0">
                <a:solidFill>
                  <a:schemeClr val="bg1"/>
                </a:solidFill>
              </a:rPr>
              <a:t>Nullam dolor nisl, euismod eget luctus quis</a:t>
            </a:r>
          </a:p>
          <a:p>
            <a:pPr marL="203592" indent="-128585">
              <a:buFont typeface="Arial" panose="020B0604020202020204" pitchFamily="34" charset="0"/>
              <a:buChar char="•"/>
            </a:pPr>
            <a:r>
              <a:rPr lang="en-US" sz="1050" dirty="0">
                <a:solidFill>
                  <a:schemeClr val="bg1"/>
                </a:solidFill>
              </a:rPr>
              <a:t>Nullam dolor nisl, euismod eget luctus quis</a:t>
            </a:r>
          </a:p>
          <a:p>
            <a:pPr marL="203592" indent="-128585">
              <a:buFont typeface="Arial" panose="020B0604020202020204" pitchFamily="34" charset="0"/>
              <a:buChar char="•"/>
            </a:pPr>
            <a:r>
              <a:rPr lang="en-US" sz="1050" dirty="0">
                <a:solidFill>
                  <a:schemeClr val="bg1"/>
                </a:solidFill>
              </a:rPr>
              <a:t>Nullam dolor nisl, euismod eget luctus quis</a:t>
            </a:r>
          </a:p>
          <a:p>
            <a:pPr marL="203592" indent="-128585">
              <a:buFont typeface="Arial" panose="020B0604020202020204" pitchFamily="34" charset="0"/>
              <a:buChar char="•"/>
            </a:pPr>
            <a:endParaRPr lang="en-US" sz="1050" dirty="0">
              <a:solidFill>
                <a:schemeClr val="bg1"/>
              </a:solidFill>
            </a:endParaRPr>
          </a:p>
        </p:txBody>
      </p:sp>
      <p:cxnSp>
        <p:nvCxnSpPr>
          <p:cNvPr id="30" name="Straight Connector 29">
            <a:extLst>
              <a:ext uri="{FF2B5EF4-FFF2-40B4-BE49-F238E27FC236}">
                <a16:creationId xmlns:a16="http://schemas.microsoft.com/office/drawing/2014/main" id="{3C0177F1-F098-4D1E-8959-FD1B0C0011ED}"/>
              </a:ext>
            </a:extLst>
          </p:cNvPr>
          <p:cNvCxnSpPr/>
          <p:nvPr/>
        </p:nvCxnSpPr>
        <p:spPr>
          <a:xfrm>
            <a:off x="6872812" y="1768702"/>
            <a:ext cx="201244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4523083"/>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p:txBody>
          <a:bodyPr>
            <a:normAutofit/>
          </a:bodyPr>
          <a:lstStyle/>
          <a:p>
            <a:r>
              <a:rPr lang="en-US" b="1" dirty="0"/>
              <a:t>Column Chart with Data Table</a:t>
            </a:r>
          </a:p>
        </p:txBody>
      </p:sp>
      <p:sp>
        <p:nvSpPr>
          <p:cNvPr id="4" name="Slide Number Placeholder 3">
            <a:extLst>
              <a:ext uri="{FF2B5EF4-FFF2-40B4-BE49-F238E27FC236}">
                <a16:creationId xmlns:a16="http://schemas.microsoft.com/office/drawing/2014/main" id="{CB186C12-4FBC-4DDB-BFF8-11472C6F6B16}"/>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200</a:t>
            </a:fld>
            <a:endParaRPr lang="en-PH" dirty="0"/>
          </a:p>
        </p:txBody>
      </p:sp>
      <p:grpSp>
        <p:nvGrpSpPr>
          <p:cNvPr id="3" name="Group 2">
            <a:extLst>
              <a:ext uri="{FF2B5EF4-FFF2-40B4-BE49-F238E27FC236}">
                <a16:creationId xmlns:a16="http://schemas.microsoft.com/office/drawing/2014/main" id="{3BC38C25-FE9F-408B-B5BC-2A9109CCACAC}"/>
              </a:ext>
            </a:extLst>
          </p:cNvPr>
          <p:cNvGrpSpPr/>
          <p:nvPr/>
        </p:nvGrpSpPr>
        <p:grpSpPr>
          <a:xfrm>
            <a:off x="1458501" y="1319514"/>
            <a:ext cx="7390349" cy="424999"/>
            <a:chOff x="1458501" y="1864823"/>
            <a:chExt cx="7390349" cy="424999"/>
          </a:xfrm>
        </p:grpSpPr>
        <p:sp>
          <p:nvSpPr>
            <p:cNvPr id="5" name="TextBox 4">
              <a:extLst>
                <a:ext uri="{FF2B5EF4-FFF2-40B4-BE49-F238E27FC236}">
                  <a16:creationId xmlns:a16="http://schemas.microsoft.com/office/drawing/2014/main" id="{936DEBE1-E570-48B5-A237-25F21B502AB3}"/>
                </a:ext>
              </a:extLst>
            </p:cNvPr>
            <p:cNvSpPr txBox="1"/>
            <p:nvPr/>
          </p:nvSpPr>
          <p:spPr>
            <a:xfrm>
              <a:off x="1459725" y="1864823"/>
              <a:ext cx="7389125"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7" name="ee4pContent4">
              <a:extLst>
                <a:ext uri="{FF2B5EF4-FFF2-40B4-BE49-F238E27FC236}">
                  <a16:creationId xmlns:a16="http://schemas.microsoft.com/office/drawing/2014/main" id="{3867CB39-79D8-42C8-9DD2-2CA07827F25E}"/>
                </a:ext>
              </a:extLst>
            </p:cNvPr>
            <p:cNvSpPr txBox="1"/>
            <p:nvPr/>
          </p:nvSpPr>
          <p:spPr>
            <a:xfrm>
              <a:off x="1458501" y="2079146"/>
              <a:ext cx="7390349"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a:t>
              </a:r>
              <a:endParaRPr lang="en-PH" dirty="0">
                <a:solidFill>
                  <a:schemeClr val="tx1"/>
                </a:solidFill>
                <a:latin typeface="+mn-lt"/>
              </a:endParaRPr>
            </a:p>
          </p:txBody>
        </p:sp>
      </p:grpSp>
      <p:graphicFrame>
        <p:nvGraphicFramePr>
          <p:cNvPr id="9" name="Table 33">
            <a:extLst>
              <a:ext uri="{FF2B5EF4-FFF2-40B4-BE49-F238E27FC236}">
                <a16:creationId xmlns:a16="http://schemas.microsoft.com/office/drawing/2014/main" id="{982056BF-36C0-47A1-938B-D59C3F5A6309}"/>
              </a:ext>
            </a:extLst>
          </p:cNvPr>
          <p:cNvGraphicFramePr>
            <a:graphicFrameLocks noGrp="1"/>
          </p:cNvGraphicFramePr>
          <p:nvPr>
            <p:extLst>
              <p:ext uri="{D42A27DB-BD31-4B8C-83A1-F6EECF244321}">
                <p14:modId xmlns:p14="http://schemas.microsoft.com/office/powerpoint/2010/main" val="3750140934"/>
              </p:ext>
            </p:extLst>
          </p:nvPr>
        </p:nvGraphicFramePr>
        <p:xfrm>
          <a:off x="340520" y="5063975"/>
          <a:ext cx="8417405" cy="786104"/>
        </p:xfrm>
        <a:graphic>
          <a:graphicData uri="http://schemas.openxmlformats.org/drawingml/2006/table">
            <a:tbl>
              <a:tblPr firstRow="1" bandRow="1">
                <a:tableStyleId>{5C22544A-7EE6-4342-B048-85BDC9FD1C3A}</a:tableStyleId>
              </a:tblPr>
              <a:tblGrid>
                <a:gridCol w="1326275">
                  <a:extLst>
                    <a:ext uri="{9D8B030D-6E8A-4147-A177-3AD203B41FA5}">
                      <a16:colId xmlns:a16="http://schemas.microsoft.com/office/drawing/2014/main" val="1131512893"/>
                    </a:ext>
                  </a:extLst>
                </a:gridCol>
                <a:gridCol w="709113">
                  <a:extLst>
                    <a:ext uri="{9D8B030D-6E8A-4147-A177-3AD203B41FA5}">
                      <a16:colId xmlns:a16="http://schemas.microsoft.com/office/drawing/2014/main" val="3783800812"/>
                    </a:ext>
                  </a:extLst>
                </a:gridCol>
                <a:gridCol w="709113">
                  <a:extLst>
                    <a:ext uri="{9D8B030D-6E8A-4147-A177-3AD203B41FA5}">
                      <a16:colId xmlns:a16="http://schemas.microsoft.com/office/drawing/2014/main" val="3573553626"/>
                    </a:ext>
                  </a:extLst>
                </a:gridCol>
                <a:gridCol w="709113">
                  <a:extLst>
                    <a:ext uri="{9D8B030D-6E8A-4147-A177-3AD203B41FA5}">
                      <a16:colId xmlns:a16="http://schemas.microsoft.com/office/drawing/2014/main" val="2289965958"/>
                    </a:ext>
                  </a:extLst>
                </a:gridCol>
                <a:gridCol w="709113">
                  <a:extLst>
                    <a:ext uri="{9D8B030D-6E8A-4147-A177-3AD203B41FA5}">
                      <a16:colId xmlns:a16="http://schemas.microsoft.com/office/drawing/2014/main" val="1618023311"/>
                    </a:ext>
                  </a:extLst>
                </a:gridCol>
                <a:gridCol w="709113">
                  <a:extLst>
                    <a:ext uri="{9D8B030D-6E8A-4147-A177-3AD203B41FA5}">
                      <a16:colId xmlns:a16="http://schemas.microsoft.com/office/drawing/2014/main" val="123741046"/>
                    </a:ext>
                  </a:extLst>
                </a:gridCol>
                <a:gridCol w="709113">
                  <a:extLst>
                    <a:ext uri="{9D8B030D-6E8A-4147-A177-3AD203B41FA5}">
                      <a16:colId xmlns:a16="http://schemas.microsoft.com/office/drawing/2014/main" val="2419375558"/>
                    </a:ext>
                  </a:extLst>
                </a:gridCol>
                <a:gridCol w="709113">
                  <a:extLst>
                    <a:ext uri="{9D8B030D-6E8A-4147-A177-3AD203B41FA5}">
                      <a16:colId xmlns:a16="http://schemas.microsoft.com/office/drawing/2014/main" val="3472574904"/>
                    </a:ext>
                  </a:extLst>
                </a:gridCol>
                <a:gridCol w="709113">
                  <a:extLst>
                    <a:ext uri="{9D8B030D-6E8A-4147-A177-3AD203B41FA5}">
                      <a16:colId xmlns:a16="http://schemas.microsoft.com/office/drawing/2014/main" val="433634446"/>
                    </a:ext>
                  </a:extLst>
                </a:gridCol>
                <a:gridCol w="709113">
                  <a:extLst>
                    <a:ext uri="{9D8B030D-6E8A-4147-A177-3AD203B41FA5}">
                      <a16:colId xmlns:a16="http://schemas.microsoft.com/office/drawing/2014/main" val="4095200447"/>
                    </a:ext>
                  </a:extLst>
                </a:gridCol>
                <a:gridCol w="709113">
                  <a:extLst>
                    <a:ext uri="{9D8B030D-6E8A-4147-A177-3AD203B41FA5}">
                      <a16:colId xmlns:a16="http://schemas.microsoft.com/office/drawing/2014/main" val="4146609654"/>
                    </a:ext>
                  </a:extLst>
                </a:gridCol>
              </a:tblGrid>
              <a:tr h="3930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Lorem ipsum dolor </a:t>
                      </a:r>
                    </a:p>
                  </a:txBody>
                  <a:tcPr marL="68580" marR="68580" marT="34290" marB="34290" anchor="ctr">
                    <a:lnL w="12700" cmpd="sng">
                      <a:noFill/>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3996664"/>
                  </a:ext>
                </a:extLst>
              </a:tr>
              <a:tr h="3930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Lorem ipsum dolor </a:t>
                      </a:r>
                    </a:p>
                  </a:txBody>
                  <a:tcPr marL="68580" marR="68580" marT="34290" marB="34290" anchor="ctr">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XX%</a:t>
                      </a:r>
                      <a:endParaRPr kumimoji="0" lang="en-PH" sz="1000" b="1" i="0" u="none" strike="noStrike" kern="1200" cap="none" spc="0" normalizeH="0" baseline="0" noProof="0" dirty="0">
                        <a:ln>
                          <a:noFill/>
                        </a:ln>
                        <a:solidFill>
                          <a:srgbClr val="1A1A1A"/>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mpd="sng">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2774500"/>
                  </a:ext>
                </a:extLst>
              </a:tr>
            </a:tbl>
          </a:graphicData>
        </a:graphic>
      </p:graphicFrame>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2402109449"/>
              </p:ext>
            </p:extLst>
          </p:nvPr>
        </p:nvGraphicFramePr>
        <p:xfrm>
          <a:off x="293915" y="2407229"/>
          <a:ext cx="8551865" cy="2539358"/>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Box 10">
            <a:extLst>
              <a:ext uri="{FF2B5EF4-FFF2-40B4-BE49-F238E27FC236}">
                <a16:creationId xmlns:a16="http://schemas.microsoft.com/office/drawing/2014/main" id="{30BE4EBF-0EAE-4B7C-81E4-4EF8C6B796BB}"/>
              </a:ext>
            </a:extLst>
          </p:cNvPr>
          <p:cNvSpPr txBox="1"/>
          <p:nvPr/>
        </p:nvSpPr>
        <p:spPr>
          <a:xfrm>
            <a:off x="6503672" y="2367505"/>
            <a:ext cx="2087672" cy="289060"/>
          </a:xfrm>
          <a:prstGeom prst="rect">
            <a:avLst/>
          </a:prstGeom>
          <a:solidFill>
            <a:schemeClr val="bg2"/>
          </a:solidFill>
          <a:ln>
            <a:solidFill>
              <a:schemeClr val="accent1"/>
            </a:solidFill>
          </a:ln>
        </p:spPr>
        <p:txBody>
          <a:bodyPr wrap="square" lIns="54000" tIns="54000" rIns="54000" bIns="27000" rtlCol="0" anchor="ctr">
            <a:normAutofit fontScale="92500" lnSpcReduction="20000"/>
          </a:bodyPr>
          <a:lstStyle/>
          <a:p>
            <a:r>
              <a:rPr lang="en-US" sz="1050" b="1" dirty="0">
                <a:solidFill>
                  <a:schemeClr val="tx2"/>
                </a:solidFill>
                <a:latin typeface="+mj-lt"/>
              </a:rPr>
              <a:t>XXX - </a:t>
            </a:r>
            <a:r>
              <a:rPr lang="en-US" sz="750" dirty="0"/>
              <a:t>Lorem ipsum dolor sit amet, consectetur</a:t>
            </a:r>
            <a:endParaRPr lang="en-PH" sz="825" dirty="0"/>
          </a:p>
        </p:txBody>
      </p:sp>
      <p:cxnSp>
        <p:nvCxnSpPr>
          <p:cNvPr id="13" name="Straight Connector 12">
            <a:extLst>
              <a:ext uri="{FF2B5EF4-FFF2-40B4-BE49-F238E27FC236}">
                <a16:creationId xmlns:a16="http://schemas.microsoft.com/office/drawing/2014/main" id="{A9FED4B4-03B7-43B3-BAE8-5EAE6BB61FBA}"/>
              </a:ext>
            </a:extLst>
          </p:cNvPr>
          <p:cNvCxnSpPr>
            <a:cxnSpLocks/>
          </p:cNvCxnSpPr>
          <p:nvPr/>
        </p:nvCxnSpPr>
        <p:spPr>
          <a:xfrm>
            <a:off x="7744823" y="2656566"/>
            <a:ext cx="0" cy="66575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6" name="Straight Connector 5">
            <a:extLst>
              <a:ext uri="{FF2B5EF4-FFF2-40B4-BE49-F238E27FC236}">
                <a16:creationId xmlns:a16="http://schemas.microsoft.com/office/drawing/2014/main" id="{13C58216-2493-41C2-8982-B647FC3EECBE}"/>
              </a:ext>
            </a:extLst>
          </p:cNvPr>
          <p:cNvCxnSpPr>
            <a:cxnSpLocks/>
          </p:cNvCxnSpPr>
          <p:nvPr/>
        </p:nvCxnSpPr>
        <p:spPr>
          <a:xfrm>
            <a:off x="1850990" y="2027433"/>
            <a:ext cx="3192780" cy="0"/>
          </a:xfrm>
          <a:prstGeom prst="line">
            <a:avLst/>
          </a:prstGeom>
          <a:ln>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CEE6F48F-5F61-42D1-8CD9-1077426E9BB6}"/>
              </a:ext>
            </a:extLst>
          </p:cNvPr>
          <p:cNvCxnSpPr>
            <a:cxnSpLocks/>
          </p:cNvCxnSpPr>
          <p:nvPr/>
        </p:nvCxnSpPr>
        <p:spPr>
          <a:xfrm>
            <a:off x="5385497" y="2027433"/>
            <a:ext cx="3192780" cy="0"/>
          </a:xfrm>
          <a:prstGeom prst="line">
            <a:avLst/>
          </a:prstGeom>
          <a:ln>
            <a:headEnd type="diamond"/>
            <a:tailEnd type="diamond"/>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E24FB753-7B7F-4BE0-ACF7-5F0BE7E01D32}"/>
              </a:ext>
            </a:extLst>
          </p:cNvPr>
          <p:cNvSpPr/>
          <p:nvPr/>
        </p:nvSpPr>
        <p:spPr>
          <a:xfrm rot="5400000">
            <a:off x="3327471" y="1182513"/>
            <a:ext cx="239821" cy="1684796"/>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050" dirty="0">
                <a:solidFill>
                  <a:schemeClr val="tx1"/>
                </a:solidFill>
              </a:rPr>
              <a:t>xxxxxx</a:t>
            </a:r>
            <a:endParaRPr lang="en-PH" sz="1050" dirty="0">
              <a:solidFill>
                <a:schemeClr val="tx1"/>
              </a:solidFill>
            </a:endParaRPr>
          </a:p>
        </p:txBody>
      </p:sp>
      <p:sp>
        <p:nvSpPr>
          <p:cNvPr id="16" name="Rectangle 15">
            <a:extLst>
              <a:ext uri="{FF2B5EF4-FFF2-40B4-BE49-F238E27FC236}">
                <a16:creationId xmlns:a16="http://schemas.microsoft.com/office/drawing/2014/main" id="{D8835395-E77B-480D-BC09-EC1874B8C60E}"/>
              </a:ext>
            </a:extLst>
          </p:cNvPr>
          <p:cNvSpPr/>
          <p:nvPr/>
        </p:nvSpPr>
        <p:spPr>
          <a:xfrm rot="5400000">
            <a:off x="6861980" y="1182513"/>
            <a:ext cx="239821" cy="1684796"/>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050" dirty="0">
                <a:solidFill>
                  <a:schemeClr val="tx1"/>
                </a:solidFill>
              </a:rPr>
              <a:t>xxxxxx</a:t>
            </a:r>
            <a:endParaRPr lang="en-PH" sz="1050" dirty="0">
              <a:solidFill>
                <a:schemeClr val="tx1"/>
              </a:solidFill>
            </a:endParaRPr>
          </a:p>
        </p:txBody>
      </p:sp>
    </p:spTree>
    <p:extLst>
      <p:ext uri="{BB962C8B-B14F-4D97-AF65-F5344CB8AC3E}">
        <p14:creationId xmlns:p14="http://schemas.microsoft.com/office/powerpoint/2010/main" val="392197742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Column Chart with Highlight Band</a:t>
            </a:r>
          </a:p>
        </p:txBody>
      </p:sp>
      <p:sp>
        <p:nvSpPr>
          <p:cNvPr id="9" name="Slide Number Placeholder 8">
            <a:extLst>
              <a:ext uri="{FF2B5EF4-FFF2-40B4-BE49-F238E27FC236}">
                <a16:creationId xmlns:a16="http://schemas.microsoft.com/office/drawing/2014/main" id="{EEA5DE19-4FD2-4EC1-818B-91BCC015A42F}"/>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201</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3196017388"/>
              </p:ext>
            </p:extLst>
          </p:nvPr>
        </p:nvGraphicFramePr>
        <p:xfrm>
          <a:off x="765811" y="1848932"/>
          <a:ext cx="8079969" cy="1845039"/>
        </p:xfrm>
        <a:graphic>
          <a:graphicData uri="http://schemas.openxmlformats.org/drawingml/2006/chart">
            <c:chart xmlns:c="http://schemas.openxmlformats.org/drawingml/2006/chart" xmlns:r="http://schemas.openxmlformats.org/officeDocument/2006/relationships" r:id="rId2"/>
          </a:graphicData>
        </a:graphic>
      </p:graphicFrame>
      <p:sp>
        <p:nvSpPr>
          <p:cNvPr id="4" name="Rectangle 3">
            <a:extLst>
              <a:ext uri="{FF2B5EF4-FFF2-40B4-BE49-F238E27FC236}">
                <a16:creationId xmlns:a16="http://schemas.microsoft.com/office/drawing/2014/main" id="{81B17645-6791-4663-82D0-6966E808D0B9}"/>
              </a:ext>
            </a:extLst>
          </p:cNvPr>
          <p:cNvSpPr/>
          <p:nvPr/>
        </p:nvSpPr>
        <p:spPr>
          <a:xfrm>
            <a:off x="1276923" y="3621754"/>
            <a:ext cx="1210281" cy="278876"/>
          </a:xfrm>
          <a:prstGeom prst="rect">
            <a:avLst/>
          </a:prstGeom>
          <a:solidFill>
            <a:schemeClr val="bg2"/>
          </a:solidFill>
          <a:ln>
            <a:solidFill>
              <a:srgbClr val="74EEF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tx2"/>
                </a:solidFill>
              </a:rPr>
              <a:t>Lorem ipsum</a:t>
            </a:r>
            <a:endParaRPr lang="en-PH" sz="900" b="1" dirty="0">
              <a:solidFill>
                <a:schemeClr val="tx2"/>
              </a:solidFill>
            </a:endParaRPr>
          </a:p>
        </p:txBody>
      </p:sp>
      <p:sp>
        <p:nvSpPr>
          <p:cNvPr id="15" name="Rectangle 14">
            <a:extLst>
              <a:ext uri="{FF2B5EF4-FFF2-40B4-BE49-F238E27FC236}">
                <a16:creationId xmlns:a16="http://schemas.microsoft.com/office/drawing/2014/main" id="{606F8192-4B15-45E2-9C9F-6A8AA1E427AC}"/>
              </a:ext>
            </a:extLst>
          </p:cNvPr>
          <p:cNvSpPr/>
          <p:nvPr/>
        </p:nvSpPr>
        <p:spPr>
          <a:xfrm>
            <a:off x="7341584" y="3621754"/>
            <a:ext cx="1205848" cy="278876"/>
          </a:xfrm>
          <a:prstGeom prst="rect">
            <a:avLst/>
          </a:prstGeom>
          <a:solidFill>
            <a:schemeClr val="bg2"/>
          </a:solidFill>
          <a:ln>
            <a:solidFill>
              <a:srgbClr val="74EEF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tx2"/>
                </a:solidFill>
              </a:rPr>
              <a:t>Lorem ipsum</a:t>
            </a:r>
            <a:endParaRPr lang="en-PH" sz="900" b="1" dirty="0">
              <a:solidFill>
                <a:schemeClr val="tx2"/>
              </a:solidFill>
            </a:endParaRPr>
          </a:p>
        </p:txBody>
      </p:sp>
      <p:sp>
        <p:nvSpPr>
          <p:cNvPr id="16" name="Rectangle 15">
            <a:extLst>
              <a:ext uri="{FF2B5EF4-FFF2-40B4-BE49-F238E27FC236}">
                <a16:creationId xmlns:a16="http://schemas.microsoft.com/office/drawing/2014/main" id="{D8C930A5-CB61-481E-A4AB-8D4ACB501884}"/>
              </a:ext>
            </a:extLst>
          </p:cNvPr>
          <p:cNvSpPr/>
          <p:nvPr/>
        </p:nvSpPr>
        <p:spPr>
          <a:xfrm>
            <a:off x="2796413" y="3621754"/>
            <a:ext cx="1205848" cy="2788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tx2"/>
                </a:solidFill>
              </a:rPr>
              <a:t>Lorem ipsum</a:t>
            </a:r>
            <a:endParaRPr lang="en-PH" sz="900" b="1" dirty="0">
              <a:solidFill>
                <a:schemeClr val="tx2"/>
              </a:solidFill>
            </a:endParaRPr>
          </a:p>
        </p:txBody>
      </p:sp>
      <p:sp>
        <p:nvSpPr>
          <p:cNvPr id="17" name="Rectangle 16">
            <a:extLst>
              <a:ext uri="{FF2B5EF4-FFF2-40B4-BE49-F238E27FC236}">
                <a16:creationId xmlns:a16="http://schemas.microsoft.com/office/drawing/2014/main" id="{C1F19F65-F02B-4513-9E55-B51F73F92862}"/>
              </a:ext>
            </a:extLst>
          </p:cNvPr>
          <p:cNvSpPr/>
          <p:nvPr/>
        </p:nvSpPr>
        <p:spPr>
          <a:xfrm>
            <a:off x="4311470" y="3621754"/>
            <a:ext cx="1205848" cy="2788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tx2"/>
                </a:solidFill>
              </a:rPr>
              <a:t>Lorem ipsum</a:t>
            </a:r>
            <a:endParaRPr lang="en-PH" sz="900" b="1" dirty="0">
              <a:solidFill>
                <a:schemeClr val="tx2"/>
              </a:solidFill>
            </a:endParaRPr>
          </a:p>
        </p:txBody>
      </p:sp>
      <p:sp>
        <p:nvSpPr>
          <p:cNvPr id="18" name="Rectangle 17">
            <a:extLst>
              <a:ext uri="{FF2B5EF4-FFF2-40B4-BE49-F238E27FC236}">
                <a16:creationId xmlns:a16="http://schemas.microsoft.com/office/drawing/2014/main" id="{E425AFBD-8B21-4135-AE92-B2519AD8D3B4}"/>
              </a:ext>
            </a:extLst>
          </p:cNvPr>
          <p:cNvSpPr/>
          <p:nvPr/>
        </p:nvSpPr>
        <p:spPr>
          <a:xfrm>
            <a:off x="5826527" y="3621754"/>
            <a:ext cx="1205848" cy="2788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tx2"/>
                </a:solidFill>
              </a:rPr>
              <a:t>Lorem ipsum</a:t>
            </a:r>
            <a:endParaRPr lang="en-PH" sz="900" b="1" dirty="0">
              <a:solidFill>
                <a:schemeClr val="tx2"/>
              </a:solidFill>
            </a:endParaRPr>
          </a:p>
        </p:txBody>
      </p:sp>
      <p:sp>
        <p:nvSpPr>
          <p:cNvPr id="19" name="TextBox 18">
            <a:extLst>
              <a:ext uri="{FF2B5EF4-FFF2-40B4-BE49-F238E27FC236}">
                <a16:creationId xmlns:a16="http://schemas.microsoft.com/office/drawing/2014/main" id="{77BCFB3D-AF20-4B31-9BB4-236DBB094900}"/>
              </a:ext>
            </a:extLst>
          </p:cNvPr>
          <p:cNvSpPr txBox="1"/>
          <p:nvPr/>
        </p:nvSpPr>
        <p:spPr>
          <a:xfrm>
            <a:off x="1276923" y="4028016"/>
            <a:ext cx="1205848" cy="906816"/>
          </a:xfrm>
          <a:prstGeom prst="rect">
            <a:avLst/>
          </a:prstGeom>
          <a:noFill/>
        </p:spPr>
        <p:txBody>
          <a:bodyPr wrap="square" lIns="0" tIns="0" rIns="0" bIns="0" rtlCol="0">
            <a:normAutofit fontScale="92500" lnSpcReduction="10000"/>
          </a:bodyPr>
          <a:lstStyle/>
          <a:p>
            <a:pPr algn="ctr"/>
            <a:r>
              <a:rPr lang="en-US" sz="825" dirty="0"/>
              <a:t>Lorem ipsum dolor sit amet, consectetur adipiscing elit. Ut tempor, quam et mattis pulvinar, mauris ligula suscipit arcu, sed elementum diam leo at magna. </a:t>
            </a:r>
            <a:endParaRPr lang="en-PH" sz="825" dirty="0"/>
          </a:p>
        </p:txBody>
      </p:sp>
      <p:sp>
        <p:nvSpPr>
          <p:cNvPr id="20" name="TextBox 19">
            <a:extLst>
              <a:ext uri="{FF2B5EF4-FFF2-40B4-BE49-F238E27FC236}">
                <a16:creationId xmlns:a16="http://schemas.microsoft.com/office/drawing/2014/main" id="{C3FA4FBE-2C4A-4D7F-8D91-7255511813EB}"/>
              </a:ext>
            </a:extLst>
          </p:cNvPr>
          <p:cNvSpPr txBox="1"/>
          <p:nvPr/>
        </p:nvSpPr>
        <p:spPr>
          <a:xfrm>
            <a:off x="2793088" y="4028016"/>
            <a:ext cx="1205848" cy="906816"/>
          </a:xfrm>
          <a:prstGeom prst="rect">
            <a:avLst/>
          </a:prstGeom>
          <a:noFill/>
        </p:spPr>
        <p:txBody>
          <a:bodyPr wrap="square" lIns="0" tIns="0" rIns="0" bIns="0" rtlCol="0">
            <a:normAutofit fontScale="92500" lnSpcReduction="10000"/>
          </a:bodyPr>
          <a:lstStyle/>
          <a:p>
            <a:pPr algn="ctr"/>
            <a:r>
              <a:rPr lang="en-US" sz="825" dirty="0"/>
              <a:t>Lorem ipsum dolor sit amet, consectetur adipiscing elit. Ut tempor, quam et mattis pulvinar, mauris ligula suscipit arcu, sed elementum diam leo at magna. </a:t>
            </a:r>
            <a:endParaRPr lang="en-PH" sz="825" dirty="0"/>
          </a:p>
        </p:txBody>
      </p:sp>
      <p:sp>
        <p:nvSpPr>
          <p:cNvPr id="21" name="TextBox 20">
            <a:extLst>
              <a:ext uri="{FF2B5EF4-FFF2-40B4-BE49-F238E27FC236}">
                <a16:creationId xmlns:a16="http://schemas.microsoft.com/office/drawing/2014/main" id="{87308E82-92D8-4E7B-A68E-5EA2E1B61C56}"/>
              </a:ext>
            </a:extLst>
          </p:cNvPr>
          <p:cNvSpPr txBox="1"/>
          <p:nvPr/>
        </p:nvSpPr>
        <p:spPr>
          <a:xfrm>
            <a:off x="4309253" y="4028016"/>
            <a:ext cx="1205848" cy="906816"/>
          </a:xfrm>
          <a:prstGeom prst="rect">
            <a:avLst/>
          </a:prstGeom>
          <a:noFill/>
        </p:spPr>
        <p:txBody>
          <a:bodyPr wrap="square" lIns="0" tIns="0" rIns="0" bIns="0" rtlCol="0">
            <a:normAutofit fontScale="92500" lnSpcReduction="10000"/>
          </a:bodyPr>
          <a:lstStyle/>
          <a:p>
            <a:pPr algn="ctr"/>
            <a:r>
              <a:rPr lang="en-US" sz="825" dirty="0"/>
              <a:t>Lorem ipsum dolor sit amet, consectetur adipiscing elit. Ut tempor, quam et mattis pulvinar, mauris ligula suscipit arcu, sed elementum diam leo at magna. </a:t>
            </a:r>
            <a:endParaRPr lang="en-PH" sz="825" dirty="0"/>
          </a:p>
        </p:txBody>
      </p:sp>
      <p:sp>
        <p:nvSpPr>
          <p:cNvPr id="22" name="TextBox 21">
            <a:extLst>
              <a:ext uri="{FF2B5EF4-FFF2-40B4-BE49-F238E27FC236}">
                <a16:creationId xmlns:a16="http://schemas.microsoft.com/office/drawing/2014/main" id="{5853F4DE-3B68-4662-A5D8-69D4FA22D010}"/>
              </a:ext>
            </a:extLst>
          </p:cNvPr>
          <p:cNvSpPr txBox="1"/>
          <p:nvPr/>
        </p:nvSpPr>
        <p:spPr>
          <a:xfrm>
            <a:off x="5825418" y="4028016"/>
            <a:ext cx="1205848" cy="906816"/>
          </a:xfrm>
          <a:prstGeom prst="rect">
            <a:avLst/>
          </a:prstGeom>
          <a:noFill/>
        </p:spPr>
        <p:txBody>
          <a:bodyPr wrap="square" lIns="0" tIns="0" rIns="0" bIns="0" rtlCol="0">
            <a:normAutofit fontScale="92500" lnSpcReduction="10000"/>
          </a:bodyPr>
          <a:lstStyle/>
          <a:p>
            <a:pPr algn="ctr"/>
            <a:r>
              <a:rPr lang="en-US" sz="825" dirty="0"/>
              <a:t>Lorem ipsum dolor sit amet, consectetur adipiscing elit. Ut tempor, quam et mattis pulvinar, mauris ligula suscipit arcu, sed elementum diam leo at magna. </a:t>
            </a:r>
            <a:endParaRPr lang="en-PH" sz="825" dirty="0"/>
          </a:p>
        </p:txBody>
      </p:sp>
      <p:sp>
        <p:nvSpPr>
          <p:cNvPr id="23" name="TextBox 22">
            <a:extLst>
              <a:ext uri="{FF2B5EF4-FFF2-40B4-BE49-F238E27FC236}">
                <a16:creationId xmlns:a16="http://schemas.microsoft.com/office/drawing/2014/main" id="{17A318BD-9FE4-4749-8527-CFBBDCBE8946}"/>
              </a:ext>
            </a:extLst>
          </p:cNvPr>
          <p:cNvSpPr txBox="1"/>
          <p:nvPr/>
        </p:nvSpPr>
        <p:spPr>
          <a:xfrm>
            <a:off x="7341584" y="4028016"/>
            <a:ext cx="1205848" cy="906816"/>
          </a:xfrm>
          <a:prstGeom prst="rect">
            <a:avLst/>
          </a:prstGeom>
          <a:noFill/>
        </p:spPr>
        <p:txBody>
          <a:bodyPr wrap="square" lIns="0" tIns="0" rIns="0" bIns="0" rtlCol="0">
            <a:normAutofit fontScale="92500" lnSpcReduction="10000"/>
          </a:bodyPr>
          <a:lstStyle/>
          <a:p>
            <a:pPr algn="ctr"/>
            <a:r>
              <a:rPr lang="en-US" sz="825" dirty="0"/>
              <a:t>Lorem ipsum dolor sit amet, consectetur adipiscing elit. Ut tempor, quam et mattis pulvinar, mauris ligula suscipit arcu, sed elementum diam leo at magna. </a:t>
            </a:r>
            <a:endParaRPr lang="en-PH" sz="825" dirty="0"/>
          </a:p>
        </p:txBody>
      </p:sp>
      <p:sp>
        <p:nvSpPr>
          <p:cNvPr id="6" name="Right Brace 5">
            <a:extLst>
              <a:ext uri="{FF2B5EF4-FFF2-40B4-BE49-F238E27FC236}">
                <a16:creationId xmlns:a16="http://schemas.microsoft.com/office/drawing/2014/main" id="{9BB7ACF4-A815-4A79-B70B-23BF915D0F8F}"/>
              </a:ext>
            </a:extLst>
          </p:cNvPr>
          <p:cNvSpPr/>
          <p:nvPr/>
        </p:nvSpPr>
        <p:spPr>
          <a:xfrm rot="5400000">
            <a:off x="4744026" y="1087528"/>
            <a:ext cx="257011" cy="7952630"/>
          </a:xfrm>
          <a:prstGeom prst="rightBrace">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sp>
        <p:nvSpPr>
          <p:cNvPr id="24" name="TextBox 23">
            <a:extLst>
              <a:ext uri="{FF2B5EF4-FFF2-40B4-BE49-F238E27FC236}">
                <a16:creationId xmlns:a16="http://schemas.microsoft.com/office/drawing/2014/main" id="{16546AFC-30CB-4D66-BFBB-DB6CE85D5A3C}"/>
              </a:ext>
            </a:extLst>
          </p:cNvPr>
          <p:cNvSpPr txBox="1"/>
          <p:nvPr/>
        </p:nvSpPr>
        <p:spPr>
          <a:xfrm>
            <a:off x="896216" y="5305494"/>
            <a:ext cx="7952630" cy="544585"/>
          </a:xfrm>
          <a:prstGeom prst="rect">
            <a:avLst/>
          </a:prstGeom>
          <a:solidFill>
            <a:schemeClr val="accent5">
              <a:lumMod val="20000"/>
              <a:lumOff val="80000"/>
            </a:schemeClr>
          </a:solidFill>
        </p:spPr>
        <p:txBody>
          <a:bodyPr wrap="square" lIns="54000" tIns="54000" rIns="54000" bIns="54000">
            <a:normAutofit/>
          </a:bodyPr>
          <a:lstStyle/>
          <a:p>
            <a:pPr algn="ctr">
              <a:lnSpc>
                <a:spcPct val="114000"/>
              </a:lnSpc>
            </a:pPr>
            <a:r>
              <a:rPr lang="en-US" sz="1050" b="1" dirty="0"/>
              <a:t>Lorem ipsum dolor sit amet, consectetur adipiscing elit. Ut tempor, quam et mattis pulvinar, </a:t>
            </a:r>
            <a:br>
              <a:rPr lang="en-US" sz="1050" b="1" dirty="0"/>
            </a:br>
            <a:r>
              <a:rPr lang="en-US" sz="1050" b="1" dirty="0"/>
              <a:t>mauris ligula suscipit arcu, sed elementum diam</a:t>
            </a:r>
          </a:p>
        </p:txBody>
      </p:sp>
      <p:sp>
        <p:nvSpPr>
          <p:cNvPr id="25" name="Rectangle 24">
            <a:extLst>
              <a:ext uri="{FF2B5EF4-FFF2-40B4-BE49-F238E27FC236}">
                <a16:creationId xmlns:a16="http://schemas.microsoft.com/office/drawing/2014/main" id="{0D45E5FC-31E0-41DF-A3F8-26D5B6336571}"/>
              </a:ext>
            </a:extLst>
          </p:cNvPr>
          <p:cNvSpPr/>
          <p:nvPr/>
        </p:nvSpPr>
        <p:spPr>
          <a:xfrm>
            <a:off x="269778" y="4028017"/>
            <a:ext cx="660468" cy="7941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050" b="1" dirty="0">
                <a:solidFill>
                  <a:schemeClr val="accent4"/>
                </a:solidFill>
              </a:rPr>
              <a:t>Lorem ipsum</a:t>
            </a:r>
            <a:endParaRPr lang="en-PH" sz="1050" b="1" dirty="0">
              <a:solidFill>
                <a:schemeClr val="accent4"/>
              </a:solidFill>
            </a:endParaRPr>
          </a:p>
        </p:txBody>
      </p:sp>
      <p:sp>
        <p:nvSpPr>
          <p:cNvPr id="30" name="TextBox 29">
            <a:extLst>
              <a:ext uri="{FF2B5EF4-FFF2-40B4-BE49-F238E27FC236}">
                <a16:creationId xmlns:a16="http://schemas.microsoft.com/office/drawing/2014/main" id="{8B36F50F-E1A1-4171-B827-8766046E58BD}"/>
              </a:ext>
            </a:extLst>
          </p:cNvPr>
          <p:cNvSpPr txBox="1"/>
          <p:nvPr/>
        </p:nvSpPr>
        <p:spPr>
          <a:xfrm>
            <a:off x="271001" y="1319514"/>
            <a:ext cx="6448013"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31" name="ee4pContent4">
            <a:extLst>
              <a:ext uri="{FF2B5EF4-FFF2-40B4-BE49-F238E27FC236}">
                <a16:creationId xmlns:a16="http://schemas.microsoft.com/office/drawing/2014/main" id="{997F322C-E2EF-41FC-ABD6-1009E31C502F}"/>
              </a:ext>
            </a:extLst>
          </p:cNvPr>
          <p:cNvSpPr txBox="1"/>
          <p:nvPr/>
        </p:nvSpPr>
        <p:spPr>
          <a:xfrm>
            <a:off x="269778" y="1533836"/>
            <a:ext cx="6448013"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spTree>
    <p:extLst>
      <p:ext uri="{BB962C8B-B14F-4D97-AF65-F5344CB8AC3E}">
        <p14:creationId xmlns:p14="http://schemas.microsoft.com/office/powerpoint/2010/main" val="2556634354"/>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Column Chart with Commentary</a:t>
            </a:r>
          </a:p>
        </p:txBody>
      </p:sp>
      <p:sp>
        <p:nvSpPr>
          <p:cNvPr id="6" name="Slide Number Placeholder 5">
            <a:extLst>
              <a:ext uri="{FF2B5EF4-FFF2-40B4-BE49-F238E27FC236}">
                <a16:creationId xmlns:a16="http://schemas.microsoft.com/office/drawing/2014/main" id="{C4094057-132B-4957-AD9A-6A019CD5B11D}"/>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202</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781294083"/>
              </p:ext>
            </p:extLst>
          </p:nvPr>
        </p:nvGraphicFramePr>
        <p:xfrm>
          <a:off x="269778" y="1851950"/>
          <a:ext cx="3907345" cy="2877034"/>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a:extLst>
              <a:ext uri="{FF2B5EF4-FFF2-40B4-BE49-F238E27FC236}">
                <a16:creationId xmlns:a16="http://schemas.microsoft.com/office/drawing/2014/main" id="{3D7FC249-3FF4-46AE-B1F6-12E9A6CDDCF5}"/>
              </a:ext>
            </a:extLst>
          </p:cNvPr>
          <p:cNvSpPr txBox="1"/>
          <p:nvPr/>
        </p:nvSpPr>
        <p:spPr>
          <a:xfrm>
            <a:off x="272847" y="4885239"/>
            <a:ext cx="3954808" cy="964839"/>
          </a:xfrm>
          <a:prstGeom prst="rect">
            <a:avLst/>
          </a:prstGeom>
          <a:noFill/>
        </p:spPr>
        <p:txBody>
          <a:bodyPr wrap="square" lIns="0" tIns="0" rIns="0" bIns="0" rtlCol="0" anchor="ctr">
            <a:normAutofit/>
          </a:bodyPr>
          <a:lstStyle/>
          <a:p>
            <a:pPr algn="ctr"/>
            <a:r>
              <a:rPr lang="en-US" sz="1000" dirty="0">
                <a:solidFill>
                  <a:schemeClr val="tx2"/>
                </a:solidFill>
              </a:rPr>
              <a:t>Lorem ipsum dolor sit amet, consectetur adipiscing elit. Ut tempor, quam et mattis pulvinar, mauris ligula suscipit arcu, </a:t>
            </a:r>
            <a:br>
              <a:rPr lang="en-US" sz="1000" dirty="0">
                <a:solidFill>
                  <a:schemeClr val="tx2"/>
                </a:solidFill>
              </a:rPr>
            </a:br>
            <a:r>
              <a:rPr lang="en-US" sz="1000" dirty="0">
                <a:solidFill>
                  <a:schemeClr val="tx2"/>
                </a:solidFill>
              </a:rPr>
              <a:t>sed elementum diam leo at magna. Curabitur maximus sodales massa</a:t>
            </a:r>
          </a:p>
        </p:txBody>
      </p:sp>
      <p:cxnSp>
        <p:nvCxnSpPr>
          <p:cNvPr id="4" name="Straight Connector 3">
            <a:extLst>
              <a:ext uri="{FF2B5EF4-FFF2-40B4-BE49-F238E27FC236}">
                <a16:creationId xmlns:a16="http://schemas.microsoft.com/office/drawing/2014/main" id="{CFE8B582-11C0-49BB-8C74-A25BDE550AB2}"/>
              </a:ext>
            </a:extLst>
          </p:cNvPr>
          <p:cNvCxnSpPr>
            <a:cxnSpLocks/>
          </p:cNvCxnSpPr>
          <p:nvPr/>
        </p:nvCxnSpPr>
        <p:spPr>
          <a:xfrm>
            <a:off x="4424423" y="1319518"/>
            <a:ext cx="0" cy="4530560"/>
          </a:xfrm>
          <a:prstGeom prst="line">
            <a:avLst/>
          </a:prstGeom>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79FD4F4A-ECDC-40F1-8240-D0DAE102A442}"/>
              </a:ext>
            </a:extLst>
          </p:cNvPr>
          <p:cNvSpPr txBox="1"/>
          <p:nvPr/>
        </p:nvSpPr>
        <p:spPr>
          <a:xfrm>
            <a:off x="4621196" y="1700295"/>
            <a:ext cx="1990177" cy="4149781"/>
          </a:xfrm>
          <a:prstGeom prst="rect">
            <a:avLst/>
          </a:prstGeom>
          <a:noFill/>
        </p:spPr>
        <p:txBody>
          <a:bodyPr wrap="square" lIns="0" tIns="0" rIns="0" bIns="0" rtlCol="0">
            <a:normAutofit/>
          </a:bodyPr>
          <a:lstStyle/>
          <a:p>
            <a:r>
              <a:rPr lang="en-US" sz="975" b="1" dirty="0"/>
              <a:t>Lorem ipsum dolor sit amet, consectetur adipiscing elit. Ut tempor, quam et mattis pulvinar, mauris ligula suscipit arcu, sed elementum diam leo at magna. Curabitur maximus sodales massa, eu bibendum dui bibendum vel. Suspendisse potenti. </a:t>
            </a:r>
            <a:br>
              <a:rPr lang="en-US" sz="975" b="1" dirty="0"/>
            </a:br>
            <a:endParaRPr lang="en-US" sz="975" b="1" dirty="0"/>
          </a:p>
          <a:p>
            <a:r>
              <a:rPr lang="en-US" sz="975" dirty="0"/>
              <a:t>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a:t>
            </a:r>
            <a:endParaRPr lang="en-PH" sz="975" dirty="0"/>
          </a:p>
        </p:txBody>
      </p:sp>
      <p:sp>
        <p:nvSpPr>
          <p:cNvPr id="14" name="TextBox 13">
            <a:extLst>
              <a:ext uri="{FF2B5EF4-FFF2-40B4-BE49-F238E27FC236}">
                <a16:creationId xmlns:a16="http://schemas.microsoft.com/office/drawing/2014/main" id="{4823B0D9-E0B0-4FA7-8514-BECBA558A39A}"/>
              </a:ext>
            </a:extLst>
          </p:cNvPr>
          <p:cNvSpPr txBox="1"/>
          <p:nvPr/>
        </p:nvSpPr>
        <p:spPr>
          <a:xfrm>
            <a:off x="4621194" y="1319514"/>
            <a:ext cx="3418430" cy="285074"/>
          </a:xfrm>
          <a:prstGeom prst="rect">
            <a:avLst/>
          </a:prstGeom>
          <a:noFill/>
        </p:spPr>
        <p:txBody>
          <a:bodyPr wrap="square" lIns="0" tIns="0" rIns="0" bIns="0" rtlCol="0" anchor="ctr">
            <a:noAutofit/>
          </a:bodyPr>
          <a:lstStyle/>
          <a:p>
            <a:r>
              <a:rPr lang="en-US" sz="1200" b="1" dirty="0">
                <a:solidFill>
                  <a:schemeClr val="accent1"/>
                </a:solidFill>
                <a:latin typeface="+mj-lt"/>
              </a:rPr>
              <a:t>Header</a:t>
            </a:r>
            <a:endParaRPr lang="en-PH" sz="1200" b="1" dirty="0">
              <a:solidFill>
                <a:schemeClr val="accent1"/>
              </a:solidFill>
              <a:latin typeface="+mj-lt"/>
            </a:endParaRPr>
          </a:p>
        </p:txBody>
      </p:sp>
      <p:sp>
        <p:nvSpPr>
          <p:cNvPr id="16" name="TextBox 15">
            <a:extLst>
              <a:ext uri="{FF2B5EF4-FFF2-40B4-BE49-F238E27FC236}">
                <a16:creationId xmlns:a16="http://schemas.microsoft.com/office/drawing/2014/main" id="{7DEC2E10-77B1-47A9-8254-790071A80464}"/>
              </a:ext>
            </a:extLst>
          </p:cNvPr>
          <p:cNvSpPr txBox="1"/>
          <p:nvPr/>
        </p:nvSpPr>
        <p:spPr>
          <a:xfrm>
            <a:off x="6858672" y="1700295"/>
            <a:ext cx="1990177" cy="4149781"/>
          </a:xfrm>
          <a:prstGeom prst="rect">
            <a:avLst/>
          </a:prstGeom>
          <a:noFill/>
        </p:spPr>
        <p:txBody>
          <a:bodyPr wrap="square" lIns="0" tIns="0" rIns="0" bIns="0" rtlCol="0">
            <a:normAutofit/>
          </a:bodyPr>
          <a:lstStyle/>
          <a:p>
            <a:r>
              <a:rPr lang="en-US" sz="975"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lang="en-PH" sz="975" dirty="0"/>
          </a:p>
        </p:txBody>
      </p:sp>
      <p:sp>
        <p:nvSpPr>
          <p:cNvPr id="19" name="TextBox 18">
            <a:extLst>
              <a:ext uri="{FF2B5EF4-FFF2-40B4-BE49-F238E27FC236}">
                <a16:creationId xmlns:a16="http://schemas.microsoft.com/office/drawing/2014/main" id="{C3262579-DA5A-4D52-B893-47E53CB1FB25}"/>
              </a:ext>
            </a:extLst>
          </p:cNvPr>
          <p:cNvSpPr txBox="1"/>
          <p:nvPr/>
        </p:nvSpPr>
        <p:spPr>
          <a:xfrm>
            <a:off x="270519" y="1319514"/>
            <a:ext cx="3906603"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20" name="ee4pContent4">
            <a:extLst>
              <a:ext uri="{FF2B5EF4-FFF2-40B4-BE49-F238E27FC236}">
                <a16:creationId xmlns:a16="http://schemas.microsoft.com/office/drawing/2014/main" id="{6FEA374B-78AD-4C8D-883F-C764C144BA4B}"/>
              </a:ext>
            </a:extLst>
          </p:cNvPr>
          <p:cNvSpPr txBox="1"/>
          <p:nvPr/>
        </p:nvSpPr>
        <p:spPr>
          <a:xfrm>
            <a:off x="269778" y="1533836"/>
            <a:ext cx="3906603"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spTree>
    <p:extLst>
      <p:ext uri="{BB962C8B-B14F-4D97-AF65-F5344CB8AC3E}">
        <p14:creationId xmlns:p14="http://schemas.microsoft.com/office/powerpoint/2010/main" val="136121050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BFE40BB-451A-4221-8897-F02B583A7B6B}"/>
              </a:ext>
            </a:extLst>
          </p:cNvPr>
          <p:cNvSpPr/>
          <p:nvPr/>
        </p:nvSpPr>
        <p:spPr>
          <a:xfrm>
            <a:off x="4424425" y="1319514"/>
            <a:ext cx="4446731" cy="4530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Column Chart with Side Table</a:t>
            </a:r>
          </a:p>
        </p:txBody>
      </p:sp>
      <p:sp>
        <p:nvSpPr>
          <p:cNvPr id="6" name="Slide Number Placeholder 5">
            <a:extLst>
              <a:ext uri="{FF2B5EF4-FFF2-40B4-BE49-F238E27FC236}">
                <a16:creationId xmlns:a16="http://schemas.microsoft.com/office/drawing/2014/main" id="{DC0D3D65-40B1-4EA8-8A7A-BE6D6E9B3F16}"/>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203</a:t>
            </a:fld>
            <a:endParaRPr lang="en-PH" dirty="0"/>
          </a:p>
        </p:txBody>
      </p:sp>
      <p:graphicFrame>
        <p:nvGraphicFramePr>
          <p:cNvPr id="13" name="Table 12">
            <a:extLst>
              <a:ext uri="{FF2B5EF4-FFF2-40B4-BE49-F238E27FC236}">
                <a16:creationId xmlns:a16="http://schemas.microsoft.com/office/drawing/2014/main" id="{B14A74A1-C66F-4115-8586-F1429145CFC4}"/>
              </a:ext>
            </a:extLst>
          </p:cNvPr>
          <p:cNvGraphicFramePr>
            <a:graphicFrameLocks noGrp="1"/>
          </p:cNvGraphicFramePr>
          <p:nvPr>
            <p:extLst>
              <p:ext uri="{D42A27DB-BD31-4B8C-83A1-F6EECF244321}">
                <p14:modId xmlns:p14="http://schemas.microsoft.com/office/powerpoint/2010/main" val="2760519677"/>
              </p:ext>
            </p:extLst>
          </p:nvPr>
        </p:nvGraphicFramePr>
        <p:xfrm>
          <a:off x="4613347" y="1744512"/>
          <a:ext cx="4068882" cy="2865681"/>
        </p:xfrm>
        <a:graphic>
          <a:graphicData uri="http://schemas.openxmlformats.org/drawingml/2006/table">
            <a:tbl>
              <a:tblPr firstRow="1" bandRow="1"/>
              <a:tblGrid>
                <a:gridCol w="1356294">
                  <a:extLst>
                    <a:ext uri="{9D8B030D-6E8A-4147-A177-3AD203B41FA5}">
                      <a16:colId xmlns:a16="http://schemas.microsoft.com/office/drawing/2014/main" val="2908752078"/>
                    </a:ext>
                  </a:extLst>
                </a:gridCol>
                <a:gridCol w="1356294">
                  <a:extLst>
                    <a:ext uri="{9D8B030D-6E8A-4147-A177-3AD203B41FA5}">
                      <a16:colId xmlns:a16="http://schemas.microsoft.com/office/drawing/2014/main" val="683587158"/>
                    </a:ext>
                  </a:extLst>
                </a:gridCol>
                <a:gridCol w="1356294">
                  <a:extLst>
                    <a:ext uri="{9D8B030D-6E8A-4147-A177-3AD203B41FA5}">
                      <a16:colId xmlns:a16="http://schemas.microsoft.com/office/drawing/2014/main" val="266922135"/>
                    </a:ext>
                  </a:extLst>
                </a:gridCol>
              </a:tblGrid>
              <a:tr h="427887">
                <a:tc>
                  <a:txBody>
                    <a:bodyPr/>
                    <a:lstStyle>
                      <a:lvl1pPr marL="0" algn="l" defTabSz="914400" rtl="0" eaLnBrk="1" latinLnBrk="0" hangingPunct="1">
                        <a:defRPr sz="1800" b="1" kern="1200">
                          <a:solidFill>
                            <a:schemeClr val="lt1"/>
                          </a:solidFill>
                          <a:latin typeface="Montserrat"/>
                        </a:defRPr>
                      </a:lvl1pPr>
                      <a:lvl2pPr marL="457200" algn="l" defTabSz="914400" rtl="0" eaLnBrk="1" latinLnBrk="0" hangingPunct="1">
                        <a:defRPr sz="1800" b="1" kern="1200">
                          <a:solidFill>
                            <a:schemeClr val="lt1"/>
                          </a:solidFill>
                          <a:latin typeface="Montserrat"/>
                        </a:defRPr>
                      </a:lvl2pPr>
                      <a:lvl3pPr marL="914400" algn="l" defTabSz="914400" rtl="0" eaLnBrk="1" latinLnBrk="0" hangingPunct="1">
                        <a:defRPr sz="1800" b="1" kern="1200">
                          <a:solidFill>
                            <a:schemeClr val="lt1"/>
                          </a:solidFill>
                          <a:latin typeface="Montserrat"/>
                        </a:defRPr>
                      </a:lvl3pPr>
                      <a:lvl4pPr marL="1371600" algn="l" defTabSz="914400" rtl="0" eaLnBrk="1" latinLnBrk="0" hangingPunct="1">
                        <a:defRPr sz="1800" b="1" kern="1200">
                          <a:solidFill>
                            <a:schemeClr val="lt1"/>
                          </a:solidFill>
                          <a:latin typeface="Montserrat"/>
                        </a:defRPr>
                      </a:lvl4pPr>
                      <a:lvl5pPr marL="1828800" algn="l" defTabSz="914400" rtl="0" eaLnBrk="1" latinLnBrk="0" hangingPunct="1">
                        <a:defRPr sz="1800" b="1" kern="1200">
                          <a:solidFill>
                            <a:schemeClr val="lt1"/>
                          </a:solidFill>
                          <a:latin typeface="Montserrat"/>
                        </a:defRPr>
                      </a:lvl5pPr>
                      <a:lvl6pPr marL="2286000" algn="l" defTabSz="914400" rtl="0" eaLnBrk="1" latinLnBrk="0" hangingPunct="1">
                        <a:defRPr sz="1800" b="1" kern="1200">
                          <a:solidFill>
                            <a:schemeClr val="lt1"/>
                          </a:solidFill>
                          <a:latin typeface="Montserrat"/>
                        </a:defRPr>
                      </a:lvl6pPr>
                      <a:lvl7pPr marL="2743200" algn="l" defTabSz="914400" rtl="0" eaLnBrk="1" latinLnBrk="0" hangingPunct="1">
                        <a:defRPr sz="1800" b="1" kern="1200">
                          <a:solidFill>
                            <a:schemeClr val="lt1"/>
                          </a:solidFill>
                          <a:latin typeface="Montserrat"/>
                        </a:defRPr>
                      </a:lvl7pPr>
                      <a:lvl8pPr marL="3200400" algn="l" defTabSz="914400" rtl="0" eaLnBrk="1" latinLnBrk="0" hangingPunct="1">
                        <a:defRPr sz="1800" b="1" kern="1200">
                          <a:solidFill>
                            <a:schemeClr val="lt1"/>
                          </a:solidFill>
                          <a:latin typeface="Montserrat"/>
                        </a:defRPr>
                      </a:lvl8pPr>
                      <a:lvl9pPr marL="3657600" algn="l" defTabSz="914400" rtl="0" eaLnBrk="1" latinLnBrk="0" hangingPunct="1">
                        <a:defRPr sz="1800" b="1" kern="1200">
                          <a:solidFill>
                            <a:schemeClr val="lt1"/>
                          </a:solidFill>
                          <a:latin typeface="Montserrat"/>
                        </a:defRPr>
                      </a:lvl9pPr>
                    </a:lstStyle>
                    <a:p>
                      <a:pPr>
                        <a:lnSpc>
                          <a:spcPct val="114000"/>
                        </a:lnSpc>
                      </a:pPr>
                      <a:r>
                        <a:rPr kumimoji="0" lang="en-US" sz="1100" b="1" i="0" u="none" strike="noStrike" kern="1200" cap="none" spc="0" normalizeH="0" baseline="0" noProof="0" dirty="0">
                          <a:ln>
                            <a:noFill/>
                          </a:ln>
                          <a:solidFill>
                            <a:srgbClr val="1A1A1A"/>
                          </a:solidFill>
                          <a:effectLst/>
                          <a:uLnTx/>
                          <a:uFillTx/>
                          <a:latin typeface="+mj-lt"/>
                          <a:ea typeface="+mn-ea"/>
                          <a:cs typeface="+mn-cs"/>
                        </a:rPr>
                        <a:t>Lorem ipsum </a:t>
                      </a:r>
                      <a:endParaRPr lang="en-US" sz="1100" b="1" dirty="0">
                        <a:solidFill>
                          <a:schemeClr val="tx1"/>
                        </a:solidFill>
                        <a:latin typeface="+mj-lt"/>
                      </a:endParaRPr>
                    </a:p>
                  </a:txBody>
                  <a:tcPr marL="68580" marR="68580" marT="34290" marB="3429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b="1" kern="1200">
                          <a:solidFill>
                            <a:schemeClr val="lt1"/>
                          </a:solidFill>
                          <a:latin typeface="Montserrat"/>
                        </a:defRPr>
                      </a:lvl1pPr>
                      <a:lvl2pPr marL="457200" algn="l" defTabSz="914400" rtl="0" eaLnBrk="1" latinLnBrk="0" hangingPunct="1">
                        <a:defRPr sz="1800" b="1" kern="1200">
                          <a:solidFill>
                            <a:schemeClr val="lt1"/>
                          </a:solidFill>
                          <a:latin typeface="Montserrat"/>
                        </a:defRPr>
                      </a:lvl2pPr>
                      <a:lvl3pPr marL="914400" algn="l" defTabSz="914400" rtl="0" eaLnBrk="1" latinLnBrk="0" hangingPunct="1">
                        <a:defRPr sz="1800" b="1" kern="1200">
                          <a:solidFill>
                            <a:schemeClr val="lt1"/>
                          </a:solidFill>
                          <a:latin typeface="Montserrat"/>
                        </a:defRPr>
                      </a:lvl3pPr>
                      <a:lvl4pPr marL="1371600" algn="l" defTabSz="914400" rtl="0" eaLnBrk="1" latinLnBrk="0" hangingPunct="1">
                        <a:defRPr sz="1800" b="1" kern="1200">
                          <a:solidFill>
                            <a:schemeClr val="lt1"/>
                          </a:solidFill>
                          <a:latin typeface="Montserrat"/>
                        </a:defRPr>
                      </a:lvl4pPr>
                      <a:lvl5pPr marL="1828800" algn="l" defTabSz="914400" rtl="0" eaLnBrk="1" latinLnBrk="0" hangingPunct="1">
                        <a:defRPr sz="1800" b="1" kern="1200">
                          <a:solidFill>
                            <a:schemeClr val="lt1"/>
                          </a:solidFill>
                          <a:latin typeface="Montserrat"/>
                        </a:defRPr>
                      </a:lvl5pPr>
                      <a:lvl6pPr marL="2286000" algn="l" defTabSz="914400" rtl="0" eaLnBrk="1" latinLnBrk="0" hangingPunct="1">
                        <a:defRPr sz="1800" b="1" kern="1200">
                          <a:solidFill>
                            <a:schemeClr val="lt1"/>
                          </a:solidFill>
                          <a:latin typeface="Montserrat"/>
                        </a:defRPr>
                      </a:lvl6pPr>
                      <a:lvl7pPr marL="2743200" algn="l" defTabSz="914400" rtl="0" eaLnBrk="1" latinLnBrk="0" hangingPunct="1">
                        <a:defRPr sz="1800" b="1" kern="1200">
                          <a:solidFill>
                            <a:schemeClr val="lt1"/>
                          </a:solidFill>
                          <a:latin typeface="Montserrat"/>
                        </a:defRPr>
                      </a:lvl7pPr>
                      <a:lvl8pPr marL="3200400" algn="l" defTabSz="914400" rtl="0" eaLnBrk="1" latinLnBrk="0" hangingPunct="1">
                        <a:defRPr sz="1800" b="1" kern="1200">
                          <a:solidFill>
                            <a:schemeClr val="lt1"/>
                          </a:solidFill>
                          <a:latin typeface="Montserrat"/>
                        </a:defRPr>
                      </a:lvl8pPr>
                      <a:lvl9pPr marL="3657600" algn="l" defTabSz="914400" rtl="0" eaLnBrk="1" latinLnBrk="0" hangingPunct="1">
                        <a:defRPr sz="1800" b="1" kern="1200">
                          <a:solidFill>
                            <a:schemeClr val="lt1"/>
                          </a:solidFill>
                          <a:latin typeface="Montserrat"/>
                        </a:defRPr>
                      </a:lvl9pPr>
                    </a:lstStyle>
                    <a:p>
                      <a:pPr algn="ctr">
                        <a:lnSpc>
                          <a:spcPct val="114000"/>
                        </a:lnSpc>
                      </a:pPr>
                      <a:r>
                        <a:rPr kumimoji="0" lang="en-US" sz="1100" b="1" i="0" u="none" strike="noStrike" kern="1200" cap="none" spc="0" normalizeH="0" baseline="0" noProof="0" dirty="0">
                          <a:ln>
                            <a:noFill/>
                          </a:ln>
                          <a:solidFill>
                            <a:srgbClr val="1A1A1A"/>
                          </a:solidFill>
                          <a:effectLst/>
                          <a:uLnTx/>
                          <a:uFillTx/>
                          <a:latin typeface="+mj-lt"/>
                          <a:ea typeface="+mn-ea"/>
                          <a:cs typeface="+mn-cs"/>
                        </a:rPr>
                        <a:t>Lorem ipsum </a:t>
                      </a:r>
                      <a:endParaRPr lang="en-US" sz="1100" b="1" dirty="0">
                        <a:solidFill>
                          <a:schemeClr val="tx1"/>
                        </a:solidFill>
                        <a:latin typeface="+mj-lt"/>
                      </a:endParaRPr>
                    </a:p>
                  </a:txBody>
                  <a:tcPr marL="68580" marR="68580" marT="34290" marB="3429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Montserrat"/>
                        </a:defRPr>
                      </a:lvl1pPr>
                      <a:lvl2pPr marL="457200" algn="l" defTabSz="914400" rtl="0" eaLnBrk="1" latinLnBrk="0" hangingPunct="1">
                        <a:defRPr sz="1800" b="1" kern="1200">
                          <a:solidFill>
                            <a:schemeClr val="lt1"/>
                          </a:solidFill>
                          <a:latin typeface="Montserrat"/>
                        </a:defRPr>
                      </a:lvl2pPr>
                      <a:lvl3pPr marL="914400" algn="l" defTabSz="914400" rtl="0" eaLnBrk="1" latinLnBrk="0" hangingPunct="1">
                        <a:defRPr sz="1800" b="1" kern="1200">
                          <a:solidFill>
                            <a:schemeClr val="lt1"/>
                          </a:solidFill>
                          <a:latin typeface="Montserrat"/>
                        </a:defRPr>
                      </a:lvl3pPr>
                      <a:lvl4pPr marL="1371600" algn="l" defTabSz="914400" rtl="0" eaLnBrk="1" latinLnBrk="0" hangingPunct="1">
                        <a:defRPr sz="1800" b="1" kern="1200">
                          <a:solidFill>
                            <a:schemeClr val="lt1"/>
                          </a:solidFill>
                          <a:latin typeface="Montserrat"/>
                        </a:defRPr>
                      </a:lvl4pPr>
                      <a:lvl5pPr marL="1828800" algn="l" defTabSz="914400" rtl="0" eaLnBrk="1" latinLnBrk="0" hangingPunct="1">
                        <a:defRPr sz="1800" b="1" kern="1200">
                          <a:solidFill>
                            <a:schemeClr val="lt1"/>
                          </a:solidFill>
                          <a:latin typeface="Montserrat"/>
                        </a:defRPr>
                      </a:lvl5pPr>
                      <a:lvl6pPr marL="2286000" algn="l" defTabSz="914400" rtl="0" eaLnBrk="1" latinLnBrk="0" hangingPunct="1">
                        <a:defRPr sz="1800" b="1" kern="1200">
                          <a:solidFill>
                            <a:schemeClr val="lt1"/>
                          </a:solidFill>
                          <a:latin typeface="Montserrat"/>
                        </a:defRPr>
                      </a:lvl6pPr>
                      <a:lvl7pPr marL="2743200" algn="l" defTabSz="914400" rtl="0" eaLnBrk="1" latinLnBrk="0" hangingPunct="1">
                        <a:defRPr sz="1800" b="1" kern="1200">
                          <a:solidFill>
                            <a:schemeClr val="lt1"/>
                          </a:solidFill>
                          <a:latin typeface="Montserrat"/>
                        </a:defRPr>
                      </a:lvl7pPr>
                      <a:lvl8pPr marL="3200400" algn="l" defTabSz="914400" rtl="0" eaLnBrk="1" latinLnBrk="0" hangingPunct="1">
                        <a:defRPr sz="1800" b="1" kern="1200">
                          <a:solidFill>
                            <a:schemeClr val="lt1"/>
                          </a:solidFill>
                          <a:latin typeface="Montserrat"/>
                        </a:defRPr>
                      </a:lvl8pPr>
                      <a:lvl9pPr marL="3657600" algn="l" defTabSz="914400" rtl="0" eaLnBrk="1" latinLnBrk="0" hangingPunct="1">
                        <a:defRPr sz="1800" b="1" kern="1200">
                          <a:solidFill>
                            <a:schemeClr val="lt1"/>
                          </a:solidFill>
                          <a:latin typeface="Montserrat"/>
                        </a:defRPr>
                      </a:lvl9pPr>
                    </a:lstStyle>
                    <a:p>
                      <a:pPr algn="ctr">
                        <a:lnSpc>
                          <a:spcPct val="114000"/>
                        </a:lnSpc>
                      </a:pPr>
                      <a:r>
                        <a:rPr kumimoji="0" lang="en-US" sz="1100" b="1" i="0" u="none" strike="noStrike" kern="1200" cap="none" spc="0" normalizeH="0" baseline="0" noProof="0" dirty="0">
                          <a:ln>
                            <a:noFill/>
                          </a:ln>
                          <a:solidFill>
                            <a:srgbClr val="1A1A1A"/>
                          </a:solidFill>
                          <a:effectLst/>
                          <a:uLnTx/>
                          <a:uFillTx/>
                          <a:latin typeface="+mj-lt"/>
                          <a:ea typeface="+mn-ea"/>
                          <a:cs typeface="+mn-cs"/>
                        </a:rPr>
                        <a:t>Lorem ipsum </a:t>
                      </a:r>
                      <a:endParaRPr lang="en-US" sz="1100" b="1" dirty="0">
                        <a:solidFill>
                          <a:schemeClr val="tx1"/>
                        </a:solidFill>
                        <a:latin typeface="+mj-lt"/>
                      </a:endParaRPr>
                    </a:p>
                  </a:txBody>
                  <a:tcPr marL="68580" marR="68580" marT="34290" marB="3429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0256675"/>
                  </a:ext>
                </a:extLst>
              </a:tr>
              <a:tr h="406299">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Arial"/>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62143991"/>
                  </a:ext>
                </a:extLst>
              </a:tr>
              <a:tr h="406299">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Arial"/>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2253020"/>
                  </a:ext>
                </a:extLst>
              </a:tr>
              <a:tr h="406299">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Arial"/>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676720"/>
                  </a:ext>
                </a:extLst>
              </a:tr>
              <a:tr h="406299">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Arial"/>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213587"/>
                  </a:ext>
                </a:extLst>
              </a:tr>
              <a:tr h="406299">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Arial"/>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35658843"/>
                  </a:ext>
                </a:extLst>
              </a:tr>
              <a:tr h="406299">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a:lnSpc>
                          <a:spcPct val="114000"/>
                        </a:lnSpc>
                      </a:pPr>
                      <a:r>
                        <a:rPr kumimoji="0" lang="en-US" sz="1100" b="0" i="0" u="none" strike="noStrike" kern="1200" cap="none" spc="0" normalizeH="0" baseline="0" noProof="0" dirty="0">
                          <a:ln>
                            <a:noFill/>
                          </a:ln>
                          <a:solidFill>
                            <a:srgbClr val="1A1A1A"/>
                          </a:solidFill>
                          <a:effectLst/>
                          <a:uLnTx/>
                          <a:uFillTx/>
                          <a:latin typeface="Arial"/>
                          <a:ea typeface="+mn-ea"/>
                          <a:cs typeface="+mn-cs"/>
                        </a:rPr>
                        <a:t>Lorem ipsum dolor </a:t>
                      </a:r>
                      <a:endParaRPr lang="en-US" sz="1100" dirty="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Montserrat"/>
                        </a:defRPr>
                      </a:lvl1pPr>
                      <a:lvl2pPr marL="457200" algn="l" defTabSz="914400" rtl="0" eaLnBrk="1" latinLnBrk="0" hangingPunct="1">
                        <a:defRPr sz="1800" kern="1200">
                          <a:solidFill>
                            <a:schemeClr val="dk1"/>
                          </a:solidFill>
                          <a:latin typeface="Montserrat"/>
                        </a:defRPr>
                      </a:lvl2pPr>
                      <a:lvl3pPr marL="914400" algn="l" defTabSz="914400" rtl="0" eaLnBrk="1" latinLnBrk="0" hangingPunct="1">
                        <a:defRPr sz="1800" kern="1200">
                          <a:solidFill>
                            <a:schemeClr val="dk1"/>
                          </a:solidFill>
                          <a:latin typeface="Montserrat"/>
                        </a:defRPr>
                      </a:lvl3pPr>
                      <a:lvl4pPr marL="1371600" algn="l" defTabSz="914400" rtl="0" eaLnBrk="1" latinLnBrk="0" hangingPunct="1">
                        <a:defRPr sz="1800" kern="1200">
                          <a:solidFill>
                            <a:schemeClr val="dk1"/>
                          </a:solidFill>
                          <a:latin typeface="Montserrat"/>
                        </a:defRPr>
                      </a:lvl4pPr>
                      <a:lvl5pPr marL="1828800" algn="l" defTabSz="914400" rtl="0" eaLnBrk="1" latinLnBrk="0" hangingPunct="1">
                        <a:defRPr sz="1800" kern="1200">
                          <a:solidFill>
                            <a:schemeClr val="dk1"/>
                          </a:solidFill>
                          <a:latin typeface="Montserrat"/>
                        </a:defRPr>
                      </a:lvl5pPr>
                      <a:lvl6pPr marL="2286000" algn="l" defTabSz="914400" rtl="0" eaLnBrk="1" latinLnBrk="0" hangingPunct="1">
                        <a:defRPr sz="1800" kern="1200">
                          <a:solidFill>
                            <a:schemeClr val="dk1"/>
                          </a:solidFill>
                          <a:latin typeface="Montserrat"/>
                        </a:defRPr>
                      </a:lvl6pPr>
                      <a:lvl7pPr marL="2743200" algn="l" defTabSz="914400" rtl="0" eaLnBrk="1" latinLnBrk="0" hangingPunct="1">
                        <a:defRPr sz="1800" kern="1200">
                          <a:solidFill>
                            <a:schemeClr val="dk1"/>
                          </a:solidFill>
                          <a:latin typeface="Montserrat"/>
                        </a:defRPr>
                      </a:lvl7pPr>
                      <a:lvl8pPr marL="3200400" algn="l" defTabSz="914400" rtl="0" eaLnBrk="1" latinLnBrk="0" hangingPunct="1">
                        <a:defRPr sz="1800" kern="1200">
                          <a:solidFill>
                            <a:schemeClr val="dk1"/>
                          </a:solidFill>
                          <a:latin typeface="Montserrat"/>
                        </a:defRPr>
                      </a:lvl8pPr>
                      <a:lvl9pPr marL="3657600" algn="l" defTabSz="914400" rtl="0" eaLnBrk="1" latinLnBrk="0" hangingPunct="1">
                        <a:defRPr sz="1800" kern="1200">
                          <a:solidFill>
                            <a:schemeClr val="dk1"/>
                          </a:solidFill>
                          <a:latin typeface="Montserrat"/>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1A1A1A"/>
                          </a:solidFill>
                          <a:effectLst/>
                          <a:uLnTx/>
                          <a:uFillTx/>
                          <a:latin typeface="Arial"/>
                          <a:ea typeface="+mn-ea"/>
                          <a:cs typeface="+mn-cs"/>
                        </a:rPr>
                        <a:t>xxx</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1585398"/>
                  </a:ext>
                </a:extLst>
              </a:tr>
            </a:tbl>
          </a:graphicData>
        </a:graphic>
      </p:graphicFrame>
      <p:sp>
        <p:nvSpPr>
          <p:cNvPr id="15" name="TextBox 14">
            <a:extLst>
              <a:ext uri="{FF2B5EF4-FFF2-40B4-BE49-F238E27FC236}">
                <a16:creationId xmlns:a16="http://schemas.microsoft.com/office/drawing/2014/main" id="{6438DAFB-72DC-4200-BE21-3EBD0965EE3C}"/>
              </a:ext>
            </a:extLst>
          </p:cNvPr>
          <p:cNvSpPr txBox="1"/>
          <p:nvPr/>
        </p:nvSpPr>
        <p:spPr>
          <a:xfrm>
            <a:off x="4613350" y="5122823"/>
            <a:ext cx="4059737" cy="556622"/>
          </a:xfrm>
          <a:prstGeom prst="rect">
            <a:avLst/>
          </a:prstGeom>
          <a:solidFill>
            <a:schemeClr val="accent5">
              <a:lumMod val="20000"/>
              <a:lumOff val="80000"/>
            </a:schemeClr>
          </a:solidFill>
        </p:spPr>
        <p:txBody>
          <a:bodyPr wrap="square" lIns="54000" tIns="54000" rIns="54000" bIns="54000">
            <a:normAutofit fontScale="92500" lnSpcReduction="20000"/>
          </a:bodyPr>
          <a:lstStyle/>
          <a:p>
            <a:pPr algn="ctr">
              <a:lnSpc>
                <a:spcPct val="114000"/>
              </a:lnSpc>
            </a:pPr>
            <a:r>
              <a:rPr lang="en-US" sz="1050" dirty="0"/>
              <a:t>Lorem ipsum dolor sit amet, consectetur adipiscing elit. Ut tempor, quam et mattis pulvinar, mauris ligula suscipit arcu, sed elementum diam</a:t>
            </a:r>
          </a:p>
        </p:txBody>
      </p:sp>
      <p:sp>
        <p:nvSpPr>
          <p:cNvPr id="18" name="TextBox 17">
            <a:extLst>
              <a:ext uri="{FF2B5EF4-FFF2-40B4-BE49-F238E27FC236}">
                <a16:creationId xmlns:a16="http://schemas.microsoft.com/office/drawing/2014/main" id="{7BD5F5A4-1DC6-46A6-A2C1-482950F1EDC0}"/>
              </a:ext>
            </a:extLst>
          </p:cNvPr>
          <p:cNvSpPr txBox="1"/>
          <p:nvPr/>
        </p:nvSpPr>
        <p:spPr>
          <a:xfrm>
            <a:off x="4613349" y="1521623"/>
            <a:ext cx="3418430" cy="210675"/>
          </a:xfrm>
          <a:prstGeom prst="rect">
            <a:avLst/>
          </a:prstGeom>
          <a:noFill/>
        </p:spPr>
        <p:txBody>
          <a:bodyPr wrap="square" lIns="0" tIns="0" rIns="0" bIns="0" rtlCol="0" anchor="ctr">
            <a:noAutofit/>
          </a:bodyPr>
          <a:lstStyle/>
          <a:p>
            <a:r>
              <a:rPr lang="en-US" sz="1350" b="1" dirty="0">
                <a:solidFill>
                  <a:schemeClr val="accent2"/>
                </a:solidFill>
                <a:latin typeface="+mj-lt"/>
              </a:rPr>
              <a:t>Table Title</a:t>
            </a:r>
            <a:endParaRPr lang="en-PH" sz="1350" b="1" dirty="0">
              <a:solidFill>
                <a:schemeClr val="accent2"/>
              </a:solidFill>
              <a:latin typeface="+mj-lt"/>
            </a:endParaRPr>
          </a:p>
        </p:txBody>
      </p:sp>
      <p:cxnSp>
        <p:nvCxnSpPr>
          <p:cNvPr id="8" name="Straight Connector 7">
            <a:extLst>
              <a:ext uri="{FF2B5EF4-FFF2-40B4-BE49-F238E27FC236}">
                <a16:creationId xmlns:a16="http://schemas.microsoft.com/office/drawing/2014/main" id="{2BE956E2-EF51-469A-86D5-0A2461435C9B}"/>
              </a:ext>
            </a:extLst>
          </p:cNvPr>
          <p:cNvCxnSpPr>
            <a:cxnSpLocks/>
          </p:cNvCxnSpPr>
          <p:nvPr/>
        </p:nvCxnSpPr>
        <p:spPr>
          <a:xfrm>
            <a:off x="4757265" y="4836861"/>
            <a:ext cx="3771900"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21F7A65B-5674-4DAD-941C-6874883954F2}"/>
              </a:ext>
            </a:extLst>
          </p:cNvPr>
          <p:cNvGrpSpPr/>
          <p:nvPr/>
        </p:nvGrpSpPr>
        <p:grpSpPr>
          <a:xfrm flipV="1">
            <a:off x="6433863" y="4835678"/>
            <a:ext cx="418704" cy="133560"/>
            <a:chOff x="1847590" y="4748655"/>
            <a:chExt cx="383486" cy="280825"/>
          </a:xfrm>
        </p:grpSpPr>
        <p:sp>
          <p:nvSpPr>
            <p:cNvPr id="20" name="Isosceles Triangle 19">
              <a:extLst>
                <a:ext uri="{FF2B5EF4-FFF2-40B4-BE49-F238E27FC236}">
                  <a16:creationId xmlns:a16="http://schemas.microsoft.com/office/drawing/2014/main" id="{32D60F84-FDAF-4A96-B4B1-1CE450BD73B3}"/>
                </a:ext>
              </a:extLst>
            </p:cNvPr>
            <p:cNvSpPr/>
            <p:nvPr/>
          </p:nvSpPr>
          <p:spPr>
            <a:xfrm>
              <a:off x="1847590" y="4748655"/>
              <a:ext cx="325757" cy="280825"/>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sp>
          <p:nvSpPr>
            <p:cNvPr id="21" name="Isosceles Triangle 20">
              <a:extLst>
                <a:ext uri="{FF2B5EF4-FFF2-40B4-BE49-F238E27FC236}">
                  <a16:creationId xmlns:a16="http://schemas.microsoft.com/office/drawing/2014/main" id="{A109971E-7A4C-4A14-8E5F-AFE58DD8B39A}"/>
                </a:ext>
              </a:extLst>
            </p:cNvPr>
            <p:cNvSpPr/>
            <p:nvPr/>
          </p:nvSpPr>
          <p:spPr>
            <a:xfrm>
              <a:off x="1905319" y="4748655"/>
              <a:ext cx="325757" cy="280825"/>
            </a:xfrm>
            <a:prstGeom prst="triangl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PH" sz="1350" dirty="0"/>
            </a:p>
          </p:txBody>
        </p:sp>
      </p:grpSp>
      <p:sp>
        <p:nvSpPr>
          <p:cNvPr id="9" name="Isosceles Triangle 8">
            <a:extLst>
              <a:ext uri="{FF2B5EF4-FFF2-40B4-BE49-F238E27FC236}">
                <a16:creationId xmlns:a16="http://schemas.microsoft.com/office/drawing/2014/main" id="{DA2697A2-3779-4691-9C1F-EC1DC409634A}"/>
              </a:ext>
            </a:extLst>
          </p:cNvPr>
          <p:cNvSpPr/>
          <p:nvPr/>
        </p:nvSpPr>
        <p:spPr>
          <a:xfrm rot="16200000">
            <a:off x="3801018" y="2752660"/>
            <a:ext cx="952501" cy="294319"/>
          </a:xfrm>
          <a:prstGeom prst="triangl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aphicFrame>
        <p:nvGraphicFramePr>
          <p:cNvPr id="22" name="Chart 21">
            <a:extLst>
              <a:ext uri="{FF2B5EF4-FFF2-40B4-BE49-F238E27FC236}">
                <a16:creationId xmlns:a16="http://schemas.microsoft.com/office/drawing/2014/main" id="{1D0B5C5C-89C4-44B4-BD9F-5808BE16EE1B}"/>
              </a:ext>
            </a:extLst>
          </p:cNvPr>
          <p:cNvGraphicFramePr/>
          <p:nvPr>
            <p:extLst>
              <p:ext uri="{D42A27DB-BD31-4B8C-83A1-F6EECF244321}">
                <p14:modId xmlns:p14="http://schemas.microsoft.com/office/powerpoint/2010/main" val="2924843977"/>
              </p:ext>
            </p:extLst>
          </p:nvPr>
        </p:nvGraphicFramePr>
        <p:xfrm>
          <a:off x="269778" y="1851950"/>
          <a:ext cx="3907345" cy="2877034"/>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a:extLst>
              <a:ext uri="{FF2B5EF4-FFF2-40B4-BE49-F238E27FC236}">
                <a16:creationId xmlns:a16="http://schemas.microsoft.com/office/drawing/2014/main" id="{DBC38510-79D5-4366-932A-E9435C29F431}"/>
              </a:ext>
            </a:extLst>
          </p:cNvPr>
          <p:cNvSpPr txBox="1"/>
          <p:nvPr/>
        </p:nvSpPr>
        <p:spPr>
          <a:xfrm>
            <a:off x="272847" y="4885239"/>
            <a:ext cx="3954808" cy="964839"/>
          </a:xfrm>
          <a:prstGeom prst="rect">
            <a:avLst/>
          </a:prstGeom>
          <a:noFill/>
        </p:spPr>
        <p:txBody>
          <a:bodyPr wrap="square" lIns="0" tIns="0" rIns="0" bIns="0" rtlCol="0" anchor="ctr">
            <a:normAutofit/>
          </a:bodyPr>
          <a:lstStyle/>
          <a:p>
            <a:pPr algn="ctr"/>
            <a:r>
              <a:rPr lang="en-US" sz="1000" dirty="0">
                <a:solidFill>
                  <a:schemeClr val="tx2"/>
                </a:solidFill>
              </a:rPr>
              <a:t>Lorem ipsum dolor sit amet, consectetur adipiscing elit. Ut tempor, quam et mattis pulvinar, mauris ligula suscipit arcu, </a:t>
            </a:r>
            <a:br>
              <a:rPr lang="en-US" sz="1000" dirty="0">
                <a:solidFill>
                  <a:schemeClr val="tx2"/>
                </a:solidFill>
              </a:rPr>
            </a:br>
            <a:r>
              <a:rPr lang="en-US" sz="1000" dirty="0">
                <a:solidFill>
                  <a:schemeClr val="tx2"/>
                </a:solidFill>
              </a:rPr>
              <a:t>sed elementum diam leo at magna. Curabitur maximus sodales massa</a:t>
            </a:r>
          </a:p>
        </p:txBody>
      </p:sp>
      <p:sp>
        <p:nvSpPr>
          <p:cNvPr id="24" name="TextBox 23">
            <a:extLst>
              <a:ext uri="{FF2B5EF4-FFF2-40B4-BE49-F238E27FC236}">
                <a16:creationId xmlns:a16="http://schemas.microsoft.com/office/drawing/2014/main" id="{6F67C5DD-7048-4873-A5CB-71207F539939}"/>
              </a:ext>
            </a:extLst>
          </p:cNvPr>
          <p:cNvSpPr txBox="1"/>
          <p:nvPr/>
        </p:nvSpPr>
        <p:spPr>
          <a:xfrm>
            <a:off x="270519" y="1319514"/>
            <a:ext cx="3906603"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25" name="ee4pContent4">
            <a:extLst>
              <a:ext uri="{FF2B5EF4-FFF2-40B4-BE49-F238E27FC236}">
                <a16:creationId xmlns:a16="http://schemas.microsoft.com/office/drawing/2014/main" id="{D708FF43-6E75-4897-AE9C-D09934A326F6}"/>
              </a:ext>
            </a:extLst>
          </p:cNvPr>
          <p:cNvSpPr txBox="1"/>
          <p:nvPr/>
        </p:nvSpPr>
        <p:spPr>
          <a:xfrm>
            <a:off x="269778" y="1533836"/>
            <a:ext cx="3906603"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spTree>
    <p:extLst>
      <p:ext uri="{BB962C8B-B14F-4D97-AF65-F5344CB8AC3E}">
        <p14:creationId xmlns:p14="http://schemas.microsoft.com/office/powerpoint/2010/main" val="319230323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Stat Callouts with Column Chart</a:t>
            </a:r>
          </a:p>
        </p:txBody>
      </p:sp>
      <p:sp>
        <p:nvSpPr>
          <p:cNvPr id="4" name="Slide Number Placeholder 3">
            <a:extLst>
              <a:ext uri="{FF2B5EF4-FFF2-40B4-BE49-F238E27FC236}">
                <a16:creationId xmlns:a16="http://schemas.microsoft.com/office/drawing/2014/main" id="{78E07720-7D78-43B6-8B37-4436141A3C1F}"/>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204</a:t>
            </a:fld>
            <a:endParaRPr lang="en-PH" dirty="0"/>
          </a:p>
        </p:txBody>
      </p:sp>
      <p:sp>
        <p:nvSpPr>
          <p:cNvPr id="17" name="TextBox 16">
            <a:extLst>
              <a:ext uri="{FF2B5EF4-FFF2-40B4-BE49-F238E27FC236}">
                <a16:creationId xmlns:a16="http://schemas.microsoft.com/office/drawing/2014/main" id="{B77DB77D-E03D-4A64-86A8-9FDF5E9007C9}"/>
              </a:ext>
            </a:extLst>
          </p:cNvPr>
          <p:cNvSpPr txBox="1"/>
          <p:nvPr/>
        </p:nvSpPr>
        <p:spPr>
          <a:xfrm>
            <a:off x="4549695" y="1319514"/>
            <a:ext cx="4299155" cy="382525"/>
          </a:xfrm>
          <a:prstGeom prst="snip2DiagRect">
            <a:avLst/>
          </a:prstGeom>
          <a:solidFill>
            <a:schemeClr val="accent1"/>
          </a:solidFill>
        </p:spPr>
        <p:txBody>
          <a:bodyPr wrap="square" lIns="0" tIns="0" rIns="0" bIns="0" rtlCol="0" anchor="ctr">
            <a:normAutofit/>
          </a:bodyPr>
          <a:lstStyle/>
          <a:p>
            <a:r>
              <a:rPr lang="en-US" sz="1200" b="1" dirty="0">
                <a:solidFill>
                  <a:schemeClr val="bg1"/>
                </a:solidFill>
                <a:latin typeface="+mj-lt"/>
              </a:rPr>
              <a:t>Chart Title</a:t>
            </a:r>
          </a:p>
        </p:txBody>
      </p:sp>
      <p:sp>
        <p:nvSpPr>
          <p:cNvPr id="22" name="TextBox 21">
            <a:extLst>
              <a:ext uri="{FF2B5EF4-FFF2-40B4-BE49-F238E27FC236}">
                <a16:creationId xmlns:a16="http://schemas.microsoft.com/office/drawing/2014/main" id="{9AE8B457-F510-472B-B848-E70BC1901599}"/>
              </a:ext>
            </a:extLst>
          </p:cNvPr>
          <p:cNvSpPr txBox="1"/>
          <p:nvPr/>
        </p:nvSpPr>
        <p:spPr>
          <a:xfrm>
            <a:off x="4549695" y="1782383"/>
            <a:ext cx="4299155" cy="4067693"/>
          </a:xfrm>
          <a:prstGeom prst="rect">
            <a:avLst/>
          </a:prstGeom>
          <a:solidFill>
            <a:schemeClr val="bg2"/>
          </a:solidFill>
        </p:spPr>
        <p:txBody>
          <a:bodyPr wrap="square" lIns="54000" tIns="54000" rIns="54000" bIns="54000" rtlCol="0" anchor="t">
            <a:normAutofit/>
          </a:bodyPr>
          <a:lstStyle/>
          <a:p>
            <a:endParaRPr lang="en-US" sz="825"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4253297756"/>
              </p:ext>
            </p:extLst>
          </p:nvPr>
        </p:nvGraphicFramePr>
        <p:xfrm>
          <a:off x="4721868" y="1947514"/>
          <a:ext cx="3954808" cy="2740233"/>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a:extLst>
              <a:ext uri="{FF2B5EF4-FFF2-40B4-BE49-F238E27FC236}">
                <a16:creationId xmlns:a16="http://schemas.microsoft.com/office/drawing/2014/main" id="{3D7FC249-3FF4-46AE-B1F6-12E9A6CDDCF5}"/>
              </a:ext>
            </a:extLst>
          </p:cNvPr>
          <p:cNvSpPr txBox="1"/>
          <p:nvPr/>
        </p:nvSpPr>
        <p:spPr>
          <a:xfrm>
            <a:off x="4721868" y="4852878"/>
            <a:ext cx="3954808" cy="762144"/>
          </a:xfrm>
          <a:prstGeom prst="rect">
            <a:avLst/>
          </a:prstGeom>
          <a:noFill/>
        </p:spPr>
        <p:txBody>
          <a:bodyPr wrap="square" lIns="0" tIns="0" rIns="0" bIns="0" rtlCol="0" anchor="ctr">
            <a:normAutofit lnSpcReduction="10000"/>
          </a:bodyPr>
          <a:lstStyle/>
          <a:p>
            <a:pPr algn="ctr"/>
            <a:r>
              <a:rPr lang="en-US" sz="1050" dirty="0">
                <a:solidFill>
                  <a:schemeClr val="accent4"/>
                </a:solidFill>
              </a:rPr>
              <a:t>Lorem ipsum dolor sit amet, consectetur adipiscing </a:t>
            </a:r>
            <a:r>
              <a:rPr lang="en-US" sz="1050" dirty="0" err="1">
                <a:solidFill>
                  <a:schemeClr val="accent4"/>
                </a:solidFill>
              </a:rPr>
              <a:t>elit</a:t>
            </a:r>
            <a:r>
              <a:rPr lang="en-US" sz="1050" dirty="0">
                <a:solidFill>
                  <a:schemeClr val="accent4"/>
                </a:solidFill>
              </a:rPr>
              <a:t>.</a:t>
            </a:r>
            <a:br>
              <a:rPr lang="en-US" sz="1050" dirty="0">
                <a:solidFill>
                  <a:schemeClr val="accent4"/>
                </a:solidFill>
              </a:rPr>
            </a:br>
            <a:r>
              <a:rPr lang="en-US" sz="1050" dirty="0">
                <a:solidFill>
                  <a:schemeClr val="accent4"/>
                </a:solidFill>
              </a:rPr>
              <a:t>Ut tempor, quam et mattis pulvinar, </a:t>
            </a:r>
            <a:r>
              <a:rPr lang="en-US" sz="1050" dirty="0" err="1">
                <a:solidFill>
                  <a:schemeClr val="accent4"/>
                </a:solidFill>
              </a:rPr>
              <a:t>mauris</a:t>
            </a:r>
            <a:r>
              <a:rPr lang="en-US" sz="1050" dirty="0">
                <a:solidFill>
                  <a:schemeClr val="accent4"/>
                </a:solidFill>
              </a:rPr>
              <a:t> ligula</a:t>
            </a:r>
            <a:br>
              <a:rPr lang="en-US" sz="1050" dirty="0">
                <a:solidFill>
                  <a:schemeClr val="accent4"/>
                </a:solidFill>
              </a:rPr>
            </a:br>
            <a:r>
              <a:rPr lang="en-US" sz="1050" dirty="0" err="1">
                <a:solidFill>
                  <a:schemeClr val="accent4"/>
                </a:solidFill>
              </a:rPr>
              <a:t>suscipit</a:t>
            </a:r>
            <a:r>
              <a:rPr lang="en-US" sz="1050" dirty="0">
                <a:solidFill>
                  <a:schemeClr val="accent4"/>
                </a:solidFill>
              </a:rPr>
              <a:t> arcu, </a:t>
            </a:r>
            <a:br>
              <a:rPr lang="en-US" sz="1050" dirty="0">
                <a:solidFill>
                  <a:schemeClr val="accent4"/>
                </a:solidFill>
              </a:rPr>
            </a:br>
            <a:r>
              <a:rPr lang="en-US" sz="1050" dirty="0">
                <a:solidFill>
                  <a:schemeClr val="accent4"/>
                </a:solidFill>
              </a:rPr>
              <a:t>sed elementum diam leo at magna. Curabitur maximus sodales massa</a:t>
            </a:r>
          </a:p>
        </p:txBody>
      </p:sp>
      <p:sp>
        <p:nvSpPr>
          <p:cNvPr id="36" name="TextBox 35">
            <a:extLst>
              <a:ext uri="{FF2B5EF4-FFF2-40B4-BE49-F238E27FC236}">
                <a16:creationId xmlns:a16="http://schemas.microsoft.com/office/drawing/2014/main" id="{0E969F2A-15C0-400F-925E-822B0CCBF329}"/>
              </a:ext>
            </a:extLst>
          </p:cNvPr>
          <p:cNvSpPr txBox="1"/>
          <p:nvPr/>
        </p:nvSpPr>
        <p:spPr>
          <a:xfrm>
            <a:off x="295155" y="1750797"/>
            <a:ext cx="1897363" cy="2295898"/>
          </a:xfrm>
          <a:prstGeom prst="rect">
            <a:avLst/>
          </a:prstGeom>
          <a:noFill/>
        </p:spPr>
        <p:txBody>
          <a:bodyPr wrap="square" lIns="0" tIns="0" rIns="0" bIns="0" rtlCol="0">
            <a:normAutofit/>
          </a:bodyPr>
          <a:lstStyle/>
          <a:p>
            <a:r>
              <a:rPr lang="en-US" sz="1100" b="1" dirty="0"/>
              <a:t>Lorem ipsum dolor sit amet, consectetur adipiscing elit. Ut tempor, quam et mattis pulvinar, mauris ligula suscipit arcu, sed elementum diam leo at magna. Curabitur maximus sodales massa, eu bibendum dui bibendum vel. Suspendisse</a:t>
            </a:r>
            <a:br>
              <a:rPr lang="en-US" sz="1100" b="1" dirty="0"/>
            </a:br>
            <a:endParaRPr lang="en-US" sz="1100" b="1" dirty="0"/>
          </a:p>
        </p:txBody>
      </p:sp>
      <p:sp>
        <p:nvSpPr>
          <p:cNvPr id="37" name="TextBox 36">
            <a:extLst>
              <a:ext uri="{FF2B5EF4-FFF2-40B4-BE49-F238E27FC236}">
                <a16:creationId xmlns:a16="http://schemas.microsoft.com/office/drawing/2014/main" id="{86A7AD90-7E46-4857-8F35-02C7CAF5166A}"/>
              </a:ext>
            </a:extLst>
          </p:cNvPr>
          <p:cNvSpPr txBox="1"/>
          <p:nvPr/>
        </p:nvSpPr>
        <p:spPr>
          <a:xfrm>
            <a:off x="295154" y="1319514"/>
            <a:ext cx="3579617" cy="402042"/>
          </a:xfrm>
          <a:prstGeom prst="rect">
            <a:avLst/>
          </a:prstGeom>
          <a:noFill/>
        </p:spPr>
        <p:txBody>
          <a:bodyPr wrap="square" lIns="0" tIns="0" rIns="0" bIns="0" rtlCol="0" anchor="ctr">
            <a:noAutofit/>
          </a:bodyPr>
          <a:lstStyle/>
          <a:p>
            <a:r>
              <a:rPr lang="en-US" sz="1600" b="1" dirty="0">
                <a:solidFill>
                  <a:schemeClr val="accent2"/>
                </a:solidFill>
                <a:latin typeface="+mj-lt"/>
              </a:rPr>
              <a:t>Lorem ipsum dolor </a:t>
            </a:r>
          </a:p>
        </p:txBody>
      </p:sp>
      <p:sp>
        <p:nvSpPr>
          <p:cNvPr id="38" name="TextBox 37">
            <a:extLst>
              <a:ext uri="{FF2B5EF4-FFF2-40B4-BE49-F238E27FC236}">
                <a16:creationId xmlns:a16="http://schemas.microsoft.com/office/drawing/2014/main" id="{5776EA07-FA6B-43F1-A6D1-4E0A23EFF884}"/>
              </a:ext>
            </a:extLst>
          </p:cNvPr>
          <p:cNvSpPr txBox="1"/>
          <p:nvPr/>
        </p:nvSpPr>
        <p:spPr>
          <a:xfrm>
            <a:off x="2391309" y="1750800"/>
            <a:ext cx="1897363" cy="2295898"/>
          </a:xfrm>
          <a:prstGeom prst="rect">
            <a:avLst/>
          </a:prstGeom>
          <a:noFill/>
        </p:spPr>
        <p:txBody>
          <a:bodyPr wrap="square" lIns="0" tIns="0" rIns="0" bIns="0" rtlCol="0">
            <a:normAutofit/>
          </a:bodyPr>
          <a:lstStyle/>
          <a:p>
            <a:r>
              <a:rPr lang="en-US" sz="1100" dirty="0"/>
              <a:t>Aliquam et lorem elementum, venenatis turpis sed, maximus lacus. Integer eu purus sed magna mollis congue. Nullam dolor nisl, euismod eget luctus quis, consequat et purus. Ut fermentum orci in enim aliquam molestie. Aliquam et lorem elementum, venenatis turpis sed, maximus</a:t>
            </a:r>
            <a:endParaRPr lang="en-PH" sz="1100" dirty="0"/>
          </a:p>
        </p:txBody>
      </p:sp>
      <p:sp>
        <p:nvSpPr>
          <p:cNvPr id="39" name="TextBox 38">
            <a:extLst>
              <a:ext uri="{FF2B5EF4-FFF2-40B4-BE49-F238E27FC236}">
                <a16:creationId xmlns:a16="http://schemas.microsoft.com/office/drawing/2014/main" id="{7491D6FC-2813-4ADC-856F-0382C8E47D84}"/>
              </a:ext>
            </a:extLst>
          </p:cNvPr>
          <p:cNvSpPr txBox="1"/>
          <p:nvPr/>
        </p:nvSpPr>
        <p:spPr>
          <a:xfrm>
            <a:off x="272383" y="4883092"/>
            <a:ext cx="1920134" cy="966984"/>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a:t>
            </a:r>
            <a:endParaRPr lang="en-PH" sz="1100" dirty="0"/>
          </a:p>
        </p:txBody>
      </p:sp>
      <p:sp>
        <p:nvSpPr>
          <p:cNvPr id="40" name="TextBox 39">
            <a:extLst>
              <a:ext uri="{FF2B5EF4-FFF2-40B4-BE49-F238E27FC236}">
                <a16:creationId xmlns:a16="http://schemas.microsoft.com/office/drawing/2014/main" id="{B18F0425-B6A9-4DC2-841D-1410E441E557}"/>
              </a:ext>
            </a:extLst>
          </p:cNvPr>
          <p:cNvSpPr txBox="1"/>
          <p:nvPr/>
        </p:nvSpPr>
        <p:spPr>
          <a:xfrm>
            <a:off x="272383" y="4322316"/>
            <a:ext cx="1920134" cy="504326"/>
          </a:xfrm>
          <a:prstGeom prst="rect">
            <a:avLst/>
          </a:prstGeom>
          <a:noFill/>
        </p:spPr>
        <p:txBody>
          <a:bodyPr wrap="square" lIns="0" tIns="0" rIns="0" bIns="0" rtlCol="0" anchor="b">
            <a:normAutofit/>
          </a:bodyPr>
          <a:lstStyle/>
          <a:p>
            <a:r>
              <a:rPr lang="en-US" sz="2400" b="1" dirty="0">
                <a:solidFill>
                  <a:schemeClr val="accent2"/>
                </a:solidFill>
                <a:latin typeface="+mj-lt"/>
              </a:rPr>
              <a:t>XXX</a:t>
            </a:r>
            <a:endParaRPr lang="en-PH" sz="2400" b="1" dirty="0">
              <a:solidFill>
                <a:schemeClr val="accent2"/>
              </a:solidFill>
              <a:latin typeface="+mj-lt"/>
            </a:endParaRPr>
          </a:p>
        </p:txBody>
      </p:sp>
      <p:sp>
        <p:nvSpPr>
          <p:cNvPr id="41" name="TextBox 40">
            <a:extLst>
              <a:ext uri="{FF2B5EF4-FFF2-40B4-BE49-F238E27FC236}">
                <a16:creationId xmlns:a16="http://schemas.microsoft.com/office/drawing/2014/main" id="{A8285C5D-C4E0-4552-8A87-27FDD885878E}"/>
              </a:ext>
            </a:extLst>
          </p:cNvPr>
          <p:cNvSpPr txBox="1"/>
          <p:nvPr/>
        </p:nvSpPr>
        <p:spPr>
          <a:xfrm>
            <a:off x="2391309" y="4883095"/>
            <a:ext cx="1897363" cy="966984"/>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a:t>
            </a:r>
            <a:endParaRPr lang="en-PH" sz="1100" dirty="0"/>
          </a:p>
        </p:txBody>
      </p:sp>
      <p:sp>
        <p:nvSpPr>
          <p:cNvPr id="42" name="TextBox 41">
            <a:extLst>
              <a:ext uri="{FF2B5EF4-FFF2-40B4-BE49-F238E27FC236}">
                <a16:creationId xmlns:a16="http://schemas.microsoft.com/office/drawing/2014/main" id="{DCABBC6B-CD71-49B0-A47F-F796E67AE5CF}"/>
              </a:ext>
            </a:extLst>
          </p:cNvPr>
          <p:cNvSpPr txBox="1"/>
          <p:nvPr/>
        </p:nvSpPr>
        <p:spPr>
          <a:xfrm>
            <a:off x="2391309" y="4322318"/>
            <a:ext cx="1897363" cy="504326"/>
          </a:xfrm>
          <a:prstGeom prst="rect">
            <a:avLst/>
          </a:prstGeom>
          <a:noFill/>
        </p:spPr>
        <p:txBody>
          <a:bodyPr wrap="square" lIns="0" tIns="0" rIns="0" bIns="0" rtlCol="0" anchor="b">
            <a:normAutofit/>
          </a:bodyPr>
          <a:lstStyle/>
          <a:p>
            <a:r>
              <a:rPr lang="en-US" sz="2400" b="1" dirty="0">
                <a:solidFill>
                  <a:schemeClr val="accent2"/>
                </a:solidFill>
                <a:latin typeface="+mj-lt"/>
              </a:rPr>
              <a:t>XXX</a:t>
            </a:r>
            <a:endParaRPr lang="en-PH" sz="2400" b="1" dirty="0">
              <a:solidFill>
                <a:schemeClr val="accent2"/>
              </a:solidFill>
              <a:latin typeface="+mj-lt"/>
            </a:endParaRPr>
          </a:p>
        </p:txBody>
      </p:sp>
    </p:spTree>
    <p:extLst>
      <p:ext uri="{BB962C8B-B14F-4D97-AF65-F5344CB8AC3E}">
        <p14:creationId xmlns:p14="http://schemas.microsoft.com/office/powerpoint/2010/main" val="1726011150"/>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9FCE310-0655-4F6E-B603-CF43832B0A74}"/>
              </a:ext>
            </a:extLst>
          </p:cNvPr>
          <p:cNvSpPr>
            <a:spLocks noGrp="1"/>
          </p:cNvSpPr>
          <p:nvPr>
            <p:ph type="title"/>
          </p:nvPr>
        </p:nvSpPr>
        <p:spPr/>
        <p:txBody>
          <a:bodyPr/>
          <a:lstStyle/>
          <a:p>
            <a:r>
              <a:rPr lang="en-US" b="1" dirty="0"/>
              <a:t>Pie Chart with Side Panel</a:t>
            </a:r>
          </a:p>
        </p:txBody>
      </p:sp>
      <p:sp>
        <p:nvSpPr>
          <p:cNvPr id="3" name="Slide Number Placeholder 2">
            <a:extLst>
              <a:ext uri="{FF2B5EF4-FFF2-40B4-BE49-F238E27FC236}">
                <a16:creationId xmlns:a16="http://schemas.microsoft.com/office/drawing/2014/main" id="{D95123C4-BC8F-4A31-982A-A38544A31B6A}"/>
              </a:ext>
            </a:extLst>
          </p:cNvPr>
          <p:cNvSpPr>
            <a:spLocks noGrp="1"/>
          </p:cNvSpPr>
          <p:nvPr>
            <p:ph type="sldNum" sz="quarter" idx="4"/>
          </p:nvPr>
        </p:nvSpPr>
        <p:spPr/>
        <p:txBody>
          <a:bodyPr>
            <a:normAutofit/>
          </a:bodyPr>
          <a:lstStyle/>
          <a:p>
            <a:fld id="{42BC4FAA-B05C-4B71-9CD7-008D1E941E8A}" type="slidenum">
              <a:rPr lang="en-PH" smtClean="0"/>
              <a:pPr/>
              <a:t>205</a:t>
            </a:fld>
            <a:endParaRPr lang="en-PH" dirty="0"/>
          </a:p>
        </p:txBody>
      </p:sp>
      <p:graphicFrame>
        <p:nvGraphicFramePr>
          <p:cNvPr id="9" name="Chart 8">
            <a:extLst>
              <a:ext uri="{FF2B5EF4-FFF2-40B4-BE49-F238E27FC236}">
                <a16:creationId xmlns:a16="http://schemas.microsoft.com/office/drawing/2014/main" id="{A1CC5411-FCA1-4BCB-974C-740E50E5D949}"/>
              </a:ext>
            </a:extLst>
          </p:cNvPr>
          <p:cNvGraphicFramePr/>
          <p:nvPr>
            <p:extLst>
              <p:ext uri="{D42A27DB-BD31-4B8C-83A1-F6EECF244321}">
                <p14:modId xmlns:p14="http://schemas.microsoft.com/office/powerpoint/2010/main" val="2201209811"/>
              </p:ext>
            </p:extLst>
          </p:nvPr>
        </p:nvGraphicFramePr>
        <p:xfrm>
          <a:off x="3238020" y="1793727"/>
          <a:ext cx="5363450" cy="3870766"/>
        </p:xfrm>
        <a:graphic>
          <a:graphicData uri="http://schemas.openxmlformats.org/drawingml/2006/chart">
            <c:chart xmlns:c="http://schemas.openxmlformats.org/drawingml/2006/chart" xmlns:r="http://schemas.openxmlformats.org/officeDocument/2006/relationships" r:id="rId2"/>
          </a:graphicData>
        </a:graphic>
      </p:graphicFrame>
      <p:cxnSp>
        <p:nvCxnSpPr>
          <p:cNvPr id="11" name="Straight Connector 10">
            <a:extLst>
              <a:ext uri="{FF2B5EF4-FFF2-40B4-BE49-F238E27FC236}">
                <a16:creationId xmlns:a16="http://schemas.microsoft.com/office/drawing/2014/main" id="{1D6A837C-DF44-47FD-B1AA-3FA7F8E90895}"/>
              </a:ext>
            </a:extLst>
          </p:cNvPr>
          <p:cNvCxnSpPr>
            <a:cxnSpLocks/>
          </p:cNvCxnSpPr>
          <p:nvPr/>
        </p:nvCxnSpPr>
        <p:spPr>
          <a:xfrm>
            <a:off x="4412635" y="4791949"/>
            <a:ext cx="382550" cy="1"/>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sp>
        <p:nvSpPr>
          <p:cNvPr id="16" name="TextBox 15">
            <a:extLst>
              <a:ext uri="{FF2B5EF4-FFF2-40B4-BE49-F238E27FC236}">
                <a16:creationId xmlns:a16="http://schemas.microsoft.com/office/drawing/2014/main" id="{67D3FC61-651C-4736-AFB8-3BBE099CE1F1}"/>
              </a:ext>
            </a:extLst>
          </p:cNvPr>
          <p:cNvSpPr txBox="1"/>
          <p:nvPr/>
        </p:nvSpPr>
        <p:spPr>
          <a:xfrm>
            <a:off x="2874199" y="2247795"/>
            <a:ext cx="1606769" cy="633168"/>
          </a:xfrm>
          <a:prstGeom prst="rect">
            <a:avLst/>
          </a:prstGeom>
          <a:noFill/>
          <a:ln>
            <a:noFill/>
          </a:ln>
        </p:spPr>
        <p:txBody>
          <a:bodyPr wrap="square" lIns="54000" tIns="0" rIns="0" bIns="0" rtlCol="0" anchor="ctr">
            <a:noAutofit/>
          </a:bodyPr>
          <a:lstStyle/>
          <a:p>
            <a:r>
              <a:rPr lang="en-US" sz="900" dirty="0"/>
              <a:t>Lorem ipsum dolor sit amet, consectetur adipiscing elit. Ut tempor, quam et mattis pulvinar</a:t>
            </a:r>
          </a:p>
        </p:txBody>
      </p:sp>
      <p:cxnSp>
        <p:nvCxnSpPr>
          <p:cNvPr id="17" name="Straight Connector 16">
            <a:extLst>
              <a:ext uri="{FF2B5EF4-FFF2-40B4-BE49-F238E27FC236}">
                <a16:creationId xmlns:a16="http://schemas.microsoft.com/office/drawing/2014/main" id="{B4A76142-9452-40D5-A217-136EA4953B90}"/>
              </a:ext>
            </a:extLst>
          </p:cNvPr>
          <p:cNvCxnSpPr>
            <a:cxnSpLocks/>
            <a:stCxn id="16" idx="3"/>
          </p:cNvCxnSpPr>
          <p:nvPr/>
        </p:nvCxnSpPr>
        <p:spPr>
          <a:xfrm>
            <a:off x="4480966" y="2564382"/>
            <a:ext cx="423807" cy="1"/>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sp>
        <p:nvSpPr>
          <p:cNvPr id="19" name="Rectangle 18">
            <a:extLst>
              <a:ext uri="{FF2B5EF4-FFF2-40B4-BE49-F238E27FC236}">
                <a16:creationId xmlns:a16="http://schemas.microsoft.com/office/drawing/2014/main" id="{7C947A3D-3515-4648-9181-9CAE9B5EE52D}"/>
              </a:ext>
            </a:extLst>
          </p:cNvPr>
          <p:cNvSpPr/>
          <p:nvPr/>
        </p:nvSpPr>
        <p:spPr>
          <a:xfrm>
            <a:off x="2795290" y="2247795"/>
            <a:ext cx="67499" cy="633168"/>
          </a:xfrm>
          <a:prstGeom prst="rect">
            <a:avLst/>
          </a:prstGeom>
          <a:solidFill>
            <a:srgbClr val="00A6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0" name="TextBox 19">
            <a:extLst>
              <a:ext uri="{FF2B5EF4-FFF2-40B4-BE49-F238E27FC236}">
                <a16:creationId xmlns:a16="http://schemas.microsoft.com/office/drawing/2014/main" id="{CDE6318C-0E6D-440A-977C-4DEF3D75E9E1}"/>
              </a:ext>
            </a:extLst>
          </p:cNvPr>
          <p:cNvSpPr txBox="1"/>
          <p:nvPr/>
        </p:nvSpPr>
        <p:spPr>
          <a:xfrm>
            <a:off x="2874199" y="4406332"/>
            <a:ext cx="1606767" cy="633168"/>
          </a:xfrm>
          <a:prstGeom prst="rect">
            <a:avLst/>
          </a:prstGeom>
          <a:noFill/>
          <a:ln>
            <a:noFill/>
          </a:ln>
        </p:spPr>
        <p:txBody>
          <a:bodyPr wrap="square" lIns="54000" tIns="0" rIns="0" bIns="0" rtlCol="0" anchor="ctr">
            <a:noAutofit/>
          </a:bodyPr>
          <a:lstStyle/>
          <a:p>
            <a:r>
              <a:rPr lang="en-US" sz="900" dirty="0"/>
              <a:t>Lorem ipsum dolor sit amet, consectetur adipiscing elit. Ut tempor, quam et mattis pulvinar</a:t>
            </a:r>
          </a:p>
        </p:txBody>
      </p:sp>
      <p:sp>
        <p:nvSpPr>
          <p:cNvPr id="21" name="Rectangle 20">
            <a:extLst>
              <a:ext uri="{FF2B5EF4-FFF2-40B4-BE49-F238E27FC236}">
                <a16:creationId xmlns:a16="http://schemas.microsoft.com/office/drawing/2014/main" id="{EAF26718-381F-497A-A0F8-775D2E05D643}"/>
              </a:ext>
            </a:extLst>
          </p:cNvPr>
          <p:cNvSpPr/>
          <p:nvPr/>
        </p:nvSpPr>
        <p:spPr>
          <a:xfrm>
            <a:off x="2795290" y="4406332"/>
            <a:ext cx="67499" cy="633168"/>
          </a:xfrm>
          <a:prstGeom prst="rect">
            <a:avLst/>
          </a:prstGeom>
          <a:solidFill>
            <a:srgbClr val="007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22" name="Straight Connector 21">
            <a:extLst>
              <a:ext uri="{FF2B5EF4-FFF2-40B4-BE49-F238E27FC236}">
                <a16:creationId xmlns:a16="http://schemas.microsoft.com/office/drawing/2014/main" id="{CEB0A2DF-7AFE-4CDF-89DB-81FFC28B96DE}"/>
              </a:ext>
            </a:extLst>
          </p:cNvPr>
          <p:cNvCxnSpPr>
            <a:cxnSpLocks/>
          </p:cNvCxnSpPr>
          <p:nvPr/>
        </p:nvCxnSpPr>
        <p:spPr>
          <a:xfrm rot="16200000" flipV="1">
            <a:off x="7106223" y="4012628"/>
            <a:ext cx="1077714" cy="358817"/>
          </a:xfrm>
          <a:prstGeom prst="bentConnector3">
            <a:avLst>
              <a:gd name="adj1" fmla="val 100478"/>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sp>
        <p:nvSpPr>
          <p:cNvPr id="23" name="TextBox 22">
            <a:extLst>
              <a:ext uri="{FF2B5EF4-FFF2-40B4-BE49-F238E27FC236}">
                <a16:creationId xmlns:a16="http://schemas.microsoft.com/office/drawing/2014/main" id="{ADFC33EB-F07A-484E-A975-3CC80C315434}"/>
              </a:ext>
            </a:extLst>
          </p:cNvPr>
          <p:cNvSpPr txBox="1"/>
          <p:nvPr/>
        </p:nvSpPr>
        <p:spPr>
          <a:xfrm>
            <a:off x="6992350" y="4730893"/>
            <a:ext cx="1606769" cy="633168"/>
          </a:xfrm>
          <a:prstGeom prst="rect">
            <a:avLst/>
          </a:prstGeom>
          <a:noFill/>
          <a:ln>
            <a:noFill/>
          </a:ln>
        </p:spPr>
        <p:txBody>
          <a:bodyPr wrap="square" lIns="0" tIns="0" rIns="54000" bIns="0" rtlCol="0" anchor="ctr">
            <a:noAutofit/>
          </a:bodyPr>
          <a:lstStyle/>
          <a:p>
            <a:pPr algn="r"/>
            <a:r>
              <a:rPr lang="en-US" sz="900" dirty="0"/>
              <a:t>Lorem ipsum dolor sit amet, consectetur adipiscing elit. Ut tempor, quam et mattis pulvinar</a:t>
            </a:r>
          </a:p>
        </p:txBody>
      </p:sp>
      <p:sp>
        <p:nvSpPr>
          <p:cNvPr id="24" name="Rectangle 23">
            <a:extLst>
              <a:ext uri="{FF2B5EF4-FFF2-40B4-BE49-F238E27FC236}">
                <a16:creationId xmlns:a16="http://schemas.microsoft.com/office/drawing/2014/main" id="{60DD8B6B-90AB-44C4-9EC3-9D8D6E2CA4A8}"/>
              </a:ext>
            </a:extLst>
          </p:cNvPr>
          <p:cNvSpPr/>
          <p:nvPr/>
        </p:nvSpPr>
        <p:spPr>
          <a:xfrm>
            <a:off x="8599118" y="4730893"/>
            <a:ext cx="67499" cy="633168"/>
          </a:xfrm>
          <a:prstGeom prst="rect">
            <a:avLst/>
          </a:prstGeom>
          <a:solidFill>
            <a:srgbClr val="0B1E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0" name="TextBox 29">
            <a:extLst>
              <a:ext uri="{FF2B5EF4-FFF2-40B4-BE49-F238E27FC236}">
                <a16:creationId xmlns:a16="http://schemas.microsoft.com/office/drawing/2014/main" id="{A4B179B8-6D8C-4613-A58E-462609983016}"/>
              </a:ext>
            </a:extLst>
          </p:cNvPr>
          <p:cNvSpPr txBox="1"/>
          <p:nvPr/>
        </p:nvSpPr>
        <p:spPr>
          <a:xfrm>
            <a:off x="6994702" y="1713694"/>
            <a:ext cx="1606769" cy="633168"/>
          </a:xfrm>
          <a:prstGeom prst="rect">
            <a:avLst/>
          </a:prstGeom>
          <a:noFill/>
          <a:ln>
            <a:noFill/>
          </a:ln>
        </p:spPr>
        <p:txBody>
          <a:bodyPr wrap="square" lIns="0" tIns="0" rIns="54000" bIns="0" rtlCol="0" anchor="ctr">
            <a:noAutofit/>
          </a:bodyPr>
          <a:lstStyle/>
          <a:p>
            <a:pPr algn="r"/>
            <a:r>
              <a:rPr lang="en-US" sz="900" dirty="0"/>
              <a:t>Lorem ipsum dolor sit amet, consectetur adipiscing elit. Ut tempor, quam et mattis pulvinar</a:t>
            </a:r>
          </a:p>
        </p:txBody>
      </p:sp>
      <p:sp>
        <p:nvSpPr>
          <p:cNvPr id="31" name="Rectangle 30">
            <a:extLst>
              <a:ext uri="{FF2B5EF4-FFF2-40B4-BE49-F238E27FC236}">
                <a16:creationId xmlns:a16="http://schemas.microsoft.com/office/drawing/2014/main" id="{F0D8A3EF-B4F4-43C2-884B-87B5B3EF6190}"/>
              </a:ext>
            </a:extLst>
          </p:cNvPr>
          <p:cNvSpPr/>
          <p:nvPr/>
        </p:nvSpPr>
        <p:spPr>
          <a:xfrm>
            <a:off x="8601470" y="1773701"/>
            <a:ext cx="67499" cy="633168"/>
          </a:xfrm>
          <a:prstGeom prst="rect">
            <a:avLst/>
          </a:prstGeom>
          <a:solidFill>
            <a:srgbClr val="018D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32" name="Straight Connector 21">
            <a:extLst>
              <a:ext uri="{FF2B5EF4-FFF2-40B4-BE49-F238E27FC236}">
                <a16:creationId xmlns:a16="http://schemas.microsoft.com/office/drawing/2014/main" id="{E6D045F9-9BB8-49AD-8866-0BF26991CD63}"/>
              </a:ext>
            </a:extLst>
          </p:cNvPr>
          <p:cNvCxnSpPr>
            <a:cxnSpLocks/>
            <a:stCxn id="30" idx="1"/>
          </p:cNvCxnSpPr>
          <p:nvPr/>
        </p:nvCxnSpPr>
        <p:spPr>
          <a:xfrm rot="10800000" flipV="1">
            <a:off x="5797868" y="2030279"/>
            <a:ext cx="1196832" cy="80032"/>
          </a:xfrm>
          <a:prstGeom prst="bentConnector3">
            <a:avLst>
              <a:gd name="adj1" fmla="val 100139"/>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grpSp>
        <p:nvGrpSpPr>
          <p:cNvPr id="39" name="Group 38">
            <a:extLst>
              <a:ext uri="{FF2B5EF4-FFF2-40B4-BE49-F238E27FC236}">
                <a16:creationId xmlns:a16="http://schemas.microsoft.com/office/drawing/2014/main" id="{94E927A0-0399-433C-BEC9-BCB8296FFF1F}"/>
              </a:ext>
            </a:extLst>
          </p:cNvPr>
          <p:cNvGrpSpPr/>
          <p:nvPr/>
        </p:nvGrpSpPr>
        <p:grpSpPr>
          <a:xfrm>
            <a:off x="2795289" y="739072"/>
            <a:ext cx="6075869" cy="336588"/>
            <a:chOff x="363795" y="1220318"/>
            <a:chExt cx="6593568" cy="370849"/>
          </a:xfrm>
        </p:grpSpPr>
        <p:sp>
          <p:nvSpPr>
            <p:cNvPr id="40" name="TextBox 39">
              <a:extLst>
                <a:ext uri="{FF2B5EF4-FFF2-40B4-BE49-F238E27FC236}">
                  <a16:creationId xmlns:a16="http://schemas.microsoft.com/office/drawing/2014/main" id="{91405DA2-9EA2-4990-A5AA-0D2B678381A0}"/>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1" name="Straight Connector 40">
              <a:extLst>
                <a:ext uri="{FF2B5EF4-FFF2-40B4-BE49-F238E27FC236}">
                  <a16:creationId xmlns:a16="http://schemas.microsoft.com/office/drawing/2014/main" id="{EF8B8A81-5ED5-42BF-8708-2BF52AC335F9}"/>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 name="Group 49">
            <a:extLst>
              <a:ext uri="{FF2B5EF4-FFF2-40B4-BE49-F238E27FC236}">
                <a16:creationId xmlns:a16="http://schemas.microsoft.com/office/drawing/2014/main" id="{87207122-604D-412C-B5CB-3B5F83F34CEE}"/>
              </a:ext>
            </a:extLst>
          </p:cNvPr>
          <p:cNvGrpSpPr/>
          <p:nvPr/>
        </p:nvGrpSpPr>
        <p:grpSpPr>
          <a:xfrm>
            <a:off x="245157" y="3950141"/>
            <a:ext cx="2048719" cy="2184441"/>
            <a:chOff x="326874" y="2885181"/>
            <a:chExt cx="2731625" cy="2527050"/>
          </a:xfrm>
        </p:grpSpPr>
        <p:grpSp>
          <p:nvGrpSpPr>
            <p:cNvPr id="42" name="Group 41">
              <a:extLst>
                <a:ext uri="{FF2B5EF4-FFF2-40B4-BE49-F238E27FC236}">
                  <a16:creationId xmlns:a16="http://schemas.microsoft.com/office/drawing/2014/main" id="{AA3231D9-1FCF-40E5-8EE5-385C6F882295}"/>
                </a:ext>
              </a:extLst>
            </p:cNvPr>
            <p:cNvGrpSpPr/>
            <p:nvPr/>
          </p:nvGrpSpPr>
          <p:grpSpPr>
            <a:xfrm>
              <a:off x="363794" y="4324594"/>
              <a:ext cx="2599943" cy="1087637"/>
              <a:chOff x="9227219" y="3688716"/>
              <a:chExt cx="2599943" cy="1087637"/>
            </a:xfrm>
          </p:grpSpPr>
          <p:sp>
            <p:nvSpPr>
              <p:cNvPr id="43" name="TextBox 42">
                <a:extLst>
                  <a:ext uri="{FF2B5EF4-FFF2-40B4-BE49-F238E27FC236}">
                    <a16:creationId xmlns:a16="http://schemas.microsoft.com/office/drawing/2014/main" id="{2E2483BA-B3F9-4274-B6BD-408B07C7B30D}"/>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00" dirty="0">
                    <a:solidFill>
                      <a:schemeClr val="bg1"/>
                    </a:solidFill>
                  </a:rPr>
                  <a:t>Lorem ipsum dolor sit amet, consectetur adipiscing elit. </a:t>
                </a:r>
                <a:endParaRPr lang="en-PH" sz="1000" dirty="0">
                  <a:solidFill>
                    <a:schemeClr val="bg1"/>
                  </a:solidFill>
                </a:endParaRPr>
              </a:p>
            </p:txBody>
          </p:sp>
          <p:sp>
            <p:nvSpPr>
              <p:cNvPr id="44" name="TextBox 43">
                <a:extLst>
                  <a:ext uri="{FF2B5EF4-FFF2-40B4-BE49-F238E27FC236}">
                    <a16:creationId xmlns:a16="http://schemas.microsoft.com/office/drawing/2014/main" id="{877F3734-4BDF-4E11-A47D-13D023337487}"/>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45" name="Group 44">
              <a:extLst>
                <a:ext uri="{FF2B5EF4-FFF2-40B4-BE49-F238E27FC236}">
                  <a16:creationId xmlns:a16="http://schemas.microsoft.com/office/drawing/2014/main" id="{8F1E9878-9D0E-4100-B74F-49629FC01D77}"/>
                </a:ext>
              </a:extLst>
            </p:cNvPr>
            <p:cNvGrpSpPr/>
            <p:nvPr/>
          </p:nvGrpSpPr>
          <p:grpSpPr>
            <a:xfrm>
              <a:off x="363794" y="2885181"/>
              <a:ext cx="2599943" cy="1087637"/>
              <a:chOff x="9227219" y="3688716"/>
              <a:chExt cx="2599943" cy="1087637"/>
            </a:xfrm>
          </p:grpSpPr>
          <p:sp>
            <p:nvSpPr>
              <p:cNvPr id="46" name="TextBox 45">
                <a:extLst>
                  <a:ext uri="{FF2B5EF4-FFF2-40B4-BE49-F238E27FC236}">
                    <a16:creationId xmlns:a16="http://schemas.microsoft.com/office/drawing/2014/main" id="{748776E5-EC00-43FB-8C26-FB4969A6117F}"/>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00" dirty="0">
                    <a:solidFill>
                      <a:schemeClr val="bg1"/>
                    </a:solidFill>
                  </a:rPr>
                  <a:t>Lorem ipsum dolor sit amet, consectetur adipiscing elit. </a:t>
                </a:r>
                <a:endParaRPr lang="en-PH" sz="1000" dirty="0">
                  <a:solidFill>
                    <a:schemeClr val="bg1"/>
                  </a:solidFill>
                </a:endParaRPr>
              </a:p>
            </p:txBody>
          </p:sp>
          <p:sp>
            <p:nvSpPr>
              <p:cNvPr id="47" name="TextBox 46">
                <a:extLst>
                  <a:ext uri="{FF2B5EF4-FFF2-40B4-BE49-F238E27FC236}">
                    <a16:creationId xmlns:a16="http://schemas.microsoft.com/office/drawing/2014/main" id="{FBB1B3B9-2D22-4FBB-A3A0-BC79C4D237D3}"/>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800" b="1" dirty="0">
                  <a:solidFill>
                    <a:schemeClr val="accent3"/>
                  </a:solidFill>
                  <a:latin typeface="+mj-lt"/>
                </a:endParaRPr>
              </a:p>
            </p:txBody>
          </p:sp>
        </p:grpSp>
        <p:cxnSp>
          <p:nvCxnSpPr>
            <p:cNvPr id="48" name="Straight Connector 47">
              <a:extLst>
                <a:ext uri="{FF2B5EF4-FFF2-40B4-BE49-F238E27FC236}">
                  <a16:creationId xmlns:a16="http://schemas.microsoft.com/office/drawing/2014/main" id="{29697C29-6522-4C6C-9142-765F899E5735}"/>
                </a:ext>
              </a:extLst>
            </p:cNvPr>
            <p:cNvCxnSpPr/>
            <p:nvPr/>
          </p:nvCxnSpPr>
          <p:spPr>
            <a:xfrm>
              <a:off x="326874" y="4148706"/>
              <a:ext cx="2731625"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sp>
        <p:nvSpPr>
          <p:cNvPr id="52" name="TextBox 51">
            <a:extLst>
              <a:ext uri="{FF2B5EF4-FFF2-40B4-BE49-F238E27FC236}">
                <a16:creationId xmlns:a16="http://schemas.microsoft.com/office/drawing/2014/main" id="{C87AE88F-B559-49CD-991C-8517C1DFE416}"/>
              </a:ext>
            </a:extLst>
          </p:cNvPr>
          <p:cNvSpPr txBox="1"/>
          <p:nvPr/>
        </p:nvSpPr>
        <p:spPr>
          <a:xfrm>
            <a:off x="272848" y="2346547"/>
            <a:ext cx="2048717" cy="198850"/>
          </a:xfrm>
          <a:prstGeom prst="rect">
            <a:avLst/>
          </a:prstGeom>
          <a:noFill/>
        </p:spPr>
        <p:txBody>
          <a:bodyPr wrap="square" lIns="0" tIns="0" rIns="0" bIns="0" rtlCol="0" anchor="b">
            <a:noAutofit/>
          </a:bodyPr>
          <a:lstStyle/>
          <a:p>
            <a:r>
              <a:rPr lang="en-US" sz="1400" b="1" dirty="0">
                <a:solidFill>
                  <a:schemeClr val="accent3"/>
                </a:solidFill>
                <a:latin typeface="+mj-lt"/>
              </a:rPr>
              <a:t>Lorem ipsum dolor </a:t>
            </a:r>
            <a:endParaRPr lang="en-PH" sz="1400" b="1" dirty="0">
              <a:solidFill>
                <a:schemeClr val="accent3"/>
              </a:solidFill>
              <a:latin typeface="+mj-lt"/>
            </a:endParaRPr>
          </a:p>
        </p:txBody>
      </p:sp>
      <p:sp>
        <p:nvSpPr>
          <p:cNvPr id="53" name="TextBox 52">
            <a:extLst>
              <a:ext uri="{FF2B5EF4-FFF2-40B4-BE49-F238E27FC236}">
                <a16:creationId xmlns:a16="http://schemas.microsoft.com/office/drawing/2014/main" id="{4A58A8F3-5EBE-4747-9206-3F9F001C9234}"/>
              </a:ext>
            </a:extLst>
          </p:cNvPr>
          <p:cNvSpPr txBox="1"/>
          <p:nvPr/>
        </p:nvSpPr>
        <p:spPr>
          <a:xfrm>
            <a:off x="272847" y="2575619"/>
            <a:ext cx="2048719" cy="821270"/>
          </a:xfrm>
          <a:prstGeom prst="rect">
            <a:avLst/>
          </a:prstGeom>
          <a:noFill/>
        </p:spPr>
        <p:txBody>
          <a:bodyPr wrap="square" lIns="0" tIns="0" rIns="0" bIns="0" rtlCol="0" anchor="t">
            <a:noAutofit/>
          </a:bodyPr>
          <a:lstStyle/>
          <a:p>
            <a:r>
              <a:rPr lang="en-US" sz="1000" dirty="0">
                <a:solidFill>
                  <a:schemeClr val="bg1"/>
                </a:solidFill>
              </a:rPr>
              <a:t>Lorem ipsum dolor sit amet, consectetur adipiscing elit. Ut tempor, quam et mattis pulvinar, Lorem ipsum dolor sit amet, Ut tempor, quam et mattis pulvinar, Lorem ipsum dolor sit amet</a:t>
            </a:r>
          </a:p>
        </p:txBody>
      </p:sp>
    </p:spTree>
    <p:extLst>
      <p:ext uri="{BB962C8B-B14F-4D97-AF65-F5344CB8AC3E}">
        <p14:creationId xmlns:p14="http://schemas.microsoft.com/office/powerpoint/2010/main" val="399191377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p:txBody>
          <a:bodyPr>
            <a:normAutofit/>
          </a:bodyPr>
          <a:lstStyle/>
          <a:p>
            <a:r>
              <a:rPr lang="en-US" b="1" dirty="0"/>
              <a:t>Line Chart with CAGR Callouts</a:t>
            </a:r>
          </a:p>
        </p:txBody>
      </p:sp>
      <p:sp>
        <p:nvSpPr>
          <p:cNvPr id="6" name="Slide Number Placeholder 5">
            <a:extLst>
              <a:ext uri="{FF2B5EF4-FFF2-40B4-BE49-F238E27FC236}">
                <a16:creationId xmlns:a16="http://schemas.microsoft.com/office/drawing/2014/main" id="{CB5A1982-BA84-4450-BE99-DADB3998F521}"/>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206</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4016837292"/>
              </p:ext>
            </p:extLst>
          </p:nvPr>
        </p:nvGraphicFramePr>
        <p:xfrm>
          <a:off x="269780" y="1851223"/>
          <a:ext cx="7334789" cy="3258611"/>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a:extLst>
              <a:ext uri="{FF2B5EF4-FFF2-40B4-BE49-F238E27FC236}">
                <a16:creationId xmlns:a16="http://schemas.microsoft.com/office/drawing/2014/main" id="{3D7FC249-3FF4-46AE-B1F6-12E9A6CDDCF5}"/>
              </a:ext>
            </a:extLst>
          </p:cNvPr>
          <p:cNvSpPr txBox="1"/>
          <p:nvPr/>
        </p:nvSpPr>
        <p:spPr>
          <a:xfrm>
            <a:off x="272847" y="5324164"/>
            <a:ext cx="8576000" cy="525914"/>
          </a:xfrm>
          <a:prstGeom prst="rect">
            <a:avLst/>
          </a:prstGeom>
          <a:solidFill>
            <a:schemeClr val="bg2"/>
          </a:solidFill>
        </p:spPr>
        <p:txBody>
          <a:bodyPr wrap="square" lIns="0" tIns="0" rIns="0" bIns="0" rtlCol="0" anchor="ctr">
            <a:normAutofit/>
          </a:bodyPr>
          <a:lstStyle/>
          <a:p>
            <a:pPr algn="ctr"/>
            <a:r>
              <a:rPr lang="en-US" sz="1050" b="1" dirty="0">
                <a:solidFill>
                  <a:schemeClr val="tx2"/>
                </a:solidFill>
              </a:rPr>
              <a:t>Lorem ipsum dolor sit amet, consectetur adipiscing elit. Ut tempor, quam et mattis pulvinar, mauris ligula suscipit arcu, elementum diam leo at magna. Curabitur maximus sodales massa</a:t>
            </a:r>
          </a:p>
        </p:txBody>
      </p:sp>
      <p:sp>
        <p:nvSpPr>
          <p:cNvPr id="15" name="TextBox 14">
            <a:extLst>
              <a:ext uri="{FF2B5EF4-FFF2-40B4-BE49-F238E27FC236}">
                <a16:creationId xmlns:a16="http://schemas.microsoft.com/office/drawing/2014/main" id="{84FEB62A-1289-4245-A493-B91BE386F373}"/>
              </a:ext>
            </a:extLst>
          </p:cNvPr>
          <p:cNvSpPr txBox="1"/>
          <p:nvPr/>
        </p:nvSpPr>
        <p:spPr>
          <a:xfrm>
            <a:off x="7619918" y="2284149"/>
            <a:ext cx="835388" cy="357279"/>
          </a:xfrm>
          <a:prstGeom prst="ellipse">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16" name="TextBox 15">
            <a:extLst>
              <a:ext uri="{FF2B5EF4-FFF2-40B4-BE49-F238E27FC236}">
                <a16:creationId xmlns:a16="http://schemas.microsoft.com/office/drawing/2014/main" id="{1E521910-3E42-46E6-B227-6C52389EC112}"/>
              </a:ext>
            </a:extLst>
          </p:cNvPr>
          <p:cNvSpPr txBox="1"/>
          <p:nvPr/>
        </p:nvSpPr>
        <p:spPr>
          <a:xfrm>
            <a:off x="7619918" y="3063995"/>
            <a:ext cx="835388" cy="357279"/>
          </a:xfrm>
          <a:prstGeom prst="ellipse">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17" name="TextBox 16">
            <a:extLst>
              <a:ext uri="{FF2B5EF4-FFF2-40B4-BE49-F238E27FC236}">
                <a16:creationId xmlns:a16="http://schemas.microsoft.com/office/drawing/2014/main" id="{78ECAE8A-245E-4B9E-A7FC-EB9855A80A39}"/>
              </a:ext>
            </a:extLst>
          </p:cNvPr>
          <p:cNvSpPr txBox="1"/>
          <p:nvPr/>
        </p:nvSpPr>
        <p:spPr>
          <a:xfrm>
            <a:off x="7619918" y="3843841"/>
            <a:ext cx="835388" cy="357279"/>
          </a:xfrm>
          <a:prstGeom prst="ellipse">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20" name="TextBox 19">
            <a:extLst>
              <a:ext uri="{FF2B5EF4-FFF2-40B4-BE49-F238E27FC236}">
                <a16:creationId xmlns:a16="http://schemas.microsoft.com/office/drawing/2014/main" id="{642FE424-9C46-4685-8084-DB9FE8D3D5AF}"/>
              </a:ext>
            </a:extLst>
          </p:cNvPr>
          <p:cNvSpPr txBox="1"/>
          <p:nvPr/>
        </p:nvSpPr>
        <p:spPr>
          <a:xfrm>
            <a:off x="7517758" y="1744512"/>
            <a:ext cx="1105067" cy="299204"/>
          </a:xfrm>
          <a:prstGeom prst="rect">
            <a:avLst/>
          </a:prstGeom>
          <a:noFill/>
        </p:spPr>
        <p:txBody>
          <a:bodyPr wrap="square" lIns="54000" tIns="54000" rIns="54000" bIns="54000" rtlCol="0" anchor="ctr">
            <a:noAutofit/>
          </a:bodyPr>
          <a:lstStyle/>
          <a:p>
            <a:pPr algn="ctr"/>
            <a:r>
              <a:rPr lang="en-US" sz="1050" b="1" dirty="0">
                <a:solidFill>
                  <a:schemeClr val="accent1"/>
                </a:solidFill>
                <a:latin typeface="+mj-lt"/>
              </a:rPr>
              <a:t>CAGR</a:t>
            </a:r>
            <a:endParaRPr lang="en-PH" sz="1050" b="1" dirty="0">
              <a:solidFill>
                <a:schemeClr val="accent1"/>
              </a:solidFill>
              <a:latin typeface="+mj-lt"/>
            </a:endParaRPr>
          </a:p>
        </p:txBody>
      </p:sp>
      <p:cxnSp>
        <p:nvCxnSpPr>
          <p:cNvPr id="4" name="Straight Connector 3">
            <a:extLst>
              <a:ext uri="{FF2B5EF4-FFF2-40B4-BE49-F238E27FC236}">
                <a16:creationId xmlns:a16="http://schemas.microsoft.com/office/drawing/2014/main" id="{3A9E3940-B9E0-4D74-BD21-161A54607D2F}"/>
              </a:ext>
            </a:extLst>
          </p:cNvPr>
          <p:cNvCxnSpPr/>
          <p:nvPr/>
        </p:nvCxnSpPr>
        <p:spPr>
          <a:xfrm>
            <a:off x="7619915" y="2023658"/>
            <a:ext cx="861432" cy="0"/>
          </a:xfrm>
          <a:prstGeom prst="line">
            <a:avLst/>
          </a:prstGeom>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9E72F8E2-4C41-4977-9A55-B617A00F433C}"/>
              </a:ext>
            </a:extLst>
          </p:cNvPr>
          <p:cNvSpPr txBox="1"/>
          <p:nvPr/>
        </p:nvSpPr>
        <p:spPr>
          <a:xfrm>
            <a:off x="295275" y="1319514"/>
            <a:ext cx="6448013"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22" name="ee4pContent4">
            <a:extLst>
              <a:ext uri="{FF2B5EF4-FFF2-40B4-BE49-F238E27FC236}">
                <a16:creationId xmlns:a16="http://schemas.microsoft.com/office/drawing/2014/main" id="{63A64902-5F65-4CDC-A7BA-7179F80A52E3}"/>
              </a:ext>
            </a:extLst>
          </p:cNvPr>
          <p:cNvSpPr txBox="1"/>
          <p:nvPr/>
        </p:nvSpPr>
        <p:spPr>
          <a:xfrm>
            <a:off x="295275" y="1533836"/>
            <a:ext cx="6448013"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spTree>
    <p:extLst>
      <p:ext uri="{BB962C8B-B14F-4D97-AF65-F5344CB8AC3E}">
        <p14:creationId xmlns:p14="http://schemas.microsoft.com/office/powerpoint/2010/main" val="51127168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11B9DF-5467-42A7-A5D8-8E101E2001BD}"/>
              </a:ext>
            </a:extLst>
          </p:cNvPr>
          <p:cNvSpPr>
            <a:spLocks noGrp="1"/>
          </p:cNvSpPr>
          <p:nvPr>
            <p:ph type="title"/>
          </p:nvPr>
        </p:nvSpPr>
        <p:spPr/>
        <p:txBody>
          <a:bodyPr/>
          <a:lstStyle/>
          <a:p>
            <a:r>
              <a:rPr lang="en-US" b="1" dirty="0"/>
              <a:t>Area Chart with Insights Panel</a:t>
            </a:r>
          </a:p>
        </p:txBody>
      </p:sp>
      <p:sp>
        <p:nvSpPr>
          <p:cNvPr id="3" name="Slide Number Placeholder 2">
            <a:extLst>
              <a:ext uri="{FF2B5EF4-FFF2-40B4-BE49-F238E27FC236}">
                <a16:creationId xmlns:a16="http://schemas.microsoft.com/office/drawing/2014/main" id="{524EE828-03CB-4638-8589-EC5348BB4EF7}"/>
              </a:ext>
            </a:extLst>
          </p:cNvPr>
          <p:cNvSpPr>
            <a:spLocks noGrp="1"/>
          </p:cNvSpPr>
          <p:nvPr>
            <p:ph type="sldNum" sz="quarter" idx="4"/>
          </p:nvPr>
        </p:nvSpPr>
        <p:spPr/>
        <p:txBody>
          <a:bodyPr>
            <a:normAutofit/>
          </a:bodyPr>
          <a:lstStyle/>
          <a:p>
            <a:fld id="{42BC4FAA-B05C-4B71-9CD7-008D1E941E8A}" type="slidenum">
              <a:rPr lang="en-PH" smtClean="0"/>
              <a:pPr/>
              <a:t>207</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3422367099"/>
              </p:ext>
            </p:extLst>
          </p:nvPr>
        </p:nvGraphicFramePr>
        <p:xfrm>
          <a:off x="269779" y="1851949"/>
          <a:ext cx="6072975" cy="3998130"/>
        </p:xfrm>
        <a:graphic>
          <a:graphicData uri="http://schemas.openxmlformats.org/drawingml/2006/chart">
            <c:chart xmlns:c="http://schemas.openxmlformats.org/drawingml/2006/chart" xmlns:r="http://schemas.openxmlformats.org/officeDocument/2006/relationships" r:id="rId2"/>
          </a:graphicData>
        </a:graphic>
      </p:graphicFrame>
      <p:grpSp>
        <p:nvGrpSpPr>
          <p:cNvPr id="9" name="Group 8">
            <a:extLst>
              <a:ext uri="{FF2B5EF4-FFF2-40B4-BE49-F238E27FC236}">
                <a16:creationId xmlns:a16="http://schemas.microsoft.com/office/drawing/2014/main" id="{5D48CCA5-52E2-467E-A5EB-0F322CF0540F}"/>
              </a:ext>
            </a:extLst>
          </p:cNvPr>
          <p:cNvGrpSpPr/>
          <p:nvPr/>
        </p:nvGrpSpPr>
        <p:grpSpPr>
          <a:xfrm>
            <a:off x="6925565" y="1142103"/>
            <a:ext cx="1885666" cy="1334430"/>
            <a:chOff x="6925565" y="1395157"/>
            <a:chExt cx="1885666" cy="1334430"/>
          </a:xfrm>
        </p:grpSpPr>
        <p:sp>
          <p:nvSpPr>
            <p:cNvPr id="11" name="TextBox 10">
              <a:extLst>
                <a:ext uri="{FF2B5EF4-FFF2-40B4-BE49-F238E27FC236}">
                  <a16:creationId xmlns:a16="http://schemas.microsoft.com/office/drawing/2014/main" id="{31914F11-6C3C-419F-B58F-1F3C74DEFEAF}"/>
                </a:ext>
              </a:extLst>
            </p:cNvPr>
            <p:cNvSpPr txBox="1"/>
            <p:nvPr/>
          </p:nvSpPr>
          <p:spPr>
            <a:xfrm>
              <a:off x="6925566" y="1395157"/>
              <a:ext cx="1885664" cy="198850"/>
            </a:xfrm>
            <a:prstGeom prst="rect">
              <a:avLst/>
            </a:prstGeom>
            <a:noFill/>
          </p:spPr>
          <p:txBody>
            <a:bodyPr wrap="square" lIns="0" tIns="0" rIns="0" bIns="0" rtlCol="0" anchor="b">
              <a:noAutofit/>
            </a:bodyPr>
            <a:lstStyle/>
            <a:p>
              <a:r>
                <a:rPr lang="en-US" sz="1100" b="1" dirty="0">
                  <a:solidFill>
                    <a:schemeClr val="accent3"/>
                  </a:solidFill>
                  <a:latin typeface="+mj-lt"/>
                </a:rPr>
                <a:t>Lorem ipsum dolor </a:t>
              </a:r>
              <a:endParaRPr lang="en-PH" sz="1100" b="1" dirty="0">
                <a:solidFill>
                  <a:schemeClr val="accent3"/>
                </a:solidFill>
                <a:latin typeface="+mj-lt"/>
              </a:endParaRPr>
            </a:p>
          </p:txBody>
        </p:sp>
        <p:sp>
          <p:nvSpPr>
            <p:cNvPr id="13" name="TextBox 12">
              <a:extLst>
                <a:ext uri="{FF2B5EF4-FFF2-40B4-BE49-F238E27FC236}">
                  <a16:creationId xmlns:a16="http://schemas.microsoft.com/office/drawing/2014/main" id="{8FEC6EAD-FD2E-4C79-889F-02E8947D6826}"/>
                </a:ext>
              </a:extLst>
            </p:cNvPr>
            <p:cNvSpPr txBox="1"/>
            <p:nvPr/>
          </p:nvSpPr>
          <p:spPr>
            <a:xfrm>
              <a:off x="6925565" y="1624229"/>
              <a:ext cx="1885666" cy="1105358"/>
            </a:xfrm>
            <a:prstGeom prst="rect">
              <a:avLst/>
            </a:prstGeom>
            <a:noFill/>
          </p:spPr>
          <p:txBody>
            <a:bodyPr wrap="square" lIns="0" tIns="0" rIns="0" bIns="0" rtlCol="0" anchor="t">
              <a:noAutofit/>
            </a:bodyPr>
            <a:lstStyle/>
            <a:p>
              <a:r>
                <a:rPr lang="en-US" sz="1000" dirty="0">
                  <a:solidFill>
                    <a:schemeClr val="bg1"/>
                  </a:solidFill>
                </a:rPr>
                <a:t>Lorem ipsum dolor sit amet, consectetur adipiscing elit. Ut tempor, quam et mattis pulvinar, Lorem ipsum dolor sit amet, Ut tempor, quam et mattis pulvinar, Lorem ipsum dolor sit amet</a:t>
              </a:r>
            </a:p>
          </p:txBody>
        </p:sp>
      </p:grpSp>
      <p:grpSp>
        <p:nvGrpSpPr>
          <p:cNvPr id="2" name="Group 1">
            <a:extLst>
              <a:ext uri="{FF2B5EF4-FFF2-40B4-BE49-F238E27FC236}">
                <a16:creationId xmlns:a16="http://schemas.microsoft.com/office/drawing/2014/main" id="{940EB3EB-6AAA-46DE-A58A-72261BC7842C}"/>
              </a:ext>
            </a:extLst>
          </p:cNvPr>
          <p:cNvGrpSpPr/>
          <p:nvPr/>
        </p:nvGrpSpPr>
        <p:grpSpPr>
          <a:xfrm>
            <a:off x="6925565" y="2804373"/>
            <a:ext cx="1885666" cy="1334430"/>
            <a:chOff x="6925565" y="2729587"/>
            <a:chExt cx="1885666" cy="1334430"/>
          </a:xfrm>
        </p:grpSpPr>
        <p:sp>
          <p:nvSpPr>
            <p:cNvPr id="14" name="TextBox 13">
              <a:extLst>
                <a:ext uri="{FF2B5EF4-FFF2-40B4-BE49-F238E27FC236}">
                  <a16:creationId xmlns:a16="http://schemas.microsoft.com/office/drawing/2014/main" id="{05781E2D-E64D-400A-A6A3-2A2ED5C0049E}"/>
                </a:ext>
              </a:extLst>
            </p:cNvPr>
            <p:cNvSpPr txBox="1"/>
            <p:nvPr/>
          </p:nvSpPr>
          <p:spPr>
            <a:xfrm>
              <a:off x="6925566" y="2729587"/>
              <a:ext cx="1885664" cy="198850"/>
            </a:xfrm>
            <a:prstGeom prst="rect">
              <a:avLst/>
            </a:prstGeom>
            <a:noFill/>
          </p:spPr>
          <p:txBody>
            <a:bodyPr wrap="square" lIns="0" tIns="0" rIns="0" bIns="0" rtlCol="0" anchor="b">
              <a:noAutofit/>
            </a:bodyPr>
            <a:lstStyle/>
            <a:p>
              <a:r>
                <a:rPr lang="en-US" sz="1100" b="1" dirty="0">
                  <a:solidFill>
                    <a:schemeClr val="accent3"/>
                  </a:solidFill>
                  <a:latin typeface="+mj-lt"/>
                </a:rPr>
                <a:t>Lorem ipsum dolor </a:t>
              </a:r>
              <a:endParaRPr lang="en-PH" sz="1100" b="1" dirty="0">
                <a:solidFill>
                  <a:schemeClr val="accent3"/>
                </a:solidFill>
                <a:latin typeface="+mj-lt"/>
              </a:endParaRPr>
            </a:p>
          </p:txBody>
        </p:sp>
        <p:sp>
          <p:nvSpPr>
            <p:cNvPr id="15" name="TextBox 14">
              <a:extLst>
                <a:ext uri="{FF2B5EF4-FFF2-40B4-BE49-F238E27FC236}">
                  <a16:creationId xmlns:a16="http://schemas.microsoft.com/office/drawing/2014/main" id="{3538329F-E988-4395-8164-BEF684893241}"/>
                </a:ext>
              </a:extLst>
            </p:cNvPr>
            <p:cNvSpPr txBox="1"/>
            <p:nvPr/>
          </p:nvSpPr>
          <p:spPr>
            <a:xfrm>
              <a:off x="6925565" y="2958659"/>
              <a:ext cx="1885666" cy="1105358"/>
            </a:xfrm>
            <a:prstGeom prst="rect">
              <a:avLst/>
            </a:prstGeom>
            <a:noFill/>
          </p:spPr>
          <p:txBody>
            <a:bodyPr wrap="square" lIns="0" tIns="0" rIns="0" bIns="0" rtlCol="0" anchor="t">
              <a:noAutofit/>
            </a:bodyPr>
            <a:lstStyle/>
            <a:p>
              <a:r>
                <a:rPr lang="en-US" sz="1000" dirty="0">
                  <a:solidFill>
                    <a:schemeClr val="bg1"/>
                  </a:solidFill>
                </a:rPr>
                <a:t>Lorem ipsum dolor sit amet, consectetur adipiscing elit. Ut tempor, quam et mattis pulvinar, Lorem ipsum dolor sit amet, Ut tempor, quam et mattis pulvinar, Lorem ipsum dolor sit amet</a:t>
              </a:r>
            </a:p>
          </p:txBody>
        </p:sp>
      </p:grpSp>
      <p:grpSp>
        <p:nvGrpSpPr>
          <p:cNvPr id="12" name="Group 11">
            <a:extLst>
              <a:ext uri="{FF2B5EF4-FFF2-40B4-BE49-F238E27FC236}">
                <a16:creationId xmlns:a16="http://schemas.microsoft.com/office/drawing/2014/main" id="{7119B697-3E6E-4E98-918C-45C4F88CE8AC}"/>
              </a:ext>
            </a:extLst>
          </p:cNvPr>
          <p:cNvGrpSpPr/>
          <p:nvPr/>
        </p:nvGrpSpPr>
        <p:grpSpPr>
          <a:xfrm>
            <a:off x="6925565" y="4466643"/>
            <a:ext cx="1885666" cy="1334430"/>
            <a:chOff x="6925565" y="4708600"/>
            <a:chExt cx="1885666" cy="1334430"/>
          </a:xfrm>
        </p:grpSpPr>
        <p:sp>
          <p:nvSpPr>
            <p:cNvPr id="16" name="TextBox 15">
              <a:extLst>
                <a:ext uri="{FF2B5EF4-FFF2-40B4-BE49-F238E27FC236}">
                  <a16:creationId xmlns:a16="http://schemas.microsoft.com/office/drawing/2014/main" id="{5507F2A0-A44F-4EE1-8B5B-E92D528B8638}"/>
                </a:ext>
              </a:extLst>
            </p:cNvPr>
            <p:cNvSpPr txBox="1"/>
            <p:nvPr/>
          </p:nvSpPr>
          <p:spPr>
            <a:xfrm>
              <a:off x="6925566" y="4708600"/>
              <a:ext cx="1885664" cy="198850"/>
            </a:xfrm>
            <a:prstGeom prst="rect">
              <a:avLst/>
            </a:prstGeom>
            <a:noFill/>
          </p:spPr>
          <p:txBody>
            <a:bodyPr wrap="square" lIns="0" tIns="0" rIns="0" bIns="0" rtlCol="0" anchor="b">
              <a:noAutofit/>
            </a:bodyPr>
            <a:lstStyle/>
            <a:p>
              <a:r>
                <a:rPr lang="en-US" sz="1100" b="1" dirty="0">
                  <a:solidFill>
                    <a:schemeClr val="accent3"/>
                  </a:solidFill>
                  <a:latin typeface="+mj-lt"/>
                </a:rPr>
                <a:t>Lorem ipsum dolor </a:t>
              </a:r>
              <a:endParaRPr lang="en-PH" sz="1100" b="1" dirty="0">
                <a:solidFill>
                  <a:schemeClr val="accent3"/>
                </a:solidFill>
                <a:latin typeface="+mj-lt"/>
              </a:endParaRPr>
            </a:p>
          </p:txBody>
        </p:sp>
        <p:sp>
          <p:nvSpPr>
            <p:cNvPr id="17" name="TextBox 16">
              <a:extLst>
                <a:ext uri="{FF2B5EF4-FFF2-40B4-BE49-F238E27FC236}">
                  <a16:creationId xmlns:a16="http://schemas.microsoft.com/office/drawing/2014/main" id="{FA589124-E0B6-48E1-960E-4E57830070ED}"/>
                </a:ext>
              </a:extLst>
            </p:cNvPr>
            <p:cNvSpPr txBox="1"/>
            <p:nvPr/>
          </p:nvSpPr>
          <p:spPr>
            <a:xfrm>
              <a:off x="6925565" y="4937672"/>
              <a:ext cx="1885666" cy="1105358"/>
            </a:xfrm>
            <a:prstGeom prst="rect">
              <a:avLst/>
            </a:prstGeom>
            <a:noFill/>
          </p:spPr>
          <p:txBody>
            <a:bodyPr wrap="square" lIns="0" tIns="0" rIns="0" bIns="0" rtlCol="0" anchor="t">
              <a:noAutofit/>
            </a:bodyPr>
            <a:lstStyle/>
            <a:p>
              <a:r>
                <a:rPr lang="en-US" sz="1000" dirty="0">
                  <a:solidFill>
                    <a:schemeClr val="bg1"/>
                  </a:solidFill>
                </a:rPr>
                <a:t>Lorem ipsum dolor sit amet, consectetur adipiscing elit. Ut tempor, quam et mattis pulvinar, Lorem ipsum dolor sit amet, Ut tempor, quam et mattis pulvinar, Lorem ipsum dolor sit amet</a:t>
              </a:r>
            </a:p>
          </p:txBody>
        </p:sp>
      </p:grpSp>
      <p:sp>
        <p:nvSpPr>
          <p:cNvPr id="23" name="TextBox 22">
            <a:extLst>
              <a:ext uri="{FF2B5EF4-FFF2-40B4-BE49-F238E27FC236}">
                <a16:creationId xmlns:a16="http://schemas.microsoft.com/office/drawing/2014/main" id="{AA1A177D-BAA8-46F8-A6E2-7E04B4801D36}"/>
              </a:ext>
            </a:extLst>
          </p:cNvPr>
          <p:cNvSpPr txBox="1"/>
          <p:nvPr/>
        </p:nvSpPr>
        <p:spPr>
          <a:xfrm>
            <a:off x="270519" y="1319514"/>
            <a:ext cx="6072975"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24" name="ee4pContent4">
            <a:extLst>
              <a:ext uri="{FF2B5EF4-FFF2-40B4-BE49-F238E27FC236}">
                <a16:creationId xmlns:a16="http://schemas.microsoft.com/office/drawing/2014/main" id="{572A9DB5-20E1-4389-9013-44577B85875C}"/>
              </a:ext>
            </a:extLst>
          </p:cNvPr>
          <p:cNvSpPr txBox="1"/>
          <p:nvPr/>
        </p:nvSpPr>
        <p:spPr>
          <a:xfrm>
            <a:off x="269778" y="1533836"/>
            <a:ext cx="6072975"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spTree>
    <p:extLst>
      <p:ext uri="{BB962C8B-B14F-4D97-AF65-F5344CB8AC3E}">
        <p14:creationId xmlns:p14="http://schemas.microsoft.com/office/powerpoint/2010/main" val="3022693010"/>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11B9DF-5467-42A7-A5D8-8E101E2001BD}"/>
              </a:ext>
            </a:extLst>
          </p:cNvPr>
          <p:cNvSpPr>
            <a:spLocks noGrp="1"/>
          </p:cNvSpPr>
          <p:nvPr>
            <p:ph type="title"/>
          </p:nvPr>
        </p:nvSpPr>
        <p:spPr/>
        <p:txBody>
          <a:bodyPr/>
          <a:lstStyle/>
          <a:p>
            <a:r>
              <a:rPr lang="en-US" b="1" dirty="0"/>
              <a:t>Column Chart with Key Insight</a:t>
            </a:r>
          </a:p>
        </p:txBody>
      </p:sp>
      <p:sp>
        <p:nvSpPr>
          <p:cNvPr id="6" name="Slide Number Placeholder 5">
            <a:extLst>
              <a:ext uri="{FF2B5EF4-FFF2-40B4-BE49-F238E27FC236}">
                <a16:creationId xmlns:a16="http://schemas.microsoft.com/office/drawing/2014/main" id="{662CB9CC-4F6D-417B-B4A4-7DD8A5A7746B}"/>
              </a:ext>
            </a:extLst>
          </p:cNvPr>
          <p:cNvSpPr>
            <a:spLocks noGrp="1"/>
          </p:cNvSpPr>
          <p:nvPr>
            <p:ph type="sldNum" sz="quarter" idx="4"/>
          </p:nvPr>
        </p:nvSpPr>
        <p:spPr/>
        <p:txBody>
          <a:bodyPr>
            <a:normAutofit/>
          </a:bodyPr>
          <a:lstStyle/>
          <a:p>
            <a:fld id="{42BC4FAA-B05C-4B71-9CD7-008D1E941E8A}" type="slidenum">
              <a:rPr lang="en-PH" smtClean="0"/>
              <a:pPr/>
              <a:t>208</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1534073012"/>
              </p:ext>
            </p:extLst>
          </p:nvPr>
        </p:nvGraphicFramePr>
        <p:xfrm>
          <a:off x="269779" y="1851949"/>
          <a:ext cx="6072975" cy="3998128"/>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Box 10">
            <a:extLst>
              <a:ext uri="{FF2B5EF4-FFF2-40B4-BE49-F238E27FC236}">
                <a16:creationId xmlns:a16="http://schemas.microsoft.com/office/drawing/2014/main" id="{31914F11-6C3C-419F-B58F-1F3C74DEFEAF}"/>
              </a:ext>
            </a:extLst>
          </p:cNvPr>
          <p:cNvSpPr txBox="1"/>
          <p:nvPr/>
        </p:nvSpPr>
        <p:spPr>
          <a:xfrm>
            <a:off x="6872812" y="1526396"/>
            <a:ext cx="1885664" cy="198850"/>
          </a:xfrm>
          <a:prstGeom prst="rect">
            <a:avLst/>
          </a:prstGeom>
          <a:noFill/>
        </p:spPr>
        <p:txBody>
          <a:bodyPr wrap="square" lIns="0" tIns="0" rIns="0" bIns="0" rtlCol="0" anchor="b">
            <a:noAutofit/>
          </a:bodyPr>
          <a:lstStyle/>
          <a:p>
            <a:r>
              <a:rPr lang="en-US" sz="1400" b="1" dirty="0">
                <a:solidFill>
                  <a:schemeClr val="accent3"/>
                </a:solidFill>
                <a:latin typeface="+mj-lt"/>
              </a:rPr>
              <a:t>Key Insight</a:t>
            </a:r>
            <a:endParaRPr lang="en-PH" sz="1400" b="1" dirty="0">
              <a:solidFill>
                <a:schemeClr val="accent3"/>
              </a:solidFill>
              <a:latin typeface="+mj-lt"/>
            </a:endParaRPr>
          </a:p>
        </p:txBody>
      </p:sp>
      <p:sp>
        <p:nvSpPr>
          <p:cNvPr id="13" name="TextBox 12">
            <a:extLst>
              <a:ext uri="{FF2B5EF4-FFF2-40B4-BE49-F238E27FC236}">
                <a16:creationId xmlns:a16="http://schemas.microsoft.com/office/drawing/2014/main" id="{8FEC6EAD-FD2E-4C79-889F-02E8947D6826}"/>
              </a:ext>
            </a:extLst>
          </p:cNvPr>
          <p:cNvSpPr txBox="1"/>
          <p:nvPr/>
        </p:nvSpPr>
        <p:spPr>
          <a:xfrm>
            <a:off x="6872809" y="1851949"/>
            <a:ext cx="2012447" cy="3588152"/>
          </a:xfrm>
          <a:prstGeom prst="rect">
            <a:avLst/>
          </a:prstGeom>
          <a:noFill/>
        </p:spPr>
        <p:txBody>
          <a:bodyPr wrap="square" lIns="0" tIns="0" rIns="0" bIns="0" rtlCol="0" anchor="t">
            <a:noAutofit/>
          </a:bodyPr>
          <a:lstStyle/>
          <a:p>
            <a:r>
              <a:rPr lang="en-US" sz="1000" dirty="0">
                <a:solidFill>
                  <a:schemeClr val="bg1"/>
                </a:solidFil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p>
          <a:p>
            <a:r>
              <a:rPr lang="en-US" sz="1000" dirty="0">
                <a:solidFill>
                  <a:schemeClr val="bg1"/>
                </a:solidFill>
              </a:rPr>
              <a:t> </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endParaRPr lang="en-US" sz="1000" dirty="0">
              <a:solidFill>
                <a:schemeClr val="bg1"/>
              </a:solidFill>
            </a:endParaRPr>
          </a:p>
        </p:txBody>
      </p:sp>
      <p:cxnSp>
        <p:nvCxnSpPr>
          <p:cNvPr id="3" name="Straight Connector 2">
            <a:extLst>
              <a:ext uri="{FF2B5EF4-FFF2-40B4-BE49-F238E27FC236}">
                <a16:creationId xmlns:a16="http://schemas.microsoft.com/office/drawing/2014/main" id="{2E6488AB-C181-4E3F-B8BE-BBD2E167D650}"/>
              </a:ext>
            </a:extLst>
          </p:cNvPr>
          <p:cNvCxnSpPr/>
          <p:nvPr/>
        </p:nvCxnSpPr>
        <p:spPr>
          <a:xfrm>
            <a:off x="6872812" y="1797390"/>
            <a:ext cx="201244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9" name="Graphic 18" descr="Single gear with solid fill">
            <a:extLst>
              <a:ext uri="{FF2B5EF4-FFF2-40B4-BE49-F238E27FC236}">
                <a16:creationId xmlns:a16="http://schemas.microsoft.com/office/drawing/2014/main" id="{240DADA5-9D17-4553-8875-296C9680C77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872809" y="1075562"/>
            <a:ext cx="414759" cy="414759"/>
          </a:xfrm>
          <a:prstGeom prst="rect">
            <a:avLst/>
          </a:prstGeom>
        </p:spPr>
      </p:pic>
      <p:sp>
        <p:nvSpPr>
          <p:cNvPr id="17" name="TextBox 16">
            <a:extLst>
              <a:ext uri="{FF2B5EF4-FFF2-40B4-BE49-F238E27FC236}">
                <a16:creationId xmlns:a16="http://schemas.microsoft.com/office/drawing/2014/main" id="{A36219D3-A58D-4DAF-8F36-E588450D1187}"/>
              </a:ext>
            </a:extLst>
          </p:cNvPr>
          <p:cNvSpPr txBox="1"/>
          <p:nvPr/>
        </p:nvSpPr>
        <p:spPr>
          <a:xfrm>
            <a:off x="270519" y="1319514"/>
            <a:ext cx="6072975"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18" name="ee4pContent4">
            <a:extLst>
              <a:ext uri="{FF2B5EF4-FFF2-40B4-BE49-F238E27FC236}">
                <a16:creationId xmlns:a16="http://schemas.microsoft.com/office/drawing/2014/main" id="{0AB59B3B-3B4D-4800-9F34-6E55A2BB9FF5}"/>
              </a:ext>
            </a:extLst>
          </p:cNvPr>
          <p:cNvSpPr txBox="1"/>
          <p:nvPr/>
        </p:nvSpPr>
        <p:spPr>
          <a:xfrm>
            <a:off x="269778" y="1533836"/>
            <a:ext cx="6072975"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spTree>
    <p:extLst>
      <p:ext uri="{BB962C8B-B14F-4D97-AF65-F5344CB8AC3E}">
        <p14:creationId xmlns:p14="http://schemas.microsoft.com/office/powerpoint/2010/main" val="428819372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11B9DF-5467-42A7-A5D8-8E101E2001BD}"/>
              </a:ext>
            </a:extLst>
          </p:cNvPr>
          <p:cNvSpPr>
            <a:spLocks noGrp="1"/>
          </p:cNvSpPr>
          <p:nvPr>
            <p:ph type="title"/>
          </p:nvPr>
        </p:nvSpPr>
        <p:spPr/>
        <p:txBody>
          <a:bodyPr/>
          <a:lstStyle/>
          <a:p>
            <a:r>
              <a:rPr lang="en-US" b="1" dirty="0"/>
              <a:t>Area Chart with Stat Callouts</a:t>
            </a:r>
          </a:p>
        </p:txBody>
      </p:sp>
      <p:sp>
        <p:nvSpPr>
          <p:cNvPr id="8" name="Slide Number Placeholder 7">
            <a:extLst>
              <a:ext uri="{FF2B5EF4-FFF2-40B4-BE49-F238E27FC236}">
                <a16:creationId xmlns:a16="http://schemas.microsoft.com/office/drawing/2014/main" id="{F9BAEF2D-47DD-4DA7-8C0C-0D5455E17EBC}"/>
              </a:ext>
            </a:extLst>
          </p:cNvPr>
          <p:cNvSpPr>
            <a:spLocks noGrp="1"/>
          </p:cNvSpPr>
          <p:nvPr>
            <p:ph type="sldNum" sz="quarter" idx="4"/>
          </p:nvPr>
        </p:nvSpPr>
        <p:spPr/>
        <p:txBody>
          <a:bodyPr>
            <a:normAutofit/>
          </a:bodyPr>
          <a:lstStyle/>
          <a:p>
            <a:fld id="{42BC4FAA-B05C-4B71-9CD7-008D1E941E8A}" type="slidenum">
              <a:rPr lang="en-PH" smtClean="0"/>
              <a:pPr/>
              <a:t>209</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1041830495"/>
              </p:ext>
            </p:extLst>
          </p:nvPr>
        </p:nvGraphicFramePr>
        <p:xfrm>
          <a:off x="269779" y="1851949"/>
          <a:ext cx="6072975" cy="3998130"/>
        </p:xfrm>
        <a:graphic>
          <a:graphicData uri="http://schemas.openxmlformats.org/drawingml/2006/chart">
            <c:chart xmlns:c="http://schemas.openxmlformats.org/drawingml/2006/chart" xmlns:r="http://schemas.openxmlformats.org/officeDocument/2006/relationships" r:id="rId2"/>
          </a:graphicData>
        </a:graphic>
      </p:graphicFrame>
      <p:grpSp>
        <p:nvGrpSpPr>
          <p:cNvPr id="3" name="Group 2">
            <a:extLst>
              <a:ext uri="{FF2B5EF4-FFF2-40B4-BE49-F238E27FC236}">
                <a16:creationId xmlns:a16="http://schemas.microsoft.com/office/drawing/2014/main" id="{FA577E32-4298-4F76-A365-AB440A57D37B}"/>
              </a:ext>
            </a:extLst>
          </p:cNvPr>
          <p:cNvGrpSpPr/>
          <p:nvPr/>
        </p:nvGrpSpPr>
        <p:grpSpPr>
          <a:xfrm>
            <a:off x="6920418" y="4682873"/>
            <a:ext cx="1949957" cy="815728"/>
            <a:chOff x="9227219" y="5100827"/>
            <a:chExt cx="2599943" cy="1087637"/>
          </a:xfrm>
        </p:grpSpPr>
        <p:sp>
          <p:nvSpPr>
            <p:cNvPr id="19" name="TextBox 18">
              <a:extLst>
                <a:ext uri="{FF2B5EF4-FFF2-40B4-BE49-F238E27FC236}">
                  <a16:creationId xmlns:a16="http://schemas.microsoft.com/office/drawing/2014/main" id="{FB86A14E-C13B-4182-B1B6-C5ED669985C2}"/>
                </a:ext>
              </a:extLst>
            </p:cNvPr>
            <p:cNvSpPr txBox="1"/>
            <p:nvPr/>
          </p:nvSpPr>
          <p:spPr>
            <a:xfrm>
              <a:off x="9227219" y="5644645"/>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20" name="TextBox 19">
              <a:extLst>
                <a:ext uri="{FF2B5EF4-FFF2-40B4-BE49-F238E27FC236}">
                  <a16:creationId xmlns:a16="http://schemas.microsoft.com/office/drawing/2014/main" id="{7E5A1562-7539-4342-8BAA-04D177DE4F5C}"/>
                </a:ext>
              </a:extLst>
            </p:cNvPr>
            <p:cNvSpPr txBox="1"/>
            <p:nvPr/>
          </p:nvSpPr>
          <p:spPr>
            <a:xfrm>
              <a:off x="9227219" y="5100827"/>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2" name="Group 1">
            <a:extLst>
              <a:ext uri="{FF2B5EF4-FFF2-40B4-BE49-F238E27FC236}">
                <a16:creationId xmlns:a16="http://schemas.microsoft.com/office/drawing/2014/main" id="{4B1D37E6-E415-4E1F-978B-72EAB492DDBB}"/>
              </a:ext>
            </a:extLst>
          </p:cNvPr>
          <p:cNvGrpSpPr/>
          <p:nvPr/>
        </p:nvGrpSpPr>
        <p:grpSpPr>
          <a:xfrm>
            <a:off x="6920418" y="3603315"/>
            <a:ext cx="1949957" cy="815728"/>
            <a:chOff x="9227219" y="3688716"/>
            <a:chExt cx="2599943" cy="1087637"/>
          </a:xfrm>
        </p:grpSpPr>
        <p:sp>
          <p:nvSpPr>
            <p:cNvPr id="25" name="TextBox 24">
              <a:extLst>
                <a:ext uri="{FF2B5EF4-FFF2-40B4-BE49-F238E27FC236}">
                  <a16:creationId xmlns:a16="http://schemas.microsoft.com/office/drawing/2014/main" id="{A48BE7BC-3840-4C97-B321-9D5AA47088B8}"/>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26" name="TextBox 25">
              <a:extLst>
                <a:ext uri="{FF2B5EF4-FFF2-40B4-BE49-F238E27FC236}">
                  <a16:creationId xmlns:a16="http://schemas.microsoft.com/office/drawing/2014/main" id="{350744AC-D0BB-45F8-961B-D152F2FBF9A9}"/>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27" name="Group 26">
            <a:extLst>
              <a:ext uri="{FF2B5EF4-FFF2-40B4-BE49-F238E27FC236}">
                <a16:creationId xmlns:a16="http://schemas.microsoft.com/office/drawing/2014/main" id="{24568BFF-54D0-4641-8EA3-7A56F72C3479}"/>
              </a:ext>
            </a:extLst>
          </p:cNvPr>
          <p:cNvGrpSpPr/>
          <p:nvPr/>
        </p:nvGrpSpPr>
        <p:grpSpPr>
          <a:xfrm>
            <a:off x="6920418" y="2523755"/>
            <a:ext cx="1949957" cy="815728"/>
            <a:chOff x="9227219" y="3688716"/>
            <a:chExt cx="2599943" cy="1087637"/>
          </a:xfrm>
        </p:grpSpPr>
        <p:sp>
          <p:nvSpPr>
            <p:cNvPr id="28" name="TextBox 27">
              <a:extLst>
                <a:ext uri="{FF2B5EF4-FFF2-40B4-BE49-F238E27FC236}">
                  <a16:creationId xmlns:a16="http://schemas.microsoft.com/office/drawing/2014/main" id="{75DA8827-87B3-47C0-9E59-A1EE15E12BB5}"/>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29" name="TextBox 28">
              <a:extLst>
                <a:ext uri="{FF2B5EF4-FFF2-40B4-BE49-F238E27FC236}">
                  <a16:creationId xmlns:a16="http://schemas.microsoft.com/office/drawing/2014/main" id="{F5CD94C1-E466-48F5-A7E2-0ED1F19E17D5}"/>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30" name="Group 29">
            <a:extLst>
              <a:ext uri="{FF2B5EF4-FFF2-40B4-BE49-F238E27FC236}">
                <a16:creationId xmlns:a16="http://schemas.microsoft.com/office/drawing/2014/main" id="{61828EDC-F7B7-4C9C-8C15-D99AA5DD0326}"/>
              </a:ext>
            </a:extLst>
          </p:cNvPr>
          <p:cNvGrpSpPr/>
          <p:nvPr/>
        </p:nvGrpSpPr>
        <p:grpSpPr>
          <a:xfrm>
            <a:off x="6920418" y="1444196"/>
            <a:ext cx="1949957" cy="815728"/>
            <a:chOff x="9227219" y="3688716"/>
            <a:chExt cx="2599943" cy="1087637"/>
          </a:xfrm>
        </p:grpSpPr>
        <p:sp>
          <p:nvSpPr>
            <p:cNvPr id="31" name="TextBox 30">
              <a:extLst>
                <a:ext uri="{FF2B5EF4-FFF2-40B4-BE49-F238E27FC236}">
                  <a16:creationId xmlns:a16="http://schemas.microsoft.com/office/drawing/2014/main" id="{E4EA1F9D-3AA6-4A96-8A31-394AA1613E87}"/>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32" name="TextBox 31">
              <a:extLst>
                <a:ext uri="{FF2B5EF4-FFF2-40B4-BE49-F238E27FC236}">
                  <a16:creationId xmlns:a16="http://schemas.microsoft.com/office/drawing/2014/main" id="{BD005FDF-B80B-4967-AAA7-4358110781A8}"/>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cxnSp>
        <p:nvCxnSpPr>
          <p:cNvPr id="33" name="Straight Connector 32">
            <a:extLst>
              <a:ext uri="{FF2B5EF4-FFF2-40B4-BE49-F238E27FC236}">
                <a16:creationId xmlns:a16="http://schemas.microsoft.com/office/drawing/2014/main" id="{055C55D5-1920-4909-A294-9CC7DA400CBA}"/>
              </a:ext>
            </a:extLst>
          </p:cNvPr>
          <p:cNvCxnSpPr/>
          <p:nvPr/>
        </p:nvCxnSpPr>
        <p:spPr>
          <a:xfrm>
            <a:off x="6892728" y="2391837"/>
            <a:ext cx="2048719"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6ED9977F-9BF1-4955-B5A7-95AD30CCF16E}"/>
              </a:ext>
            </a:extLst>
          </p:cNvPr>
          <p:cNvCxnSpPr/>
          <p:nvPr/>
        </p:nvCxnSpPr>
        <p:spPr>
          <a:xfrm>
            <a:off x="6892728" y="3471397"/>
            <a:ext cx="2048719"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DD531EE-AF1D-496B-8DA2-AB41931E7034}"/>
              </a:ext>
            </a:extLst>
          </p:cNvPr>
          <p:cNvCxnSpPr/>
          <p:nvPr/>
        </p:nvCxnSpPr>
        <p:spPr>
          <a:xfrm>
            <a:off x="6892728" y="4550957"/>
            <a:ext cx="2048719"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E4AF47A5-7AED-42ED-946C-D71368718320}"/>
              </a:ext>
            </a:extLst>
          </p:cNvPr>
          <p:cNvSpPr txBox="1"/>
          <p:nvPr/>
        </p:nvSpPr>
        <p:spPr>
          <a:xfrm>
            <a:off x="4265871" y="1728309"/>
            <a:ext cx="1088110" cy="494571"/>
          </a:xfrm>
          <a:prstGeom prst="rect">
            <a:avLst/>
          </a:prstGeom>
          <a:solidFill>
            <a:schemeClr val="bg2"/>
          </a:solidFill>
          <a:ln>
            <a:solidFill>
              <a:schemeClr val="accent1"/>
            </a:solidFill>
          </a:ln>
        </p:spPr>
        <p:txBody>
          <a:bodyPr wrap="square" lIns="54000" tIns="54000" rIns="54000" bIns="27000" rtlCol="0" anchor="ctr">
            <a:normAutofit fontScale="92500"/>
          </a:bodyPr>
          <a:lstStyle/>
          <a:p>
            <a:r>
              <a:rPr lang="en-US" sz="1050" b="1" dirty="0">
                <a:solidFill>
                  <a:schemeClr val="tx2"/>
                </a:solidFill>
                <a:latin typeface="+mj-lt"/>
              </a:rPr>
              <a:t>XXX</a:t>
            </a:r>
          </a:p>
          <a:p>
            <a:r>
              <a:rPr lang="en-US" sz="750" dirty="0"/>
              <a:t>Lorem ipsum dolor sit amet, consectetur</a:t>
            </a:r>
            <a:endParaRPr lang="en-PH" sz="825" dirty="0"/>
          </a:p>
        </p:txBody>
      </p:sp>
      <p:cxnSp>
        <p:nvCxnSpPr>
          <p:cNvPr id="37" name="Straight Connector 36">
            <a:extLst>
              <a:ext uri="{FF2B5EF4-FFF2-40B4-BE49-F238E27FC236}">
                <a16:creationId xmlns:a16="http://schemas.microsoft.com/office/drawing/2014/main" id="{7E8069A6-2A3C-462F-9FD1-8E9A69071AF1}"/>
              </a:ext>
            </a:extLst>
          </p:cNvPr>
          <p:cNvCxnSpPr>
            <a:cxnSpLocks/>
          </p:cNvCxnSpPr>
          <p:nvPr/>
        </p:nvCxnSpPr>
        <p:spPr>
          <a:xfrm>
            <a:off x="4809923" y="2222880"/>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sp>
        <p:nvSpPr>
          <p:cNvPr id="41" name="TextBox 40">
            <a:extLst>
              <a:ext uri="{FF2B5EF4-FFF2-40B4-BE49-F238E27FC236}">
                <a16:creationId xmlns:a16="http://schemas.microsoft.com/office/drawing/2014/main" id="{E69F2903-4977-4B25-BBDC-287BC8AF464D}"/>
              </a:ext>
            </a:extLst>
          </p:cNvPr>
          <p:cNvSpPr txBox="1"/>
          <p:nvPr/>
        </p:nvSpPr>
        <p:spPr>
          <a:xfrm>
            <a:off x="270519" y="1319514"/>
            <a:ext cx="6072975"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42" name="ee4pContent4">
            <a:extLst>
              <a:ext uri="{FF2B5EF4-FFF2-40B4-BE49-F238E27FC236}">
                <a16:creationId xmlns:a16="http://schemas.microsoft.com/office/drawing/2014/main" id="{418D6B3E-2F66-4FC8-AE68-5ABCDD6D5E84}"/>
              </a:ext>
            </a:extLst>
          </p:cNvPr>
          <p:cNvSpPr txBox="1"/>
          <p:nvPr/>
        </p:nvSpPr>
        <p:spPr>
          <a:xfrm>
            <a:off x="269778" y="1533836"/>
            <a:ext cx="6072975"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spTree>
    <p:extLst>
      <p:ext uri="{BB962C8B-B14F-4D97-AF65-F5344CB8AC3E}">
        <p14:creationId xmlns:p14="http://schemas.microsoft.com/office/powerpoint/2010/main" val="367380731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2DC51B-44F7-4E4A-836A-AF8226B1C681}"/>
              </a:ext>
            </a:extLst>
          </p:cNvPr>
          <p:cNvSpPr>
            <a:spLocks noGrp="1"/>
          </p:cNvSpPr>
          <p:nvPr>
            <p:ph type="title"/>
          </p:nvPr>
        </p:nvSpPr>
        <p:spPr>
          <a:xfrm>
            <a:off x="2738257" y="304951"/>
            <a:ext cx="6107699" cy="609449"/>
          </a:xfrm>
        </p:spPr>
        <p:txBody>
          <a:bodyPr/>
          <a:lstStyle/>
          <a:p>
            <a:r>
              <a:rPr lang="en-PH" dirty="0">
                <a:solidFill>
                  <a:schemeClr val="accent2"/>
                </a:solidFill>
              </a:rPr>
              <a:t>Left Image with Text Columns</a:t>
            </a:r>
          </a:p>
        </p:txBody>
      </p:sp>
      <p:sp>
        <p:nvSpPr>
          <p:cNvPr id="4" name="Slide Number Placeholder 3">
            <a:extLst>
              <a:ext uri="{FF2B5EF4-FFF2-40B4-BE49-F238E27FC236}">
                <a16:creationId xmlns:a16="http://schemas.microsoft.com/office/drawing/2014/main" id="{82837A5C-6E4B-4D4A-B793-6C1E7BE2C8F5}"/>
              </a:ext>
            </a:extLst>
          </p:cNvPr>
          <p:cNvSpPr>
            <a:spLocks noGrp="1"/>
          </p:cNvSpPr>
          <p:nvPr>
            <p:ph type="sldNum" sz="quarter" idx="4"/>
          </p:nvPr>
        </p:nvSpPr>
        <p:spPr/>
        <p:txBody>
          <a:bodyPr>
            <a:normAutofit/>
          </a:bodyPr>
          <a:lstStyle/>
          <a:p>
            <a:fld id="{42BC4FAA-B05C-4B71-9CD7-008D1E941E8A}" type="slidenum">
              <a:rPr lang="en-PH" smtClean="0"/>
              <a:pPr/>
              <a:t>21</a:t>
            </a:fld>
            <a:endParaRPr lang="en-PH" dirty="0"/>
          </a:p>
        </p:txBody>
      </p:sp>
      <p:sp>
        <p:nvSpPr>
          <p:cNvPr id="7" name="TextBox 6">
            <a:extLst>
              <a:ext uri="{FF2B5EF4-FFF2-40B4-BE49-F238E27FC236}">
                <a16:creationId xmlns:a16="http://schemas.microsoft.com/office/drawing/2014/main" id="{4E51C687-155D-4774-A8AA-F0746EC74BFC}"/>
              </a:ext>
            </a:extLst>
          </p:cNvPr>
          <p:cNvSpPr txBox="1"/>
          <p:nvPr/>
        </p:nvSpPr>
        <p:spPr>
          <a:xfrm>
            <a:off x="2738257" y="1910214"/>
            <a:ext cx="6107699" cy="822714"/>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
        <p:nvSpPr>
          <p:cNvPr id="8" name="TextBox 7">
            <a:extLst>
              <a:ext uri="{FF2B5EF4-FFF2-40B4-BE49-F238E27FC236}">
                <a16:creationId xmlns:a16="http://schemas.microsoft.com/office/drawing/2014/main" id="{A78DC1D7-BD32-4267-BF66-38C0B6BE9F28}"/>
              </a:ext>
            </a:extLst>
          </p:cNvPr>
          <p:cNvSpPr txBox="1"/>
          <p:nvPr/>
        </p:nvSpPr>
        <p:spPr>
          <a:xfrm>
            <a:off x="2738257" y="1226915"/>
            <a:ext cx="1949957" cy="609375"/>
          </a:xfrm>
          <a:prstGeom prst="rect">
            <a:avLst/>
          </a:prstGeom>
          <a:noFill/>
        </p:spPr>
        <p:txBody>
          <a:bodyPr wrap="square" lIns="0" tIns="0" rIns="0" bIns="0" rtlCol="0" anchor="b">
            <a:normAutofit/>
          </a:bodyPr>
          <a:lstStyle/>
          <a:p>
            <a:r>
              <a:rPr lang="en-US" sz="3000" b="1" dirty="0">
                <a:latin typeface="+mj-lt"/>
              </a:rPr>
              <a:t>XXX</a:t>
            </a:r>
            <a:endParaRPr lang="en-PH" sz="3000" b="1" dirty="0">
              <a:latin typeface="+mj-lt"/>
            </a:endParaRPr>
          </a:p>
        </p:txBody>
      </p:sp>
      <p:sp>
        <p:nvSpPr>
          <p:cNvPr id="11" name="TextBox 10">
            <a:extLst>
              <a:ext uri="{FF2B5EF4-FFF2-40B4-BE49-F238E27FC236}">
                <a16:creationId xmlns:a16="http://schemas.microsoft.com/office/drawing/2014/main" id="{6378BA56-7191-4C45-AA54-9466E7942418}"/>
              </a:ext>
            </a:extLst>
          </p:cNvPr>
          <p:cNvSpPr txBox="1"/>
          <p:nvPr/>
        </p:nvSpPr>
        <p:spPr>
          <a:xfrm>
            <a:off x="2738257" y="3555643"/>
            <a:ext cx="6107699" cy="822714"/>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
        <p:nvSpPr>
          <p:cNvPr id="12" name="TextBox 11">
            <a:extLst>
              <a:ext uri="{FF2B5EF4-FFF2-40B4-BE49-F238E27FC236}">
                <a16:creationId xmlns:a16="http://schemas.microsoft.com/office/drawing/2014/main" id="{B563FEDF-2171-4D54-AA95-B903155C47AB}"/>
              </a:ext>
            </a:extLst>
          </p:cNvPr>
          <p:cNvSpPr txBox="1"/>
          <p:nvPr/>
        </p:nvSpPr>
        <p:spPr>
          <a:xfrm>
            <a:off x="2738257" y="2872342"/>
            <a:ext cx="1949957" cy="609375"/>
          </a:xfrm>
          <a:prstGeom prst="rect">
            <a:avLst/>
          </a:prstGeom>
          <a:noFill/>
        </p:spPr>
        <p:txBody>
          <a:bodyPr wrap="square" lIns="0" tIns="0" rIns="0" bIns="0" rtlCol="0" anchor="b">
            <a:normAutofit/>
          </a:bodyPr>
          <a:lstStyle/>
          <a:p>
            <a:r>
              <a:rPr lang="en-US" sz="3000" b="1" dirty="0">
                <a:latin typeface="+mj-lt"/>
              </a:rPr>
              <a:t>XXX</a:t>
            </a:r>
            <a:endParaRPr lang="en-PH" sz="3000" b="1" dirty="0">
              <a:latin typeface="+mj-lt"/>
            </a:endParaRPr>
          </a:p>
        </p:txBody>
      </p:sp>
      <p:sp>
        <p:nvSpPr>
          <p:cNvPr id="13" name="TextBox 12">
            <a:extLst>
              <a:ext uri="{FF2B5EF4-FFF2-40B4-BE49-F238E27FC236}">
                <a16:creationId xmlns:a16="http://schemas.microsoft.com/office/drawing/2014/main" id="{F241624D-2DA3-4739-9B73-BF2C9BCFBD21}"/>
              </a:ext>
            </a:extLst>
          </p:cNvPr>
          <p:cNvSpPr txBox="1"/>
          <p:nvPr/>
        </p:nvSpPr>
        <p:spPr>
          <a:xfrm>
            <a:off x="2738257" y="5161396"/>
            <a:ext cx="6107699" cy="822714"/>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
        <p:nvSpPr>
          <p:cNvPr id="14" name="TextBox 13">
            <a:extLst>
              <a:ext uri="{FF2B5EF4-FFF2-40B4-BE49-F238E27FC236}">
                <a16:creationId xmlns:a16="http://schemas.microsoft.com/office/drawing/2014/main" id="{B743C5B7-64A6-464C-8898-8560B7B16B93}"/>
              </a:ext>
            </a:extLst>
          </p:cNvPr>
          <p:cNvSpPr txBox="1"/>
          <p:nvPr/>
        </p:nvSpPr>
        <p:spPr>
          <a:xfrm>
            <a:off x="2738257" y="4478094"/>
            <a:ext cx="1949957" cy="609375"/>
          </a:xfrm>
          <a:prstGeom prst="rect">
            <a:avLst/>
          </a:prstGeom>
          <a:noFill/>
        </p:spPr>
        <p:txBody>
          <a:bodyPr wrap="square" lIns="0" tIns="0" rIns="0" bIns="0" rtlCol="0" anchor="b">
            <a:normAutofit/>
          </a:bodyPr>
          <a:lstStyle/>
          <a:p>
            <a:r>
              <a:rPr lang="en-US" sz="3000" b="1" dirty="0">
                <a:latin typeface="+mj-lt"/>
              </a:rPr>
              <a:t>XXX</a:t>
            </a:r>
            <a:endParaRPr lang="en-PH" sz="3000" b="1" dirty="0">
              <a:latin typeface="+mj-lt"/>
            </a:endParaRPr>
          </a:p>
        </p:txBody>
      </p:sp>
      <p:pic>
        <p:nvPicPr>
          <p:cNvPr id="15" name="Picture 14">
            <a:extLst>
              <a:ext uri="{FF2B5EF4-FFF2-40B4-BE49-F238E27FC236}">
                <a16:creationId xmlns:a16="http://schemas.microsoft.com/office/drawing/2014/main" id="{DC52E55C-6989-48DF-9AC3-CAF0A4027724}"/>
              </a:ext>
            </a:extLst>
          </p:cNvPr>
          <p:cNvPicPr>
            <a:picLocks noChangeAspect="1"/>
          </p:cNvPicPr>
          <p:nvPr/>
        </p:nvPicPr>
        <p:blipFill rotWithShape="1">
          <a:blip r:embed="rId2">
            <a:extLst>
              <a:ext uri="{28A0092B-C50C-407E-A947-70E740481C1C}">
                <a14:useLocalDpi xmlns:a14="http://schemas.microsoft.com/office/drawing/2010/main" val="0"/>
              </a:ext>
            </a:extLst>
          </a:blip>
          <a:srcRect l="17616" r="26899"/>
          <a:stretch/>
        </p:blipFill>
        <p:spPr>
          <a:xfrm>
            <a:off x="11575" y="0"/>
            <a:ext cx="2536768" cy="6858000"/>
          </a:xfrm>
          <a:prstGeom prst="rect">
            <a:avLst/>
          </a:prstGeom>
        </p:spPr>
      </p:pic>
    </p:spTree>
    <p:extLst>
      <p:ext uri="{BB962C8B-B14F-4D97-AF65-F5344CB8AC3E}">
        <p14:creationId xmlns:p14="http://schemas.microsoft.com/office/powerpoint/2010/main" val="461630705"/>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3FF9964-173C-46D3-844B-F179FFF77763}"/>
              </a:ext>
            </a:extLst>
          </p:cNvPr>
          <p:cNvSpPr>
            <a:spLocks noGrp="1"/>
          </p:cNvSpPr>
          <p:nvPr>
            <p:ph type="title"/>
          </p:nvPr>
        </p:nvSpPr>
        <p:spPr/>
        <p:txBody>
          <a:bodyPr/>
          <a:lstStyle/>
          <a:p>
            <a:r>
              <a:rPr lang="en-US" b="1" dirty="0"/>
              <a:t>Stat Boxes with Line Chart</a:t>
            </a:r>
          </a:p>
        </p:txBody>
      </p:sp>
      <p:sp>
        <p:nvSpPr>
          <p:cNvPr id="8" name="Slide Number Placeholder 7">
            <a:extLst>
              <a:ext uri="{FF2B5EF4-FFF2-40B4-BE49-F238E27FC236}">
                <a16:creationId xmlns:a16="http://schemas.microsoft.com/office/drawing/2014/main" id="{7315122D-B1A4-40A0-A3B7-788BE69EBDC6}"/>
              </a:ext>
            </a:extLst>
          </p:cNvPr>
          <p:cNvSpPr>
            <a:spLocks noGrp="1"/>
          </p:cNvSpPr>
          <p:nvPr>
            <p:ph type="sldNum" sz="quarter" idx="4"/>
          </p:nvPr>
        </p:nvSpPr>
        <p:spPr/>
        <p:txBody>
          <a:bodyPr>
            <a:normAutofit/>
          </a:bodyPr>
          <a:lstStyle/>
          <a:p>
            <a:fld id="{42BC4FAA-B05C-4B71-9CD7-008D1E941E8A}" type="slidenum">
              <a:rPr lang="en-PH" smtClean="0"/>
              <a:pPr/>
              <a:t>210</a:t>
            </a:fld>
            <a:endParaRPr lang="en-PH" dirty="0"/>
          </a:p>
        </p:txBody>
      </p:sp>
      <p:sp>
        <p:nvSpPr>
          <p:cNvPr id="5" name="TextBox 4">
            <a:extLst>
              <a:ext uri="{FF2B5EF4-FFF2-40B4-BE49-F238E27FC236}">
                <a16:creationId xmlns:a16="http://schemas.microsoft.com/office/drawing/2014/main" id="{708A5F7E-2E90-40DA-A21D-F791947F64FD}"/>
              </a:ext>
            </a:extLst>
          </p:cNvPr>
          <p:cNvSpPr txBox="1"/>
          <p:nvPr/>
        </p:nvSpPr>
        <p:spPr>
          <a:xfrm>
            <a:off x="271002" y="1319514"/>
            <a:ext cx="3418430" cy="277763"/>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a:t>
            </a:r>
          </a:p>
        </p:txBody>
      </p:sp>
      <p:sp>
        <p:nvSpPr>
          <p:cNvPr id="6" name="ee4pContent4">
            <a:extLst>
              <a:ext uri="{FF2B5EF4-FFF2-40B4-BE49-F238E27FC236}">
                <a16:creationId xmlns:a16="http://schemas.microsoft.com/office/drawing/2014/main" id="{67B15EED-9F49-45CD-9AC6-BCBB909EE399}"/>
              </a:ext>
            </a:extLst>
          </p:cNvPr>
          <p:cNvSpPr txBox="1"/>
          <p:nvPr/>
        </p:nvSpPr>
        <p:spPr>
          <a:xfrm>
            <a:off x="269778" y="1586437"/>
            <a:ext cx="4041618" cy="21067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a:t>
            </a:r>
            <a:endParaRPr lang="en-PH" sz="1100" dirty="0">
              <a:solidFill>
                <a:schemeClr val="tx1"/>
              </a:solidFill>
              <a:latin typeface="+mn-lt"/>
            </a:endParaRPr>
          </a:p>
        </p:txBody>
      </p:sp>
      <p:graphicFrame>
        <p:nvGraphicFramePr>
          <p:cNvPr id="7" name="Chart 6">
            <a:extLst>
              <a:ext uri="{FF2B5EF4-FFF2-40B4-BE49-F238E27FC236}">
                <a16:creationId xmlns:a16="http://schemas.microsoft.com/office/drawing/2014/main" id="{A58C6573-8244-4B4E-9802-A9802E2682C6}"/>
              </a:ext>
            </a:extLst>
          </p:cNvPr>
          <p:cNvGraphicFramePr/>
          <p:nvPr>
            <p:extLst>
              <p:ext uri="{D42A27DB-BD31-4B8C-83A1-F6EECF244321}">
                <p14:modId xmlns:p14="http://schemas.microsoft.com/office/powerpoint/2010/main" val="1928707566"/>
              </p:ext>
            </p:extLst>
          </p:nvPr>
        </p:nvGraphicFramePr>
        <p:xfrm>
          <a:off x="4811421" y="2049250"/>
          <a:ext cx="4068883" cy="2614361"/>
        </p:xfrm>
        <a:graphic>
          <a:graphicData uri="http://schemas.openxmlformats.org/drawingml/2006/chart">
            <c:chart xmlns:c="http://schemas.openxmlformats.org/drawingml/2006/chart" xmlns:r="http://schemas.openxmlformats.org/officeDocument/2006/relationships" r:id="rId2"/>
          </a:graphicData>
        </a:graphic>
      </p:graphicFrame>
      <p:sp>
        <p:nvSpPr>
          <p:cNvPr id="59" name="TextBox 58">
            <a:extLst>
              <a:ext uri="{FF2B5EF4-FFF2-40B4-BE49-F238E27FC236}">
                <a16:creationId xmlns:a16="http://schemas.microsoft.com/office/drawing/2014/main" id="{4D48B793-E45E-452F-B17A-065A05371800}"/>
              </a:ext>
            </a:extLst>
          </p:cNvPr>
          <p:cNvSpPr txBox="1"/>
          <p:nvPr/>
        </p:nvSpPr>
        <p:spPr>
          <a:xfrm>
            <a:off x="4811421" y="1283052"/>
            <a:ext cx="3586016" cy="314225"/>
          </a:xfrm>
          <a:prstGeom prst="rect">
            <a:avLst/>
          </a:prstGeom>
          <a:noFill/>
        </p:spPr>
        <p:txBody>
          <a:bodyPr wrap="square" lIns="0" tIns="0" rIns="0" bIns="0" rtlCol="0" anchor="ctr">
            <a:normAutofit/>
          </a:bodyPr>
          <a:lstStyle/>
          <a:p>
            <a:r>
              <a:rPr lang="en-US" sz="1400" b="1" dirty="0">
                <a:solidFill>
                  <a:schemeClr val="accent5"/>
                </a:solidFill>
                <a:latin typeface="+mj-lt"/>
              </a:rPr>
              <a:t>Lorem ipsum dolor </a:t>
            </a:r>
            <a:endParaRPr lang="en-PH" sz="1400" b="1" dirty="0">
              <a:solidFill>
                <a:schemeClr val="accent5"/>
              </a:solidFill>
              <a:latin typeface="+mj-lt"/>
            </a:endParaRPr>
          </a:p>
        </p:txBody>
      </p:sp>
      <p:sp>
        <p:nvSpPr>
          <p:cNvPr id="60" name="TextBox 59">
            <a:extLst>
              <a:ext uri="{FF2B5EF4-FFF2-40B4-BE49-F238E27FC236}">
                <a16:creationId xmlns:a16="http://schemas.microsoft.com/office/drawing/2014/main" id="{72CE6DFF-372A-456A-8C83-8F99C2B1DFB0}"/>
              </a:ext>
            </a:extLst>
          </p:cNvPr>
          <p:cNvSpPr txBox="1"/>
          <p:nvPr/>
        </p:nvSpPr>
        <p:spPr>
          <a:xfrm>
            <a:off x="4811418" y="1586437"/>
            <a:ext cx="4068882" cy="314225"/>
          </a:xfrm>
          <a:prstGeom prst="rect">
            <a:avLst/>
          </a:prstGeom>
          <a:noFill/>
        </p:spPr>
        <p:txBody>
          <a:bodyPr wrap="square" lIns="0" tIns="0" rIns="0" bIns="0" rtlCol="0">
            <a:normAutofit lnSpcReduction="10000"/>
          </a:bodyPr>
          <a:lstStyle/>
          <a:p>
            <a:r>
              <a:rPr lang="en-US" sz="1100" dirty="0">
                <a:solidFill>
                  <a:schemeClr val="bg1"/>
                </a:solidFill>
              </a:rPr>
              <a:t>Lorem ipsum dolor sit amet, consectetur adipiscing elit. Ut tempor, </a:t>
            </a:r>
            <a:endParaRPr lang="en-PH" sz="1100" dirty="0">
              <a:solidFill>
                <a:schemeClr val="bg1"/>
              </a:solidFill>
            </a:endParaRPr>
          </a:p>
        </p:txBody>
      </p:sp>
      <p:grpSp>
        <p:nvGrpSpPr>
          <p:cNvPr id="4" name="Group 3">
            <a:extLst>
              <a:ext uri="{FF2B5EF4-FFF2-40B4-BE49-F238E27FC236}">
                <a16:creationId xmlns:a16="http://schemas.microsoft.com/office/drawing/2014/main" id="{9E7850D7-ECB0-431A-9971-A7DE4DC28235}"/>
              </a:ext>
            </a:extLst>
          </p:cNvPr>
          <p:cNvGrpSpPr/>
          <p:nvPr/>
        </p:nvGrpSpPr>
        <p:grpSpPr>
          <a:xfrm>
            <a:off x="263701" y="2002392"/>
            <a:ext cx="4050764" cy="3727076"/>
            <a:chOff x="351600" y="2498535"/>
            <a:chExt cx="5401018" cy="3264714"/>
          </a:xfrm>
        </p:grpSpPr>
        <p:sp>
          <p:nvSpPr>
            <p:cNvPr id="42" name="Rectangle 41">
              <a:extLst>
                <a:ext uri="{FF2B5EF4-FFF2-40B4-BE49-F238E27FC236}">
                  <a16:creationId xmlns:a16="http://schemas.microsoft.com/office/drawing/2014/main" id="{EF5D585F-DC7B-41BA-8606-BC04AC98A8C1}"/>
                </a:ext>
              </a:extLst>
            </p:cNvPr>
            <p:cNvSpPr/>
            <p:nvPr/>
          </p:nvSpPr>
          <p:spPr>
            <a:xfrm>
              <a:off x="351600" y="2498535"/>
              <a:ext cx="2611631" cy="1550953"/>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2800" b="1" dirty="0">
                  <a:solidFill>
                    <a:schemeClr val="tx1"/>
                  </a:solidFill>
                  <a:latin typeface="+mj-lt"/>
                </a:rPr>
                <a:t>XXX</a:t>
              </a:r>
            </a:p>
            <a:p>
              <a:pPr algn="ctr"/>
              <a:r>
                <a:rPr lang="en-US" sz="1100" dirty="0">
                  <a:solidFill>
                    <a:schemeClr val="tx1"/>
                  </a:solidFill>
                </a:rPr>
                <a:t>Lorem ipsum dolor sit amet, consectetur adipiscing elit.</a:t>
              </a:r>
            </a:p>
          </p:txBody>
        </p:sp>
        <p:sp>
          <p:nvSpPr>
            <p:cNvPr id="43" name="Rectangle 42">
              <a:extLst>
                <a:ext uri="{FF2B5EF4-FFF2-40B4-BE49-F238E27FC236}">
                  <a16:creationId xmlns:a16="http://schemas.microsoft.com/office/drawing/2014/main" id="{0204DC55-AB9F-43F2-B331-B3C043D44015}"/>
                </a:ext>
              </a:extLst>
            </p:cNvPr>
            <p:cNvSpPr/>
            <p:nvPr/>
          </p:nvSpPr>
          <p:spPr>
            <a:xfrm>
              <a:off x="3140987" y="2498535"/>
              <a:ext cx="2611631" cy="1550953"/>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2800" b="1" dirty="0">
                  <a:solidFill>
                    <a:schemeClr val="tx1"/>
                  </a:solidFill>
                  <a:latin typeface="+mj-lt"/>
                </a:rPr>
                <a:t>XXX</a:t>
              </a:r>
            </a:p>
            <a:p>
              <a:pPr algn="ctr"/>
              <a:r>
                <a:rPr lang="en-US" sz="1100" dirty="0">
                  <a:solidFill>
                    <a:schemeClr val="tx1"/>
                  </a:solidFill>
                </a:rPr>
                <a:t>Lorem ipsum dolor sit amet, consectetur adipiscing elit.</a:t>
              </a:r>
            </a:p>
          </p:txBody>
        </p:sp>
        <p:sp>
          <p:nvSpPr>
            <p:cNvPr id="44" name="Rectangle 43">
              <a:extLst>
                <a:ext uri="{FF2B5EF4-FFF2-40B4-BE49-F238E27FC236}">
                  <a16:creationId xmlns:a16="http://schemas.microsoft.com/office/drawing/2014/main" id="{5757191A-BD0C-4627-B2D9-AD4F7D9A496D}"/>
                </a:ext>
              </a:extLst>
            </p:cNvPr>
            <p:cNvSpPr/>
            <p:nvPr/>
          </p:nvSpPr>
          <p:spPr>
            <a:xfrm>
              <a:off x="351600" y="4212296"/>
              <a:ext cx="2611631" cy="1550953"/>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2800" b="1" dirty="0">
                  <a:solidFill>
                    <a:schemeClr val="tx1"/>
                  </a:solidFill>
                  <a:latin typeface="+mj-lt"/>
                </a:rPr>
                <a:t>XXX</a:t>
              </a:r>
            </a:p>
            <a:p>
              <a:pPr algn="ctr"/>
              <a:r>
                <a:rPr lang="en-US" sz="1100" dirty="0">
                  <a:solidFill>
                    <a:schemeClr val="tx1"/>
                  </a:solidFill>
                </a:rPr>
                <a:t>Lorem ipsum dolor sit amet, consectetur adipiscing elit</a:t>
              </a:r>
              <a:r>
                <a:rPr lang="en-US" sz="1400" dirty="0">
                  <a:solidFill>
                    <a:schemeClr val="tx1"/>
                  </a:solidFill>
                </a:rPr>
                <a:t>.</a:t>
              </a:r>
            </a:p>
          </p:txBody>
        </p:sp>
        <p:sp>
          <p:nvSpPr>
            <p:cNvPr id="45" name="Rectangle 44">
              <a:extLst>
                <a:ext uri="{FF2B5EF4-FFF2-40B4-BE49-F238E27FC236}">
                  <a16:creationId xmlns:a16="http://schemas.microsoft.com/office/drawing/2014/main" id="{4EB38B81-A388-483C-A98F-1054AC71C507}"/>
                </a:ext>
              </a:extLst>
            </p:cNvPr>
            <p:cNvSpPr/>
            <p:nvPr/>
          </p:nvSpPr>
          <p:spPr>
            <a:xfrm>
              <a:off x="3140987" y="4212296"/>
              <a:ext cx="2611631" cy="1550953"/>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2800" b="1" dirty="0">
                  <a:solidFill>
                    <a:schemeClr val="tx1"/>
                  </a:solidFill>
                  <a:latin typeface="+mj-lt"/>
                </a:rPr>
                <a:t>XXX</a:t>
              </a:r>
            </a:p>
            <a:p>
              <a:pPr algn="ctr"/>
              <a:r>
                <a:rPr lang="en-US" sz="1100" dirty="0">
                  <a:solidFill>
                    <a:schemeClr val="tx1"/>
                  </a:solidFill>
                </a:rPr>
                <a:t>Lorem ipsum dolor sit amet, consectetur adipiscing elit.</a:t>
              </a:r>
            </a:p>
          </p:txBody>
        </p:sp>
      </p:grpSp>
      <p:sp>
        <p:nvSpPr>
          <p:cNvPr id="46" name="TextBox 45">
            <a:extLst>
              <a:ext uri="{FF2B5EF4-FFF2-40B4-BE49-F238E27FC236}">
                <a16:creationId xmlns:a16="http://schemas.microsoft.com/office/drawing/2014/main" id="{7263E9A4-A270-45BD-84AB-469C784A3BCA}"/>
              </a:ext>
            </a:extLst>
          </p:cNvPr>
          <p:cNvSpPr txBox="1"/>
          <p:nvPr/>
        </p:nvSpPr>
        <p:spPr>
          <a:xfrm>
            <a:off x="4811418" y="4776107"/>
            <a:ext cx="4068884" cy="1073972"/>
          </a:xfrm>
          <a:prstGeom prst="rect">
            <a:avLst/>
          </a:prstGeom>
          <a:noFill/>
        </p:spPr>
        <p:txBody>
          <a:bodyPr wrap="square" lIns="0" tIns="0" rIns="0" bIns="0" rtlCol="0">
            <a:normAutofit/>
          </a:bodyPr>
          <a:lstStyle/>
          <a:p>
            <a:pPr algn="ctr"/>
            <a:r>
              <a:rPr lang="en-US" sz="900" b="1" dirty="0">
                <a:solidFill>
                  <a:schemeClr val="accent5">
                    <a:lumMod val="20000"/>
                    <a:lumOff val="80000"/>
                  </a:schemeClr>
                </a:solidFill>
              </a:rPr>
              <a:t>Lorem ipsum dolor sit amet, consectetur adipiscing elit. Ut tempor, quam et mattis pulvinar, mauris ligula suscipit arcu, sed elementum diam leo at magna. </a:t>
            </a:r>
          </a:p>
          <a:p>
            <a:pPr algn="ctr"/>
            <a:r>
              <a:rPr lang="en-US" sz="900" dirty="0">
                <a:solidFill>
                  <a:schemeClr val="accent5">
                    <a:lumMod val="20000"/>
                    <a:lumOff val="80000"/>
                  </a:schemeClr>
                </a:solidFill>
              </a:rPr>
              <a:t>Aliquam et lorem elementum, venenatis turpis sed, maximus lacus. Integer eu purus sed magna mollis congue. Nullam dolor nisl, euismod eget luctus quis, consequat et purus. Ut fermentum orci in enim aliquam molestie. Aliquam et lorem elementum, venenatis turpis sed, </a:t>
            </a:r>
            <a:endParaRPr lang="en-PH" sz="900" dirty="0">
              <a:solidFill>
                <a:schemeClr val="accent5">
                  <a:lumMod val="20000"/>
                  <a:lumOff val="80000"/>
                </a:schemeClr>
              </a:solidFill>
            </a:endParaRPr>
          </a:p>
        </p:txBody>
      </p:sp>
    </p:spTree>
    <p:extLst>
      <p:ext uri="{BB962C8B-B14F-4D97-AF65-F5344CB8AC3E}">
        <p14:creationId xmlns:p14="http://schemas.microsoft.com/office/powerpoint/2010/main" val="52390772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3FF9964-173C-46D3-844B-F179FFF77763}"/>
              </a:ext>
            </a:extLst>
          </p:cNvPr>
          <p:cNvSpPr>
            <a:spLocks noGrp="1"/>
          </p:cNvSpPr>
          <p:nvPr>
            <p:ph type="title"/>
          </p:nvPr>
        </p:nvSpPr>
        <p:spPr/>
        <p:txBody>
          <a:bodyPr/>
          <a:lstStyle/>
          <a:p>
            <a:r>
              <a:rPr lang="en-US" b="1" dirty="0"/>
              <a:t>Line Chart with Stat Panel</a:t>
            </a:r>
          </a:p>
        </p:txBody>
      </p:sp>
      <p:sp>
        <p:nvSpPr>
          <p:cNvPr id="4" name="Slide Number Placeholder 3">
            <a:extLst>
              <a:ext uri="{FF2B5EF4-FFF2-40B4-BE49-F238E27FC236}">
                <a16:creationId xmlns:a16="http://schemas.microsoft.com/office/drawing/2014/main" id="{AF60B6C1-6BB0-497C-9577-2AA443EF3410}"/>
              </a:ext>
            </a:extLst>
          </p:cNvPr>
          <p:cNvSpPr>
            <a:spLocks noGrp="1"/>
          </p:cNvSpPr>
          <p:nvPr>
            <p:ph type="sldNum" sz="quarter" idx="4"/>
          </p:nvPr>
        </p:nvSpPr>
        <p:spPr/>
        <p:txBody>
          <a:bodyPr>
            <a:normAutofit/>
          </a:bodyPr>
          <a:lstStyle/>
          <a:p>
            <a:fld id="{42BC4FAA-B05C-4B71-9CD7-008D1E941E8A}" type="slidenum">
              <a:rPr lang="en-PH" smtClean="0"/>
              <a:pPr/>
              <a:t>211</a:t>
            </a:fld>
            <a:endParaRPr lang="en-PH" dirty="0"/>
          </a:p>
        </p:txBody>
      </p:sp>
      <p:graphicFrame>
        <p:nvGraphicFramePr>
          <p:cNvPr id="7" name="Chart 6">
            <a:extLst>
              <a:ext uri="{FF2B5EF4-FFF2-40B4-BE49-F238E27FC236}">
                <a16:creationId xmlns:a16="http://schemas.microsoft.com/office/drawing/2014/main" id="{A58C6573-8244-4B4E-9802-A9802E2682C6}"/>
              </a:ext>
            </a:extLst>
          </p:cNvPr>
          <p:cNvGraphicFramePr/>
          <p:nvPr>
            <p:extLst>
              <p:ext uri="{D42A27DB-BD31-4B8C-83A1-F6EECF244321}">
                <p14:modId xmlns:p14="http://schemas.microsoft.com/office/powerpoint/2010/main" val="1367016746"/>
              </p:ext>
            </p:extLst>
          </p:nvPr>
        </p:nvGraphicFramePr>
        <p:xfrm>
          <a:off x="219226" y="1851948"/>
          <a:ext cx="4148858" cy="3998127"/>
        </p:xfrm>
        <a:graphic>
          <a:graphicData uri="http://schemas.openxmlformats.org/drawingml/2006/chart">
            <c:chart xmlns:c="http://schemas.openxmlformats.org/drawingml/2006/chart" xmlns:r="http://schemas.openxmlformats.org/officeDocument/2006/relationships" r:id="rId2"/>
          </a:graphicData>
        </a:graphic>
      </p:graphicFrame>
      <p:sp>
        <p:nvSpPr>
          <p:cNvPr id="15" name="TextBox 14">
            <a:extLst>
              <a:ext uri="{FF2B5EF4-FFF2-40B4-BE49-F238E27FC236}">
                <a16:creationId xmlns:a16="http://schemas.microsoft.com/office/drawing/2014/main" id="{37D8D6FD-7A47-4A23-A16A-9C02D1303C2E}"/>
              </a:ext>
            </a:extLst>
          </p:cNvPr>
          <p:cNvSpPr txBox="1"/>
          <p:nvPr/>
        </p:nvSpPr>
        <p:spPr>
          <a:xfrm>
            <a:off x="4850599" y="2636249"/>
            <a:ext cx="954911" cy="479566"/>
          </a:xfrm>
          <a:prstGeom prst="rect">
            <a:avLst/>
          </a:prstGeom>
          <a:noFill/>
        </p:spPr>
        <p:txBody>
          <a:bodyPr wrap="square" lIns="0" tIns="0" rIns="0" bIns="0" rtlCol="0" anchor="ctr">
            <a:normAutofit/>
          </a:bodyPr>
          <a:lstStyle/>
          <a:p>
            <a:r>
              <a:rPr lang="en-US" sz="1000" b="1" dirty="0">
                <a:solidFill>
                  <a:schemeClr val="bg1"/>
                </a:solidFill>
                <a:latin typeface="+mj-lt"/>
              </a:rPr>
              <a:t>Lorem ipsum dolor </a:t>
            </a:r>
            <a:endParaRPr lang="en-PH" sz="1000" b="1" dirty="0">
              <a:solidFill>
                <a:schemeClr val="bg1"/>
              </a:solidFill>
              <a:latin typeface="+mj-lt"/>
            </a:endParaRPr>
          </a:p>
        </p:txBody>
      </p:sp>
      <p:sp>
        <p:nvSpPr>
          <p:cNvPr id="16" name="TextBox 15">
            <a:extLst>
              <a:ext uri="{FF2B5EF4-FFF2-40B4-BE49-F238E27FC236}">
                <a16:creationId xmlns:a16="http://schemas.microsoft.com/office/drawing/2014/main" id="{D770B3D1-9D06-4C2C-867A-CC92EA4FDC6C}"/>
              </a:ext>
            </a:extLst>
          </p:cNvPr>
          <p:cNvSpPr txBox="1"/>
          <p:nvPr/>
        </p:nvSpPr>
        <p:spPr>
          <a:xfrm>
            <a:off x="4850599" y="3323575"/>
            <a:ext cx="954911" cy="479566"/>
          </a:xfrm>
          <a:prstGeom prst="rect">
            <a:avLst/>
          </a:prstGeom>
          <a:noFill/>
        </p:spPr>
        <p:txBody>
          <a:bodyPr wrap="square" lIns="0" tIns="0" rIns="0" bIns="0" rtlCol="0" anchor="ctr">
            <a:normAutofit/>
          </a:bodyPr>
          <a:lstStyle/>
          <a:p>
            <a:r>
              <a:rPr lang="en-US" sz="1000" b="1" dirty="0">
                <a:solidFill>
                  <a:schemeClr val="bg1"/>
                </a:solidFill>
                <a:latin typeface="+mj-lt"/>
              </a:rPr>
              <a:t>Lorem ipsum dolor </a:t>
            </a:r>
            <a:endParaRPr lang="en-PH" sz="1000" b="1" dirty="0">
              <a:solidFill>
                <a:schemeClr val="bg1"/>
              </a:solidFill>
              <a:latin typeface="+mj-lt"/>
            </a:endParaRPr>
          </a:p>
        </p:txBody>
      </p:sp>
      <p:sp>
        <p:nvSpPr>
          <p:cNvPr id="17" name="TextBox 16">
            <a:extLst>
              <a:ext uri="{FF2B5EF4-FFF2-40B4-BE49-F238E27FC236}">
                <a16:creationId xmlns:a16="http://schemas.microsoft.com/office/drawing/2014/main" id="{A7FC3524-A872-4FD9-853E-BFE704086C1C}"/>
              </a:ext>
            </a:extLst>
          </p:cNvPr>
          <p:cNvSpPr txBox="1"/>
          <p:nvPr/>
        </p:nvSpPr>
        <p:spPr>
          <a:xfrm>
            <a:off x="4850599" y="4005885"/>
            <a:ext cx="954911" cy="479566"/>
          </a:xfrm>
          <a:prstGeom prst="rect">
            <a:avLst/>
          </a:prstGeom>
          <a:noFill/>
        </p:spPr>
        <p:txBody>
          <a:bodyPr wrap="square" lIns="0" tIns="0" rIns="0" bIns="0" rtlCol="0" anchor="ctr">
            <a:normAutofit/>
          </a:bodyPr>
          <a:lstStyle/>
          <a:p>
            <a:r>
              <a:rPr lang="en-US" sz="1000" b="1" dirty="0">
                <a:solidFill>
                  <a:schemeClr val="bg1"/>
                </a:solidFill>
                <a:latin typeface="+mj-lt"/>
              </a:rPr>
              <a:t>Lorem ipsum dolor </a:t>
            </a:r>
            <a:endParaRPr lang="en-PH" sz="1000" b="1" dirty="0">
              <a:solidFill>
                <a:schemeClr val="bg1"/>
              </a:solidFill>
              <a:latin typeface="+mj-lt"/>
            </a:endParaRPr>
          </a:p>
        </p:txBody>
      </p:sp>
      <p:sp>
        <p:nvSpPr>
          <p:cNvPr id="18" name="TextBox 17">
            <a:extLst>
              <a:ext uri="{FF2B5EF4-FFF2-40B4-BE49-F238E27FC236}">
                <a16:creationId xmlns:a16="http://schemas.microsoft.com/office/drawing/2014/main" id="{C5D920E2-0D4A-4D01-AD2C-9AC5E624F329}"/>
              </a:ext>
            </a:extLst>
          </p:cNvPr>
          <p:cNvSpPr txBox="1"/>
          <p:nvPr/>
        </p:nvSpPr>
        <p:spPr>
          <a:xfrm>
            <a:off x="4850599" y="4688194"/>
            <a:ext cx="954911" cy="479566"/>
          </a:xfrm>
          <a:prstGeom prst="rect">
            <a:avLst/>
          </a:prstGeom>
          <a:noFill/>
        </p:spPr>
        <p:txBody>
          <a:bodyPr wrap="square" lIns="0" tIns="0" rIns="0" bIns="0" rtlCol="0" anchor="ctr">
            <a:normAutofit/>
          </a:bodyPr>
          <a:lstStyle/>
          <a:p>
            <a:r>
              <a:rPr lang="en-US" sz="1000" b="1" dirty="0">
                <a:solidFill>
                  <a:schemeClr val="bg1"/>
                </a:solidFill>
                <a:latin typeface="+mj-lt"/>
              </a:rPr>
              <a:t>Lorem ipsum dolor </a:t>
            </a:r>
            <a:endParaRPr lang="en-PH" sz="1000" b="1" dirty="0">
              <a:solidFill>
                <a:schemeClr val="bg1"/>
              </a:solidFill>
              <a:latin typeface="+mj-lt"/>
            </a:endParaRPr>
          </a:p>
        </p:txBody>
      </p:sp>
      <p:sp>
        <p:nvSpPr>
          <p:cNvPr id="19" name="TextBox 18">
            <a:extLst>
              <a:ext uri="{FF2B5EF4-FFF2-40B4-BE49-F238E27FC236}">
                <a16:creationId xmlns:a16="http://schemas.microsoft.com/office/drawing/2014/main" id="{EC88BE11-FA42-4BB7-920A-A85809160761}"/>
              </a:ext>
            </a:extLst>
          </p:cNvPr>
          <p:cNvSpPr txBox="1"/>
          <p:nvPr/>
        </p:nvSpPr>
        <p:spPr>
          <a:xfrm>
            <a:off x="4850599" y="5370508"/>
            <a:ext cx="954911" cy="479566"/>
          </a:xfrm>
          <a:prstGeom prst="rect">
            <a:avLst/>
          </a:prstGeom>
          <a:noFill/>
        </p:spPr>
        <p:txBody>
          <a:bodyPr wrap="square" lIns="0" tIns="0" rIns="0" bIns="0" rtlCol="0" anchor="ctr">
            <a:normAutofit/>
          </a:bodyPr>
          <a:lstStyle/>
          <a:p>
            <a:r>
              <a:rPr lang="en-US" sz="1000" b="1" dirty="0">
                <a:solidFill>
                  <a:schemeClr val="bg1"/>
                </a:solidFill>
                <a:latin typeface="+mj-lt"/>
              </a:rPr>
              <a:t>Lorem ipsum dolor </a:t>
            </a:r>
            <a:endParaRPr lang="en-PH" sz="1000" b="1" dirty="0">
              <a:solidFill>
                <a:schemeClr val="bg1"/>
              </a:solidFill>
              <a:latin typeface="+mj-lt"/>
            </a:endParaRPr>
          </a:p>
        </p:txBody>
      </p:sp>
      <p:grpSp>
        <p:nvGrpSpPr>
          <p:cNvPr id="57" name="Group 56">
            <a:extLst>
              <a:ext uri="{FF2B5EF4-FFF2-40B4-BE49-F238E27FC236}">
                <a16:creationId xmlns:a16="http://schemas.microsoft.com/office/drawing/2014/main" id="{D74411B0-583C-45F1-99D6-16AE3DF6BA7D}"/>
              </a:ext>
            </a:extLst>
          </p:cNvPr>
          <p:cNvGrpSpPr/>
          <p:nvPr/>
        </p:nvGrpSpPr>
        <p:grpSpPr>
          <a:xfrm>
            <a:off x="4850598" y="3222207"/>
            <a:ext cx="3916214" cy="2046932"/>
            <a:chOff x="6467462" y="2801798"/>
            <a:chExt cx="7923680" cy="2256021"/>
          </a:xfrm>
        </p:grpSpPr>
        <p:cxnSp>
          <p:nvCxnSpPr>
            <p:cNvPr id="21" name="Straight Connector 20">
              <a:extLst>
                <a:ext uri="{FF2B5EF4-FFF2-40B4-BE49-F238E27FC236}">
                  <a16:creationId xmlns:a16="http://schemas.microsoft.com/office/drawing/2014/main" id="{5EAAE622-2CA4-4AFE-94EF-6B1AEB680406}"/>
                </a:ext>
              </a:extLst>
            </p:cNvPr>
            <p:cNvCxnSpPr>
              <a:cxnSpLocks/>
            </p:cNvCxnSpPr>
            <p:nvPr/>
          </p:nvCxnSpPr>
          <p:spPr>
            <a:xfrm>
              <a:off x="6467462" y="2801798"/>
              <a:ext cx="792368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9974097-0A7B-4AEA-BF7E-58294032832A}"/>
                </a:ext>
              </a:extLst>
            </p:cNvPr>
            <p:cNvCxnSpPr>
              <a:cxnSpLocks/>
            </p:cNvCxnSpPr>
            <p:nvPr/>
          </p:nvCxnSpPr>
          <p:spPr>
            <a:xfrm>
              <a:off x="6467462" y="3553805"/>
              <a:ext cx="792368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C7377559-5863-426C-9D95-3B02E5888E2A}"/>
                </a:ext>
              </a:extLst>
            </p:cNvPr>
            <p:cNvCxnSpPr>
              <a:cxnSpLocks/>
            </p:cNvCxnSpPr>
            <p:nvPr/>
          </p:nvCxnSpPr>
          <p:spPr>
            <a:xfrm>
              <a:off x="6467462" y="4305812"/>
              <a:ext cx="792368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D12C636F-7AF3-44D7-9835-BF0134D08BA3}"/>
                </a:ext>
              </a:extLst>
            </p:cNvPr>
            <p:cNvCxnSpPr>
              <a:cxnSpLocks/>
            </p:cNvCxnSpPr>
            <p:nvPr/>
          </p:nvCxnSpPr>
          <p:spPr>
            <a:xfrm>
              <a:off x="6467462" y="5057819"/>
              <a:ext cx="792368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5" name="TextBox 34">
            <a:extLst>
              <a:ext uri="{FF2B5EF4-FFF2-40B4-BE49-F238E27FC236}">
                <a16:creationId xmlns:a16="http://schemas.microsoft.com/office/drawing/2014/main" id="{171A80AC-B3D5-4E13-9EA9-4212C6BC10D1}"/>
              </a:ext>
            </a:extLst>
          </p:cNvPr>
          <p:cNvSpPr txBox="1"/>
          <p:nvPr/>
        </p:nvSpPr>
        <p:spPr>
          <a:xfrm>
            <a:off x="6076413" y="2641263"/>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36" name="TextBox 35">
            <a:extLst>
              <a:ext uri="{FF2B5EF4-FFF2-40B4-BE49-F238E27FC236}">
                <a16:creationId xmlns:a16="http://schemas.microsoft.com/office/drawing/2014/main" id="{7435C347-959C-4BDC-8364-63270D849E65}"/>
              </a:ext>
            </a:extLst>
          </p:cNvPr>
          <p:cNvSpPr txBox="1"/>
          <p:nvPr/>
        </p:nvSpPr>
        <p:spPr>
          <a:xfrm>
            <a:off x="6076413" y="3323575"/>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37" name="TextBox 36">
            <a:extLst>
              <a:ext uri="{FF2B5EF4-FFF2-40B4-BE49-F238E27FC236}">
                <a16:creationId xmlns:a16="http://schemas.microsoft.com/office/drawing/2014/main" id="{E600EAC2-498D-4B58-932C-C13150C4C1D2}"/>
              </a:ext>
            </a:extLst>
          </p:cNvPr>
          <p:cNvSpPr txBox="1"/>
          <p:nvPr/>
        </p:nvSpPr>
        <p:spPr>
          <a:xfrm>
            <a:off x="6076413" y="4005885"/>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38" name="TextBox 37">
            <a:extLst>
              <a:ext uri="{FF2B5EF4-FFF2-40B4-BE49-F238E27FC236}">
                <a16:creationId xmlns:a16="http://schemas.microsoft.com/office/drawing/2014/main" id="{19C4C6E4-8605-4E50-AC7A-9FB8262E5A4E}"/>
              </a:ext>
            </a:extLst>
          </p:cNvPr>
          <p:cNvSpPr txBox="1"/>
          <p:nvPr/>
        </p:nvSpPr>
        <p:spPr>
          <a:xfrm>
            <a:off x="6076413" y="4688194"/>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39" name="TextBox 38">
            <a:extLst>
              <a:ext uri="{FF2B5EF4-FFF2-40B4-BE49-F238E27FC236}">
                <a16:creationId xmlns:a16="http://schemas.microsoft.com/office/drawing/2014/main" id="{1EFA904C-DC2C-42EE-BD1A-CD64EF16CD2B}"/>
              </a:ext>
            </a:extLst>
          </p:cNvPr>
          <p:cNvSpPr txBox="1"/>
          <p:nvPr/>
        </p:nvSpPr>
        <p:spPr>
          <a:xfrm>
            <a:off x="6076413" y="5370508"/>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11" name="TextBox 10">
            <a:extLst>
              <a:ext uri="{FF2B5EF4-FFF2-40B4-BE49-F238E27FC236}">
                <a16:creationId xmlns:a16="http://schemas.microsoft.com/office/drawing/2014/main" id="{A3C37629-3BEF-4744-A565-21983792AC80}"/>
              </a:ext>
            </a:extLst>
          </p:cNvPr>
          <p:cNvSpPr txBox="1"/>
          <p:nvPr/>
        </p:nvSpPr>
        <p:spPr>
          <a:xfrm>
            <a:off x="5974252" y="2031402"/>
            <a:ext cx="837257" cy="479567"/>
          </a:xfrm>
          <a:prstGeom prst="rect">
            <a:avLst/>
          </a:prstGeom>
          <a:noFill/>
        </p:spPr>
        <p:txBody>
          <a:bodyPr wrap="square" lIns="54000" tIns="54000" rIns="54000" bIns="54000" rtlCol="0" anchor="ctr">
            <a:noAutofit/>
          </a:bodyPr>
          <a:lstStyle/>
          <a:p>
            <a:pPr algn="ctr"/>
            <a:r>
              <a:rPr lang="en-US" sz="1000" b="1" dirty="0">
                <a:solidFill>
                  <a:schemeClr val="accent2">
                    <a:lumMod val="40000"/>
                    <a:lumOff val="60000"/>
                  </a:schemeClr>
                </a:solidFill>
                <a:latin typeface="+mj-lt"/>
              </a:rPr>
              <a:t>Lorem </a:t>
            </a:r>
            <a:br>
              <a:rPr lang="en-US" sz="1000" b="1" dirty="0">
                <a:solidFill>
                  <a:schemeClr val="accent2">
                    <a:lumMod val="40000"/>
                    <a:lumOff val="60000"/>
                  </a:schemeClr>
                </a:solidFill>
                <a:latin typeface="+mj-lt"/>
              </a:rPr>
            </a:br>
            <a:r>
              <a:rPr lang="en-US" sz="1000" b="1" dirty="0">
                <a:solidFill>
                  <a:schemeClr val="accent2">
                    <a:lumMod val="40000"/>
                    <a:lumOff val="60000"/>
                  </a:schemeClr>
                </a:solidFill>
                <a:latin typeface="+mj-lt"/>
              </a:rPr>
              <a:t>ipsum dolor</a:t>
            </a:r>
            <a:endParaRPr lang="en-PH" sz="1000" b="1" dirty="0">
              <a:solidFill>
                <a:schemeClr val="accent2">
                  <a:lumMod val="40000"/>
                  <a:lumOff val="60000"/>
                </a:schemeClr>
              </a:solidFill>
              <a:latin typeface="+mj-lt"/>
            </a:endParaRPr>
          </a:p>
        </p:txBody>
      </p:sp>
      <p:sp>
        <p:nvSpPr>
          <p:cNvPr id="40" name="TextBox 39">
            <a:extLst>
              <a:ext uri="{FF2B5EF4-FFF2-40B4-BE49-F238E27FC236}">
                <a16:creationId xmlns:a16="http://schemas.microsoft.com/office/drawing/2014/main" id="{59A09BDA-D1D3-4E04-B635-89F154DBD459}"/>
              </a:ext>
            </a:extLst>
          </p:cNvPr>
          <p:cNvSpPr txBox="1"/>
          <p:nvPr/>
        </p:nvSpPr>
        <p:spPr>
          <a:xfrm>
            <a:off x="6951904" y="2031402"/>
            <a:ext cx="837257" cy="479567"/>
          </a:xfrm>
          <a:prstGeom prst="rect">
            <a:avLst/>
          </a:prstGeom>
          <a:noFill/>
        </p:spPr>
        <p:txBody>
          <a:bodyPr wrap="square" lIns="54000" tIns="54000" rIns="54000" bIns="54000" rtlCol="0" anchor="ctr">
            <a:noAutofit/>
          </a:bodyPr>
          <a:lstStyle/>
          <a:p>
            <a:pPr algn="ctr"/>
            <a:r>
              <a:rPr lang="en-US" sz="1000" b="1" dirty="0">
                <a:solidFill>
                  <a:schemeClr val="accent2">
                    <a:lumMod val="40000"/>
                    <a:lumOff val="60000"/>
                  </a:schemeClr>
                </a:solidFill>
                <a:latin typeface="+mj-lt"/>
              </a:rPr>
              <a:t>Lorem </a:t>
            </a:r>
            <a:br>
              <a:rPr lang="en-US" sz="1000" b="1" dirty="0">
                <a:solidFill>
                  <a:schemeClr val="accent2">
                    <a:lumMod val="40000"/>
                    <a:lumOff val="60000"/>
                  </a:schemeClr>
                </a:solidFill>
                <a:latin typeface="+mj-lt"/>
              </a:rPr>
            </a:br>
            <a:r>
              <a:rPr lang="en-US" sz="1000" b="1" dirty="0">
                <a:solidFill>
                  <a:schemeClr val="accent2">
                    <a:lumMod val="40000"/>
                    <a:lumOff val="60000"/>
                  </a:schemeClr>
                </a:solidFill>
                <a:latin typeface="+mj-lt"/>
              </a:rPr>
              <a:t>ipsum dolor</a:t>
            </a:r>
            <a:endParaRPr lang="en-PH" sz="1000" b="1" dirty="0">
              <a:solidFill>
                <a:schemeClr val="accent2">
                  <a:lumMod val="40000"/>
                  <a:lumOff val="60000"/>
                </a:schemeClr>
              </a:solidFill>
              <a:latin typeface="+mj-lt"/>
            </a:endParaRPr>
          </a:p>
        </p:txBody>
      </p:sp>
      <p:sp>
        <p:nvSpPr>
          <p:cNvPr id="41" name="TextBox 40">
            <a:extLst>
              <a:ext uri="{FF2B5EF4-FFF2-40B4-BE49-F238E27FC236}">
                <a16:creationId xmlns:a16="http://schemas.microsoft.com/office/drawing/2014/main" id="{D4C9494F-93F3-4798-9A77-80D6D4265958}"/>
              </a:ext>
            </a:extLst>
          </p:cNvPr>
          <p:cNvSpPr txBox="1"/>
          <p:nvPr/>
        </p:nvSpPr>
        <p:spPr>
          <a:xfrm>
            <a:off x="7929556" y="2031402"/>
            <a:ext cx="837257" cy="479567"/>
          </a:xfrm>
          <a:prstGeom prst="rect">
            <a:avLst/>
          </a:prstGeom>
          <a:noFill/>
        </p:spPr>
        <p:txBody>
          <a:bodyPr wrap="square" lIns="54000" tIns="54000" rIns="54000" bIns="54000" rtlCol="0" anchor="ctr">
            <a:noAutofit/>
          </a:bodyPr>
          <a:lstStyle/>
          <a:p>
            <a:pPr algn="ctr"/>
            <a:r>
              <a:rPr lang="en-US" sz="1000" b="1" dirty="0">
                <a:solidFill>
                  <a:schemeClr val="accent2">
                    <a:lumMod val="40000"/>
                    <a:lumOff val="60000"/>
                  </a:schemeClr>
                </a:solidFill>
                <a:latin typeface="+mj-lt"/>
              </a:rPr>
              <a:t>Lorem </a:t>
            </a:r>
            <a:br>
              <a:rPr lang="en-US" sz="1000" b="1" dirty="0">
                <a:solidFill>
                  <a:schemeClr val="accent2">
                    <a:lumMod val="40000"/>
                    <a:lumOff val="60000"/>
                  </a:schemeClr>
                </a:solidFill>
                <a:latin typeface="+mj-lt"/>
              </a:rPr>
            </a:br>
            <a:r>
              <a:rPr lang="en-US" sz="1000" b="1" dirty="0">
                <a:solidFill>
                  <a:schemeClr val="accent2">
                    <a:lumMod val="40000"/>
                    <a:lumOff val="60000"/>
                  </a:schemeClr>
                </a:solidFill>
                <a:latin typeface="+mj-lt"/>
              </a:rPr>
              <a:t>ipsum dolor</a:t>
            </a:r>
            <a:endParaRPr lang="en-PH" sz="1000" b="1" dirty="0">
              <a:solidFill>
                <a:schemeClr val="accent2">
                  <a:lumMod val="40000"/>
                  <a:lumOff val="60000"/>
                </a:schemeClr>
              </a:solidFill>
              <a:latin typeface="+mj-lt"/>
            </a:endParaRPr>
          </a:p>
        </p:txBody>
      </p:sp>
      <p:sp>
        <p:nvSpPr>
          <p:cNvPr id="47" name="TextBox 46">
            <a:extLst>
              <a:ext uri="{FF2B5EF4-FFF2-40B4-BE49-F238E27FC236}">
                <a16:creationId xmlns:a16="http://schemas.microsoft.com/office/drawing/2014/main" id="{291A4BED-FD99-4D71-8CC6-B69A6F295F66}"/>
              </a:ext>
            </a:extLst>
          </p:cNvPr>
          <p:cNvSpPr txBox="1"/>
          <p:nvPr/>
        </p:nvSpPr>
        <p:spPr>
          <a:xfrm>
            <a:off x="7054065" y="2641263"/>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48" name="TextBox 47">
            <a:extLst>
              <a:ext uri="{FF2B5EF4-FFF2-40B4-BE49-F238E27FC236}">
                <a16:creationId xmlns:a16="http://schemas.microsoft.com/office/drawing/2014/main" id="{ACC94179-B6D2-48F2-A07E-20B62F36B501}"/>
              </a:ext>
            </a:extLst>
          </p:cNvPr>
          <p:cNvSpPr txBox="1"/>
          <p:nvPr/>
        </p:nvSpPr>
        <p:spPr>
          <a:xfrm>
            <a:off x="7054065" y="3323575"/>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49" name="TextBox 48">
            <a:extLst>
              <a:ext uri="{FF2B5EF4-FFF2-40B4-BE49-F238E27FC236}">
                <a16:creationId xmlns:a16="http://schemas.microsoft.com/office/drawing/2014/main" id="{897D6D8E-A5E8-4D41-821F-1CA1FCBB7CA5}"/>
              </a:ext>
            </a:extLst>
          </p:cNvPr>
          <p:cNvSpPr txBox="1"/>
          <p:nvPr/>
        </p:nvSpPr>
        <p:spPr>
          <a:xfrm>
            <a:off x="7054065" y="4005885"/>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50" name="TextBox 49">
            <a:extLst>
              <a:ext uri="{FF2B5EF4-FFF2-40B4-BE49-F238E27FC236}">
                <a16:creationId xmlns:a16="http://schemas.microsoft.com/office/drawing/2014/main" id="{0EAAE37A-1A68-49BF-8C9F-6C77A083E3ED}"/>
              </a:ext>
            </a:extLst>
          </p:cNvPr>
          <p:cNvSpPr txBox="1"/>
          <p:nvPr/>
        </p:nvSpPr>
        <p:spPr>
          <a:xfrm>
            <a:off x="7054065" y="4688194"/>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51" name="TextBox 50">
            <a:extLst>
              <a:ext uri="{FF2B5EF4-FFF2-40B4-BE49-F238E27FC236}">
                <a16:creationId xmlns:a16="http://schemas.microsoft.com/office/drawing/2014/main" id="{69010D91-2245-42B5-A72D-3486798D6F11}"/>
              </a:ext>
            </a:extLst>
          </p:cNvPr>
          <p:cNvSpPr txBox="1"/>
          <p:nvPr/>
        </p:nvSpPr>
        <p:spPr>
          <a:xfrm>
            <a:off x="7054065" y="5370508"/>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52" name="TextBox 51">
            <a:extLst>
              <a:ext uri="{FF2B5EF4-FFF2-40B4-BE49-F238E27FC236}">
                <a16:creationId xmlns:a16="http://schemas.microsoft.com/office/drawing/2014/main" id="{C9737396-F9DF-46F1-A13A-FDCD20DB1F91}"/>
              </a:ext>
            </a:extLst>
          </p:cNvPr>
          <p:cNvSpPr txBox="1"/>
          <p:nvPr/>
        </p:nvSpPr>
        <p:spPr>
          <a:xfrm>
            <a:off x="8031715" y="2641263"/>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53" name="TextBox 52">
            <a:extLst>
              <a:ext uri="{FF2B5EF4-FFF2-40B4-BE49-F238E27FC236}">
                <a16:creationId xmlns:a16="http://schemas.microsoft.com/office/drawing/2014/main" id="{0589FCE8-CE36-45BA-B93D-E176FAD66CDE}"/>
              </a:ext>
            </a:extLst>
          </p:cNvPr>
          <p:cNvSpPr txBox="1"/>
          <p:nvPr/>
        </p:nvSpPr>
        <p:spPr>
          <a:xfrm>
            <a:off x="8031715" y="3323575"/>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54" name="TextBox 53">
            <a:extLst>
              <a:ext uri="{FF2B5EF4-FFF2-40B4-BE49-F238E27FC236}">
                <a16:creationId xmlns:a16="http://schemas.microsoft.com/office/drawing/2014/main" id="{F1C6A871-DC61-4509-A157-520A41B4C63D}"/>
              </a:ext>
            </a:extLst>
          </p:cNvPr>
          <p:cNvSpPr txBox="1"/>
          <p:nvPr/>
        </p:nvSpPr>
        <p:spPr>
          <a:xfrm>
            <a:off x="8031715" y="4005885"/>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55" name="TextBox 54">
            <a:extLst>
              <a:ext uri="{FF2B5EF4-FFF2-40B4-BE49-F238E27FC236}">
                <a16:creationId xmlns:a16="http://schemas.microsoft.com/office/drawing/2014/main" id="{FB6BD430-E10C-4662-BEA0-861EF0FF6EC3}"/>
              </a:ext>
            </a:extLst>
          </p:cNvPr>
          <p:cNvSpPr txBox="1"/>
          <p:nvPr/>
        </p:nvSpPr>
        <p:spPr>
          <a:xfrm>
            <a:off x="8031715" y="4688194"/>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56" name="TextBox 55">
            <a:extLst>
              <a:ext uri="{FF2B5EF4-FFF2-40B4-BE49-F238E27FC236}">
                <a16:creationId xmlns:a16="http://schemas.microsoft.com/office/drawing/2014/main" id="{B3E86D93-79B9-4983-B03A-7996D08A3912}"/>
              </a:ext>
            </a:extLst>
          </p:cNvPr>
          <p:cNvSpPr txBox="1"/>
          <p:nvPr/>
        </p:nvSpPr>
        <p:spPr>
          <a:xfrm>
            <a:off x="8031715" y="5370508"/>
            <a:ext cx="632935" cy="479566"/>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59" name="TextBox 58">
            <a:extLst>
              <a:ext uri="{FF2B5EF4-FFF2-40B4-BE49-F238E27FC236}">
                <a16:creationId xmlns:a16="http://schemas.microsoft.com/office/drawing/2014/main" id="{4D48B793-E45E-452F-B17A-065A05371800}"/>
              </a:ext>
            </a:extLst>
          </p:cNvPr>
          <p:cNvSpPr txBox="1"/>
          <p:nvPr/>
        </p:nvSpPr>
        <p:spPr>
          <a:xfrm>
            <a:off x="4811421" y="1271861"/>
            <a:ext cx="3586016" cy="314225"/>
          </a:xfrm>
          <a:prstGeom prst="rect">
            <a:avLst/>
          </a:prstGeom>
          <a:noFill/>
        </p:spPr>
        <p:txBody>
          <a:bodyPr wrap="square" lIns="0" tIns="0" rIns="0" bIns="0" rtlCol="0" anchor="ctr">
            <a:normAutofit/>
          </a:bodyPr>
          <a:lstStyle/>
          <a:p>
            <a:r>
              <a:rPr lang="en-US" sz="1400" b="1" dirty="0">
                <a:solidFill>
                  <a:schemeClr val="accent5"/>
                </a:solidFill>
                <a:latin typeface="+mj-lt"/>
              </a:rPr>
              <a:t>Lorem ipsum dolor </a:t>
            </a:r>
            <a:endParaRPr lang="en-PH" sz="1400" b="1" dirty="0">
              <a:solidFill>
                <a:schemeClr val="accent5"/>
              </a:solidFill>
              <a:latin typeface="+mj-lt"/>
            </a:endParaRPr>
          </a:p>
        </p:txBody>
      </p:sp>
      <p:sp>
        <p:nvSpPr>
          <p:cNvPr id="60" name="TextBox 59">
            <a:extLst>
              <a:ext uri="{FF2B5EF4-FFF2-40B4-BE49-F238E27FC236}">
                <a16:creationId xmlns:a16="http://schemas.microsoft.com/office/drawing/2014/main" id="{72CE6DFF-372A-456A-8C83-8F99C2B1DFB0}"/>
              </a:ext>
            </a:extLst>
          </p:cNvPr>
          <p:cNvSpPr txBox="1"/>
          <p:nvPr/>
        </p:nvSpPr>
        <p:spPr>
          <a:xfrm>
            <a:off x="4811419" y="1601171"/>
            <a:ext cx="4068882" cy="380219"/>
          </a:xfrm>
          <a:prstGeom prst="rect">
            <a:avLst/>
          </a:prstGeom>
          <a:noFill/>
        </p:spPr>
        <p:txBody>
          <a:bodyPr wrap="square" lIns="0" tIns="0" rIns="0" bIns="0" rtlCol="0">
            <a:normAutofit/>
          </a:bodyPr>
          <a:lstStyle/>
          <a:p>
            <a:r>
              <a:rPr lang="en-US" sz="1000" dirty="0">
                <a:solidFill>
                  <a:schemeClr val="bg1"/>
                </a:solidFill>
              </a:rPr>
              <a:t>Lorem ipsum dolor sit amet, consectetur adipiscing elit. Ut tempor, </a:t>
            </a:r>
            <a:endParaRPr lang="en-PH" sz="1000" dirty="0">
              <a:solidFill>
                <a:schemeClr val="bg1"/>
              </a:solidFill>
            </a:endParaRPr>
          </a:p>
        </p:txBody>
      </p:sp>
      <p:grpSp>
        <p:nvGrpSpPr>
          <p:cNvPr id="8" name="Group 7">
            <a:extLst>
              <a:ext uri="{FF2B5EF4-FFF2-40B4-BE49-F238E27FC236}">
                <a16:creationId xmlns:a16="http://schemas.microsoft.com/office/drawing/2014/main" id="{4B921BDD-CFB8-446C-896A-2F527F612343}"/>
              </a:ext>
            </a:extLst>
          </p:cNvPr>
          <p:cNvGrpSpPr/>
          <p:nvPr/>
        </p:nvGrpSpPr>
        <p:grpSpPr>
          <a:xfrm>
            <a:off x="269778" y="1319514"/>
            <a:ext cx="4041618" cy="424998"/>
            <a:chOff x="269778" y="1319514"/>
            <a:chExt cx="6073716" cy="424998"/>
          </a:xfrm>
        </p:grpSpPr>
        <p:sp>
          <p:nvSpPr>
            <p:cNvPr id="61" name="TextBox 60">
              <a:extLst>
                <a:ext uri="{FF2B5EF4-FFF2-40B4-BE49-F238E27FC236}">
                  <a16:creationId xmlns:a16="http://schemas.microsoft.com/office/drawing/2014/main" id="{2F733CEE-FC8E-474C-A1E2-34AF515BCBEA}"/>
                </a:ext>
              </a:extLst>
            </p:cNvPr>
            <p:cNvSpPr txBox="1"/>
            <p:nvPr/>
          </p:nvSpPr>
          <p:spPr>
            <a:xfrm>
              <a:off x="270519" y="1319514"/>
              <a:ext cx="6072975"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62" name="ee4pContent4">
              <a:extLst>
                <a:ext uri="{FF2B5EF4-FFF2-40B4-BE49-F238E27FC236}">
                  <a16:creationId xmlns:a16="http://schemas.microsoft.com/office/drawing/2014/main" id="{FF8AD208-D737-45F2-99B3-260D4E4C989B}"/>
                </a:ext>
              </a:extLst>
            </p:cNvPr>
            <p:cNvSpPr txBox="1"/>
            <p:nvPr/>
          </p:nvSpPr>
          <p:spPr>
            <a:xfrm>
              <a:off x="269778" y="1533836"/>
              <a:ext cx="6072975"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grpSp>
    </p:spTree>
    <p:extLst>
      <p:ext uri="{BB962C8B-B14F-4D97-AF65-F5344CB8AC3E}">
        <p14:creationId xmlns:p14="http://schemas.microsoft.com/office/powerpoint/2010/main" val="146852938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3">
            <a:extLst>
              <a:ext uri="{FF2B5EF4-FFF2-40B4-BE49-F238E27FC236}">
                <a16:creationId xmlns:a16="http://schemas.microsoft.com/office/drawing/2014/main" id="{11D88191-2F83-40E6-B565-3FBE1AD87711}"/>
              </a:ext>
            </a:extLst>
          </p:cNvPr>
          <p:cNvGraphicFramePr>
            <a:graphicFrameLocks noGrp="1"/>
          </p:cNvGraphicFramePr>
          <p:nvPr>
            <p:extLst>
              <p:ext uri="{D42A27DB-BD31-4B8C-83A1-F6EECF244321}">
                <p14:modId xmlns:p14="http://schemas.microsoft.com/office/powerpoint/2010/main" val="79349902"/>
              </p:ext>
            </p:extLst>
          </p:nvPr>
        </p:nvGraphicFramePr>
        <p:xfrm>
          <a:off x="340519" y="2021928"/>
          <a:ext cx="8446766" cy="2641184"/>
        </p:xfrm>
        <a:graphic>
          <a:graphicData uri="http://schemas.openxmlformats.org/drawingml/2006/table">
            <a:tbl>
              <a:tblPr firstRow="1" bandRow="1">
                <a:tableStyleId>{5C22544A-7EE6-4342-B048-85BDC9FD1C3A}</a:tableStyleId>
              </a:tblPr>
              <a:tblGrid>
                <a:gridCol w="8446766">
                  <a:extLst>
                    <a:ext uri="{9D8B030D-6E8A-4147-A177-3AD203B41FA5}">
                      <a16:colId xmlns:a16="http://schemas.microsoft.com/office/drawing/2014/main" val="1131512893"/>
                    </a:ext>
                  </a:extLst>
                </a:gridCol>
              </a:tblGrid>
              <a:tr h="377312">
                <a:tc>
                  <a:txBody>
                    <a:bodyPr/>
                    <a:lstStyle/>
                    <a:p>
                      <a:endParaRPr lang="en-PH" sz="1000" dirty="0"/>
                    </a:p>
                  </a:txBody>
                  <a:tcPr marL="68580" marR="68580" marT="34290" marB="34290">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63996664"/>
                  </a:ext>
                </a:extLst>
              </a:tr>
              <a:tr h="377312">
                <a:tc>
                  <a:txBody>
                    <a:bodyPr/>
                    <a:lstStyle/>
                    <a:p>
                      <a:endParaRPr lang="en-PH" sz="1000" dirty="0"/>
                    </a:p>
                  </a:txBody>
                  <a:tcPr marL="68580" marR="68580" marT="34290" marB="34290">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52774500"/>
                  </a:ext>
                </a:extLst>
              </a:tr>
              <a:tr h="377312">
                <a:tc>
                  <a:txBody>
                    <a:bodyPr/>
                    <a:lstStyle/>
                    <a:p>
                      <a:endParaRPr lang="en-PH" sz="1000" dirty="0"/>
                    </a:p>
                  </a:txBody>
                  <a:tcPr marL="68580" marR="68580" marT="34290" marB="34290">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231356878"/>
                  </a:ext>
                </a:extLst>
              </a:tr>
              <a:tr h="377312">
                <a:tc>
                  <a:txBody>
                    <a:bodyPr/>
                    <a:lstStyle/>
                    <a:p>
                      <a:endParaRPr lang="en-PH" sz="1000" dirty="0"/>
                    </a:p>
                  </a:txBody>
                  <a:tcPr marL="68580" marR="68580" marT="34290" marB="34290">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606910959"/>
                  </a:ext>
                </a:extLst>
              </a:tr>
              <a:tr h="377312">
                <a:tc>
                  <a:txBody>
                    <a:bodyPr/>
                    <a:lstStyle/>
                    <a:p>
                      <a:endParaRPr lang="en-PH" sz="1000" dirty="0"/>
                    </a:p>
                  </a:txBody>
                  <a:tcPr marL="68580" marR="68580" marT="34290" marB="34290">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89103608"/>
                  </a:ext>
                </a:extLst>
              </a:tr>
              <a:tr h="377312">
                <a:tc>
                  <a:txBody>
                    <a:bodyPr/>
                    <a:lstStyle/>
                    <a:p>
                      <a:endParaRPr lang="en-PH" sz="1000" dirty="0"/>
                    </a:p>
                  </a:txBody>
                  <a:tcPr marL="68580" marR="68580" marT="34290" marB="34290">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028140002"/>
                  </a:ext>
                </a:extLst>
              </a:tr>
              <a:tr h="377312">
                <a:tc>
                  <a:txBody>
                    <a:bodyPr/>
                    <a:lstStyle/>
                    <a:p>
                      <a:endParaRPr lang="en-PH" sz="1000" dirty="0"/>
                    </a:p>
                  </a:txBody>
                  <a:tcPr marL="68580" marR="68580" marT="34290" marB="34290">
                    <a:lnT w="12700" cap="flat" cmpd="sng" algn="ctr">
                      <a:solidFill>
                        <a:schemeClr val="tx1">
                          <a:lumMod val="50000"/>
                          <a:lumOff val="50000"/>
                        </a:schemeClr>
                      </a:solidFill>
                      <a:prstDash val="solid"/>
                      <a:round/>
                      <a:headEnd type="none" w="med" len="med"/>
                      <a:tailEnd type="none" w="med" len="med"/>
                    </a:lnT>
                    <a:noFill/>
                  </a:tcPr>
                </a:tc>
                <a:extLst>
                  <a:ext uri="{0D108BD9-81ED-4DB2-BD59-A6C34878D82A}">
                    <a16:rowId xmlns:a16="http://schemas.microsoft.com/office/drawing/2014/main" val="3771464742"/>
                  </a:ext>
                </a:extLst>
              </a:tr>
            </a:tbl>
          </a:graphicData>
        </a:graphic>
      </p:graphicFrame>
      <p:sp>
        <p:nvSpPr>
          <p:cNvPr id="3" name="Title 2">
            <a:extLst>
              <a:ext uri="{FF2B5EF4-FFF2-40B4-BE49-F238E27FC236}">
                <a16:creationId xmlns:a16="http://schemas.microsoft.com/office/drawing/2014/main" id="{E70AFBB8-4C4A-4621-9DB8-EE256B7CED04}"/>
              </a:ext>
            </a:extLst>
          </p:cNvPr>
          <p:cNvSpPr>
            <a:spLocks noGrp="1"/>
          </p:cNvSpPr>
          <p:nvPr>
            <p:ph type="title"/>
          </p:nvPr>
        </p:nvSpPr>
        <p:spPr/>
        <p:txBody>
          <a:bodyPr>
            <a:normAutofit/>
          </a:bodyPr>
          <a:lstStyle/>
          <a:p>
            <a:r>
              <a:rPr lang="en-US" b="1" dirty="0"/>
              <a:t>Horizontal Bar Chart with Values</a:t>
            </a:r>
          </a:p>
        </p:txBody>
      </p:sp>
      <p:sp>
        <p:nvSpPr>
          <p:cNvPr id="4" name="Slide Number Placeholder 3">
            <a:extLst>
              <a:ext uri="{FF2B5EF4-FFF2-40B4-BE49-F238E27FC236}">
                <a16:creationId xmlns:a16="http://schemas.microsoft.com/office/drawing/2014/main" id="{8DADB8DD-C2D1-40A4-A568-5EA52E8EB2F5}"/>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212</a:t>
            </a:fld>
            <a:endParaRPr lang="en-PH" dirty="0"/>
          </a:p>
        </p:txBody>
      </p:sp>
      <p:grpSp>
        <p:nvGrpSpPr>
          <p:cNvPr id="2" name="Group 1">
            <a:extLst>
              <a:ext uri="{FF2B5EF4-FFF2-40B4-BE49-F238E27FC236}">
                <a16:creationId xmlns:a16="http://schemas.microsoft.com/office/drawing/2014/main" id="{2393C736-AF16-4F23-A32F-F52E3779D4BA}"/>
              </a:ext>
            </a:extLst>
          </p:cNvPr>
          <p:cNvGrpSpPr/>
          <p:nvPr/>
        </p:nvGrpSpPr>
        <p:grpSpPr>
          <a:xfrm>
            <a:off x="269779" y="1319514"/>
            <a:ext cx="7067545" cy="565612"/>
            <a:chOff x="269779" y="1851953"/>
            <a:chExt cx="7067545" cy="565612"/>
          </a:xfrm>
        </p:grpSpPr>
        <p:grpSp>
          <p:nvGrpSpPr>
            <p:cNvPr id="6" name="Group 5">
              <a:extLst>
                <a:ext uri="{FF2B5EF4-FFF2-40B4-BE49-F238E27FC236}">
                  <a16:creationId xmlns:a16="http://schemas.microsoft.com/office/drawing/2014/main" id="{EBBFC87E-85B2-4779-B9EE-CCC5D45C4526}"/>
                </a:ext>
              </a:extLst>
            </p:cNvPr>
            <p:cNvGrpSpPr/>
            <p:nvPr/>
          </p:nvGrpSpPr>
          <p:grpSpPr>
            <a:xfrm>
              <a:off x="272307" y="1851953"/>
              <a:ext cx="7065017" cy="226468"/>
              <a:chOff x="363795" y="1220318"/>
              <a:chExt cx="6593568" cy="370849"/>
            </a:xfrm>
          </p:grpSpPr>
          <p:sp>
            <p:nvSpPr>
              <p:cNvPr id="7" name="TextBox 6">
                <a:extLst>
                  <a:ext uri="{FF2B5EF4-FFF2-40B4-BE49-F238E27FC236}">
                    <a16:creationId xmlns:a16="http://schemas.microsoft.com/office/drawing/2014/main" id="{1AF99CF4-EC60-4CC5-B20A-3C7EA1F00674}"/>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200" b="1" dirty="0">
                    <a:solidFill>
                      <a:schemeClr val="accent1"/>
                    </a:solidFill>
                  </a:rPr>
                  <a:t>Lorem ipsum dolor sit amet, consectetur</a:t>
                </a:r>
                <a:endParaRPr lang="en-PH" sz="1200" b="1" dirty="0">
                  <a:solidFill>
                    <a:schemeClr val="accent1"/>
                  </a:solidFill>
                </a:endParaRPr>
              </a:p>
            </p:txBody>
          </p:sp>
          <p:cxnSp>
            <p:nvCxnSpPr>
              <p:cNvPr id="8" name="Straight Connector 7">
                <a:extLst>
                  <a:ext uri="{FF2B5EF4-FFF2-40B4-BE49-F238E27FC236}">
                    <a16:creationId xmlns:a16="http://schemas.microsoft.com/office/drawing/2014/main" id="{1BA67A2E-6882-4869-B33B-DAF3E9EEFC24}"/>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ee4pContent4">
              <a:extLst>
                <a:ext uri="{FF2B5EF4-FFF2-40B4-BE49-F238E27FC236}">
                  <a16:creationId xmlns:a16="http://schemas.microsoft.com/office/drawing/2014/main" id="{B1BBE65F-37EF-4756-8414-9D1795F166AD}"/>
                </a:ext>
              </a:extLst>
            </p:cNvPr>
            <p:cNvSpPr txBox="1"/>
            <p:nvPr/>
          </p:nvSpPr>
          <p:spPr>
            <a:xfrm>
              <a:off x="269779" y="2118361"/>
              <a:ext cx="7065017"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2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Ut tempor, quam et mattis pulvinar, mauris ligula suscipit arcu, sed elementum diam leo at magna. </a:t>
              </a:r>
              <a:endParaRPr lang="en-PH" sz="1050" dirty="0">
                <a:solidFill>
                  <a:schemeClr val="tx1"/>
                </a:solidFill>
                <a:latin typeface="+mn-lt"/>
              </a:endParaRPr>
            </a:p>
          </p:txBody>
        </p:sp>
      </p:grpSp>
      <p:sp>
        <p:nvSpPr>
          <p:cNvPr id="16" name="TextBox 15">
            <a:extLst>
              <a:ext uri="{FF2B5EF4-FFF2-40B4-BE49-F238E27FC236}">
                <a16:creationId xmlns:a16="http://schemas.microsoft.com/office/drawing/2014/main" id="{1645A055-20CF-4672-949F-CDD172802696}"/>
              </a:ext>
            </a:extLst>
          </p:cNvPr>
          <p:cNvSpPr txBox="1"/>
          <p:nvPr/>
        </p:nvSpPr>
        <p:spPr>
          <a:xfrm>
            <a:off x="7683556" y="1545982"/>
            <a:ext cx="1105067" cy="299204"/>
          </a:xfrm>
          <a:prstGeom prst="rect">
            <a:avLst/>
          </a:prstGeom>
          <a:noFill/>
        </p:spPr>
        <p:txBody>
          <a:bodyPr wrap="square" lIns="54000" tIns="54000" rIns="54000" bIns="54000" rtlCol="0" anchor="ctr">
            <a:noAutofit/>
          </a:bodyPr>
          <a:lstStyle/>
          <a:p>
            <a:pPr algn="ctr"/>
            <a:r>
              <a:rPr lang="en-US" sz="1050" b="1" dirty="0">
                <a:solidFill>
                  <a:schemeClr val="accent4"/>
                </a:solidFill>
                <a:latin typeface="+mj-lt"/>
              </a:rPr>
              <a:t>Lorem ipsum dolor </a:t>
            </a:r>
            <a:endParaRPr lang="en-PH" sz="1050" b="1" dirty="0">
              <a:solidFill>
                <a:schemeClr val="accent4"/>
              </a:solidFill>
              <a:latin typeface="+mj-lt"/>
            </a:endParaRPr>
          </a:p>
        </p:txBody>
      </p:sp>
      <p:cxnSp>
        <p:nvCxnSpPr>
          <p:cNvPr id="17" name="Straight Connector 16">
            <a:extLst>
              <a:ext uri="{FF2B5EF4-FFF2-40B4-BE49-F238E27FC236}">
                <a16:creationId xmlns:a16="http://schemas.microsoft.com/office/drawing/2014/main" id="{DBA15199-04C0-4D12-AF6F-9B67A66095CE}"/>
              </a:ext>
            </a:extLst>
          </p:cNvPr>
          <p:cNvCxnSpPr/>
          <p:nvPr/>
        </p:nvCxnSpPr>
        <p:spPr>
          <a:xfrm>
            <a:off x="7645578" y="1855272"/>
            <a:ext cx="1141709" cy="0"/>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12" name="Chart 11">
            <a:extLst>
              <a:ext uri="{FF2B5EF4-FFF2-40B4-BE49-F238E27FC236}">
                <a16:creationId xmlns:a16="http://schemas.microsoft.com/office/drawing/2014/main" id="{5E14D513-BF2F-4303-AA09-754B1775318D}"/>
              </a:ext>
            </a:extLst>
          </p:cNvPr>
          <p:cNvGraphicFramePr/>
          <p:nvPr>
            <p:extLst>
              <p:ext uri="{D42A27DB-BD31-4B8C-83A1-F6EECF244321}">
                <p14:modId xmlns:p14="http://schemas.microsoft.com/office/powerpoint/2010/main" val="1008837612"/>
              </p:ext>
            </p:extLst>
          </p:nvPr>
        </p:nvGraphicFramePr>
        <p:xfrm>
          <a:off x="269779" y="1895212"/>
          <a:ext cx="7067545" cy="3383334"/>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Box 12">
            <a:extLst>
              <a:ext uri="{FF2B5EF4-FFF2-40B4-BE49-F238E27FC236}">
                <a16:creationId xmlns:a16="http://schemas.microsoft.com/office/drawing/2014/main" id="{EB3DE9F1-19FD-4C2B-BB4D-15AA6468106D}"/>
              </a:ext>
            </a:extLst>
          </p:cNvPr>
          <p:cNvSpPr txBox="1"/>
          <p:nvPr/>
        </p:nvSpPr>
        <p:spPr>
          <a:xfrm>
            <a:off x="7645579" y="2075078"/>
            <a:ext cx="1107191" cy="232919"/>
          </a:xfrm>
          <a:prstGeom prst="rect">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18" name="TextBox 17">
            <a:extLst>
              <a:ext uri="{FF2B5EF4-FFF2-40B4-BE49-F238E27FC236}">
                <a16:creationId xmlns:a16="http://schemas.microsoft.com/office/drawing/2014/main" id="{7513FDEC-97CC-4580-BB45-94CC2CEF8703}"/>
              </a:ext>
            </a:extLst>
          </p:cNvPr>
          <p:cNvSpPr txBox="1"/>
          <p:nvPr/>
        </p:nvSpPr>
        <p:spPr>
          <a:xfrm>
            <a:off x="7645579" y="4354430"/>
            <a:ext cx="1107191" cy="232919"/>
          </a:xfrm>
          <a:prstGeom prst="rect">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19" name="TextBox 18">
            <a:extLst>
              <a:ext uri="{FF2B5EF4-FFF2-40B4-BE49-F238E27FC236}">
                <a16:creationId xmlns:a16="http://schemas.microsoft.com/office/drawing/2014/main" id="{12E07EC3-D7C9-4B34-AC07-66334D53FF81}"/>
              </a:ext>
            </a:extLst>
          </p:cNvPr>
          <p:cNvSpPr txBox="1"/>
          <p:nvPr/>
        </p:nvSpPr>
        <p:spPr>
          <a:xfrm>
            <a:off x="7645579" y="2454970"/>
            <a:ext cx="1107191" cy="232919"/>
          </a:xfrm>
          <a:prstGeom prst="rect">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20" name="TextBox 19">
            <a:extLst>
              <a:ext uri="{FF2B5EF4-FFF2-40B4-BE49-F238E27FC236}">
                <a16:creationId xmlns:a16="http://schemas.microsoft.com/office/drawing/2014/main" id="{3CAFC1DD-E1E0-45E4-B686-D3C25DC2D732}"/>
              </a:ext>
            </a:extLst>
          </p:cNvPr>
          <p:cNvSpPr txBox="1"/>
          <p:nvPr/>
        </p:nvSpPr>
        <p:spPr>
          <a:xfrm>
            <a:off x="7645579" y="2834862"/>
            <a:ext cx="1107191" cy="232919"/>
          </a:xfrm>
          <a:prstGeom prst="rect">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21" name="TextBox 20">
            <a:extLst>
              <a:ext uri="{FF2B5EF4-FFF2-40B4-BE49-F238E27FC236}">
                <a16:creationId xmlns:a16="http://schemas.microsoft.com/office/drawing/2014/main" id="{6D02E5D9-9282-4B44-B156-F3CB4B82BF53}"/>
              </a:ext>
            </a:extLst>
          </p:cNvPr>
          <p:cNvSpPr txBox="1"/>
          <p:nvPr/>
        </p:nvSpPr>
        <p:spPr>
          <a:xfrm>
            <a:off x="7645579" y="3594646"/>
            <a:ext cx="1107191" cy="232919"/>
          </a:xfrm>
          <a:prstGeom prst="rect">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22" name="TextBox 21">
            <a:extLst>
              <a:ext uri="{FF2B5EF4-FFF2-40B4-BE49-F238E27FC236}">
                <a16:creationId xmlns:a16="http://schemas.microsoft.com/office/drawing/2014/main" id="{E00531C3-B15E-43B4-838A-8AE72B9E47A0}"/>
              </a:ext>
            </a:extLst>
          </p:cNvPr>
          <p:cNvSpPr txBox="1"/>
          <p:nvPr/>
        </p:nvSpPr>
        <p:spPr>
          <a:xfrm>
            <a:off x="7645579" y="3214754"/>
            <a:ext cx="1107191" cy="232919"/>
          </a:xfrm>
          <a:prstGeom prst="rect">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23" name="TextBox 22">
            <a:extLst>
              <a:ext uri="{FF2B5EF4-FFF2-40B4-BE49-F238E27FC236}">
                <a16:creationId xmlns:a16="http://schemas.microsoft.com/office/drawing/2014/main" id="{C2045172-64B4-45BF-926C-B7707B1D0184}"/>
              </a:ext>
            </a:extLst>
          </p:cNvPr>
          <p:cNvSpPr txBox="1"/>
          <p:nvPr/>
        </p:nvSpPr>
        <p:spPr>
          <a:xfrm>
            <a:off x="7645579" y="3974538"/>
            <a:ext cx="1107191" cy="232919"/>
          </a:xfrm>
          <a:prstGeom prst="rect">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34" name="TextBox 33">
            <a:extLst>
              <a:ext uri="{FF2B5EF4-FFF2-40B4-BE49-F238E27FC236}">
                <a16:creationId xmlns:a16="http://schemas.microsoft.com/office/drawing/2014/main" id="{180D0BFB-305D-4C74-BA5C-D97B6D31167A}"/>
              </a:ext>
            </a:extLst>
          </p:cNvPr>
          <p:cNvSpPr txBox="1"/>
          <p:nvPr/>
        </p:nvSpPr>
        <p:spPr>
          <a:xfrm>
            <a:off x="272846" y="5294701"/>
            <a:ext cx="8576001" cy="555376"/>
          </a:xfrm>
          <a:prstGeom prst="rect">
            <a:avLst/>
          </a:prstGeom>
          <a:solidFill>
            <a:schemeClr val="bg2"/>
          </a:solidFill>
        </p:spPr>
        <p:txBody>
          <a:bodyPr wrap="square" lIns="0" tIns="0" rIns="0" bIns="0" rtlCol="0" anchor="ctr">
            <a:normAutofit/>
          </a:bodyPr>
          <a:lstStyle/>
          <a:p>
            <a:pPr algn="ctr"/>
            <a:r>
              <a:rPr lang="en-US" sz="1050" b="1" dirty="0">
                <a:solidFill>
                  <a:schemeClr val="tx2"/>
                </a:solidFill>
              </a:rPr>
              <a:t>Lorem ipsum dolor sit amet, consectetur adipiscing elit. Ut tempor, quam et mattis pulvinar, mauris ligula suscipit arcu, </a:t>
            </a:r>
            <a:br>
              <a:rPr lang="en-US" sz="1050" b="1" dirty="0">
                <a:solidFill>
                  <a:schemeClr val="tx2"/>
                </a:solidFill>
              </a:rPr>
            </a:br>
            <a:r>
              <a:rPr lang="en-US" sz="1050" b="1" dirty="0">
                <a:solidFill>
                  <a:schemeClr val="tx2"/>
                </a:solidFill>
              </a:rPr>
              <a:t>sed elementum diam leo at magna. Curabitur maximus sodales massa</a:t>
            </a:r>
          </a:p>
        </p:txBody>
      </p:sp>
    </p:spTree>
    <p:extLst>
      <p:ext uri="{BB962C8B-B14F-4D97-AF65-F5344CB8AC3E}">
        <p14:creationId xmlns:p14="http://schemas.microsoft.com/office/powerpoint/2010/main" val="147938456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BBF9EA-3235-4BA2-A1BE-D95131047A92}"/>
              </a:ext>
            </a:extLst>
          </p:cNvPr>
          <p:cNvSpPr>
            <a:spLocks noGrp="1"/>
          </p:cNvSpPr>
          <p:nvPr>
            <p:ph type="title"/>
          </p:nvPr>
        </p:nvSpPr>
        <p:spPr/>
        <p:txBody>
          <a:bodyPr>
            <a:normAutofit/>
          </a:bodyPr>
          <a:lstStyle/>
          <a:p>
            <a:r>
              <a:rPr lang="en-US" b="1" dirty="0"/>
              <a:t>Bubble Matrix Grid</a:t>
            </a:r>
          </a:p>
        </p:txBody>
      </p:sp>
      <p:sp>
        <p:nvSpPr>
          <p:cNvPr id="4" name="Slide Number Placeholder 3">
            <a:extLst>
              <a:ext uri="{FF2B5EF4-FFF2-40B4-BE49-F238E27FC236}">
                <a16:creationId xmlns:a16="http://schemas.microsoft.com/office/drawing/2014/main" id="{84E7FA00-6568-42FF-A6A5-84376BB2D7C6}"/>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213</a:t>
            </a:fld>
            <a:endParaRPr lang="en-PH" dirty="0"/>
          </a:p>
        </p:txBody>
      </p:sp>
      <p:pic>
        <p:nvPicPr>
          <p:cNvPr id="70" name="Graphic 69" descr="Single gear with solid fill">
            <a:extLst>
              <a:ext uri="{FF2B5EF4-FFF2-40B4-BE49-F238E27FC236}">
                <a16:creationId xmlns:a16="http://schemas.microsoft.com/office/drawing/2014/main" id="{DFA38D77-8384-4DF1-97F4-DA6FB5F7319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153" y="2251724"/>
            <a:ext cx="404933" cy="404933"/>
          </a:xfrm>
          <a:prstGeom prst="rect">
            <a:avLst/>
          </a:prstGeom>
        </p:spPr>
      </p:pic>
      <p:pic>
        <p:nvPicPr>
          <p:cNvPr id="71" name="Graphic 70" descr="Single gear with solid fill">
            <a:extLst>
              <a:ext uri="{FF2B5EF4-FFF2-40B4-BE49-F238E27FC236}">
                <a16:creationId xmlns:a16="http://schemas.microsoft.com/office/drawing/2014/main" id="{D0292BB7-86A2-4E3B-B838-A4C18355BBE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153" y="3070708"/>
            <a:ext cx="404933" cy="404933"/>
          </a:xfrm>
          <a:prstGeom prst="rect">
            <a:avLst/>
          </a:prstGeom>
        </p:spPr>
      </p:pic>
      <p:pic>
        <p:nvPicPr>
          <p:cNvPr id="72" name="Graphic 71" descr="Single gear with solid fill">
            <a:extLst>
              <a:ext uri="{FF2B5EF4-FFF2-40B4-BE49-F238E27FC236}">
                <a16:creationId xmlns:a16="http://schemas.microsoft.com/office/drawing/2014/main" id="{040A4D68-98AA-4847-B465-4DB53C667FB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153" y="3889696"/>
            <a:ext cx="404933" cy="404933"/>
          </a:xfrm>
          <a:prstGeom prst="rect">
            <a:avLst/>
          </a:prstGeom>
        </p:spPr>
      </p:pic>
      <p:pic>
        <p:nvPicPr>
          <p:cNvPr id="73" name="Graphic 72" descr="Single gear with solid fill">
            <a:extLst>
              <a:ext uri="{FF2B5EF4-FFF2-40B4-BE49-F238E27FC236}">
                <a16:creationId xmlns:a16="http://schemas.microsoft.com/office/drawing/2014/main" id="{C848F5D2-B60F-4F71-999D-CEA3CDF9405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153" y="4708681"/>
            <a:ext cx="404933" cy="404933"/>
          </a:xfrm>
          <a:prstGeom prst="rect">
            <a:avLst/>
          </a:prstGeom>
        </p:spPr>
      </p:pic>
      <p:grpSp>
        <p:nvGrpSpPr>
          <p:cNvPr id="74" name="Group 73">
            <a:extLst>
              <a:ext uri="{FF2B5EF4-FFF2-40B4-BE49-F238E27FC236}">
                <a16:creationId xmlns:a16="http://schemas.microsoft.com/office/drawing/2014/main" id="{2075D590-80FE-4F19-BD7A-3528D53EE6A9}"/>
              </a:ext>
            </a:extLst>
          </p:cNvPr>
          <p:cNvGrpSpPr/>
          <p:nvPr/>
        </p:nvGrpSpPr>
        <p:grpSpPr>
          <a:xfrm>
            <a:off x="272307" y="1319514"/>
            <a:ext cx="6941603" cy="226468"/>
            <a:chOff x="363795" y="1220318"/>
            <a:chExt cx="6593568" cy="370849"/>
          </a:xfrm>
        </p:grpSpPr>
        <p:sp>
          <p:nvSpPr>
            <p:cNvPr id="75" name="TextBox 74">
              <a:extLst>
                <a:ext uri="{FF2B5EF4-FFF2-40B4-BE49-F238E27FC236}">
                  <a16:creationId xmlns:a16="http://schemas.microsoft.com/office/drawing/2014/main" id="{8135F6CB-E0B2-4332-B6A3-41EC844285D1}"/>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76" name="Straight Connector 75">
              <a:extLst>
                <a:ext uri="{FF2B5EF4-FFF2-40B4-BE49-F238E27FC236}">
                  <a16:creationId xmlns:a16="http://schemas.microsoft.com/office/drawing/2014/main" id="{EA3172B0-0CCB-4825-9892-E6E9EEAECBF6}"/>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 name="Oval 21">
            <a:extLst>
              <a:ext uri="{FF2B5EF4-FFF2-40B4-BE49-F238E27FC236}">
                <a16:creationId xmlns:a16="http://schemas.microsoft.com/office/drawing/2014/main" id="{54536922-48EA-4D55-93B1-D4BEAE71ADE9}"/>
              </a:ext>
            </a:extLst>
          </p:cNvPr>
          <p:cNvSpPr/>
          <p:nvPr/>
        </p:nvSpPr>
        <p:spPr>
          <a:xfrm>
            <a:off x="2908876" y="4751386"/>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23" name="Oval 22">
            <a:extLst>
              <a:ext uri="{FF2B5EF4-FFF2-40B4-BE49-F238E27FC236}">
                <a16:creationId xmlns:a16="http://schemas.microsoft.com/office/drawing/2014/main" id="{951F875F-E311-41D3-BE4F-AC165F8A8245}"/>
              </a:ext>
            </a:extLst>
          </p:cNvPr>
          <p:cNvSpPr/>
          <p:nvPr/>
        </p:nvSpPr>
        <p:spPr>
          <a:xfrm>
            <a:off x="2992703" y="3974429"/>
            <a:ext cx="396104" cy="39610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24" name="Oval 23">
            <a:extLst>
              <a:ext uri="{FF2B5EF4-FFF2-40B4-BE49-F238E27FC236}">
                <a16:creationId xmlns:a16="http://schemas.microsoft.com/office/drawing/2014/main" id="{53530AE6-A571-4C96-BA3A-4BB844899B71}"/>
              </a:ext>
            </a:extLst>
          </p:cNvPr>
          <p:cNvSpPr/>
          <p:nvPr/>
        </p:nvSpPr>
        <p:spPr>
          <a:xfrm>
            <a:off x="2908876" y="3042652"/>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25" name="Oval 24">
            <a:extLst>
              <a:ext uri="{FF2B5EF4-FFF2-40B4-BE49-F238E27FC236}">
                <a16:creationId xmlns:a16="http://schemas.microsoft.com/office/drawing/2014/main" id="{29EFC148-A707-4A7C-96ED-444A8DA845A2}"/>
              </a:ext>
            </a:extLst>
          </p:cNvPr>
          <p:cNvSpPr/>
          <p:nvPr/>
        </p:nvSpPr>
        <p:spPr>
          <a:xfrm>
            <a:off x="2908876" y="2184471"/>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26" name="Oval 25">
            <a:extLst>
              <a:ext uri="{FF2B5EF4-FFF2-40B4-BE49-F238E27FC236}">
                <a16:creationId xmlns:a16="http://schemas.microsoft.com/office/drawing/2014/main" id="{A2DF6562-C54A-40CB-9896-701385D84FE2}"/>
              </a:ext>
            </a:extLst>
          </p:cNvPr>
          <p:cNvSpPr/>
          <p:nvPr/>
        </p:nvSpPr>
        <p:spPr>
          <a:xfrm>
            <a:off x="4155969" y="4751386"/>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27" name="Oval 26">
            <a:extLst>
              <a:ext uri="{FF2B5EF4-FFF2-40B4-BE49-F238E27FC236}">
                <a16:creationId xmlns:a16="http://schemas.microsoft.com/office/drawing/2014/main" id="{BA858A7A-B907-4F3A-8430-A9F5D66A0969}"/>
              </a:ext>
            </a:extLst>
          </p:cNvPr>
          <p:cNvSpPr/>
          <p:nvPr/>
        </p:nvSpPr>
        <p:spPr>
          <a:xfrm>
            <a:off x="4155969" y="3890602"/>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28" name="Oval 27">
            <a:extLst>
              <a:ext uri="{FF2B5EF4-FFF2-40B4-BE49-F238E27FC236}">
                <a16:creationId xmlns:a16="http://schemas.microsoft.com/office/drawing/2014/main" id="{72B8B11B-9F46-40B9-94BB-A711E9999DEB}"/>
              </a:ext>
            </a:extLst>
          </p:cNvPr>
          <p:cNvSpPr/>
          <p:nvPr/>
        </p:nvSpPr>
        <p:spPr>
          <a:xfrm>
            <a:off x="4283203" y="3169884"/>
            <a:ext cx="309293" cy="309293"/>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29" name="Oval 28">
            <a:extLst>
              <a:ext uri="{FF2B5EF4-FFF2-40B4-BE49-F238E27FC236}">
                <a16:creationId xmlns:a16="http://schemas.microsoft.com/office/drawing/2014/main" id="{8436D814-4FF4-4667-994D-309223BDC94B}"/>
              </a:ext>
            </a:extLst>
          </p:cNvPr>
          <p:cNvSpPr/>
          <p:nvPr/>
        </p:nvSpPr>
        <p:spPr>
          <a:xfrm>
            <a:off x="4155969" y="2184471"/>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49" name="TextBox 48">
            <a:extLst>
              <a:ext uri="{FF2B5EF4-FFF2-40B4-BE49-F238E27FC236}">
                <a16:creationId xmlns:a16="http://schemas.microsoft.com/office/drawing/2014/main" id="{CA6DCF57-4340-4367-835A-1A59919B6476}"/>
              </a:ext>
            </a:extLst>
          </p:cNvPr>
          <p:cNvSpPr txBox="1"/>
          <p:nvPr/>
        </p:nvSpPr>
        <p:spPr>
          <a:xfrm>
            <a:off x="2663939" y="5527088"/>
            <a:ext cx="1053627" cy="447683"/>
          </a:xfrm>
          <a:prstGeom prst="rect">
            <a:avLst/>
          </a:prstGeom>
          <a:solidFill>
            <a:schemeClr val="bg2"/>
          </a:solidFill>
        </p:spPr>
        <p:txBody>
          <a:bodyPr wrap="square" lIns="27000" tIns="0" rIns="27000" bIns="0" rtlCol="0" anchor="ctr">
            <a:normAutofit/>
          </a:bodyPr>
          <a:lstStyle/>
          <a:p>
            <a:pPr algn="ctr"/>
            <a:r>
              <a:rPr lang="en-US" sz="900" b="1" dirty="0">
                <a:solidFill>
                  <a:schemeClr val="tx2"/>
                </a:solidFill>
              </a:rPr>
              <a:t>Lorem ipsum dolor</a:t>
            </a:r>
            <a:br>
              <a:rPr lang="en-US" sz="900" b="1" dirty="0">
                <a:solidFill>
                  <a:schemeClr val="tx2"/>
                </a:solidFill>
              </a:rPr>
            </a:br>
            <a:r>
              <a:rPr lang="en-US" sz="900" b="1" dirty="0">
                <a:solidFill>
                  <a:schemeClr val="tx2"/>
                </a:solidFill>
              </a:rPr>
              <a:t>sit amet</a:t>
            </a:r>
          </a:p>
        </p:txBody>
      </p:sp>
      <p:sp>
        <p:nvSpPr>
          <p:cNvPr id="50" name="TextBox 49">
            <a:extLst>
              <a:ext uri="{FF2B5EF4-FFF2-40B4-BE49-F238E27FC236}">
                <a16:creationId xmlns:a16="http://schemas.microsoft.com/office/drawing/2014/main" id="{49C71CB3-21FE-4406-AE9E-14539DCD6091}"/>
              </a:ext>
            </a:extLst>
          </p:cNvPr>
          <p:cNvSpPr txBox="1"/>
          <p:nvPr/>
        </p:nvSpPr>
        <p:spPr>
          <a:xfrm>
            <a:off x="3911033" y="5527088"/>
            <a:ext cx="1053627" cy="447683"/>
          </a:xfrm>
          <a:prstGeom prst="rect">
            <a:avLst/>
          </a:prstGeom>
          <a:solidFill>
            <a:schemeClr val="bg2"/>
          </a:solidFill>
        </p:spPr>
        <p:txBody>
          <a:bodyPr wrap="square" lIns="27000" tIns="0" rIns="27000" bIns="0" rtlCol="0" anchor="ctr">
            <a:normAutofit/>
          </a:bodyPr>
          <a:lstStyle/>
          <a:p>
            <a:pPr algn="ctr"/>
            <a:r>
              <a:rPr lang="en-US" sz="900" b="1" dirty="0">
                <a:solidFill>
                  <a:schemeClr val="tx2"/>
                </a:solidFill>
              </a:rPr>
              <a:t>Lorem ipsum dolor</a:t>
            </a:r>
            <a:br>
              <a:rPr lang="en-US" sz="900" b="1" dirty="0">
                <a:solidFill>
                  <a:schemeClr val="tx2"/>
                </a:solidFill>
              </a:rPr>
            </a:br>
            <a:r>
              <a:rPr lang="en-US" sz="900" b="1" dirty="0">
                <a:solidFill>
                  <a:schemeClr val="tx2"/>
                </a:solidFill>
              </a:rPr>
              <a:t>sit amet</a:t>
            </a:r>
          </a:p>
        </p:txBody>
      </p:sp>
      <p:sp>
        <p:nvSpPr>
          <p:cNvPr id="51" name="TextBox 50">
            <a:extLst>
              <a:ext uri="{FF2B5EF4-FFF2-40B4-BE49-F238E27FC236}">
                <a16:creationId xmlns:a16="http://schemas.microsoft.com/office/drawing/2014/main" id="{C3C06E22-42DE-4031-A7EC-15806D0C90F7}"/>
              </a:ext>
            </a:extLst>
          </p:cNvPr>
          <p:cNvSpPr txBox="1"/>
          <p:nvPr/>
        </p:nvSpPr>
        <p:spPr>
          <a:xfrm>
            <a:off x="5158127" y="5527088"/>
            <a:ext cx="1053627" cy="447683"/>
          </a:xfrm>
          <a:prstGeom prst="rect">
            <a:avLst/>
          </a:prstGeom>
          <a:solidFill>
            <a:schemeClr val="bg2"/>
          </a:solidFill>
        </p:spPr>
        <p:txBody>
          <a:bodyPr wrap="square" lIns="27000" tIns="0" rIns="27000" bIns="0" rtlCol="0" anchor="ctr">
            <a:normAutofit/>
          </a:bodyPr>
          <a:lstStyle/>
          <a:p>
            <a:pPr algn="ctr"/>
            <a:r>
              <a:rPr lang="en-US" sz="900" b="1" dirty="0">
                <a:solidFill>
                  <a:schemeClr val="tx2"/>
                </a:solidFill>
              </a:rPr>
              <a:t>Lorem ipsum dolor</a:t>
            </a:r>
            <a:br>
              <a:rPr lang="en-US" sz="900" b="1" dirty="0">
                <a:solidFill>
                  <a:schemeClr val="tx2"/>
                </a:solidFill>
              </a:rPr>
            </a:br>
            <a:r>
              <a:rPr lang="en-US" sz="900" b="1" dirty="0">
                <a:solidFill>
                  <a:schemeClr val="tx2"/>
                </a:solidFill>
              </a:rPr>
              <a:t>sit amet</a:t>
            </a:r>
          </a:p>
        </p:txBody>
      </p:sp>
      <p:sp>
        <p:nvSpPr>
          <p:cNvPr id="52" name="TextBox 51">
            <a:extLst>
              <a:ext uri="{FF2B5EF4-FFF2-40B4-BE49-F238E27FC236}">
                <a16:creationId xmlns:a16="http://schemas.microsoft.com/office/drawing/2014/main" id="{823FD750-9E35-49CB-A410-F5BC2C736035}"/>
              </a:ext>
            </a:extLst>
          </p:cNvPr>
          <p:cNvSpPr txBox="1"/>
          <p:nvPr/>
        </p:nvSpPr>
        <p:spPr>
          <a:xfrm>
            <a:off x="6405220" y="5527088"/>
            <a:ext cx="1053627" cy="447683"/>
          </a:xfrm>
          <a:prstGeom prst="rect">
            <a:avLst/>
          </a:prstGeom>
          <a:solidFill>
            <a:schemeClr val="bg2"/>
          </a:solidFill>
        </p:spPr>
        <p:txBody>
          <a:bodyPr wrap="square" lIns="27000" tIns="0" rIns="27000" bIns="0" rtlCol="0" anchor="ctr">
            <a:normAutofit/>
          </a:bodyPr>
          <a:lstStyle/>
          <a:p>
            <a:pPr algn="ctr"/>
            <a:r>
              <a:rPr lang="en-US" sz="900" b="1" dirty="0">
                <a:solidFill>
                  <a:schemeClr val="tx2"/>
                </a:solidFill>
              </a:rPr>
              <a:t>Lorem ipsum dolor</a:t>
            </a:r>
            <a:br>
              <a:rPr lang="en-US" sz="900" b="1" dirty="0">
                <a:solidFill>
                  <a:schemeClr val="tx2"/>
                </a:solidFill>
              </a:rPr>
            </a:br>
            <a:r>
              <a:rPr lang="en-US" sz="900" b="1" dirty="0">
                <a:solidFill>
                  <a:schemeClr val="tx2"/>
                </a:solidFill>
              </a:rPr>
              <a:t>sit amet</a:t>
            </a:r>
          </a:p>
        </p:txBody>
      </p:sp>
      <p:sp>
        <p:nvSpPr>
          <p:cNvPr id="53" name="TextBox 52">
            <a:extLst>
              <a:ext uri="{FF2B5EF4-FFF2-40B4-BE49-F238E27FC236}">
                <a16:creationId xmlns:a16="http://schemas.microsoft.com/office/drawing/2014/main" id="{EA81F800-DA1E-4754-9DA2-48DFC8DCEE52}"/>
              </a:ext>
            </a:extLst>
          </p:cNvPr>
          <p:cNvSpPr txBox="1"/>
          <p:nvPr/>
        </p:nvSpPr>
        <p:spPr>
          <a:xfrm>
            <a:off x="7652312" y="5527088"/>
            <a:ext cx="1053627" cy="447683"/>
          </a:xfrm>
          <a:prstGeom prst="rect">
            <a:avLst/>
          </a:prstGeom>
          <a:solidFill>
            <a:schemeClr val="bg2"/>
          </a:solidFill>
        </p:spPr>
        <p:txBody>
          <a:bodyPr wrap="square" lIns="27000" tIns="0" rIns="27000" bIns="0" rtlCol="0" anchor="ctr">
            <a:normAutofit/>
          </a:bodyPr>
          <a:lstStyle/>
          <a:p>
            <a:pPr algn="ctr"/>
            <a:r>
              <a:rPr lang="en-US" sz="900" b="1" dirty="0">
                <a:solidFill>
                  <a:schemeClr val="tx2"/>
                </a:solidFill>
              </a:rPr>
              <a:t>Lorem ipsum dolor</a:t>
            </a:r>
            <a:br>
              <a:rPr lang="en-US" sz="900" b="1" dirty="0">
                <a:solidFill>
                  <a:schemeClr val="tx2"/>
                </a:solidFill>
              </a:rPr>
            </a:br>
            <a:r>
              <a:rPr lang="en-US" sz="900" b="1" dirty="0">
                <a:solidFill>
                  <a:schemeClr val="tx2"/>
                </a:solidFill>
              </a:rPr>
              <a:t>sit amet</a:t>
            </a:r>
          </a:p>
        </p:txBody>
      </p:sp>
      <p:sp>
        <p:nvSpPr>
          <p:cNvPr id="54" name="Oval 53">
            <a:extLst>
              <a:ext uri="{FF2B5EF4-FFF2-40B4-BE49-F238E27FC236}">
                <a16:creationId xmlns:a16="http://schemas.microsoft.com/office/drawing/2014/main" id="{E74FBEC1-D4A9-413B-8A8F-E51FB6C71900}"/>
              </a:ext>
            </a:extLst>
          </p:cNvPr>
          <p:cNvSpPr/>
          <p:nvPr/>
        </p:nvSpPr>
        <p:spPr>
          <a:xfrm>
            <a:off x="5510196" y="4835213"/>
            <a:ext cx="396104" cy="39610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55" name="Oval 54">
            <a:extLst>
              <a:ext uri="{FF2B5EF4-FFF2-40B4-BE49-F238E27FC236}">
                <a16:creationId xmlns:a16="http://schemas.microsoft.com/office/drawing/2014/main" id="{BFF0EF41-6C73-45E4-97C9-A38311508605}"/>
              </a:ext>
            </a:extLst>
          </p:cNvPr>
          <p:cNvSpPr/>
          <p:nvPr/>
        </p:nvSpPr>
        <p:spPr>
          <a:xfrm>
            <a:off x="5426369" y="3890602"/>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56" name="Oval 55">
            <a:extLst>
              <a:ext uri="{FF2B5EF4-FFF2-40B4-BE49-F238E27FC236}">
                <a16:creationId xmlns:a16="http://schemas.microsoft.com/office/drawing/2014/main" id="{9FF446B2-0221-44CB-B967-A4C12F47D70A}"/>
              </a:ext>
            </a:extLst>
          </p:cNvPr>
          <p:cNvSpPr/>
          <p:nvPr/>
        </p:nvSpPr>
        <p:spPr>
          <a:xfrm>
            <a:off x="5553603" y="3169884"/>
            <a:ext cx="309293" cy="309293"/>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57" name="Oval 56">
            <a:extLst>
              <a:ext uri="{FF2B5EF4-FFF2-40B4-BE49-F238E27FC236}">
                <a16:creationId xmlns:a16="http://schemas.microsoft.com/office/drawing/2014/main" id="{587AD779-9449-4A88-BB46-86277C85482C}"/>
              </a:ext>
            </a:extLst>
          </p:cNvPr>
          <p:cNvSpPr/>
          <p:nvPr/>
        </p:nvSpPr>
        <p:spPr>
          <a:xfrm>
            <a:off x="5426369" y="2184471"/>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58" name="Oval 57">
            <a:extLst>
              <a:ext uri="{FF2B5EF4-FFF2-40B4-BE49-F238E27FC236}">
                <a16:creationId xmlns:a16="http://schemas.microsoft.com/office/drawing/2014/main" id="{56EC9DBE-6FA1-4CC3-94C3-7A80BBF2C294}"/>
              </a:ext>
            </a:extLst>
          </p:cNvPr>
          <p:cNvSpPr/>
          <p:nvPr/>
        </p:nvSpPr>
        <p:spPr>
          <a:xfrm>
            <a:off x="6650156" y="4751386"/>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59" name="Oval 58">
            <a:extLst>
              <a:ext uri="{FF2B5EF4-FFF2-40B4-BE49-F238E27FC236}">
                <a16:creationId xmlns:a16="http://schemas.microsoft.com/office/drawing/2014/main" id="{C9D3BA7C-AB7D-4D32-881B-A64AC6B6ED31}"/>
              </a:ext>
            </a:extLst>
          </p:cNvPr>
          <p:cNvSpPr/>
          <p:nvPr/>
        </p:nvSpPr>
        <p:spPr>
          <a:xfrm>
            <a:off x="6777388" y="4017835"/>
            <a:ext cx="309293" cy="309293"/>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60" name="Oval 59">
            <a:extLst>
              <a:ext uri="{FF2B5EF4-FFF2-40B4-BE49-F238E27FC236}">
                <a16:creationId xmlns:a16="http://schemas.microsoft.com/office/drawing/2014/main" id="{CD036CAB-A53B-4A91-9E3E-22D1A0E68484}"/>
              </a:ext>
            </a:extLst>
          </p:cNvPr>
          <p:cNvSpPr/>
          <p:nvPr/>
        </p:nvSpPr>
        <p:spPr>
          <a:xfrm>
            <a:off x="6733983" y="3126479"/>
            <a:ext cx="396104" cy="39610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61" name="Oval 60">
            <a:extLst>
              <a:ext uri="{FF2B5EF4-FFF2-40B4-BE49-F238E27FC236}">
                <a16:creationId xmlns:a16="http://schemas.microsoft.com/office/drawing/2014/main" id="{1F194517-4A8F-4C65-8067-97CAE1D5B94B}"/>
              </a:ext>
            </a:extLst>
          </p:cNvPr>
          <p:cNvSpPr/>
          <p:nvPr/>
        </p:nvSpPr>
        <p:spPr>
          <a:xfrm>
            <a:off x="6650156" y="2184471"/>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62" name="Oval 61">
            <a:extLst>
              <a:ext uri="{FF2B5EF4-FFF2-40B4-BE49-F238E27FC236}">
                <a16:creationId xmlns:a16="http://schemas.microsoft.com/office/drawing/2014/main" id="{6105AE94-A204-4663-AB41-5EFD268B02BF}"/>
              </a:ext>
            </a:extLst>
          </p:cNvPr>
          <p:cNvSpPr/>
          <p:nvPr/>
        </p:nvSpPr>
        <p:spPr>
          <a:xfrm>
            <a:off x="8024480" y="4878618"/>
            <a:ext cx="309293" cy="309293"/>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63" name="Oval 62">
            <a:extLst>
              <a:ext uri="{FF2B5EF4-FFF2-40B4-BE49-F238E27FC236}">
                <a16:creationId xmlns:a16="http://schemas.microsoft.com/office/drawing/2014/main" id="{C1A7AE16-9E61-40F5-815E-BF0C19BAD98B}"/>
              </a:ext>
            </a:extLst>
          </p:cNvPr>
          <p:cNvSpPr/>
          <p:nvPr/>
        </p:nvSpPr>
        <p:spPr>
          <a:xfrm>
            <a:off x="7897249" y="3895747"/>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64" name="Oval 63">
            <a:extLst>
              <a:ext uri="{FF2B5EF4-FFF2-40B4-BE49-F238E27FC236}">
                <a16:creationId xmlns:a16="http://schemas.microsoft.com/office/drawing/2014/main" id="{8CAB84DB-FF8A-497C-8910-FCFF1A39E6CB}"/>
              </a:ext>
            </a:extLst>
          </p:cNvPr>
          <p:cNvSpPr/>
          <p:nvPr/>
        </p:nvSpPr>
        <p:spPr>
          <a:xfrm>
            <a:off x="7897249" y="3040109"/>
            <a:ext cx="563754" cy="56375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65" name="Oval 64">
            <a:extLst>
              <a:ext uri="{FF2B5EF4-FFF2-40B4-BE49-F238E27FC236}">
                <a16:creationId xmlns:a16="http://schemas.microsoft.com/office/drawing/2014/main" id="{E27FA444-8223-49FE-A3B1-ACEA618390EF}"/>
              </a:ext>
            </a:extLst>
          </p:cNvPr>
          <p:cNvSpPr/>
          <p:nvPr/>
        </p:nvSpPr>
        <p:spPr>
          <a:xfrm>
            <a:off x="7981076" y="2268298"/>
            <a:ext cx="396104" cy="396104"/>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grpSp>
        <p:nvGrpSpPr>
          <p:cNvPr id="47" name="Group 46">
            <a:extLst>
              <a:ext uri="{FF2B5EF4-FFF2-40B4-BE49-F238E27FC236}">
                <a16:creationId xmlns:a16="http://schemas.microsoft.com/office/drawing/2014/main" id="{B29990BF-1EBB-4074-8CAC-68DE32F8F15D}"/>
              </a:ext>
            </a:extLst>
          </p:cNvPr>
          <p:cNvGrpSpPr/>
          <p:nvPr/>
        </p:nvGrpSpPr>
        <p:grpSpPr>
          <a:xfrm>
            <a:off x="2482771" y="2067844"/>
            <a:ext cx="6366077" cy="3407159"/>
            <a:chOff x="2858947" y="1481559"/>
            <a:chExt cx="8727311" cy="3935393"/>
          </a:xfrm>
        </p:grpSpPr>
        <p:cxnSp>
          <p:nvCxnSpPr>
            <p:cNvPr id="11" name="Straight Connector 10">
              <a:extLst>
                <a:ext uri="{FF2B5EF4-FFF2-40B4-BE49-F238E27FC236}">
                  <a16:creationId xmlns:a16="http://schemas.microsoft.com/office/drawing/2014/main" id="{DEB538B9-9EDF-4104-B82B-CE4C8AABCCA0}"/>
                </a:ext>
              </a:extLst>
            </p:cNvPr>
            <p:cNvCxnSpPr/>
            <p:nvPr/>
          </p:nvCxnSpPr>
          <p:spPr>
            <a:xfrm>
              <a:off x="2858947" y="1481559"/>
              <a:ext cx="0" cy="3935393"/>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28A759B-1C53-4A38-900B-17119F43413A}"/>
                </a:ext>
              </a:extLst>
            </p:cNvPr>
            <p:cNvCxnSpPr/>
            <p:nvPr/>
          </p:nvCxnSpPr>
          <p:spPr>
            <a:xfrm>
              <a:off x="2870522" y="5405377"/>
              <a:ext cx="8715736" cy="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66" name="TextBox 65">
            <a:extLst>
              <a:ext uri="{FF2B5EF4-FFF2-40B4-BE49-F238E27FC236}">
                <a16:creationId xmlns:a16="http://schemas.microsoft.com/office/drawing/2014/main" id="{C93E3976-A2DE-4050-8017-6563B91D50B4}"/>
              </a:ext>
            </a:extLst>
          </p:cNvPr>
          <p:cNvSpPr txBox="1"/>
          <p:nvPr/>
        </p:nvSpPr>
        <p:spPr>
          <a:xfrm>
            <a:off x="981148" y="2115043"/>
            <a:ext cx="1467086" cy="678294"/>
          </a:xfrm>
          <a:prstGeom prst="rect">
            <a:avLst/>
          </a:prstGeom>
          <a:noFill/>
        </p:spPr>
        <p:txBody>
          <a:bodyPr wrap="square" lIns="0" tIns="0" rIns="0" bIns="0" rtlCol="0" anchor="ctr">
            <a:normAutofit/>
          </a:bodyPr>
          <a:lstStyle/>
          <a:p>
            <a:r>
              <a:rPr lang="en-US" sz="1050" b="1" dirty="0">
                <a:solidFill>
                  <a:schemeClr val="tx2"/>
                </a:solidFill>
              </a:rPr>
              <a:t>Lorem ipsum dolor</a:t>
            </a:r>
            <a:br>
              <a:rPr lang="en-US" sz="1050" b="1" dirty="0">
                <a:solidFill>
                  <a:schemeClr val="tx2"/>
                </a:solidFill>
              </a:rPr>
            </a:br>
            <a:r>
              <a:rPr lang="en-US" sz="1050" b="1" dirty="0">
                <a:solidFill>
                  <a:schemeClr val="tx2"/>
                </a:solidFill>
              </a:rPr>
              <a:t>sit amet</a:t>
            </a:r>
          </a:p>
        </p:txBody>
      </p:sp>
      <p:sp>
        <p:nvSpPr>
          <p:cNvPr id="67" name="TextBox 66">
            <a:extLst>
              <a:ext uri="{FF2B5EF4-FFF2-40B4-BE49-F238E27FC236}">
                <a16:creationId xmlns:a16="http://schemas.microsoft.com/office/drawing/2014/main" id="{A8414061-30E7-4005-8D4C-E77B0F8A8B54}"/>
              </a:ext>
            </a:extLst>
          </p:cNvPr>
          <p:cNvSpPr txBox="1"/>
          <p:nvPr/>
        </p:nvSpPr>
        <p:spPr>
          <a:xfrm>
            <a:off x="981148" y="2934027"/>
            <a:ext cx="1467086" cy="678294"/>
          </a:xfrm>
          <a:prstGeom prst="rect">
            <a:avLst/>
          </a:prstGeom>
          <a:noFill/>
        </p:spPr>
        <p:txBody>
          <a:bodyPr wrap="square" lIns="0" tIns="0" rIns="0" bIns="0" rtlCol="0" anchor="ctr">
            <a:normAutofit/>
          </a:bodyPr>
          <a:lstStyle/>
          <a:p>
            <a:r>
              <a:rPr lang="en-US" sz="1050" b="1" dirty="0">
                <a:solidFill>
                  <a:schemeClr val="tx2"/>
                </a:solidFill>
              </a:rPr>
              <a:t>Lorem ipsum dolor</a:t>
            </a:r>
            <a:br>
              <a:rPr lang="en-US" sz="1050" b="1" dirty="0">
                <a:solidFill>
                  <a:schemeClr val="tx2"/>
                </a:solidFill>
              </a:rPr>
            </a:br>
            <a:r>
              <a:rPr lang="en-US" sz="1050" b="1" dirty="0">
                <a:solidFill>
                  <a:schemeClr val="tx2"/>
                </a:solidFill>
              </a:rPr>
              <a:t>sit amet</a:t>
            </a:r>
          </a:p>
        </p:txBody>
      </p:sp>
      <p:sp>
        <p:nvSpPr>
          <p:cNvPr id="68" name="TextBox 67">
            <a:extLst>
              <a:ext uri="{FF2B5EF4-FFF2-40B4-BE49-F238E27FC236}">
                <a16:creationId xmlns:a16="http://schemas.microsoft.com/office/drawing/2014/main" id="{3900955C-0523-4A22-8E6E-43D16A40FE6D}"/>
              </a:ext>
            </a:extLst>
          </p:cNvPr>
          <p:cNvSpPr txBox="1"/>
          <p:nvPr/>
        </p:nvSpPr>
        <p:spPr>
          <a:xfrm>
            <a:off x="981148" y="3753015"/>
            <a:ext cx="1467086" cy="678294"/>
          </a:xfrm>
          <a:prstGeom prst="rect">
            <a:avLst/>
          </a:prstGeom>
          <a:noFill/>
        </p:spPr>
        <p:txBody>
          <a:bodyPr wrap="square" lIns="0" tIns="0" rIns="0" bIns="0" rtlCol="0" anchor="ctr">
            <a:normAutofit/>
          </a:bodyPr>
          <a:lstStyle/>
          <a:p>
            <a:r>
              <a:rPr lang="en-US" sz="1050" b="1" dirty="0">
                <a:solidFill>
                  <a:schemeClr val="tx2"/>
                </a:solidFill>
              </a:rPr>
              <a:t>Lorem ipsum dolor</a:t>
            </a:r>
            <a:br>
              <a:rPr lang="en-US" sz="1050" b="1" dirty="0">
                <a:solidFill>
                  <a:schemeClr val="tx2"/>
                </a:solidFill>
              </a:rPr>
            </a:br>
            <a:r>
              <a:rPr lang="en-US" sz="1050" b="1" dirty="0">
                <a:solidFill>
                  <a:schemeClr val="tx2"/>
                </a:solidFill>
              </a:rPr>
              <a:t>sit amet</a:t>
            </a:r>
          </a:p>
        </p:txBody>
      </p:sp>
      <p:sp>
        <p:nvSpPr>
          <p:cNvPr id="69" name="TextBox 68">
            <a:extLst>
              <a:ext uri="{FF2B5EF4-FFF2-40B4-BE49-F238E27FC236}">
                <a16:creationId xmlns:a16="http://schemas.microsoft.com/office/drawing/2014/main" id="{6CC0564B-58E2-4ED2-9095-C5048450E688}"/>
              </a:ext>
            </a:extLst>
          </p:cNvPr>
          <p:cNvSpPr txBox="1"/>
          <p:nvPr/>
        </p:nvSpPr>
        <p:spPr>
          <a:xfrm>
            <a:off x="981148" y="4572000"/>
            <a:ext cx="1467086" cy="678294"/>
          </a:xfrm>
          <a:prstGeom prst="rect">
            <a:avLst/>
          </a:prstGeom>
          <a:noFill/>
        </p:spPr>
        <p:txBody>
          <a:bodyPr wrap="square" lIns="0" tIns="0" rIns="0" bIns="0" rtlCol="0" anchor="ctr">
            <a:normAutofit/>
          </a:bodyPr>
          <a:lstStyle/>
          <a:p>
            <a:r>
              <a:rPr lang="en-US" sz="1050" b="1" dirty="0">
                <a:solidFill>
                  <a:schemeClr val="tx2"/>
                </a:solidFill>
              </a:rPr>
              <a:t>Lorem ipsum dolor</a:t>
            </a:r>
            <a:br>
              <a:rPr lang="en-US" sz="1050" b="1" dirty="0">
                <a:solidFill>
                  <a:schemeClr val="tx2"/>
                </a:solidFill>
              </a:rPr>
            </a:br>
            <a:r>
              <a:rPr lang="en-US" sz="1050" b="1" dirty="0">
                <a:solidFill>
                  <a:schemeClr val="tx2"/>
                </a:solidFill>
              </a:rPr>
              <a:t>sit amet</a:t>
            </a:r>
          </a:p>
        </p:txBody>
      </p:sp>
      <p:cxnSp>
        <p:nvCxnSpPr>
          <p:cNvPr id="79" name="Straight Connector 78">
            <a:extLst>
              <a:ext uri="{FF2B5EF4-FFF2-40B4-BE49-F238E27FC236}">
                <a16:creationId xmlns:a16="http://schemas.microsoft.com/office/drawing/2014/main" id="{2BB7DAE7-8966-47A6-B016-18E7E66AA090}"/>
              </a:ext>
            </a:extLst>
          </p:cNvPr>
          <p:cNvCxnSpPr>
            <a:cxnSpLocks/>
          </p:cNvCxnSpPr>
          <p:nvPr/>
        </p:nvCxnSpPr>
        <p:spPr>
          <a:xfrm>
            <a:off x="359053" y="1929117"/>
            <a:ext cx="0" cy="3545882"/>
          </a:xfrm>
          <a:prstGeom prst="line">
            <a:avLst/>
          </a:prstGeom>
          <a:ln>
            <a:headEnd type="diamond"/>
            <a:tailEnd type="diamond"/>
          </a:ln>
        </p:spPr>
        <p:style>
          <a:lnRef idx="1">
            <a:schemeClr val="accent1"/>
          </a:lnRef>
          <a:fillRef idx="0">
            <a:schemeClr val="accent1"/>
          </a:fillRef>
          <a:effectRef idx="0">
            <a:schemeClr val="accent1"/>
          </a:effectRef>
          <a:fontRef idx="minor">
            <a:schemeClr val="tx1"/>
          </a:fontRef>
        </p:style>
      </p:cxnSp>
      <p:sp>
        <p:nvSpPr>
          <p:cNvPr id="80" name="Rectangle 79">
            <a:extLst>
              <a:ext uri="{FF2B5EF4-FFF2-40B4-BE49-F238E27FC236}">
                <a16:creationId xmlns:a16="http://schemas.microsoft.com/office/drawing/2014/main" id="{8E77CFAA-12C7-46A8-926C-AEEA0314B84E}"/>
              </a:ext>
            </a:extLst>
          </p:cNvPr>
          <p:cNvSpPr/>
          <p:nvPr/>
        </p:nvSpPr>
        <p:spPr>
          <a:xfrm>
            <a:off x="272306" y="2626779"/>
            <a:ext cx="173495" cy="21505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350" dirty="0"/>
              <a:t>xxxxxx</a:t>
            </a:r>
            <a:endParaRPr lang="en-PH" sz="1350" dirty="0"/>
          </a:p>
        </p:txBody>
      </p:sp>
      <p:sp>
        <p:nvSpPr>
          <p:cNvPr id="87" name="Rectangle 86">
            <a:extLst>
              <a:ext uri="{FF2B5EF4-FFF2-40B4-BE49-F238E27FC236}">
                <a16:creationId xmlns:a16="http://schemas.microsoft.com/office/drawing/2014/main" id="{34D87349-3379-4317-975D-FDA46F234E8B}"/>
              </a:ext>
            </a:extLst>
          </p:cNvPr>
          <p:cNvSpPr/>
          <p:nvPr/>
        </p:nvSpPr>
        <p:spPr>
          <a:xfrm>
            <a:off x="7741866" y="1547439"/>
            <a:ext cx="1092362" cy="33015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sp>
        <p:nvSpPr>
          <p:cNvPr id="85" name="Oval 84">
            <a:extLst>
              <a:ext uri="{FF2B5EF4-FFF2-40B4-BE49-F238E27FC236}">
                <a16:creationId xmlns:a16="http://schemas.microsoft.com/office/drawing/2014/main" id="{C4A3BF5E-17DA-44F2-BB86-A0766FEBC632}"/>
              </a:ext>
            </a:extLst>
          </p:cNvPr>
          <p:cNvSpPr/>
          <p:nvPr/>
        </p:nvSpPr>
        <p:spPr>
          <a:xfrm>
            <a:off x="7812753" y="1598957"/>
            <a:ext cx="227129" cy="227129"/>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700" dirty="0"/>
              <a:t>xxx</a:t>
            </a:r>
          </a:p>
        </p:txBody>
      </p:sp>
      <p:sp>
        <p:nvSpPr>
          <p:cNvPr id="86" name="TextBox 85">
            <a:extLst>
              <a:ext uri="{FF2B5EF4-FFF2-40B4-BE49-F238E27FC236}">
                <a16:creationId xmlns:a16="http://schemas.microsoft.com/office/drawing/2014/main" id="{EFF1315C-7A82-437B-8885-C7D78DF60699}"/>
              </a:ext>
            </a:extLst>
          </p:cNvPr>
          <p:cNvSpPr txBox="1"/>
          <p:nvPr/>
        </p:nvSpPr>
        <p:spPr>
          <a:xfrm>
            <a:off x="8099665" y="1576294"/>
            <a:ext cx="663956" cy="272450"/>
          </a:xfrm>
          <a:prstGeom prst="rect">
            <a:avLst/>
          </a:prstGeom>
          <a:noFill/>
        </p:spPr>
        <p:txBody>
          <a:bodyPr wrap="square" lIns="27000" tIns="0" rIns="27000" bIns="0" rtlCol="0" anchor="ctr">
            <a:normAutofit/>
          </a:bodyPr>
          <a:lstStyle/>
          <a:p>
            <a:r>
              <a:rPr lang="en-US" sz="800" dirty="0">
                <a:solidFill>
                  <a:schemeClr val="tx2"/>
                </a:solidFill>
              </a:rPr>
              <a:t>Ut tempor</a:t>
            </a:r>
          </a:p>
        </p:txBody>
      </p:sp>
    </p:spTree>
    <p:extLst>
      <p:ext uri="{BB962C8B-B14F-4D97-AF65-F5344CB8AC3E}">
        <p14:creationId xmlns:p14="http://schemas.microsoft.com/office/powerpoint/2010/main" val="6450653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98ECA9-ED47-4D17-9D8E-F1922AB1430D}"/>
              </a:ext>
            </a:extLst>
          </p:cNvPr>
          <p:cNvSpPr>
            <a:spLocks noGrp="1"/>
          </p:cNvSpPr>
          <p:nvPr>
            <p:ph type="title"/>
          </p:nvPr>
        </p:nvSpPr>
        <p:spPr/>
        <p:txBody>
          <a:bodyPr>
            <a:normAutofit/>
          </a:bodyPr>
          <a:lstStyle/>
          <a:p>
            <a:r>
              <a:rPr lang="en-US" b="1" dirty="0"/>
              <a:t>Text with Mini Bar Charts</a:t>
            </a:r>
          </a:p>
        </p:txBody>
      </p:sp>
      <p:sp>
        <p:nvSpPr>
          <p:cNvPr id="32" name="Slide Number Placeholder 31">
            <a:extLst>
              <a:ext uri="{FF2B5EF4-FFF2-40B4-BE49-F238E27FC236}">
                <a16:creationId xmlns:a16="http://schemas.microsoft.com/office/drawing/2014/main" id="{6567FECD-A04B-42F8-9649-1809D2AB7312}"/>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214</a:t>
            </a:fld>
            <a:endParaRPr lang="en-PH" dirty="0"/>
          </a:p>
        </p:txBody>
      </p:sp>
      <p:graphicFrame>
        <p:nvGraphicFramePr>
          <p:cNvPr id="4" name="Table 3">
            <a:extLst>
              <a:ext uri="{FF2B5EF4-FFF2-40B4-BE49-F238E27FC236}">
                <a16:creationId xmlns:a16="http://schemas.microsoft.com/office/drawing/2014/main" id="{F02D49C5-9B85-47AB-968B-88E433C7D3B4}"/>
              </a:ext>
            </a:extLst>
          </p:cNvPr>
          <p:cNvGraphicFramePr>
            <a:graphicFrameLocks noGrp="1"/>
          </p:cNvGraphicFramePr>
          <p:nvPr>
            <p:extLst>
              <p:ext uri="{D42A27DB-BD31-4B8C-83A1-F6EECF244321}">
                <p14:modId xmlns:p14="http://schemas.microsoft.com/office/powerpoint/2010/main" val="3366383297"/>
              </p:ext>
            </p:extLst>
          </p:nvPr>
        </p:nvGraphicFramePr>
        <p:xfrm>
          <a:off x="272846" y="1965960"/>
          <a:ext cx="8576004" cy="3884121"/>
        </p:xfrm>
        <a:graphic>
          <a:graphicData uri="http://schemas.openxmlformats.org/drawingml/2006/table">
            <a:tbl>
              <a:tblPr firstRow="1" bandRow="1">
                <a:tableStyleId>{5C22544A-7EE6-4342-B048-85BDC9FD1C3A}</a:tableStyleId>
              </a:tblPr>
              <a:tblGrid>
                <a:gridCol w="1166581">
                  <a:extLst>
                    <a:ext uri="{9D8B030D-6E8A-4147-A177-3AD203B41FA5}">
                      <a16:colId xmlns:a16="http://schemas.microsoft.com/office/drawing/2014/main" val="1250218143"/>
                    </a:ext>
                  </a:extLst>
                </a:gridCol>
                <a:gridCol w="3459146">
                  <a:extLst>
                    <a:ext uri="{9D8B030D-6E8A-4147-A177-3AD203B41FA5}">
                      <a16:colId xmlns:a16="http://schemas.microsoft.com/office/drawing/2014/main" val="3570518564"/>
                    </a:ext>
                  </a:extLst>
                </a:gridCol>
                <a:gridCol w="1316759">
                  <a:extLst>
                    <a:ext uri="{9D8B030D-6E8A-4147-A177-3AD203B41FA5}">
                      <a16:colId xmlns:a16="http://schemas.microsoft.com/office/drawing/2014/main" val="3270636367"/>
                    </a:ext>
                  </a:extLst>
                </a:gridCol>
                <a:gridCol w="1316759">
                  <a:extLst>
                    <a:ext uri="{9D8B030D-6E8A-4147-A177-3AD203B41FA5}">
                      <a16:colId xmlns:a16="http://schemas.microsoft.com/office/drawing/2014/main" val="2873576573"/>
                    </a:ext>
                  </a:extLst>
                </a:gridCol>
                <a:gridCol w="1316759">
                  <a:extLst>
                    <a:ext uri="{9D8B030D-6E8A-4147-A177-3AD203B41FA5}">
                      <a16:colId xmlns:a16="http://schemas.microsoft.com/office/drawing/2014/main" val="1944064830"/>
                    </a:ext>
                  </a:extLst>
                </a:gridCol>
              </a:tblGrid>
              <a:tr h="3884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2"/>
                          </a:solidFill>
                          <a:effectLst/>
                          <a:uLnTx/>
                          <a:uFillTx/>
                          <a:latin typeface="+mn-lt"/>
                          <a:ea typeface="+mn-ea"/>
                          <a:cs typeface="+mn-cs"/>
                        </a:rPr>
                        <a:t>Lorem ipsum</a:t>
                      </a:r>
                      <a:endParaRPr kumimoji="0" lang="en-PH" sz="1000" b="1" i="0" u="none" strike="noStrike" kern="1200" cap="none" spc="0" normalizeH="0" baseline="0" noProof="0" dirty="0">
                        <a:ln>
                          <a:noFill/>
                        </a:ln>
                        <a:solidFill>
                          <a:schemeClr val="tx2"/>
                        </a:solidFill>
                        <a:effectLst/>
                        <a:uLnTx/>
                        <a:uFillTx/>
                        <a:latin typeface="+mn-lt"/>
                        <a:ea typeface="+mn-ea"/>
                        <a:cs typeface="+mn-cs"/>
                      </a:endParaRPr>
                    </a:p>
                  </a:txBody>
                  <a:tcPr marL="0" marR="0" marT="34290" marB="34290" anchor="ctr">
                    <a:lnL w="12700" cmpd="sng">
                      <a:noFill/>
                    </a:lnL>
                    <a:lnR w="12700" cmpd="sng">
                      <a:noFill/>
                    </a:lnR>
                    <a:lnT w="12700" cmpd="sng">
                      <a:noFill/>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tx2"/>
                        </a:solidFill>
                        <a:effectLst/>
                        <a:uLnTx/>
                        <a:uFillTx/>
                        <a:latin typeface="+mn-lt"/>
                        <a:ea typeface="+mn-ea"/>
                        <a:cs typeface="+mn-cs"/>
                      </a:endParaRPr>
                    </a:p>
                  </a:txBody>
                  <a:tcPr marL="0" marR="0" marT="34290" marB="34290" anchor="ctr">
                    <a:lnL w="12700" cmpd="sng">
                      <a:noFill/>
                    </a:lnL>
                    <a:lnR w="12700" cmpd="sng">
                      <a:noFill/>
                    </a:lnR>
                    <a:lnT w="12700" cmpd="sng">
                      <a:noFill/>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tx2"/>
                        </a:solidFill>
                        <a:effectLst/>
                        <a:uLnTx/>
                        <a:uFillTx/>
                        <a:latin typeface="+mn-lt"/>
                        <a:ea typeface="+mn-ea"/>
                        <a:cs typeface="+mn-cs"/>
                      </a:endParaRPr>
                    </a:p>
                  </a:txBody>
                  <a:tcPr marL="0" marR="0" marT="34290" marB="34290" anchor="ctr">
                    <a:lnL w="12700" cmpd="sng">
                      <a:noFill/>
                    </a:lnL>
                    <a:lnR w="12700" cmpd="sng">
                      <a:noFill/>
                    </a:lnR>
                    <a:lnT w="12700" cmpd="sng">
                      <a:noFill/>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tx2"/>
                        </a:solidFill>
                        <a:effectLst/>
                        <a:uLnTx/>
                        <a:uFillTx/>
                        <a:latin typeface="+mn-lt"/>
                        <a:ea typeface="+mn-ea"/>
                        <a:cs typeface="+mn-cs"/>
                      </a:endParaRPr>
                    </a:p>
                  </a:txBody>
                  <a:tcPr marL="0" marR="0" marT="34290" marB="34290" anchor="ctr">
                    <a:lnL w="12700" cmpd="sng">
                      <a:noFill/>
                    </a:lnL>
                    <a:lnR w="12700" cmpd="sng">
                      <a:noFill/>
                    </a:lnR>
                    <a:lnT w="12700" cmpd="sng">
                      <a:noFill/>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tx2"/>
                        </a:solidFill>
                        <a:effectLst/>
                        <a:uLnTx/>
                        <a:uFillTx/>
                        <a:latin typeface="+mn-lt"/>
                        <a:ea typeface="+mn-ea"/>
                        <a:cs typeface="+mn-cs"/>
                      </a:endParaRPr>
                    </a:p>
                  </a:txBody>
                  <a:tcPr marL="0" marR="0" marT="34290" marB="34290" anchor="ctr">
                    <a:lnL w="12700" cmpd="sng">
                      <a:noFill/>
                    </a:lnL>
                    <a:lnR w="12700" cmpd="sng">
                      <a:noFill/>
                    </a:lnR>
                    <a:lnT w="12700" cmpd="sng">
                      <a:noFill/>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6197118"/>
                  </a:ext>
                </a:extLst>
              </a:tr>
              <a:tr h="5826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tx2"/>
                        </a:solidFill>
                        <a:effectLst/>
                        <a:uLnTx/>
                        <a:uFillTx/>
                        <a:latin typeface="+mn-lt"/>
                        <a:ea typeface="+mn-ea"/>
                        <a:cs typeface="+mn-cs"/>
                      </a:endParaRPr>
                    </a:p>
                  </a:txBody>
                  <a:tcPr marL="0" marR="68580" marT="34290" marB="34290" anchor="ctr">
                    <a:lnL w="12700" cmpd="sng">
                      <a:noFill/>
                    </a:lnL>
                    <a:lnR w="12700" cmpd="sng">
                      <a:noFill/>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l"/>
                      <a:r>
                        <a:rPr kumimoji="0" lang="en-US" sz="800" b="0" i="0" u="none" strike="noStrike" kern="1200" cap="none" spc="0" normalizeH="0" baseline="0" noProof="0" dirty="0">
                          <a:ln>
                            <a:noFill/>
                          </a:ln>
                          <a:solidFill>
                            <a:srgbClr val="1A1A1A"/>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lang="en-PH" sz="900" dirty="0">
                        <a:latin typeface="+mn-lt"/>
                      </a:endParaRPr>
                    </a:p>
                  </a:txBody>
                  <a:tcPr marL="54000" marR="68580" marT="34290" marB="34290" anchor="ctr">
                    <a:lnL w="12700" cmpd="sng">
                      <a:noFill/>
                    </a:lnL>
                    <a:lnR w="9525" cap="flat" cmpd="sng" algn="ctr">
                      <a:no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5444624"/>
                  </a:ext>
                </a:extLst>
              </a:tr>
              <a:tr h="5826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tx2"/>
                        </a:solidFill>
                        <a:effectLst/>
                        <a:uLnTx/>
                        <a:uFillTx/>
                        <a:latin typeface="+mn-lt"/>
                        <a:ea typeface="+mn-ea"/>
                        <a:cs typeface="+mn-cs"/>
                      </a:endParaRPr>
                    </a:p>
                  </a:txBody>
                  <a:tcPr marL="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l"/>
                      <a:r>
                        <a:rPr kumimoji="0" lang="en-US" sz="800" b="0" i="0" u="none" strike="noStrike" kern="1200" cap="none" spc="0" normalizeH="0" baseline="0" noProof="0" dirty="0">
                          <a:ln>
                            <a:noFill/>
                          </a:ln>
                          <a:solidFill>
                            <a:srgbClr val="1A1A1A"/>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lang="en-PH" sz="900" dirty="0">
                        <a:latin typeface="+mn-lt"/>
                      </a:endParaRPr>
                    </a:p>
                  </a:txBody>
                  <a:tcPr marL="54000" marR="68580" marT="34290" marB="34290" anchor="ctr">
                    <a:lnL w="12700" cmpd="sng">
                      <a:noFill/>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6752896"/>
                  </a:ext>
                </a:extLst>
              </a:tr>
              <a:tr h="5826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tx2"/>
                        </a:solidFill>
                        <a:effectLst/>
                        <a:uLnTx/>
                        <a:uFillTx/>
                        <a:latin typeface="+mn-lt"/>
                        <a:ea typeface="+mn-ea"/>
                        <a:cs typeface="+mn-cs"/>
                      </a:endParaRPr>
                    </a:p>
                  </a:txBody>
                  <a:tcPr marL="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kumimoji="0" lang="en-PH" sz="900" b="0" i="0" u="none" strike="noStrike" kern="1200" cap="none" spc="0" normalizeH="0" baseline="0" noProof="0" dirty="0">
                        <a:ln>
                          <a:noFill/>
                        </a:ln>
                        <a:solidFill>
                          <a:srgbClr val="1A1A1A"/>
                        </a:solidFill>
                        <a:effectLst/>
                        <a:uLnTx/>
                        <a:uFillTx/>
                        <a:latin typeface="+mn-lt"/>
                        <a:ea typeface="+mn-ea"/>
                        <a:cs typeface="+mn-cs"/>
                      </a:endParaRPr>
                    </a:p>
                  </a:txBody>
                  <a:tcPr marL="54000" marR="68580" marT="34290" marB="34290" anchor="ctr">
                    <a:lnL w="12700" cmpd="sng">
                      <a:noFill/>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0065635"/>
                  </a:ext>
                </a:extLst>
              </a:tr>
              <a:tr h="5826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tx2"/>
                        </a:solidFill>
                        <a:effectLst/>
                        <a:uLnTx/>
                        <a:uFillTx/>
                        <a:latin typeface="+mn-lt"/>
                        <a:ea typeface="+mn-ea"/>
                        <a:cs typeface="+mn-cs"/>
                      </a:endParaRPr>
                    </a:p>
                  </a:txBody>
                  <a:tcPr marL="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kumimoji="0" lang="en-PH" sz="900" b="0" i="0" u="none" strike="noStrike" kern="1200" cap="none" spc="0" normalizeH="0" baseline="0" noProof="0" dirty="0">
                        <a:ln>
                          <a:noFill/>
                        </a:ln>
                        <a:solidFill>
                          <a:srgbClr val="1A1A1A"/>
                        </a:solidFill>
                        <a:effectLst/>
                        <a:uLnTx/>
                        <a:uFillTx/>
                        <a:latin typeface="+mn-lt"/>
                        <a:ea typeface="+mn-ea"/>
                        <a:cs typeface="+mn-cs"/>
                      </a:endParaRPr>
                    </a:p>
                  </a:txBody>
                  <a:tcPr marL="54000" marR="68580" marT="34290" marB="34290" anchor="ctr">
                    <a:lnL w="12700" cmpd="sng">
                      <a:noFill/>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5469256"/>
                  </a:ext>
                </a:extLst>
              </a:tr>
              <a:tr h="5826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tx2"/>
                        </a:solidFill>
                        <a:effectLst/>
                        <a:uLnTx/>
                        <a:uFillTx/>
                        <a:latin typeface="+mn-lt"/>
                        <a:ea typeface="+mn-ea"/>
                        <a:cs typeface="+mn-cs"/>
                      </a:endParaRPr>
                    </a:p>
                  </a:txBody>
                  <a:tcPr marL="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kumimoji="0" lang="en-PH" sz="900" b="0" i="0" u="none" strike="noStrike" kern="1200" cap="none" spc="0" normalizeH="0" baseline="0" noProof="0" dirty="0">
                        <a:ln>
                          <a:noFill/>
                        </a:ln>
                        <a:solidFill>
                          <a:srgbClr val="1A1A1A"/>
                        </a:solidFill>
                        <a:effectLst/>
                        <a:uLnTx/>
                        <a:uFillTx/>
                        <a:latin typeface="+mn-lt"/>
                        <a:ea typeface="+mn-ea"/>
                        <a:cs typeface="+mn-cs"/>
                      </a:endParaRPr>
                    </a:p>
                  </a:txBody>
                  <a:tcPr marL="54000" marR="68580" marT="34290" marB="34290" anchor="ctr">
                    <a:lnL w="12700" cmpd="sng">
                      <a:noFill/>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9040835"/>
                  </a:ext>
                </a:extLst>
              </a:tr>
              <a:tr h="5826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tx2"/>
                        </a:solidFill>
                        <a:effectLst/>
                        <a:uLnTx/>
                        <a:uFillTx/>
                        <a:latin typeface="+mn-lt"/>
                        <a:ea typeface="+mn-ea"/>
                        <a:cs typeface="+mn-cs"/>
                      </a:endParaRPr>
                    </a:p>
                  </a:txBody>
                  <a:tcPr marL="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1A1A1A"/>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kumimoji="0" lang="en-PH" sz="900" b="0" i="0" u="none" strike="noStrike" kern="1200" cap="none" spc="0" normalizeH="0" baseline="0" noProof="0" dirty="0">
                        <a:ln>
                          <a:noFill/>
                        </a:ln>
                        <a:solidFill>
                          <a:srgbClr val="1A1A1A"/>
                        </a:solidFill>
                        <a:effectLst/>
                        <a:uLnTx/>
                        <a:uFillTx/>
                        <a:latin typeface="+mn-lt"/>
                        <a:ea typeface="+mn-ea"/>
                        <a:cs typeface="+mn-cs"/>
                      </a:endParaRPr>
                    </a:p>
                  </a:txBody>
                  <a:tcPr marL="54000" marR="68580" marT="34290" marB="34290" anchor="ctr">
                    <a:lnL w="12700" cmpd="sng">
                      <a:noFill/>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4073242"/>
                  </a:ext>
                </a:extLst>
              </a:tr>
            </a:tbl>
          </a:graphicData>
        </a:graphic>
      </p:graphicFrame>
      <p:graphicFrame>
        <p:nvGraphicFramePr>
          <p:cNvPr id="5" name="Chart 4">
            <a:extLst>
              <a:ext uri="{FF2B5EF4-FFF2-40B4-BE49-F238E27FC236}">
                <a16:creationId xmlns:a16="http://schemas.microsoft.com/office/drawing/2014/main" id="{2FFD5049-E331-4DCA-BC99-CB88397AF78D}"/>
              </a:ext>
            </a:extLst>
          </p:cNvPr>
          <p:cNvGraphicFramePr/>
          <p:nvPr>
            <p:extLst>
              <p:ext uri="{D42A27DB-BD31-4B8C-83A1-F6EECF244321}">
                <p14:modId xmlns:p14="http://schemas.microsoft.com/office/powerpoint/2010/main" val="1014662142"/>
              </p:ext>
            </p:extLst>
          </p:nvPr>
        </p:nvGraphicFramePr>
        <p:xfrm>
          <a:off x="4954199" y="2358736"/>
          <a:ext cx="1183280" cy="58536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a:extLst>
              <a:ext uri="{FF2B5EF4-FFF2-40B4-BE49-F238E27FC236}">
                <a16:creationId xmlns:a16="http://schemas.microsoft.com/office/drawing/2014/main" id="{9A6577D7-3432-4689-8C02-AC8ED93D7635}"/>
              </a:ext>
            </a:extLst>
          </p:cNvPr>
          <p:cNvGraphicFramePr/>
          <p:nvPr>
            <p:extLst>
              <p:ext uri="{D42A27DB-BD31-4B8C-83A1-F6EECF244321}">
                <p14:modId xmlns:p14="http://schemas.microsoft.com/office/powerpoint/2010/main" val="3924242557"/>
              </p:ext>
            </p:extLst>
          </p:nvPr>
        </p:nvGraphicFramePr>
        <p:xfrm>
          <a:off x="6277274" y="2358736"/>
          <a:ext cx="1183280" cy="58536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a:extLst>
              <a:ext uri="{FF2B5EF4-FFF2-40B4-BE49-F238E27FC236}">
                <a16:creationId xmlns:a16="http://schemas.microsoft.com/office/drawing/2014/main" id="{539A0D66-6FBF-40A7-918D-9582FB71434B}"/>
              </a:ext>
            </a:extLst>
          </p:cNvPr>
          <p:cNvGraphicFramePr/>
          <p:nvPr>
            <p:extLst>
              <p:ext uri="{D42A27DB-BD31-4B8C-83A1-F6EECF244321}">
                <p14:modId xmlns:p14="http://schemas.microsoft.com/office/powerpoint/2010/main" val="1171754809"/>
              </p:ext>
            </p:extLst>
          </p:nvPr>
        </p:nvGraphicFramePr>
        <p:xfrm>
          <a:off x="7600348" y="2358736"/>
          <a:ext cx="1183280" cy="58536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a:extLst>
              <a:ext uri="{FF2B5EF4-FFF2-40B4-BE49-F238E27FC236}">
                <a16:creationId xmlns:a16="http://schemas.microsoft.com/office/drawing/2014/main" id="{9D74DC2E-E94D-4E1C-9C78-FB9CAFE60588}"/>
              </a:ext>
            </a:extLst>
          </p:cNvPr>
          <p:cNvGraphicFramePr/>
          <p:nvPr>
            <p:extLst>
              <p:ext uri="{D42A27DB-BD31-4B8C-83A1-F6EECF244321}">
                <p14:modId xmlns:p14="http://schemas.microsoft.com/office/powerpoint/2010/main" val="2671167639"/>
              </p:ext>
            </p:extLst>
          </p:nvPr>
        </p:nvGraphicFramePr>
        <p:xfrm>
          <a:off x="4954199" y="2935735"/>
          <a:ext cx="1183280" cy="58536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hart 8">
            <a:extLst>
              <a:ext uri="{FF2B5EF4-FFF2-40B4-BE49-F238E27FC236}">
                <a16:creationId xmlns:a16="http://schemas.microsoft.com/office/drawing/2014/main" id="{7FC419BB-325E-4FE4-82BE-907A5A3BC3C1}"/>
              </a:ext>
            </a:extLst>
          </p:cNvPr>
          <p:cNvGraphicFramePr/>
          <p:nvPr>
            <p:extLst>
              <p:ext uri="{D42A27DB-BD31-4B8C-83A1-F6EECF244321}">
                <p14:modId xmlns:p14="http://schemas.microsoft.com/office/powerpoint/2010/main" val="3346291022"/>
              </p:ext>
            </p:extLst>
          </p:nvPr>
        </p:nvGraphicFramePr>
        <p:xfrm>
          <a:off x="6277274" y="2935735"/>
          <a:ext cx="1183280" cy="58536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Chart 9">
            <a:extLst>
              <a:ext uri="{FF2B5EF4-FFF2-40B4-BE49-F238E27FC236}">
                <a16:creationId xmlns:a16="http://schemas.microsoft.com/office/drawing/2014/main" id="{75F4E1AC-D528-496C-AE92-18CC9B928B3E}"/>
              </a:ext>
            </a:extLst>
          </p:cNvPr>
          <p:cNvGraphicFramePr/>
          <p:nvPr>
            <p:extLst>
              <p:ext uri="{D42A27DB-BD31-4B8C-83A1-F6EECF244321}">
                <p14:modId xmlns:p14="http://schemas.microsoft.com/office/powerpoint/2010/main" val="2799922791"/>
              </p:ext>
            </p:extLst>
          </p:nvPr>
        </p:nvGraphicFramePr>
        <p:xfrm>
          <a:off x="7600348" y="2935735"/>
          <a:ext cx="1183280" cy="58536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1" name="Chart 10">
            <a:extLst>
              <a:ext uri="{FF2B5EF4-FFF2-40B4-BE49-F238E27FC236}">
                <a16:creationId xmlns:a16="http://schemas.microsoft.com/office/drawing/2014/main" id="{636212E5-9352-4248-BE19-1F09A68376DA}"/>
              </a:ext>
            </a:extLst>
          </p:cNvPr>
          <p:cNvGraphicFramePr/>
          <p:nvPr>
            <p:extLst>
              <p:ext uri="{D42A27DB-BD31-4B8C-83A1-F6EECF244321}">
                <p14:modId xmlns:p14="http://schemas.microsoft.com/office/powerpoint/2010/main" val="1981051174"/>
              </p:ext>
            </p:extLst>
          </p:nvPr>
        </p:nvGraphicFramePr>
        <p:xfrm>
          <a:off x="4954199" y="3512734"/>
          <a:ext cx="1183280" cy="585364"/>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2" name="Chart 11">
            <a:extLst>
              <a:ext uri="{FF2B5EF4-FFF2-40B4-BE49-F238E27FC236}">
                <a16:creationId xmlns:a16="http://schemas.microsoft.com/office/drawing/2014/main" id="{B3389F72-A1A3-4624-A5C1-4A8104332358}"/>
              </a:ext>
            </a:extLst>
          </p:cNvPr>
          <p:cNvGraphicFramePr/>
          <p:nvPr>
            <p:extLst>
              <p:ext uri="{D42A27DB-BD31-4B8C-83A1-F6EECF244321}">
                <p14:modId xmlns:p14="http://schemas.microsoft.com/office/powerpoint/2010/main" val="1434496554"/>
              </p:ext>
            </p:extLst>
          </p:nvPr>
        </p:nvGraphicFramePr>
        <p:xfrm>
          <a:off x="6277274" y="3512734"/>
          <a:ext cx="1183280" cy="585364"/>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3" name="Chart 12">
            <a:extLst>
              <a:ext uri="{FF2B5EF4-FFF2-40B4-BE49-F238E27FC236}">
                <a16:creationId xmlns:a16="http://schemas.microsoft.com/office/drawing/2014/main" id="{9DB79E4B-3255-4F13-BAEF-55542B32820B}"/>
              </a:ext>
            </a:extLst>
          </p:cNvPr>
          <p:cNvGraphicFramePr/>
          <p:nvPr>
            <p:extLst>
              <p:ext uri="{D42A27DB-BD31-4B8C-83A1-F6EECF244321}">
                <p14:modId xmlns:p14="http://schemas.microsoft.com/office/powerpoint/2010/main" val="43101947"/>
              </p:ext>
            </p:extLst>
          </p:nvPr>
        </p:nvGraphicFramePr>
        <p:xfrm>
          <a:off x="7600348" y="3512734"/>
          <a:ext cx="1183280" cy="585364"/>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4" name="Chart 13">
            <a:extLst>
              <a:ext uri="{FF2B5EF4-FFF2-40B4-BE49-F238E27FC236}">
                <a16:creationId xmlns:a16="http://schemas.microsoft.com/office/drawing/2014/main" id="{3EA15888-C34D-437A-ADA7-95F20B90E290}"/>
              </a:ext>
            </a:extLst>
          </p:cNvPr>
          <p:cNvGraphicFramePr/>
          <p:nvPr>
            <p:extLst>
              <p:ext uri="{D42A27DB-BD31-4B8C-83A1-F6EECF244321}">
                <p14:modId xmlns:p14="http://schemas.microsoft.com/office/powerpoint/2010/main" val="908369977"/>
              </p:ext>
            </p:extLst>
          </p:nvPr>
        </p:nvGraphicFramePr>
        <p:xfrm>
          <a:off x="4954199" y="4089735"/>
          <a:ext cx="1183280" cy="585364"/>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15" name="Chart 14">
            <a:extLst>
              <a:ext uri="{FF2B5EF4-FFF2-40B4-BE49-F238E27FC236}">
                <a16:creationId xmlns:a16="http://schemas.microsoft.com/office/drawing/2014/main" id="{AD16DE33-AC90-4DD8-876B-CD72E5E13294}"/>
              </a:ext>
            </a:extLst>
          </p:cNvPr>
          <p:cNvGraphicFramePr/>
          <p:nvPr>
            <p:extLst>
              <p:ext uri="{D42A27DB-BD31-4B8C-83A1-F6EECF244321}">
                <p14:modId xmlns:p14="http://schemas.microsoft.com/office/powerpoint/2010/main" val="1575051980"/>
              </p:ext>
            </p:extLst>
          </p:nvPr>
        </p:nvGraphicFramePr>
        <p:xfrm>
          <a:off x="6277274" y="4089735"/>
          <a:ext cx="1183280" cy="585364"/>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16" name="Chart 15">
            <a:extLst>
              <a:ext uri="{FF2B5EF4-FFF2-40B4-BE49-F238E27FC236}">
                <a16:creationId xmlns:a16="http://schemas.microsoft.com/office/drawing/2014/main" id="{816C0960-FC0B-4E97-AFC8-82293D247EB0}"/>
              </a:ext>
            </a:extLst>
          </p:cNvPr>
          <p:cNvGraphicFramePr/>
          <p:nvPr>
            <p:extLst>
              <p:ext uri="{D42A27DB-BD31-4B8C-83A1-F6EECF244321}">
                <p14:modId xmlns:p14="http://schemas.microsoft.com/office/powerpoint/2010/main" val="694182784"/>
              </p:ext>
            </p:extLst>
          </p:nvPr>
        </p:nvGraphicFramePr>
        <p:xfrm>
          <a:off x="7600348" y="4089735"/>
          <a:ext cx="1183280" cy="585364"/>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17" name="Chart 16">
            <a:extLst>
              <a:ext uri="{FF2B5EF4-FFF2-40B4-BE49-F238E27FC236}">
                <a16:creationId xmlns:a16="http://schemas.microsoft.com/office/drawing/2014/main" id="{FACF9E94-5F29-4A3B-84BC-62752012A3F6}"/>
              </a:ext>
            </a:extLst>
          </p:cNvPr>
          <p:cNvGraphicFramePr/>
          <p:nvPr>
            <p:extLst>
              <p:ext uri="{D42A27DB-BD31-4B8C-83A1-F6EECF244321}">
                <p14:modId xmlns:p14="http://schemas.microsoft.com/office/powerpoint/2010/main" val="1804469858"/>
              </p:ext>
            </p:extLst>
          </p:nvPr>
        </p:nvGraphicFramePr>
        <p:xfrm>
          <a:off x="4954199" y="4666735"/>
          <a:ext cx="1183280" cy="585364"/>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18" name="Chart 17">
            <a:extLst>
              <a:ext uri="{FF2B5EF4-FFF2-40B4-BE49-F238E27FC236}">
                <a16:creationId xmlns:a16="http://schemas.microsoft.com/office/drawing/2014/main" id="{5B3CB1DC-2EC8-49AD-B3A4-9E136B3C0A4B}"/>
              </a:ext>
            </a:extLst>
          </p:cNvPr>
          <p:cNvGraphicFramePr/>
          <p:nvPr>
            <p:extLst>
              <p:ext uri="{D42A27DB-BD31-4B8C-83A1-F6EECF244321}">
                <p14:modId xmlns:p14="http://schemas.microsoft.com/office/powerpoint/2010/main" val="737425842"/>
              </p:ext>
            </p:extLst>
          </p:nvPr>
        </p:nvGraphicFramePr>
        <p:xfrm>
          <a:off x="6277274" y="4666735"/>
          <a:ext cx="1183280" cy="585364"/>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19" name="Chart 18">
            <a:extLst>
              <a:ext uri="{FF2B5EF4-FFF2-40B4-BE49-F238E27FC236}">
                <a16:creationId xmlns:a16="http://schemas.microsoft.com/office/drawing/2014/main" id="{DDFEEAC2-F81D-449B-9B20-6B9039F11E8F}"/>
              </a:ext>
            </a:extLst>
          </p:cNvPr>
          <p:cNvGraphicFramePr/>
          <p:nvPr>
            <p:extLst>
              <p:ext uri="{D42A27DB-BD31-4B8C-83A1-F6EECF244321}">
                <p14:modId xmlns:p14="http://schemas.microsoft.com/office/powerpoint/2010/main" val="695849986"/>
              </p:ext>
            </p:extLst>
          </p:nvPr>
        </p:nvGraphicFramePr>
        <p:xfrm>
          <a:off x="7600348" y="4666735"/>
          <a:ext cx="1183280" cy="585364"/>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20" name="Chart 19">
            <a:extLst>
              <a:ext uri="{FF2B5EF4-FFF2-40B4-BE49-F238E27FC236}">
                <a16:creationId xmlns:a16="http://schemas.microsoft.com/office/drawing/2014/main" id="{0E2EB5A4-476A-4874-B04F-59ABB2D091B7}"/>
              </a:ext>
            </a:extLst>
          </p:cNvPr>
          <p:cNvGraphicFramePr/>
          <p:nvPr>
            <p:extLst>
              <p:ext uri="{D42A27DB-BD31-4B8C-83A1-F6EECF244321}">
                <p14:modId xmlns:p14="http://schemas.microsoft.com/office/powerpoint/2010/main" val="3710345405"/>
              </p:ext>
            </p:extLst>
          </p:nvPr>
        </p:nvGraphicFramePr>
        <p:xfrm>
          <a:off x="4954199" y="5243734"/>
          <a:ext cx="1183280" cy="585364"/>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21" name="Chart 20">
            <a:extLst>
              <a:ext uri="{FF2B5EF4-FFF2-40B4-BE49-F238E27FC236}">
                <a16:creationId xmlns:a16="http://schemas.microsoft.com/office/drawing/2014/main" id="{956BEF82-82F2-42C8-96B3-BFCB2571B9A2}"/>
              </a:ext>
            </a:extLst>
          </p:cNvPr>
          <p:cNvGraphicFramePr/>
          <p:nvPr>
            <p:extLst>
              <p:ext uri="{D42A27DB-BD31-4B8C-83A1-F6EECF244321}">
                <p14:modId xmlns:p14="http://schemas.microsoft.com/office/powerpoint/2010/main" val="1920664301"/>
              </p:ext>
            </p:extLst>
          </p:nvPr>
        </p:nvGraphicFramePr>
        <p:xfrm>
          <a:off x="6277274" y="5243734"/>
          <a:ext cx="1183280" cy="585364"/>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22" name="Chart 21">
            <a:extLst>
              <a:ext uri="{FF2B5EF4-FFF2-40B4-BE49-F238E27FC236}">
                <a16:creationId xmlns:a16="http://schemas.microsoft.com/office/drawing/2014/main" id="{D4EAE00C-7950-416F-81A6-F3E01A70225B}"/>
              </a:ext>
            </a:extLst>
          </p:cNvPr>
          <p:cNvGraphicFramePr/>
          <p:nvPr>
            <p:extLst>
              <p:ext uri="{D42A27DB-BD31-4B8C-83A1-F6EECF244321}">
                <p14:modId xmlns:p14="http://schemas.microsoft.com/office/powerpoint/2010/main" val="3217151365"/>
              </p:ext>
            </p:extLst>
          </p:nvPr>
        </p:nvGraphicFramePr>
        <p:xfrm>
          <a:off x="7600348" y="5243734"/>
          <a:ext cx="1183280" cy="585364"/>
        </p:xfrm>
        <a:graphic>
          <a:graphicData uri="http://schemas.openxmlformats.org/drawingml/2006/chart">
            <c:chart xmlns:c="http://schemas.openxmlformats.org/drawingml/2006/chart" xmlns:r="http://schemas.openxmlformats.org/officeDocument/2006/relationships" r:id="rId19"/>
          </a:graphicData>
        </a:graphic>
      </p:graphicFrame>
      <p:grpSp>
        <p:nvGrpSpPr>
          <p:cNvPr id="38" name="Group 37">
            <a:extLst>
              <a:ext uri="{FF2B5EF4-FFF2-40B4-BE49-F238E27FC236}">
                <a16:creationId xmlns:a16="http://schemas.microsoft.com/office/drawing/2014/main" id="{04EAA412-61CA-4B38-A0DF-3999CA2C4444}"/>
              </a:ext>
            </a:extLst>
          </p:cNvPr>
          <p:cNvGrpSpPr/>
          <p:nvPr/>
        </p:nvGrpSpPr>
        <p:grpSpPr>
          <a:xfrm>
            <a:off x="5745481" y="5967704"/>
            <a:ext cx="2168969" cy="183714"/>
            <a:chOff x="7660638" y="5936400"/>
            <a:chExt cx="2891959" cy="181633"/>
          </a:xfrm>
        </p:grpSpPr>
        <p:grpSp>
          <p:nvGrpSpPr>
            <p:cNvPr id="37" name="Group 36">
              <a:extLst>
                <a:ext uri="{FF2B5EF4-FFF2-40B4-BE49-F238E27FC236}">
                  <a16:creationId xmlns:a16="http://schemas.microsoft.com/office/drawing/2014/main" id="{010F64A8-77A6-4231-8B4F-2719EEE887F7}"/>
                </a:ext>
              </a:extLst>
            </p:cNvPr>
            <p:cNvGrpSpPr/>
            <p:nvPr/>
          </p:nvGrpSpPr>
          <p:grpSpPr>
            <a:xfrm>
              <a:off x="7660638" y="5936400"/>
              <a:ext cx="837607" cy="181633"/>
              <a:chOff x="7408757" y="5993413"/>
              <a:chExt cx="837607" cy="181633"/>
            </a:xfrm>
          </p:grpSpPr>
          <p:sp>
            <p:nvSpPr>
              <p:cNvPr id="28" name="Rectangle 27">
                <a:extLst>
                  <a:ext uri="{FF2B5EF4-FFF2-40B4-BE49-F238E27FC236}">
                    <a16:creationId xmlns:a16="http://schemas.microsoft.com/office/drawing/2014/main" id="{D67C3B3E-3225-40E2-840E-04A9433B24E9}"/>
                  </a:ext>
                </a:extLst>
              </p:cNvPr>
              <p:cNvSpPr/>
              <p:nvPr/>
            </p:nvSpPr>
            <p:spPr>
              <a:xfrm>
                <a:off x="7408757" y="6002434"/>
                <a:ext cx="163590" cy="163590"/>
              </a:xfrm>
              <a:prstGeom prst="rect">
                <a:avLst/>
              </a:prstGeom>
              <a:solidFill>
                <a:srgbClr val="0B1E2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PH" sz="788" dirty="0"/>
              </a:p>
            </p:txBody>
          </p:sp>
          <p:sp>
            <p:nvSpPr>
              <p:cNvPr id="29" name="TextBox 28">
                <a:extLst>
                  <a:ext uri="{FF2B5EF4-FFF2-40B4-BE49-F238E27FC236}">
                    <a16:creationId xmlns:a16="http://schemas.microsoft.com/office/drawing/2014/main" id="{33A4D115-7CDD-4AD0-B6D6-A5FC13B12596}"/>
                  </a:ext>
                </a:extLst>
              </p:cNvPr>
              <p:cNvSpPr txBox="1"/>
              <p:nvPr/>
            </p:nvSpPr>
            <p:spPr>
              <a:xfrm>
                <a:off x="7572347" y="5993413"/>
                <a:ext cx="674017" cy="181633"/>
              </a:xfrm>
              <a:prstGeom prst="rect">
                <a:avLst/>
              </a:prstGeom>
              <a:noFill/>
            </p:spPr>
            <p:txBody>
              <a:bodyPr wrap="square" lIns="27000" tIns="0" rIns="27000" bIns="0" rtlCol="0" anchor="ctr">
                <a:normAutofit/>
              </a:bodyPr>
              <a:lstStyle/>
              <a:p>
                <a:r>
                  <a:rPr lang="en-US" sz="900" dirty="0">
                    <a:solidFill>
                      <a:schemeClr val="tx2"/>
                    </a:solidFill>
                  </a:rPr>
                  <a:t>Series A</a:t>
                </a:r>
              </a:p>
            </p:txBody>
          </p:sp>
        </p:grpSp>
        <p:grpSp>
          <p:nvGrpSpPr>
            <p:cNvPr id="36" name="Group 35">
              <a:extLst>
                <a:ext uri="{FF2B5EF4-FFF2-40B4-BE49-F238E27FC236}">
                  <a16:creationId xmlns:a16="http://schemas.microsoft.com/office/drawing/2014/main" id="{F4443CC8-285F-46F5-A4E7-4156700418CC}"/>
                </a:ext>
              </a:extLst>
            </p:cNvPr>
            <p:cNvGrpSpPr/>
            <p:nvPr/>
          </p:nvGrpSpPr>
          <p:grpSpPr>
            <a:xfrm>
              <a:off x="8687814" y="5936400"/>
              <a:ext cx="837607" cy="181633"/>
              <a:chOff x="8512133" y="5993413"/>
              <a:chExt cx="837607" cy="181633"/>
            </a:xfrm>
          </p:grpSpPr>
          <p:sp>
            <p:nvSpPr>
              <p:cNvPr id="30" name="Rectangle 29">
                <a:extLst>
                  <a:ext uri="{FF2B5EF4-FFF2-40B4-BE49-F238E27FC236}">
                    <a16:creationId xmlns:a16="http://schemas.microsoft.com/office/drawing/2014/main" id="{6B77468B-4175-4BE0-8C22-C9E0225A0BF0}"/>
                  </a:ext>
                </a:extLst>
              </p:cNvPr>
              <p:cNvSpPr/>
              <p:nvPr/>
            </p:nvSpPr>
            <p:spPr>
              <a:xfrm>
                <a:off x="8512133" y="6002434"/>
                <a:ext cx="163590" cy="163590"/>
              </a:xfrm>
              <a:prstGeom prst="rect">
                <a:avLst/>
              </a:prstGeom>
              <a:solidFill>
                <a:srgbClr val="0070F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PH" sz="788" dirty="0"/>
              </a:p>
            </p:txBody>
          </p:sp>
          <p:sp>
            <p:nvSpPr>
              <p:cNvPr id="31" name="TextBox 30">
                <a:extLst>
                  <a:ext uri="{FF2B5EF4-FFF2-40B4-BE49-F238E27FC236}">
                    <a16:creationId xmlns:a16="http://schemas.microsoft.com/office/drawing/2014/main" id="{7855CF5F-9AF5-475E-BA63-5D74F3D43A87}"/>
                  </a:ext>
                </a:extLst>
              </p:cNvPr>
              <p:cNvSpPr txBox="1"/>
              <p:nvPr/>
            </p:nvSpPr>
            <p:spPr>
              <a:xfrm>
                <a:off x="8675723" y="5993413"/>
                <a:ext cx="674017" cy="181633"/>
              </a:xfrm>
              <a:prstGeom prst="rect">
                <a:avLst/>
              </a:prstGeom>
              <a:noFill/>
            </p:spPr>
            <p:txBody>
              <a:bodyPr wrap="square" lIns="27000" tIns="0" rIns="27000" bIns="0" rtlCol="0" anchor="ctr">
                <a:normAutofit fontScale="92500"/>
              </a:bodyPr>
              <a:lstStyle/>
              <a:p>
                <a:r>
                  <a:rPr lang="en-US" sz="900" dirty="0">
                    <a:solidFill>
                      <a:schemeClr val="tx2"/>
                    </a:solidFill>
                  </a:rPr>
                  <a:t>Series B</a:t>
                </a:r>
              </a:p>
            </p:txBody>
          </p:sp>
        </p:grpSp>
        <p:grpSp>
          <p:nvGrpSpPr>
            <p:cNvPr id="35" name="Group 34">
              <a:extLst>
                <a:ext uri="{FF2B5EF4-FFF2-40B4-BE49-F238E27FC236}">
                  <a16:creationId xmlns:a16="http://schemas.microsoft.com/office/drawing/2014/main" id="{167A810E-F30F-4720-8E11-57B25EAF69A6}"/>
                </a:ext>
              </a:extLst>
            </p:cNvPr>
            <p:cNvGrpSpPr/>
            <p:nvPr/>
          </p:nvGrpSpPr>
          <p:grpSpPr>
            <a:xfrm>
              <a:off x="9714990" y="5936400"/>
              <a:ext cx="837607" cy="181633"/>
              <a:chOff x="9463109" y="5993413"/>
              <a:chExt cx="837607" cy="181633"/>
            </a:xfrm>
          </p:grpSpPr>
          <p:sp>
            <p:nvSpPr>
              <p:cNvPr id="33" name="Rectangle 32">
                <a:extLst>
                  <a:ext uri="{FF2B5EF4-FFF2-40B4-BE49-F238E27FC236}">
                    <a16:creationId xmlns:a16="http://schemas.microsoft.com/office/drawing/2014/main" id="{94745B28-F758-46D3-AC58-EEA4D30A556A}"/>
                  </a:ext>
                </a:extLst>
              </p:cNvPr>
              <p:cNvSpPr/>
              <p:nvPr/>
            </p:nvSpPr>
            <p:spPr>
              <a:xfrm>
                <a:off x="9463109" y="6002434"/>
                <a:ext cx="163590" cy="163590"/>
              </a:xfrm>
              <a:prstGeom prst="rect">
                <a:avLst/>
              </a:prstGeom>
              <a:solidFill>
                <a:srgbClr val="00A6E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PH" sz="788" dirty="0"/>
              </a:p>
            </p:txBody>
          </p:sp>
          <p:sp>
            <p:nvSpPr>
              <p:cNvPr id="34" name="TextBox 33">
                <a:extLst>
                  <a:ext uri="{FF2B5EF4-FFF2-40B4-BE49-F238E27FC236}">
                    <a16:creationId xmlns:a16="http://schemas.microsoft.com/office/drawing/2014/main" id="{4502AA53-8E7B-44FE-A5F2-C111847DC886}"/>
                  </a:ext>
                </a:extLst>
              </p:cNvPr>
              <p:cNvSpPr txBox="1"/>
              <p:nvPr/>
            </p:nvSpPr>
            <p:spPr>
              <a:xfrm>
                <a:off x="9626699" y="5993413"/>
                <a:ext cx="674017" cy="181633"/>
              </a:xfrm>
              <a:prstGeom prst="rect">
                <a:avLst/>
              </a:prstGeom>
              <a:noFill/>
            </p:spPr>
            <p:txBody>
              <a:bodyPr wrap="square" lIns="27000" tIns="0" rIns="27000" bIns="0" rtlCol="0" anchor="ctr">
                <a:normAutofit/>
              </a:bodyPr>
              <a:lstStyle/>
              <a:p>
                <a:r>
                  <a:rPr lang="en-US" sz="900" dirty="0">
                    <a:solidFill>
                      <a:schemeClr val="tx2"/>
                    </a:solidFill>
                  </a:rPr>
                  <a:t>Series C</a:t>
                </a:r>
              </a:p>
            </p:txBody>
          </p:sp>
        </p:grpSp>
      </p:grpSp>
      <p:grpSp>
        <p:nvGrpSpPr>
          <p:cNvPr id="43" name="Group 42">
            <a:extLst>
              <a:ext uri="{FF2B5EF4-FFF2-40B4-BE49-F238E27FC236}">
                <a16:creationId xmlns:a16="http://schemas.microsoft.com/office/drawing/2014/main" id="{AF841553-EEE7-42CC-96E9-C45ACEE62CB6}"/>
              </a:ext>
            </a:extLst>
          </p:cNvPr>
          <p:cNvGrpSpPr/>
          <p:nvPr/>
        </p:nvGrpSpPr>
        <p:grpSpPr>
          <a:xfrm>
            <a:off x="269779" y="1319514"/>
            <a:ext cx="8601375" cy="565612"/>
            <a:chOff x="269779" y="1851953"/>
            <a:chExt cx="7067545" cy="565612"/>
          </a:xfrm>
        </p:grpSpPr>
        <p:grpSp>
          <p:nvGrpSpPr>
            <p:cNvPr id="44" name="Group 43">
              <a:extLst>
                <a:ext uri="{FF2B5EF4-FFF2-40B4-BE49-F238E27FC236}">
                  <a16:creationId xmlns:a16="http://schemas.microsoft.com/office/drawing/2014/main" id="{BCB75C84-0A3D-46E4-9BD4-AECAAB7C7BC4}"/>
                </a:ext>
              </a:extLst>
            </p:cNvPr>
            <p:cNvGrpSpPr/>
            <p:nvPr/>
          </p:nvGrpSpPr>
          <p:grpSpPr>
            <a:xfrm>
              <a:off x="272307" y="1851953"/>
              <a:ext cx="7065017" cy="226468"/>
              <a:chOff x="363795" y="1220318"/>
              <a:chExt cx="6593568" cy="370849"/>
            </a:xfrm>
          </p:grpSpPr>
          <p:sp>
            <p:nvSpPr>
              <p:cNvPr id="46" name="TextBox 45">
                <a:extLst>
                  <a:ext uri="{FF2B5EF4-FFF2-40B4-BE49-F238E27FC236}">
                    <a16:creationId xmlns:a16="http://schemas.microsoft.com/office/drawing/2014/main" id="{F1FFEF9D-EDD4-4E04-91E8-9C6F5D059E0B}"/>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200" b="1" dirty="0">
                    <a:solidFill>
                      <a:schemeClr val="accent1"/>
                    </a:solidFill>
                  </a:rPr>
                  <a:t>Lorem ipsum dolor sit amet, consectetur</a:t>
                </a:r>
                <a:endParaRPr lang="en-PH" sz="1200" b="1" dirty="0">
                  <a:solidFill>
                    <a:schemeClr val="accent1"/>
                  </a:solidFill>
                </a:endParaRPr>
              </a:p>
            </p:txBody>
          </p:sp>
          <p:cxnSp>
            <p:nvCxnSpPr>
              <p:cNvPr id="47" name="Straight Connector 46">
                <a:extLst>
                  <a:ext uri="{FF2B5EF4-FFF2-40B4-BE49-F238E27FC236}">
                    <a16:creationId xmlns:a16="http://schemas.microsoft.com/office/drawing/2014/main" id="{021736ED-334F-4352-B532-90114658AC57}"/>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 name="ee4pContent4">
              <a:extLst>
                <a:ext uri="{FF2B5EF4-FFF2-40B4-BE49-F238E27FC236}">
                  <a16:creationId xmlns:a16="http://schemas.microsoft.com/office/drawing/2014/main" id="{F93AEC42-61B7-4296-AE34-3645833CDB23}"/>
                </a:ext>
              </a:extLst>
            </p:cNvPr>
            <p:cNvSpPr txBox="1"/>
            <p:nvPr/>
          </p:nvSpPr>
          <p:spPr>
            <a:xfrm>
              <a:off x="269779" y="2118361"/>
              <a:ext cx="7065017"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2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Ut tempor, quam et mattis pulvinar, mauris ligula suscipit arcu, sed elementum diam leo at magna. </a:t>
              </a:r>
              <a:endParaRPr lang="en-PH" sz="1050" dirty="0">
                <a:solidFill>
                  <a:schemeClr val="tx1"/>
                </a:solidFill>
                <a:latin typeface="+mn-lt"/>
              </a:endParaRPr>
            </a:p>
          </p:txBody>
        </p:sp>
      </p:grpSp>
    </p:spTree>
    <p:extLst>
      <p:ext uri="{BB962C8B-B14F-4D97-AF65-F5344CB8AC3E}">
        <p14:creationId xmlns:p14="http://schemas.microsoft.com/office/powerpoint/2010/main" val="337723539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F8E74DD-8CFA-49F7-9376-FB28B5CA0462}"/>
              </a:ext>
            </a:extLst>
          </p:cNvPr>
          <p:cNvSpPr>
            <a:spLocks noGrp="1"/>
          </p:cNvSpPr>
          <p:nvPr>
            <p:ph type="ctrTitle"/>
          </p:nvPr>
        </p:nvSpPr>
        <p:spPr/>
        <p:txBody>
          <a:bodyPr/>
          <a:lstStyle/>
          <a:p>
            <a:r>
              <a:rPr lang="en-PH" dirty="0"/>
              <a:t>Two Column Chart Slide</a:t>
            </a:r>
          </a:p>
        </p:txBody>
      </p:sp>
    </p:spTree>
    <p:extLst>
      <p:ext uri="{BB962C8B-B14F-4D97-AF65-F5344CB8AC3E}">
        <p14:creationId xmlns:p14="http://schemas.microsoft.com/office/powerpoint/2010/main" val="304079200"/>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Two-Chart Comparison (Bar &amp; Line)</a:t>
            </a:r>
          </a:p>
        </p:txBody>
      </p:sp>
      <p:sp>
        <p:nvSpPr>
          <p:cNvPr id="6" name="Slide Number Placeholder 5">
            <a:extLst>
              <a:ext uri="{FF2B5EF4-FFF2-40B4-BE49-F238E27FC236}">
                <a16:creationId xmlns:a16="http://schemas.microsoft.com/office/drawing/2014/main" id="{1D8338E2-89EB-4297-864D-52B2821AC138}"/>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216</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2624264292"/>
              </p:ext>
            </p:extLst>
          </p:nvPr>
        </p:nvGraphicFramePr>
        <p:xfrm>
          <a:off x="269778" y="1851948"/>
          <a:ext cx="4062522" cy="399813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936DEBE1-E570-48B5-A237-25F21B502AB3}"/>
              </a:ext>
            </a:extLst>
          </p:cNvPr>
          <p:cNvSpPr txBox="1"/>
          <p:nvPr/>
        </p:nvSpPr>
        <p:spPr>
          <a:xfrm>
            <a:off x="272847" y="1319515"/>
            <a:ext cx="4062522"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7" name="ee4pContent4">
            <a:extLst>
              <a:ext uri="{FF2B5EF4-FFF2-40B4-BE49-F238E27FC236}">
                <a16:creationId xmlns:a16="http://schemas.microsoft.com/office/drawing/2014/main" id="{3867CB39-79D8-42C8-9DD2-2CA07827F25E}"/>
              </a:ext>
            </a:extLst>
          </p:cNvPr>
          <p:cNvSpPr txBox="1"/>
          <p:nvPr/>
        </p:nvSpPr>
        <p:spPr>
          <a:xfrm>
            <a:off x="271393" y="1533836"/>
            <a:ext cx="4062522"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a:t>
            </a:r>
            <a:endParaRPr lang="en-PH" dirty="0">
              <a:solidFill>
                <a:schemeClr val="tx1"/>
              </a:solidFill>
              <a:latin typeface="+mn-lt"/>
            </a:endParaRPr>
          </a:p>
        </p:txBody>
      </p:sp>
      <p:sp>
        <p:nvSpPr>
          <p:cNvPr id="9" name="TextBox 8">
            <a:extLst>
              <a:ext uri="{FF2B5EF4-FFF2-40B4-BE49-F238E27FC236}">
                <a16:creationId xmlns:a16="http://schemas.microsoft.com/office/drawing/2014/main" id="{A1FC590F-B45E-4EF2-B7F6-A458AB276858}"/>
              </a:ext>
            </a:extLst>
          </p:cNvPr>
          <p:cNvSpPr txBox="1"/>
          <p:nvPr/>
        </p:nvSpPr>
        <p:spPr>
          <a:xfrm>
            <a:off x="4786325" y="1319514"/>
            <a:ext cx="4062522"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11" name="ee4pContent4">
            <a:extLst>
              <a:ext uri="{FF2B5EF4-FFF2-40B4-BE49-F238E27FC236}">
                <a16:creationId xmlns:a16="http://schemas.microsoft.com/office/drawing/2014/main" id="{74D892EC-DAC3-41FB-A0EF-373480E1F537}"/>
              </a:ext>
            </a:extLst>
          </p:cNvPr>
          <p:cNvSpPr txBox="1"/>
          <p:nvPr/>
        </p:nvSpPr>
        <p:spPr>
          <a:xfrm>
            <a:off x="4784871" y="1533837"/>
            <a:ext cx="4062522"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a:t>
            </a:r>
            <a:endParaRPr lang="en-PH" dirty="0">
              <a:solidFill>
                <a:schemeClr val="tx1"/>
              </a:solidFill>
              <a:latin typeface="+mn-lt"/>
            </a:endParaRPr>
          </a:p>
        </p:txBody>
      </p:sp>
      <p:graphicFrame>
        <p:nvGraphicFramePr>
          <p:cNvPr id="13" name="Chart 12">
            <a:extLst>
              <a:ext uri="{FF2B5EF4-FFF2-40B4-BE49-F238E27FC236}">
                <a16:creationId xmlns:a16="http://schemas.microsoft.com/office/drawing/2014/main" id="{AD0C6B85-8CD2-43A4-A19C-660053C12873}"/>
              </a:ext>
            </a:extLst>
          </p:cNvPr>
          <p:cNvGraphicFramePr/>
          <p:nvPr>
            <p:extLst>
              <p:ext uri="{D42A27DB-BD31-4B8C-83A1-F6EECF244321}">
                <p14:modId xmlns:p14="http://schemas.microsoft.com/office/powerpoint/2010/main" val="2359821880"/>
              </p:ext>
            </p:extLst>
          </p:nvPr>
        </p:nvGraphicFramePr>
        <p:xfrm>
          <a:off x="4811700" y="1851949"/>
          <a:ext cx="4062522" cy="399813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8975052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Dual Chart Layout</a:t>
            </a:r>
          </a:p>
        </p:txBody>
      </p:sp>
      <p:sp>
        <p:nvSpPr>
          <p:cNvPr id="8" name="Slide Number Placeholder 7">
            <a:extLst>
              <a:ext uri="{FF2B5EF4-FFF2-40B4-BE49-F238E27FC236}">
                <a16:creationId xmlns:a16="http://schemas.microsoft.com/office/drawing/2014/main" id="{BDE27BF0-E81B-4001-B616-0A1269FCB862}"/>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217</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467450288"/>
              </p:ext>
            </p:extLst>
          </p:nvPr>
        </p:nvGraphicFramePr>
        <p:xfrm>
          <a:off x="269778" y="1851949"/>
          <a:ext cx="4062522" cy="2820637"/>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a:extLst>
              <a:ext uri="{FF2B5EF4-FFF2-40B4-BE49-F238E27FC236}">
                <a16:creationId xmlns:a16="http://schemas.microsoft.com/office/drawing/2014/main" id="{3D7FC249-3FF4-46AE-B1F6-12E9A6CDDCF5}"/>
              </a:ext>
            </a:extLst>
          </p:cNvPr>
          <p:cNvSpPr txBox="1"/>
          <p:nvPr/>
        </p:nvSpPr>
        <p:spPr>
          <a:xfrm>
            <a:off x="272846" y="5238658"/>
            <a:ext cx="4062522" cy="611419"/>
          </a:xfrm>
          <a:prstGeom prst="rect">
            <a:avLst/>
          </a:prstGeom>
          <a:solidFill>
            <a:schemeClr val="bg2"/>
          </a:solidFill>
        </p:spPr>
        <p:txBody>
          <a:bodyPr wrap="square" lIns="0" tIns="0" rIns="0" bIns="0" rtlCol="0" anchor="ctr">
            <a:normAutofit lnSpcReduction="10000"/>
          </a:bodyPr>
          <a:lstStyle/>
          <a:p>
            <a:pPr algn="ctr"/>
            <a:r>
              <a:rPr lang="en-US" sz="1050" b="1" dirty="0">
                <a:solidFill>
                  <a:schemeClr val="tx2"/>
                </a:solidFill>
              </a:rPr>
              <a:t>Lorem ipsum dolor sit amet, consectetur adipiscing elit. Ut tempor, quam et mattis pulvinar, mauris ligula suscipit arcu, </a:t>
            </a:r>
            <a:br>
              <a:rPr lang="en-US" sz="1050" b="1" dirty="0">
                <a:solidFill>
                  <a:schemeClr val="tx2"/>
                </a:solidFill>
              </a:rPr>
            </a:br>
            <a:r>
              <a:rPr lang="en-US" sz="1050" b="1" dirty="0">
                <a:solidFill>
                  <a:schemeClr val="tx2"/>
                </a:solidFill>
              </a:rPr>
              <a:t>sed elementum diam leo at magna. </a:t>
            </a:r>
          </a:p>
        </p:txBody>
      </p:sp>
      <p:graphicFrame>
        <p:nvGraphicFramePr>
          <p:cNvPr id="13" name="Chart 12">
            <a:extLst>
              <a:ext uri="{FF2B5EF4-FFF2-40B4-BE49-F238E27FC236}">
                <a16:creationId xmlns:a16="http://schemas.microsoft.com/office/drawing/2014/main" id="{AD0C6B85-8CD2-43A4-A19C-660053C12873}"/>
              </a:ext>
            </a:extLst>
          </p:cNvPr>
          <p:cNvGraphicFramePr/>
          <p:nvPr>
            <p:extLst>
              <p:ext uri="{D42A27DB-BD31-4B8C-83A1-F6EECF244321}">
                <p14:modId xmlns:p14="http://schemas.microsoft.com/office/powerpoint/2010/main" val="972767526"/>
              </p:ext>
            </p:extLst>
          </p:nvPr>
        </p:nvGraphicFramePr>
        <p:xfrm>
          <a:off x="4811700" y="1851950"/>
          <a:ext cx="4062522" cy="2820637"/>
        </p:xfrm>
        <a:graphic>
          <a:graphicData uri="http://schemas.openxmlformats.org/drawingml/2006/chart">
            <c:chart xmlns:c="http://schemas.openxmlformats.org/drawingml/2006/chart" xmlns:r="http://schemas.openxmlformats.org/officeDocument/2006/relationships" r:id="rId3"/>
          </a:graphicData>
        </a:graphic>
      </p:graphicFrame>
      <p:sp>
        <p:nvSpPr>
          <p:cNvPr id="4" name="Isosceles Triangle 3">
            <a:extLst>
              <a:ext uri="{FF2B5EF4-FFF2-40B4-BE49-F238E27FC236}">
                <a16:creationId xmlns:a16="http://schemas.microsoft.com/office/drawing/2014/main" id="{ABDDB134-5728-4085-BF6A-E4D89E44814E}"/>
              </a:ext>
            </a:extLst>
          </p:cNvPr>
          <p:cNvSpPr/>
          <p:nvPr/>
        </p:nvSpPr>
        <p:spPr>
          <a:xfrm flipV="1">
            <a:off x="465764" y="4830136"/>
            <a:ext cx="3672003" cy="23304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4" name="Isosceles Triangle 13">
            <a:extLst>
              <a:ext uri="{FF2B5EF4-FFF2-40B4-BE49-F238E27FC236}">
                <a16:creationId xmlns:a16="http://schemas.microsoft.com/office/drawing/2014/main" id="{C4296A5E-1450-4062-BD56-DC44B2399620}"/>
              </a:ext>
            </a:extLst>
          </p:cNvPr>
          <p:cNvSpPr/>
          <p:nvPr/>
        </p:nvSpPr>
        <p:spPr>
          <a:xfrm flipV="1">
            <a:off x="4980857" y="4830136"/>
            <a:ext cx="3672003" cy="23304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5" name="TextBox 14">
            <a:extLst>
              <a:ext uri="{FF2B5EF4-FFF2-40B4-BE49-F238E27FC236}">
                <a16:creationId xmlns:a16="http://schemas.microsoft.com/office/drawing/2014/main" id="{E3AE4706-1370-4CD3-ADC8-31B84FB2F6B7}"/>
              </a:ext>
            </a:extLst>
          </p:cNvPr>
          <p:cNvSpPr txBox="1"/>
          <p:nvPr/>
        </p:nvSpPr>
        <p:spPr>
          <a:xfrm>
            <a:off x="4786325" y="5238660"/>
            <a:ext cx="4062522" cy="611419"/>
          </a:xfrm>
          <a:prstGeom prst="rect">
            <a:avLst/>
          </a:prstGeom>
          <a:solidFill>
            <a:schemeClr val="bg2"/>
          </a:solidFill>
        </p:spPr>
        <p:txBody>
          <a:bodyPr wrap="square" lIns="0" tIns="0" rIns="0" bIns="0" rtlCol="0" anchor="ctr">
            <a:normAutofit lnSpcReduction="10000"/>
          </a:bodyPr>
          <a:lstStyle/>
          <a:p>
            <a:pPr algn="ctr"/>
            <a:r>
              <a:rPr lang="en-US" sz="1050" b="1" dirty="0">
                <a:solidFill>
                  <a:schemeClr val="tx2"/>
                </a:solidFill>
              </a:rPr>
              <a:t>Lorem ipsum dolor sit amet, consectetur adipiscing elit. Ut tempor, quam et mattis pulvinar, mauris ligula suscipit arcu, </a:t>
            </a:r>
            <a:br>
              <a:rPr lang="en-US" sz="1050" b="1" dirty="0">
                <a:solidFill>
                  <a:schemeClr val="tx2"/>
                </a:solidFill>
              </a:rPr>
            </a:br>
            <a:r>
              <a:rPr lang="en-US" sz="1050" b="1" dirty="0">
                <a:solidFill>
                  <a:schemeClr val="tx2"/>
                </a:solidFill>
              </a:rPr>
              <a:t>sed elementum diam leo at magna. </a:t>
            </a:r>
          </a:p>
        </p:txBody>
      </p:sp>
      <p:sp>
        <p:nvSpPr>
          <p:cNvPr id="21" name="TextBox 20">
            <a:extLst>
              <a:ext uri="{FF2B5EF4-FFF2-40B4-BE49-F238E27FC236}">
                <a16:creationId xmlns:a16="http://schemas.microsoft.com/office/drawing/2014/main" id="{CE26A638-2597-436E-AE6D-DF5450D2AD47}"/>
              </a:ext>
            </a:extLst>
          </p:cNvPr>
          <p:cNvSpPr txBox="1"/>
          <p:nvPr/>
        </p:nvSpPr>
        <p:spPr>
          <a:xfrm>
            <a:off x="272847" y="1319515"/>
            <a:ext cx="4062522"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22" name="ee4pContent4">
            <a:extLst>
              <a:ext uri="{FF2B5EF4-FFF2-40B4-BE49-F238E27FC236}">
                <a16:creationId xmlns:a16="http://schemas.microsoft.com/office/drawing/2014/main" id="{CDF018C2-D6B5-4ABC-89D4-3FBC5B2D8014}"/>
              </a:ext>
            </a:extLst>
          </p:cNvPr>
          <p:cNvSpPr txBox="1"/>
          <p:nvPr/>
        </p:nvSpPr>
        <p:spPr>
          <a:xfrm>
            <a:off x="271393" y="1533836"/>
            <a:ext cx="4062522"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a:t>
            </a:r>
            <a:endParaRPr lang="en-PH" dirty="0">
              <a:solidFill>
                <a:schemeClr val="tx1"/>
              </a:solidFill>
              <a:latin typeface="+mn-lt"/>
            </a:endParaRPr>
          </a:p>
        </p:txBody>
      </p:sp>
      <p:sp>
        <p:nvSpPr>
          <p:cNvPr id="23" name="TextBox 22">
            <a:extLst>
              <a:ext uri="{FF2B5EF4-FFF2-40B4-BE49-F238E27FC236}">
                <a16:creationId xmlns:a16="http://schemas.microsoft.com/office/drawing/2014/main" id="{9B496832-B85E-45CB-83D2-3770BB343757}"/>
              </a:ext>
            </a:extLst>
          </p:cNvPr>
          <p:cNvSpPr txBox="1"/>
          <p:nvPr/>
        </p:nvSpPr>
        <p:spPr>
          <a:xfrm>
            <a:off x="4786325" y="1319514"/>
            <a:ext cx="4062522"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24" name="ee4pContent4">
            <a:extLst>
              <a:ext uri="{FF2B5EF4-FFF2-40B4-BE49-F238E27FC236}">
                <a16:creationId xmlns:a16="http://schemas.microsoft.com/office/drawing/2014/main" id="{3B49E51A-101C-445A-A104-0C4E745C267A}"/>
              </a:ext>
            </a:extLst>
          </p:cNvPr>
          <p:cNvSpPr txBox="1"/>
          <p:nvPr/>
        </p:nvSpPr>
        <p:spPr>
          <a:xfrm>
            <a:off x="4784871" y="1533837"/>
            <a:ext cx="4062522"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a:t>
            </a:r>
            <a:endParaRPr lang="en-PH" dirty="0">
              <a:solidFill>
                <a:schemeClr val="tx1"/>
              </a:solidFill>
              <a:latin typeface="+mn-lt"/>
            </a:endParaRPr>
          </a:p>
        </p:txBody>
      </p:sp>
    </p:spTree>
    <p:extLst>
      <p:ext uri="{BB962C8B-B14F-4D97-AF65-F5344CB8AC3E}">
        <p14:creationId xmlns:p14="http://schemas.microsoft.com/office/powerpoint/2010/main" val="200027246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Commentary with Two Charts</a:t>
            </a:r>
          </a:p>
        </p:txBody>
      </p:sp>
      <p:sp>
        <p:nvSpPr>
          <p:cNvPr id="6" name="Slide Number Placeholder 5">
            <a:extLst>
              <a:ext uri="{FF2B5EF4-FFF2-40B4-BE49-F238E27FC236}">
                <a16:creationId xmlns:a16="http://schemas.microsoft.com/office/drawing/2014/main" id="{0046BDAA-32B7-462D-A77A-68E35A181154}"/>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218</a:t>
            </a:fld>
            <a:endParaRPr lang="en-PH" dirty="0"/>
          </a:p>
        </p:txBody>
      </p:sp>
      <p:sp>
        <p:nvSpPr>
          <p:cNvPr id="3" name="Rectangle 2">
            <a:extLst>
              <a:ext uri="{FF2B5EF4-FFF2-40B4-BE49-F238E27FC236}">
                <a16:creationId xmlns:a16="http://schemas.microsoft.com/office/drawing/2014/main" id="{9EB82A43-4BB0-4E29-9B20-16EA3B5B15CD}"/>
              </a:ext>
            </a:extLst>
          </p:cNvPr>
          <p:cNvSpPr/>
          <p:nvPr/>
        </p:nvSpPr>
        <p:spPr>
          <a:xfrm>
            <a:off x="4505448" y="1319514"/>
            <a:ext cx="4365709" cy="453056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 name="TextBox 4">
            <a:extLst>
              <a:ext uri="{FF2B5EF4-FFF2-40B4-BE49-F238E27FC236}">
                <a16:creationId xmlns:a16="http://schemas.microsoft.com/office/drawing/2014/main" id="{936DEBE1-E570-48B5-A237-25F21B502AB3}"/>
              </a:ext>
            </a:extLst>
          </p:cNvPr>
          <p:cNvSpPr txBox="1"/>
          <p:nvPr/>
        </p:nvSpPr>
        <p:spPr>
          <a:xfrm>
            <a:off x="271002" y="1829032"/>
            <a:ext cx="3418430" cy="279061"/>
          </a:xfrm>
          <a:prstGeom prst="rect">
            <a:avLst/>
          </a:prstGeom>
          <a:noFill/>
        </p:spPr>
        <p:txBody>
          <a:bodyPr wrap="square" lIns="0" tIns="0" rIns="0" bIns="0" rtlCol="0" anchor="ctr">
            <a:no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sp>
        <p:nvSpPr>
          <p:cNvPr id="7" name="ee4pContent4">
            <a:extLst>
              <a:ext uri="{FF2B5EF4-FFF2-40B4-BE49-F238E27FC236}">
                <a16:creationId xmlns:a16="http://schemas.microsoft.com/office/drawing/2014/main" id="{3867CB39-79D8-42C8-9DD2-2CA07827F25E}"/>
              </a:ext>
            </a:extLst>
          </p:cNvPr>
          <p:cNvSpPr txBox="1"/>
          <p:nvPr/>
        </p:nvSpPr>
        <p:spPr>
          <a:xfrm>
            <a:off x="269779" y="2112925"/>
            <a:ext cx="3418430" cy="27906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800" dirty="0">
                <a:solidFill>
                  <a:schemeClr val="tx1"/>
                </a:solidFill>
                <a:latin typeface="+mn-lt"/>
              </a:rPr>
              <a:t>Lorem ipsum dolor sit amet, consectetur adipiscing elit. </a:t>
            </a:r>
            <a:endParaRPr lang="en-PH" sz="800" dirty="0">
              <a:solidFill>
                <a:schemeClr val="tx1"/>
              </a:solidFill>
              <a:latin typeface="+mn-lt"/>
            </a:endParaRPr>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3764304234"/>
              </p:ext>
            </p:extLst>
          </p:nvPr>
        </p:nvGraphicFramePr>
        <p:xfrm>
          <a:off x="269779" y="2391987"/>
          <a:ext cx="4036004" cy="1381652"/>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Box 10">
            <a:extLst>
              <a:ext uri="{FF2B5EF4-FFF2-40B4-BE49-F238E27FC236}">
                <a16:creationId xmlns:a16="http://schemas.microsoft.com/office/drawing/2014/main" id="{79FD4F4A-ECDC-40F1-8240-D0DAE102A442}"/>
              </a:ext>
            </a:extLst>
          </p:cNvPr>
          <p:cNvSpPr txBox="1"/>
          <p:nvPr/>
        </p:nvSpPr>
        <p:spPr>
          <a:xfrm>
            <a:off x="4621196" y="1787825"/>
            <a:ext cx="1990177" cy="4062253"/>
          </a:xfrm>
          <a:prstGeom prst="rect">
            <a:avLst/>
          </a:prstGeom>
          <a:noFill/>
        </p:spPr>
        <p:txBody>
          <a:bodyPr wrap="square" lIns="0" tIns="0" rIns="0" bIns="0" rtlCol="0">
            <a:normAutofit/>
          </a:bodyPr>
          <a:lstStyle/>
          <a:p>
            <a:r>
              <a:rPr lang="en-US" sz="1000" b="1" dirty="0"/>
              <a:t>Lorem ipsum dolor sit amet, consectetur adipiscing elit. Ut tempor, quam et mattis pulvinar, mauris ligula suscipit arcu, sed elementum diam leo at magna. Curabitur maximus sodales massa, eu bibendum dui bibendum vel. Suspendisse potenti. </a:t>
            </a:r>
            <a:br>
              <a:rPr lang="en-US" sz="1000" b="1" dirty="0"/>
            </a:br>
            <a:endParaRPr lang="en-US" sz="1000" b="1" dirty="0"/>
          </a:p>
          <a:p>
            <a:r>
              <a:rPr lang="en-US" sz="1000" dirty="0"/>
              <a:t>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a:t>
            </a:r>
            <a:endParaRPr lang="en-PH" sz="1000" dirty="0"/>
          </a:p>
        </p:txBody>
      </p:sp>
      <p:sp>
        <p:nvSpPr>
          <p:cNvPr id="14" name="TextBox 13">
            <a:extLst>
              <a:ext uri="{FF2B5EF4-FFF2-40B4-BE49-F238E27FC236}">
                <a16:creationId xmlns:a16="http://schemas.microsoft.com/office/drawing/2014/main" id="{4823B0D9-E0B0-4FA7-8514-BECBA558A39A}"/>
              </a:ext>
            </a:extLst>
          </p:cNvPr>
          <p:cNvSpPr txBox="1"/>
          <p:nvPr/>
        </p:nvSpPr>
        <p:spPr>
          <a:xfrm>
            <a:off x="4621194" y="1415075"/>
            <a:ext cx="3418430" cy="279061"/>
          </a:xfrm>
          <a:prstGeom prst="rect">
            <a:avLst/>
          </a:prstGeom>
          <a:noFill/>
        </p:spPr>
        <p:txBody>
          <a:bodyPr wrap="square" lIns="0" tIns="0" rIns="0" bIns="0" rtlCol="0" anchor="ctr">
            <a:noAutofit/>
          </a:bodyPr>
          <a:lstStyle/>
          <a:p>
            <a:r>
              <a:rPr lang="en-US" sz="1400" b="1" dirty="0">
                <a:solidFill>
                  <a:schemeClr val="accent1"/>
                </a:solidFill>
                <a:latin typeface="+mj-lt"/>
              </a:rPr>
              <a:t>Header</a:t>
            </a:r>
            <a:endParaRPr lang="en-PH" sz="1400" b="1" dirty="0">
              <a:solidFill>
                <a:schemeClr val="accent1"/>
              </a:solidFill>
              <a:latin typeface="+mj-lt"/>
            </a:endParaRPr>
          </a:p>
        </p:txBody>
      </p:sp>
      <p:sp>
        <p:nvSpPr>
          <p:cNvPr id="16" name="TextBox 15">
            <a:extLst>
              <a:ext uri="{FF2B5EF4-FFF2-40B4-BE49-F238E27FC236}">
                <a16:creationId xmlns:a16="http://schemas.microsoft.com/office/drawing/2014/main" id="{7DEC2E10-77B1-47A9-8254-790071A80464}"/>
              </a:ext>
            </a:extLst>
          </p:cNvPr>
          <p:cNvSpPr txBox="1"/>
          <p:nvPr/>
        </p:nvSpPr>
        <p:spPr>
          <a:xfrm>
            <a:off x="6858672" y="1787825"/>
            <a:ext cx="1990177" cy="4062253"/>
          </a:xfrm>
          <a:prstGeom prst="rect">
            <a:avLst/>
          </a:prstGeom>
          <a:noFill/>
        </p:spPr>
        <p:txBody>
          <a:bodyPr wrap="square" lIns="0" tIns="0" rIns="0" bIns="0" rtlCol="0">
            <a:normAutofit/>
          </a:bodyPr>
          <a:lstStyle/>
          <a:p>
            <a:r>
              <a:rPr lang="en-US" sz="10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lang="en-PH" sz="1000" dirty="0"/>
          </a:p>
        </p:txBody>
      </p:sp>
      <p:sp>
        <p:nvSpPr>
          <p:cNvPr id="18" name="TextBox 17">
            <a:extLst>
              <a:ext uri="{FF2B5EF4-FFF2-40B4-BE49-F238E27FC236}">
                <a16:creationId xmlns:a16="http://schemas.microsoft.com/office/drawing/2014/main" id="{18C5606D-66CD-43F0-AC47-2F813804D9B3}"/>
              </a:ext>
            </a:extLst>
          </p:cNvPr>
          <p:cNvSpPr txBox="1"/>
          <p:nvPr/>
        </p:nvSpPr>
        <p:spPr>
          <a:xfrm>
            <a:off x="271002" y="3887334"/>
            <a:ext cx="3418430" cy="279061"/>
          </a:xfrm>
          <a:prstGeom prst="rect">
            <a:avLst/>
          </a:prstGeom>
          <a:noFill/>
        </p:spPr>
        <p:txBody>
          <a:bodyPr wrap="square" lIns="0" tIns="0" rIns="0" bIns="0" rtlCol="0" anchor="ctr">
            <a:no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sp>
        <p:nvSpPr>
          <p:cNvPr id="19" name="ee4pContent4">
            <a:extLst>
              <a:ext uri="{FF2B5EF4-FFF2-40B4-BE49-F238E27FC236}">
                <a16:creationId xmlns:a16="http://schemas.microsoft.com/office/drawing/2014/main" id="{EBD07450-024F-4E14-B1AF-5DBDA0E5CD3B}"/>
              </a:ext>
            </a:extLst>
          </p:cNvPr>
          <p:cNvSpPr txBox="1"/>
          <p:nvPr/>
        </p:nvSpPr>
        <p:spPr>
          <a:xfrm>
            <a:off x="269779" y="4171227"/>
            <a:ext cx="3418430" cy="27906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800" dirty="0">
                <a:solidFill>
                  <a:schemeClr val="tx1"/>
                </a:solidFill>
                <a:latin typeface="+mn-lt"/>
              </a:rPr>
              <a:t>Lorem ipsum dolor sit amet, consectetur adipiscing elit. </a:t>
            </a:r>
            <a:endParaRPr lang="en-PH" sz="800" dirty="0">
              <a:solidFill>
                <a:schemeClr val="tx1"/>
              </a:solidFill>
              <a:latin typeface="+mn-lt"/>
            </a:endParaRPr>
          </a:p>
        </p:txBody>
      </p:sp>
      <p:graphicFrame>
        <p:nvGraphicFramePr>
          <p:cNvPr id="20" name="Chart 19">
            <a:extLst>
              <a:ext uri="{FF2B5EF4-FFF2-40B4-BE49-F238E27FC236}">
                <a16:creationId xmlns:a16="http://schemas.microsoft.com/office/drawing/2014/main" id="{216995ED-1B13-492B-96CA-B3B4CADEFDF1}"/>
              </a:ext>
            </a:extLst>
          </p:cNvPr>
          <p:cNvGraphicFramePr/>
          <p:nvPr>
            <p:extLst>
              <p:ext uri="{D42A27DB-BD31-4B8C-83A1-F6EECF244321}">
                <p14:modId xmlns:p14="http://schemas.microsoft.com/office/powerpoint/2010/main" val="2550003797"/>
              </p:ext>
            </p:extLst>
          </p:nvPr>
        </p:nvGraphicFramePr>
        <p:xfrm>
          <a:off x="269779" y="4450289"/>
          <a:ext cx="4036004" cy="1381652"/>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Box 20">
            <a:extLst>
              <a:ext uri="{FF2B5EF4-FFF2-40B4-BE49-F238E27FC236}">
                <a16:creationId xmlns:a16="http://schemas.microsoft.com/office/drawing/2014/main" id="{72F10DAE-2EE8-45A1-971D-C4E1922FC9C4}"/>
              </a:ext>
            </a:extLst>
          </p:cNvPr>
          <p:cNvSpPr txBox="1"/>
          <p:nvPr/>
        </p:nvSpPr>
        <p:spPr>
          <a:xfrm>
            <a:off x="272846" y="1415075"/>
            <a:ext cx="4062522" cy="279061"/>
          </a:xfrm>
          <a:prstGeom prst="rect">
            <a:avLst/>
          </a:prstGeom>
          <a:noFill/>
        </p:spPr>
        <p:txBody>
          <a:bodyPr wrap="square" lIns="0" tIns="0" rIns="0" bIns="0" rtlCol="0" anchor="ctr">
            <a:noAutofit/>
          </a:bodyPr>
          <a:lstStyle/>
          <a:p>
            <a:r>
              <a:rPr lang="en-US" sz="1400" b="1" dirty="0">
                <a:solidFill>
                  <a:schemeClr val="accent1"/>
                </a:solidFill>
                <a:latin typeface="+mj-lt"/>
              </a:rPr>
              <a:t>Header</a:t>
            </a:r>
            <a:endParaRPr lang="en-PH" sz="1400" b="1" dirty="0">
              <a:solidFill>
                <a:schemeClr val="accent1"/>
              </a:solidFill>
              <a:latin typeface="+mj-lt"/>
            </a:endParaRPr>
          </a:p>
        </p:txBody>
      </p:sp>
    </p:spTree>
    <p:extLst>
      <p:ext uri="{BB962C8B-B14F-4D97-AF65-F5344CB8AC3E}">
        <p14:creationId xmlns:p14="http://schemas.microsoft.com/office/powerpoint/2010/main" val="261011684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3">
            <a:extLst>
              <a:ext uri="{FF2B5EF4-FFF2-40B4-BE49-F238E27FC236}">
                <a16:creationId xmlns:a16="http://schemas.microsoft.com/office/drawing/2014/main" id="{11D88191-2F83-40E6-B565-3FBE1AD87711}"/>
              </a:ext>
            </a:extLst>
          </p:cNvPr>
          <p:cNvGraphicFramePr>
            <a:graphicFrameLocks noGrp="1"/>
          </p:cNvGraphicFramePr>
          <p:nvPr>
            <p:extLst>
              <p:ext uri="{D42A27DB-BD31-4B8C-83A1-F6EECF244321}">
                <p14:modId xmlns:p14="http://schemas.microsoft.com/office/powerpoint/2010/main" val="947574051"/>
              </p:ext>
            </p:extLst>
          </p:nvPr>
        </p:nvGraphicFramePr>
        <p:xfrm>
          <a:off x="299975" y="2334553"/>
          <a:ext cx="8487312" cy="2819341"/>
        </p:xfrm>
        <a:graphic>
          <a:graphicData uri="http://schemas.openxmlformats.org/drawingml/2006/table">
            <a:tbl>
              <a:tblPr firstRow="1" bandRow="1">
                <a:tableStyleId>{5C22544A-7EE6-4342-B048-85BDC9FD1C3A}</a:tableStyleId>
              </a:tblPr>
              <a:tblGrid>
                <a:gridCol w="2829104">
                  <a:extLst>
                    <a:ext uri="{9D8B030D-6E8A-4147-A177-3AD203B41FA5}">
                      <a16:colId xmlns:a16="http://schemas.microsoft.com/office/drawing/2014/main" val="1131512893"/>
                    </a:ext>
                  </a:extLst>
                </a:gridCol>
                <a:gridCol w="2829104">
                  <a:extLst>
                    <a:ext uri="{9D8B030D-6E8A-4147-A177-3AD203B41FA5}">
                      <a16:colId xmlns:a16="http://schemas.microsoft.com/office/drawing/2014/main" val="513458626"/>
                    </a:ext>
                  </a:extLst>
                </a:gridCol>
                <a:gridCol w="2829104">
                  <a:extLst>
                    <a:ext uri="{9D8B030D-6E8A-4147-A177-3AD203B41FA5}">
                      <a16:colId xmlns:a16="http://schemas.microsoft.com/office/drawing/2014/main" val="1546675198"/>
                    </a:ext>
                  </a:extLst>
                </a:gridCol>
              </a:tblGrid>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5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63996664"/>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5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52774500"/>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5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23135687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5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606910959"/>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5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8910360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5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028140002"/>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5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noFill/>
                  </a:tcPr>
                </a:tc>
                <a:extLst>
                  <a:ext uri="{0D108BD9-81ED-4DB2-BD59-A6C34878D82A}">
                    <a16:rowId xmlns:a16="http://schemas.microsoft.com/office/drawing/2014/main" val="3771464742"/>
                  </a:ext>
                </a:extLst>
              </a:tr>
            </a:tbl>
          </a:graphicData>
        </a:graphic>
      </p:graphicFrame>
      <p:sp>
        <p:nvSpPr>
          <p:cNvPr id="3" name="Title 2">
            <a:extLst>
              <a:ext uri="{FF2B5EF4-FFF2-40B4-BE49-F238E27FC236}">
                <a16:creationId xmlns:a16="http://schemas.microsoft.com/office/drawing/2014/main" id="{E70AFBB8-4C4A-4621-9DB8-EE256B7CED04}"/>
              </a:ext>
            </a:extLst>
          </p:cNvPr>
          <p:cNvSpPr>
            <a:spLocks noGrp="1"/>
          </p:cNvSpPr>
          <p:nvPr>
            <p:ph type="title"/>
          </p:nvPr>
        </p:nvSpPr>
        <p:spPr/>
        <p:txBody>
          <a:bodyPr>
            <a:normAutofit/>
          </a:bodyPr>
          <a:lstStyle/>
          <a:p>
            <a:r>
              <a:rPr lang="en-US" b="1" dirty="0"/>
              <a:t>Dual Horizontal Bar Charts</a:t>
            </a:r>
          </a:p>
        </p:txBody>
      </p:sp>
      <p:sp>
        <p:nvSpPr>
          <p:cNvPr id="5" name="Slide Number Placeholder 4">
            <a:extLst>
              <a:ext uri="{FF2B5EF4-FFF2-40B4-BE49-F238E27FC236}">
                <a16:creationId xmlns:a16="http://schemas.microsoft.com/office/drawing/2014/main" id="{243B8BD2-30F0-409A-8B8E-18E3E7F4AB73}"/>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219</a:t>
            </a:fld>
            <a:endParaRPr lang="en-PH" dirty="0"/>
          </a:p>
        </p:txBody>
      </p:sp>
      <p:sp>
        <p:nvSpPr>
          <p:cNvPr id="26" name="TextBox 25">
            <a:extLst>
              <a:ext uri="{FF2B5EF4-FFF2-40B4-BE49-F238E27FC236}">
                <a16:creationId xmlns:a16="http://schemas.microsoft.com/office/drawing/2014/main" id="{CF8F57EC-F775-480F-B2B8-8AA01578292B}"/>
              </a:ext>
            </a:extLst>
          </p:cNvPr>
          <p:cNvSpPr txBox="1"/>
          <p:nvPr/>
        </p:nvSpPr>
        <p:spPr>
          <a:xfrm>
            <a:off x="6025108" y="2031769"/>
            <a:ext cx="2699795" cy="292391"/>
          </a:xfrm>
          <a:prstGeom prst="rect">
            <a:avLst/>
          </a:prstGeom>
          <a:noFill/>
        </p:spPr>
        <p:txBody>
          <a:bodyPr wrap="square" lIns="0" tIns="0" rIns="0" bIns="0" rtlCol="0" anchor="ctr">
            <a:no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graphicFrame>
        <p:nvGraphicFramePr>
          <p:cNvPr id="12" name="Chart 11">
            <a:extLst>
              <a:ext uri="{FF2B5EF4-FFF2-40B4-BE49-F238E27FC236}">
                <a16:creationId xmlns:a16="http://schemas.microsoft.com/office/drawing/2014/main" id="{5E14D513-BF2F-4303-AA09-754B1775318D}"/>
              </a:ext>
            </a:extLst>
          </p:cNvPr>
          <p:cNvGraphicFramePr/>
          <p:nvPr>
            <p:extLst>
              <p:ext uri="{D42A27DB-BD31-4B8C-83A1-F6EECF244321}">
                <p14:modId xmlns:p14="http://schemas.microsoft.com/office/powerpoint/2010/main" val="1410455965"/>
              </p:ext>
            </p:extLst>
          </p:nvPr>
        </p:nvGraphicFramePr>
        <p:xfrm>
          <a:off x="3073081" y="2192417"/>
          <a:ext cx="2699795" cy="365766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a:extLst>
              <a:ext uri="{FF2B5EF4-FFF2-40B4-BE49-F238E27FC236}">
                <a16:creationId xmlns:a16="http://schemas.microsoft.com/office/drawing/2014/main" id="{F53B64AC-28BD-423B-8822-C99B9984CA08}"/>
              </a:ext>
            </a:extLst>
          </p:cNvPr>
          <p:cNvGraphicFramePr/>
          <p:nvPr>
            <p:extLst>
              <p:ext uri="{D42A27DB-BD31-4B8C-83A1-F6EECF244321}">
                <p14:modId xmlns:p14="http://schemas.microsoft.com/office/powerpoint/2010/main" val="3295717645"/>
              </p:ext>
            </p:extLst>
          </p:nvPr>
        </p:nvGraphicFramePr>
        <p:xfrm>
          <a:off x="5876383" y="2192417"/>
          <a:ext cx="2699795" cy="3657662"/>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308CB5E9-2A79-4B84-ADA0-F85C56242A50}"/>
              </a:ext>
            </a:extLst>
          </p:cNvPr>
          <p:cNvSpPr txBox="1"/>
          <p:nvPr/>
        </p:nvSpPr>
        <p:spPr>
          <a:xfrm>
            <a:off x="3201438" y="2031769"/>
            <a:ext cx="2699795" cy="292391"/>
          </a:xfrm>
          <a:prstGeom prst="rect">
            <a:avLst/>
          </a:prstGeom>
          <a:noFill/>
        </p:spPr>
        <p:txBody>
          <a:bodyPr wrap="square" lIns="0" tIns="0" rIns="0" bIns="0" rtlCol="0" anchor="ctr">
            <a:no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sp>
        <p:nvSpPr>
          <p:cNvPr id="27" name="TextBox 26">
            <a:extLst>
              <a:ext uri="{FF2B5EF4-FFF2-40B4-BE49-F238E27FC236}">
                <a16:creationId xmlns:a16="http://schemas.microsoft.com/office/drawing/2014/main" id="{9078F677-6489-43D3-88ED-704EE62B8096}"/>
              </a:ext>
            </a:extLst>
          </p:cNvPr>
          <p:cNvSpPr txBox="1"/>
          <p:nvPr/>
        </p:nvSpPr>
        <p:spPr>
          <a:xfrm>
            <a:off x="299975" y="2031769"/>
            <a:ext cx="2699795" cy="292391"/>
          </a:xfrm>
          <a:prstGeom prst="rect">
            <a:avLst/>
          </a:prstGeom>
          <a:noFill/>
        </p:spPr>
        <p:txBody>
          <a:bodyPr wrap="square" lIns="0" tIns="0" rIns="0" bIns="0" rtlCol="0" anchor="ctr">
            <a:noAutofit/>
          </a:bodyPr>
          <a:lstStyle/>
          <a:p>
            <a:r>
              <a:rPr lang="en-US" sz="1100" b="1" dirty="0">
                <a:solidFill>
                  <a:schemeClr val="accent1"/>
                </a:solidFill>
                <a:latin typeface="+mj-lt"/>
              </a:rPr>
              <a:t>Labels</a:t>
            </a:r>
            <a:endParaRPr lang="en-PH" sz="1100" b="1" dirty="0">
              <a:solidFill>
                <a:schemeClr val="accent1"/>
              </a:solidFill>
              <a:latin typeface="+mj-lt"/>
            </a:endParaRPr>
          </a:p>
        </p:txBody>
      </p:sp>
      <p:grpSp>
        <p:nvGrpSpPr>
          <p:cNvPr id="19" name="Group 18">
            <a:extLst>
              <a:ext uri="{FF2B5EF4-FFF2-40B4-BE49-F238E27FC236}">
                <a16:creationId xmlns:a16="http://schemas.microsoft.com/office/drawing/2014/main" id="{7F01D4DB-0469-46AC-BC73-6AF2C9C382E3}"/>
              </a:ext>
            </a:extLst>
          </p:cNvPr>
          <p:cNvGrpSpPr/>
          <p:nvPr/>
        </p:nvGrpSpPr>
        <p:grpSpPr>
          <a:xfrm>
            <a:off x="269779" y="1319514"/>
            <a:ext cx="8601375" cy="565612"/>
            <a:chOff x="269779" y="1851953"/>
            <a:chExt cx="7067545" cy="565612"/>
          </a:xfrm>
        </p:grpSpPr>
        <p:grpSp>
          <p:nvGrpSpPr>
            <p:cNvPr id="20" name="Group 19">
              <a:extLst>
                <a:ext uri="{FF2B5EF4-FFF2-40B4-BE49-F238E27FC236}">
                  <a16:creationId xmlns:a16="http://schemas.microsoft.com/office/drawing/2014/main" id="{CFB0E107-5CCE-435F-B9E5-6239C1D61D7C}"/>
                </a:ext>
              </a:extLst>
            </p:cNvPr>
            <p:cNvGrpSpPr/>
            <p:nvPr/>
          </p:nvGrpSpPr>
          <p:grpSpPr>
            <a:xfrm>
              <a:off x="272307" y="1851953"/>
              <a:ext cx="7065017" cy="226468"/>
              <a:chOff x="363795" y="1220318"/>
              <a:chExt cx="6593568" cy="370849"/>
            </a:xfrm>
          </p:grpSpPr>
          <p:sp>
            <p:nvSpPr>
              <p:cNvPr id="22" name="TextBox 21">
                <a:extLst>
                  <a:ext uri="{FF2B5EF4-FFF2-40B4-BE49-F238E27FC236}">
                    <a16:creationId xmlns:a16="http://schemas.microsoft.com/office/drawing/2014/main" id="{E0F1C7F3-8D6D-4611-8976-24D005A4D1FC}"/>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rPr>
                  <a:t>Lorem ipsum dolor sit amet, consectetur</a:t>
                </a:r>
                <a:endParaRPr lang="en-PH" sz="1400" b="1" dirty="0">
                  <a:solidFill>
                    <a:schemeClr val="accent1"/>
                  </a:solidFill>
                </a:endParaRPr>
              </a:p>
            </p:txBody>
          </p:sp>
          <p:cxnSp>
            <p:nvCxnSpPr>
              <p:cNvPr id="23" name="Straight Connector 22">
                <a:extLst>
                  <a:ext uri="{FF2B5EF4-FFF2-40B4-BE49-F238E27FC236}">
                    <a16:creationId xmlns:a16="http://schemas.microsoft.com/office/drawing/2014/main" id="{641E4A80-3D7E-4A05-BEF5-A844FFECDB23}"/>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ee4pContent4">
              <a:extLst>
                <a:ext uri="{FF2B5EF4-FFF2-40B4-BE49-F238E27FC236}">
                  <a16:creationId xmlns:a16="http://schemas.microsoft.com/office/drawing/2014/main" id="{2614E6AF-BAA3-43E4-8C96-943B678AD644}"/>
                </a:ext>
              </a:extLst>
            </p:cNvPr>
            <p:cNvSpPr txBox="1"/>
            <p:nvPr/>
          </p:nvSpPr>
          <p:spPr>
            <a:xfrm>
              <a:off x="269779" y="2118361"/>
              <a:ext cx="7065017"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2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Ut tempor, quam et mattis pulvinar, mauris ligula suscipit arcu, sed elementum diam leo at magna. </a:t>
              </a:r>
              <a:endParaRPr lang="en-PH" sz="1050" dirty="0">
                <a:solidFill>
                  <a:schemeClr val="tx1"/>
                </a:solidFill>
                <a:latin typeface="+mn-lt"/>
              </a:endParaRPr>
            </a:p>
          </p:txBody>
        </p:sp>
      </p:grpSp>
    </p:spTree>
    <p:extLst>
      <p:ext uri="{BB962C8B-B14F-4D97-AF65-F5344CB8AC3E}">
        <p14:creationId xmlns:p14="http://schemas.microsoft.com/office/powerpoint/2010/main" val="423085516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7B6169F-81D5-4F87-BF2C-5E0AAC56B2E4}"/>
              </a:ext>
            </a:extLst>
          </p:cNvPr>
          <p:cNvPicPr>
            <a:picLocks noChangeAspect="1"/>
          </p:cNvPicPr>
          <p:nvPr/>
        </p:nvPicPr>
        <p:blipFill rotWithShape="1">
          <a:blip r:embed="rId2">
            <a:extLst>
              <a:ext uri="{28A0092B-C50C-407E-A947-70E740481C1C}">
                <a14:useLocalDpi xmlns:a14="http://schemas.microsoft.com/office/drawing/2010/main" val="0"/>
              </a:ext>
            </a:extLst>
          </a:blip>
          <a:srcRect t="2709" b="38125"/>
          <a:stretch/>
        </p:blipFill>
        <p:spPr>
          <a:xfrm>
            <a:off x="0" y="-10365"/>
            <a:ext cx="9144000" cy="3606816"/>
          </a:xfrm>
          <a:prstGeom prst="rect">
            <a:avLst/>
          </a:prstGeom>
        </p:spPr>
      </p:pic>
      <p:grpSp>
        <p:nvGrpSpPr>
          <p:cNvPr id="4" name="Group 3">
            <a:extLst>
              <a:ext uri="{FF2B5EF4-FFF2-40B4-BE49-F238E27FC236}">
                <a16:creationId xmlns:a16="http://schemas.microsoft.com/office/drawing/2014/main" id="{0873F478-6B8A-4F5A-8481-FA0E6D1B343C}"/>
              </a:ext>
            </a:extLst>
          </p:cNvPr>
          <p:cNvGrpSpPr/>
          <p:nvPr/>
        </p:nvGrpSpPr>
        <p:grpSpPr>
          <a:xfrm>
            <a:off x="272384" y="3761771"/>
            <a:ext cx="8576457" cy="2349660"/>
            <a:chOff x="272384" y="4114801"/>
            <a:chExt cx="8576457" cy="1361679"/>
          </a:xfrm>
        </p:grpSpPr>
        <p:sp>
          <p:nvSpPr>
            <p:cNvPr id="31" name="Rectangle 30">
              <a:extLst>
                <a:ext uri="{FF2B5EF4-FFF2-40B4-BE49-F238E27FC236}">
                  <a16:creationId xmlns:a16="http://schemas.microsoft.com/office/drawing/2014/main" id="{36C3989C-6261-4F4C-9D0D-C594BAFC5DD9}"/>
                </a:ext>
              </a:extLst>
            </p:cNvPr>
            <p:cNvSpPr/>
            <p:nvPr/>
          </p:nvSpPr>
          <p:spPr>
            <a:xfrm>
              <a:off x="272384" y="4114801"/>
              <a:ext cx="8576457" cy="136167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p>
          </p:txBody>
        </p:sp>
        <p:grpSp>
          <p:nvGrpSpPr>
            <p:cNvPr id="13" name="Group 12">
              <a:extLst>
                <a:ext uri="{FF2B5EF4-FFF2-40B4-BE49-F238E27FC236}">
                  <a16:creationId xmlns:a16="http://schemas.microsoft.com/office/drawing/2014/main" id="{17B652C9-59BC-4CDE-892A-220C16FD1F58}"/>
                </a:ext>
              </a:extLst>
            </p:cNvPr>
            <p:cNvGrpSpPr/>
            <p:nvPr/>
          </p:nvGrpSpPr>
          <p:grpSpPr>
            <a:xfrm>
              <a:off x="480521" y="4240057"/>
              <a:ext cx="1739297" cy="1111169"/>
              <a:chOff x="363176" y="4449446"/>
              <a:chExt cx="2599943" cy="1481559"/>
            </a:xfrm>
          </p:grpSpPr>
          <p:sp>
            <p:nvSpPr>
              <p:cNvPr id="6" name="TextBox 5">
                <a:extLst>
                  <a:ext uri="{FF2B5EF4-FFF2-40B4-BE49-F238E27FC236}">
                    <a16:creationId xmlns:a16="http://schemas.microsoft.com/office/drawing/2014/main" id="{8122B791-44C6-4D80-8BCC-9BDB80051500}"/>
                  </a:ext>
                </a:extLst>
              </p:cNvPr>
              <p:cNvSpPr txBox="1"/>
              <p:nvPr/>
            </p:nvSpPr>
            <p:spPr>
              <a:xfrm>
                <a:off x="363176" y="4993264"/>
                <a:ext cx="2599943" cy="937741"/>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a:t>
                </a:r>
                <a:endParaRPr lang="en-PH" sz="1100" dirty="0"/>
              </a:p>
            </p:txBody>
          </p:sp>
          <p:sp>
            <p:nvSpPr>
              <p:cNvPr id="7" name="TextBox 6">
                <a:extLst>
                  <a:ext uri="{FF2B5EF4-FFF2-40B4-BE49-F238E27FC236}">
                    <a16:creationId xmlns:a16="http://schemas.microsoft.com/office/drawing/2014/main" id="{09A44564-AD24-4AA8-B6D3-564E4AE477F8}"/>
                  </a:ext>
                </a:extLst>
              </p:cNvPr>
              <p:cNvSpPr txBox="1"/>
              <p:nvPr/>
            </p:nvSpPr>
            <p:spPr>
              <a:xfrm>
                <a:off x="363176" y="4449446"/>
                <a:ext cx="2599943" cy="543818"/>
              </a:xfrm>
              <a:prstGeom prst="rect">
                <a:avLst/>
              </a:prstGeom>
              <a:noFill/>
            </p:spPr>
            <p:txBody>
              <a:bodyPr wrap="square" lIns="0" tIns="0" rIns="0" bIns="0" rtlCol="0" anchor="ctr">
                <a:normAutofit/>
              </a:bodyPr>
              <a:lstStyle/>
              <a:p>
                <a:r>
                  <a:rPr lang="en-US" sz="3200" b="1" dirty="0">
                    <a:solidFill>
                      <a:schemeClr val="accent2"/>
                    </a:solidFill>
                  </a:rPr>
                  <a:t>XXX</a:t>
                </a:r>
                <a:endParaRPr lang="en-PH" sz="3200" b="1" dirty="0">
                  <a:solidFill>
                    <a:schemeClr val="accent2"/>
                  </a:solidFill>
                </a:endParaRPr>
              </a:p>
            </p:txBody>
          </p:sp>
        </p:grpSp>
        <p:cxnSp>
          <p:nvCxnSpPr>
            <p:cNvPr id="9" name="Straight Connector 8">
              <a:extLst>
                <a:ext uri="{FF2B5EF4-FFF2-40B4-BE49-F238E27FC236}">
                  <a16:creationId xmlns:a16="http://schemas.microsoft.com/office/drawing/2014/main" id="{EC5BCCB8-63D0-4B9F-A097-4177ABFAC436}"/>
                </a:ext>
              </a:extLst>
            </p:cNvPr>
            <p:cNvCxnSpPr>
              <a:cxnSpLocks/>
            </p:cNvCxnSpPr>
            <p:nvPr/>
          </p:nvCxnSpPr>
          <p:spPr>
            <a:xfrm>
              <a:off x="2420316" y="4240059"/>
              <a:ext cx="0" cy="1111169"/>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91F26D40-CB47-4951-B7C4-6287C05FC528}"/>
                </a:ext>
              </a:extLst>
            </p:cNvPr>
            <p:cNvGrpSpPr/>
            <p:nvPr/>
          </p:nvGrpSpPr>
          <p:grpSpPr>
            <a:xfrm>
              <a:off x="2620819" y="4240059"/>
              <a:ext cx="1739297" cy="1111169"/>
              <a:chOff x="363176" y="4449446"/>
              <a:chExt cx="2599943" cy="1481559"/>
            </a:xfrm>
          </p:grpSpPr>
          <p:sp>
            <p:nvSpPr>
              <p:cNvPr id="18" name="TextBox 17">
                <a:extLst>
                  <a:ext uri="{FF2B5EF4-FFF2-40B4-BE49-F238E27FC236}">
                    <a16:creationId xmlns:a16="http://schemas.microsoft.com/office/drawing/2014/main" id="{6CFF0E35-75F6-4C83-B0A5-41517D2ED414}"/>
                  </a:ext>
                </a:extLst>
              </p:cNvPr>
              <p:cNvSpPr txBox="1"/>
              <p:nvPr/>
            </p:nvSpPr>
            <p:spPr>
              <a:xfrm>
                <a:off x="363176" y="4993264"/>
                <a:ext cx="2599943" cy="937741"/>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a:t>
                </a:r>
                <a:endParaRPr lang="en-PH" sz="1100" dirty="0"/>
              </a:p>
            </p:txBody>
          </p:sp>
          <p:sp>
            <p:nvSpPr>
              <p:cNvPr id="19" name="TextBox 18">
                <a:extLst>
                  <a:ext uri="{FF2B5EF4-FFF2-40B4-BE49-F238E27FC236}">
                    <a16:creationId xmlns:a16="http://schemas.microsoft.com/office/drawing/2014/main" id="{1D5F551E-3D9E-4B43-B8DF-6E3AAB7FA97E}"/>
                  </a:ext>
                </a:extLst>
              </p:cNvPr>
              <p:cNvSpPr txBox="1"/>
              <p:nvPr/>
            </p:nvSpPr>
            <p:spPr>
              <a:xfrm>
                <a:off x="363176" y="4449446"/>
                <a:ext cx="2599943" cy="543818"/>
              </a:xfrm>
              <a:prstGeom prst="rect">
                <a:avLst/>
              </a:prstGeom>
              <a:noFill/>
            </p:spPr>
            <p:txBody>
              <a:bodyPr wrap="square" lIns="0" tIns="0" rIns="0" bIns="0" rtlCol="0" anchor="ctr">
                <a:normAutofit/>
              </a:bodyPr>
              <a:lstStyle/>
              <a:p>
                <a:r>
                  <a:rPr lang="en-US" sz="3200" b="1" dirty="0">
                    <a:solidFill>
                      <a:schemeClr val="accent2"/>
                    </a:solidFill>
                  </a:rPr>
                  <a:t>XXX</a:t>
                </a:r>
                <a:endParaRPr lang="en-PH" sz="3200" b="1" dirty="0">
                  <a:solidFill>
                    <a:schemeClr val="accent2"/>
                  </a:solidFill>
                </a:endParaRPr>
              </a:p>
            </p:txBody>
          </p:sp>
        </p:grpSp>
        <p:grpSp>
          <p:nvGrpSpPr>
            <p:cNvPr id="23" name="Group 22">
              <a:extLst>
                <a:ext uri="{FF2B5EF4-FFF2-40B4-BE49-F238E27FC236}">
                  <a16:creationId xmlns:a16="http://schemas.microsoft.com/office/drawing/2014/main" id="{D109EA55-0DAF-4C2F-9ADB-24AF60327805}"/>
                </a:ext>
              </a:extLst>
            </p:cNvPr>
            <p:cNvGrpSpPr/>
            <p:nvPr/>
          </p:nvGrpSpPr>
          <p:grpSpPr>
            <a:xfrm>
              <a:off x="4761114" y="4240059"/>
              <a:ext cx="1739297" cy="1111169"/>
              <a:chOff x="363176" y="4449446"/>
              <a:chExt cx="2599943" cy="1481559"/>
            </a:xfrm>
          </p:grpSpPr>
          <p:sp>
            <p:nvSpPr>
              <p:cNvPr id="24" name="TextBox 23">
                <a:extLst>
                  <a:ext uri="{FF2B5EF4-FFF2-40B4-BE49-F238E27FC236}">
                    <a16:creationId xmlns:a16="http://schemas.microsoft.com/office/drawing/2014/main" id="{6AE5A47A-CAB8-4834-83E3-A47C6693637C}"/>
                  </a:ext>
                </a:extLst>
              </p:cNvPr>
              <p:cNvSpPr txBox="1"/>
              <p:nvPr/>
            </p:nvSpPr>
            <p:spPr>
              <a:xfrm>
                <a:off x="363176" y="4993264"/>
                <a:ext cx="2599943" cy="937741"/>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a:t>
                </a:r>
                <a:endParaRPr lang="en-PH" sz="1100" dirty="0"/>
              </a:p>
            </p:txBody>
          </p:sp>
          <p:sp>
            <p:nvSpPr>
              <p:cNvPr id="25" name="TextBox 24">
                <a:extLst>
                  <a:ext uri="{FF2B5EF4-FFF2-40B4-BE49-F238E27FC236}">
                    <a16:creationId xmlns:a16="http://schemas.microsoft.com/office/drawing/2014/main" id="{58C41AEC-8213-4C14-ABFE-5E4F835F4B22}"/>
                  </a:ext>
                </a:extLst>
              </p:cNvPr>
              <p:cNvSpPr txBox="1"/>
              <p:nvPr/>
            </p:nvSpPr>
            <p:spPr>
              <a:xfrm>
                <a:off x="363176" y="4449446"/>
                <a:ext cx="2599943" cy="543818"/>
              </a:xfrm>
              <a:prstGeom prst="rect">
                <a:avLst/>
              </a:prstGeom>
              <a:noFill/>
            </p:spPr>
            <p:txBody>
              <a:bodyPr wrap="square" lIns="0" tIns="0" rIns="0" bIns="0" rtlCol="0" anchor="ctr">
                <a:normAutofit/>
              </a:bodyPr>
              <a:lstStyle/>
              <a:p>
                <a:r>
                  <a:rPr lang="en-US" sz="3200" b="1" dirty="0">
                    <a:solidFill>
                      <a:schemeClr val="accent2"/>
                    </a:solidFill>
                  </a:rPr>
                  <a:t>XXX</a:t>
                </a:r>
                <a:endParaRPr lang="en-PH" sz="3200" b="1" dirty="0">
                  <a:solidFill>
                    <a:schemeClr val="accent2"/>
                  </a:solidFill>
                </a:endParaRPr>
              </a:p>
            </p:txBody>
          </p:sp>
        </p:grpSp>
        <p:cxnSp>
          <p:nvCxnSpPr>
            <p:cNvPr id="26" name="Straight Connector 25">
              <a:extLst>
                <a:ext uri="{FF2B5EF4-FFF2-40B4-BE49-F238E27FC236}">
                  <a16:creationId xmlns:a16="http://schemas.microsoft.com/office/drawing/2014/main" id="{6A11949F-2401-428C-B0B3-33741148448B}"/>
                </a:ext>
              </a:extLst>
            </p:cNvPr>
            <p:cNvCxnSpPr>
              <a:cxnSpLocks/>
            </p:cNvCxnSpPr>
            <p:nvPr/>
          </p:nvCxnSpPr>
          <p:spPr>
            <a:xfrm>
              <a:off x="4560611" y="4240059"/>
              <a:ext cx="0" cy="1111169"/>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E24CD73-FA8C-4179-A7A9-78BF9EABD516}"/>
                </a:ext>
              </a:extLst>
            </p:cNvPr>
            <p:cNvCxnSpPr>
              <a:cxnSpLocks/>
            </p:cNvCxnSpPr>
            <p:nvPr/>
          </p:nvCxnSpPr>
          <p:spPr>
            <a:xfrm>
              <a:off x="6700907" y="4240059"/>
              <a:ext cx="0" cy="1111169"/>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D0D70CCF-5FD2-4E11-AFD6-B32D837D0659}"/>
                </a:ext>
              </a:extLst>
            </p:cNvPr>
            <p:cNvGrpSpPr/>
            <p:nvPr/>
          </p:nvGrpSpPr>
          <p:grpSpPr>
            <a:xfrm>
              <a:off x="6901408" y="4240059"/>
              <a:ext cx="1739297" cy="1111169"/>
              <a:chOff x="363176" y="4449446"/>
              <a:chExt cx="2599943" cy="1481559"/>
            </a:xfrm>
          </p:grpSpPr>
          <p:sp>
            <p:nvSpPr>
              <p:cNvPr id="33" name="TextBox 32">
                <a:extLst>
                  <a:ext uri="{FF2B5EF4-FFF2-40B4-BE49-F238E27FC236}">
                    <a16:creationId xmlns:a16="http://schemas.microsoft.com/office/drawing/2014/main" id="{6D97FB9C-09A8-4789-AA56-458C610E3491}"/>
                  </a:ext>
                </a:extLst>
              </p:cNvPr>
              <p:cNvSpPr txBox="1"/>
              <p:nvPr/>
            </p:nvSpPr>
            <p:spPr>
              <a:xfrm>
                <a:off x="363176" y="4993264"/>
                <a:ext cx="2599943" cy="937741"/>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a:t>
                </a:r>
                <a:endParaRPr lang="en-PH" sz="1100" dirty="0"/>
              </a:p>
            </p:txBody>
          </p:sp>
          <p:sp>
            <p:nvSpPr>
              <p:cNvPr id="34" name="TextBox 33">
                <a:extLst>
                  <a:ext uri="{FF2B5EF4-FFF2-40B4-BE49-F238E27FC236}">
                    <a16:creationId xmlns:a16="http://schemas.microsoft.com/office/drawing/2014/main" id="{AA1FE45E-60CD-4837-B47F-31BBD15775E7}"/>
                  </a:ext>
                </a:extLst>
              </p:cNvPr>
              <p:cNvSpPr txBox="1"/>
              <p:nvPr/>
            </p:nvSpPr>
            <p:spPr>
              <a:xfrm>
                <a:off x="363176" y="4449446"/>
                <a:ext cx="2599943" cy="543818"/>
              </a:xfrm>
              <a:prstGeom prst="rect">
                <a:avLst/>
              </a:prstGeom>
              <a:noFill/>
            </p:spPr>
            <p:txBody>
              <a:bodyPr wrap="square" lIns="0" tIns="0" rIns="0" bIns="0" rtlCol="0" anchor="ctr">
                <a:normAutofit/>
              </a:bodyPr>
              <a:lstStyle/>
              <a:p>
                <a:r>
                  <a:rPr lang="en-US" sz="3200" b="1" dirty="0">
                    <a:solidFill>
                      <a:schemeClr val="accent2"/>
                    </a:solidFill>
                  </a:rPr>
                  <a:t>XXX</a:t>
                </a:r>
                <a:endParaRPr lang="en-PH" sz="3200" b="1" dirty="0">
                  <a:solidFill>
                    <a:schemeClr val="accent2"/>
                  </a:solidFill>
                </a:endParaRPr>
              </a:p>
            </p:txBody>
          </p:sp>
        </p:grpSp>
      </p:grpSp>
      <p:sp>
        <p:nvSpPr>
          <p:cNvPr id="2" name="Rectangle 1">
            <a:extLst>
              <a:ext uri="{FF2B5EF4-FFF2-40B4-BE49-F238E27FC236}">
                <a16:creationId xmlns:a16="http://schemas.microsoft.com/office/drawing/2014/main" id="{61734396-71E2-4810-8F0F-80836542D304}"/>
              </a:ext>
            </a:extLst>
          </p:cNvPr>
          <p:cNvSpPr/>
          <p:nvPr/>
        </p:nvSpPr>
        <p:spPr>
          <a:xfrm>
            <a:off x="0" y="-10365"/>
            <a:ext cx="9144000" cy="3606816"/>
          </a:xfrm>
          <a:prstGeom prst="rect">
            <a:avLst/>
          </a:prstGeom>
          <a:solidFill>
            <a:schemeClr val="accent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 name="Title 2">
            <a:extLst>
              <a:ext uri="{FF2B5EF4-FFF2-40B4-BE49-F238E27FC236}">
                <a16:creationId xmlns:a16="http://schemas.microsoft.com/office/drawing/2014/main" id="{941AF4BC-BCF0-4F12-8D8A-6F5D04A95AB8}"/>
              </a:ext>
            </a:extLst>
          </p:cNvPr>
          <p:cNvSpPr>
            <a:spLocks noGrp="1"/>
          </p:cNvSpPr>
          <p:nvPr>
            <p:ph type="title"/>
          </p:nvPr>
        </p:nvSpPr>
        <p:spPr/>
        <p:txBody>
          <a:bodyPr>
            <a:normAutofit/>
          </a:bodyPr>
          <a:lstStyle/>
          <a:p>
            <a:r>
              <a:rPr lang="en-PH" dirty="0">
                <a:solidFill>
                  <a:schemeClr val="bg1"/>
                </a:solidFill>
              </a:rPr>
              <a:t>Image Banner with Four-Column Footer</a:t>
            </a:r>
          </a:p>
        </p:txBody>
      </p:sp>
    </p:spTree>
    <p:extLst>
      <p:ext uri="{BB962C8B-B14F-4D97-AF65-F5344CB8AC3E}">
        <p14:creationId xmlns:p14="http://schemas.microsoft.com/office/powerpoint/2010/main" val="2989013427"/>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3">
            <a:extLst>
              <a:ext uri="{FF2B5EF4-FFF2-40B4-BE49-F238E27FC236}">
                <a16:creationId xmlns:a16="http://schemas.microsoft.com/office/drawing/2014/main" id="{11D88191-2F83-40E6-B565-3FBE1AD87711}"/>
              </a:ext>
            </a:extLst>
          </p:cNvPr>
          <p:cNvGraphicFramePr>
            <a:graphicFrameLocks noGrp="1"/>
          </p:cNvGraphicFramePr>
          <p:nvPr>
            <p:extLst>
              <p:ext uri="{D42A27DB-BD31-4B8C-83A1-F6EECF244321}">
                <p14:modId xmlns:p14="http://schemas.microsoft.com/office/powerpoint/2010/main" val="584743202"/>
              </p:ext>
            </p:extLst>
          </p:nvPr>
        </p:nvGraphicFramePr>
        <p:xfrm>
          <a:off x="299975" y="2334554"/>
          <a:ext cx="8487311" cy="2819341"/>
        </p:xfrm>
        <a:graphic>
          <a:graphicData uri="http://schemas.openxmlformats.org/drawingml/2006/table">
            <a:tbl>
              <a:tblPr firstRow="1" bandRow="1">
                <a:tableStyleId>{5C22544A-7EE6-4342-B048-85BDC9FD1C3A}</a:tableStyleId>
              </a:tblPr>
              <a:tblGrid>
                <a:gridCol w="1983515">
                  <a:extLst>
                    <a:ext uri="{9D8B030D-6E8A-4147-A177-3AD203B41FA5}">
                      <a16:colId xmlns:a16="http://schemas.microsoft.com/office/drawing/2014/main" val="1131512893"/>
                    </a:ext>
                  </a:extLst>
                </a:gridCol>
                <a:gridCol w="2471894">
                  <a:extLst>
                    <a:ext uri="{9D8B030D-6E8A-4147-A177-3AD203B41FA5}">
                      <a16:colId xmlns:a16="http://schemas.microsoft.com/office/drawing/2014/main" val="513458626"/>
                    </a:ext>
                  </a:extLst>
                </a:gridCol>
                <a:gridCol w="2471894">
                  <a:extLst>
                    <a:ext uri="{9D8B030D-6E8A-4147-A177-3AD203B41FA5}">
                      <a16:colId xmlns:a16="http://schemas.microsoft.com/office/drawing/2014/main" val="1546675198"/>
                    </a:ext>
                  </a:extLst>
                </a:gridCol>
                <a:gridCol w="1560008">
                  <a:extLst>
                    <a:ext uri="{9D8B030D-6E8A-4147-A177-3AD203B41FA5}">
                      <a16:colId xmlns:a16="http://schemas.microsoft.com/office/drawing/2014/main" val="837756420"/>
                    </a:ext>
                  </a:extLst>
                </a:gridCol>
              </a:tblGrid>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63996664"/>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52774500"/>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23135687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606910959"/>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8910360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028140002"/>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noFill/>
                  </a:tcPr>
                </a:tc>
                <a:extLst>
                  <a:ext uri="{0D108BD9-81ED-4DB2-BD59-A6C34878D82A}">
                    <a16:rowId xmlns:a16="http://schemas.microsoft.com/office/drawing/2014/main" val="3771464742"/>
                  </a:ext>
                </a:extLst>
              </a:tr>
            </a:tbl>
          </a:graphicData>
        </a:graphic>
      </p:graphicFrame>
      <p:sp>
        <p:nvSpPr>
          <p:cNvPr id="3" name="Title 2">
            <a:extLst>
              <a:ext uri="{FF2B5EF4-FFF2-40B4-BE49-F238E27FC236}">
                <a16:creationId xmlns:a16="http://schemas.microsoft.com/office/drawing/2014/main" id="{E70AFBB8-4C4A-4621-9DB8-EE256B7CED04}"/>
              </a:ext>
            </a:extLst>
          </p:cNvPr>
          <p:cNvSpPr>
            <a:spLocks noGrp="1"/>
          </p:cNvSpPr>
          <p:nvPr>
            <p:ph type="title"/>
          </p:nvPr>
        </p:nvSpPr>
        <p:spPr/>
        <p:txBody>
          <a:bodyPr>
            <a:normAutofit/>
          </a:bodyPr>
          <a:lstStyle/>
          <a:p>
            <a:r>
              <a:rPr lang="en-US" b="1" dirty="0"/>
              <a:t>Horizontal Bars with Data Table</a:t>
            </a:r>
          </a:p>
        </p:txBody>
      </p:sp>
      <p:sp>
        <p:nvSpPr>
          <p:cNvPr id="5" name="Slide Number Placeholder 4">
            <a:extLst>
              <a:ext uri="{FF2B5EF4-FFF2-40B4-BE49-F238E27FC236}">
                <a16:creationId xmlns:a16="http://schemas.microsoft.com/office/drawing/2014/main" id="{4E0B4F82-BE6C-4C24-8254-BCB9B7EC0A07}"/>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220</a:t>
            </a:fld>
            <a:endParaRPr lang="en-PH" dirty="0"/>
          </a:p>
        </p:txBody>
      </p:sp>
      <p:graphicFrame>
        <p:nvGraphicFramePr>
          <p:cNvPr id="12" name="Chart 11">
            <a:extLst>
              <a:ext uri="{FF2B5EF4-FFF2-40B4-BE49-F238E27FC236}">
                <a16:creationId xmlns:a16="http://schemas.microsoft.com/office/drawing/2014/main" id="{5E14D513-BF2F-4303-AA09-754B1775318D}"/>
              </a:ext>
            </a:extLst>
          </p:cNvPr>
          <p:cNvGraphicFramePr/>
          <p:nvPr>
            <p:extLst>
              <p:ext uri="{D42A27DB-BD31-4B8C-83A1-F6EECF244321}">
                <p14:modId xmlns:p14="http://schemas.microsoft.com/office/powerpoint/2010/main" val="1479013452"/>
              </p:ext>
            </p:extLst>
          </p:nvPr>
        </p:nvGraphicFramePr>
        <p:xfrm>
          <a:off x="2274199" y="2192417"/>
          <a:ext cx="2381459" cy="360571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a:extLst>
              <a:ext uri="{FF2B5EF4-FFF2-40B4-BE49-F238E27FC236}">
                <a16:creationId xmlns:a16="http://schemas.microsoft.com/office/drawing/2014/main" id="{F53B64AC-28BD-423B-8822-C99B9984CA08}"/>
              </a:ext>
            </a:extLst>
          </p:cNvPr>
          <p:cNvGraphicFramePr/>
          <p:nvPr>
            <p:extLst>
              <p:ext uri="{D42A27DB-BD31-4B8C-83A1-F6EECF244321}">
                <p14:modId xmlns:p14="http://schemas.microsoft.com/office/powerpoint/2010/main" val="2982311837"/>
              </p:ext>
            </p:extLst>
          </p:nvPr>
        </p:nvGraphicFramePr>
        <p:xfrm>
          <a:off x="4747847" y="2192417"/>
          <a:ext cx="2381460" cy="3605711"/>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308CB5E9-2A79-4B84-ADA0-F85C56242A50}"/>
              </a:ext>
            </a:extLst>
          </p:cNvPr>
          <p:cNvSpPr txBox="1"/>
          <p:nvPr/>
        </p:nvSpPr>
        <p:spPr>
          <a:xfrm>
            <a:off x="2274197" y="2031769"/>
            <a:ext cx="2473652" cy="292391"/>
          </a:xfrm>
          <a:prstGeom prst="rect">
            <a:avLst/>
          </a:prstGeom>
          <a:noFill/>
        </p:spPr>
        <p:txBody>
          <a:bodyPr wrap="square" lIns="0" tIns="0" rIns="0" bIns="0" rtlCol="0" anchor="ctr">
            <a:noAutofit/>
          </a:bodyPr>
          <a:lstStyle/>
          <a:p>
            <a:pPr algn="ctr"/>
            <a:r>
              <a:rPr lang="en-US" sz="1200" b="1" dirty="0">
                <a:solidFill>
                  <a:schemeClr val="accent1"/>
                </a:solidFill>
                <a:latin typeface="+mj-lt"/>
              </a:rPr>
              <a:t>Chart Title</a:t>
            </a:r>
            <a:endParaRPr lang="en-PH" sz="1200" b="1" dirty="0">
              <a:solidFill>
                <a:schemeClr val="accent1"/>
              </a:solidFill>
              <a:latin typeface="+mj-lt"/>
            </a:endParaRPr>
          </a:p>
        </p:txBody>
      </p:sp>
      <p:sp>
        <p:nvSpPr>
          <p:cNvPr id="26" name="TextBox 25">
            <a:extLst>
              <a:ext uri="{FF2B5EF4-FFF2-40B4-BE49-F238E27FC236}">
                <a16:creationId xmlns:a16="http://schemas.microsoft.com/office/drawing/2014/main" id="{CF8F57EC-F775-480F-B2B8-8AA01578292B}"/>
              </a:ext>
            </a:extLst>
          </p:cNvPr>
          <p:cNvSpPr txBox="1"/>
          <p:nvPr/>
        </p:nvSpPr>
        <p:spPr>
          <a:xfrm>
            <a:off x="7221501" y="2031769"/>
            <a:ext cx="1565786" cy="292391"/>
          </a:xfrm>
          <a:prstGeom prst="rect">
            <a:avLst/>
          </a:prstGeom>
          <a:noFill/>
        </p:spPr>
        <p:txBody>
          <a:bodyPr wrap="square" lIns="0" tIns="0" rIns="0" bIns="0" rtlCol="0" anchor="ctr">
            <a:noAutofit/>
          </a:bodyPr>
          <a:lstStyle/>
          <a:p>
            <a:pPr algn="ctr"/>
            <a:r>
              <a:rPr lang="en-US" sz="1200" b="1" dirty="0">
                <a:solidFill>
                  <a:schemeClr val="accent1"/>
                </a:solidFill>
                <a:latin typeface="+mj-lt"/>
              </a:rPr>
              <a:t>Header</a:t>
            </a:r>
            <a:endParaRPr lang="en-PH" sz="1200" b="1" dirty="0">
              <a:solidFill>
                <a:schemeClr val="accent1"/>
              </a:solidFill>
              <a:latin typeface="+mj-lt"/>
            </a:endParaRPr>
          </a:p>
        </p:txBody>
      </p:sp>
      <p:sp>
        <p:nvSpPr>
          <p:cNvPr id="27" name="TextBox 26">
            <a:extLst>
              <a:ext uri="{FF2B5EF4-FFF2-40B4-BE49-F238E27FC236}">
                <a16:creationId xmlns:a16="http://schemas.microsoft.com/office/drawing/2014/main" id="{9078F677-6489-43D3-88ED-704EE62B8096}"/>
              </a:ext>
            </a:extLst>
          </p:cNvPr>
          <p:cNvSpPr txBox="1"/>
          <p:nvPr/>
        </p:nvSpPr>
        <p:spPr>
          <a:xfrm>
            <a:off x="299976" y="2031769"/>
            <a:ext cx="1974222" cy="292391"/>
          </a:xfrm>
          <a:prstGeom prst="rect">
            <a:avLst/>
          </a:prstGeom>
          <a:noFill/>
        </p:spPr>
        <p:txBody>
          <a:bodyPr wrap="square" lIns="0" tIns="0" rIns="0" bIns="0" rtlCol="0" anchor="ctr">
            <a:noAutofit/>
          </a:bodyPr>
          <a:lstStyle/>
          <a:p>
            <a:r>
              <a:rPr lang="en-US" sz="1200" b="1" dirty="0">
                <a:solidFill>
                  <a:schemeClr val="accent1"/>
                </a:solidFill>
                <a:latin typeface="+mj-lt"/>
              </a:rPr>
              <a:t>Labels</a:t>
            </a:r>
            <a:endParaRPr lang="en-PH" sz="1200" b="1" dirty="0">
              <a:solidFill>
                <a:schemeClr val="accent1"/>
              </a:solidFill>
              <a:latin typeface="+mj-lt"/>
            </a:endParaRPr>
          </a:p>
        </p:txBody>
      </p:sp>
      <p:sp>
        <p:nvSpPr>
          <p:cNvPr id="14" name="TextBox 13">
            <a:extLst>
              <a:ext uri="{FF2B5EF4-FFF2-40B4-BE49-F238E27FC236}">
                <a16:creationId xmlns:a16="http://schemas.microsoft.com/office/drawing/2014/main" id="{359E506D-CAB9-49C9-9C59-BA13DFAB60A9}"/>
              </a:ext>
            </a:extLst>
          </p:cNvPr>
          <p:cNvSpPr txBox="1"/>
          <p:nvPr/>
        </p:nvSpPr>
        <p:spPr>
          <a:xfrm>
            <a:off x="4747848" y="2031769"/>
            <a:ext cx="2473652" cy="292391"/>
          </a:xfrm>
          <a:prstGeom prst="rect">
            <a:avLst/>
          </a:prstGeom>
          <a:noFill/>
        </p:spPr>
        <p:txBody>
          <a:bodyPr wrap="square" lIns="0" tIns="0" rIns="0" bIns="0" rtlCol="0" anchor="ctr">
            <a:noAutofit/>
          </a:bodyPr>
          <a:lstStyle/>
          <a:p>
            <a:pPr algn="ctr"/>
            <a:r>
              <a:rPr lang="en-US" sz="1200" b="1" dirty="0">
                <a:solidFill>
                  <a:schemeClr val="accent1"/>
                </a:solidFill>
                <a:latin typeface="+mj-lt"/>
              </a:rPr>
              <a:t>Chart Title</a:t>
            </a:r>
            <a:endParaRPr lang="en-PH" sz="1200" b="1" dirty="0">
              <a:solidFill>
                <a:schemeClr val="accent1"/>
              </a:solidFill>
              <a:latin typeface="+mj-lt"/>
            </a:endParaRPr>
          </a:p>
        </p:txBody>
      </p:sp>
      <p:grpSp>
        <p:nvGrpSpPr>
          <p:cNvPr id="4" name="Group 3">
            <a:extLst>
              <a:ext uri="{FF2B5EF4-FFF2-40B4-BE49-F238E27FC236}">
                <a16:creationId xmlns:a16="http://schemas.microsoft.com/office/drawing/2014/main" id="{DACD7DF6-0E39-4323-BCA4-CDD18944A85B}"/>
              </a:ext>
            </a:extLst>
          </p:cNvPr>
          <p:cNvGrpSpPr/>
          <p:nvPr/>
        </p:nvGrpSpPr>
        <p:grpSpPr>
          <a:xfrm>
            <a:off x="7283197" y="2398955"/>
            <a:ext cx="1504090" cy="2678653"/>
            <a:chOff x="7283197" y="2777262"/>
            <a:chExt cx="1504090" cy="1913637"/>
          </a:xfrm>
        </p:grpSpPr>
        <p:sp>
          <p:nvSpPr>
            <p:cNvPr id="15" name="TextBox 14">
              <a:extLst>
                <a:ext uri="{FF2B5EF4-FFF2-40B4-BE49-F238E27FC236}">
                  <a16:creationId xmlns:a16="http://schemas.microsoft.com/office/drawing/2014/main" id="{BA6BA3F9-CB0F-49BF-AE3E-6962735C688B}"/>
                </a:ext>
              </a:extLst>
            </p:cNvPr>
            <p:cNvSpPr txBox="1"/>
            <p:nvPr/>
          </p:nvSpPr>
          <p:spPr>
            <a:xfrm>
              <a:off x="7283197" y="2777262"/>
              <a:ext cx="1504088" cy="178190"/>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16" name="TextBox 15">
              <a:extLst>
                <a:ext uri="{FF2B5EF4-FFF2-40B4-BE49-F238E27FC236}">
                  <a16:creationId xmlns:a16="http://schemas.microsoft.com/office/drawing/2014/main" id="{F43F82B7-9606-4E04-99B5-F942B63C208E}"/>
                </a:ext>
              </a:extLst>
            </p:cNvPr>
            <p:cNvSpPr txBox="1"/>
            <p:nvPr/>
          </p:nvSpPr>
          <p:spPr>
            <a:xfrm>
              <a:off x="7283198" y="4512709"/>
              <a:ext cx="1504088" cy="178190"/>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17" name="TextBox 16">
              <a:extLst>
                <a:ext uri="{FF2B5EF4-FFF2-40B4-BE49-F238E27FC236}">
                  <a16:creationId xmlns:a16="http://schemas.microsoft.com/office/drawing/2014/main" id="{B922F245-0A19-4CEE-ADE1-1C482A6EA9AB}"/>
                </a:ext>
              </a:extLst>
            </p:cNvPr>
            <p:cNvSpPr txBox="1"/>
            <p:nvPr/>
          </p:nvSpPr>
          <p:spPr>
            <a:xfrm>
              <a:off x="7283199" y="3066503"/>
              <a:ext cx="1504088" cy="178190"/>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18" name="TextBox 17">
              <a:extLst>
                <a:ext uri="{FF2B5EF4-FFF2-40B4-BE49-F238E27FC236}">
                  <a16:creationId xmlns:a16="http://schemas.microsoft.com/office/drawing/2014/main" id="{1BE56663-35BC-427D-8F12-49B84C24ACEE}"/>
                </a:ext>
              </a:extLst>
            </p:cNvPr>
            <p:cNvSpPr txBox="1"/>
            <p:nvPr/>
          </p:nvSpPr>
          <p:spPr>
            <a:xfrm>
              <a:off x="7283199" y="3355744"/>
              <a:ext cx="1504088" cy="178190"/>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19" name="TextBox 18">
              <a:extLst>
                <a:ext uri="{FF2B5EF4-FFF2-40B4-BE49-F238E27FC236}">
                  <a16:creationId xmlns:a16="http://schemas.microsoft.com/office/drawing/2014/main" id="{41D74236-FFD8-4813-8929-A1D3DEBD77A3}"/>
                </a:ext>
              </a:extLst>
            </p:cNvPr>
            <p:cNvSpPr txBox="1"/>
            <p:nvPr/>
          </p:nvSpPr>
          <p:spPr>
            <a:xfrm>
              <a:off x="7283199" y="3934227"/>
              <a:ext cx="1504088" cy="178190"/>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20" name="TextBox 19">
              <a:extLst>
                <a:ext uri="{FF2B5EF4-FFF2-40B4-BE49-F238E27FC236}">
                  <a16:creationId xmlns:a16="http://schemas.microsoft.com/office/drawing/2014/main" id="{B0A5F41F-5C7A-491F-B929-07F77EBCAE46}"/>
                </a:ext>
              </a:extLst>
            </p:cNvPr>
            <p:cNvSpPr txBox="1"/>
            <p:nvPr/>
          </p:nvSpPr>
          <p:spPr>
            <a:xfrm>
              <a:off x="7283199" y="3644985"/>
              <a:ext cx="1504088" cy="178190"/>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21" name="TextBox 20">
              <a:extLst>
                <a:ext uri="{FF2B5EF4-FFF2-40B4-BE49-F238E27FC236}">
                  <a16:creationId xmlns:a16="http://schemas.microsoft.com/office/drawing/2014/main" id="{E5BB6A9A-E051-4333-B1CE-9B039D809AC6}"/>
                </a:ext>
              </a:extLst>
            </p:cNvPr>
            <p:cNvSpPr txBox="1"/>
            <p:nvPr/>
          </p:nvSpPr>
          <p:spPr>
            <a:xfrm>
              <a:off x="7283199" y="4223468"/>
              <a:ext cx="1504088" cy="178190"/>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grpSp>
      <p:grpSp>
        <p:nvGrpSpPr>
          <p:cNvPr id="31" name="Group 30">
            <a:extLst>
              <a:ext uri="{FF2B5EF4-FFF2-40B4-BE49-F238E27FC236}">
                <a16:creationId xmlns:a16="http://schemas.microsoft.com/office/drawing/2014/main" id="{F5E662D9-C454-46C1-827B-075ED0E28CB5}"/>
              </a:ext>
            </a:extLst>
          </p:cNvPr>
          <p:cNvGrpSpPr/>
          <p:nvPr/>
        </p:nvGrpSpPr>
        <p:grpSpPr>
          <a:xfrm>
            <a:off x="269779" y="1319514"/>
            <a:ext cx="8601375" cy="565612"/>
            <a:chOff x="269779" y="1851953"/>
            <a:chExt cx="7067545" cy="565612"/>
          </a:xfrm>
        </p:grpSpPr>
        <p:grpSp>
          <p:nvGrpSpPr>
            <p:cNvPr id="32" name="Group 31">
              <a:extLst>
                <a:ext uri="{FF2B5EF4-FFF2-40B4-BE49-F238E27FC236}">
                  <a16:creationId xmlns:a16="http://schemas.microsoft.com/office/drawing/2014/main" id="{36E40BE3-DC80-40FC-997A-D05F08D6B64F}"/>
                </a:ext>
              </a:extLst>
            </p:cNvPr>
            <p:cNvGrpSpPr/>
            <p:nvPr/>
          </p:nvGrpSpPr>
          <p:grpSpPr>
            <a:xfrm>
              <a:off x="272307" y="1851953"/>
              <a:ext cx="7065017" cy="226468"/>
              <a:chOff x="363795" y="1220318"/>
              <a:chExt cx="6593568" cy="370849"/>
            </a:xfrm>
          </p:grpSpPr>
          <p:sp>
            <p:nvSpPr>
              <p:cNvPr id="35" name="TextBox 34">
                <a:extLst>
                  <a:ext uri="{FF2B5EF4-FFF2-40B4-BE49-F238E27FC236}">
                    <a16:creationId xmlns:a16="http://schemas.microsoft.com/office/drawing/2014/main" id="{A3334633-E53C-4177-9BD9-F1EA5FC71AD9}"/>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rPr>
                  <a:t>Lorem ipsum dolor sit amet, consectetur</a:t>
                </a:r>
                <a:endParaRPr lang="en-PH" sz="1400" b="1" dirty="0">
                  <a:solidFill>
                    <a:schemeClr val="accent1"/>
                  </a:solidFill>
                </a:endParaRPr>
              </a:p>
            </p:txBody>
          </p:sp>
          <p:cxnSp>
            <p:nvCxnSpPr>
              <p:cNvPr id="36" name="Straight Connector 35">
                <a:extLst>
                  <a:ext uri="{FF2B5EF4-FFF2-40B4-BE49-F238E27FC236}">
                    <a16:creationId xmlns:a16="http://schemas.microsoft.com/office/drawing/2014/main" id="{5A4061FA-B762-44C8-BC5A-9E5F4261160D}"/>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ee4pContent4">
              <a:extLst>
                <a:ext uri="{FF2B5EF4-FFF2-40B4-BE49-F238E27FC236}">
                  <a16:creationId xmlns:a16="http://schemas.microsoft.com/office/drawing/2014/main" id="{81F066C2-92C5-4352-A7EA-67958ED627A1}"/>
                </a:ext>
              </a:extLst>
            </p:cNvPr>
            <p:cNvSpPr txBox="1"/>
            <p:nvPr/>
          </p:nvSpPr>
          <p:spPr>
            <a:xfrm>
              <a:off x="269779" y="2118361"/>
              <a:ext cx="7065017"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2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Ut tempor, quam et mattis pulvinar, mauris ligula suscipit arcu, sed elementum diam leo at magna. </a:t>
              </a:r>
              <a:endParaRPr lang="en-PH" sz="1050" dirty="0">
                <a:solidFill>
                  <a:schemeClr val="tx1"/>
                </a:solidFill>
                <a:latin typeface="+mn-lt"/>
              </a:endParaRPr>
            </a:p>
          </p:txBody>
        </p:sp>
      </p:grpSp>
    </p:spTree>
    <p:extLst>
      <p:ext uri="{BB962C8B-B14F-4D97-AF65-F5344CB8AC3E}">
        <p14:creationId xmlns:p14="http://schemas.microsoft.com/office/powerpoint/2010/main" val="48970676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3">
            <a:extLst>
              <a:ext uri="{FF2B5EF4-FFF2-40B4-BE49-F238E27FC236}">
                <a16:creationId xmlns:a16="http://schemas.microsoft.com/office/drawing/2014/main" id="{11D88191-2F83-40E6-B565-3FBE1AD87711}"/>
              </a:ext>
            </a:extLst>
          </p:cNvPr>
          <p:cNvGraphicFramePr>
            <a:graphicFrameLocks noGrp="1"/>
          </p:cNvGraphicFramePr>
          <p:nvPr>
            <p:extLst>
              <p:ext uri="{D42A27DB-BD31-4B8C-83A1-F6EECF244321}">
                <p14:modId xmlns:p14="http://schemas.microsoft.com/office/powerpoint/2010/main" val="1921764403"/>
              </p:ext>
            </p:extLst>
          </p:nvPr>
        </p:nvGraphicFramePr>
        <p:xfrm>
          <a:off x="299974" y="2334553"/>
          <a:ext cx="8548873" cy="2819341"/>
        </p:xfrm>
        <a:graphic>
          <a:graphicData uri="http://schemas.openxmlformats.org/drawingml/2006/table">
            <a:tbl>
              <a:tblPr firstRow="1" bandRow="1">
                <a:tableStyleId>{5C22544A-7EE6-4342-B048-85BDC9FD1C3A}</a:tableStyleId>
              </a:tblPr>
              <a:tblGrid>
                <a:gridCol w="3471914">
                  <a:extLst>
                    <a:ext uri="{9D8B030D-6E8A-4147-A177-3AD203B41FA5}">
                      <a16:colId xmlns:a16="http://schemas.microsoft.com/office/drawing/2014/main" val="1131512893"/>
                    </a:ext>
                  </a:extLst>
                </a:gridCol>
                <a:gridCol w="1605045">
                  <a:extLst>
                    <a:ext uri="{9D8B030D-6E8A-4147-A177-3AD203B41FA5}">
                      <a16:colId xmlns:a16="http://schemas.microsoft.com/office/drawing/2014/main" val="513458626"/>
                    </a:ext>
                  </a:extLst>
                </a:gridCol>
                <a:gridCol w="3471914">
                  <a:extLst>
                    <a:ext uri="{9D8B030D-6E8A-4147-A177-3AD203B41FA5}">
                      <a16:colId xmlns:a16="http://schemas.microsoft.com/office/drawing/2014/main" val="1546675198"/>
                    </a:ext>
                  </a:extLst>
                </a:gridCol>
              </a:tblGrid>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0" marR="68580" marT="34290" marB="34290" anchor="ctr">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0" marR="68580" marT="34290" marB="3429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B w="12700" cap="flat" cmpd="sng" algn="ctr">
                      <a:solidFill>
                        <a:schemeClr val="tx1">
                          <a:lumMod val="50000"/>
                          <a:lumOff val="50000"/>
                        </a:schemeClr>
                      </a:solidFill>
                      <a:prstDash val="solid"/>
                      <a:round/>
                      <a:headEnd type="none" w="med" len="med"/>
                      <a:tailEnd type="none" w="med" len="med"/>
                    </a:lnB>
                    <a:solidFill>
                      <a:schemeClr val="bg2"/>
                    </a:solidFill>
                  </a:tcPr>
                </a:tc>
                <a:extLst>
                  <a:ext uri="{0D108BD9-81ED-4DB2-BD59-A6C34878D82A}">
                    <a16:rowId xmlns:a16="http://schemas.microsoft.com/office/drawing/2014/main" val="2463996664"/>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0" marR="68580" marT="34290" marB="3429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52774500"/>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0" marR="68580" marT="34290" marB="3429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extLst>
                  <a:ext uri="{0D108BD9-81ED-4DB2-BD59-A6C34878D82A}">
                    <a16:rowId xmlns:a16="http://schemas.microsoft.com/office/drawing/2014/main" val="423135687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0" marR="68580" marT="34290" marB="3429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606910959"/>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0" marR="68580" marT="34290" marB="3429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extLst>
                  <a:ext uri="{0D108BD9-81ED-4DB2-BD59-A6C34878D82A}">
                    <a16:rowId xmlns:a16="http://schemas.microsoft.com/office/drawing/2014/main" val="248910360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0" marR="68580" marT="34290" marB="3429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028140002"/>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mn-lt"/>
                        <a:ea typeface="+mn-ea"/>
                        <a:cs typeface="+mn-cs"/>
                      </a:endParaRPr>
                    </a:p>
                  </a:txBody>
                  <a:tcPr marL="0" marR="68580" marT="34290" marB="3429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solidFill>
                      <a:schemeClr val="bg2"/>
                    </a:solidFill>
                  </a:tcPr>
                </a:tc>
                <a:extLst>
                  <a:ext uri="{0D108BD9-81ED-4DB2-BD59-A6C34878D82A}">
                    <a16:rowId xmlns:a16="http://schemas.microsoft.com/office/drawing/2014/main" val="3771464742"/>
                  </a:ext>
                </a:extLst>
              </a:tr>
            </a:tbl>
          </a:graphicData>
        </a:graphic>
      </p:graphicFrame>
      <p:sp>
        <p:nvSpPr>
          <p:cNvPr id="3" name="Title 2">
            <a:extLst>
              <a:ext uri="{FF2B5EF4-FFF2-40B4-BE49-F238E27FC236}">
                <a16:creationId xmlns:a16="http://schemas.microsoft.com/office/drawing/2014/main" id="{E70AFBB8-4C4A-4621-9DB8-EE256B7CED04}"/>
              </a:ext>
            </a:extLst>
          </p:cNvPr>
          <p:cNvSpPr>
            <a:spLocks noGrp="1"/>
          </p:cNvSpPr>
          <p:nvPr>
            <p:ph type="title"/>
          </p:nvPr>
        </p:nvSpPr>
        <p:spPr>
          <a:xfrm>
            <a:off x="295153" y="102266"/>
            <a:ext cx="8576001" cy="812134"/>
          </a:xfrm>
        </p:spPr>
        <p:txBody>
          <a:bodyPr>
            <a:normAutofit/>
          </a:bodyPr>
          <a:lstStyle/>
          <a:p>
            <a:r>
              <a:rPr lang="en-US" dirty="0"/>
              <a:t>Two Horizontal Bar Charts</a:t>
            </a:r>
          </a:p>
        </p:txBody>
      </p:sp>
      <p:sp>
        <p:nvSpPr>
          <p:cNvPr id="5" name="Slide Number Placeholder 4">
            <a:extLst>
              <a:ext uri="{FF2B5EF4-FFF2-40B4-BE49-F238E27FC236}">
                <a16:creationId xmlns:a16="http://schemas.microsoft.com/office/drawing/2014/main" id="{1AAD1FA2-D364-4EC5-BA88-24CD2CB4324C}"/>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221</a:t>
            </a:fld>
            <a:endParaRPr lang="en-PH" dirty="0"/>
          </a:p>
        </p:txBody>
      </p:sp>
      <p:graphicFrame>
        <p:nvGraphicFramePr>
          <p:cNvPr id="12" name="Chart 11">
            <a:extLst>
              <a:ext uri="{FF2B5EF4-FFF2-40B4-BE49-F238E27FC236}">
                <a16:creationId xmlns:a16="http://schemas.microsoft.com/office/drawing/2014/main" id="{5E14D513-BF2F-4303-AA09-754B1775318D}"/>
              </a:ext>
            </a:extLst>
          </p:cNvPr>
          <p:cNvGraphicFramePr/>
          <p:nvPr>
            <p:extLst>
              <p:ext uri="{D42A27DB-BD31-4B8C-83A1-F6EECF244321}">
                <p14:modId xmlns:p14="http://schemas.microsoft.com/office/powerpoint/2010/main" val="3272685662"/>
              </p:ext>
            </p:extLst>
          </p:nvPr>
        </p:nvGraphicFramePr>
        <p:xfrm>
          <a:off x="272846" y="2192416"/>
          <a:ext cx="3296382" cy="360571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a:extLst>
              <a:ext uri="{FF2B5EF4-FFF2-40B4-BE49-F238E27FC236}">
                <a16:creationId xmlns:a16="http://schemas.microsoft.com/office/drawing/2014/main" id="{F53B64AC-28BD-423B-8822-C99B9984CA08}"/>
              </a:ext>
            </a:extLst>
          </p:cNvPr>
          <p:cNvGraphicFramePr/>
          <p:nvPr>
            <p:extLst>
              <p:ext uri="{D42A27DB-BD31-4B8C-83A1-F6EECF244321}">
                <p14:modId xmlns:p14="http://schemas.microsoft.com/office/powerpoint/2010/main" val="2039555384"/>
              </p:ext>
            </p:extLst>
          </p:nvPr>
        </p:nvGraphicFramePr>
        <p:xfrm>
          <a:off x="5552465" y="2192418"/>
          <a:ext cx="3296382" cy="3605712"/>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308CB5E9-2A79-4B84-ADA0-F85C56242A50}"/>
              </a:ext>
            </a:extLst>
          </p:cNvPr>
          <p:cNvSpPr txBox="1"/>
          <p:nvPr/>
        </p:nvSpPr>
        <p:spPr>
          <a:xfrm>
            <a:off x="3760470" y="2031769"/>
            <a:ext cx="1611630" cy="292391"/>
          </a:xfrm>
          <a:prstGeom prst="rect">
            <a:avLst/>
          </a:prstGeom>
          <a:solidFill>
            <a:schemeClr val="accent5">
              <a:lumMod val="60000"/>
              <a:lumOff val="40000"/>
            </a:schemeClr>
          </a:solidFill>
        </p:spPr>
        <p:txBody>
          <a:bodyPr wrap="square" lIns="0" tIns="0" rIns="0" bIns="0" rtlCol="0" anchor="ctr">
            <a:noAutofit/>
          </a:bodyPr>
          <a:lstStyle/>
          <a:p>
            <a:pPr algn="ctr"/>
            <a:r>
              <a:rPr lang="en-US" sz="1200" b="1" dirty="0">
                <a:latin typeface="+mj-lt"/>
              </a:rPr>
              <a:t>Chart Title</a:t>
            </a:r>
            <a:endParaRPr lang="en-PH" sz="1200" b="1" dirty="0">
              <a:latin typeface="+mj-lt"/>
            </a:endParaRPr>
          </a:p>
        </p:txBody>
      </p:sp>
      <p:sp>
        <p:nvSpPr>
          <p:cNvPr id="26" name="TextBox 25">
            <a:extLst>
              <a:ext uri="{FF2B5EF4-FFF2-40B4-BE49-F238E27FC236}">
                <a16:creationId xmlns:a16="http://schemas.microsoft.com/office/drawing/2014/main" id="{CF8F57EC-F775-480F-B2B8-8AA01578292B}"/>
              </a:ext>
            </a:extLst>
          </p:cNvPr>
          <p:cNvSpPr txBox="1"/>
          <p:nvPr/>
        </p:nvSpPr>
        <p:spPr>
          <a:xfrm>
            <a:off x="5372100" y="2031769"/>
            <a:ext cx="3352800" cy="292391"/>
          </a:xfrm>
          <a:prstGeom prst="rect">
            <a:avLst/>
          </a:prstGeom>
          <a:solidFill>
            <a:schemeClr val="accent5">
              <a:lumMod val="20000"/>
              <a:lumOff val="80000"/>
            </a:schemeClr>
          </a:solidFill>
        </p:spPr>
        <p:txBody>
          <a:bodyPr wrap="square" lIns="0" tIns="0" rIns="0" bIns="0" rtlCol="0" anchor="ctr">
            <a:noAutofit/>
          </a:bodyPr>
          <a:lstStyle/>
          <a:p>
            <a:pPr algn="ctr"/>
            <a:r>
              <a:rPr lang="en-US" sz="1200" b="1" dirty="0">
                <a:solidFill>
                  <a:schemeClr val="accent1"/>
                </a:solidFill>
                <a:latin typeface="+mj-lt"/>
              </a:rPr>
              <a:t>Chart Title</a:t>
            </a:r>
            <a:endParaRPr lang="en-PH" sz="1200" b="1" dirty="0">
              <a:solidFill>
                <a:schemeClr val="accent1"/>
              </a:solidFill>
              <a:latin typeface="+mj-lt"/>
            </a:endParaRPr>
          </a:p>
        </p:txBody>
      </p:sp>
      <p:sp>
        <p:nvSpPr>
          <p:cNvPr id="27" name="TextBox 26">
            <a:extLst>
              <a:ext uri="{FF2B5EF4-FFF2-40B4-BE49-F238E27FC236}">
                <a16:creationId xmlns:a16="http://schemas.microsoft.com/office/drawing/2014/main" id="{9078F677-6489-43D3-88ED-704EE62B8096}"/>
              </a:ext>
            </a:extLst>
          </p:cNvPr>
          <p:cNvSpPr txBox="1"/>
          <p:nvPr/>
        </p:nvSpPr>
        <p:spPr>
          <a:xfrm>
            <a:off x="299974" y="2031769"/>
            <a:ext cx="3460496" cy="292391"/>
          </a:xfrm>
          <a:prstGeom prst="rect">
            <a:avLst/>
          </a:prstGeom>
          <a:solidFill>
            <a:schemeClr val="accent5">
              <a:lumMod val="20000"/>
              <a:lumOff val="80000"/>
            </a:schemeClr>
          </a:solidFill>
        </p:spPr>
        <p:txBody>
          <a:bodyPr wrap="square" lIns="0" tIns="0" rIns="0" bIns="0" rtlCol="0" anchor="ctr">
            <a:noAutofit/>
          </a:bodyPr>
          <a:lstStyle/>
          <a:p>
            <a:pPr algn="ctr"/>
            <a:r>
              <a:rPr lang="en-US" sz="1200" b="1" dirty="0">
                <a:solidFill>
                  <a:schemeClr val="accent1"/>
                </a:solidFill>
                <a:latin typeface="+mj-lt"/>
              </a:rPr>
              <a:t>Chart Title</a:t>
            </a:r>
            <a:endParaRPr lang="en-PH" sz="1200" b="1" dirty="0">
              <a:solidFill>
                <a:schemeClr val="accent1"/>
              </a:solidFill>
              <a:latin typeface="+mj-lt"/>
            </a:endParaRPr>
          </a:p>
        </p:txBody>
      </p:sp>
      <p:grpSp>
        <p:nvGrpSpPr>
          <p:cNvPr id="22" name="Group 21">
            <a:extLst>
              <a:ext uri="{FF2B5EF4-FFF2-40B4-BE49-F238E27FC236}">
                <a16:creationId xmlns:a16="http://schemas.microsoft.com/office/drawing/2014/main" id="{D2DAE034-C0B5-43E4-8C2D-74FC5ED7E95C}"/>
              </a:ext>
            </a:extLst>
          </p:cNvPr>
          <p:cNvGrpSpPr/>
          <p:nvPr/>
        </p:nvGrpSpPr>
        <p:grpSpPr>
          <a:xfrm>
            <a:off x="269779" y="1319514"/>
            <a:ext cx="8601375" cy="565612"/>
            <a:chOff x="269779" y="1851953"/>
            <a:chExt cx="7067545" cy="565612"/>
          </a:xfrm>
        </p:grpSpPr>
        <p:grpSp>
          <p:nvGrpSpPr>
            <p:cNvPr id="23" name="Group 22">
              <a:extLst>
                <a:ext uri="{FF2B5EF4-FFF2-40B4-BE49-F238E27FC236}">
                  <a16:creationId xmlns:a16="http://schemas.microsoft.com/office/drawing/2014/main" id="{409C5310-2E69-40B6-9998-F5442918E139}"/>
                </a:ext>
              </a:extLst>
            </p:cNvPr>
            <p:cNvGrpSpPr/>
            <p:nvPr/>
          </p:nvGrpSpPr>
          <p:grpSpPr>
            <a:xfrm>
              <a:off x="272307" y="1851953"/>
              <a:ext cx="7065017" cy="226468"/>
              <a:chOff x="363795" y="1220318"/>
              <a:chExt cx="6593568" cy="370849"/>
            </a:xfrm>
          </p:grpSpPr>
          <p:sp>
            <p:nvSpPr>
              <p:cNvPr id="29" name="TextBox 28">
                <a:extLst>
                  <a:ext uri="{FF2B5EF4-FFF2-40B4-BE49-F238E27FC236}">
                    <a16:creationId xmlns:a16="http://schemas.microsoft.com/office/drawing/2014/main" id="{FD745ABF-4D2C-427E-A61B-045C263D54E3}"/>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rPr>
                  <a:t>Lorem ipsum dolor sit amet, consectetur</a:t>
                </a:r>
                <a:endParaRPr lang="en-PH" sz="1400" b="1" dirty="0">
                  <a:solidFill>
                    <a:schemeClr val="accent1"/>
                  </a:solidFill>
                </a:endParaRPr>
              </a:p>
            </p:txBody>
          </p:sp>
          <p:cxnSp>
            <p:nvCxnSpPr>
              <p:cNvPr id="30" name="Straight Connector 29">
                <a:extLst>
                  <a:ext uri="{FF2B5EF4-FFF2-40B4-BE49-F238E27FC236}">
                    <a16:creationId xmlns:a16="http://schemas.microsoft.com/office/drawing/2014/main" id="{36B0C63D-755C-4E0B-B766-8422FCC7EF34}"/>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ee4pContent4">
              <a:extLst>
                <a:ext uri="{FF2B5EF4-FFF2-40B4-BE49-F238E27FC236}">
                  <a16:creationId xmlns:a16="http://schemas.microsoft.com/office/drawing/2014/main" id="{BFE4269E-920B-403D-B1F1-2786ED29FCF8}"/>
                </a:ext>
              </a:extLst>
            </p:cNvPr>
            <p:cNvSpPr txBox="1"/>
            <p:nvPr/>
          </p:nvSpPr>
          <p:spPr>
            <a:xfrm>
              <a:off x="269779" y="2118361"/>
              <a:ext cx="7065017"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2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Ut tempor, quam et mattis pulvinar, mauris ligula suscipit arcu, sed elementum diam leo at magna. </a:t>
              </a:r>
              <a:endParaRPr lang="en-PH" sz="1050" dirty="0">
                <a:solidFill>
                  <a:schemeClr val="tx1"/>
                </a:solidFill>
                <a:latin typeface="+mn-lt"/>
              </a:endParaRPr>
            </a:p>
          </p:txBody>
        </p:sp>
      </p:grpSp>
    </p:spTree>
    <p:extLst>
      <p:ext uri="{BB962C8B-B14F-4D97-AF65-F5344CB8AC3E}">
        <p14:creationId xmlns:p14="http://schemas.microsoft.com/office/powerpoint/2010/main" val="275626659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11B9DF-5467-42A7-A5D8-8E101E2001BD}"/>
              </a:ext>
            </a:extLst>
          </p:cNvPr>
          <p:cNvSpPr>
            <a:spLocks noGrp="1"/>
          </p:cNvSpPr>
          <p:nvPr>
            <p:ph type="title"/>
          </p:nvPr>
        </p:nvSpPr>
        <p:spPr/>
        <p:txBody>
          <a:bodyPr/>
          <a:lstStyle/>
          <a:p>
            <a:r>
              <a:rPr lang="en-US" b="1" dirty="0"/>
              <a:t>Column Chart with Insight Panel</a:t>
            </a:r>
          </a:p>
        </p:txBody>
      </p:sp>
      <p:sp>
        <p:nvSpPr>
          <p:cNvPr id="5" name="Slide Number Placeholder 4">
            <a:extLst>
              <a:ext uri="{FF2B5EF4-FFF2-40B4-BE49-F238E27FC236}">
                <a16:creationId xmlns:a16="http://schemas.microsoft.com/office/drawing/2014/main" id="{86C50084-1DBD-48B0-A1F6-BC54988518AA}"/>
              </a:ext>
            </a:extLst>
          </p:cNvPr>
          <p:cNvSpPr>
            <a:spLocks noGrp="1"/>
          </p:cNvSpPr>
          <p:nvPr>
            <p:ph type="sldNum" sz="quarter" idx="4"/>
          </p:nvPr>
        </p:nvSpPr>
        <p:spPr/>
        <p:txBody>
          <a:bodyPr>
            <a:normAutofit/>
          </a:bodyPr>
          <a:lstStyle/>
          <a:p>
            <a:fld id="{42BC4FAA-B05C-4B71-9CD7-008D1E941E8A}" type="slidenum">
              <a:rPr lang="en-PH" smtClean="0"/>
              <a:pPr/>
              <a:t>222</a:t>
            </a:fld>
            <a:endParaRPr lang="en-PH" dirty="0"/>
          </a:p>
        </p:txBody>
      </p:sp>
      <p:sp>
        <p:nvSpPr>
          <p:cNvPr id="12" name="TextBox 11">
            <a:extLst>
              <a:ext uri="{FF2B5EF4-FFF2-40B4-BE49-F238E27FC236}">
                <a16:creationId xmlns:a16="http://schemas.microsoft.com/office/drawing/2014/main" id="{A1BB0225-1B45-4242-99C7-FA93FB7C661A}"/>
              </a:ext>
            </a:extLst>
          </p:cNvPr>
          <p:cNvSpPr txBox="1"/>
          <p:nvPr/>
        </p:nvSpPr>
        <p:spPr>
          <a:xfrm>
            <a:off x="271605" y="1744124"/>
            <a:ext cx="5106280" cy="286244"/>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sp>
        <p:nvSpPr>
          <p:cNvPr id="14" name="ee4pContent4">
            <a:extLst>
              <a:ext uri="{FF2B5EF4-FFF2-40B4-BE49-F238E27FC236}">
                <a16:creationId xmlns:a16="http://schemas.microsoft.com/office/drawing/2014/main" id="{5CD22B1F-A7EB-4D74-8D22-05D67DCB723B}"/>
              </a:ext>
            </a:extLst>
          </p:cNvPr>
          <p:cNvSpPr txBox="1"/>
          <p:nvPr/>
        </p:nvSpPr>
        <p:spPr>
          <a:xfrm>
            <a:off x="269778" y="2035325"/>
            <a:ext cx="5106280" cy="28624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a:t>
            </a:r>
            <a:endParaRPr lang="en-PH" sz="1100" dirty="0">
              <a:solidFill>
                <a:schemeClr val="tx1"/>
              </a:solidFill>
              <a:latin typeface="+mn-lt"/>
            </a:endParaRPr>
          </a:p>
        </p:txBody>
      </p:sp>
      <p:graphicFrame>
        <p:nvGraphicFramePr>
          <p:cNvPr id="15" name="Chart 14">
            <a:extLst>
              <a:ext uri="{FF2B5EF4-FFF2-40B4-BE49-F238E27FC236}">
                <a16:creationId xmlns:a16="http://schemas.microsoft.com/office/drawing/2014/main" id="{18518485-3CE8-4352-B427-41077CF9695A}"/>
              </a:ext>
            </a:extLst>
          </p:cNvPr>
          <p:cNvGraphicFramePr/>
          <p:nvPr>
            <p:extLst>
              <p:ext uri="{D42A27DB-BD31-4B8C-83A1-F6EECF244321}">
                <p14:modId xmlns:p14="http://schemas.microsoft.com/office/powerpoint/2010/main" val="2289231650"/>
              </p:ext>
            </p:extLst>
          </p:nvPr>
        </p:nvGraphicFramePr>
        <p:xfrm>
          <a:off x="269780" y="2321571"/>
          <a:ext cx="6028781" cy="1417219"/>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a:extLst>
              <a:ext uri="{FF2B5EF4-FFF2-40B4-BE49-F238E27FC236}">
                <a16:creationId xmlns:a16="http://schemas.microsoft.com/office/drawing/2014/main" id="{4730C9A8-2EC4-4F83-98C3-2F6F30FB5AC1}"/>
              </a:ext>
            </a:extLst>
          </p:cNvPr>
          <p:cNvSpPr txBox="1"/>
          <p:nvPr/>
        </p:nvSpPr>
        <p:spPr>
          <a:xfrm>
            <a:off x="271605" y="3855411"/>
            <a:ext cx="5106280" cy="286244"/>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sp>
        <p:nvSpPr>
          <p:cNvPr id="17" name="ee4pContent4">
            <a:extLst>
              <a:ext uri="{FF2B5EF4-FFF2-40B4-BE49-F238E27FC236}">
                <a16:creationId xmlns:a16="http://schemas.microsoft.com/office/drawing/2014/main" id="{4BEF686A-930A-4A2A-AA6D-C16DBA8BE15B}"/>
              </a:ext>
            </a:extLst>
          </p:cNvPr>
          <p:cNvSpPr txBox="1"/>
          <p:nvPr/>
        </p:nvSpPr>
        <p:spPr>
          <a:xfrm>
            <a:off x="269778" y="4146612"/>
            <a:ext cx="5106280" cy="28624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a:t>
            </a:r>
            <a:endParaRPr lang="en-PH" sz="1100" dirty="0">
              <a:solidFill>
                <a:schemeClr val="tx1"/>
              </a:solidFill>
              <a:latin typeface="+mn-lt"/>
            </a:endParaRPr>
          </a:p>
        </p:txBody>
      </p:sp>
      <p:graphicFrame>
        <p:nvGraphicFramePr>
          <p:cNvPr id="18" name="Chart 17">
            <a:extLst>
              <a:ext uri="{FF2B5EF4-FFF2-40B4-BE49-F238E27FC236}">
                <a16:creationId xmlns:a16="http://schemas.microsoft.com/office/drawing/2014/main" id="{3B29880D-3C1D-4D88-85AC-7A7F599496CF}"/>
              </a:ext>
            </a:extLst>
          </p:cNvPr>
          <p:cNvGraphicFramePr/>
          <p:nvPr>
            <p:extLst>
              <p:ext uri="{D42A27DB-BD31-4B8C-83A1-F6EECF244321}">
                <p14:modId xmlns:p14="http://schemas.microsoft.com/office/powerpoint/2010/main" val="3979008367"/>
              </p:ext>
            </p:extLst>
          </p:nvPr>
        </p:nvGraphicFramePr>
        <p:xfrm>
          <a:off x="269780" y="4432857"/>
          <a:ext cx="6028781" cy="1417219"/>
        </p:xfrm>
        <a:graphic>
          <a:graphicData uri="http://schemas.openxmlformats.org/drawingml/2006/chart">
            <c:chart xmlns:c="http://schemas.openxmlformats.org/drawingml/2006/chart" xmlns:r="http://schemas.openxmlformats.org/officeDocument/2006/relationships" r:id="rId3"/>
          </a:graphicData>
        </a:graphic>
      </p:graphicFrame>
      <p:sp>
        <p:nvSpPr>
          <p:cNvPr id="20" name="TextBox 19">
            <a:extLst>
              <a:ext uri="{FF2B5EF4-FFF2-40B4-BE49-F238E27FC236}">
                <a16:creationId xmlns:a16="http://schemas.microsoft.com/office/drawing/2014/main" id="{E77B69B4-03AE-4194-AEB7-3F902CB9B03F}"/>
              </a:ext>
            </a:extLst>
          </p:cNvPr>
          <p:cNvSpPr txBox="1"/>
          <p:nvPr/>
        </p:nvSpPr>
        <p:spPr>
          <a:xfrm>
            <a:off x="274361" y="1319511"/>
            <a:ext cx="6068393" cy="286244"/>
          </a:xfrm>
          <a:prstGeom prst="rect">
            <a:avLst/>
          </a:prstGeom>
          <a:noFill/>
        </p:spPr>
        <p:txBody>
          <a:bodyPr wrap="square" lIns="0" tIns="0" rIns="0" bIns="0" rtlCol="0" anchor="ctr">
            <a:noAutofit/>
          </a:bodyPr>
          <a:lstStyle/>
          <a:p>
            <a:r>
              <a:rPr lang="en-US" b="1" dirty="0">
                <a:solidFill>
                  <a:schemeClr val="accent1"/>
                </a:solidFill>
                <a:latin typeface="+mj-lt"/>
              </a:rPr>
              <a:t>Header</a:t>
            </a:r>
            <a:endParaRPr lang="en-PH" b="1" dirty="0">
              <a:solidFill>
                <a:schemeClr val="accent1"/>
              </a:solidFill>
              <a:latin typeface="+mj-lt"/>
            </a:endParaRPr>
          </a:p>
        </p:txBody>
      </p:sp>
      <p:sp>
        <p:nvSpPr>
          <p:cNvPr id="26" name="TextBox 25">
            <a:extLst>
              <a:ext uri="{FF2B5EF4-FFF2-40B4-BE49-F238E27FC236}">
                <a16:creationId xmlns:a16="http://schemas.microsoft.com/office/drawing/2014/main" id="{8C0987B1-C341-43CC-B7E5-826FF4E80CD9}"/>
              </a:ext>
            </a:extLst>
          </p:cNvPr>
          <p:cNvSpPr txBox="1"/>
          <p:nvPr/>
        </p:nvSpPr>
        <p:spPr>
          <a:xfrm>
            <a:off x="6872812" y="1526396"/>
            <a:ext cx="1885664" cy="198850"/>
          </a:xfrm>
          <a:prstGeom prst="rect">
            <a:avLst/>
          </a:prstGeom>
          <a:noFill/>
        </p:spPr>
        <p:txBody>
          <a:bodyPr wrap="square" lIns="0" tIns="0" rIns="0" bIns="0" rtlCol="0" anchor="b">
            <a:noAutofit/>
          </a:bodyPr>
          <a:lstStyle/>
          <a:p>
            <a:r>
              <a:rPr lang="en-US" sz="1400" b="1" dirty="0">
                <a:solidFill>
                  <a:schemeClr val="accent3"/>
                </a:solidFill>
                <a:latin typeface="+mj-lt"/>
              </a:rPr>
              <a:t>Key Insight</a:t>
            </a:r>
            <a:endParaRPr lang="en-PH" sz="1400" b="1" dirty="0">
              <a:solidFill>
                <a:schemeClr val="accent3"/>
              </a:solidFill>
              <a:latin typeface="+mj-lt"/>
            </a:endParaRPr>
          </a:p>
        </p:txBody>
      </p:sp>
      <p:sp>
        <p:nvSpPr>
          <p:cNvPr id="27" name="TextBox 26">
            <a:extLst>
              <a:ext uri="{FF2B5EF4-FFF2-40B4-BE49-F238E27FC236}">
                <a16:creationId xmlns:a16="http://schemas.microsoft.com/office/drawing/2014/main" id="{76E3CD62-23B9-46AE-9211-B049F7641EA0}"/>
              </a:ext>
            </a:extLst>
          </p:cNvPr>
          <p:cNvSpPr txBox="1"/>
          <p:nvPr/>
        </p:nvSpPr>
        <p:spPr>
          <a:xfrm>
            <a:off x="6872809" y="1851949"/>
            <a:ext cx="2012447" cy="3588152"/>
          </a:xfrm>
          <a:prstGeom prst="rect">
            <a:avLst/>
          </a:prstGeom>
          <a:noFill/>
        </p:spPr>
        <p:txBody>
          <a:bodyPr wrap="square" lIns="0" tIns="0" rIns="0" bIns="0" rtlCol="0" anchor="t">
            <a:noAutofit/>
          </a:bodyPr>
          <a:lstStyle/>
          <a:p>
            <a:r>
              <a:rPr lang="en-US" sz="1000" dirty="0">
                <a:solidFill>
                  <a:schemeClr val="bg1"/>
                </a:solidFil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p>
          <a:p>
            <a:r>
              <a:rPr lang="en-US" sz="1000" dirty="0">
                <a:solidFill>
                  <a:schemeClr val="bg1"/>
                </a:solidFill>
              </a:rPr>
              <a:t> </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endParaRPr lang="en-US" sz="1000" dirty="0">
              <a:solidFill>
                <a:schemeClr val="bg1"/>
              </a:solidFill>
            </a:endParaRPr>
          </a:p>
        </p:txBody>
      </p:sp>
      <p:cxnSp>
        <p:nvCxnSpPr>
          <p:cNvPr id="28" name="Straight Connector 27">
            <a:extLst>
              <a:ext uri="{FF2B5EF4-FFF2-40B4-BE49-F238E27FC236}">
                <a16:creationId xmlns:a16="http://schemas.microsoft.com/office/drawing/2014/main" id="{20383491-D4D0-4ADB-BF53-798DCBE2DEDE}"/>
              </a:ext>
            </a:extLst>
          </p:cNvPr>
          <p:cNvCxnSpPr/>
          <p:nvPr/>
        </p:nvCxnSpPr>
        <p:spPr>
          <a:xfrm>
            <a:off x="6872812" y="1797390"/>
            <a:ext cx="201244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29" name="Graphic 28" descr="Single gear with solid fill">
            <a:extLst>
              <a:ext uri="{FF2B5EF4-FFF2-40B4-BE49-F238E27FC236}">
                <a16:creationId xmlns:a16="http://schemas.microsoft.com/office/drawing/2014/main" id="{C8F3DFB1-12D0-437E-996E-96B05F5F2D8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872809" y="1075562"/>
            <a:ext cx="414759" cy="414759"/>
          </a:xfrm>
          <a:prstGeom prst="rect">
            <a:avLst/>
          </a:prstGeom>
        </p:spPr>
      </p:pic>
    </p:spTree>
    <p:extLst>
      <p:ext uri="{BB962C8B-B14F-4D97-AF65-F5344CB8AC3E}">
        <p14:creationId xmlns:p14="http://schemas.microsoft.com/office/powerpoint/2010/main" val="4166209517"/>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11B9DF-5467-42A7-A5D8-8E101E2001BD}"/>
              </a:ext>
            </a:extLst>
          </p:cNvPr>
          <p:cNvSpPr>
            <a:spLocks noGrp="1"/>
          </p:cNvSpPr>
          <p:nvPr>
            <p:ph type="title"/>
          </p:nvPr>
        </p:nvSpPr>
        <p:spPr/>
        <p:txBody>
          <a:bodyPr/>
          <a:lstStyle/>
          <a:p>
            <a:r>
              <a:rPr lang="en-US" b="1" dirty="0"/>
              <a:t>Two Charts with Stat Panel</a:t>
            </a:r>
          </a:p>
        </p:txBody>
      </p:sp>
      <p:sp>
        <p:nvSpPr>
          <p:cNvPr id="6" name="Slide Number Placeholder 5">
            <a:extLst>
              <a:ext uri="{FF2B5EF4-FFF2-40B4-BE49-F238E27FC236}">
                <a16:creationId xmlns:a16="http://schemas.microsoft.com/office/drawing/2014/main" id="{B47AFB21-BB50-428F-BEAE-DEF0E98BB174}"/>
              </a:ext>
            </a:extLst>
          </p:cNvPr>
          <p:cNvSpPr>
            <a:spLocks noGrp="1"/>
          </p:cNvSpPr>
          <p:nvPr>
            <p:ph type="sldNum" sz="quarter" idx="4"/>
          </p:nvPr>
        </p:nvSpPr>
        <p:spPr/>
        <p:txBody>
          <a:bodyPr>
            <a:normAutofit/>
          </a:bodyPr>
          <a:lstStyle/>
          <a:p>
            <a:fld id="{42BC4FAA-B05C-4B71-9CD7-008D1E941E8A}" type="slidenum">
              <a:rPr lang="en-PH" smtClean="0"/>
              <a:pPr/>
              <a:t>223</a:t>
            </a:fld>
            <a:endParaRPr lang="en-PH" dirty="0"/>
          </a:p>
        </p:txBody>
      </p:sp>
      <p:grpSp>
        <p:nvGrpSpPr>
          <p:cNvPr id="3" name="Group 2">
            <a:extLst>
              <a:ext uri="{FF2B5EF4-FFF2-40B4-BE49-F238E27FC236}">
                <a16:creationId xmlns:a16="http://schemas.microsoft.com/office/drawing/2014/main" id="{FA577E32-4298-4F76-A365-AB440A57D37B}"/>
              </a:ext>
            </a:extLst>
          </p:cNvPr>
          <p:cNvGrpSpPr/>
          <p:nvPr/>
        </p:nvGrpSpPr>
        <p:grpSpPr>
          <a:xfrm>
            <a:off x="6919447" y="5041676"/>
            <a:ext cx="1881611" cy="978124"/>
            <a:chOff x="9227219" y="5100827"/>
            <a:chExt cx="2599943" cy="1087637"/>
          </a:xfrm>
        </p:grpSpPr>
        <p:sp>
          <p:nvSpPr>
            <p:cNvPr id="19" name="TextBox 18">
              <a:extLst>
                <a:ext uri="{FF2B5EF4-FFF2-40B4-BE49-F238E27FC236}">
                  <a16:creationId xmlns:a16="http://schemas.microsoft.com/office/drawing/2014/main" id="{FB86A14E-C13B-4182-B1B6-C5ED669985C2}"/>
                </a:ext>
              </a:extLst>
            </p:cNvPr>
            <p:cNvSpPr txBox="1"/>
            <p:nvPr/>
          </p:nvSpPr>
          <p:spPr>
            <a:xfrm>
              <a:off x="9227219" y="5644645"/>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20" name="TextBox 19">
              <a:extLst>
                <a:ext uri="{FF2B5EF4-FFF2-40B4-BE49-F238E27FC236}">
                  <a16:creationId xmlns:a16="http://schemas.microsoft.com/office/drawing/2014/main" id="{7E5A1562-7539-4342-8BAA-04D177DE4F5C}"/>
                </a:ext>
              </a:extLst>
            </p:cNvPr>
            <p:cNvSpPr txBox="1"/>
            <p:nvPr/>
          </p:nvSpPr>
          <p:spPr>
            <a:xfrm>
              <a:off x="9227219" y="5100827"/>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2" name="Group 1">
            <a:extLst>
              <a:ext uri="{FF2B5EF4-FFF2-40B4-BE49-F238E27FC236}">
                <a16:creationId xmlns:a16="http://schemas.microsoft.com/office/drawing/2014/main" id="{4B1D37E6-E415-4E1F-978B-72EAB492DDBB}"/>
              </a:ext>
            </a:extLst>
          </p:cNvPr>
          <p:cNvGrpSpPr/>
          <p:nvPr/>
        </p:nvGrpSpPr>
        <p:grpSpPr>
          <a:xfrm>
            <a:off x="6919447" y="3747196"/>
            <a:ext cx="1881611" cy="978124"/>
            <a:chOff x="9227219" y="3688716"/>
            <a:chExt cx="2599943" cy="1087637"/>
          </a:xfrm>
        </p:grpSpPr>
        <p:sp>
          <p:nvSpPr>
            <p:cNvPr id="25" name="TextBox 24">
              <a:extLst>
                <a:ext uri="{FF2B5EF4-FFF2-40B4-BE49-F238E27FC236}">
                  <a16:creationId xmlns:a16="http://schemas.microsoft.com/office/drawing/2014/main" id="{A48BE7BC-3840-4C97-B321-9D5AA47088B8}"/>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26" name="TextBox 25">
              <a:extLst>
                <a:ext uri="{FF2B5EF4-FFF2-40B4-BE49-F238E27FC236}">
                  <a16:creationId xmlns:a16="http://schemas.microsoft.com/office/drawing/2014/main" id="{350744AC-D0BB-45F8-961B-D152F2FBF9A9}"/>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27" name="Group 26">
            <a:extLst>
              <a:ext uri="{FF2B5EF4-FFF2-40B4-BE49-F238E27FC236}">
                <a16:creationId xmlns:a16="http://schemas.microsoft.com/office/drawing/2014/main" id="{24568BFF-54D0-4641-8EA3-7A56F72C3479}"/>
              </a:ext>
            </a:extLst>
          </p:cNvPr>
          <p:cNvGrpSpPr/>
          <p:nvPr/>
        </p:nvGrpSpPr>
        <p:grpSpPr>
          <a:xfrm>
            <a:off x="6919447" y="2452718"/>
            <a:ext cx="1881611" cy="978124"/>
            <a:chOff x="9227219" y="3688716"/>
            <a:chExt cx="2599943" cy="1087637"/>
          </a:xfrm>
        </p:grpSpPr>
        <p:sp>
          <p:nvSpPr>
            <p:cNvPr id="28" name="TextBox 27">
              <a:extLst>
                <a:ext uri="{FF2B5EF4-FFF2-40B4-BE49-F238E27FC236}">
                  <a16:creationId xmlns:a16="http://schemas.microsoft.com/office/drawing/2014/main" id="{75DA8827-87B3-47C0-9E59-A1EE15E12BB5}"/>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29" name="TextBox 28">
              <a:extLst>
                <a:ext uri="{FF2B5EF4-FFF2-40B4-BE49-F238E27FC236}">
                  <a16:creationId xmlns:a16="http://schemas.microsoft.com/office/drawing/2014/main" id="{F5CD94C1-E466-48F5-A7E2-0ED1F19E17D5}"/>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30" name="Group 29">
            <a:extLst>
              <a:ext uri="{FF2B5EF4-FFF2-40B4-BE49-F238E27FC236}">
                <a16:creationId xmlns:a16="http://schemas.microsoft.com/office/drawing/2014/main" id="{61828EDC-F7B7-4C9C-8C15-D99AA5DD0326}"/>
              </a:ext>
            </a:extLst>
          </p:cNvPr>
          <p:cNvGrpSpPr/>
          <p:nvPr/>
        </p:nvGrpSpPr>
        <p:grpSpPr>
          <a:xfrm>
            <a:off x="6919447" y="1158240"/>
            <a:ext cx="1881611" cy="978124"/>
            <a:chOff x="9227219" y="3688716"/>
            <a:chExt cx="2599943" cy="1087637"/>
          </a:xfrm>
        </p:grpSpPr>
        <p:sp>
          <p:nvSpPr>
            <p:cNvPr id="31" name="TextBox 30">
              <a:extLst>
                <a:ext uri="{FF2B5EF4-FFF2-40B4-BE49-F238E27FC236}">
                  <a16:creationId xmlns:a16="http://schemas.microsoft.com/office/drawing/2014/main" id="{E4EA1F9D-3AA6-4A96-8A31-394AA1613E87}"/>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32" name="TextBox 31">
              <a:extLst>
                <a:ext uri="{FF2B5EF4-FFF2-40B4-BE49-F238E27FC236}">
                  <a16:creationId xmlns:a16="http://schemas.microsoft.com/office/drawing/2014/main" id="{BD005FDF-B80B-4967-AAA7-4358110781A8}"/>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cxnSp>
        <p:nvCxnSpPr>
          <p:cNvPr id="33" name="Straight Connector 32">
            <a:extLst>
              <a:ext uri="{FF2B5EF4-FFF2-40B4-BE49-F238E27FC236}">
                <a16:creationId xmlns:a16="http://schemas.microsoft.com/office/drawing/2014/main" id="{055C55D5-1920-4909-A294-9CC7DA400CBA}"/>
              </a:ext>
            </a:extLst>
          </p:cNvPr>
          <p:cNvCxnSpPr>
            <a:cxnSpLocks/>
          </p:cNvCxnSpPr>
          <p:nvPr/>
        </p:nvCxnSpPr>
        <p:spPr>
          <a:xfrm>
            <a:off x="6892728" y="2294541"/>
            <a:ext cx="1976911"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6ED9977F-9BF1-4955-B5A7-95AD30CCF16E}"/>
              </a:ext>
            </a:extLst>
          </p:cNvPr>
          <p:cNvCxnSpPr>
            <a:cxnSpLocks/>
          </p:cNvCxnSpPr>
          <p:nvPr/>
        </p:nvCxnSpPr>
        <p:spPr>
          <a:xfrm>
            <a:off x="6892728" y="3589019"/>
            <a:ext cx="1976911"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DD531EE-AF1D-496B-8DA2-AB41931E7034}"/>
              </a:ext>
            </a:extLst>
          </p:cNvPr>
          <p:cNvCxnSpPr>
            <a:cxnSpLocks/>
          </p:cNvCxnSpPr>
          <p:nvPr/>
        </p:nvCxnSpPr>
        <p:spPr>
          <a:xfrm>
            <a:off x="6892728" y="4883497"/>
            <a:ext cx="1976911"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2E513594-1218-4FA3-AE4E-7999F6A7047D}"/>
              </a:ext>
            </a:extLst>
          </p:cNvPr>
          <p:cNvSpPr txBox="1"/>
          <p:nvPr/>
        </p:nvSpPr>
        <p:spPr>
          <a:xfrm>
            <a:off x="271605" y="1744124"/>
            <a:ext cx="5106280" cy="286244"/>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sp>
        <p:nvSpPr>
          <p:cNvPr id="37" name="ee4pContent4">
            <a:extLst>
              <a:ext uri="{FF2B5EF4-FFF2-40B4-BE49-F238E27FC236}">
                <a16:creationId xmlns:a16="http://schemas.microsoft.com/office/drawing/2014/main" id="{97A1E263-6211-4A9C-A8E6-C9D372F8094F}"/>
              </a:ext>
            </a:extLst>
          </p:cNvPr>
          <p:cNvSpPr txBox="1"/>
          <p:nvPr/>
        </p:nvSpPr>
        <p:spPr>
          <a:xfrm>
            <a:off x="269778" y="2035325"/>
            <a:ext cx="5106280" cy="28624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a:t>
            </a:r>
            <a:endParaRPr lang="en-PH" sz="1100" dirty="0">
              <a:solidFill>
                <a:schemeClr val="tx1"/>
              </a:solidFill>
              <a:latin typeface="+mn-lt"/>
            </a:endParaRPr>
          </a:p>
        </p:txBody>
      </p:sp>
      <p:graphicFrame>
        <p:nvGraphicFramePr>
          <p:cNvPr id="43" name="Chart 42">
            <a:extLst>
              <a:ext uri="{FF2B5EF4-FFF2-40B4-BE49-F238E27FC236}">
                <a16:creationId xmlns:a16="http://schemas.microsoft.com/office/drawing/2014/main" id="{B2470946-6B06-40BA-B31A-165C1D4626F4}"/>
              </a:ext>
            </a:extLst>
          </p:cNvPr>
          <p:cNvGraphicFramePr/>
          <p:nvPr>
            <p:extLst>
              <p:ext uri="{D42A27DB-BD31-4B8C-83A1-F6EECF244321}">
                <p14:modId xmlns:p14="http://schemas.microsoft.com/office/powerpoint/2010/main" val="3829899191"/>
              </p:ext>
            </p:extLst>
          </p:nvPr>
        </p:nvGraphicFramePr>
        <p:xfrm>
          <a:off x="269780" y="2321571"/>
          <a:ext cx="6028781" cy="1417219"/>
        </p:xfrm>
        <a:graphic>
          <a:graphicData uri="http://schemas.openxmlformats.org/drawingml/2006/chart">
            <c:chart xmlns:c="http://schemas.openxmlformats.org/drawingml/2006/chart" xmlns:r="http://schemas.openxmlformats.org/officeDocument/2006/relationships" r:id="rId2"/>
          </a:graphicData>
        </a:graphic>
      </p:graphicFrame>
      <p:sp>
        <p:nvSpPr>
          <p:cNvPr id="44" name="TextBox 43">
            <a:extLst>
              <a:ext uri="{FF2B5EF4-FFF2-40B4-BE49-F238E27FC236}">
                <a16:creationId xmlns:a16="http://schemas.microsoft.com/office/drawing/2014/main" id="{BF87EBF3-AA07-40C7-9FB8-7D70B4138612}"/>
              </a:ext>
            </a:extLst>
          </p:cNvPr>
          <p:cNvSpPr txBox="1"/>
          <p:nvPr/>
        </p:nvSpPr>
        <p:spPr>
          <a:xfrm>
            <a:off x="271605" y="3855411"/>
            <a:ext cx="5106280" cy="286244"/>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sp>
        <p:nvSpPr>
          <p:cNvPr id="45" name="ee4pContent4">
            <a:extLst>
              <a:ext uri="{FF2B5EF4-FFF2-40B4-BE49-F238E27FC236}">
                <a16:creationId xmlns:a16="http://schemas.microsoft.com/office/drawing/2014/main" id="{6365F53F-4112-48EC-BE7D-3203D61C26DC}"/>
              </a:ext>
            </a:extLst>
          </p:cNvPr>
          <p:cNvSpPr txBox="1"/>
          <p:nvPr/>
        </p:nvSpPr>
        <p:spPr>
          <a:xfrm>
            <a:off x="269778" y="4146612"/>
            <a:ext cx="5106280" cy="28624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a:t>
            </a:r>
            <a:endParaRPr lang="en-PH" sz="1100" dirty="0">
              <a:solidFill>
                <a:schemeClr val="tx1"/>
              </a:solidFill>
              <a:latin typeface="+mn-lt"/>
            </a:endParaRPr>
          </a:p>
        </p:txBody>
      </p:sp>
      <p:graphicFrame>
        <p:nvGraphicFramePr>
          <p:cNvPr id="46" name="Chart 45">
            <a:extLst>
              <a:ext uri="{FF2B5EF4-FFF2-40B4-BE49-F238E27FC236}">
                <a16:creationId xmlns:a16="http://schemas.microsoft.com/office/drawing/2014/main" id="{19AB67C5-83D0-4D22-B290-F0DA47C9DF9C}"/>
              </a:ext>
            </a:extLst>
          </p:cNvPr>
          <p:cNvGraphicFramePr/>
          <p:nvPr>
            <p:extLst>
              <p:ext uri="{D42A27DB-BD31-4B8C-83A1-F6EECF244321}">
                <p14:modId xmlns:p14="http://schemas.microsoft.com/office/powerpoint/2010/main" val="1130869587"/>
              </p:ext>
            </p:extLst>
          </p:nvPr>
        </p:nvGraphicFramePr>
        <p:xfrm>
          <a:off x="269780" y="4432857"/>
          <a:ext cx="6028781" cy="1417219"/>
        </p:xfrm>
        <a:graphic>
          <a:graphicData uri="http://schemas.openxmlformats.org/drawingml/2006/chart">
            <c:chart xmlns:c="http://schemas.openxmlformats.org/drawingml/2006/chart" xmlns:r="http://schemas.openxmlformats.org/officeDocument/2006/relationships" r:id="rId3"/>
          </a:graphicData>
        </a:graphic>
      </p:graphicFrame>
      <p:sp>
        <p:nvSpPr>
          <p:cNvPr id="47" name="TextBox 46">
            <a:extLst>
              <a:ext uri="{FF2B5EF4-FFF2-40B4-BE49-F238E27FC236}">
                <a16:creationId xmlns:a16="http://schemas.microsoft.com/office/drawing/2014/main" id="{20FD7856-BFCA-408B-81D4-FA31DBE99576}"/>
              </a:ext>
            </a:extLst>
          </p:cNvPr>
          <p:cNvSpPr txBox="1"/>
          <p:nvPr/>
        </p:nvSpPr>
        <p:spPr>
          <a:xfrm>
            <a:off x="274361" y="1319511"/>
            <a:ext cx="6068393" cy="286244"/>
          </a:xfrm>
          <a:prstGeom prst="rect">
            <a:avLst/>
          </a:prstGeom>
          <a:noFill/>
        </p:spPr>
        <p:txBody>
          <a:bodyPr wrap="square" lIns="0" tIns="0" rIns="0" bIns="0" rtlCol="0" anchor="ctr">
            <a:noAutofit/>
          </a:bodyPr>
          <a:lstStyle/>
          <a:p>
            <a:r>
              <a:rPr lang="en-US" b="1" dirty="0">
                <a:solidFill>
                  <a:schemeClr val="accent1"/>
                </a:solidFill>
                <a:latin typeface="+mj-lt"/>
              </a:rPr>
              <a:t>Header</a:t>
            </a:r>
            <a:endParaRPr lang="en-PH" b="1" dirty="0">
              <a:solidFill>
                <a:schemeClr val="accent1"/>
              </a:solidFill>
              <a:latin typeface="+mj-lt"/>
            </a:endParaRPr>
          </a:p>
        </p:txBody>
      </p:sp>
    </p:spTree>
    <p:extLst>
      <p:ext uri="{BB962C8B-B14F-4D97-AF65-F5344CB8AC3E}">
        <p14:creationId xmlns:p14="http://schemas.microsoft.com/office/powerpoint/2010/main" val="1725258632"/>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C72879-4A8C-4F76-870E-531A6A77AD2D}"/>
              </a:ext>
            </a:extLst>
          </p:cNvPr>
          <p:cNvSpPr>
            <a:spLocks noGrp="1"/>
          </p:cNvSpPr>
          <p:nvPr>
            <p:ph type="title"/>
          </p:nvPr>
        </p:nvSpPr>
        <p:spPr/>
        <p:txBody>
          <a:bodyPr>
            <a:normAutofit/>
          </a:bodyPr>
          <a:lstStyle/>
          <a:p>
            <a:r>
              <a:rPr lang="en-US" b="1" dirty="0"/>
              <a:t>Charts with Annotation Callouts</a:t>
            </a:r>
          </a:p>
        </p:txBody>
      </p:sp>
      <p:sp>
        <p:nvSpPr>
          <p:cNvPr id="4" name="Slide Number Placeholder 3">
            <a:extLst>
              <a:ext uri="{FF2B5EF4-FFF2-40B4-BE49-F238E27FC236}">
                <a16:creationId xmlns:a16="http://schemas.microsoft.com/office/drawing/2014/main" id="{4B3C3C19-9390-40B5-AE18-F83CB63E4D01}"/>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224</a:t>
            </a:fld>
            <a:endParaRPr lang="en-PH" dirty="0"/>
          </a:p>
        </p:txBody>
      </p:sp>
      <p:sp>
        <p:nvSpPr>
          <p:cNvPr id="5" name="Rectangle 4">
            <a:extLst>
              <a:ext uri="{FF2B5EF4-FFF2-40B4-BE49-F238E27FC236}">
                <a16:creationId xmlns:a16="http://schemas.microsoft.com/office/drawing/2014/main" id="{0FBA5B12-D259-4D2E-9E16-D5AE8A49AC22}"/>
              </a:ext>
            </a:extLst>
          </p:cNvPr>
          <p:cNvSpPr/>
          <p:nvPr/>
        </p:nvSpPr>
        <p:spPr>
          <a:xfrm>
            <a:off x="269778" y="1739452"/>
            <a:ext cx="6181264" cy="197062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12" name="TextBox 11">
            <a:extLst>
              <a:ext uri="{FF2B5EF4-FFF2-40B4-BE49-F238E27FC236}">
                <a16:creationId xmlns:a16="http://schemas.microsoft.com/office/drawing/2014/main" id="{A1BB0225-1B45-4242-99C7-FA93FB7C661A}"/>
              </a:ext>
            </a:extLst>
          </p:cNvPr>
          <p:cNvSpPr txBox="1"/>
          <p:nvPr/>
        </p:nvSpPr>
        <p:spPr>
          <a:xfrm>
            <a:off x="269778" y="1744351"/>
            <a:ext cx="6181264" cy="283091"/>
          </a:xfrm>
          <a:prstGeom prst="rect">
            <a:avLst/>
          </a:prstGeom>
          <a:solidFill>
            <a:schemeClr val="bg2">
              <a:lumMod val="90000"/>
            </a:schemeClr>
          </a:solidFill>
        </p:spPr>
        <p:txBody>
          <a:bodyPr wrap="square" lIns="108000" tIns="0" rIns="0" bIns="0" rtlCol="0" anchor="ctr">
            <a:noAutofit/>
          </a:bodyPr>
          <a:lstStyle/>
          <a:p>
            <a:r>
              <a:rPr lang="en-US" sz="1200" b="1" dirty="0">
                <a:solidFill>
                  <a:schemeClr val="accent1"/>
                </a:solidFill>
              </a:rPr>
              <a:t>Chart Title</a:t>
            </a:r>
            <a:endParaRPr lang="en-PH" sz="1200" b="1" dirty="0">
              <a:solidFill>
                <a:schemeClr val="accent1"/>
              </a:solidFill>
            </a:endParaRPr>
          </a:p>
        </p:txBody>
      </p:sp>
      <p:sp>
        <p:nvSpPr>
          <p:cNvPr id="14" name="ee4pContent4">
            <a:extLst>
              <a:ext uri="{FF2B5EF4-FFF2-40B4-BE49-F238E27FC236}">
                <a16:creationId xmlns:a16="http://schemas.microsoft.com/office/drawing/2014/main" id="{5CD22B1F-A7EB-4D74-8D22-05D67DCB723B}"/>
              </a:ext>
            </a:extLst>
          </p:cNvPr>
          <p:cNvSpPr txBox="1"/>
          <p:nvPr/>
        </p:nvSpPr>
        <p:spPr>
          <a:xfrm>
            <a:off x="376605" y="2090010"/>
            <a:ext cx="5106280" cy="18951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a:t>
            </a:r>
            <a:endParaRPr lang="en-PH" sz="1100" dirty="0">
              <a:solidFill>
                <a:schemeClr val="tx1"/>
              </a:solidFill>
              <a:latin typeface="+mn-lt"/>
            </a:endParaRPr>
          </a:p>
        </p:txBody>
      </p:sp>
      <p:graphicFrame>
        <p:nvGraphicFramePr>
          <p:cNvPr id="15" name="Chart 14">
            <a:extLst>
              <a:ext uri="{FF2B5EF4-FFF2-40B4-BE49-F238E27FC236}">
                <a16:creationId xmlns:a16="http://schemas.microsoft.com/office/drawing/2014/main" id="{18518485-3CE8-4352-B427-41077CF9695A}"/>
              </a:ext>
            </a:extLst>
          </p:cNvPr>
          <p:cNvGraphicFramePr/>
          <p:nvPr>
            <p:extLst>
              <p:ext uri="{D42A27DB-BD31-4B8C-83A1-F6EECF244321}">
                <p14:modId xmlns:p14="http://schemas.microsoft.com/office/powerpoint/2010/main" val="2115826370"/>
              </p:ext>
            </p:extLst>
          </p:nvPr>
        </p:nvGraphicFramePr>
        <p:xfrm>
          <a:off x="426212" y="2321611"/>
          <a:ext cx="5872347" cy="1173443"/>
        </p:xfrm>
        <a:graphic>
          <a:graphicData uri="http://schemas.openxmlformats.org/drawingml/2006/chart">
            <c:chart xmlns:c="http://schemas.openxmlformats.org/drawingml/2006/chart" xmlns:r="http://schemas.openxmlformats.org/officeDocument/2006/relationships" r:id="rId2"/>
          </a:graphicData>
        </a:graphic>
      </p:graphicFrame>
      <p:sp>
        <p:nvSpPr>
          <p:cNvPr id="25" name="Rectangle 24">
            <a:extLst>
              <a:ext uri="{FF2B5EF4-FFF2-40B4-BE49-F238E27FC236}">
                <a16:creationId xmlns:a16="http://schemas.microsoft.com/office/drawing/2014/main" id="{7BA462AA-428E-44B1-8B03-C791512BC58E}"/>
              </a:ext>
            </a:extLst>
          </p:cNvPr>
          <p:cNvSpPr/>
          <p:nvPr/>
        </p:nvSpPr>
        <p:spPr>
          <a:xfrm>
            <a:off x="269778" y="3879452"/>
            <a:ext cx="6181264" cy="197062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26" name="TextBox 25">
            <a:extLst>
              <a:ext uri="{FF2B5EF4-FFF2-40B4-BE49-F238E27FC236}">
                <a16:creationId xmlns:a16="http://schemas.microsoft.com/office/drawing/2014/main" id="{6DCA63FD-3F58-48B1-8FBC-0237AB123044}"/>
              </a:ext>
            </a:extLst>
          </p:cNvPr>
          <p:cNvSpPr txBox="1"/>
          <p:nvPr/>
        </p:nvSpPr>
        <p:spPr>
          <a:xfrm>
            <a:off x="269778" y="3884351"/>
            <a:ext cx="6181264" cy="283091"/>
          </a:xfrm>
          <a:prstGeom prst="rect">
            <a:avLst/>
          </a:prstGeom>
          <a:solidFill>
            <a:schemeClr val="bg2">
              <a:lumMod val="90000"/>
            </a:schemeClr>
          </a:solidFill>
        </p:spPr>
        <p:txBody>
          <a:bodyPr wrap="square" lIns="108000" tIns="0" rIns="0" bIns="0" rtlCol="0" anchor="ctr">
            <a:noAutofit/>
          </a:bodyPr>
          <a:lstStyle/>
          <a:p>
            <a:r>
              <a:rPr lang="en-US" sz="1200" b="1" dirty="0">
                <a:solidFill>
                  <a:schemeClr val="accent1"/>
                </a:solidFill>
              </a:rPr>
              <a:t>Chart Title</a:t>
            </a:r>
            <a:endParaRPr lang="en-PH" sz="1200" b="1" dirty="0">
              <a:solidFill>
                <a:schemeClr val="accent1"/>
              </a:solidFill>
            </a:endParaRPr>
          </a:p>
        </p:txBody>
      </p:sp>
      <p:sp>
        <p:nvSpPr>
          <p:cNvPr id="27" name="ee4pContent4">
            <a:extLst>
              <a:ext uri="{FF2B5EF4-FFF2-40B4-BE49-F238E27FC236}">
                <a16:creationId xmlns:a16="http://schemas.microsoft.com/office/drawing/2014/main" id="{A9BF9E1D-D915-4513-B53A-280BB3BB628B}"/>
              </a:ext>
            </a:extLst>
          </p:cNvPr>
          <p:cNvSpPr txBox="1"/>
          <p:nvPr/>
        </p:nvSpPr>
        <p:spPr>
          <a:xfrm>
            <a:off x="376605" y="4230010"/>
            <a:ext cx="5106280" cy="18951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a:t>
            </a:r>
            <a:endParaRPr lang="en-PH" sz="1100" dirty="0">
              <a:solidFill>
                <a:schemeClr val="tx1"/>
              </a:solidFill>
              <a:latin typeface="+mn-lt"/>
            </a:endParaRPr>
          </a:p>
        </p:txBody>
      </p:sp>
      <p:graphicFrame>
        <p:nvGraphicFramePr>
          <p:cNvPr id="28" name="Chart 27">
            <a:extLst>
              <a:ext uri="{FF2B5EF4-FFF2-40B4-BE49-F238E27FC236}">
                <a16:creationId xmlns:a16="http://schemas.microsoft.com/office/drawing/2014/main" id="{F48A4ADE-8909-4DCC-9E91-348D72A38333}"/>
              </a:ext>
            </a:extLst>
          </p:cNvPr>
          <p:cNvGraphicFramePr/>
          <p:nvPr>
            <p:extLst>
              <p:ext uri="{D42A27DB-BD31-4B8C-83A1-F6EECF244321}">
                <p14:modId xmlns:p14="http://schemas.microsoft.com/office/powerpoint/2010/main" val="2827168561"/>
              </p:ext>
            </p:extLst>
          </p:nvPr>
        </p:nvGraphicFramePr>
        <p:xfrm>
          <a:off x="426212" y="4461612"/>
          <a:ext cx="5872347" cy="1173443"/>
        </p:xfrm>
        <a:graphic>
          <a:graphicData uri="http://schemas.openxmlformats.org/drawingml/2006/chart">
            <c:chart xmlns:c="http://schemas.openxmlformats.org/drawingml/2006/chart" xmlns:r="http://schemas.openxmlformats.org/officeDocument/2006/relationships" r:id="rId3"/>
          </a:graphicData>
        </a:graphic>
      </p:graphicFrame>
      <p:sp>
        <p:nvSpPr>
          <p:cNvPr id="7" name="Isosceles Triangle 6">
            <a:extLst>
              <a:ext uri="{FF2B5EF4-FFF2-40B4-BE49-F238E27FC236}">
                <a16:creationId xmlns:a16="http://schemas.microsoft.com/office/drawing/2014/main" id="{CB1F6439-96F7-4A51-824B-C6C158C46E29}"/>
              </a:ext>
            </a:extLst>
          </p:cNvPr>
          <p:cNvSpPr/>
          <p:nvPr/>
        </p:nvSpPr>
        <p:spPr>
          <a:xfrm rot="5400000">
            <a:off x="6087200" y="2626461"/>
            <a:ext cx="1195958" cy="196605"/>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29" name="Isosceles Triangle 28">
            <a:extLst>
              <a:ext uri="{FF2B5EF4-FFF2-40B4-BE49-F238E27FC236}">
                <a16:creationId xmlns:a16="http://schemas.microsoft.com/office/drawing/2014/main" id="{77E73716-8D15-404A-89F8-C856E24F4F49}"/>
              </a:ext>
            </a:extLst>
          </p:cNvPr>
          <p:cNvSpPr/>
          <p:nvPr/>
        </p:nvSpPr>
        <p:spPr>
          <a:xfrm rot="5400000">
            <a:off x="6087200" y="4766462"/>
            <a:ext cx="1195958" cy="196605"/>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30" name="Group 29">
            <a:extLst>
              <a:ext uri="{FF2B5EF4-FFF2-40B4-BE49-F238E27FC236}">
                <a16:creationId xmlns:a16="http://schemas.microsoft.com/office/drawing/2014/main" id="{5F60F9F2-7D4C-4F17-8478-FFAC16F6FA76}"/>
              </a:ext>
            </a:extLst>
          </p:cNvPr>
          <p:cNvGrpSpPr/>
          <p:nvPr/>
        </p:nvGrpSpPr>
        <p:grpSpPr>
          <a:xfrm>
            <a:off x="6925565" y="2019080"/>
            <a:ext cx="1885666" cy="1411377"/>
            <a:chOff x="9234083" y="717204"/>
            <a:chExt cx="2514221" cy="1400455"/>
          </a:xfrm>
        </p:grpSpPr>
        <p:sp>
          <p:nvSpPr>
            <p:cNvPr id="31" name="TextBox 30">
              <a:extLst>
                <a:ext uri="{FF2B5EF4-FFF2-40B4-BE49-F238E27FC236}">
                  <a16:creationId xmlns:a16="http://schemas.microsoft.com/office/drawing/2014/main" id="{5667C7E3-E99E-43F5-AFF9-341F5792B569}"/>
                </a:ext>
              </a:extLst>
            </p:cNvPr>
            <p:cNvSpPr txBox="1"/>
            <p:nvPr/>
          </p:nvSpPr>
          <p:spPr>
            <a:xfrm>
              <a:off x="9234084" y="717204"/>
              <a:ext cx="2514219" cy="265133"/>
            </a:xfrm>
            <a:prstGeom prst="rect">
              <a:avLst/>
            </a:prstGeom>
            <a:noFill/>
          </p:spPr>
          <p:txBody>
            <a:bodyPr wrap="square" lIns="0" tIns="0" rIns="0" bIns="0" rtlCol="0" anchor="b">
              <a:noAutofit/>
            </a:bodyPr>
            <a:lstStyle/>
            <a:p>
              <a:r>
                <a:rPr lang="en-US" sz="1200" b="1" dirty="0">
                  <a:latin typeface="+mj-lt"/>
                </a:rPr>
                <a:t>Lorem ipsum dolor </a:t>
              </a:r>
              <a:endParaRPr lang="en-PH" sz="1200" b="1" dirty="0">
                <a:latin typeface="+mj-lt"/>
              </a:endParaRPr>
            </a:p>
          </p:txBody>
        </p:sp>
        <p:sp>
          <p:nvSpPr>
            <p:cNvPr id="32" name="TextBox 31">
              <a:extLst>
                <a:ext uri="{FF2B5EF4-FFF2-40B4-BE49-F238E27FC236}">
                  <a16:creationId xmlns:a16="http://schemas.microsoft.com/office/drawing/2014/main" id="{0B8AE965-2CFA-40CD-A730-B710CB26408A}"/>
                </a:ext>
              </a:extLst>
            </p:cNvPr>
            <p:cNvSpPr txBox="1"/>
            <p:nvPr/>
          </p:nvSpPr>
          <p:spPr>
            <a:xfrm>
              <a:off x="9234083" y="1022633"/>
              <a:ext cx="2514221" cy="1095026"/>
            </a:xfrm>
            <a:prstGeom prst="rect">
              <a:avLst/>
            </a:prstGeom>
            <a:noFill/>
          </p:spPr>
          <p:txBody>
            <a:bodyPr wrap="square" lIns="0" tIns="0" rIns="0" bIns="0" rtlCol="0" anchor="t">
              <a:noAutofit/>
            </a:bodyPr>
            <a:lstStyle/>
            <a:p>
              <a:r>
                <a:rPr lang="en-US" sz="1050" dirty="0"/>
                <a:t>Lorem ipsum dolor sit amet, consectetur adipiscing elit. Ut tempor, quam et mattis pulvinar, Lorem ipsum dolor sit amet, Ut tempor, quam et mattis pulvinar, Lorem ipsum dolor sit amet</a:t>
              </a:r>
            </a:p>
          </p:txBody>
        </p:sp>
      </p:grpSp>
      <p:grpSp>
        <p:nvGrpSpPr>
          <p:cNvPr id="33" name="Group 32">
            <a:extLst>
              <a:ext uri="{FF2B5EF4-FFF2-40B4-BE49-F238E27FC236}">
                <a16:creationId xmlns:a16="http://schemas.microsoft.com/office/drawing/2014/main" id="{15748348-2217-4F6E-B14F-FAD899BF3EE3}"/>
              </a:ext>
            </a:extLst>
          </p:cNvPr>
          <p:cNvGrpSpPr/>
          <p:nvPr/>
        </p:nvGrpSpPr>
        <p:grpSpPr>
          <a:xfrm>
            <a:off x="6925565" y="4159080"/>
            <a:ext cx="1885666" cy="1411377"/>
            <a:chOff x="9234083" y="717204"/>
            <a:chExt cx="2514221" cy="1400455"/>
          </a:xfrm>
        </p:grpSpPr>
        <p:sp>
          <p:nvSpPr>
            <p:cNvPr id="34" name="TextBox 33">
              <a:extLst>
                <a:ext uri="{FF2B5EF4-FFF2-40B4-BE49-F238E27FC236}">
                  <a16:creationId xmlns:a16="http://schemas.microsoft.com/office/drawing/2014/main" id="{CAEE7866-3B1E-4B31-BD97-BFF1C0581314}"/>
                </a:ext>
              </a:extLst>
            </p:cNvPr>
            <p:cNvSpPr txBox="1"/>
            <p:nvPr/>
          </p:nvSpPr>
          <p:spPr>
            <a:xfrm>
              <a:off x="9234084" y="717204"/>
              <a:ext cx="2514219" cy="265133"/>
            </a:xfrm>
            <a:prstGeom prst="rect">
              <a:avLst/>
            </a:prstGeom>
            <a:noFill/>
          </p:spPr>
          <p:txBody>
            <a:bodyPr wrap="square" lIns="0" tIns="0" rIns="0" bIns="0" rtlCol="0" anchor="b">
              <a:noAutofit/>
            </a:bodyPr>
            <a:lstStyle/>
            <a:p>
              <a:r>
                <a:rPr lang="en-US" sz="1200" b="1" dirty="0">
                  <a:latin typeface="+mj-lt"/>
                </a:rPr>
                <a:t>Lorem ipsum dolor </a:t>
              </a:r>
              <a:endParaRPr lang="en-PH" sz="1200" b="1" dirty="0">
                <a:latin typeface="+mj-lt"/>
              </a:endParaRPr>
            </a:p>
          </p:txBody>
        </p:sp>
        <p:sp>
          <p:nvSpPr>
            <p:cNvPr id="35" name="TextBox 34">
              <a:extLst>
                <a:ext uri="{FF2B5EF4-FFF2-40B4-BE49-F238E27FC236}">
                  <a16:creationId xmlns:a16="http://schemas.microsoft.com/office/drawing/2014/main" id="{507C7A2C-8C12-458F-AC80-985EF6902DB9}"/>
                </a:ext>
              </a:extLst>
            </p:cNvPr>
            <p:cNvSpPr txBox="1"/>
            <p:nvPr/>
          </p:nvSpPr>
          <p:spPr>
            <a:xfrm>
              <a:off x="9234083" y="1022633"/>
              <a:ext cx="2514221" cy="1095026"/>
            </a:xfrm>
            <a:prstGeom prst="rect">
              <a:avLst/>
            </a:prstGeom>
            <a:noFill/>
          </p:spPr>
          <p:txBody>
            <a:bodyPr wrap="square" lIns="0" tIns="0" rIns="0" bIns="0" rtlCol="0" anchor="t">
              <a:noAutofit/>
            </a:bodyPr>
            <a:lstStyle/>
            <a:p>
              <a:r>
                <a:rPr lang="en-US" sz="1050" dirty="0"/>
                <a:t>Lorem ipsum dolor sit amet, consectetur adipiscing elit. Ut tempor, quam et mattis pulvinar, Lorem ipsum dolor sit amet, Ut tempor, quam et mattis pulvinar, Lorem ipsum dolor sit amet</a:t>
              </a:r>
            </a:p>
          </p:txBody>
        </p:sp>
      </p:grpSp>
      <p:sp>
        <p:nvSpPr>
          <p:cNvPr id="37" name="TextBox 36">
            <a:extLst>
              <a:ext uri="{FF2B5EF4-FFF2-40B4-BE49-F238E27FC236}">
                <a16:creationId xmlns:a16="http://schemas.microsoft.com/office/drawing/2014/main" id="{0B56F0B7-430F-41B0-97CE-0348D2BCFE73}"/>
              </a:ext>
            </a:extLst>
          </p:cNvPr>
          <p:cNvSpPr txBox="1"/>
          <p:nvPr/>
        </p:nvSpPr>
        <p:spPr>
          <a:xfrm>
            <a:off x="274361" y="1319511"/>
            <a:ext cx="6068393" cy="286244"/>
          </a:xfrm>
          <a:prstGeom prst="rect">
            <a:avLst/>
          </a:prstGeom>
          <a:noFill/>
        </p:spPr>
        <p:txBody>
          <a:bodyPr wrap="square" lIns="0" tIns="0" rIns="0" bIns="0" rtlCol="0" anchor="ctr">
            <a:noAutofit/>
          </a:bodyPr>
          <a:lstStyle/>
          <a:p>
            <a:r>
              <a:rPr lang="en-US" b="1" dirty="0">
                <a:solidFill>
                  <a:schemeClr val="accent1"/>
                </a:solidFill>
                <a:latin typeface="+mj-lt"/>
              </a:rPr>
              <a:t>Header</a:t>
            </a:r>
            <a:endParaRPr lang="en-PH" b="1" dirty="0">
              <a:solidFill>
                <a:schemeClr val="accent1"/>
              </a:solidFill>
              <a:latin typeface="+mj-lt"/>
            </a:endParaRPr>
          </a:p>
        </p:txBody>
      </p:sp>
    </p:spTree>
    <p:extLst>
      <p:ext uri="{BB962C8B-B14F-4D97-AF65-F5344CB8AC3E}">
        <p14:creationId xmlns:p14="http://schemas.microsoft.com/office/powerpoint/2010/main" val="290699135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F8E74DD-8CFA-49F7-9376-FB28B5CA0462}"/>
              </a:ext>
            </a:extLst>
          </p:cNvPr>
          <p:cNvSpPr>
            <a:spLocks noGrp="1"/>
          </p:cNvSpPr>
          <p:nvPr>
            <p:ph type="ctrTitle"/>
          </p:nvPr>
        </p:nvSpPr>
        <p:spPr/>
        <p:txBody>
          <a:bodyPr/>
          <a:lstStyle/>
          <a:p>
            <a:r>
              <a:rPr lang="en-PH" dirty="0"/>
              <a:t>Three Column Chart Slide</a:t>
            </a:r>
          </a:p>
        </p:txBody>
      </p:sp>
    </p:spTree>
    <p:extLst>
      <p:ext uri="{BB962C8B-B14F-4D97-AF65-F5344CB8AC3E}">
        <p14:creationId xmlns:p14="http://schemas.microsoft.com/office/powerpoint/2010/main" val="2739956529"/>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Three-Chart Dashboard</a:t>
            </a:r>
          </a:p>
        </p:txBody>
      </p:sp>
      <p:sp>
        <p:nvSpPr>
          <p:cNvPr id="4" name="Slide Number Placeholder 3">
            <a:extLst>
              <a:ext uri="{FF2B5EF4-FFF2-40B4-BE49-F238E27FC236}">
                <a16:creationId xmlns:a16="http://schemas.microsoft.com/office/drawing/2014/main" id="{087FE872-2D06-469C-BDDC-079812733C2D}"/>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226</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1779237910"/>
              </p:ext>
            </p:extLst>
          </p:nvPr>
        </p:nvGraphicFramePr>
        <p:xfrm>
          <a:off x="269779" y="2025569"/>
          <a:ext cx="2719208" cy="382450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2">
            <a:extLst>
              <a:ext uri="{FF2B5EF4-FFF2-40B4-BE49-F238E27FC236}">
                <a16:creationId xmlns:a16="http://schemas.microsoft.com/office/drawing/2014/main" id="{AD0C6B85-8CD2-43A4-A19C-660053C12873}"/>
              </a:ext>
            </a:extLst>
          </p:cNvPr>
          <p:cNvGraphicFramePr/>
          <p:nvPr>
            <p:extLst>
              <p:ext uri="{D42A27DB-BD31-4B8C-83A1-F6EECF244321}">
                <p14:modId xmlns:p14="http://schemas.microsoft.com/office/powerpoint/2010/main" val="4182294316"/>
              </p:ext>
            </p:extLst>
          </p:nvPr>
        </p:nvGraphicFramePr>
        <p:xfrm>
          <a:off x="3199201" y="2025570"/>
          <a:ext cx="2719209" cy="3824509"/>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936DEBE1-E570-48B5-A237-25F21B502AB3}"/>
              </a:ext>
            </a:extLst>
          </p:cNvPr>
          <p:cNvSpPr txBox="1"/>
          <p:nvPr/>
        </p:nvSpPr>
        <p:spPr>
          <a:xfrm>
            <a:off x="271833" y="1319514"/>
            <a:ext cx="2719208"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7" name="ee4pContent4">
            <a:extLst>
              <a:ext uri="{FF2B5EF4-FFF2-40B4-BE49-F238E27FC236}">
                <a16:creationId xmlns:a16="http://schemas.microsoft.com/office/drawing/2014/main" id="{3867CB39-79D8-42C8-9DD2-2CA07827F25E}"/>
              </a:ext>
            </a:extLst>
          </p:cNvPr>
          <p:cNvSpPr txBox="1"/>
          <p:nvPr/>
        </p:nvSpPr>
        <p:spPr>
          <a:xfrm>
            <a:off x="270859" y="1533835"/>
            <a:ext cx="2719208" cy="31135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a:t>
            </a:r>
            <a:r>
              <a:rPr lang="en-US" sz="1100" dirty="0" err="1">
                <a:solidFill>
                  <a:schemeClr val="tx1"/>
                </a:solidFill>
                <a:latin typeface="+mn-lt"/>
              </a:rPr>
              <a:t>consectetur</a:t>
            </a:r>
            <a:r>
              <a:rPr lang="en-US" sz="1100" dirty="0">
                <a:solidFill>
                  <a:schemeClr val="tx1"/>
                </a:solidFill>
                <a:latin typeface="+mn-lt"/>
              </a:rPr>
              <a:t> adipiscing elit. </a:t>
            </a:r>
            <a:endParaRPr lang="en-PH" sz="1100" dirty="0">
              <a:solidFill>
                <a:schemeClr val="tx1"/>
              </a:solidFill>
              <a:latin typeface="+mn-lt"/>
            </a:endParaRPr>
          </a:p>
        </p:txBody>
      </p:sp>
      <p:sp>
        <p:nvSpPr>
          <p:cNvPr id="9" name="TextBox 8">
            <a:extLst>
              <a:ext uri="{FF2B5EF4-FFF2-40B4-BE49-F238E27FC236}">
                <a16:creationId xmlns:a16="http://schemas.microsoft.com/office/drawing/2014/main" id="{A1FC590F-B45E-4EF2-B7F6-A458AB276858}"/>
              </a:ext>
            </a:extLst>
          </p:cNvPr>
          <p:cNvSpPr txBox="1"/>
          <p:nvPr/>
        </p:nvSpPr>
        <p:spPr>
          <a:xfrm>
            <a:off x="3182216" y="1319514"/>
            <a:ext cx="2719209"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11" name="ee4pContent4">
            <a:extLst>
              <a:ext uri="{FF2B5EF4-FFF2-40B4-BE49-F238E27FC236}">
                <a16:creationId xmlns:a16="http://schemas.microsoft.com/office/drawing/2014/main" id="{74D892EC-DAC3-41FB-A0EF-373480E1F537}"/>
              </a:ext>
            </a:extLst>
          </p:cNvPr>
          <p:cNvSpPr txBox="1"/>
          <p:nvPr/>
        </p:nvSpPr>
        <p:spPr>
          <a:xfrm>
            <a:off x="3181244" y="1533837"/>
            <a:ext cx="2719209" cy="31134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t>
            </a:r>
            <a:r>
              <a:rPr lang="en-US" sz="1100" dirty="0" err="1">
                <a:solidFill>
                  <a:schemeClr val="tx1"/>
                </a:solidFill>
                <a:latin typeface="+mn-lt"/>
              </a:rPr>
              <a:t>amet</a:t>
            </a:r>
            <a:r>
              <a:rPr lang="en-US" sz="1100" dirty="0">
                <a:solidFill>
                  <a:schemeClr val="tx1"/>
                </a:solidFill>
                <a:latin typeface="+mn-lt"/>
              </a:rPr>
              <a:t>, </a:t>
            </a:r>
            <a:r>
              <a:rPr lang="en-US" sz="1100" dirty="0" err="1">
                <a:solidFill>
                  <a:schemeClr val="tx1"/>
                </a:solidFill>
                <a:latin typeface="+mn-lt"/>
              </a:rPr>
              <a:t>consectetur</a:t>
            </a:r>
            <a:r>
              <a:rPr lang="en-US" sz="1100" dirty="0">
                <a:solidFill>
                  <a:schemeClr val="tx1"/>
                </a:solidFill>
                <a:latin typeface="+mn-lt"/>
              </a:rPr>
              <a:t> adipiscing </a:t>
            </a:r>
            <a:r>
              <a:rPr lang="en-US" sz="1100" dirty="0" err="1">
                <a:solidFill>
                  <a:schemeClr val="tx1"/>
                </a:solidFill>
                <a:latin typeface="+mn-lt"/>
              </a:rPr>
              <a:t>elit</a:t>
            </a:r>
            <a:r>
              <a:rPr lang="en-US" sz="1100" dirty="0">
                <a:solidFill>
                  <a:schemeClr val="tx1"/>
                </a:solidFill>
                <a:latin typeface="+mn-lt"/>
              </a:rPr>
              <a:t>. </a:t>
            </a:r>
            <a:endParaRPr lang="en-PH" sz="1100" dirty="0">
              <a:solidFill>
                <a:schemeClr val="tx1"/>
              </a:solidFill>
              <a:latin typeface="+mn-lt"/>
            </a:endParaRPr>
          </a:p>
        </p:txBody>
      </p:sp>
      <p:sp>
        <p:nvSpPr>
          <p:cNvPr id="14" name="TextBox 13">
            <a:extLst>
              <a:ext uri="{FF2B5EF4-FFF2-40B4-BE49-F238E27FC236}">
                <a16:creationId xmlns:a16="http://schemas.microsoft.com/office/drawing/2014/main" id="{FBC73C2B-9D50-4C50-BB39-331C13EB0825}"/>
              </a:ext>
            </a:extLst>
          </p:cNvPr>
          <p:cNvSpPr txBox="1"/>
          <p:nvPr/>
        </p:nvSpPr>
        <p:spPr>
          <a:xfrm>
            <a:off x="6109586" y="1319514"/>
            <a:ext cx="2719209"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15" name="ee4pContent4">
            <a:extLst>
              <a:ext uri="{FF2B5EF4-FFF2-40B4-BE49-F238E27FC236}">
                <a16:creationId xmlns:a16="http://schemas.microsoft.com/office/drawing/2014/main" id="{3A4B1BAC-FE10-4275-A2B3-7D47DD8766B1}"/>
              </a:ext>
            </a:extLst>
          </p:cNvPr>
          <p:cNvSpPr txBox="1"/>
          <p:nvPr/>
        </p:nvSpPr>
        <p:spPr>
          <a:xfrm>
            <a:off x="6108614" y="1533837"/>
            <a:ext cx="2719209" cy="31134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t>
            </a:r>
            <a:r>
              <a:rPr lang="en-US" sz="1100" dirty="0" err="1">
                <a:solidFill>
                  <a:schemeClr val="tx1"/>
                </a:solidFill>
                <a:latin typeface="+mn-lt"/>
              </a:rPr>
              <a:t>amet</a:t>
            </a:r>
            <a:r>
              <a:rPr lang="en-US" sz="1100" dirty="0">
                <a:solidFill>
                  <a:schemeClr val="tx1"/>
                </a:solidFill>
                <a:latin typeface="+mn-lt"/>
              </a:rPr>
              <a:t>, </a:t>
            </a:r>
            <a:r>
              <a:rPr lang="en-US" sz="1100" dirty="0" err="1">
                <a:solidFill>
                  <a:schemeClr val="tx1"/>
                </a:solidFill>
                <a:latin typeface="+mn-lt"/>
              </a:rPr>
              <a:t>consectetur</a:t>
            </a:r>
            <a:r>
              <a:rPr lang="en-US" sz="1100" dirty="0">
                <a:solidFill>
                  <a:schemeClr val="tx1"/>
                </a:solidFill>
                <a:latin typeface="+mn-lt"/>
              </a:rPr>
              <a:t> adipiscing </a:t>
            </a:r>
            <a:r>
              <a:rPr lang="en-US" sz="1100" dirty="0" err="1">
                <a:solidFill>
                  <a:schemeClr val="tx1"/>
                </a:solidFill>
                <a:latin typeface="+mn-lt"/>
              </a:rPr>
              <a:t>elit</a:t>
            </a:r>
            <a:r>
              <a:rPr lang="en-US" sz="1100" dirty="0">
                <a:solidFill>
                  <a:schemeClr val="tx1"/>
                </a:solidFill>
                <a:latin typeface="+mn-lt"/>
              </a:rPr>
              <a:t>. </a:t>
            </a:r>
            <a:endParaRPr lang="en-PH" sz="1100" dirty="0">
              <a:solidFill>
                <a:schemeClr val="tx1"/>
              </a:solidFill>
              <a:latin typeface="+mn-lt"/>
            </a:endParaRPr>
          </a:p>
        </p:txBody>
      </p:sp>
      <p:graphicFrame>
        <p:nvGraphicFramePr>
          <p:cNvPr id="16" name="Chart 15">
            <a:extLst>
              <a:ext uri="{FF2B5EF4-FFF2-40B4-BE49-F238E27FC236}">
                <a16:creationId xmlns:a16="http://schemas.microsoft.com/office/drawing/2014/main" id="{99185565-0899-4091-8B27-22C5D7DE972E}"/>
              </a:ext>
            </a:extLst>
          </p:cNvPr>
          <p:cNvGraphicFramePr/>
          <p:nvPr>
            <p:extLst>
              <p:ext uri="{D42A27DB-BD31-4B8C-83A1-F6EECF244321}">
                <p14:modId xmlns:p14="http://schemas.microsoft.com/office/powerpoint/2010/main" val="1109970098"/>
              </p:ext>
            </p:extLst>
          </p:nvPr>
        </p:nvGraphicFramePr>
        <p:xfrm>
          <a:off x="6126571" y="2025570"/>
          <a:ext cx="2719209" cy="382450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276202920"/>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Three Charts with Summary</a:t>
            </a:r>
          </a:p>
        </p:txBody>
      </p:sp>
      <p:sp>
        <p:nvSpPr>
          <p:cNvPr id="4" name="Slide Number Placeholder 3">
            <a:extLst>
              <a:ext uri="{FF2B5EF4-FFF2-40B4-BE49-F238E27FC236}">
                <a16:creationId xmlns:a16="http://schemas.microsoft.com/office/drawing/2014/main" id="{D86C0CE8-54BA-456A-9B34-08C1ACE5ED66}"/>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227</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3077172661"/>
              </p:ext>
            </p:extLst>
          </p:nvPr>
        </p:nvGraphicFramePr>
        <p:xfrm>
          <a:off x="269779" y="2042811"/>
          <a:ext cx="2719208" cy="27873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2">
            <a:extLst>
              <a:ext uri="{FF2B5EF4-FFF2-40B4-BE49-F238E27FC236}">
                <a16:creationId xmlns:a16="http://schemas.microsoft.com/office/drawing/2014/main" id="{AD0C6B85-8CD2-43A4-A19C-660053C12873}"/>
              </a:ext>
            </a:extLst>
          </p:cNvPr>
          <p:cNvGraphicFramePr/>
          <p:nvPr>
            <p:extLst>
              <p:ext uri="{D42A27DB-BD31-4B8C-83A1-F6EECF244321}">
                <p14:modId xmlns:p14="http://schemas.microsoft.com/office/powerpoint/2010/main" val="4019963828"/>
              </p:ext>
            </p:extLst>
          </p:nvPr>
        </p:nvGraphicFramePr>
        <p:xfrm>
          <a:off x="3199201" y="2042812"/>
          <a:ext cx="2719209" cy="27873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15">
            <a:extLst>
              <a:ext uri="{FF2B5EF4-FFF2-40B4-BE49-F238E27FC236}">
                <a16:creationId xmlns:a16="http://schemas.microsoft.com/office/drawing/2014/main" id="{99185565-0899-4091-8B27-22C5D7DE972E}"/>
              </a:ext>
            </a:extLst>
          </p:cNvPr>
          <p:cNvGraphicFramePr/>
          <p:nvPr>
            <p:extLst>
              <p:ext uri="{D42A27DB-BD31-4B8C-83A1-F6EECF244321}">
                <p14:modId xmlns:p14="http://schemas.microsoft.com/office/powerpoint/2010/main" val="2509163251"/>
              </p:ext>
            </p:extLst>
          </p:nvPr>
        </p:nvGraphicFramePr>
        <p:xfrm>
          <a:off x="6126571" y="2042812"/>
          <a:ext cx="2719209" cy="2787324"/>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16">
            <a:extLst>
              <a:ext uri="{FF2B5EF4-FFF2-40B4-BE49-F238E27FC236}">
                <a16:creationId xmlns:a16="http://schemas.microsoft.com/office/drawing/2014/main" id="{E1EA84A5-7FFD-466D-9CF7-E1FC510BEAF7}"/>
              </a:ext>
            </a:extLst>
          </p:cNvPr>
          <p:cNvSpPr txBox="1"/>
          <p:nvPr/>
        </p:nvSpPr>
        <p:spPr>
          <a:xfrm>
            <a:off x="269779" y="5238656"/>
            <a:ext cx="2719208" cy="611419"/>
          </a:xfrm>
          <a:prstGeom prst="rect">
            <a:avLst/>
          </a:prstGeom>
          <a:solidFill>
            <a:schemeClr val="bg2"/>
          </a:solidFill>
        </p:spPr>
        <p:txBody>
          <a:bodyPr wrap="square" lIns="0" tIns="0" rIns="0" bIns="0" rtlCol="0" anchor="ctr">
            <a:normAutofit fontScale="92500"/>
          </a:bodyPr>
          <a:lstStyle/>
          <a:p>
            <a:pPr algn="ctr"/>
            <a:r>
              <a:rPr lang="en-US" sz="1000" b="1" dirty="0">
                <a:solidFill>
                  <a:schemeClr val="tx2"/>
                </a:solidFill>
              </a:rPr>
              <a:t>Lorem ipsum dolor sit amet, consectetur adipiscing elit. Ut tempor, quam et mattis pulvinar, mauris ligula suscipit arcu, sed elementum diam leo at magna. </a:t>
            </a:r>
          </a:p>
        </p:txBody>
      </p:sp>
      <p:sp>
        <p:nvSpPr>
          <p:cNvPr id="19" name="Isosceles Triangle 18">
            <a:extLst>
              <a:ext uri="{FF2B5EF4-FFF2-40B4-BE49-F238E27FC236}">
                <a16:creationId xmlns:a16="http://schemas.microsoft.com/office/drawing/2014/main" id="{67D45968-AD6E-48A5-BEF6-8724D89C9D63}"/>
              </a:ext>
            </a:extLst>
          </p:cNvPr>
          <p:cNvSpPr/>
          <p:nvPr/>
        </p:nvSpPr>
        <p:spPr>
          <a:xfrm flipV="1">
            <a:off x="398906" y="4830136"/>
            <a:ext cx="2457819"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 name="TextBox 22">
            <a:extLst>
              <a:ext uri="{FF2B5EF4-FFF2-40B4-BE49-F238E27FC236}">
                <a16:creationId xmlns:a16="http://schemas.microsoft.com/office/drawing/2014/main" id="{54EE53FF-163E-46AD-8D5A-A6FAD22B63BE}"/>
              </a:ext>
            </a:extLst>
          </p:cNvPr>
          <p:cNvSpPr txBox="1"/>
          <p:nvPr/>
        </p:nvSpPr>
        <p:spPr>
          <a:xfrm>
            <a:off x="3181245" y="5238656"/>
            <a:ext cx="2719208" cy="611419"/>
          </a:xfrm>
          <a:prstGeom prst="rect">
            <a:avLst/>
          </a:prstGeom>
          <a:solidFill>
            <a:schemeClr val="bg2"/>
          </a:solidFill>
        </p:spPr>
        <p:txBody>
          <a:bodyPr wrap="square" lIns="0" tIns="0" rIns="0" bIns="0" rtlCol="0" anchor="ctr">
            <a:normAutofit fontScale="92500"/>
          </a:bodyPr>
          <a:lstStyle/>
          <a:p>
            <a:pPr algn="ctr"/>
            <a:r>
              <a:rPr lang="en-US" sz="1000" b="1" dirty="0">
                <a:solidFill>
                  <a:schemeClr val="tx2"/>
                </a:solidFill>
              </a:rPr>
              <a:t>Lorem ipsum dolor sit amet, consectetur adipiscing elit. Ut tempor, quam et mattis pulvinar, mauris ligula suscipit arcu, sed elementum diam leo at magna. </a:t>
            </a:r>
          </a:p>
        </p:txBody>
      </p:sp>
      <p:sp>
        <p:nvSpPr>
          <p:cNvPr id="24" name="Isosceles Triangle 23">
            <a:extLst>
              <a:ext uri="{FF2B5EF4-FFF2-40B4-BE49-F238E27FC236}">
                <a16:creationId xmlns:a16="http://schemas.microsoft.com/office/drawing/2014/main" id="{5CD78DE9-EAF3-4D06-B520-BE5F5F828FFE}"/>
              </a:ext>
            </a:extLst>
          </p:cNvPr>
          <p:cNvSpPr/>
          <p:nvPr/>
        </p:nvSpPr>
        <p:spPr>
          <a:xfrm flipV="1">
            <a:off x="3310372" y="4830136"/>
            <a:ext cx="2457819"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6" name="TextBox 25">
            <a:extLst>
              <a:ext uri="{FF2B5EF4-FFF2-40B4-BE49-F238E27FC236}">
                <a16:creationId xmlns:a16="http://schemas.microsoft.com/office/drawing/2014/main" id="{189A5CEE-EFC1-4BB3-BA87-2C33BB7728AD}"/>
              </a:ext>
            </a:extLst>
          </p:cNvPr>
          <p:cNvSpPr txBox="1"/>
          <p:nvPr/>
        </p:nvSpPr>
        <p:spPr>
          <a:xfrm>
            <a:off x="6108615" y="5238656"/>
            <a:ext cx="2719208" cy="611419"/>
          </a:xfrm>
          <a:prstGeom prst="rect">
            <a:avLst/>
          </a:prstGeom>
          <a:solidFill>
            <a:schemeClr val="bg2"/>
          </a:solidFill>
        </p:spPr>
        <p:txBody>
          <a:bodyPr wrap="square" lIns="0" tIns="0" rIns="0" bIns="0" rtlCol="0" anchor="ctr">
            <a:normAutofit fontScale="92500"/>
          </a:bodyPr>
          <a:lstStyle/>
          <a:p>
            <a:pPr algn="ctr"/>
            <a:r>
              <a:rPr lang="en-US" sz="1000" b="1" dirty="0">
                <a:solidFill>
                  <a:schemeClr val="tx2"/>
                </a:solidFill>
              </a:rPr>
              <a:t>Lorem ipsum dolor sit amet, consectetur adipiscing elit. Ut tempor, quam et mattis pulvinar, mauris ligula suscipit arcu, sed elementum diam leo at magna. </a:t>
            </a:r>
          </a:p>
        </p:txBody>
      </p:sp>
      <p:sp>
        <p:nvSpPr>
          <p:cNvPr id="27" name="Isosceles Triangle 26">
            <a:extLst>
              <a:ext uri="{FF2B5EF4-FFF2-40B4-BE49-F238E27FC236}">
                <a16:creationId xmlns:a16="http://schemas.microsoft.com/office/drawing/2014/main" id="{6D862AF4-D3C6-4A21-A949-8968AA4C3041}"/>
              </a:ext>
            </a:extLst>
          </p:cNvPr>
          <p:cNvSpPr/>
          <p:nvPr/>
        </p:nvSpPr>
        <p:spPr>
          <a:xfrm flipV="1">
            <a:off x="6237742" y="4830136"/>
            <a:ext cx="2457819"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9" name="TextBox 28">
            <a:extLst>
              <a:ext uri="{FF2B5EF4-FFF2-40B4-BE49-F238E27FC236}">
                <a16:creationId xmlns:a16="http://schemas.microsoft.com/office/drawing/2014/main" id="{797E47C6-2307-4A1E-AAFB-7B353521E8C8}"/>
              </a:ext>
            </a:extLst>
          </p:cNvPr>
          <p:cNvSpPr txBox="1"/>
          <p:nvPr/>
        </p:nvSpPr>
        <p:spPr>
          <a:xfrm>
            <a:off x="271833" y="1319514"/>
            <a:ext cx="2719208"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30" name="ee4pContent4">
            <a:extLst>
              <a:ext uri="{FF2B5EF4-FFF2-40B4-BE49-F238E27FC236}">
                <a16:creationId xmlns:a16="http://schemas.microsoft.com/office/drawing/2014/main" id="{F3B4DCE7-70EC-483D-8B6A-76941F4FB34E}"/>
              </a:ext>
            </a:extLst>
          </p:cNvPr>
          <p:cNvSpPr txBox="1"/>
          <p:nvPr/>
        </p:nvSpPr>
        <p:spPr>
          <a:xfrm>
            <a:off x="270859" y="1533835"/>
            <a:ext cx="2719208" cy="31135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a:t>
            </a:r>
            <a:r>
              <a:rPr lang="en-US" sz="1100" dirty="0" err="1">
                <a:solidFill>
                  <a:schemeClr val="tx1"/>
                </a:solidFill>
                <a:latin typeface="+mn-lt"/>
              </a:rPr>
              <a:t>consectetur</a:t>
            </a:r>
            <a:r>
              <a:rPr lang="en-US" sz="1100" dirty="0">
                <a:solidFill>
                  <a:schemeClr val="tx1"/>
                </a:solidFill>
                <a:latin typeface="+mn-lt"/>
              </a:rPr>
              <a:t> adipiscing elit. </a:t>
            </a:r>
            <a:endParaRPr lang="en-PH" sz="1100" dirty="0">
              <a:solidFill>
                <a:schemeClr val="tx1"/>
              </a:solidFill>
              <a:latin typeface="+mn-lt"/>
            </a:endParaRPr>
          </a:p>
        </p:txBody>
      </p:sp>
      <p:sp>
        <p:nvSpPr>
          <p:cNvPr id="31" name="TextBox 30">
            <a:extLst>
              <a:ext uri="{FF2B5EF4-FFF2-40B4-BE49-F238E27FC236}">
                <a16:creationId xmlns:a16="http://schemas.microsoft.com/office/drawing/2014/main" id="{4B02A833-38EE-4F57-9130-F1D704B25F31}"/>
              </a:ext>
            </a:extLst>
          </p:cNvPr>
          <p:cNvSpPr txBox="1"/>
          <p:nvPr/>
        </p:nvSpPr>
        <p:spPr>
          <a:xfrm>
            <a:off x="3182216" y="1319514"/>
            <a:ext cx="2719209"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32" name="ee4pContent4">
            <a:extLst>
              <a:ext uri="{FF2B5EF4-FFF2-40B4-BE49-F238E27FC236}">
                <a16:creationId xmlns:a16="http://schemas.microsoft.com/office/drawing/2014/main" id="{07817B27-490B-48F1-A007-BB8B879610F7}"/>
              </a:ext>
            </a:extLst>
          </p:cNvPr>
          <p:cNvSpPr txBox="1"/>
          <p:nvPr/>
        </p:nvSpPr>
        <p:spPr>
          <a:xfrm>
            <a:off x="3181244" y="1533837"/>
            <a:ext cx="2719209" cy="31134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t>
            </a:r>
            <a:r>
              <a:rPr lang="en-US" sz="1100" dirty="0" err="1">
                <a:solidFill>
                  <a:schemeClr val="tx1"/>
                </a:solidFill>
                <a:latin typeface="+mn-lt"/>
              </a:rPr>
              <a:t>amet</a:t>
            </a:r>
            <a:r>
              <a:rPr lang="en-US" sz="1100" dirty="0">
                <a:solidFill>
                  <a:schemeClr val="tx1"/>
                </a:solidFill>
                <a:latin typeface="+mn-lt"/>
              </a:rPr>
              <a:t>, </a:t>
            </a:r>
            <a:r>
              <a:rPr lang="en-US" sz="1100" dirty="0" err="1">
                <a:solidFill>
                  <a:schemeClr val="tx1"/>
                </a:solidFill>
                <a:latin typeface="+mn-lt"/>
              </a:rPr>
              <a:t>consectetur</a:t>
            </a:r>
            <a:r>
              <a:rPr lang="en-US" sz="1100" dirty="0">
                <a:solidFill>
                  <a:schemeClr val="tx1"/>
                </a:solidFill>
                <a:latin typeface="+mn-lt"/>
              </a:rPr>
              <a:t> adipiscing </a:t>
            </a:r>
            <a:r>
              <a:rPr lang="en-US" sz="1100" dirty="0" err="1">
                <a:solidFill>
                  <a:schemeClr val="tx1"/>
                </a:solidFill>
                <a:latin typeface="+mn-lt"/>
              </a:rPr>
              <a:t>elit</a:t>
            </a:r>
            <a:r>
              <a:rPr lang="en-US" sz="1100" dirty="0">
                <a:solidFill>
                  <a:schemeClr val="tx1"/>
                </a:solidFill>
                <a:latin typeface="+mn-lt"/>
              </a:rPr>
              <a:t>. </a:t>
            </a:r>
            <a:endParaRPr lang="en-PH" sz="1100" dirty="0">
              <a:solidFill>
                <a:schemeClr val="tx1"/>
              </a:solidFill>
              <a:latin typeface="+mn-lt"/>
            </a:endParaRPr>
          </a:p>
        </p:txBody>
      </p:sp>
      <p:sp>
        <p:nvSpPr>
          <p:cNvPr id="33" name="TextBox 32">
            <a:extLst>
              <a:ext uri="{FF2B5EF4-FFF2-40B4-BE49-F238E27FC236}">
                <a16:creationId xmlns:a16="http://schemas.microsoft.com/office/drawing/2014/main" id="{AA94CA40-50E9-4BED-B3B3-1905A83BFF77}"/>
              </a:ext>
            </a:extLst>
          </p:cNvPr>
          <p:cNvSpPr txBox="1"/>
          <p:nvPr/>
        </p:nvSpPr>
        <p:spPr>
          <a:xfrm>
            <a:off x="6109586" y="1319514"/>
            <a:ext cx="2719209" cy="210675"/>
          </a:xfrm>
          <a:prstGeom prst="rect">
            <a:avLst/>
          </a:prstGeom>
          <a:noFill/>
        </p:spPr>
        <p:txBody>
          <a:bodyPr wrap="square" lIns="0" tIns="0" rIns="0" bIns="0" rtlCol="0" anchor="ctr">
            <a:noAutofit/>
          </a:bodyPr>
          <a:lstStyle/>
          <a:p>
            <a:r>
              <a:rPr lang="en-US" sz="1600" b="1" dirty="0">
                <a:solidFill>
                  <a:schemeClr val="accent1"/>
                </a:solidFill>
                <a:latin typeface="+mj-lt"/>
              </a:rPr>
              <a:t>Chart Title</a:t>
            </a:r>
            <a:endParaRPr lang="en-PH" sz="1600" b="1" dirty="0">
              <a:solidFill>
                <a:schemeClr val="accent1"/>
              </a:solidFill>
              <a:latin typeface="+mj-lt"/>
            </a:endParaRPr>
          </a:p>
        </p:txBody>
      </p:sp>
      <p:sp>
        <p:nvSpPr>
          <p:cNvPr id="34" name="ee4pContent4">
            <a:extLst>
              <a:ext uri="{FF2B5EF4-FFF2-40B4-BE49-F238E27FC236}">
                <a16:creationId xmlns:a16="http://schemas.microsoft.com/office/drawing/2014/main" id="{D6E27E9B-F569-4961-901D-2AE5C4D50BD1}"/>
              </a:ext>
            </a:extLst>
          </p:cNvPr>
          <p:cNvSpPr txBox="1"/>
          <p:nvPr/>
        </p:nvSpPr>
        <p:spPr>
          <a:xfrm>
            <a:off x="6108614" y="1533837"/>
            <a:ext cx="2719209" cy="31134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t>
            </a:r>
            <a:r>
              <a:rPr lang="en-US" sz="1100" dirty="0" err="1">
                <a:solidFill>
                  <a:schemeClr val="tx1"/>
                </a:solidFill>
                <a:latin typeface="+mn-lt"/>
              </a:rPr>
              <a:t>amet</a:t>
            </a:r>
            <a:r>
              <a:rPr lang="en-US" sz="1100" dirty="0">
                <a:solidFill>
                  <a:schemeClr val="tx1"/>
                </a:solidFill>
                <a:latin typeface="+mn-lt"/>
              </a:rPr>
              <a:t>, </a:t>
            </a:r>
            <a:r>
              <a:rPr lang="en-US" sz="1100" dirty="0" err="1">
                <a:solidFill>
                  <a:schemeClr val="tx1"/>
                </a:solidFill>
                <a:latin typeface="+mn-lt"/>
              </a:rPr>
              <a:t>consectetur</a:t>
            </a:r>
            <a:r>
              <a:rPr lang="en-US" sz="1100" dirty="0">
                <a:solidFill>
                  <a:schemeClr val="tx1"/>
                </a:solidFill>
                <a:latin typeface="+mn-lt"/>
              </a:rPr>
              <a:t> adipiscing </a:t>
            </a:r>
            <a:r>
              <a:rPr lang="en-US" sz="1100" dirty="0" err="1">
                <a:solidFill>
                  <a:schemeClr val="tx1"/>
                </a:solidFill>
                <a:latin typeface="+mn-lt"/>
              </a:rPr>
              <a:t>elit</a:t>
            </a:r>
            <a:r>
              <a:rPr lang="en-US" sz="1100" dirty="0">
                <a:solidFill>
                  <a:schemeClr val="tx1"/>
                </a:solidFill>
                <a:latin typeface="+mn-lt"/>
              </a:rPr>
              <a:t>. </a:t>
            </a:r>
            <a:endParaRPr lang="en-PH" sz="1100" dirty="0">
              <a:solidFill>
                <a:schemeClr val="tx1"/>
              </a:solidFill>
              <a:latin typeface="+mn-lt"/>
            </a:endParaRPr>
          </a:p>
        </p:txBody>
      </p:sp>
    </p:spTree>
    <p:extLst>
      <p:ext uri="{BB962C8B-B14F-4D97-AF65-F5344CB8AC3E}">
        <p14:creationId xmlns:p14="http://schemas.microsoft.com/office/powerpoint/2010/main" val="14724485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Column Chart with Key Highlight</a:t>
            </a:r>
          </a:p>
        </p:txBody>
      </p:sp>
      <p:sp>
        <p:nvSpPr>
          <p:cNvPr id="6" name="Slide Number Placeholder 5">
            <a:extLst>
              <a:ext uri="{FF2B5EF4-FFF2-40B4-BE49-F238E27FC236}">
                <a16:creationId xmlns:a16="http://schemas.microsoft.com/office/drawing/2014/main" id="{90E43DC6-967A-457E-94A5-6E47F40400DA}"/>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228</a:t>
            </a:fld>
            <a:endParaRPr lang="en-PH" dirty="0"/>
          </a:p>
        </p:txBody>
      </p:sp>
      <p:sp>
        <p:nvSpPr>
          <p:cNvPr id="3" name="Rectangle 2">
            <a:extLst>
              <a:ext uri="{FF2B5EF4-FFF2-40B4-BE49-F238E27FC236}">
                <a16:creationId xmlns:a16="http://schemas.microsoft.com/office/drawing/2014/main" id="{9EB82A43-4BB0-4E29-9B20-16EA3B5B15CD}"/>
              </a:ext>
            </a:extLst>
          </p:cNvPr>
          <p:cNvSpPr/>
          <p:nvPr/>
        </p:nvSpPr>
        <p:spPr>
          <a:xfrm>
            <a:off x="4505448" y="4229161"/>
            <a:ext cx="4365709" cy="152347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 name="TextBox 4">
            <a:extLst>
              <a:ext uri="{FF2B5EF4-FFF2-40B4-BE49-F238E27FC236}">
                <a16:creationId xmlns:a16="http://schemas.microsoft.com/office/drawing/2014/main" id="{936DEBE1-E570-48B5-A237-25F21B502AB3}"/>
              </a:ext>
            </a:extLst>
          </p:cNvPr>
          <p:cNvSpPr txBox="1"/>
          <p:nvPr/>
        </p:nvSpPr>
        <p:spPr>
          <a:xfrm>
            <a:off x="271002" y="1996440"/>
            <a:ext cx="3418430" cy="268654"/>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sp>
        <p:nvSpPr>
          <p:cNvPr id="7" name="ee4pContent4">
            <a:extLst>
              <a:ext uri="{FF2B5EF4-FFF2-40B4-BE49-F238E27FC236}">
                <a16:creationId xmlns:a16="http://schemas.microsoft.com/office/drawing/2014/main" id="{3867CB39-79D8-42C8-9DD2-2CA07827F25E}"/>
              </a:ext>
            </a:extLst>
          </p:cNvPr>
          <p:cNvSpPr txBox="1"/>
          <p:nvPr/>
        </p:nvSpPr>
        <p:spPr>
          <a:xfrm>
            <a:off x="269779" y="2269745"/>
            <a:ext cx="3418430" cy="26865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3735207741"/>
              </p:ext>
            </p:extLst>
          </p:nvPr>
        </p:nvGraphicFramePr>
        <p:xfrm>
          <a:off x="269779" y="2538401"/>
          <a:ext cx="4036004" cy="1330130"/>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a:extLst>
              <a:ext uri="{FF2B5EF4-FFF2-40B4-BE49-F238E27FC236}">
                <a16:creationId xmlns:a16="http://schemas.microsoft.com/office/drawing/2014/main" id="{4823B0D9-E0B0-4FA7-8514-BECBA558A39A}"/>
              </a:ext>
            </a:extLst>
          </p:cNvPr>
          <p:cNvSpPr txBox="1"/>
          <p:nvPr/>
        </p:nvSpPr>
        <p:spPr>
          <a:xfrm>
            <a:off x="4621194" y="4304467"/>
            <a:ext cx="3418430" cy="268654"/>
          </a:xfrm>
          <a:prstGeom prst="rect">
            <a:avLst/>
          </a:prstGeom>
          <a:noFill/>
        </p:spPr>
        <p:txBody>
          <a:bodyPr wrap="square" lIns="0" tIns="0" rIns="0" bIns="0" rtlCol="0" anchor="ctr">
            <a:noAutofit/>
          </a:bodyPr>
          <a:lstStyle/>
          <a:p>
            <a:r>
              <a:rPr lang="en-US" sz="1400" b="1" dirty="0">
                <a:solidFill>
                  <a:schemeClr val="accent1"/>
                </a:solidFill>
                <a:latin typeface="+mj-lt"/>
              </a:rPr>
              <a:t>Key Highlight</a:t>
            </a:r>
            <a:endParaRPr lang="en-PH" sz="1400" b="1" dirty="0">
              <a:solidFill>
                <a:schemeClr val="accent1"/>
              </a:solidFill>
              <a:latin typeface="+mj-lt"/>
            </a:endParaRPr>
          </a:p>
        </p:txBody>
      </p:sp>
      <p:sp>
        <p:nvSpPr>
          <p:cNvPr id="16" name="TextBox 15">
            <a:extLst>
              <a:ext uri="{FF2B5EF4-FFF2-40B4-BE49-F238E27FC236}">
                <a16:creationId xmlns:a16="http://schemas.microsoft.com/office/drawing/2014/main" id="{7DEC2E10-77B1-47A9-8254-790071A80464}"/>
              </a:ext>
            </a:extLst>
          </p:cNvPr>
          <p:cNvSpPr txBox="1"/>
          <p:nvPr/>
        </p:nvSpPr>
        <p:spPr>
          <a:xfrm>
            <a:off x="4621193" y="4596577"/>
            <a:ext cx="4227654" cy="1066167"/>
          </a:xfrm>
          <a:prstGeom prst="rect">
            <a:avLst/>
          </a:prstGeom>
          <a:noFill/>
        </p:spPr>
        <p:txBody>
          <a:bodyPr wrap="square" lIns="0" tIns="0" rIns="0" bIns="0" rtlCol="0">
            <a:normAutofit/>
          </a:bodyPr>
          <a:lstStyle/>
          <a:p>
            <a:r>
              <a:rPr lang="en-US" sz="10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lang="en-PH" sz="1000" dirty="0"/>
          </a:p>
        </p:txBody>
      </p:sp>
      <p:sp>
        <p:nvSpPr>
          <p:cNvPr id="18" name="TextBox 17">
            <a:extLst>
              <a:ext uri="{FF2B5EF4-FFF2-40B4-BE49-F238E27FC236}">
                <a16:creationId xmlns:a16="http://schemas.microsoft.com/office/drawing/2014/main" id="{18C5606D-66CD-43F0-AC47-2F813804D9B3}"/>
              </a:ext>
            </a:extLst>
          </p:cNvPr>
          <p:cNvSpPr txBox="1"/>
          <p:nvPr/>
        </p:nvSpPr>
        <p:spPr>
          <a:xfrm>
            <a:off x="271002" y="3977987"/>
            <a:ext cx="3418430" cy="268654"/>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sp>
        <p:nvSpPr>
          <p:cNvPr id="19" name="ee4pContent4">
            <a:extLst>
              <a:ext uri="{FF2B5EF4-FFF2-40B4-BE49-F238E27FC236}">
                <a16:creationId xmlns:a16="http://schemas.microsoft.com/office/drawing/2014/main" id="{EBD07450-024F-4E14-B1AF-5DBDA0E5CD3B}"/>
              </a:ext>
            </a:extLst>
          </p:cNvPr>
          <p:cNvSpPr txBox="1"/>
          <p:nvPr/>
        </p:nvSpPr>
        <p:spPr>
          <a:xfrm>
            <a:off x="269779" y="4251292"/>
            <a:ext cx="3418430" cy="26865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20" name="Chart 19">
            <a:extLst>
              <a:ext uri="{FF2B5EF4-FFF2-40B4-BE49-F238E27FC236}">
                <a16:creationId xmlns:a16="http://schemas.microsoft.com/office/drawing/2014/main" id="{216995ED-1B13-492B-96CA-B3B4CADEFDF1}"/>
              </a:ext>
            </a:extLst>
          </p:cNvPr>
          <p:cNvGraphicFramePr/>
          <p:nvPr>
            <p:extLst>
              <p:ext uri="{D42A27DB-BD31-4B8C-83A1-F6EECF244321}">
                <p14:modId xmlns:p14="http://schemas.microsoft.com/office/powerpoint/2010/main" val="990371386"/>
              </p:ext>
            </p:extLst>
          </p:nvPr>
        </p:nvGraphicFramePr>
        <p:xfrm>
          <a:off x="269779" y="4519948"/>
          <a:ext cx="4036004" cy="1330130"/>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Box 14">
            <a:extLst>
              <a:ext uri="{FF2B5EF4-FFF2-40B4-BE49-F238E27FC236}">
                <a16:creationId xmlns:a16="http://schemas.microsoft.com/office/drawing/2014/main" id="{718147DA-8D05-45FF-842D-E8C8C0AFD738}"/>
              </a:ext>
            </a:extLst>
          </p:cNvPr>
          <p:cNvSpPr txBox="1"/>
          <p:nvPr/>
        </p:nvSpPr>
        <p:spPr>
          <a:xfrm>
            <a:off x="4516018" y="1996440"/>
            <a:ext cx="3418430" cy="268654"/>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sp>
        <p:nvSpPr>
          <p:cNvPr id="17" name="ee4pContent4">
            <a:extLst>
              <a:ext uri="{FF2B5EF4-FFF2-40B4-BE49-F238E27FC236}">
                <a16:creationId xmlns:a16="http://schemas.microsoft.com/office/drawing/2014/main" id="{53CEB434-E0C6-4A6B-9E01-C759D2C96AC0}"/>
              </a:ext>
            </a:extLst>
          </p:cNvPr>
          <p:cNvSpPr txBox="1"/>
          <p:nvPr/>
        </p:nvSpPr>
        <p:spPr>
          <a:xfrm>
            <a:off x="4514795" y="2269746"/>
            <a:ext cx="3418430" cy="26865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22" name="Chart 21">
            <a:extLst>
              <a:ext uri="{FF2B5EF4-FFF2-40B4-BE49-F238E27FC236}">
                <a16:creationId xmlns:a16="http://schemas.microsoft.com/office/drawing/2014/main" id="{F93156E1-F92B-4BD0-AC08-705BDF1F440B}"/>
              </a:ext>
            </a:extLst>
          </p:cNvPr>
          <p:cNvGraphicFramePr/>
          <p:nvPr>
            <p:extLst>
              <p:ext uri="{D42A27DB-BD31-4B8C-83A1-F6EECF244321}">
                <p14:modId xmlns:p14="http://schemas.microsoft.com/office/powerpoint/2010/main" val="1977872118"/>
              </p:ext>
            </p:extLst>
          </p:nvPr>
        </p:nvGraphicFramePr>
        <p:xfrm>
          <a:off x="4514795" y="2538403"/>
          <a:ext cx="4036004" cy="1330130"/>
        </p:xfrm>
        <a:graphic>
          <a:graphicData uri="http://schemas.openxmlformats.org/drawingml/2006/chart">
            <c:chart xmlns:c="http://schemas.openxmlformats.org/drawingml/2006/chart" xmlns:r="http://schemas.openxmlformats.org/officeDocument/2006/relationships" r:id="rId4"/>
          </a:graphicData>
        </a:graphic>
      </p:graphicFrame>
      <p:grpSp>
        <p:nvGrpSpPr>
          <p:cNvPr id="23" name="Group 22">
            <a:extLst>
              <a:ext uri="{FF2B5EF4-FFF2-40B4-BE49-F238E27FC236}">
                <a16:creationId xmlns:a16="http://schemas.microsoft.com/office/drawing/2014/main" id="{84BEBB21-7DC3-4A68-AE99-5A9D5E0724C7}"/>
              </a:ext>
            </a:extLst>
          </p:cNvPr>
          <p:cNvGrpSpPr/>
          <p:nvPr/>
        </p:nvGrpSpPr>
        <p:grpSpPr>
          <a:xfrm>
            <a:off x="269779" y="1319514"/>
            <a:ext cx="8576001" cy="565613"/>
            <a:chOff x="359704" y="1326269"/>
            <a:chExt cx="9423393" cy="754150"/>
          </a:xfrm>
        </p:grpSpPr>
        <p:grpSp>
          <p:nvGrpSpPr>
            <p:cNvPr id="24" name="Group 23">
              <a:extLst>
                <a:ext uri="{FF2B5EF4-FFF2-40B4-BE49-F238E27FC236}">
                  <a16:creationId xmlns:a16="http://schemas.microsoft.com/office/drawing/2014/main" id="{14100476-F8CF-4FBD-97D3-1471325309B7}"/>
                </a:ext>
              </a:extLst>
            </p:cNvPr>
            <p:cNvGrpSpPr/>
            <p:nvPr/>
          </p:nvGrpSpPr>
          <p:grpSpPr>
            <a:xfrm>
              <a:off x="363074" y="1326269"/>
              <a:ext cx="9420023" cy="301957"/>
              <a:chOff x="363795" y="1220318"/>
              <a:chExt cx="6593568" cy="370849"/>
            </a:xfrm>
          </p:grpSpPr>
          <p:sp>
            <p:nvSpPr>
              <p:cNvPr id="26" name="TextBox 25">
                <a:extLst>
                  <a:ext uri="{FF2B5EF4-FFF2-40B4-BE49-F238E27FC236}">
                    <a16:creationId xmlns:a16="http://schemas.microsoft.com/office/drawing/2014/main" id="{2542B292-411C-43F7-A8BD-ACB95B623EBF}"/>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27" name="Straight Connector 26">
                <a:extLst>
                  <a:ext uri="{FF2B5EF4-FFF2-40B4-BE49-F238E27FC236}">
                    <a16:creationId xmlns:a16="http://schemas.microsoft.com/office/drawing/2014/main" id="{EF484FD1-F3A5-4772-980F-5C7EC04F2361}"/>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ee4pContent4">
              <a:extLst>
                <a:ext uri="{FF2B5EF4-FFF2-40B4-BE49-F238E27FC236}">
                  <a16:creationId xmlns:a16="http://schemas.microsoft.com/office/drawing/2014/main" id="{C222EB75-F594-466D-88A8-5302A96CA4BF}"/>
                </a:ext>
              </a:extLst>
            </p:cNvPr>
            <p:cNvSpPr txBox="1"/>
            <p:nvPr/>
          </p:nvSpPr>
          <p:spPr>
            <a:xfrm>
              <a:off x="359704" y="1681481"/>
              <a:ext cx="9420022" cy="39893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Ut tempor, quam et mattis pulvinar, mauris ligula suscipit arcu, sed elementum diam leo at magna. </a:t>
              </a:r>
              <a:endParaRPr lang="en-PH" sz="900" dirty="0">
                <a:solidFill>
                  <a:schemeClr val="tx1"/>
                </a:solidFill>
                <a:latin typeface="+mn-lt"/>
              </a:endParaRPr>
            </a:p>
          </p:txBody>
        </p:sp>
      </p:grpSp>
    </p:spTree>
    <p:extLst>
      <p:ext uri="{BB962C8B-B14F-4D97-AF65-F5344CB8AC3E}">
        <p14:creationId xmlns:p14="http://schemas.microsoft.com/office/powerpoint/2010/main" val="1165051690"/>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11B9DF-5467-42A7-A5D8-8E101E2001BD}"/>
              </a:ext>
            </a:extLst>
          </p:cNvPr>
          <p:cNvSpPr>
            <a:spLocks noGrp="1"/>
          </p:cNvSpPr>
          <p:nvPr>
            <p:ph type="title"/>
          </p:nvPr>
        </p:nvSpPr>
        <p:spPr/>
        <p:txBody>
          <a:bodyPr/>
          <a:lstStyle/>
          <a:p>
            <a:r>
              <a:rPr lang="en-US" b="1" dirty="0"/>
              <a:t>Three Charts with Insight Panel</a:t>
            </a:r>
          </a:p>
        </p:txBody>
      </p:sp>
      <p:sp>
        <p:nvSpPr>
          <p:cNvPr id="5" name="Slide Number Placeholder 4">
            <a:extLst>
              <a:ext uri="{FF2B5EF4-FFF2-40B4-BE49-F238E27FC236}">
                <a16:creationId xmlns:a16="http://schemas.microsoft.com/office/drawing/2014/main" id="{939C011F-5688-4757-863E-CC2B5B6E437D}"/>
              </a:ext>
            </a:extLst>
          </p:cNvPr>
          <p:cNvSpPr>
            <a:spLocks noGrp="1"/>
          </p:cNvSpPr>
          <p:nvPr>
            <p:ph type="sldNum" sz="quarter" idx="4"/>
          </p:nvPr>
        </p:nvSpPr>
        <p:spPr/>
        <p:txBody>
          <a:bodyPr>
            <a:normAutofit/>
          </a:bodyPr>
          <a:lstStyle/>
          <a:p>
            <a:fld id="{42BC4FAA-B05C-4B71-9CD7-008D1E941E8A}" type="slidenum">
              <a:rPr lang="en-PH" smtClean="0"/>
              <a:pPr/>
              <a:t>229</a:t>
            </a:fld>
            <a:endParaRPr lang="en-PH" dirty="0"/>
          </a:p>
        </p:txBody>
      </p:sp>
      <p:sp>
        <p:nvSpPr>
          <p:cNvPr id="12" name="TextBox 11">
            <a:extLst>
              <a:ext uri="{FF2B5EF4-FFF2-40B4-BE49-F238E27FC236}">
                <a16:creationId xmlns:a16="http://schemas.microsoft.com/office/drawing/2014/main" id="{A1BB0225-1B45-4242-99C7-FA93FB7C661A}"/>
              </a:ext>
            </a:extLst>
          </p:cNvPr>
          <p:cNvSpPr txBox="1"/>
          <p:nvPr/>
        </p:nvSpPr>
        <p:spPr>
          <a:xfrm>
            <a:off x="271605" y="2015003"/>
            <a:ext cx="5106280" cy="177729"/>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graphicFrame>
        <p:nvGraphicFramePr>
          <p:cNvPr id="15" name="Chart 14">
            <a:extLst>
              <a:ext uri="{FF2B5EF4-FFF2-40B4-BE49-F238E27FC236}">
                <a16:creationId xmlns:a16="http://schemas.microsoft.com/office/drawing/2014/main" id="{18518485-3CE8-4352-B427-41077CF9695A}"/>
              </a:ext>
            </a:extLst>
          </p:cNvPr>
          <p:cNvGraphicFramePr/>
          <p:nvPr>
            <p:extLst>
              <p:ext uri="{D42A27DB-BD31-4B8C-83A1-F6EECF244321}">
                <p14:modId xmlns:p14="http://schemas.microsoft.com/office/powerpoint/2010/main" val="1886532794"/>
              </p:ext>
            </p:extLst>
          </p:nvPr>
        </p:nvGraphicFramePr>
        <p:xfrm>
          <a:off x="269780" y="2289778"/>
          <a:ext cx="6028781" cy="879956"/>
        </p:xfrm>
        <a:graphic>
          <a:graphicData uri="http://schemas.openxmlformats.org/drawingml/2006/chart">
            <c:chart xmlns:c="http://schemas.openxmlformats.org/drawingml/2006/chart" xmlns:r="http://schemas.openxmlformats.org/officeDocument/2006/relationships" r:id="rId2"/>
          </a:graphicData>
        </a:graphic>
      </p:graphicFrame>
      <p:sp>
        <p:nvSpPr>
          <p:cNvPr id="25" name="TextBox 24">
            <a:extLst>
              <a:ext uri="{FF2B5EF4-FFF2-40B4-BE49-F238E27FC236}">
                <a16:creationId xmlns:a16="http://schemas.microsoft.com/office/drawing/2014/main" id="{5B4449E9-866A-4BFC-90F7-1476F94530F3}"/>
              </a:ext>
            </a:extLst>
          </p:cNvPr>
          <p:cNvSpPr txBox="1"/>
          <p:nvPr/>
        </p:nvSpPr>
        <p:spPr>
          <a:xfrm>
            <a:off x="271605" y="3355176"/>
            <a:ext cx="5106280" cy="177729"/>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graphicFrame>
        <p:nvGraphicFramePr>
          <p:cNvPr id="26" name="Chart 25">
            <a:extLst>
              <a:ext uri="{FF2B5EF4-FFF2-40B4-BE49-F238E27FC236}">
                <a16:creationId xmlns:a16="http://schemas.microsoft.com/office/drawing/2014/main" id="{A8D6582F-050C-4704-B923-85A3F85948C7}"/>
              </a:ext>
            </a:extLst>
          </p:cNvPr>
          <p:cNvGraphicFramePr/>
          <p:nvPr>
            <p:extLst>
              <p:ext uri="{D42A27DB-BD31-4B8C-83A1-F6EECF244321}">
                <p14:modId xmlns:p14="http://schemas.microsoft.com/office/powerpoint/2010/main" val="1897264243"/>
              </p:ext>
            </p:extLst>
          </p:nvPr>
        </p:nvGraphicFramePr>
        <p:xfrm>
          <a:off x="269780" y="3629951"/>
          <a:ext cx="6028781" cy="879956"/>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Box 26">
            <a:extLst>
              <a:ext uri="{FF2B5EF4-FFF2-40B4-BE49-F238E27FC236}">
                <a16:creationId xmlns:a16="http://schemas.microsoft.com/office/drawing/2014/main" id="{328EA044-247E-421A-ABC3-AC3B207CD682}"/>
              </a:ext>
            </a:extLst>
          </p:cNvPr>
          <p:cNvSpPr txBox="1"/>
          <p:nvPr/>
        </p:nvSpPr>
        <p:spPr>
          <a:xfrm>
            <a:off x="271605" y="4695350"/>
            <a:ext cx="5106280" cy="177729"/>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graphicFrame>
        <p:nvGraphicFramePr>
          <p:cNvPr id="28" name="Chart 27">
            <a:extLst>
              <a:ext uri="{FF2B5EF4-FFF2-40B4-BE49-F238E27FC236}">
                <a16:creationId xmlns:a16="http://schemas.microsoft.com/office/drawing/2014/main" id="{5BB7EEA6-F549-415D-B1F6-803D79F367AF}"/>
              </a:ext>
            </a:extLst>
          </p:cNvPr>
          <p:cNvGraphicFramePr/>
          <p:nvPr>
            <p:extLst>
              <p:ext uri="{D42A27DB-BD31-4B8C-83A1-F6EECF244321}">
                <p14:modId xmlns:p14="http://schemas.microsoft.com/office/powerpoint/2010/main" val="651404672"/>
              </p:ext>
            </p:extLst>
          </p:nvPr>
        </p:nvGraphicFramePr>
        <p:xfrm>
          <a:off x="269780" y="4970123"/>
          <a:ext cx="6028781" cy="879956"/>
        </p:xfrm>
        <a:graphic>
          <a:graphicData uri="http://schemas.openxmlformats.org/drawingml/2006/chart">
            <c:chart xmlns:c="http://schemas.openxmlformats.org/drawingml/2006/chart" xmlns:r="http://schemas.openxmlformats.org/officeDocument/2006/relationships" r:id="rId4"/>
          </a:graphicData>
        </a:graphic>
      </p:graphicFrame>
      <p:grpSp>
        <p:nvGrpSpPr>
          <p:cNvPr id="35" name="Group 34">
            <a:extLst>
              <a:ext uri="{FF2B5EF4-FFF2-40B4-BE49-F238E27FC236}">
                <a16:creationId xmlns:a16="http://schemas.microsoft.com/office/drawing/2014/main" id="{A8B1B323-8002-42F0-9C2F-BA13697DCAE1}"/>
              </a:ext>
            </a:extLst>
          </p:cNvPr>
          <p:cNvGrpSpPr/>
          <p:nvPr/>
        </p:nvGrpSpPr>
        <p:grpSpPr>
          <a:xfrm>
            <a:off x="271951" y="1319513"/>
            <a:ext cx="6070803" cy="226468"/>
            <a:chOff x="363795" y="1220318"/>
            <a:chExt cx="6593568" cy="370849"/>
          </a:xfrm>
        </p:grpSpPr>
        <p:sp>
          <p:nvSpPr>
            <p:cNvPr id="37" name="TextBox 36">
              <a:extLst>
                <a:ext uri="{FF2B5EF4-FFF2-40B4-BE49-F238E27FC236}">
                  <a16:creationId xmlns:a16="http://schemas.microsoft.com/office/drawing/2014/main" id="{C6829179-A071-4B9C-833F-16514A508432}"/>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38" name="Straight Connector 37">
              <a:extLst>
                <a:ext uri="{FF2B5EF4-FFF2-40B4-BE49-F238E27FC236}">
                  <a16:creationId xmlns:a16="http://schemas.microsoft.com/office/drawing/2014/main" id="{CEAA31CE-F56D-459D-B077-8E8BCD35AA34}"/>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 name="ee4pContent4">
            <a:extLst>
              <a:ext uri="{FF2B5EF4-FFF2-40B4-BE49-F238E27FC236}">
                <a16:creationId xmlns:a16="http://schemas.microsoft.com/office/drawing/2014/main" id="{2C6C5B9C-35D7-409E-90E3-17C6F0B9C2C4}"/>
              </a:ext>
            </a:extLst>
          </p:cNvPr>
          <p:cNvSpPr txBox="1"/>
          <p:nvPr/>
        </p:nvSpPr>
        <p:spPr>
          <a:xfrm>
            <a:off x="269779" y="1585923"/>
            <a:ext cx="6070803"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Ut tempor, quam et mattis pulvinar, mauris ligula suscipit arcu, sed elementum diam leo at magna. </a:t>
            </a:r>
            <a:endParaRPr lang="en-PH" sz="900" dirty="0">
              <a:solidFill>
                <a:schemeClr val="tx1"/>
              </a:solidFill>
              <a:latin typeface="+mn-lt"/>
            </a:endParaRPr>
          </a:p>
        </p:txBody>
      </p:sp>
      <p:sp>
        <p:nvSpPr>
          <p:cNvPr id="39" name="TextBox 38">
            <a:extLst>
              <a:ext uri="{FF2B5EF4-FFF2-40B4-BE49-F238E27FC236}">
                <a16:creationId xmlns:a16="http://schemas.microsoft.com/office/drawing/2014/main" id="{CFB89278-34D9-4DCC-9579-3066B06A9CA2}"/>
              </a:ext>
            </a:extLst>
          </p:cNvPr>
          <p:cNvSpPr txBox="1"/>
          <p:nvPr/>
        </p:nvSpPr>
        <p:spPr>
          <a:xfrm>
            <a:off x="6872812" y="1526396"/>
            <a:ext cx="1885664" cy="198850"/>
          </a:xfrm>
          <a:prstGeom prst="rect">
            <a:avLst/>
          </a:prstGeom>
          <a:noFill/>
        </p:spPr>
        <p:txBody>
          <a:bodyPr wrap="square" lIns="0" tIns="0" rIns="0" bIns="0" rtlCol="0" anchor="b">
            <a:noAutofit/>
          </a:bodyPr>
          <a:lstStyle/>
          <a:p>
            <a:r>
              <a:rPr lang="en-US" sz="1400" b="1" dirty="0">
                <a:solidFill>
                  <a:schemeClr val="accent3"/>
                </a:solidFill>
                <a:latin typeface="+mj-lt"/>
              </a:rPr>
              <a:t>Key Insight</a:t>
            </a:r>
            <a:endParaRPr lang="en-PH" sz="1400" b="1" dirty="0">
              <a:solidFill>
                <a:schemeClr val="accent3"/>
              </a:solidFill>
              <a:latin typeface="+mj-lt"/>
            </a:endParaRPr>
          </a:p>
        </p:txBody>
      </p:sp>
      <p:sp>
        <p:nvSpPr>
          <p:cNvPr id="40" name="TextBox 39">
            <a:extLst>
              <a:ext uri="{FF2B5EF4-FFF2-40B4-BE49-F238E27FC236}">
                <a16:creationId xmlns:a16="http://schemas.microsoft.com/office/drawing/2014/main" id="{16C1A6B7-EA4E-436A-BDAA-E3549AE4CF79}"/>
              </a:ext>
            </a:extLst>
          </p:cNvPr>
          <p:cNvSpPr txBox="1"/>
          <p:nvPr/>
        </p:nvSpPr>
        <p:spPr>
          <a:xfrm>
            <a:off x="6872809" y="1851949"/>
            <a:ext cx="2012447" cy="3588152"/>
          </a:xfrm>
          <a:prstGeom prst="rect">
            <a:avLst/>
          </a:prstGeom>
          <a:noFill/>
        </p:spPr>
        <p:txBody>
          <a:bodyPr wrap="square" lIns="0" tIns="0" rIns="0" bIns="0" rtlCol="0" anchor="t">
            <a:noAutofit/>
          </a:bodyPr>
          <a:lstStyle/>
          <a:p>
            <a:r>
              <a:rPr lang="en-US" sz="1000" dirty="0">
                <a:solidFill>
                  <a:schemeClr val="bg1"/>
                </a:solidFil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p>
          <a:p>
            <a:r>
              <a:rPr lang="en-US" sz="1000" dirty="0">
                <a:solidFill>
                  <a:schemeClr val="bg1"/>
                </a:solidFill>
              </a:rPr>
              <a:t> </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endParaRPr lang="en-US" sz="1000" dirty="0">
              <a:solidFill>
                <a:schemeClr val="bg1"/>
              </a:solidFill>
            </a:endParaRPr>
          </a:p>
        </p:txBody>
      </p:sp>
      <p:cxnSp>
        <p:nvCxnSpPr>
          <p:cNvPr id="41" name="Straight Connector 40">
            <a:extLst>
              <a:ext uri="{FF2B5EF4-FFF2-40B4-BE49-F238E27FC236}">
                <a16:creationId xmlns:a16="http://schemas.microsoft.com/office/drawing/2014/main" id="{3A6A0598-4BC6-4282-A091-35297ED92F88}"/>
              </a:ext>
            </a:extLst>
          </p:cNvPr>
          <p:cNvCxnSpPr/>
          <p:nvPr/>
        </p:nvCxnSpPr>
        <p:spPr>
          <a:xfrm>
            <a:off x="6872812" y="1797390"/>
            <a:ext cx="201244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42" name="Graphic 41" descr="Single gear with solid fill">
            <a:extLst>
              <a:ext uri="{FF2B5EF4-FFF2-40B4-BE49-F238E27FC236}">
                <a16:creationId xmlns:a16="http://schemas.microsoft.com/office/drawing/2014/main" id="{568EAC7B-0C58-4506-8E64-4F3AB8D46C1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872809" y="1075562"/>
            <a:ext cx="414759" cy="414759"/>
          </a:xfrm>
          <a:prstGeom prst="rect">
            <a:avLst/>
          </a:prstGeom>
        </p:spPr>
      </p:pic>
    </p:spTree>
    <p:extLst>
      <p:ext uri="{BB962C8B-B14F-4D97-AF65-F5344CB8AC3E}">
        <p14:creationId xmlns:p14="http://schemas.microsoft.com/office/powerpoint/2010/main" val="409077855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4047E3DA-6C8C-4799-81FA-D98480830B51}"/>
              </a:ext>
            </a:extLst>
          </p:cNvPr>
          <p:cNvSpPr>
            <a:spLocks noGrp="1"/>
          </p:cNvSpPr>
          <p:nvPr>
            <p:ph type="title"/>
          </p:nvPr>
        </p:nvSpPr>
        <p:spPr/>
        <p:txBody>
          <a:bodyPr/>
          <a:lstStyle/>
          <a:p>
            <a:r>
              <a:rPr lang="en-PH" dirty="0"/>
              <a:t>Three-Panel Comparison</a:t>
            </a:r>
          </a:p>
        </p:txBody>
      </p:sp>
      <p:sp>
        <p:nvSpPr>
          <p:cNvPr id="3" name="Slide Number Placeholder 2">
            <a:extLst>
              <a:ext uri="{FF2B5EF4-FFF2-40B4-BE49-F238E27FC236}">
                <a16:creationId xmlns:a16="http://schemas.microsoft.com/office/drawing/2014/main" id="{3CCE98C2-810E-4A91-81DB-45E7DF4C3643}"/>
              </a:ext>
            </a:extLst>
          </p:cNvPr>
          <p:cNvSpPr>
            <a:spLocks noGrp="1"/>
          </p:cNvSpPr>
          <p:nvPr>
            <p:ph type="sldNum" sz="quarter" idx="4"/>
          </p:nvPr>
        </p:nvSpPr>
        <p:spPr/>
        <p:txBody>
          <a:bodyPr>
            <a:normAutofit/>
          </a:bodyPr>
          <a:lstStyle/>
          <a:p>
            <a:fld id="{42BC4FAA-B05C-4B71-9CD7-008D1E941E8A}" type="slidenum">
              <a:rPr lang="en-PH" smtClean="0"/>
              <a:pPr/>
              <a:t>23</a:t>
            </a:fld>
            <a:endParaRPr lang="en-PH" dirty="0"/>
          </a:p>
        </p:txBody>
      </p:sp>
      <p:sp>
        <p:nvSpPr>
          <p:cNvPr id="6" name="TextBox 5">
            <a:extLst>
              <a:ext uri="{FF2B5EF4-FFF2-40B4-BE49-F238E27FC236}">
                <a16:creationId xmlns:a16="http://schemas.microsoft.com/office/drawing/2014/main" id="{71AEA9DD-8248-4240-B8A6-283D1559C476}"/>
              </a:ext>
            </a:extLst>
          </p:cNvPr>
          <p:cNvSpPr txBox="1"/>
          <p:nvPr/>
        </p:nvSpPr>
        <p:spPr>
          <a:xfrm>
            <a:off x="610114" y="1681931"/>
            <a:ext cx="3586016" cy="314225"/>
          </a:xfrm>
          <a:prstGeom prst="rect">
            <a:avLst/>
          </a:prstGeom>
          <a:noFill/>
        </p:spPr>
        <p:txBody>
          <a:bodyPr wrap="square" lIns="0" tIns="0" rIns="0" bIns="0" rtlCol="0" anchor="ctr">
            <a:normAutofit/>
          </a:bodyPr>
          <a:lstStyle/>
          <a:p>
            <a:r>
              <a:rPr lang="en-US" sz="1350" b="1" dirty="0">
                <a:solidFill>
                  <a:schemeClr val="accent1"/>
                </a:solidFill>
                <a:latin typeface="+mj-lt"/>
              </a:rPr>
              <a:t>Lorem ipsum dolor </a:t>
            </a:r>
            <a:endParaRPr lang="en-PH" sz="1350" b="1" dirty="0">
              <a:solidFill>
                <a:schemeClr val="accent1"/>
              </a:solidFill>
              <a:latin typeface="+mj-lt"/>
            </a:endParaRPr>
          </a:p>
        </p:txBody>
      </p:sp>
      <p:cxnSp>
        <p:nvCxnSpPr>
          <p:cNvPr id="8" name="Straight Connector 7">
            <a:extLst>
              <a:ext uri="{FF2B5EF4-FFF2-40B4-BE49-F238E27FC236}">
                <a16:creationId xmlns:a16="http://schemas.microsoft.com/office/drawing/2014/main" id="{60BC3161-5529-4827-B58B-6EAECE3DC62C}"/>
              </a:ext>
            </a:extLst>
          </p:cNvPr>
          <p:cNvCxnSpPr>
            <a:cxnSpLocks/>
          </p:cNvCxnSpPr>
          <p:nvPr/>
        </p:nvCxnSpPr>
        <p:spPr>
          <a:xfrm>
            <a:off x="263701" y="2022198"/>
            <a:ext cx="40688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Graphic 8" descr="Single gear with solid fill">
            <a:extLst>
              <a:ext uri="{FF2B5EF4-FFF2-40B4-BE49-F238E27FC236}">
                <a16:creationId xmlns:a16="http://schemas.microsoft.com/office/drawing/2014/main" id="{EDF9CED7-BC1B-4AE7-85AC-5D0222DDABD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384" y="1680677"/>
            <a:ext cx="316733" cy="316733"/>
          </a:xfrm>
          <a:prstGeom prst="rect">
            <a:avLst/>
          </a:prstGeom>
        </p:spPr>
      </p:pic>
      <p:sp>
        <p:nvSpPr>
          <p:cNvPr id="15" name="TextBox 14">
            <a:extLst>
              <a:ext uri="{FF2B5EF4-FFF2-40B4-BE49-F238E27FC236}">
                <a16:creationId xmlns:a16="http://schemas.microsoft.com/office/drawing/2014/main" id="{B61454F9-E17C-4799-8374-C1F52907502D}"/>
              </a:ext>
            </a:extLst>
          </p:cNvPr>
          <p:cNvSpPr txBox="1"/>
          <p:nvPr/>
        </p:nvSpPr>
        <p:spPr>
          <a:xfrm>
            <a:off x="5149152" y="1681933"/>
            <a:ext cx="3586016" cy="314225"/>
          </a:xfrm>
          <a:prstGeom prst="rect">
            <a:avLst/>
          </a:prstGeom>
          <a:noFill/>
        </p:spPr>
        <p:txBody>
          <a:bodyPr wrap="square" lIns="0" tIns="0" rIns="0" bIns="0" rtlCol="0" anchor="ctr">
            <a:normAutofit/>
          </a:bodyPr>
          <a:lstStyle/>
          <a:p>
            <a:r>
              <a:rPr lang="en-US" sz="1350" b="1" dirty="0">
                <a:solidFill>
                  <a:schemeClr val="bg1"/>
                </a:solidFill>
                <a:latin typeface="+mj-lt"/>
              </a:rPr>
              <a:t>Lorem ipsum dolor </a:t>
            </a:r>
            <a:endParaRPr lang="en-PH" sz="1350" b="1" dirty="0">
              <a:solidFill>
                <a:schemeClr val="bg1"/>
              </a:solidFill>
              <a:latin typeface="+mj-lt"/>
            </a:endParaRPr>
          </a:p>
        </p:txBody>
      </p:sp>
      <p:cxnSp>
        <p:nvCxnSpPr>
          <p:cNvPr id="17" name="Straight Connector 16">
            <a:extLst>
              <a:ext uri="{FF2B5EF4-FFF2-40B4-BE49-F238E27FC236}">
                <a16:creationId xmlns:a16="http://schemas.microsoft.com/office/drawing/2014/main" id="{1D153FCE-9B36-437B-8EB6-6EF97E7D55A4}"/>
              </a:ext>
            </a:extLst>
          </p:cNvPr>
          <p:cNvCxnSpPr>
            <a:cxnSpLocks/>
          </p:cNvCxnSpPr>
          <p:nvPr/>
        </p:nvCxnSpPr>
        <p:spPr>
          <a:xfrm>
            <a:off x="4802738" y="2022198"/>
            <a:ext cx="40688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8" name="Graphic 17" descr="Single gear with solid fill">
            <a:extLst>
              <a:ext uri="{FF2B5EF4-FFF2-40B4-BE49-F238E27FC236}">
                <a16:creationId xmlns:a16="http://schemas.microsoft.com/office/drawing/2014/main" id="{1F5A6FA7-7EAD-4D20-BA43-17433409B7B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811422" y="1680679"/>
            <a:ext cx="316733" cy="316733"/>
          </a:xfrm>
          <a:prstGeom prst="rect">
            <a:avLst/>
          </a:prstGeom>
        </p:spPr>
      </p:pic>
      <p:sp>
        <p:nvSpPr>
          <p:cNvPr id="7" name="TextBox 6">
            <a:extLst>
              <a:ext uri="{FF2B5EF4-FFF2-40B4-BE49-F238E27FC236}">
                <a16:creationId xmlns:a16="http://schemas.microsoft.com/office/drawing/2014/main" id="{3580D3C6-E6A5-4B59-8A2B-BC614EF07C2E}"/>
              </a:ext>
            </a:extLst>
          </p:cNvPr>
          <p:cNvSpPr txBox="1"/>
          <p:nvPr/>
        </p:nvSpPr>
        <p:spPr>
          <a:xfrm>
            <a:off x="272382" y="2127482"/>
            <a:ext cx="4068882" cy="593702"/>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sed elementum diam leo at magna. </a:t>
            </a:r>
            <a:endParaRPr lang="en-PH" sz="1100" dirty="0"/>
          </a:p>
        </p:txBody>
      </p:sp>
      <p:sp>
        <p:nvSpPr>
          <p:cNvPr id="16" name="TextBox 15">
            <a:extLst>
              <a:ext uri="{FF2B5EF4-FFF2-40B4-BE49-F238E27FC236}">
                <a16:creationId xmlns:a16="http://schemas.microsoft.com/office/drawing/2014/main" id="{8E8953CE-D4CA-4572-B7B5-82CF6F9740CC}"/>
              </a:ext>
            </a:extLst>
          </p:cNvPr>
          <p:cNvSpPr txBox="1"/>
          <p:nvPr/>
        </p:nvSpPr>
        <p:spPr>
          <a:xfrm>
            <a:off x="4811419" y="2127482"/>
            <a:ext cx="4068882" cy="593702"/>
          </a:xfrm>
          <a:prstGeom prst="rect">
            <a:avLst/>
          </a:prstGeom>
          <a:noFill/>
        </p:spPr>
        <p:txBody>
          <a:bodyPr wrap="square" lIns="0" tIns="0" rIns="0" bIns="0" rtlCol="0">
            <a:normAutofit/>
          </a:bodyPr>
          <a:lstStyle/>
          <a:p>
            <a:r>
              <a:rPr lang="en-US" sz="1100" dirty="0">
                <a:solidFill>
                  <a:schemeClr val="bg1"/>
                </a:solidFill>
              </a:rPr>
              <a:t>Lorem ipsum dolor sit amet, consectetur adipiscing elit. Ut tempor, quam et mattis pulvinar, mauris ligula suscipit arcu, sed elementum diam leo at magna. </a:t>
            </a:r>
            <a:endParaRPr lang="en-PH" sz="1100" dirty="0">
              <a:solidFill>
                <a:schemeClr val="bg1"/>
              </a:solidFill>
            </a:endParaRPr>
          </a:p>
        </p:txBody>
      </p:sp>
      <p:sp>
        <p:nvSpPr>
          <p:cNvPr id="10" name="TextBox 9">
            <a:extLst>
              <a:ext uri="{FF2B5EF4-FFF2-40B4-BE49-F238E27FC236}">
                <a16:creationId xmlns:a16="http://schemas.microsoft.com/office/drawing/2014/main" id="{49137A87-1E76-477E-9D66-D0107467EB25}"/>
              </a:ext>
            </a:extLst>
          </p:cNvPr>
          <p:cNvSpPr txBox="1"/>
          <p:nvPr/>
        </p:nvSpPr>
        <p:spPr>
          <a:xfrm>
            <a:off x="272384" y="3384948"/>
            <a:ext cx="1949957" cy="963030"/>
          </a:xfrm>
          <a:prstGeom prst="rect">
            <a:avLst/>
          </a:prstGeom>
          <a:noFill/>
        </p:spPr>
        <p:txBody>
          <a:bodyPr wrap="square" lIns="0" tIns="0" rIns="0" bIns="0" rtlCol="0">
            <a:noAutofit/>
          </a:bodyPr>
          <a:lstStyle/>
          <a:p>
            <a:r>
              <a:rPr lang="en-US" sz="1100" dirty="0"/>
              <a:t>Lorem ipsum dolor sit amet, consectetur adipiscing elit. Ut tempor, quam et mattis pulvinar, mauris ligula suscipit arcu, </a:t>
            </a:r>
            <a:endParaRPr lang="en-PH" sz="1100" dirty="0"/>
          </a:p>
        </p:txBody>
      </p:sp>
      <p:sp>
        <p:nvSpPr>
          <p:cNvPr id="11" name="TextBox 10">
            <a:extLst>
              <a:ext uri="{FF2B5EF4-FFF2-40B4-BE49-F238E27FC236}">
                <a16:creationId xmlns:a16="http://schemas.microsoft.com/office/drawing/2014/main" id="{32DC5234-CDFF-4E89-9760-32B685D2500D}"/>
              </a:ext>
            </a:extLst>
          </p:cNvPr>
          <p:cNvSpPr txBox="1"/>
          <p:nvPr/>
        </p:nvSpPr>
        <p:spPr>
          <a:xfrm>
            <a:off x="272384" y="2826464"/>
            <a:ext cx="1949957" cy="558484"/>
          </a:xfrm>
          <a:prstGeom prst="rect">
            <a:avLst/>
          </a:prstGeom>
          <a:noFill/>
        </p:spPr>
        <p:txBody>
          <a:bodyPr wrap="square" lIns="0" tIns="0" rIns="0" bIns="0" rtlCol="0" anchor="ctr">
            <a:normAutofit/>
          </a:bodyPr>
          <a:lstStyle/>
          <a:p>
            <a:r>
              <a:rPr lang="en-US" sz="2800" b="1" dirty="0">
                <a:solidFill>
                  <a:schemeClr val="tx2"/>
                </a:solidFill>
              </a:rPr>
              <a:t>XXX</a:t>
            </a:r>
            <a:endParaRPr lang="en-PH" sz="2800" b="1" dirty="0">
              <a:solidFill>
                <a:schemeClr val="tx2"/>
              </a:solidFill>
            </a:endParaRPr>
          </a:p>
        </p:txBody>
      </p:sp>
      <p:sp>
        <p:nvSpPr>
          <p:cNvPr id="12" name="TextBox 11">
            <a:extLst>
              <a:ext uri="{FF2B5EF4-FFF2-40B4-BE49-F238E27FC236}">
                <a16:creationId xmlns:a16="http://schemas.microsoft.com/office/drawing/2014/main" id="{9E858870-040F-48D5-9B87-EC718AE3C287}"/>
              </a:ext>
            </a:extLst>
          </p:cNvPr>
          <p:cNvSpPr txBox="1"/>
          <p:nvPr/>
        </p:nvSpPr>
        <p:spPr>
          <a:xfrm>
            <a:off x="2391310" y="3384951"/>
            <a:ext cx="1949957" cy="963030"/>
          </a:xfrm>
          <a:prstGeom prst="rect">
            <a:avLst/>
          </a:prstGeom>
          <a:noFill/>
        </p:spPr>
        <p:txBody>
          <a:bodyPr wrap="square" lIns="0" tIns="0" rIns="0" bIns="0" rtlCol="0">
            <a:noAutofit/>
          </a:bodyPr>
          <a:lstStyle/>
          <a:p>
            <a:r>
              <a:rPr lang="en-US" sz="1100" dirty="0"/>
              <a:t>Lorem ipsum dolor sit amet, consectetur adipiscing elit. Ut tempor, quam et mattis pulvinar, mauris ligula suscipit arcu, </a:t>
            </a:r>
            <a:endParaRPr lang="en-PH" sz="1100" dirty="0"/>
          </a:p>
        </p:txBody>
      </p:sp>
      <p:sp>
        <p:nvSpPr>
          <p:cNvPr id="13" name="TextBox 12">
            <a:extLst>
              <a:ext uri="{FF2B5EF4-FFF2-40B4-BE49-F238E27FC236}">
                <a16:creationId xmlns:a16="http://schemas.microsoft.com/office/drawing/2014/main" id="{0C996F17-AC7A-43BC-9864-ADBFD186BB22}"/>
              </a:ext>
            </a:extLst>
          </p:cNvPr>
          <p:cNvSpPr txBox="1"/>
          <p:nvPr/>
        </p:nvSpPr>
        <p:spPr>
          <a:xfrm>
            <a:off x="2391310" y="2826466"/>
            <a:ext cx="1949957" cy="558484"/>
          </a:xfrm>
          <a:prstGeom prst="rect">
            <a:avLst/>
          </a:prstGeom>
          <a:noFill/>
        </p:spPr>
        <p:txBody>
          <a:bodyPr wrap="square" lIns="0" tIns="0" rIns="0" bIns="0" rtlCol="0" anchor="ctr">
            <a:normAutofit/>
          </a:bodyPr>
          <a:lstStyle/>
          <a:p>
            <a:r>
              <a:rPr lang="en-US" sz="2800" b="1" dirty="0">
                <a:solidFill>
                  <a:schemeClr val="tx2"/>
                </a:solidFill>
              </a:rPr>
              <a:t>XXX</a:t>
            </a:r>
            <a:endParaRPr lang="en-PH" sz="2800" b="1" dirty="0">
              <a:solidFill>
                <a:schemeClr val="tx2"/>
              </a:solidFill>
            </a:endParaRPr>
          </a:p>
        </p:txBody>
      </p:sp>
      <p:sp>
        <p:nvSpPr>
          <p:cNvPr id="14" name="Rectangle 13">
            <a:extLst>
              <a:ext uri="{FF2B5EF4-FFF2-40B4-BE49-F238E27FC236}">
                <a16:creationId xmlns:a16="http://schemas.microsoft.com/office/drawing/2014/main" id="{AD972B10-C2D6-4D24-8AAD-CEAF1B71DBBB}"/>
              </a:ext>
            </a:extLst>
          </p:cNvPr>
          <p:cNvSpPr/>
          <p:nvPr/>
        </p:nvSpPr>
        <p:spPr>
          <a:xfrm>
            <a:off x="263702" y="4697415"/>
            <a:ext cx="4050763" cy="1002717"/>
          </a:xfrm>
          <a:prstGeom prst="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sz="1100" dirty="0"/>
              <a:t>Lorem ipsum dolor sit amet, consectetur adipiscing elit. Ut tempor, quam et mattis pulvinar, mauris ligula suscipit arcu, Lorem ipsum dolor sit amet, consectetur adipiscing elit. Ut tempor.</a:t>
            </a:r>
            <a:endParaRPr lang="en-PH" sz="1100" dirty="0"/>
          </a:p>
        </p:txBody>
      </p:sp>
      <p:sp>
        <p:nvSpPr>
          <p:cNvPr id="19" name="TextBox 18">
            <a:extLst>
              <a:ext uri="{FF2B5EF4-FFF2-40B4-BE49-F238E27FC236}">
                <a16:creationId xmlns:a16="http://schemas.microsoft.com/office/drawing/2014/main" id="{4A792B9B-C952-4B85-98F5-8B0CC94DB421}"/>
              </a:ext>
            </a:extLst>
          </p:cNvPr>
          <p:cNvSpPr txBox="1"/>
          <p:nvPr/>
        </p:nvSpPr>
        <p:spPr>
          <a:xfrm>
            <a:off x="4801492" y="3384951"/>
            <a:ext cx="1949957" cy="963030"/>
          </a:xfrm>
          <a:prstGeom prst="rect">
            <a:avLst/>
          </a:prstGeom>
          <a:noFill/>
        </p:spPr>
        <p:txBody>
          <a:bodyPr wrap="square" lIns="0" tIns="0" rIns="0" bIns="0" rtlCol="0">
            <a:noAutofit/>
          </a:bodyPr>
          <a:lstStyle/>
          <a:p>
            <a:r>
              <a:rPr lang="en-US" sz="1100" dirty="0">
                <a:solidFill>
                  <a:schemeClr val="bg1"/>
                </a:solidFill>
              </a:rPr>
              <a:t>Lorem ipsum dolor sit amet, consectetur adipiscing elit. Ut tempor, quam et mattis pulvinar, mauris ligula suscipit arcu, </a:t>
            </a:r>
            <a:endParaRPr lang="en-PH" sz="1100" dirty="0">
              <a:solidFill>
                <a:schemeClr val="bg1"/>
              </a:solidFill>
            </a:endParaRPr>
          </a:p>
        </p:txBody>
      </p:sp>
      <p:sp>
        <p:nvSpPr>
          <p:cNvPr id="20" name="TextBox 19">
            <a:extLst>
              <a:ext uri="{FF2B5EF4-FFF2-40B4-BE49-F238E27FC236}">
                <a16:creationId xmlns:a16="http://schemas.microsoft.com/office/drawing/2014/main" id="{5ADC0820-D9C4-4E61-8401-E17F73C7D41A}"/>
              </a:ext>
            </a:extLst>
          </p:cNvPr>
          <p:cNvSpPr txBox="1"/>
          <p:nvPr/>
        </p:nvSpPr>
        <p:spPr>
          <a:xfrm>
            <a:off x="4801492" y="2826466"/>
            <a:ext cx="1949957" cy="558484"/>
          </a:xfrm>
          <a:prstGeom prst="rect">
            <a:avLst/>
          </a:prstGeom>
          <a:noFill/>
        </p:spPr>
        <p:txBody>
          <a:bodyPr wrap="square" lIns="0" tIns="0" rIns="0" bIns="0" rtlCol="0" anchor="ctr">
            <a:normAutofit/>
          </a:bodyPr>
          <a:lstStyle/>
          <a:p>
            <a:r>
              <a:rPr lang="en-US" sz="2800" b="1" dirty="0">
                <a:solidFill>
                  <a:schemeClr val="accent3"/>
                </a:solidFill>
              </a:rPr>
              <a:t>XXX</a:t>
            </a:r>
            <a:endParaRPr lang="en-PH" sz="2800" b="1" dirty="0">
              <a:solidFill>
                <a:schemeClr val="accent3"/>
              </a:solidFill>
            </a:endParaRPr>
          </a:p>
        </p:txBody>
      </p:sp>
      <p:sp>
        <p:nvSpPr>
          <p:cNvPr id="21" name="TextBox 20">
            <a:extLst>
              <a:ext uri="{FF2B5EF4-FFF2-40B4-BE49-F238E27FC236}">
                <a16:creationId xmlns:a16="http://schemas.microsoft.com/office/drawing/2014/main" id="{7F66C042-5F92-41C7-8C9F-392FDBDB2413}"/>
              </a:ext>
            </a:extLst>
          </p:cNvPr>
          <p:cNvSpPr txBox="1"/>
          <p:nvPr/>
        </p:nvSpPr>
        <p:spPr>
          <a:xfrm>
            <a:off x="6920418" y="3384951"/>
            <a:ext cx="1949957" cy="963030"/>
          </a:xfrm>
          <a:prstGeom prst="rect">
            <a:avLst/>
          </a:prstGeom>
          <a:noFill/>
        </p:spPr>
        <p:txBody>
          <a:bodyPr wrap="square" lIns="0" tIns="0" rIns="0" bIns="0" rtlCol="0">
            <a:noAutofit/>
          </a:bodyPr>
          <a:lstStyle/>
          <a:p>
            <a:r>
              <a:rPr lang="en-US" sz="1100" dirty="0">
                <a:solidFill>
                  <a:schemeClr val="bg1"/>
                </a:solidFill>
              </a:rPr>
              <a:t>Lorem ipsum dolor sit amet, consectetur adipiscing elit. Ut tempor, quam et mattis pulvinar, mauris ligula suscipit arcu, </a:t>
            </a:r>
            <a:endParaRPr lang="en-PH" sz="1100" dirty="0">
              <a:solidFill>
                <a:schemeClr val="bg1"/>
              </a:solidFill>
            </a:endParaRPr>
          </a:p>
        </p:txBody>
      </p:sp>
      <p:sp>
        <p:nvSpPr>
          <p:cNvPr id="22" name="TextBox 21">
            <a:extLst>
              <a:ext uri="{FF2B5EF4-FFF2-40B4-BE49-F238E27FC236}">
                <a16:creationId xmlns:a16="http://schemas.microsoft.com/office/drawing/2014/main" id="{F5242476-15F1-4FAD-B1A2-7D6F1990544A}"/>
              </a:ext>
            </a:extLst>
          </p:cNvPr>
          <p:cNvSpPr txBox="1"/>
          <p:nvPr/>
        </p:nvSpPr>
        <p:spPr>
          <a:xfrm>
            <a:off x="6920418" y="2826466"/>
            <a:ext cx="1949957" cy="558484"/>
          </a:xfrm>
          <a:prstGeom prst="rect">
            <a:avLst/>
          </a:prstGeom>
          <a:noFill/>
        </p:spPr>
        <p:txBody>
          <a:bodyPr wrap="square" lIns="0" tIns="0" rIns="0" bIns="0" rtlCol="0" anchor="ctr">
            <a:normAutofit/>
          </a:bodyPr>
          <a:lstStyle/>
          <a:p>
            <a:r>
              <a:rPr lang="en-US" sz="2800" b="1" dirty="0">
                <a:solidFill>
                  <a:schemeClr val="accent3"/>
                </a:solidFill>
              </a:rPr>
              <a:t>XXX</a:t>
            </a:r>
            <a:endParaRPr lang="en-PH" sz="2800" b="1" dirty="0">
              <a:solidFill>
                <a:schemeClr val="accent3"/>
              </a:solidFill>
            </a:endParaRPr>
          </a:p>
        </p:txBody>
      </p:sp>
      <p:sp>
        <p:nvSpPr>
          <p:cNvPr id="23" name="TextBox 22">
            <a:extLst>
              <a:ext uri="{FF2B5EF4-FFF2-40B4-BE49-F238E27FC236}">
                <a16:creationId xmlns:a16="http://schemas.microsoft.com/office/drawing/2014/main" id="{1ADC3317-E55B-4CF7-9EF6-4671841BD0B1}"/>
              </a:ext>
            </a:extLst>
          </p:cNvPr>
          <p:cNvSpPr txBox="1"/>
          <p:nvPr/>
        </p:nvSpPr>
        <p:spPr>
          <a:xfrm>
            <a:off x="4801492" y="5198777"/>
            <a:ext cx="1949957" cy="963030"/>
          </a:xfrm>
          <a:prstGeom prst="rect">
            <a:avLst/>
          </a:prstGeom>
          <a:noFill/>
        </p:spPr>
        <p:txBody>
          <a:bodyPr wrap="square" lIns="0" tIns="0" rIns="0" bIns="0" rtlCol="0">
            <a:noAutofit/>
          </a:bodyPr>
          <a:lstStyle/>
          <a:p>
            <a:r>
              <a:rPr lang="en-US" sz="1100" dirty="0">
                <a:solidFill>
                  <a:schemeClr val="bg1"/>
                </a:solidFill>
              </a:rPr>
              <a:t>Lorem ipsum dolor sit amet, consectetur adipiscing elit. Ut tempor, quam et mattis pulvinar, mauris ligula suscipit arcu, </a:t>
            </a:r>
            <a:endParaRPr lang="en-PH" sz="1100" dirty="0">
              <a:solidFill>
                <a:schemeClr val="bg1"/>
              </a:solidFill>
            </a:endParaRPr>
          </a:p>
        </p:txBody>
      </p:sp>
      <p:sp>
        <p:nvSpPr>
          <p:cNvPr id="24" name="TextBox 23">
            <a:extLst>
              <a:ext uri="{FF2B5EF4-FFF2-40B4-BE49-F238E27FC236}">
                <a16:creationId xmlns:a16="http://schemas.microsoft.com/office/drawing/2014/main" id="{10C9FF51-79E3-4782-9A52-B5FEDB9591AE}"/>
              </a:ext>
            </a:extLst>
          </p:cNvPr>
          <p:cNvSpPr txBox="1"/>
          <p:nvPr/>
        </p:nvSpPr>
        <p:spPr>
          <a:xfrm>
            <a:off x="4801492" y="4640293"/>
            <a:ext cx="1949957" cy="558484"/>
          </a:xfrm>
          <a:prstGeom prst="rect">
            <a:avLst/>
          </a:prstGeom>
          <a:noFill/>
        </p:spPr>
        <p:txBody>
          <a:bodyPr wrap="square" lIns="0" tIns="0" rIns="0" bIns="0" rtlCol="0" anchor="ctr">
            <a:normAutofit/>
          </a:bodyPr>
          <a:lstStyle/>
          <a:p>
            <a:r>
              <a:rPr lang="en-US" sz="2800" b="1" dirty="0">
                <a:solidFill>
                  <a:schemeClr val="accent3"/>
                </a:solidFill>
              </a:rPr>
              <a:t>XXX</a:t>
            </a:r>
            <a:endParaRPr lang="en-PH" sz="2800" b="1" dirty="0">
              <a:solidFill>
                <a:schemeClr val="accent3"/>
              </a:solidFill>
            </a:endParaRPr>
          </a:p>
        </p:txBody>
      </p:sp>
      <p:sp>
        <p:nvSpPr>
          <p:cNvPr id="25" name="TextBox 24">
            <a:extLst>
              <a:ext uri="{FF2B5EF4-FFF2-40B4-BE49-F238E27FC236}">
                <a16:creationId xmlns:a16="http://schemas.microsoft.com/office/drawing/2014/main" id="{38E7C90D-73B0-4179-9DEB-AC42B804CB5C}"/>
              </a:ext>
            </a:extLst>
          </p:cNvPr>
          <p:cNvSpPr txBox="1"/>
          <p:nvPr/>
        </p:nvSpPr>
        <p:spPr>
          <a:xfrm>
            <a:off x="6920418" y="5198777"/>
            <a:ext cx="1949957" cy="963030"/>
          </a:xfrm>
          <a:prstGeom prst="rect">
            <a:avLst/>
          </a:prstGeom>
          <a:noFill/>
        </p:spPr>
        <p:txBody>
          <a:bodyPr wrap="square" lIns="0" tIns="0" rIns="0" bIns="0" rtlCol="0">
            <a:noAutofit/>
          </a:bodyPr>
          <a:lstStyle/>
          <a:p>
            <a:r>
              <a:rPr lang="en-US" sz="1100" dirty="0">
                <a:solidFill>
                  <a:schemeClr val="bg1"/>
                </a:solidFill>
              </a:rPr>
              <a:t>Lorem ipsum dolor sit amet, consectetur adipiscing elit. Ut tempor, quam et mattis pulvinar, mauris ligula suscipit arcu, </a:t>
            </a:r>
            <a:endParaRPr lang="en-PH" sz="1100" dirty="0">
              <a:solidFill>
                <a:schemeClr val="bg1"/>
              </a:solidFill>
            </a:endParaRPr>
          </a:p>
        </p:txBody>
      </p:sp>
      <p:sp>
        <p:nvSpPr>
          <p:cNvPr id="26" name="TextBox 25">
            <a:extLst>
              <a:ext uri="{FF2B5EF4-FFF2-40B4-BE49-F238E27FC236}">
                <a16:creationId xmlns:a16="http://schemas.microsoft.com/office/drawing/2014/main" id="{1364021D-E41B-4C28-9758-F5A155A63A75}"/>
              </a:ext>
            </a:extLst>
          </p:cNvPr>
          <p:cNvSpPr txBox="1"/>
          <p:nvPr/>
        </p:nvSpPr>
        <p:spPr>
          <a:xfrm>
            <a:off x="6920418" y="4640293"/>
            <a:ext cx="1949957" cy="558484"/>
          </a:xfrm>
          <a:prstGeom prst="rect">
            <a:avLst/>
          </a:prstGeom>
          <a:noFill/>
        </p:spPr>
        <p:txBody>
          <a:bodyPr wrap="square" lIns="0" tIns="0" rIns="0" bIns="0" rtlCol="0" anchor="ctr">
            <a:normAutofit/>
          </a:bodyPr>
          <a:lstStyle/>
          <a:p>
            <a:r>
              <a:rPr lang="en-US" sz="2800" b="1" dirty="0">
                <a:solidFill>
                  <a:schemeClr val="accent3"/>
                </a:solidFill>
              </a:rPr>
              <a:t>XXX</a:t>
            </a:r>
            <a:endParaRPr lang="en-PH" sz="2800" b="1" dirty="0">
              <a:solidFill>
                <a:schemeClr val="accent3"/>
              </a:solidFill>
            </a:endParaRPr>
          </a:p>
        </p:txBody>
      </p:sp>
    </p:spTree>
    <p:extLst>
      <p:ext uri="{BB962C8B-B14F-4D97-AF65-F5344CB8AC3E}">
        <p14:creationId xmlns:p14="http://schemas.microsoft.com/office/powerpoint/2010/main" val="2063911029"/>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11B9DF-5467-42A7-A5D8-8E101E2001BD}"/>
              </a:ext>
            </a:extLst>
          </p:cNvPr>
          <p:cNvSpPr>
            <a:spLocks noGrp="1"/>
          </p:cNvSpPr>
          <p:nvPr>
            <p:ph type="title"/>
          </p:nvPr>
        </p:nvSpPr>
        <p:spPr/>
        <p:txBody>
          <a:bodyPr/>
          <a:lstStyle/>
          <a:p>
            <a:r>
              <a:rPr lang="en-US" b="1" dirty="0"/>
              <a:t>Multi-Chart with Stat Panel</a:t>
            </a:r>
          </a:p>
        </p:txBody>
      </p:sp>
      <p:sp>
        <p:nvSpPr>
          <p:cNvPr id="6" name="Slide Number Placeholder 5">
            <a:extLst>
              <a:ext uri="{FF2B5EF4-FFF2-40B4-BE49-F238E27FC236}">
                <a16:creationId xmlns:a16="http://schemas.microsoft.com/office/drawing/2014/main" id="{A1E2900B-D5F3-4D2E-A836-17A858AEF04A}"/>
              </a:ext>
            </a:extLst>
          </p:cNvPr>
          <p:cNvSpPr>
            <a:spLocks noGrp="1"/>
          </p:cNvSpPr>
          <p:nvPr>
            <p:ph type="sldNum" sz="quarter" idx="4"/>
          </p:nvPr>
        </p:nvSpPr>
        <p:spPr/>
        <p:txBody>
          <a:bodyPr>
            <a:normAutofit/>
          </a:bodyPr>
          <a:lstStyle/>
          <a:p>
            <a:fld id="{42BC4FAA-B05C-4B71-9CD7-008D1E941E8A}" type="slidenum">
              <a:rPr lang="en-PH" smtClean="0"/>
              <a:pPr/>
              <a:t>230</a:t>
            </a:fld>
            <a:endParaRPr lang="en-PH" dirty="0"/>
          </a:p>
        </p:txBody>
      </p:sp>
      <p:sp>
        <p:nvSpPr>
          <p:cNvPr id="38" name="TextBox 37">
            <a:extLst>
              <a:ext uri="{FF2B5EF4-FFF2-40B4-BE49-F238E27FC236}">
                <a16:creationId xmlns:a16="http://schemas.microsoft.com/office/drawing/2014/main" id="{B0CD4680-E81E-4996-8D5F-2B97E256486B}"/>
              </a:ext>
            </a:extLst>
          </p:cNvPr>
          <p:cNvSpPr txBox="1"/>
          <p:nvPr/>
        </p:nvSpPr>
        <p:spPr>
          <a:xfrm>
            <a:off x="271605" y="2015003"/>
            <a:ext cx="5106280" cy="177729"/>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graphicFrame>
        <p:nvGraphicFramePr>
          <p:cNvPr id="39" name="Chart 38">
            <a:extLst>
              <a:ext uri="{FF2B5EF4-FFF2-40B4-BE49-F238E27FC236}">
                <a16:creationId xmlns:a16="http://schemas.microsoft.com/office/drawing/2014/main" id="{BB891149-13EF-4A36-B63D-5F7AC6502E81}"/>
              </a:ext>
            </a:extLst>
          </p:cNvPr>
          <p:cNvGraphicFramePr/>
          <p:nvPr>
            <p:extLst>
              <p:ext uri="{D42A27DB-BD31-4B8C-83A1-F6EECF244321}">
                <p14:modId xmlns:p14="http://schemas.microsoft.com/office/powerpoint/2010/main" val="88538471"/>
              </p:ext>
            </p:extLst>
          </p:nvPr>
        </p:nvGraphicFramePr>
        <p:xfrm>
          <a:off x="269780" y="2289778"/>
          <a:ext cx="6028781" cy="879956"/>
        </p:xfrm>
        <a:graphic>
          <a:graphicData uri="http://schemas.openxmlformats.org/drawingml/2006/chart">
            <c:chart xmlns:c="http://schemas.openxmlformats.org/drawingml/2006/chart" xmlns:r="http://schemas.openxmlformats.org/officeDocument/2006/relationships" r:id="rId2"/>
          </a:graphicData>
        </a:graphic>
      </p:graphicFrame>
      <p:sp>
        <p:nvSpPr>
          <p:cNvPr id="40" name="TextBox 39">
            <a:extLst>
              <a:ext uri="{FF2B5EF4-FFF2-40B4-BE49-F238E27FC236}">
                <a16:creationId xmlns:a16="http://schemas.microsoft.com/office/drawing/2014/main" id="{42182999-8551-47FF-AF0E-BB754A4BFFCA}"/>
              </a:ext>
            </a:extLst>
          </p:cNvPr>
          <p:cNvSpPr txBox="1"/>
          <p:nvPr/>
        </p:nvSpPr>
        <p:spPr>
          <a:xfrm>
            <a:off x="271605" y="3355176"/>
            <a:ext cx="5106280" cy="177729"/>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graphicFrame>
        <p:nvGraphicFramePr>
          <p:cNvPr id="41" name="Chart 40">
            <a:extLst>
              <a:ext uri="{FF2B5EF4-FFF2-40B4-BE49-F238E27FC236}">
                <a16:creationId xmlns:a16="http://schemas.microsoft.com/office/drawing/2014/main" id="{0861D9FE-789F-4053-8131-0D1963077AD5}"/>
              </a:ext>
            </a:extLst>
          </p:cNvPr>
          <p:cNvGraphicFramePr/>
          <p:nvPr>
            <p:extLst>
              <p:ext uri="{D42A27DB-BD31-4B8C-83A1-F6EECF244321}">
                <p14:modId xmlns:p14="http://schemas.microsoft.com/office/powerpoint/2010/main" val="3795514899"/>
              </p:ext>
            </p:extLst>
          </p:nvPr>
        </p:nvGraphicFramePr>
        <p:xfrm>
          <a:off x="269780" y="3629951"/>
          <a:ext cx="6028781" cy="879956"/>
        </p:xfrm>
        <a:graphic>
          <a:graphicData uri="http://schemas.openxmlformats.org/drawingml/2006/chart">
            <c:chart xmlns:c="http://schemas.openxmlformats.org/drawingml/2006/chart" xmlns:r="http://schemas.openxmlformats.org/officeDocument/2006/relationships" r:id="rId3"/>
          </a:graphicData>
        </a:graphic>
      </p:graphicFrame>
      <p:sp>
        <p:nvSpPr>
          <p:cNvPr id="42" name="TextBox 41">
            <a:extLst>
              <a:ext uri="{FF2B5EF4-FFF2-40B4-BE49-F238E27FC236}">
                <a16:creationId xmlns:a16="http://schemas.microsoft.com/office/drawing/2014/main" id="{D6537B35-CA77-4BF7-943B-454D05B8CBD1}"/>
              </a:ext>
            </a:extLst>
          </p:cNvPr>
          <p:cNvSpPr txBox="1"/>
          <p:nvPr/>
        </p:nvSpPr>
        <p:spPr>
          <a:xfrm>
            <a:off x="271605" y="4695350"/>
            <a:ext cx="5106280" cy="177729"/>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graphicFrame>
        <p:nvGraphicFramePr>
          <p:cNvPr id="52" name="Chart 51">
            <a:extLst>
              <a:ext uri="{FF2B5EF4-FFF2-40B4-BE49-F238E27FC236}">
                <a16:creationId xmlns:a16="http://schemas.microsoft.com/office/drawing/2014/main" id="{F7F89F52-2C93-46C8-B5B8-A17D1D07E249}"/>
              </a:ext>
            </a:extLst>
          </p:cNvPr>
          <p:cNvGraphicFramePr/>
          <p:nvPr>
            <p:extLst>
              <p:ext uri="{D42A27DB-BD31-4B8C-83A1-F6EECF244321}">
                <p14:modId xmlns:p14="http://schemas.microsoft.com/office/powerpoint/2010/main" val="2119282773"/>
              </p:ext>
            </p:extLst>
          </p:nvPr>
        </p:nvGraphicFramePr>
        <p:xfrm>
          <a:off x="269780" y="4970123"/>
          <a:ext cx="6028781" cy="879956"/>
        </p:xfrm>
        <a:graphic>
          <a:graphicData uri="http://schemas.openxmlformats.org/drawingml/2006/chart">
            <c:chart xmlns:c="http://schemas.openxmlformats.org/drawingml/2006/chart" xmlns:r="http://schemas.openxmlformats.org/officeDocument/2006/relationships" r:id="rId4"/>
          </a:graphicData>
        </a:graphic>
      </p:graphicFrame>
      <p:grpSp>
        <p:nvGrpSpPr>
          <p:cNvPr id="53" name="Group 52">
            <a:extLst>
              <a:ext uri="{FF2B5EF4-FFF2-40B4-BE49-F238E27FC236}">
                <a16:creationId xmlns:a16="http://schemas.microsoft.com/office/drawing/2014/main" id="{6035A1D3-C320-4D7D-B933-E782BDE79610}"/>
              </a:ext>
            </a:extLst>
          </p:cNvPr>
          <p:cNvGrpSpPr/>
          <p:nvPr/>
        </p:nvGrpSpPr>
        <p:grpSpPr>
          <a:xfrm>
            <a:off x="271951" y="1319513"/>
            <a:ext cx="6070803" cy="226468"/>
            <a:chOff x="363795" y="1220318"/>
            <a:chExt cx="6593568" cy="370849"/>
          </a:xfrm>
        </p:grpSpPr>
        <p:sp>
          <p:nvSpPr>
            <p:cNvPr id="54" name="TextBox 53">
              <a:extLst>
                <a:ext uri="{FF2B5EF4-FFF2-40B4-BE49-F238E27FC236}">
                  <a16:creationId xmlns:a16="http://schemas.microsoft.com/office/drawing/2014/main" id="{560ECE9A-14AF-4E6C-BCD1-4BAE6A3FB0AB}"/>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55" name="Straight Connector 54">
              <a:extLst>
                <a:ext uri="{FF2B5EF4-FFF2-40B4-BE49-F238E27FC236}">
                  <a16:creationId xmlns:a16="http://schemas.microsoft.com/office/drawing/2014/main" id="{10173DCF-0A72-42C9-8652-B31EFAC5B2D3}"/>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6" name="ee4pContent4">
            <a:extLst>
              <a:ext uri="{FF2B5EF4-FFF2-40B4-BE49-F238E27FC236}">
                <a16:creationId xmlns:a16="http://schemas.microsoft.com/office/drawing/2014/main" id="{FA4CB5C7-D1D7-4355-86A8-B0CBBDDF9ED1}"/>
              </a:ext>
            </a:extLst>
          </p:cNvPr>
          <p:cNvSpPr txBox="1"/>
          <p:nvPr/>
        </p:nvSpPr>
        <p:spPr>
          <a:xfrm>
            <a:off x="269779" y="1585923"/>
            <a:ext cx="6070803"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Ut tempor, quam et mattis pulvinar, mauris ligula suscipit arcu, sed elementum diam leo at magna. </a:t>
            </a:r>
            <a:endParaRPr lang="en-PH" sz="900" dirty="0">
              <a:solidFill>
                <a:schemeClr val="tx1"/>
              </a:solidFill>
              <a:latin typeface="+mn-lt"/>
            </a:endParaRPr>
          </a:p>
        </p:txBody>
      </p:sp>
      <p:grpSp>
        <p:nvGrpSpPr>
          <p:cNvPr id="57" name="Group 56">
            <a:extLst>
              <a:ext uri="{FF2B5EF4-FFF2-40B4-BE49-F238E27FC236}">
                <a16:creationId xmlns:a16="http://schemas.microsoft.com/office/drawing/2014/main" id="{3DE02DFD-6E1F-4394-82A1-C793D8FE7EC5}"/>
              </a:ext>
            </a:extLst>
          </p:cNvPr>
          <p:cNvGrpSpPr/>
          <p:nvPr/>
        </p:nvGrpSpPr>
        <p:grpSpPr>
          <a:xfrm>
            <a:off x="6919447" y="5041676"/>
            <a:ext cx="1881611" cy="978124"/>
            <a:chOff x="9227219" y="5100827"/>
            <a:chExt cx="2599943" cy="1087637"/>
          </a:xfrm>
        </p:grpSpPr>
        <p:sp>
          <p:nvSpPr>
            <p:cNvPr id="58" name="TextBox 57">
              <a:extLst>
                <a:ext uri="{FF2B5EF4-FFF2-40B4-BE49-F238E27FC236}">
                  <a16:creationId xmlns:a16="http://schemas.microsoft.com/office/drawing/2014/main" id="{9C59DCB0-C645-48C8-9274-D792BC6248E4}"/>
                </a:ext>
              </a:extLst>
            </p:cNvPr>
            <p:cNvSpPr txBox="1"/>
            <p:nvPr/>
          </p:nvSpPr>
          <p:spPr>
            <a:xfrm>
              <a:off x="9227219" y="5644645"/>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59" name="TextBox 58">
              <a:extLst>
                <a:ext uri="{FF2B5EF4-FFF2-40B4-BE49-F238E27FC236}">
                  <a16:creationId xmlns:a16="http://schemas.microsoft.com/office/drawing/2014/main" id="{2CB57AD9-9682-4AA7-97EA-9F3D62380A57}"/>
                </a:ext>
              </a:extLst>
            </p:cNvPr>
            <p:cNvSpPr txBox="1"/>
            <p:nvPr/>
          </p:nvSpPr>
          <p:spPr>
            <a:xfrm>
              <a:off x="9227219" y="5100827"/>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60" name="Group 59">
            <a:extLst>
              <a:ext uri="{FF2B5EF4-FFF2-40B4-BE49-F238E27FC236}">
                <a16:creationId xmlns:a16="http://schemas.microsoft.com/office/drawing/2014/main" id="{6BF11E13-6107-4D4F-864E-624D4B0E58D8}"/>
              </a:ext>
            </a:extLst>
          </p:cNvPr>
          <p:cNvGrpSpPr/>
          <p:nvPr/>
        </p:nvGrpSpPr>
        <p:grpSpPr>
          <a:xfrm>
            <a:off x="6919447" y="3747196"/>
            <a:ext cx="1881611" cy="978124"/>
            <a:chOff x="9227219" y="3688716"/>
            <a:chExt cx="2599943" cy="1087637"/>
          </a:xfrm>
        </p:grpSpPr>
        <p:sp>
          <p:nvSpPr>
            <p:cNvPr id="61" name="TextBox 60">
              <a:extLst>
                <a:ext uri="{FF2B5EF4-FFF2-40B4-BE49-F238E27FC236}">
                  <a16:creationId xmlns:a16="http://schemas.microsoft.com/office/drawing/2014/main" id="{31198DB8-EDC2-4BF8-AB7C-5826B6135FFF}"/>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62" name="TextBox 61">
              <a:extLst>
                <a:ext uri="{FF2B5EF4-FFF2-40B4-BE49-F238E27FC236}">
                  <a16:creationId xmlns:a16="http://schemas.microsoft.com/office/drawing/2014/main" id="{2ADFC34A-A665-4533-BBEA-2F80C44963D4}"/>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63" name="Group 62">
            <a:extLst>
              <a:ext uri="{FF2B5EF4-FFF2-40B4-BE49-F238E27FC236}">
                <a16:creationId xmlns:a16="http://schemas.microsoft.com/office/drawing/2014/main" id="{348F30DD-3B2E-450B-A033-6123622EBB9F}"/>
              </a:ext>
            </a:extLst>
          </p:cNvPr>
          <p:cNvGrpSpPr/>
          <p:nvPr/>
        </p:nvGrpSpPr>
        <p:grpSpPr>
          <a:xfrm>
            <a:off x="6919447" y="2452718"/>
            <a:ext cx="1881611" cy="978124"/>
            <a:chOff x="9227219" y="3688716"/>
            <a:chExt cx="2599943" cy="1087637"/>
          </a:xfrm>
        </p:grpSpPr>
        <p:sp>
          <p:nvSpPr>
            <p:cNvPr id="64" name="TextBox 63">
              <a:extLst>
                <a:ext uri="{FF2B5EF4-FFF2-40B4-BE49-F238E27FC236}">
                  <a16:creationId xmlns:a16="http://schemas.microsoft.com/office/drawing/2014/main" id="{0AE94142-FF68-4C32-9503-FC5D6616484C}"/>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65" name="TextBox 64">
              <a:extLst>
                <a:ext uri="{FF2B5EF4-FFF2-40B4-BE49-F238E27FC236}">
                  <a16:creationId xmlns:a16="http://schemas.microsoft.com/office/drawing/2014/main" id="{4E1EA427-34B8-492D-8890-DD52DFCAA110}"/>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66" name="Group 65">
            <a:extLst>
              <a:ext uri="{FF2B5EF4-FFF2-40B4-BE49-F238E27FC236}">
                <a16:creationId xmlns:a16="http://schemas.microsoft.com/office/drawing/2014/main" id="{314620C6-4DA3-45D6-B495-D34A7F6A71F2}"/>
              </a:ext>
            </a:extLst>
          </p:cNvPr>
          <p:cNvGrpSpPr/>
          <p:nvPr/>
        </p:nvGrpSpPr>
        <p:grpSpPr>
          <a:xfrm>
            <a:off x="6919447" y="1158240"/>
            <a:ext cx="1881611" cy="978124"/>
            <a:chOff x="9227219" y="3688716"/>
            <a:chExt cx="2599943" cy="1087637"/>
          </a:xfrm>
        </p:grpSpPr>
        <p:sp>
          <p:nvSpPr>
            <p:cNvPr id="67" name="TextBox 66">
              <a:extLst>
                <a:ext uri="{FF2B5EF4-FFF2-40B4-BE49-F238E27FC236}">
                  <a16:creationId xmlns:a16="http://schemas.microsoft.com/office/drawing/2014/main" id="{F23881D3-B39C-4B5D-BE30-A43052C8BF41}"/>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68" name="TextBox 67">
              <a:extLst>
                <a:ext uri="{FF2B5EF4-FFF2-40B4-BE49-F238E27FC236}">
                  <a16:creationId xmlns:a16="http://schemas.microsoft.com/office/drawing/2014/main" id="{BA156C94-C325-4BCC-95FD-00785FAFCE8D}"/>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cxnSp>
        <p:nvCxnSpPr>
          <p:cNvPr id="69" name="Straight Connector 68">
            <a:extLst>
              <a:ext uri="{FF2B5EF4-FFF2-40B4-BE49-F238E27FC236}">
                <a16:creationId xmlns:a16="http://schemas.microsoft.com/office/drawing/2014/main" id="{D644CAEE-2F78-4EDA-AE7A-375593D6632E}"/>
              </a:ext>
            </a:extLst>
          </p:cNvPr>
          <p:cNvCxnSpPr>
            <a:cxnSpLocks/>
          </p:cNvCxnSpPr>
          <p:nvPr/>
        </p:nvCxnSpPr>
        <p:spPr>
          <a:xfrm>
            <a:off x="6892728" y="2294541"/>
            <a:ext cx="1976911"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24A07AD9-8747-4F4B-9207-64D2E82295F1}"/>
              </a:ext>
            </a:extLst>
          </p:cNvPr>
          <p:cNvCxnSpPr>
            <a:cxnSpLocks/>
          </p:cNvCxnSpPr>
          <p:nvPr/>
        </p:nvCxnSpPr>
        <p:spPr>
          <a:xfrm>
            <a:off x="6892728" y="3589019"/>
            <a:ext cx="1976911"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366A408D-CE52-48AE-BBEB-798CBA3022BE}"/>
              </a:ext>
            </a:extLst>
          </p:cNvPr>
          <p:cNvCxnSpPr>
            <a:cxnSpLocks/>
          </p:cNvCxnSpPr>
          <p:nvPr/>
        </p:nvCxnSpPr>
        <p:spPr>
          <a:xfrm>
            <a:off x="6892728" y="4883497"/>
            <a:ext cx="1976911"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23554289"/>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C72879-4A8C-4F76-870E-531A6A77AD2D}"/>
              </a:ext>
            </a:extLst>
          </p:cNvPr>
          <p:cNvSpPr>
            <a:spLocks noGrp="1"/>
          </p:cNvSpPr>
          <p:nvPr>
            <p:ph type="title"/>
          </p:nvPr>
        </p:nvSpPr>
        <p:spPr/>
        <p:txBody>
          <a:bodyPr>
            <a:normAutofit/>
          </a:bodyPr>
          <a:lstStyle/>
          <a:p>
            <a:r>
              <a:rPr lang="en-US" b="1" dirty="0"/>
              <a:t>Three Charts with Callouts</a:t>
            </a:r>
          </a:p>
        </p:txBody>
      </p:sp>
      <p:sp>
        <p:nvSpPr>
          <p:cNvPr id="10" name="Slide Number Placeholder 9">
            <a:extLst>
              <a:ext uri="{FF2B5EF4-FFF2-40B4-BE49-F238E27FC236}">
                <a16:creationId xmlns:a16="http://schemas.microsoft.com/office/drawing/2014/main" id="{0208C138-2075-42A9-8A82-411F7C0B9244}"/>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231</a:t>
            </a:fld>
            <a:endParaRPr lang="en-PH" dirty="0"/>
          </a:p>
        </p:txBody>
      </p:sp>
      <p:sp>
        <p:nvSpPr>
          <p:cNvPr id="20" name="TextBox 19">
            <a:extLst>
              <a:ext uri="{FF2B5EF4-FFF2-40B4-BE49-F238E27FC236}">
                <a16:creationId xmlns:a16="http://schemas.microsoft.com/office/drawing/2014/main" id="{E77B69B4-03AE-4194-AEB7-3F902CB9B03F}"/>
              </a:ext>
            </a:extLst>
          </p:cNvPr>
          <p:cNvSpPr txBox="1"/>
          <p:nvPr/>
        </p:nvSpPr>
        <p:spPr>
          <a:xfrm>
            <a:off x="274361" y="1319514"/>
            <a:ext cx="6068393" cy="278949"/>
          </a:xfrm>
          <a:prstGeom prst="rect">
            <a:avLst/>
          </a:prstGeom>
          <a:noFill/>
        </p:spPr>
        <p:txBody>
          <a:bodyPr wrap="square" lIns="0" tIns="0" rIns="0" bIns="0" rtlCol="0" anchor="ctr">
            <a:noAutofit/>
          </a:bodyPr>
          <a:lstStyle/>
          <a:p>
            <a:r>
              <a:rPr lang="en-US" b="1" dirty="0">
                <a:solidFill>
                  <a:schemeClr val="accent1"/>
                </a:solidFill>
                <a:latin typeface="+mj-lt"/>
              </a:rPr>
              <a:t>Header</a:t>
            </a:r>
            <a:endParaRPr lang="en-PH" b="1" dirty="0">
              <a:solidFill>
                <a:schemeClr val="accent1"/>
              </a:solidFill>
              <a:latin typeface="+mj-lt"/>
            </a:endParaRPr>
          </a:p>
        </p:txBody>
      </p:sp>
      <p:sp>
        <p:nvSpPr>
          <p:cNvPr id="5" name="Rectangle 4">
            <a:extLst>
              <a:ext uri="{FF2B5EF4-FFF2-40B4-BE49-F238E27FC236}">
                <a16:creationId xmlns:a16="http://schemas.microsoft.com/office/drawing/2014/main" id="{0FBA5B12-D259-4D2E-9E16-D5AE8A49AC22}"/>
              </a:ext>
            </a:extLst>
          </p:cNvPr>
          <p:cNvSpPr/>
          <p:nvPr/>
        </p:nvSpPr>
        <p:spPr>
          <a:xfrm>
            <a:off x="269778" y="1733305"/>
            <a:ext cx="6181264" cy="129338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2" name="TextBox 11">
            <a:extLst>
              <a:ext uri="{FF2B5EF4-FFF2-40B4-BE49-F238E27FC236}">
                <a16:creationId xmlns:a16="http://schemas.microsoft.com/office/drawing/2014/main" id="{A1BB0225-1B45-4242-99C7-FA93FB7C661A}"/>
              </a:ext>
            </a:extLst>
          </p:cNvPr>
          <p:cNvSpPr txBox="1"/>
          <p:nvPr/>
        </p:nvSpPr>
        <p:spPr>
          <a:xfrm>
            <a:off x="269778" y="1736521"/>
            <a:ext cx="6181264" cy="269418"/>
          </a:xfrm>
          <a:prstGeom prst="rect">
            <a:avLst/>
          </a:prstGeom>
          <a:solidFill>
            <a:schemeClr val="bg2">
              <a:lumMod val="90000"/>
            </a:schemeClr>
          </a:solidFill>
        </p:spPr>
        <p:txBody>
          <a:bodyPr wrap="square" lIns="10800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graphicFrame>
        <p:nvGraphicFramePr>
          <p:cNvPr id="15" name="Chart 14">
            <a:extLst>
              <a:ext uri="{FF2B5EF4-FFF2-40B4-BE49-F238E27FC236}">
                <a16:creationId xmlns:a16="http://schemas.microsoft.com/office/drawing/2014/main" id="{18518485-3CE8-4352-B427-41077CF9695A}"/>
              </a:ext>
            </a:extLst>
          </p:cNvPr>
          <p:cNvGraphicFramePr/>
          <p:nvPr>
            <p:extLst>
              <p:ext uri="{D42A27DB-BD31-4B8C-83A1-F6EECF244321}">
                <p14:modId xmlns:p14="http://schemas.microsoft.com/office/powerpoint/2010/main" val="2040540159"/>
              </p:ext>
            </p:extLst>
          </p:nvPr>
        </p:nvGraphicFramePr>
        <p:xfrm>
          <a:off x="426212" y="2005938"/>
          <a:ext cx="5872347" cy="879622"/>
        </p:xfrm>
        <a:graphic>
          <a:graphicData uri="http://schemas.openxmlformats.org/drawingml/2006/chart">
            <c:chart xmlns:c="http://schemas.openxmlformats.org/drawingml/2006/chart" xmlns:r="http://schemas.openxmlformats.org/officeDocument/2006/relationships" r:id="rId2"/>
          </a:graphicData>
        </a:graphic>
      </p:graphicFrame>
      <p:sp>
        <p:nvSpPr>
          <p:cNvPr id="25" name="Rectangle 24">
            <a:extLst>
              <a:ext uri="{FF2B5EF4-FFF2-40B4-BE49-F238E27FC236}">
                <a16:creationId xmlns:a16="http://schemas.microsoft.com/office/drawing/2014/main" id="{7BA462AA-428E-44B1-8B03-C791512BC58E}"/>
              </a:ext>
            </a:extLst>
          </p:cNvPr>
          <p:cNvSpPr/>
          <p:nvPr/>
        </p:nvSpPr>
        <p:spPr>
          <a:xfrm>
            <a:off x="269778" y="3145003"/>
            <a:ext cx="6181264" cy="129338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6" name="TextBox 25">
            <a:extLst>
              <a:ext uri="{FF2B5EF4-FFF2-40B4-BE49-F238E27FC236}">
                <a16:creationId xmlns:a16="http://schemas.microsoft.com/office/drawing/2014/main" id="{6DCA63FD-3F58-48B1-8FBC-0237AB123044}"/>
              </a:ext>
            </a:extLst>
          </p:cNvPr>
          <p:cNvSpPr txBox="1"/>
          <p:nvPr/>
        </p:nvSpPr>
        <p:spPr>
          <a:xfrm>
            <a:off x="269778" y="3148220"/>
            <a:ext cx="6181264" cy="269418"/>
          </a:xfrm>
          <a:prstGeom prst="rect">
            <a:avLst/>
          </a:prstGeom>
          <a:solidFill>
            <a:schemeClr val="bg2">
              <a:lumMod val="90000"/>
            </a:schemeClr>
          </a:solidFill>
        </p:spPr>
        <p:txBody>
          <a:bodyPr wrap="square" lIns="10800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graphicFrame>
        <p:nvGraphicFramePr>
          <p:cNvPr id="28" name="Chart 27">
            <a:extLst>
              <a:ext uri="{FF2B5EF4-FFF2-40B4-BE49-F238E27FC236}">
                <a16:creationId xmlns:a16="http://schemas.microsoft.com/office/drawing/2014/main" id="{F48A4ADE-8909-4DCC-9E91-348D72A38333}"/>
              </a:ext>
            </a:extLst>
          </p:cNvPr>
          <p:cNvGraphicFramePr/>
          <p:nvPr>
            <p:extLst>
              <p:ext uri="{D42A27DB-BD31-4B8C-83A1-F6EECF244321}">
                <p14:modId xmlns:p14="http://schemas.microsoft.com/office/powerpoint/2010/main" val="444195984"/>
              </p:ext>
            </p:extLst>
          </p:nvPr>
        </p:nvGraphicFramePr>
        <p:xfrm>
          <a:off x="426212" y="3417636"/>
          <a:ext cx="5872347" cy="879622"/>
        </p:xfrm>
        <a:graphic>
          <a:graphicData uri="http://schemas.openxmlformats.org/drawingml/2006/chart">
            <c:chart xmlns:c="http://schemas.openxmlformats.org/drawingml/2006/chart" xmlns:r="http://schemas.openxmlformats.org/officeDocument/2006/relationships" r:id="rId3"/>
          </a:graphicData>
        </a:graphic>
      </p:graphicFrame>
      <p:sp>
        <p:nvSpPr>
          <p:cNvPr id="7" name="Isosceles Triangle 6">
            <a:extLst>
              <a:ext uri="{FF2B5EF4-FFF2-40B4-BE49-F238E27FC236}">
                <a16:creationId xmlns:a16="http://schemas.microsoft.com/office/drawing/2014/main" id="{CB1F6439-96F7-4A51-824B-C6C158C46E29}"/>
              </a:ext>
            </a:extLst>
          </p:cNvPr>
          <p:cNvSpPr/>
          <p:nvPr/>
        </p:nvSpPr>
        <p:spPr>
          <a:xfrm rot="5400000">
            <a:off x="6095948" y="2281693"/>
            <a:ext cx="1178460" cy="196605"/>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1" name="TextBox 30">
            <a:extLst>
              <a:ext uri="{FF2B5EF4-FFF2-40B4-BE49-F238E27FC236}">
                <a16:creationId xmlns:a16="http://schemas.microsoft.com/office/drawing/2014/main" id="{5667C7E3-E99E-43F5-AFF9-341F5792B569}"/>
              </a:ext>
            </a:extLst>
          </p:cNvPr>
          <p:cNvSpPr txBox="1"/>
          <p:nvPr/>
        </p:nvSpPr>
        <p:spPr>
          <a:xfrm>
            <a:off x="6925566" y="1854623"/>
            <a:ext cx="1885664" cy="202786"/>
          </a:xfrm>
          <a:prstGeom prst="rect">
            <a:avLst/>
          </a:prstGeom>
          <a:noFill/>
        </p:spPr>
        <p:txBody>
          <a:bodyPr wrap="square" lIns="0" tIns="0" rIns="0" bIns="0" rtlCol="0" anchor="b">
            <a:noAutofit/>
          </a:bodyPr>
          <a:lstStyle/>
          <a:p>
            <a:r>
              <a:rPr lang="en-US" sz="1100" b="1" dirty="0">
                <a:latin typeface="+mj-lt"/>
              </a:rPr>
              <a:t>Lorem ipsum dolor </a:t>
            </a:r>
            <a:endParaRPr lang="en-PH" sz="1100" b="1" dirty="0">
              <a:latin typeface="+mj-lt"/>
            </a:endParaRPr>
          </a:p>
        </p:txBody>
      </p:sp>
      <p:sp>
        <p:nvSpPr>
          <p:cNvPr id="32" name="TextBox 31">
            <a:extLst>
              <a:ext uri="{FF2B5EF4-FFF2-40B4-BE49-F238E27FC236}">
                <a16:creationId xmlns:a16="http://schemas.microsoft.com/office/drawing/2014/main" id="{0B8AE965-2CFA-40CD-A730-B710CB26408A}"/>
              </a:ext>
            </a:extLst>
          </p:cNvPr>
          <p:cNvSpPr txBox="1"/>
          <p:nvPr/>
        </p:nvSpPr>
        <p:spPr>
          <a:xfrm>
            <a:off x="6925565" y="2088229"/>
            <a:ext cx="1885666" cy="948646"/>
          </a:xfrm>
          <a:prstGeom prst="rect">
            <a:avLst/>
          </a:prstGeom>
          <a:noFill/>
        </p:spPr>
        <p:txBody>
          <a:bodyPr wrap="square" lIns="0" tIns="0" rIns="0" bIns="0" rtlCol="0" anchor="t">
            <a:normAutofit lnSpcReduction="10000"/>
          </a:bodyPr>
          <a:lstStyle/>
          <a:p>
            <a:r>
              <a:rPr lang="en-US" sz="900" dirty="0"/>
              <a:t>Lorem ipsum dolor sit amet, consectetur adipiscing elit. Ut tempor, quam et mattis pulvinar, Lorem ipsum dolor sit amet, Ut tempor, quam et mattis pulvinar, Lorem ipsum dolor sit amet</a:t>
            </a:r>
          </a:p>
        </p:txBody>
      </p:sp>
      <p:sp>
        <p:nvSpPr>
          <p:cNvPr id="21" name="Rectangle 20">
            <a:extLst>
              <a:ext uri="{FF2B5EF4-FFF2-40B4-BE49-F238E27FC236}">
                <a16:creationId xmlns:a16="http://schemas.microsoft.com/office/drawing/2014/main" id="{B6704D74-F2CE-40DB-ACFA-CB229FFF8891}"/>
              </a:ext>
            </a:extLst>
          </p:cNvPr>
          <p:cNvSpPr/>
          <p:nvPr/>
        </p:nvSpPr>
        <p:spPr>
          <a:xfrm>
            <a:off x="269778" y="4556697"/>
            <a:ext cx="6181264" cy="129338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 name="TextBox 21">
            <a:extLst>
              <a:ext uri="{FF2B5EF4-FFF2-40B4-BE49-F238E27FC236}">
                <a16:creationId xmlns:a16="http://schemas.microsoft.com/office/drawing/2014/main" id="{63E1B145-33CA-45A9-9446-ABA4AD023E89}"/>
              </a:ext>
            </a:extLst>
          </p:cNvPr>
          <p:cNvSpPr txBox="1"/>
          <p:nvPr/>
        </p:nvSpPr>
        <p:spPr>
          <a:xfrm>
            <a:off x="269778" y="4559914"/>
            <a:ext cx="6181264" cy="269418"/>
          </a:xfrm>
          <a:prstGeom prst="rect">
            <a:avLst/>
          </a:prstGeom>
          <a:solidFill>
            <a:schemeClr val="bg2">
              <a:lumMod val="90000"/>
            </a:schemeClr>
          </a:solidFill>
        </p:spPr>
        <p:txBody>
          <a:bodyPr wrap="square" lIns="10800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graphicFrame>
        <p:nvGraphicFramePr>
          <p:cNvPr id="23" name="Chart 22">
            <a:extLst>
              <a:ext uri="{FF2B5EF4-FFF2-40B4-BE49-F238E27FC236}">
                <a16:creationId xmlns:a16="http://schemas.microsoft.com/office/drawing/2014/main" id="{6D6D6CD4-5BEE-47A6-8604-E64F3B6D40F0}"/>
              </a:ext>
            </a:extLst>
          </p:cNvPr>
          <p:cNvGraphicFramePr/>
          <p:nvPr>
            <p:extLst>
              <p:ext uri="{D42A27DB-BD31-4B8C-83A1-F6EECF244321}">
                <p14:modId xmlns:p14="http://schemas.microsoft.com/office/powerpoint/2010/main" val="1607048618"/>
              </p:ext>
            </p:extLst>
          </p:nvPr>
        </p:nvGraphicFramePr>
        <p:xfrm>
          <a:off x="426212" y="4829330"/>
          <a:ext cx="5872347" cy="879622"/>
        </p:xfrm>
        <a:graphic>
          <a:graphicData uri="http://schemas.openxmlformats.org/drawingml/2006/chart">
            <c:chart xmlns:c="http://schemas.openxmlformats.org/drawingml/2006/chart" xmlns:r="http://schemas.openxmlformats.org/officeDocument/2006/relationships" r:id="rId4"/>
          </a:graphicData>
        </a:graphic>
      </p:graphicFrame>
      <p:sp>
        <p:nvSpPr>
          <p:cNvPr id="36" name="Isosceles Triangle 35">
            <a:extLst>
              <a:ext uri="{FF2B5EF4-FFF2-40B4-BE49-F238E27FC236}">
                <a16:creationId xmlns:a16="http://schemas.microsoft.com/office/drawing/2014/main" id="{D3839D7D-7B63-4CD2-BD22-12466E83D12E}"/>
              </a:ext>
            </a:extLst>
          </p:cNvPr>
          <p:cNvSpPr/>
          <p:nvPr/>
        </p:nvSpPr>
        <p:spPr>
          <a:xfrm rot="5400000">
            <a:off x="6095948" y="3693392"/>
            <a:ext cx="1178460" cy="196605"/>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8" name="TextBox 37">
            <a:extLst>
              <a:ext uri="{FF2B5EF4-FFF2-40B4-BE49-F238E27FC236}">
                <a16:creationId xmlns:a16="http://schemas.microsoft.com/office/drawing/2014/main" id="{0A3ACF5D-3498-4D64-BC4E-F2CC463C62C1}"/>
              </a:ext>
            </a:extLst>
          </p:cNvPr>
          <p:cNvSpPr txBox="1"/>
          <p:nvPr/>
        </p:nvSpPr>
        <p:spPr>
          <a:xfrm>
            <a:off x="6925566" y="3266319"/>
            <a:ext cx="1885664" cy="202786"/>
          </a:xfrm>
          <a:prstGeom prst="rect">
            <a:avLst/>
          </a:prstGeom>
          <a:noFill/>
        </p:spPr>
        <p:txBody>
          <a:bodyPr wrap="square" lIns="0" tIns="0" rIns="0" bIns="0" rtlCol="0" anchor="b">
            <a:noAutofit/>
          </a:bodyPr>
          <a:lstStyle/>
          <a:p>
            <a:r>
              <a:rPr lang="en-US" sz="1100" b="1" dirty="0">
                <a:latin typeface="+mj-lt"/>
              </a:rPr>
              <a:t>Lorem ipsum dolor </a:t>
            </a:r>
            <a:endParaRPr lang="en-PH" sz="1100" b="1" dirty="0">
              <a:latin typeface="+mj-lt"/>
            </a:endParaRPr>
          </a:p>
        </p:txBody>
      </p:sp>
      <p:sp>
        <p:nvSpPr>
          <p:cNvPr id="39" name="TextBox 38">
            <a:extLst>
              <a:ext uri="{FF2B5EF4-FFF2-40B4-BE49-F238E27FC236}">
                <a16:creationId xmlns:a16="http://schemas.microsoft.com/office/drawing/2014/main" id="{76B62241-C41E-40B4-98DF-4D902BD81C71}"/>
              </a:ext>
            </a:extLst>
          </p:cNvPr>
          <p:cNvSpPr txBox="1"/>
          <p:nvPr/>
        </p:nvSpPr>
        <p:spPr>
          <a:xfrm>
            <a:off x="6925565" y="3499925"/>
            <a:ext cx="1885666" cy="948646"/>
          </a:xfrm>
          <a:prstGeom prst="rect">
            <a:avLst/>
          </a:prstGeom>
          <a:noFill/>
        </p:spPr>
        <p:txBody>
          <a:bodyPr wrap="square" lIns="0" tIns="0" rIns="0" bIns="0" rtlCol="0" anchor="t">
            <a:normAutofit lnSpcReduction="10000"/>
          </a:bodyPr>
          <a:lstStyle/>
          <a:p>
            <a:r>
              <a:rPr lang="en-US" sz="900" dirty="0"/>
              <a:t>Lorem ipsum dolor sit amet, consectetur adipiscing elit. Ut tempor, quam et mattis pulvinar, Lorem ipsum dolor sit amet, Ut tempor, quam et mattis pulvinar, Lorem ipsum dolor sit amet</a:t>
            </a:r>
          </a:p>
        </p:txBody>
      </p:sp>
      <p:sp>
        <p:nvSpPr>
          <p:cNvPr id="40" name="Isosceles Triangle 39">
            <a:extLst>
              <a:ext uri="{FF2B5EF4-FFF2-40B4-BE49-F238E27FC236}">
                <a16:creationId xmlns:a16="http://schemas.microsoft.com/office/drawing/2014/main" id="{C184101F-01F1-4EBE-BC72-D4413895D1D4}"/>
              </a:ext>
            </a:extLst>
          </p:cNvPr>
          <p:cNvSpPr/>
          <p:nvPr/>
        </p:nvSpPr>
        <p:spPr>
          <a:xfrm rot="5400000">
            <a:off x="6095948" y="5105086"/>
            <a:ext cx="1178460" cy="196605"/>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2" name="TextBox 41">
            <a:extLst>
              <a:ext uri="{FF2B5EF4-FFF2-40B4-BE49-F238E27FC236}">
                <a16:creationId xmlns:a16="http://schemas.microsoft.com/office/drawing/2014/main" id="{B129AC0F-E4EE-491B-A868-48104C58C594}"/>
              </a:ext>
            </a:extLst>
          </p:cNvPr>
          <p:cNvSpPr txBox="1"/>
          <p:nvPr/>
        </p:nvSpPr>
        <p:spPr>
          <a:xfrm>
            <a:off x="6925566" y="4678015"/>
            <a:ext cx="1885664" cy="202786"/>
          </a:xfrm>
          <a:prstGeom prst="rect">
            <a:avLst/>
          </a:prstGeom>
          <a:noFill/>
        </p:spPr>
        <p:txBody>
          <a:bodyPr wrap="square" lIns="0" tIns="0" rIns="0" bIns="0" rtlCol="0" anchor="b">
            <a:noAutofit/>
          </a:bodyPr>
          <a:lstStyle/>
          <a:p>
            <a:r>
              <a:rPr lang="en-US" sz="1100" b="1" dirty="0">
                <a:latin typeface="+mj-lt"/>
              </a:rPr>
              <a:t>Lorem ipsum dolor </a:t>
            </a:r>
            <a:endParaRPr lang="en-PH" sz="1100" b="1" dirty="0">
              <a:latin typeface="+mj-lt"/>
            </a:endParaRPr>
          </a:p>
        </p:txBody>
      </p:sp>
      <p:sp>
        <p:nvSpPr>
          <p:cNvPr id="43" name="TextBox 42">
            <a:extLst>
              <a:ext uri="{FF2B5EF4-FFF2-40B4-BE49-F238E27FC236}">
                <a16:creationId xmlns:a16="http://schemas.microsoft.com/office/drawing/2014/main" id="{83F86C51-0E88-46B1-AB6D-7E86719F697F}"/>
              </a:ext>
            </a:extLst>
          </p:cNvPr>
          <p:cNvSpPr txBox="1"/>
          <p:nvPr/>
        </p:nvSpPr>
        <p:spPr>
          <a:xfrm>
            <a:off x="6925565" y="4911621"/>
            <a:ext cx="1885666" cy="948646"/>
          </a:xfrm>
          <a:prstGeom prst="rect">
            <a:avLst/>
          </a:prstGeom>
          <a:noFill/>
        </p:spPr>
        <p:txBody>
          <a:bodyPr wrap="square" lIns="0" tIns="0" rIns="0" bIns="0" rtlCol="0" anchor="t">
            <a:normAutofit lnSpcReduction="10000"/>
          </a:bodyPr>
          <a:lstStyle/>
          <a:p>
            <a:r>
              <a:rPr lang="en-US" sz="900" dirty="0"/>
              <a:t>Lorem ipsum dolor sit amet, consectetur adipiscing elit. Ut tempor, quam et mattis pulvinar, Lorem ipsum dolor sit amet, Ut tempor, quam et mattis pulvinar, Lorem ipsum dolor sit amet</a:t>
            </a:r>
          </a:p>
        </p:txBody>
      </p:sp>
    </p:spTree>
    <p:extLst>
      <p:ext uri="{BB962C8B-B14F-4D97-AF65-F5344CB8AC3E}">
        <p14:creationId xmlns:p14="http://schemas.microsoft.com/office/powerpoint/2010/main" val="3148075776"/>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3">
            <a:extLst>
              <a:ext uri="{FF2B5EF4-FFF2-40B4-BE49-F238E27FC236}">
                <a16:creationId xmlns:a16="http://schemas.microsoft.com/office/drawing/2014/main" id="{11D88191-2F83-40E6-B565-3FBE1AD87711}"/>
              </a:ext>
            </a:extLst>
          </p:cNvPr>
          <p:cNvGraphicFramePr>
            <a:graphicFrameLocks noGrp="1"/>
          </p:cNvGraphicFramePr>
          <p:nvPr>
            <p:extLst>
              <p:ext uri="{D42A27DB-BD31-4B8C-83A1-F6EECF244321}">
                <p14:modId xmlns:p14="http://schemas.microsoft.com/office/powerpoint/2010/main" val="427504686"/>
              </p:ext>
            </p:extLst>
          </p:nvPr>
        </p:nvGraphicFramePr>
        <p:xfrm>
          <a:off x="299974" y="2334554"/>
          <a:ext cx="8536546" cy="2819341"/>
        </p:xfrm>
        <a:graphic>
          <a:graphicData uri="http://schemas.openxmlformats.org/drawingml/2006/table">
            <a:tbl>
              <a:tblPr firstRow="1" bandRow="1">
                <a:tableStyleId>{5C22544A-7EE6-4342-B048-85BDC9FD1C3A}</a:tableStyleId>
              </a:tblPr>
              <a:tblGrid>
                <a:gridCol w="1616143">
                  <a:extLst>
                    <a:ext uri="{9D8B030D-6E8A-4147-A177-3AD203B41FA5}">
                      <a16:colId xmlns:a16="http://schemas.microsoft.com/office/drawing/2014/main" val="1131512893"/>
                    </a:ext>
                  </a:extLst>
                </a:gridCol>
                <a:gridCol w="2306801">
                  <a:extLst>
                    <a:ext uri="{9D8B030D-6E8A-4147-A177-3AD203B41FA5}">
                      <a16:colId xmlns:a16="http://schemas.microsoft.com/office/drawing/2014/main" val="513458626"/>
                    </a:ext>
                  </a:extLst>
                </a:gridCol>
                <a:gridCol w="2306801">
                  <a:extLst>
                    <a:ext uri="{9D8B030D-6E8A-4147-A177-3AD203B41FA5}">
                      <a16:colId xmlns:a16="http://schemas.microsoft.com/office/drawing/2014/main" val="1546675198"/>
                    </a:ext>
                  </a:extLst>
                </a:gridCol>
                <a:gridCol w="2306801">
                  <a:extLst>
                    <a:ext uri="{9D8B030D-6E8A-4147-A177-3AD203B41FA5}">
                      <a16:colId xmlns:a16="http://schemas.microsoft.com/office/drawing/2014/main" val="837756420"/>
                    </a:ext>
                  </a:extLst>
                </a:gridCol>
              </a:tblGrid>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63996664"/>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52774500"/>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23135687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606910959"/>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8910360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028140002"/>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noFill/>
                  </a:tcPr>
                </a:tc>
                <a:extLst>
                  <a:ext uri="{0D108BD9-81ED-4DB2-BD59-A6C34878D82A}">
                    <a16:rowId xmlns:a16="http://schemas.microsoft.com/office/drawing/2014/main" val="3771464742"/>
                  </a:ext>
                </a:extLst>
              </a:tr>
            </a:tbl>
          </a:graphicData>
        </a:graphic>
      </p:graphicFrame>
      <p:sp>
        <p:nvSpPr>
          <p:cNvPr id="3" name="Title 2">
            <a:extLst>
              <a:ext uri="{FF2B5EF4-FFF2-40B4-BE49-F238E27FC236}">
                <a16:creationId xmlns:a16="http://schemas.microsoft.com/office/drawing/2014/main" id="{E70AFBB8-4C4A-4621-9DB8-EE256B7CED04}"/>
              </a:ext>
            </a:extLst>
          </p:cNvPr>
          <p:cNvSpPr>
            <a:spLocks noGrp="1"/>
          </p:cNvSpPr>
          <p:nvPr>
            <p:ph type="title"/>
          </p:nvPr>
        </p:nvSpPr>
        <p:spPr/>
        <p:txBody>
          <a:bodyPr>
            <a:normAutofit/>
          </a:bodyPr>
          <a:lstStyle/>
          <a:p>
            <a:r>
              <a:rPr lang="en-US" b="1" dirty="0"/>
              <a:t>Three Horizontal Bar Charts</a:t>
            </a:r>
          </a:p>
        </p:txBody>
      </p:sp>
      <p:sp>
        <p:nvSpPr>
          <p:cNvPr id="5" name="Slide Number Placeholder 4">
            <a:extLst>
              <a:ext uri="{FF2B5EF4-FFF2-40B4-BE49-F238E27FC236}">
                <a16:creationId xmlns:a16="http://schemas.microsoft.com/office/drawing/2014/main" id="{341E9BB7-B408-43CF-BBAD-CAFE808FBD2F}"/>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232</a:t>
            </a:fld>
            <a:endParaRPr lang="en-PH" dirty="0"/>
          </a:p>
        </p:txBody>
      </p:sp>
      <p:graphicFrame>
        <p:nvGraphicFramePr>
          <p:cNvPr id="12" name="Chart 11">
            <a:extLst>
              <a:ext uri="{FF2B5EF4-FFF2-40B4-BE49-F238E27FC236}">
                <a16:creationId xmlns:a16="http://schemas.microsoft.com/office/drawing/2014/main" id="{5E14D513-BF2F-4303-AA09-754B1775318D}"/>
              </a:ext>
            </a:extLst>
          </p:cNvPr>
          <p:cNvGraphicFramePr/>
          <p:nvPr>
            <p:extLst>
              <p:ext uri="{D42A27DB-BD31-4B8C-83A1-F6EECF244321}">
                <p14:modId xmlns:p14="http://schemas.microsoft.com/office/powerpoint/2010/main" val="2308471201"/>
              </p:ext>
            </p:extLst>
          </p:nvPr>
        </p:nvGraphicFramePr>
        <p:xfrm>
          <a:off x="1899142" y="2192416"/>
          <a:ext cx="2276619" cy="3605711"/>
        </p:xfrm>
        <a:graphic>
          <a:graphicData uri="http://schemas.openxmlformats.org/drawingml/2006/chart">
            <c:chart xmlns:c="http://schemas.openxmlformats.org/drawingml/2006/chart" xmlns:r="http://schemas.openxmlformats.org/officeDocument/2006/relationships" r:id="rId2"/>
          </a:graphicData>
        </a:graphic>
      </p:graphicFrame>
      <p:sp>
        <p:nvSpPr>
          <p:cNvPr id="27" name="TextBox 26">
            <a:extLst>
              <a:ext uri="{FF2B5EF4-FFF2-40B4-BE49-F238E27FC236}">
                <a16:creationId xmlns:a16="http://schemas.microsoft.com/office/drawing/2014/main" id="{9078F677-6489-43D3-88ED-704EE62B8096}"/>
              </a:ext>
            </a:extLst>
          </p:cNvPr>
          <p:cNvSpPr txBox="1"/>
          <p:nvPr/>
        </p:nvSpPr>
        <p:spPr>
          <a:xfrm>
            <a:off x="299975" y="2031769"/>
            <a:ext cx="1614923" cy="292391"/>
          </a:xfrm>
          <a:prstGeom prst="rect">
            <a:avLst/>
          </a:prstGeom>
          <a:noFill/>
        </p:spPr>
        <p:txBody>
          <a:bodyPr wrap="square" lIns="0" tIns="0" rIns="0" bIns="0" rtlCol="0" anchor="ctr">
            <a:noAutofit/>
          </a:bodyPr>
          <a:lstStyle/>
          <a:p>
            <a:r>
              <a:rPr lang="en-US" sz="1050" b="1" dirty="0">
                <a:solidFill>
                  <a:schemeClr val="accent1"/>
                </a:solidFill>
                <a:latin typeface="+mj-lt"/>
              </a:rPr>
              <a:t>Labels</a:t>
            </a:r>
            <a:endParaRPr lang="en-PH" sz="1050" b="1" dirty="0">
              <a:solidFill>
                <a:schemeClr val="accent1"/>
              </a:solidFill>
              <a:latin typeface="+mj-lt"/>
            </a:endParaRPr>
          </a:p>
        </p:txBody>
      </p:sp>
      <p:sp>
        <p:nvSpPr>
          <p:cNvPr id="25" name="TextBox 24">
            <a:extLst>
              <a:ext uri="{FF2B5EF4-FFF2-40B4-BE49-F238E27FC236}">
                <a16:creationId xmlns:a16="http://schemas.microsoft.com/office/drawing/2014/main" id="{308CB5E9-2A79-4B84-ADA0-F85C56242A50}"/>
              </a:ext>
            </a:extLst>
          </p:cNvPr>
          <p:cNvSpPr txBox="1"/>
          <p:nvPr/>
        </p:nvSpPr>
        <p:spPr>
          <a:xfrm>
            <a:off x="1922505" y="2031769"/>
            <a:ext cx="2289091"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sp>
        <p:nvSpPr>
          <p:cNvPr id="31" name="TextBox 30">
            <a:extLst>
              <a:ext uri="{FF2B5EF4-FFF2-40B4-BE49-F238E27FC236}">
                <a16:creationId xmlns:a16="http://schemas.microsoft.com/office/drawing/2014/main" id="{24ECFD6B-7242-4CF5-88C5-60A9929F6CF6}"/>
              </a:ext>
            </a:extLst>
          </p:cNvPr>
          <p:cNvSpPr txBox="1"/>
          <p:nvPr/>
        </p:nvSpPr>
        <p:spPr>
          <a:xfrm>
            <a:off x="4230975" y="2031769"/>
            <a:ext cx="2289091"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sp>
        <p:nvSpPr>
          <p:cNvPr id="32" name="TextBox 31">
            <a:extLst>
              <a:ext uri="{FF2B5EF4-FFF2-40B4-BE49-F238E27FC236}">
                <a16:creationId xmlns:a16="http://schemas.microsoft.com/office/drawing/2014/main" id="{25527094-7C98-4355-9246-FBE3832FA607}"/>
              </a:ext>
            </a:extLst>
          </p:cNvPr>
          <p:cNvSpPr txBox="1"/>
          <p:nvPr/>
        </p:nvSpPr>
        <p:spPr>
          <a:xfrm>
            <a:off x="6539445" y="2031769"/>
            <a:ext cx="2289091"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graphicFrame>
        <p:nvGraphicFramePr>
          <p:cNvPr id="41" name="Chart 40">
            <a:extLst>
              <a:ext uri="{FF2B5EF4-FFF2-40B4-BE49-F238E27FC236}">
                <a16:creationId xmlns:a16="http://schemas.microsoft.com/office/drawing/2014/main" id="{6DD0DE36-199F-4A70-AEDC-FC3A3397FFFA}"/>
              </a:ext>
            </a:extLst>
          </p:cNvPr>
          <p:cNvGraphicFramePr/>
          <p:nvPr>
            <p:extLst>
              <p:ext uri="{D42A27DB-BD31-4B8C-83A1-F6EECF244321}">
                <p14:modId xmlns:p14="http://schemas.microsoft.com/office/powerpoint/2010/main" val="2486809724"/>
              </p:ext>
            </p:extLst>
          </p:nvPr>
        </p:nvGraphicFramePr>
        <p:xfrm>
          <a:off x="4225538" y="2192416"/>
          <a:ext cx="2276619" cy="36057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Chart 41">
            <a:extLst>
              <a:ext uri="{FF2B5EF4-FFF2-40B4-BE49-F238E27FC236}">
                <a16:creationId xmlns:a16="http://schemas.microsoft.com/office/drawing/2014/main" id="{86D52D6D-46E7-487C-9146-D142B376980A}"/>
              </a:ext>
            </a:extLst>
          </p:cNvPr>
          <p:cNvGraphicFramePr/>
          <p:nvPr>
            <p:extLst>
              <p:ext uri="{D42A27DB-BD31-4B8C-83A1-F6EECF244321}">
                <p14:modId xmlns:p14="http://schemas.microsoft.com/office/powerpoint/2010/main" val="2577902800"/>
              </p:ext>
            </p:extLst>
          </p:nvPr>
        </p:nvGraphicFramePr>
        <p:xfrm>
          <a:off x="6527801" y="2192416"/>
          <a:ext cx="2276619" cy="3605711"/>
        </p:xfrm>
        <a:graphic>
          <a:graphicData uri="http://schemas.openxmlformats.org/drawingml/2006/chart">
            <c:chart xmlns:c="http://schemas.openxmlformats.org/drawingml/2006/chart" xmlns:r="http://schemas.openxmlformats.org/officeDocument/2006/relationships" r:id="rId4"/>
          </a:graphicData>
        </a:graphic>
      </p:graphicFrame>
      <p:grpSp>
        <p:nvGrpSpPr>
          <p:cNvPr id="22" name="Group 21">
            <a:extLst>
              <a:ext uri="{FF2B5EF4-FFF2-40B4-BE49-F238E27FC236}">
                <a16:creationId xmlns:a16="http://schemas.microsoft.com/office/drawing/2014/main" id="{3FAA7116-CAEF-44AD-835E-15B004F63B1D}"/>
              </a:ext>
            </a:extLst>
          </p:cNvPr>
          <p:cNvGrpSpPr/>
          <p:nvPr/>
        </p:nvGrpSpPr>
        <p:grpSpPr>
          <a:xfrm>
            <a:off x="269779" y="1319514"/>
            <a:ext cx="8601375" cy="565612"/>
            <a:chOff x="269779" y="1851953"/>
            <a:chExt cx="7067545" cy="565612"/>
          </a:xfrm>
        </p:grpSpPr>
        <p:grpSp>
          <p:nvGrpSpPr>
            <p:cNvPr id="23" name="Group 22">
              <a:extLst>
                <a:ext uri="{FF2B5EF4-FFF2-40B4-BE49-F238E27FC236}">
                  <a16:creationId xmlns:a16="http://schemas.microsoft.com/office/drawing/2014/main" id="{E711E469-65A1-4043-B35E-F2365DF1BBA4}"/>
                </a:ext>
              </a:extLst>
            </p:cNvPr>
            <p:cNvGrpSpPr/>
            <p:nvPr/>
          </p:nvGrpSpPr>
          <p:grpSpPr>
            <a:xfrm>
              <a:off x="272307" y="1851953"/>
              <a:ext cx="7065017" cy="226468"/>
              <a:chOff x="363795" y="1220318"/>
              <a:chExt cx="6593568" cy="370849"/>
            </a:xfrm>
          </p:grpSpPr>
          <p:sp>
            <p:nvSpPr>
              <p:cNvPr id="26" name="TextBox 25">
                <a:extLst>
                  <a:ext uri="{FF2B5EF4-FFF2-40B4-BE49-F238E27FC236}">
                    <a16:creationId xmlns:a16="http://schemas.microsoft.com/office/drawing/2014/main" id="{0DE91A4C-3CA4-4EF5-9669-06916ECBAD7E}"/>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rPr>
                  <a:t>Lorem ipsum dolor sit amet, consectetur</a:t>
                </a:r>
                <a:endParaRPr lang="en-PH" sz="1400" b="1" dirty="0">
                  <a:solidFill>
                    <a:schemeClr val="accent1"/>
                  </a:solidFill>
                </a:endParaRPr>
              </a:p>
            </p:txBody>
          </p:sp>
          <p:cxnSp>
            <p:nvCxnSpPr>
              <p:cNvPr id="28" name="Straight Connector 27">
                <a:extLst>
                  <a:ext uri="{FF2B5EF4-FFF2-40B4-BE49-F238E27FC236}">
                    <a16:creationId xmlns:a16="http://schemas.microsoft.com/office/drawing/2014/main" id="{EBA58D84-2F66-47C0-BB0A-5142F1B8E510}"/>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4" name="ee4pContent4">
              <a:extLst>
                <a:ext uri="{FF2B5EF4-FFF2-40B4-BE49-F238E27FC236}">
                  <a16:creationId xmlns:a16="http://schemas.microsoft.com/office/drawing/2014/main" id="{15B55A35-506D-42CA-B4B0-FD09DF1645A5}"/>
                </a:ext>
              </a:extLst>
            </p:cNvPr>
            <p:cNvSpPr txBox="1"/>
            <p:nvPr/>
          </p:nvSpPr>
          <p:spPr>
            <a:xfrm>
              <a:off x="269779" y="2118361"/>
              <a:ext cx="7065017"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2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Ut tempor, quam et mattis pulvinar, mauris ligula suscipit arcu, sed elementum diam leo at magna. </a:t>
              </a:r>
              <a:endParaRPr lang="en-PH" sz="1050" dirty="0">
                <a:solidFill>
                  <a:schemeClr val="tx1"/>
                </a:solidFill>
                <a:latin typeface="+mn-lt"/>
              </a:endParaRPr>
            </a:p>
          </p:txBody>
        </p:sp>
      </p:grpSp>
    </p:spTree>
    <p:extLst>
      <p:ext uri="{BB962C8B-B14F-4D97-AF65-F5344CB8AC3E}">
        <p14:creationId xmlns:p14="http://schemas.microsoft.com/office/powerpoint/2010/main" val="876260946"/>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3">
            <a:extLst>
              <a:ext uri="{FF2B5EF4-FFF2-40B4-BE49-F238E27FC236}">
                <a16:creationId xmlns:a16="http://schemas.microsoft.com/office/drawing/2014/main" id="{11D88191-2F83-40E6-B565-3FBE1AD87711}"/>
              </a:ext>
            </a:extLst>
          </p:cNvPr>
          <p:cNvGraphicFramePr>
            <a:graphicFrameLocks noGrp="1"/>
          </p:cNvGraphicFramePr>
          <p:nvPr>
            <p:extLst>
              <p:ext uri="{D42A27DB-BD31-4B8C-83A1-F6EECF244321}">
                <p14:modId xmlns:p14="http://schemas.microsoft.com/office/powerpoint/2010/main" val="1725511399"/>
              </p:ext>
            </p:extLst>
          </p:nvPr>
        </p:nvGraphicFramePr>
        <p:xfrm>
          <a:off x="299974" y="2334554"/>
          <a:ext cx="8536546" cy="2819341"/>
        </p:xfrm>
        <a:graphic>
          <a:graphicData uri="http://schemas.openxmlformats.org/drawingml/2006/table">
            <a:tbl>
              <a:tblPr firstRow="1" bandRow="1">
                <a:tableStyleId>{5C22544A-7EE6-4342-B048-85BDC9FD1C3A}</a:tableStyleId>
              </a:tblPr>
              <a:tblGrid>
                <a:gridCol w="1616143">
                  <a:extLst>
                    <a:ext uri="{9D8B030D-6E8A-4147-A177-3AD203B41FA5}">
                      <a16:colId xmlns:a16="http://schemas.microsoft.com/office/drawing/2014/main" val="1131512893"/>
                    </a:ext>
                  </a:extLst>
                </a:gridCol>
                <a:gridCol w="1873001">
                  <a:extLst>
                    <a:ext uri="{9D8B030D-6E8A-4147-A177-3AD203B41FA5}">
                      <a16:colId xmlns:a16="http://schemas.microsoft.com/office/drawing/2014/main" val="513458626"/>
                    </a:ext>
                  </a:extLst>
                </a:gridCol>
                <a:gridCol w="1873001">
                  <a:extLst>
                    <a:ext uri="{9D8B030D-6E8A-4147-A177-3AD203B41FA5}">
                      <a16:colId xmlns:a16="http://schemas.microsoft.com/office/drawing/2014/main" val="1546675198"/>
                    </a:ext>
                  </a:extLst>
                </a:gridCol>
                <a:gridCol w="1873001">
                  <a:extLst>
                    <a:ext uri="{9D8B030D-6E8A-4147-A177-3AD203B41FA5}">
                      <a16:colId xmlns:a16="http://schemas.microsoft.com/office/drawing/2014/main" val="837756420"/>
                    </a:ext>
                  </a:extLst>
                </a:gridCol>
                <a:gridCol w="1301400">
                  <a:extLst>
                    <a:ext uri="{9D8B030D-6E8A-4147-A177-3AD203B41FA5}">
                      <a16:colId xmlns:a16="http://schemas.microsoft.com/office/drawing/2014/main" val="536425314"/>
                    </a:ext>
                  </a:extLst>
                </a:gridCol>
              </a:tblGrid>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63996664"/>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52774500"/>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23135687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606910959"/>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8910360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028140002"/>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B1E2D"/>
                          </a:solidFill>
                          <a:effectLst/>
                          <a:uLnTx/>
                          <a:uFillTx/>
                          <a:latin typeface="+mn-lt"/>
                          <a:ea typeface="+mn-ea"/>
                          <a:cs typeface="+mn-cs"/>
                        </a:rPr>
                        <a:t>Lorem ipsum dolor </a:t>
                      </a:r>
                      <a:endParaRPr kumimoji="0" lang="en-PH" sz="1100" b="1" i="0" u="none" strike="noStrike" kern="1200" cap="none" spc="0" normalizeH="0" baseline="0" noProof="0" dirty="0">
                        <a:ln>
                          <a:noFill/>
                        </a:ln>
                        <a:solidFill>
                          <a:srgbClr val="0B1E2D"/>
                        </a:solidFill>
                        <a:effectLst/>
                        <a:uLnTx/>
                        <a:uFillTx/>
                        <a:latin typeface="+mn-lt"/>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noFill/>
                  </a:tcPr>
                </a:tc>
                <a:extLst>
                  <a:ext uri="{0D108BD9-81ED-4DB2-BD59-A6C34878D82A}">
                    <a16:rowId xmlns:a16="http://schemas.microsoft.com/office/drawing/2014/main" val="3771464742"/>
                  </a:ext>
                </a:extLst>
              </a:tr>
            </a:tbl>
          </a:graphicData>
        </a:graphic>
      </p:graphicFrame>
      <p:sp>
        <p:nvSpPr>
          <p:cNvPr id="3" name="Title 2">
            <a:extLst>
              <a:ext uri="{FF2B5EF4-FFF2-40B4-BE49-F238E27FC236}">
                <a16:creationId xmlns:a16="http://schemas.microsoft.com/office/drawing/2014/main" id="{E70AFBB8-4C4A-4621-9DB8-EE256B7CED04}"/>
              </a:ext>
            </a:extLst>
          </p:cNvPr>
          <p:cNvSpPr>
            <a:spLocks noGrp="1"/>
          </p:cNvSpPr>
          <p:nvPr>
            <p:ph type="title"/>
          </p:nvPr>
        </p:nvSpPr>
        <p:spPr/>
        <p:txBody>
          <a:bodyPr>
            <a:normAutofit/>
          </a:bodyPr>
          <a:lstStyle/>
          <a:p>
            <a:r>
              <a:rPr lang="en-US" b="1" dirty="0"/>
              <a:t>Horizontal Bars with Labels Table</a:t>
            </a:r>
          </a:p>
        </p:txBody>
      </p:sp>
      <p:sp>
        <p:nvSpPr>
          <p:cNvPr id="10" name="Slide Number Placeholder 9">
            <a:extLst>
              <a:ext uri="{FF2B5EF4-FFF2-40B4-BE49-F238E27FC236}">
                <a16:creationId xmlns:a16="http://schemas.microsoft.com/office/drawing/2014/main" id="{C32F6DCD-6270-4621-98BD-AA59FC6F60C7}"/>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233</a:t>
            </a:fld>
            <a:endParaRPr lang="en-PH" dirty="0"/>
          </a:p>
        </p:txBody>
      </p:sp>
      <p:graphicFrame>
        <p:nvGraphicFramePr>
          <p:cNvPr id="12" name="Chart 11">
            <a:extLst>
              <a:ext uri="{FF2B5EF4-FFF2-40B4-BE49-F238E27FC236}">
                <a16:creationId xmlns:a16="http://schemas.microsoft.com/office/drawing/2014/main" id="{5E14D513-BF2F-4303-AA09-754B1775318D}"/>
              </a:ext>
            </a:extLst>
          </p:cNvPr>
          <p:cNvGraphicFramePr/>
          <p:nvPr>
            <p:extLst>
              <p:ext uri="{D42A27DB-BD31-4B8C-83A1-F6EECF244321}">
                <p14:modId xmlns:p14="http://schemas.microsoft.com/office/powerpoint/2010/main" val="212506406"/>
              </p:ext>
            </p:extLst>
          </p:nvPr>
        </p:nvGraphicFramePr>
        <p:xfrm>
          <a:off x="1899141" y="2192417"/>
          <a:ext cx="1877100" cy="3545443"/>
        </p:xfrm>
        <a:graphic>
          <a:graphicData uri="http://schemas.openxmlformats.org/drawingml/2006/chart">
            <c:chart xmlns:c="http://schemas.openxmlformats.org/drawingml/2006/chart" xmlns:r="http://schemas.openxmlformats.org/officeDocument/2006/relationships" r:id="rId2"/>
          </a:graphicData>
        </a:graphic>
      </p:graphicFrame>
      <p:sp>
        <p:nvSpPr>
          <p:cNvPr id="27" name="TextBox 26">
            <a:extLst>
              <a:ext uri="{FF2B5EF4-FFF2-40B4-BE49-F238E27FC236}">
                <a16:creationId xmlns:a16="http://schemas.microsoft.com/office/drawing/2014/main" id="{9078F677-6489-43D3-88ED-704EE62B8096}"/>
              </a:ext>
            </a:extLst>
          </p:cNvPr>
          <p:cNvSpPr txBox="1"/>
          <p:nvPr/>
        </p:nvSpPr>
        <p:spPr>
          <a:xfrm>
            <a:off x="299975" y="2031770"/>
            <a:ext cx="1614923" cy="292391"/>
          </a:xfrm>
          <a:prstGeom prst="rect">
            <a:avLst/>
          </a:prstGeom>
          <a:noFill/>
        </p:spPr>
        <p:txBody>
          <a:bodyPr wrap="square" lIns="0" tIns="0" rIns="0" bIns="0" rtlCol="0" anchor="ctr">
            <a:noAutofit/>
          </a:bodyPr>
          <a:lstStyle/>
          <a:p>
            <a:r>
              <a:rPr lang="en-US" sz="1050" b="1" dirty="0">
                <a:solidFill>
                  <a:schemeClr val="accent1"/>
                </a:solidFill>
                <a:latin typeface="+mj-lt"/>
              </a:rPr>
              <a:t>Labels</a:t>
            </a:r>
            <a:endParaRPr lang="en-PH" sz="1050" b="1" dirty="0">
              <a:solidFill>
                <a:schemeClr val="accent1"/>
              </a:solidFill>
              <a:latin typeface="+mj-lt"/>
            </a:endParaRPr>
          </a:p>
        </p:txBody>
      </p:sp>
      <p:graphicFrame>
        <p:nvGraphicFramePr>
          <p:cNvPr id="29" name="Chart 28">
            <a:extLst>
              <a:ext uri="{FF2B5EF4-FFF2-40B4-BE49-F238E27FC236}">
                <a16:creationId xmlns:a16="http://schemas.microsoft.com/office/drawing/2014/main" id="{9A972467-0D83-472F-A8C8-032A3A95E2DA}"/>
              </a:ext>
            </a:extLst>
          </p:cNvPr>
          <p:cNvGraphicFramePr/>
          <p:nvPr>
            <p:extLst>
              <p:ext uri="{D42A27DB-BD31-4B8C-83A1-F6EECF244321}">
                <p14:modId xmlns:p14="http://schemas.microsoft.com/office/powerpoint/2010/main" val="465743901"/>
              </p:ext>
            </p:extLst>
          </p:nvPr>
        </p:nvGraphicFramePr>
        <p:xfrm>
          <a:off x="3783847" y="2192417"/>
          <a:ext cx="1877100" cy="354544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0" name="Chart 29">
            <a:extLst>
              <a:ext uri="{FF2B5EF4-FFF2-40B4-BE49-F238E27FC236}">
                <a16:creationId xmlns:a16="http://schemas.microsoft.com/office/drawing/2014/main" id="{9744F6D7-70F2-4F20-964F-87E22A47303B}"/>
              </a:ext>
            </a:extLst>
          </p:cNvPr>
          <p:cNvGraphicFramePr/>
          <p:nvPr>
            <p:extLst>
              <p:ext uri="{D42A27DB-BD31-4B8C-83A1-F6EECF244321}">
                <p14:modId xmlns:p14="http://schemas.microsoft.com/office/powerpoint/2010/main" val="3555760569"/>
              </p:ext>
            </p:extLst>
          </p:nvPr>
        </p:nvGraphicFramePr>
        <p:xfrm>
          <a:off x="5660947" y="2192417"/>
          <a:ext cx="1877100" cy="3545443"/>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a:extLst>
              <a:ext uri="{FF2B5EF4-FFF2-40B4-BE49-F238E27FC236}">
                <a16:creationId xmlns:a16="http://schemas.microsoft.com/office/drawing/2014/main" id="{308CB5E9-2A79-4B84-ADA0-F85C56242A50}"/>
              </a:ext>
            </a:extLst>
          </p:cNvPr>
          <p:cNvSpPr txBox="1"/>
          <p:nvPr/>
        </p:nvSpPr>
        <p:spPr>
          <a:xfrm>
            <a:off x="1922504" y="2031770"/>
            <a:ext cx="1857651"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sp>
        <p:nvSpPr>
          <p:cNvPr id="26" name="TextBox 25">
            <a:extLst>
              <a:ext uri="{FF2B5EF4-FFF2-40B4-BE49-F238E27FC236}">
                <a16:creationId xmlns:a16="http://schemas.microsoft.com/office/drawing/2014/main" id="{CF8F57EC-F775-480F-B2B8-8AA01578292B}"/>
              </a:ext>
            </a:extLst>
          </p:cNvPr>
          <p:cNvSpPr txBox="1"/>
          <p:nvPr/>
        </p:nvSpPr>
        <p:spPr>
          <a:xfrm>
            <a:off x="7542635" y="2031770"/>
            <a:ext cx="1306212"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Header</a:t>
            </a:r>
            <a:endParaRPr lang="en-PH" sz="1050" dirty="0"/>
          </a:p>
        </p:txBody>
      </p:sp>
      <p:sp>
        <p:nvSpPr>
          <p:cNvPr id="31" name="TextBox 30">
            <a:extLst>
              <a:ext uri="{FF2B5EF4-FFF2-40B4-BE49-F238E27FC236}">
                <a16:creationId xmlns:a16="http://schemas.microsoft.com/office/drawing/2014/main" id="{24ECFD6B-7242-4CF5-88C5-60A9929F6CF6}"/>
              </a:ext>
            </a:extLst>
          </p:cNvPr>
          <p:cNvSpPr txBox="1"/>
          <p:nvPr/>
        </p:nvSpPr>
        <p:spPr>
          <a:xfrm>
            <a:off x="3795881" y="2031770"/>
            <a:ext cx="1857651"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sp>
        <p:nvSpPr>
          <p:cNvPr id="32" name="TextBox 31">
            <a:extLst>
              <a:ext uri="{FF2B5EF4-FFF2-40B4-BE49-F238E27FC236}">
                <a16:creationId xmlns:a16="http://schemas.microsoft.com/office/drawing/2014/main" id="{25527094-7C98-4355-9246-FBE3832FA607}"/>
              </a:ext>
            </a:extLst>
          </p:cNvPr>
          <p:cNvSpPr txBox="1"/>
          <p:nvPr/>
        </p:nvSpPr>
        <p:spPr>
          <a:xfrm>
            <a:off x="5669258" y="2031770"/>
            <a:ext cx="1857651"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grpSp>
        <p:nvGrpSpPr>
          <p:cNvPr id="45" name="Group 44">
            <a:extLst>
              <a:ext uri="{FF2B5EF4-FFF2-40B4-BE49-F238E27FC236}">
                <a16:creationId xmlns:a16="http://schemas.microsoft.com/office/drawing/2014/main" id="{E13BEB37-EE3F-4D53-A3EB-EADB645151BB}"/>
              </a:ext>
            </a:extLst>
          </p:cNvPr>
          <p:cNvGrpSpPr/>
          <p:nvPr/>
        </p:nvGrpSpPr>
        <p:grpSpPr>
          <a:xfrm>
            <a:off x="269779" y="1319514"/>
            <a:ext cx="8601375" cy="565612"/>
            <a:chOff x="269779" y="1851953"/>
            <a:chExt cx="7067545" cy="565612"/>
          </a:xfrm>
        </p:grpSpPr>
        <p:grpSp>
          <p:nvGrpSpPr>
            <p:cNvPr id="46" name="Group 45">
              <a:extLst>
                <a:ext uri="{FF2B5EF4-FFF2-40B4-BE49-F238E27FC236}">
                  <a16:creationId xmlns:a16="http://schemas.microsoft.com/office/drawing/2014/main" id="{A5998B55-512A-40AB-B3E8-C50599D8852D}"/>
                </a:ext>
              </a:extLst>
            </p:cNvPr>
            <p:cNvGrpSpPr/>
            <p:nvPr/>
          </p:nvGrpSpPr>
          <p:grpSpPr>
            <a:xfrm>
              <a:off x="272307" y="1851953"/>
              <a:ext cx="7065017" cy="226468"/>
              <a:chOff x="363795" y="1220318"/>
              <a:chExt cx="6593568" cy="370849"/>
            </a:xfrm>
          </p:grpSpPr>
          <p:sp>
            <p:nvSpPr>
              <p:cNvPr id="48" name="TextBox 47">
                <a:extLst>
                  <a:ext uri="{FF2B5EF4-FFF2-40B4-BE49-F238E27FC236}">
                    <a16:creationId xmlns:a16="http://schemas.microsoft.com/office/drawing/2014/main" id="{5211CECF-B0AB-42C7-8FC0-840F4A4B7FB0}"/>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rPr>
                  <a:t>Lorem ipsum dolor sit amet, consectetur</a:t>
                </a:r>
                <a:endParaRPr lang="en-PH" sz="1400" b="1" dirty="0">
                  <a:solidFill>
                    <a:schemeClr val="accent1"/>
                  </a:solidFill>
                </a:endParaRPr>
              </a:p>
            </p:txBody>
          </p:sp>
          <p:cxnSp>
            <p:nvCxnSpPr>
              <p:cNvPr id="49" name="Straight Connector 48">
                <a:extLst>
                  <a:ext uri="{FF2B5EF4-FFF2-40B4-BE49-F238E27FC236}">
                    <a16:creationId xmlns:a16="http://schemas.microsoft.com/office/drawing/2014/main" id="{94FE7F9B-0C2B-4047-9AD5-90B8DDDBF510}"/>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ee4pContent4">
              <a:extLst>
                <a:ext uri="{FF2B5EF4-FFF2-40B4-BE49-F238E27FC236}">
                  <a16:creationId xmlns:a16="http://schemas.microsoft.com/office/drawing/2014/main" id="{E11C4759-35D2-4BA7-8082-11865949EC05}"/>
                </a:ext>
              </a:extLst>
            </p:cNvPr>
            <p:cNvSpPr txBox="1"/>
            <p:nvPr/>
          </p:nvSpPr>
          <p:spPr>
            <a:xfrm>
              <a:off x="269779" y="2118361"/>
              <a:ext cx="7065017"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2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Ut tempor, quam et mattis pulvinar, mauris ligula suscipit arcu, sed elementum diam leo at magna. </a:t>
              </a:r>
              <a:endParaRPr lang="en-PH" sz="1050" dirty="0">
                <a:solidFill>
                  <a:schemeClr val="tx1"/>
                </a:solidFill>
                <a:latin typeface="+mn-lt"/>
              </a:endParaRPr>
            </a:p>
          </p:txBody>
        </p:sp>
      </p:grpSp>
      <p:sp>
        <p:nvSpPr>
          <p:cNvPr id="52" name="TextBox 51">
            <a:extLst>
              <a:ext uri="{FF2B5EF4-FFF2-40B4-BE49-F238E27FC236}">
                <a16:creationId xmlns:a16="http://schemas.microsoft.com/office/drawing/2014/main" id="{2926C713-BD09-4577-9D87-943BB1BF4BBF}"/>
              </a:ext>
            </a:extLst>
          </p:cNvPr>
          <p:cNvSpPr txBox="1"/>
          <p:nvPr/>
        </p:nvSpPr>
        <p:spPr>
          <a:xfrm>
            <a:off x="7581903" y="2398955"/>
            <a:ext cx="1205381" cy="249425"/>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53" name="TextBox 52">
            <a:extLst>
              <a:ext uri="{FF2B5EF4-FFF2-40B4-BE49-F238E27FC236}">
                <a16:creationId xmlns:a16="http://schemas.microsoft.com/office/drawing/2014/main" id="{4CC2BAAC-878B-4951-9E7A-603F600B13F6}"/>
              </a:ext>
            </a:extLst>
          </p:cNvPr>
          <p:cNvSpPr txBox="1"/>
          <p:nvPr/>
        </p:nvSpPr>
        <p:spPr>
          <a:xfrm>
            <a:off x="7581904" y="4828183"/>
            <a:ext cx="1205381" cy="249425"/>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54" name="TextBox 53">
            <a:extLst>
              <a:ext uri="{FF2B5EF4-FFF2-40B4-BE49-F238E27FC236}">
                <a16:creationId xmlns:a16="http://schemas.microsoft.com/office/drawing/2014/main" id="{10C043AB-9D1B-4705-BAE3-54DE93580301}"/>
              </a:ext>
            </a:extLst>
          </p:cNvPr>
          <p:cNvSpPr txBox="1"/>
          <p:nvPr/>
        </p:nvSpPr>
        <p:spPr>
          <a:xfrm>
            <a:off x="7581905" y="2803826"/>
            <a:ext cx="1205381" cy="249425"/>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55" name="TextBox 54">
            <a:extLst>
              <a:ext uri="{FF2B5EF4-FFF2-40B4-BE49-F238E27FC236}">
                <a16:creationId xmlns:a16="http://schemas.microsoft.com/office/drawing/2014/main" id="{05EFE538-BD3F-4BC4-9668-3B231D2CB7CA}"/>
              </a:ext>
            </a:extLst>
          </p:cNvPr>
          <p:cNvSpPr txBox="1"/>
          <p:nvPr/>
        </p:nvSpPr>
        <p:spPr>
          <a:xfrm>
            <a:off x="7581905" y="3208697"/>
            <a:ext cx="1205381" cy="249425"/>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56" name="TextBox 55">
            <a:extLst>
              <a:ext uri="{FF2B5EF4-FFF2-40B4-BE49-F238E27FC236}">
                <a16:creationId xmlns:a16="http://schemas.microsoft.com/office/drawing/2014/main" id="{4DD33C0C-B910-4E1E-848F-43757381678F}"/>
              </a:ext>
            </a:extLst>
          </p:cNvPr>
          <p:cNvSpPr txBox="1"/>
          <p:nvPr/>
        </p:nvSpPr>
        <p:spPr>
          <a:xfrm>
            <a:off x="7581905" y="4018441"/>
            <a:ext cx="1205381" cy="249425"/>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57" name="TextBox 56">
            <a:extLst>
              <a:ext uri="{FF2B5EF4-FFF2-40B4-BE49-F238E27FC236}">
                <a16:creationId xmlns:a16="http://schemas.microsoft.com/office/drawing/2014/main" id="{8A2A20F9-3116-4479-85A3-BA572F91B9E1}"/>
              </a:ext>
            </a:extLst>
          </p:cNvPr>
          <p:cNvSpPr txBox="1"/>
          <p:nvPr/>
        </p:nvSpPr>
        <p:spPr>
          <a:xfrm>
            <a:off x="7581905" y="3613568"/>
            <a:ext cx="1205381" cy="249425"/>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58" name="TextBox 57">
            <a:extLst>
              <a:ext uri="{FF2B5EF4-FFF2-40B4-BE49-F238E27FC236}">
                <a16:creationId xmlns:a16="http://schemas.microsoft.com/office/drawing/2014/main" id="{DCB8050E-DF27-4D73-9213-D0CE4F67623F}"/>
              </a:ext>
            </a:extLst>
          </p:cNvPr>
          <p:cNvSpPr txBox="1"/>
          <p:nvPr/>
        </p:nvSpPr>
        <p:spPr>
          <a:xfrm>
            <a:off x="7581905" y="4423312"/>
            <a:ext cx="1205381" cy="249425"/>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Tree>
    <p:extLst>
      <p:ext uri="{BB962C8B-B14F-4D97-AF65-F5344CB8AC3E}">
        <p14:creationId xmlns:p14="http://schemas.microsoft.com/office/powerpoint/2010/main" val="261788946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F8E74DD-8CFA-49F7-9376-FB28B5CA0462}"/>
              </a:ext>
            </a:extLst>
          </p:cNvPr>
          <p:cNvSpPr>
            <a:spLocks noGrp="1"/>
          </p:cNvSpPr>
          <p:nvPr>
            <p:ph type="ctrTitle"/>
          </p:nvPr>
        </p:nvSpPr>
        <p:spPr/>
        <p:txBody>
          <a:bodyPr/>
          <a:lstStyle/>
          <a:p>
            <a:r>
              <a:rPr lang="en-PH" dirty="0"/>
              <a:t>Four Column Chart Slide</a:t>
            </a:r>
          </a:p>
        </p:txBody>
      </p:sp>
    </p:spTree>
    <p:extLst>
      <p:ext uri="{BB962C8B-B14F-4D97-AF65-F5344CB8AC3E}">
        <p14:creationId xmlns:p14="http://schemas.microsoft.com/office/powerpoint/2010/main" val="2474142277"/>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Four-Chart Row</a:t>
            </a:r>
          </a:p>
        </p:txBody>
      </p:sp>
      <p:sp>
        <p:nvSpPr>
          <p:cNvPr id="4" name="Slide Number Placeholder 3">
            <a:extLst>
              <a:ext uri="{FF2B5EF4-FFF2-40B4-BE49-F238E27FC236}">
                <a16:creationId xmlns:a16="http://schemas.microsoft.com/office/drawing/2014/main" id="{B3EBB7E7-463C-4DB6-834A-E8681799A3F8}"/>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235</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2619923222"/>
              </p:ext>
            </p:extLst>
          </p:nvPr>
        </p:nvGraphicFramePr>
        <p:xfrm>
          <a:off x="269779" y="2025568"/>
          <a:ext cx="1997319" cy="382450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2">
            <a:extLst>
              <a:ext uri="{FF2B5EF4-FFF2-40B4-BE49-F238E27FC236}">
                <a16:creationId xmlns:a16="http://schemas.microsoft.com/office/drawing/2014/main" id="{AD0C6B85-8CD2-43A4-A19C-660053C12873}"/>
              </a:ext>
            </a:extLst>
          </p:cNvPr>
          <p:cNvGraphicFramePr/>
          <p:nvPr>
            <p:extLst>
              <p:ext uri="{D42A27DB-BD31-4B8C-83A1-F6EECF244321}">
                <p14:modId xmlns:p14="http://schemas.microsoft.com/office/powerpoint/2010/main" val="1778670722"/>
              </p:ext>
            </p:extLst>
          </p:nvPr>
        </p:nvGraphicFramePr>
        <p:xfrm>
          <a:off x="2463679" y="2025569"/>
          <a:ext cx="1997321" cy="382450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15">
            <a:extLst>
              <a:ext uri="{FF2B5EF4-FFF2-40B4-BE49-F238E27FC236}">
                <a16:creationId xmlns:a16="http://schemas.microsoft.com/office/drawing/2014/main" id="{99185565-0899-4091-8B27-22C5D7DE972E}"/>
              </a:ext>
            </a:extLst>
          </p:cNvPr>
          <p:cNvGraphicFramePr/>
          <p:nvPr>
            <p:extLst>
              <p:ext uri="{D42A27DB-BD31-4B8C-83A1-F6EECF244321}">
                <p14:modId xmlns:p14="http://schemas.microsoft.com/office/powerpoint/2010/main" val="607449620"/>
              </p:ext>
            </p:extLst>
          </p:nvPr>
        </p:nvGraphicFramePr>
        <p:xfrm>
          <a:off x="4656070" y="2025569"/>
          <a:ext cx="1997321" cy="3824508"/>
        </p:xfrm>
        <a:graphic>
          <a:graphicData uri="http://schemas.openxmlformats.org/drawingml/2006/chart">
            <c:chart xmlns:c="http://schemas.openxmlformats.org/drawingml/2006/chart" xmlns:r="http://schemas.openxmlformats.org/officeDocument/2006/relationships" r:id="rId4"/>
          </a:graphicData>
        </a:graphic>
      </p:graphicFrame>
      <p:sp>
        <p:nvSpPr>
          <p:cNvPr id="5" name="TextBox 4">
            <a:extLst>
              <a:ext uri="{FF2B5EF4-FFF2-40B4-BE49-F238E27FC236}">
                <a16:creationId xmlns:a16="http://schemas.microsoft.com/office/drawing/2014/main" id="{936DEBE1-E570-48B5-A237-25F21B502AB3}"/>
              </a:ext>
            </a:extLst>
          </p:cNvPr>
          <p:cNvSpPr txBox="1"/>
          <p:nvPr/>
        </p:nvSpPr>
        <p:spPr>
          <a:xfrm>
            <a:off x="271288" y="1319514"/>
            <a:ext cx="1997319" cy="210675"/>
          </a:xfrm>
          <a:prstGeom prst="rect">
            <a:avLst/>
          </a:prstGeom>
          <a:noFill/>
        </p:spPr>
        <p:txBody>
          <a:bodyPr wrap="square" lIns="0" tIns="0" rIns="0" bIns="0" rtlCol="0" anchor="ctr">
            <a:noAutofit/>
          </a:bodyPr>
          <a:lstStyle/>
          <a:p>
            <a:r>
              <a:rPr lang="en-US" sz="1400" b="1" dirty="0">
                <a:solidFill>
                  <a:schemeClr val="accent1"/>
                </a:solidFill>
                <a:latin typeface="+mj-lt"/>
              </a:rPr>
              <a:t>Chart Title</a:t>
            </a:r>
            <a:endParaRPr lang="en-PH" sz="1400" b="1" dirty="0">
              <a:solidFill>
                <a:schemeClr val="accent1"/>
              </a:solidFill>
              <a:latin typeface="+mj-lt"/>
            </a:endParaRPr>
          </a:p>
        </p:txBody>
      </p:sp>
      <p:sp>
        <p:nvSpPr>
          <p:cNvPr id="7" name="ee4pContent4">
            <a:extLst>
              <a:ext uri="{FF2B5EF4-FFF2-40B4-BE49-F238E27FC236}">
                <a16:creationId xmlns:a16="http://schemas.microsoft.com/office/drawing/2014/main" id="{3867CB39-79D8-42C8-9DD2-2CA07827F25E}"/>
              </a:ext>
            </a:extLst>
          </p:cNvPr>
          <p:cNvSpPr txBox="1"/>
          <p:nvPr/>
        </p:nvSpPr>
        <p:spPr>
          <a:xfrm>
            <a:off x="270572" y="1533834"/>
            <a:ext cx="1997319"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a:t>
            </a:r>
            <a:r>
              <a:rPr lang="en-US" sz="1000" dirty="0" err="1">
                <a:solidFill>
                  <a:schemeClr val="tx1"/>
                </a:solidFill>
                <a:latin typeface="+mn-lt"/>
              </a:rPr>
              <a:t>consectetur</a:t>
            </a:r>
            <a:r>
              <a:rPr lang="en-US" sz="1000" dirty="0">
                <a:solidFill>
                  <a:schemeClr val="tx1"/>
                </a:solidFill>
                <a:latin typeface="+mn-lt"/>
              </a:rPr>
              <a:t> adipiscing elit. </a:t>
            </a:r>
            <a:endParaRPr lang="en-PH" sz="1000" dirty="0">
              <a:solidFill>
                <a:schemeClr val="tx1"/>
              </a:solidFill>
              <a:latin typeface="+mn-lt"/>
            </a:endParaRPr>
          </a:p>
        </p:txBody>
      </p:sp>
      <p:sp>
        <p:nvSpPr>
          <p:cNvPr id="9" name="TextBox 8">
            <a:extLst>
              <a:ext uri="{FF2B5EF4-FFF2-40B4-BE49-F238E27FC236}">
                <a16:creationId xmlns:a16="http://schemas.microsoft.com/office/drawing/2014/main" id="{A1FC590F-B45E-4EF2-B7F6-A458AB276858}"/>
              </a:ext>
            </a:extLst>
          </p:cNvPr>
          <p:cNvSpPr txBox="1"/>
          <p:nvPr/>
        </p:nvSpPr>
        <p:spPr>
          <a:xfrm>
            <a:off x="2451205" y="1319514"/>
            <a:ext cx="1997321" cy="210675"/>
          </a:xfrm>
          <a:prstGeom prst="rect">
            <a:avLst/>
          </a:prstGeom>
          <a:noFill/>
        </p:spPr>
        <p:txBody>
          <a:bodyPr wrap="square" lIns="0" tIns="0" rIns="0" bIns="0" rtlCol="0" anchor="ctr">
            <a:noAutofit/>
          </a:bodyPr>
          <a:lstStyle/>
          <a:p>
            <a:r>
              <a:rPr lang="en-US" sz="1400" b="1" dirty="0">
                <a:solidFill>
                  <a:schemeClr val="accent1"/>
                </a:solidFill>
                <a:latin typeface="+mj-lt"/>
              </a:rPr>
              <a:t>Chart Title</a:t>
            </a:r>
            <a:endParaRPr lang="en-PH" sz="1400" b="1" dirty="0">
              <a:solidFill>
                <a:schemeClr val="accent1"/>
              </a:solidFill>
              <a:latin typeface="+mj-lt"/>
            </a:endParaRPr>
          </a:p>
        </p:txBody>
      </p:sp>
      <p:sp>
        <p:nvSpPr>
          <p:cNvPr id="11" name="ee4pContent4">
            <a:extLst>
              <a:ext uri="{FF2B5EF4-FFF2-40B4-BE49-F238E27FC236}">
                <a16:creationId xmlns:a16="http://schemas.microsoft.com/office/drawing/2014/main" id="{74D892EC-DAC3-41FB-A0EF-373480E1F537}"/>
              </a:ext>
            </a:extLst>
          </p:cNvPr>
          <p:cNvSpPr txBox="1"/>
          <p:nvPr/>
        </p:nvSpPr>
        <p:spPr>
          <a:xfrm>
            <a:off x="2450490"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sp>
        <p:nvSpPr>
          <p:cNvPr id="14" name="TextBox 13">
            <a:extLst>
              <a:ext uri="{FF2B5EF4-FFF2-40B4-BE49-F238E27FC236}">
                <a16:creationId xmlns:a16="http://schemas.microsoft.com/office/drawing/2014/main" id="{FBC73C2B-9D50-4C50-BB39-331C13EB0825}"/>
              </a:ext>
            </a:extLst>
          </p:cNvPr>
          <p:cNvSpPr txBox="1"/>
          <p:nvPr/>
        </p:nvSpPr>
        <p:spPr>
          <a:xfrm>
            <a:off x="4643596" y="1319514"/>
            <a:ext cx="1997321" cy="210675"/>
          </a:xfrm>
          <a:prstGeom prst="rect">
            <a:avLst/>
          </a:prstGeom>
          <a:noFill/>
        </p:spPr>
        <p:txBody>
          <a:bodyPr wrap="square" lIns="0" tIns="0" rIns="0" bIns="0" rtlCol="0" anchor="ctr">
            <a:noAutofit/>
          </a:bodyPr>
          <a:lstStyle/>
          <a:p>
            <a:r>
              <a:rPr lang="en-US" sz="1400" b="1" dirty="0">
                <a:solidFill>
                  <a:schemeClr val="accent1"/>
                </a:solidFill>
                <a:latin typeface="+mj-lt"/>
              </a:rPr>
              <a:t>Chart Title</a:t>
            </a:r>
            <a:endParaRPr lang="en-PH" sz="1400" b="1" dirty="0">
              <a:solidFill>
                <a:schemeClr val="accent1"/>
              </a:solidFill>
              <a:latin typeface="+mj-lt"/>
            </a:endParaRPr>
          </a:p>
        </p:txBody>
      </p:sp>
      <p:sp>
        <p:nvSpPr>
          <p:cNvPr id="15" name="ee4pContent4">
            <a:extLst>
              <a:ext uri="{FF2B5EF4-FFF2-40B4-BE49-F238E27FC236}">
                <a16:creationId xmlns:a16="http://schemas.microsoft.com/office/drawing/2014/main" id="{3A4B1BAC-FE10-4275-A2B3-7D47DD8766B1}"/>
              </a:ext>
            </a:extLst>
          </p:cNvPr>
          <p:cNvSpPr txBox="1"/>
          <p:nvPr/>
        </p:nvSpPr>
        <p:spPr>
          <a:xfrm>
            <a:off x="4642881"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sp>
        <p:nvSpPr>
          <p:cNvPr id="17" name="TextBox 16">
            <a:extLst>
              <a:ext uri="{FF2B5EF4-FFF2-40B4-BE49-F238E27FC236}">
                <a16:creationId xmlns:a16="http://schemas.microsoft.com/office/drawing/2014/main" id="{BDDF6B6E-F24E-4729-B372-584A6ED80472}"/>
              </a:ext>
            </a:extLst>
          </p:cNvPr>
          <p:cNvSpPr txBox="1"/>
          <p:nvPr/>
        </p:nvSpPr>
        <p:spPr>
          <a:xfrm>
            <a:off x="6835987" y="1319514"/>
            <a:ext cx="1997321" cy="210675"/>
          </a:xfrm>
          <a:prstGeom prst="rect">
            <a:avLst/>
          </a:prstGeom>
          <a:noFill/>
        </p:spPr>
        <p:txBody>
          <a:bodyPr wrap="square" lIns="0" tIns="0" rIns="0" bIns="0" rtlCol="0" anchor="ctr">
            <a:noAutofit/>
          </a:bodyPr>
          <a:lstStyle/>
          <a:p>
            <a:r>
              <a:rPr lang="en-US" sz="1400" b="1" dirty="0">
                <a:solidFill>
                  <a:schemeClr val="accent1"/>
                </a:solidFill>
                <a:latin typeface="+mj-lt"/>
              </a:rPr>
              <a:t>Chart Title</a:t>
            </a:r>
            <a:endParaRPr lang="en-PH" sz="1400" b="1" dirty="0">
              <a:solidFill>
                <a:schemeClr val="accent1"/>
              </a:solidFill>
              <a:latin typeface="+mj-lt"/>
            </a:endParaRPr>
          </a:p>
        </p:txBody>
      </p:sp>
      <p:sp>
        <p:nvSpPr>
          <p:cNvPr id="18" name="ee4pContent4">
            <a:extLst>
              <a:ext uri="{FF2B5EF4-FFF2-40B4-BE49-F238E27FC236}">
                <a16:creationId xmlns:a16="http://schemas.microsoft.com/office/drawing/2014/main" id="{ADA30381-8550-48F3-8925-C7CC70FED76A}"/>
              </a:ext>
            </a:extLst>
          </p:cNvPr>
          <p:cNvSpPr txBox="1"/>
          <p:nvPr/>
        </p:nvSpPr>
        <p:spPr>
          <a:xfrm>
            <a:off x="6835272"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graphicFrame>
        <p:nvGraphicFramePr>
          <p:cNvPr id="19" name="Chart 18">
            <a:extLst>
              <a:ext uri="{FF2B5EF4-FFF2-40B4-BE49-F238E27FC236}">
                <a16:creationId xmlns:a16="http://schemas.microsoft.com/office/drawing/2014/main" id="{CE146FCE-3251-49DB-BB13-29D3321ED0B7}"/>
              </a:ext>
            </a:extLst>
          </p:cNvPr>
          <p:cNvGraphicFramePr/>
          <p:nvPr>
            <p:extLst>
              <p:ext uri="{D42A27DB-BD31-4B8C-83A1-F6EECF244321}">
                <p14:modId xmlns:p14="http://schemas.microsoft.com/office/powerpoint/2010/main" val="4254166942"/>
              </p:ext>
            </p:extLst>
          </p:nvPr>
        </p:nvGraphicFramePr>
        <p:xfrm>
          <a:off x="6848461" y="2025569"/>
          <a:ext cx="1997321" cy="382450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01969426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Four Combo Charts</a:t>
            </a:r>
          </a:p>
        </p:txBody>
      </p:sp>
      <p:sp>
        <p:nvSpPr>
          <p:cNvPr id="5" name="Slide Number Placeholder 4">
            <a:extLst>
              <a:ext uri="{FF2B5EF4-FFF2-40B4-BE49-F238E27FC236}">
                <a16:creationId xmlns:a16="http://schemas.microsoft.com/office/drawing/2014/main" id="{19133C38-CCA8-4ADE-AEB5-1BA511E0297D}"/>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236</a:t>
            </a:fld>
            <a:endParaRPr lang="en-PH"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356989821"/>
              </p:ext>
            </p:extLst>
          </p:nvPr>
        </p:nvGraphicFramePr>
        <p:xfrm>
          <a:off x="269778" y="2025568"/>
          <a:ext cx="1997320" cy="280456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2">
            <a:extLst>
              <a:ext uri="{FF2B5EF4-FFF2-40B4-BE49-F238E27FC236}">
                <a16:creationId xmlns:a16="http://schemas.microsoft.com/office/drawing/2014/main" id="{AD0C6B85-8CD2-43A4-A19C-660053C12873}"/>
              </a:ext>
            </a:extLst>
          </p:cNvPr>
          <p:cNvGraphicFramePr/>
          <p:nvPr>
            <p:extLst>
              <p:ext uri="{D42A27DB-BD31-4B8C-83A1-F6EECF244321}">
                <p14:modId xmlns:p14="http://schemas.microsoft.com/office/powerpoint/2010/main" val="3098298352"/>
              </p:ext>
            </p:extLst>
          </p:nvPr>
        </p:nvGraphicFramePr>
        <p:xfrm>
          <a:off x="2450489" y="2025569"/>
          <a:ext cx="1997320" cy="280456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15">
            <a:extLst>
              <a:ext uri="{FF2B5EF4-FFF2-40B4-BE49-F238E27FC236}">
                <a16:creationId xmlns:a16="http://schemas.microsoft.com/office/drawing/2014/main" id="{99185565-0899-4091-8B27-22C5D7DE972E}"/>
              </a:ext>
            </a:extLst>
          </p:cNvPr>
          <p:cNvGraphicFramePr/>
          <p:nvPr>
            <p:extLst>
              <p:ext uri="{D42A27DB-BD31-4B8C-83A1-F6EECF244321}">
                <p14:modId xmlns:p14="http://schemas.microsoft.com/office/powerpoint/2010/main" val="2265848705"/>
              </p:ext>
            </p:extLst>
          </p:nvPr>
        </p:nvGraphicFramePr>
        <p:xfrm>
          <a:off x="4642880" y="2025569"/>
          <a:ext cx="1997320" cy="2804568"/>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16">
            <a:extLst>
              <a:ext uri="{FF2B5EF4-FFF2-40B4-BE49-F238E27FC236}">
                <a16:creationId xmlns:a16="http://schemas.microsoft.com/office/drawing/2014/main" id="{E1EA84A5-7FFD-466D-9CF7-E1FC510BEAF7}"/>
              </a:ext>
            </a:extLst>
          </p:cNvPr>
          <p:cNvSpPr txBox="1"/>
          <p:nvPr/>
        </p:nvSpPr>
        <p:spPr>
          <a:xfrm>
            <a:off x="269778" y="5238656"/>
            <a:ext cx="1997320" cy="611419"/>
          </a:xfrm>
          <a:prstGeom prst="rect">
            <a:avLst/>
          </a:prstGeom>
          <a:solidFill>
            <a:schemeClr val="bg2"/>
          </a:solidFill>
        </p:spPr>
        <p:txBody>
          <a:bodyPr wrap="square" lIns="0" tIns="0" rIns="0" bIns="0" rtlCol="0" anchor="ctr">
            <a:normAutofit/>
          </a:bodyPr>
          <a:lstStyle/>
          <a:p>
            <a:pPr algn="ctr"/>
            <a:r>
              <a:rPr lang="en-US" sz="825" b="1" dirty="0">
                <a:solidFill>
                  <a:schemeClr val="tx2"/>
                </a:solidFill>
              </a:rPr>
              <a:t>Lorem ipsum dolor sit amet, consectetur adipiscing elit. Ut tempor, quam et mattis pulvinar, mauris ligula</a:t>
            </a:r>
          </a:p>
        </p:txBody>
      </p:sp>
      <p:sp>
        <p:nvSpPr>
          <p:cNvPr id="19" name="Isosceles Triangle 18">
            <a:extLst>
              <a:ext uri="{FF2B5EF4-FFF2-40B4-BE49-F238E27FC236}">
                <a16:creationId xmlns:a16="http://schemas.microsoft.com/office/drawing/2014/main" id="{67D45968-AD6E-48A5-BEF6-8724D89C9D63}"/>
              </a:ext>
            </a:extLst>
          </p:cNvPr>
          <p:cNvSpPr/>
          <p:nvPr/>
        </p:nvSpPr>
        <p:spPr>
          <a:xfrm flipV="1">
            <a:off x="364626" y="4830136"/>
            <a:ext cx="1805324"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aphicFrame>
        <p:nvGraphicFramePr>
          <p:cNvPr id="31" name="Chart 30">
            <a:extLst>
              <a:ext uri="{FF2B5EF4-FFF2-40B4-BE49-F238E27FC236}">
                <a16:creationId xmlns:a16="http://schemas.microsoft.com/office/drawing/2014/main" id="{54CD0DEE-DB37-477F-B2D3-33F343661A60}"/>
              </a:ext>
            </a:extLst>
          </p:cNvPr>
          <p:cNvGraphicFramePr/>
          <p:nvPr>
            <p:extLst>
              <p:ext uri="{D42A27DB-BD31-4B8C-83A1-F6EECF244321}">
                <p14:modId xmlns:p14="http://schemas.microsoft.com/office/powerpoint/2010/main" val="3209257622"/>
              </p:ext>
            </p:extLst>
          </p:nvPr>
        </p:nvGraphicFramePr>
        <p:xfrm>
          <a:off x="6835271" y="2025569"/>
          <a:ext cx="1997320" cy="2804568"/>
        </p:xfrm>
        <a:graphic>
          <a:graphicData uri="http://schemas.openxmlformats.org/drawingml/2006/chart">
            <c:chart xmlns:c="http://schemas.openxmlformats.org/drawingml/2006/chart" xmlns:r="http://schemas.openxmlformats.org/officeDocument/2006/relationships" r:id="rId5"/>
          </a:graphicData>
        </a:graphic>
      </p:graphicFrame>
      <p:sp>
        <p:nvSpPr>
          <p:cNvPr id="33" name="TextBox 32">
            <a:extLst>
              <a:ext uri="{FF2B5EF4-FFF2-40B4-BE49-F238E27FC236}">
                <a16:creationId xmlns:a16="http://schemas.microsoft.com/office/drawing/2014/main" id="{4DD37D8B-0022-4B74-8CFE-C63035E30301}"/>
              </a:ext>
            </a:extLst>
          </p:cNvPr>
          <p:cNvSpPr txBox="1"/>
          <p:nvPr/>
        </p:nvSpPr>
        <p:spPr>
          <a:xfrm>
            <a:off x="2450489" y="5238658"/>
            <a:ext cx="1997320" cy="611419"/>
          </a:xfrm>
          <a:prstGeom prst="rect">
            <a:avLst/>
          </a:prstGeom>
          <a:solidFill>
            <a:schemeClr val="bg2"/>
          </a:solidFill>
        </p:spPr>
        <p:txBody>
          <a:bodyPr wrap="square" lIns="0" tIns="0" rIns="0" bIns="0" rtlCol="0" anchor="ctr">
            <a:normAutofit/>
          </a:bodyPr>
          <a:lstStyle/>
          <a:p>
            <a:pPr algn="ctr"/>
            <a:r>
              <a:rPr lang="en-US" sz="825" b="1" dirty="0">
                <a:solidFill>
                  <a:schemeClr val="tx2"/>
                </a:solidFill>
              </a:rPr>
              <a:t>Lorem ipsum dolor sit amet, consectetur adipiscing elit. Ut tempor, quam et mattis pulvinar, mauris ligula</a:t>
            </a:r>
          </a:p>
        </p:txBody>
      </p:sp>
      <p:sp>
        <p:nvSpPr>
          <p:cNvPr id="34" name="Isosceles Triangle 33">
            <a:extLst>
              <a:ext uri="{FF2B5EF4-FFF2-40B4-BE49-F238E27FC236}">
                <a16:creationId xmlns:a16="http://schemas.microsoft.com/office/drawing/2014/main" id="{308BE75D-5EA4-49F9-865B-EDB0E2226E0E}"/>
              </a:ext>
            </a:extLst>
          </p:cNvPr>
          <p:cNvSpPr/>
          <p:nvPr/>
        </p:nvSpPr>
        <p:spPr>
          <a:xfrm flipV="1">
            <a:off x="2545337" y="4830136"/>
            <a:ext cx="1805324"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6" name="TextBox 35">
            <a:extLst>
              <a:ext uri="{FF2B5EF4-FFF2-40B4-BE49-F238E27FC236}">
                <a16:creationId xmlns:a16="http://schemas.microsoft.com/office/drawing/2014/main" id="{48FCE114-0092-472E-8905-F80C18120894}"/>
              </a:ext>
            </a:extLst>
          </p:cNvPr>
          <p:cNvSpPr txBox="1"/>
          <p:nvPr/>
        </p:nvSpPr>
        <p:spPr>
          <a:xfrm>
            <a:off x="4642880" y="5238658"/>
            <a:ext cx="1997320" cy="611419"/>
          </a:xfrm>
          <a:prstGeom prst="rect">
            <a:avLst/>
          </a:prstGeom>
          <a:solidFill>
            <a:schemeClr val="bg2"/>
          </a:solidFill>
        </p:spPr>
        <p:txBody>
          <a:bodyPr wrap="square" lIns="0" tIns="0" rIns="0" bIns="0" rtlCol="0" anchor="ctr">
            <a:normAutofit/>
          </a:bodyPr>
          <a:lstStyle/>
          <a:p>
            <a:pPr algn="ctr"/>
            <a:r>
              <a:rPr lang="en-US" sz="825" b="1" dirty="0">
                <a:solidFill>
                  <a:schemeClr val="tx2"/>
                </a:solidFill>
              </a:rPr>
              <a:t>Lorem ipsum dolor sit amet, consectetur adipiscing elit. Ut tempor, quam et mattis pulvinar, mauris ligula</a:t>
            </a:r>
          </a:p>
        </p:txBody>
      </p:sp>
      <p:sp>
        <p:nvSpPr>
          <p:cNvPr id="37" name="Isosceles Triangle 36">
            <a:extLst>
              <a:ext uri="{FF2B5EF4-FFF2-40B4-BE49-F238E27FC236}">
                <a16:creationId xmlns:a16="http://schemas.microsoft.com/office/drawing/2014/main" id="{41CEFFB5-41F7-4434-A703-CCDD69B2C0EF}"/>
              </a:ext>
            </a:extLst>
          </p:cNvPr>
          <p:cNvSpPr/>
          <p:nvPr/>
        </p:nvSpPr>
        <p:spPr>
          <a:xfrm flipV="1">
            <a:off x="4737728" y="4830136"/>
            <a:ext cx="1805324"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9" name="TextBox 38">
            <a:extLst>
              <a:ext uri="{FF2B5EF4-FFF2-40B4-BE49-F238E27FC236}">
                <a16:creationId xmlns:a16="http://schemas.microsoft.com/office/drawing/2014/main" id="{AE291610-A35D-4BEC-A4F5-DE409EC9B78B}"/>
              </a:ext>
            </a:extLst>
          </p:cNvPr>
          <p:cNvSpPr txBox="1"/>
          <p:nvPr/>
        </p:nvSpPr>
        <p:spPr>
          <a:xfrm>
            <a:off x="6835271" y="5238658"/>
            <a:ext cx="1997320" cy="611419"/>
          </a:xfrm>
          <a:prstGeom prst="rect">
            <a:avLst/>
          </a:prstGeom>
          <a:solidFill>
            <a:schemeClr val="bg2"/>
          </a:solidFill>
        </p:spPr>
        <p:txBody>
          <a:bodyPr wrap="square" lIns="0" tIns="0" rIns="0" bIns="0" rtlCol="0" anchor="ctr">
            <a:normAutofit/>
          </a:bodyPr>
          <a:lstStyle/>
          <a:p>
            <a:pPr algn="ctr"/>
            <a:r>
              <a:rPr lang="en-US" sz="825" b="1" dirty="0">
                <a:solidFill>
                  <a:schemeClr val="tx2"/>
                </a:solidFill>
              </a:rPr>
              <a:t>Lorem ipsum dolor sit amet, consectetur adipiscing elit. Ut tempor, quam et mattis pulvinar, mauris ligula</a:t>
            </a:r>
          </a:p>
        </p:txBody>
      </p:sp>
      <p:sp>
        <p:nvSpPr>
          <p:cNvPr id="40" name="Isosceles Triangle 39">
            <a:extLst>
              <a:ext uri="{FF2B5EF4-FFF2-40B4-BE49-F238E27FC236}">
                <a16:creationId xmlns:a16="http://schemas.microsoft.com/office/drawing/2014/main" id="{BDA3A39E-E0B9-4ACC-895D-69157E405A6A}"/>
              </a:ext>
            </a:extLst>
          </p:cNvPr>
          <p:cNvSpPr/>
          <p:nvPr/>
        </p:nvSpPr>
        <p:spPr>
          <a:xfrm flipV="1">
            <a:off x="6930119" y="4830136"/>
            <a:ext cx="1805324"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7" name="TextBox 46">
            <a:extLst>
              <a:ext uri="{FF2B5EF4-FFF2-40B4-BE49-F238E27FC236}">
                <a16:creationId xmlns:a16="http://schemas.microsoft.com/office/drawing/2014/main" id="{90E799E4-0917-4D44-8F22-EE09A7E1FA41}"/>
              </a:ext>
            </a:extLst>
          </p:cNvPr>
          <p:cNvSpPr txBox="1"/>
          <p:nvPr/>
        </p:nvSpPr>
        <p:spPr>
          <a:xfrm>
            <a:off x="271288" y="1319514"/>
            <a:ext cx="1997319" cy="210675"/>
          </a:xfrm>
          <a:prstGeom prst="rect">
            <a:avLst/>
          </a:prstGeom>
          <a:noFill/>
        </p:spPr>
        <p:txBody>
          <a:bodyPr wrap="square" lIns="0" tIns="0" rIns="0" bIns="0" rtlCol="0" anchor="ctr">
            <a:noAutofit/>
          </a:bodyPr>
          <a:lstStyle/>
          <a:p>
            <a:r>
              <a:rPr lang="en-US" sz="1400" b="1" dirty="0">
                <a:solidFill>
                  <a:schemeClr val="accent1"/>
                </a:solidFill>
                <a:latin typeface="+mj-lt"/>
              </a:rPr>
              <a:t>Chart Title</a:t>
            </a:r>
            <a:endParaRPr lang="en-PH" sz="1400" b="1" dirty="0">
              <a:solidFill>
                <a:schemeClr val="accent1"/>
              </a:solidFill>
              <a:latin typeface="+mj-lt"/>
            </a:endParaRPr>
          </a:p>
        </p:txBody>
      </p:sp>
      <p:sp>
        <p:nvSpPr>
          <p:cNvPr id="48" name="ee4pContent4">
            <a:extLst>
              <a:ext uri="{FF2B5EF4-FFF2-40B4-BE49-F238E27FC236}">
                <a16:creationId xmlns:a16="http://schemas.microsoft.com/office/drawing/2014/main" id="{C89F689D-1AD2-4AF8-A473-4F9D86FDD3F7}"/>
              </a:ext>
            </a:extLst>
          </p:cNvPr>
          <p:cNvSpPr txBox="1"/>
          <p:nvPr/>
        </p:nvSpPr>
        <p:spPr>
          <a:xfrm>
            <a:off x="270572" y="1533834"/>
            <a:ext cx="1997319"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a:t>
            </a:r>
            <a:r>
              <a:rPr lang="en-US" sz="1000" dirty="0" err="1">
                <a:solidFill>
                  <a:schemeClr val="tx1"/>
                </a:solidFill>
                <a:latin typeface="+mn-lt"/>
              </a:rPr>
              <a:t>consectetur</a:t>
            </a:r>
            <a:r>
              <a:rPr lang="en-US" sz="1000" dirty="0">
                <a:solidFill>
                  <a:schemeClr val="tx1"/>
                </a:solidFill>
                <a:latin typeface="+mn-lt"/>
              </a:rPr>
              <a:t> adipiscing elit. </a:t>
            </a:r>
            <a:endParaRPr lang="en-PH" sz="1000" dirty="0">
              <a:solidFill>
                <a:schemeClr val="tx1"/>
              </a:solidFill>
              <a:latin typeface="+mn-lt"/>
            </a:endParaRPr>
          </a:p>
        </p:txBody>
      </p:sp>
      <p:sp>
        <p:nvSpPr>
          <p:cNvPr id="49" name="TextBox 48">
            <a:extLst>
              <a:ext uri="{FF2B5EF4-FFF2-40B4-BE49-F238E27FC236}">
                <a16:creationId xmlns:a16="http://schemas.microsoft.com/office/drawing/2014/main" id="{68A0EF79-EEF0-4831-A8AA-BF27CC777A56}"/>
              </a:ext>
            </a:extLst>
          </p:cNvPr>
          <p:cNvSpPr txBox="1"/>
          <p:nvPr/>
        </p:nvSpPr>
        <p:spPr>
          <a:xfrm>
            <a:off x="2451205" y="1319514"/>
            <a:ext cx="1997321" cy="210675"/>
          </a:xfrm>
          <a:prstGeom prst="rect">
            <a:avLst/>
          </a:prstGeom>
          <a:noFill/>
        </p:spPr>
        <p:txBody>
          <a:bodyPr wrap="square" lIns="0" tIns="0" rIns="0" bIns="0" rtlCol="0" anchor="ctr">
            <a:noAutofit/>
          </a:bodyPr>
          <a:lstStyle/>
          <a:p>
            <a:r>
              <a:rPr lang="en-US" sz="1400" b="1" dirty="0">
                <a:solidFill>
                  <a:schemeClr val="accent1"/>
                </a:solidFill>
                <a:latin typeface="+mj-lt"/>
              </a:rPr>
              <a:t>Chart Title</a:t>
            </a:r>
            <a:endParaRPr lang="en-PH" sz="1400" b="1" dirty="0">
              <a:solidFill>
                <a:schemeClr val="accent1"/>
              </a:solidFill>
              <a:latin typeface="+mj-lt"/>
            </a:endParaRPr>
          </a:p>
        </p:txBody>
      </p:sp>
      <p:sp>
        <p:nvSpPr>
          <p:cNvPr id="50" name="ee4pContent4">
            <a:extLst>
              <a:ext uri="{FF2B5EF4-FFF2-40B4-BE49-F238E27FC236}">
                <a16:creationId xmlns:a16="http://schemas.microsoft.com/office/drawing/2014/main" id="{D6A97D47-9D57-4A3F-8D04-BF7266F2C4FE}"/>
              </a:ext>
            </a:extLst>
          </p:cNvPr>
          <p:cNvSpPr txBox="1"/>
          <p:nvPr/>
        </p:nvSpPr>
        <p:spPr>
          <a:xfrm>
            <a:off x="2450490"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sp>
        <p:nvSpPr>
          <p:cNvPr id="51" name="TextBox 50">
            <a:extLst>
              <a:ext uri="{FF2B5EF4-FFF2-40B4-BE49-F238E27FC236}">
                <a16:creationId xmlns:a16="http://schemas.microsoft.com/office/drawing/2014/main" id="{BF67ACEA-5505-4385-A592-FEC356D6BC61}"/>
              </a:ext>
            </a:extLst>
          </p:cNvPr>
          <p:cNvSpPr txBox="1"/>
          <p:nvPr/>
        </p:nvSpPr>
        <p:spPr>
          <a:xfrm>
            <a:off x="4643596" y="1319514"/>
            <a:ext cx="1997321" cy="210675"/>
          </a:xfrm>
          <a:prstGeom prst="rect">
            <a:avLst/>
          </a:prstGeom>
          <a:noFill/>
        </p:spPr>
        <p:txBody>
          <a:bodyPr wrap="square" lIns="0" tIns="0" rIns="0" bIns="0" rtlCol="0" anchor="ctr">
            <a:noAutofit/>
          </a:bodyPr>
          <a:lstStyle/>
          <a:p>
            <a:r>
              <a:rPr lang="en-US" sz="1400" b="1" dirty="0">
                <a:solidFill>
                  <a:schemeClr val="accent1"/>
                </a:solidFill>
                <a:latin typeface="+mj-lt"/>
              </a:rPr>
              <a:t>Chart Title</a:t>
            </a:r>
            <a:endParaRPr lang="en-PH" sz="1400" b="1" dirty="0">
              <a:solidFill>
                <a:schemeClr val="accent1"/>
              </a:solidFill>
              <a:latin typeface="+mj-lt"/>
            </a:endParaRPr>
          </a:p>
        </p:txBody>
      </p:sp>
      <p:sp>
        <p:nvSpPr>
          <p:cNvPr id="52" name="ee4pContent4">
            <a:extLst>
              <a:ext uri="{FF2B5EF4-FFF2-40B4-BE49-F238E27FC236}">
                <a16:creationId xmlns:a16="http://schemas.microsoft.com/office/drawing/2014/main" id="{B2084080-84A3-46CB-B9A3-A464F7538D5C}"/>
              </a:ext>
            </a:extLst>
          </p:cNvPr>
          <p:cNvSpPr txBox="1"/>
          <p:nvPr/>
        </p:nvSpPr>
        <p:spPr>
          <a:xfrm>
            <a:off x="4642881"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sp>
        <p:nvSpPr>
          <p:cNvPr id="53" name="TextBox 52">
            <a:extLst>
              <a:ext uri="{FF2B5EF4-FFF2-40B4-BE49-F238E27FC236}">
                <a16:creationId xmlns:a16="http://schemas.microsoft.com/office/drawing/2014/main" id="{13BD733A-98E2-4F53-8AC9-07E5515095D3}"/>
              </a:ext>
            </a:extLst>
          </p:cNvPr>
          <p:cNvSpPr txBox="1"/>
          <p:nvPr/>
        </p:nvSpPr>
        <p:spPr>
          <a:xfrm>
            <a:off x="6835987" y="1319514"/>
            <a:ext cx="1997321" cy="210675"/>
          </a:xfrm>
          <a:prstGeom prst="rect">
            <a:avLst/>
          </a:prstGeom>
          <a:noFill/>
        </p:spPr>
        <p:txBody>
          <a:bodyPr wrap="square" lIns="0" tIns="0" rIns="0" bIns="0" rtlCol="0" anchor="ctr">
            <a:noAutofit/>
          </a:bodyPr>
          <a:lstStyle/>
          <a:p>
            <a:r>
              <a:rPr lang="en-US" sz="1400" b="1" dirty="0">
                <a:solidFill>
                  <a:schemeClr val="accent1"/>
                </a:solidFill>
                <a:latin typeface="+mj-lt"/>
              </a:rPr>
              <a:t>Chart Title</a:t>
            </a:r>
            <a:endParaRPr lang="en-PH" sz="1400" b="1" dirty="0">
              <a:solidFill>
                <a:schemeClr val="accent1"/>
              </a:solidFill>
              <a:latin typeface="+mj-lt"/>
            </a:endParaRPr>
          </a:p>
        </p:txBody>
      </p:sp>
      <p:sp>
        <p:nvSpPr>
          <p:cNvPr id="54" name="ee4pContent4">
            <a:extLst>
              <a:ext uri="{FF2B5EF4-FFF2-40B4-BE49-F238E27FC236}">
                <a16:creationId xmlns:a16="http://schemas.microsoft.com/office/drawing/2014/main" id="{CC00430D-B156-47DE-B31B-BEAD9E43191C}"/>
              </a:ext>
            </a:extLst>
          </p:cNvPr>
          <p:cNvSpPr txBox="1"/>
          <p:nvPr/>
        </p:nvSpPr>
        <p:spPr>
          <a:xfrm>
            <a:off x="6835272"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spTree>
    <p:extLst>
      <p:ext uri="{BB962C8B-B14F-4D97-AF65-F5344CB8AC3E}">
        <p14:creationId xmlns:p14="http://schemas.microsoft.com/office/powerpoint/2010/main" val="4204550363"/>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Four-Chart Grid (Bar)</a:t>
            </a:r>
          </a:p>
        </p:txBody>
      </p:sp>
      <p:sp>
        <p:nvSpPr>
          <p:cNvPr id="4" name="Slide Number Placeholder 3">
            <a:extLst>
              <a:ext uri="{FF2B5EF4-FFF2-40B4-BE49-F238E27FC236}">
                <a16:creationId xmlns:a16="http://schemas.microsoft.com/office/drawing/2014/main" id="{A5695CFE-C34D-4242-B9F1-2F82AB9980B2}"/>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237</a:t>
            </a:fld>
            <a:endParaRPr lang="en-PH" dirty="0"/>
          </a:p>
        </p:txBody>
      </p:sp>
      <p:grpSp>
        <p:nvGrpSpPr>
          <p:cNvPr id="37" name="Group 36">
            <a:extLst>
              <a:ext uri="{FF2B5EF4-FFF2-40B4-BE49-F238E27FC236}">
                <a16:creationId xmlns:a16="http://schemas.microsoft.com/office/drawing/2014/main" id="{0F8355BC-32AB-4FE6-A20B-DB40E865F5DF}"/>
              </a:ext>
            </a:extLst>
          </p:cNvPr>
          <p:cNvGrpSpPr/>
          <p:nvPr/>
        </p:nvGrpSpPr>
        <p:grpSpPr>
          <a:xfrm>
            <a:off x="269779" y="1319514"/>
            <a:ext cx="8576001" cy="565613"/>
            <a:chOff x="359704" y="1326269"/>
            <a:chExt cx="9423393" cy="754150"/>
          </a:xfrm>
        </p:grpSpPr>
        <p:grpSp>
          <p:nvGrpSpPr>
            <p:cNvPr id="38" name="Group 37">
              <a:extLst>
                <a:ext uri="{FF2B5EF4-FFF2-40B4-BE49-F238E27FC236}">
                  <a16:creationId xmlns:a16="http://schemas.microsoft.com/office/drawing/2014/main" id="{9042320B-90DB-4426-8632-4EA9EDE04023}"/>
                </a:ext>
              </a:extLst>
            </p:cNvPr>
            <p:cNvGrpSpPr/>
            <p:nvPr/>
          </p:nvGrpSpPr>
          <p:grpSpPr>
            <a:xfrm>
              <a:off x="363074" y="1326269"/>
              <a:ext cx="9420023" cy="301957"/>
              <a:chOff x="363795" y="1220318"/>
              <a:chExt cx="6593568" cy="370849"/>
            </a:xfrm>
          </p:grpSpPr>
          <p:sp>
            <p:nvSpPr>
              <p:cNvPr id="40" name="TextBox 39">
                <a:extLst>
                  <a:ext uri="{FF2B5EF4-FFF2-40B4-BE49-F238E27FC236}">
                    <a16:creationId xmlns:a16="http://schemas.microsoft.com/office/drawing/2014/main" id="{6EFDDB01-DDB6-4366-A9EC-7536EED44B46}"/>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1" name="Straight Connector 40">
                <a:extLst>
                  <a:ext uri="{FF2B5EF4-FFF2-40B4-BE49-F238E27FC236}">
                    <a16:creationId xmlns:a16="http://schemas.microsoft.com/office/drawing/2014/main" id="{9F495D12-ECA9-4208-AA64-0C4DE6243305}"/>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 name="ee4pContent4">
              <a:extLst>
                <a:ext uri="{FF2B5EF4-FFF2-40B4-BE49-F238E27FC236}">
                  <a16:creationId xmlns:a16="http://schemas.microsoft.com/office/drawing/2014/main" id="{7EC8800A-FA7B-4DC8-B059-EB530089E856}"/>
                </a:ext>
              </a:extLst>
            </p:cNvPr>
            <p:cNvSpPr txBox="1"/>
            <p:nvPr/>
          </p:nvSpPr>
          <p:spPr>
            <a:xfrm>
              <a:off x="359704" y="1681481"/>
              <a:ext cx="9420022" cy="39893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Ut tempor, quam et mattis pulvinar, mauris ligula suscipit arcu, sed elementum diam leo at magna. </a:t>
              </a:r>
              <a:endParaRPr lang="en-PH" sz="900" dirty="0">
                <a:solidFill>
                  <a:schemeClr val="tx1"/>
                </a:solidFill>
                <a:latin typeface="+mn-lt"/>
              </a:endParaRPr>
            </a:p>
          </p:txBody>
        </p:sp>
      </p:grpSp>
      <p:sp>
        <p:nvSpPr>
          <p:cNvPr id="56" name="TextBox 55">
            <a:extLst>
              <a:ext uri="{FF2B5EF4-FFF2-40B4-BE49-F238E27FC236}">
                <a16:creationId xmlns:a16="http://schemas.microsoft.com/office/drawing/2014/main" id="{3077B705-9DCF-4412-9009-1011B3F401A1}"/>
              </a:ext>
            </a:extLst>
          </p:cNvPr>
          <p:cNvSpPr txBox="1"/>
          <p:nvPr/>
        </p:nvSpPr>
        <p:spPr>
          <a:xfrm>
            <a:off x="271002" y="1996440"/>
            <a:ext cx="3418430" cy="268654"/>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sp>
        <p:nvSpPr>
          <p:cNvPr id="57" name="ee4pContent4">
            <a:extLst>
              <a:ext uri="{FF2B5EF4-FFF2-40B4-BE49-F238E27FC236}">
                <a16:creationId xmlns:a16="http://schemas.microsoft.com/office/drawing/2014/main" id="{36EC0053-11A9-41DE-9395-33CAD5A9C41C}"/>
              </a:ext>
            </a:extLst>
          </p:cNvPr>
          <p:cNvSpPr txBox="1"/>
          <p:nvPr/>
        </p:nvSpPr>
        <p:spPr>
          <a:xfrm>
            <a:off x="269779" y="2269745"/>
            <a:ext cx="3418430" cy="26865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58" name="Chart 57">
            <a:extLst>
              <a:ext uri="{FF2B5EF4-FFF2-40B4-BE49-F238E27FC236}">
                <a16:creationId xmlns:a16="http://schemas.microsoft.com/office/drawing/2014/main" id="{4261249A-0A13-4777-A6EF-DC37F67D1B71}"/>
              </a:ext>
            </a:extLst>
          </p:cNvPr>
          <p:cNvGraphicFramePr/>
          <p:nvPr>
            <p:extLst>
              <p:ext uri="{D42A27DB-BD31-4B8C-83A1-F6EECF244321}">
                <p14:modId xmlns:p14="http://schemas.microsoft.com/office/powerpoint/2010/main" val="227216627"/>
              </p:ext>
            </p:extLst>
          </p:nvPr>
        </p:nvGraphicFramePr>
        <p:xfrm>
          <a:off x="269779" y="2538401"/>
          <a:ext cx="4036004" cy="1330130"/>
        </p:xfrm>
        <a:graphic>
          <a:graphicData uri="http://schemas.openxmlformats.org/drawingml/2006/chart">
            <c:chart xmlns:c="http://schemas.openxmlformats.org/drawingml/2006/chart" xmlns:r="http://schemas.openxmlformats.org/officeDocument/2006/relationships" r:id="rId2"/>
          </a:graphicData>
        </a:graphic>
      </p:graphicFrame>
      <p:sp>
        <p:nvSpPr>
          <p:cNvPr id="61" name="TextBox 60">
            <a:extLst>
              <a:ext uri="{FF2B5EF4-FFF2-40B4-BE49-F238E27FC236}">
                <a16:creationId xmlns:a16="http://schemas.microsoft.com/office/drawing/2014/main" id="{C765D248-BD1B-4A5A-B15C-0A3D69D4673B}"/>
              </a:ext>
            </a:extLst>
          </p:cNvPr>
          <p:cNvSpPr txBox="1"/>
          <p:nvPr/>
        </p:nvSpPr>
        <p:spPr>
          <a:xfrm>
            <a:off x="271002" y="3977987"/>
            <a:ext cx="3418430" cy="268654"/>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sp>
        <p:nvSpPr>
          <p:cNvPr id="62" name="ee4pContent4">
            <a:extLst>
              <a:ext uri="{FF2B5EF4-FFF2-40B4-BE49-F238E27FC236}">
                <a16:creationId xmlns:a16="http://schemas.microsoft.com/office/drawing/2014/main" id="{54B637C4-5D57-4346-94AB-F7DF3F46B7E9}"/>
              </a:ext>
            </a:extLst>
          </p:cNvPr>
          <p:cNvSpPr txBox="1"/>
          <p:nvPr/>
        </p:nvSpPr>
        <p:spPr>
          <a:xfrm>
            <a:off x="269779" y="4251292"/>
            <a:ext cx="3418430" cy="26865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63" name="Chart 62">
            <a:extLst>
              <a:ext uri="{FF2B5EF4-FFF2-40B4-BE49-F238E27FC236}">
                <a16:creationId xmlns:a16="http://schemas.microsoft.com/office/drawing/2014/main" id="{CCD397A8-C841-4834-B2A9-F46E63F1D2E1}"/>
              </a:ext>
            </a:extLst>
          </p:cNvPr>
          <p:cNvGraphicFramePr/>
          <p:nvPr>
            <p:extLst>
              <p:ext uri="{D42A27DB-BD31-4B8C-83A1-F6EECF244321}">
                <p14:modId xmlns:p14="http://schemas.microsoft.com/office/powerpoint/2010/main" val="113934281"/>
              </p:ext>
            </p:extLst>
          </p:nvPr>
        </p:nvGraphicFramePr>
        <p:xfrm>
          <a:off x="269779" y="4519948"/>
          <a:ext cx="4036004" cy="1330130"/>
        </p:xfrm>
        <a:graphic>
          <a:graphicData uri="http://schemas.openxmlformats.org/drawingml/2006/chart">
            <c:chart xmlns:c="http://schemas.openxmlformats.org/drawingml/2006/chart" xmlns:r="http://schemas.openxmlformats.org/officeDocument/2006/relationships" r:id="rId3"/>
          </a:graphicData>
        </a:graphic>
      </p:graphicFrame>
      <p:sp>
        <p:nvSpPr>
          <p:cNvPr id="64" name="TextBox 63">
            <a:extLst>
              <a:ext uri="{FF2B5EF4-FFF2-40B4-BE49-F238E27FC236}">
                <a16:creationId xmlns:a16="http://schemas.microsoft.com/office/drawing/2014/main" id="{2554E44B-4677-477B-9BCE-97B7BD97A2E6}"/>
              </a:ext>
            </a:extLst>
          </p:cNvPr>
          <p:cNvSpPr txBox="1"/>
          <p:nvPr/>
        </p:nvSpPr>
        <p:spPr>
          <a:xfrm>
            <a:off x="4516018" y="1996440"/>
            <a:ext cx="3418430" cy="268654"/>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sp>
        <p:nvSpPr>
          <p:cNvPr id="65" name="ee4pContent4">
            <a:extLst>
              <a:ext uri="{FF2B5EF4-FFF2-40B4-BE49-F238E27FC236}">
                <a16:creationId xmlns:a16="http://schemas.microsoft.com/office/drawing/2014/main" id="{34C117A5-6F34-4BE7-95E7-2CFEAB8EE685}"/>
              </a:ext>
            </a:extLst>
          </p:cNvPr>
          <p:cNvSpPr txBox="1"/>
          <p:nvPr/>
        </p:nvSpPr>
        <p:spPr>
          <a:xfrm>
            <a:off x="4514795" y="2269746"/>
            <a:ext cx="3418430" cy="26865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66" name="Chart 65">
            <a:extLst>
              <a:ext uri="{FF2B5EF4-FFF2-40B4-BE49-F238E27FC236}">
                <a16:creationId xmlns:a16="http://schemas.microsoft.com/office/drawing/2014/main" id="{20ADD06B-59D5-498E-9951-D342A9F7C718}"/>
              </a:ext>
            </a:extLst>
          </p:cNvPr>
          <p:cNvGraphicFramePr/>
          <p:nvPr>
            <p:extLst>
              <p:ext uri="{D42A27DB-BD31-4B8C-83A1-F6EECF244321}">
                <p14:modId xmlns:p14="http://schemas.microsoft.com/office/powerpoint/2010/main" val="3878750328"/>
              </p:ext>
            </p:extLst>
          </p:nvPr>
        </p:nvGraphicFramePr>
        <p:xfrm>
          <a:off x="4514795" y="2538403"/>
          <a:ext cx="4036004" cy="1330130"/>
        </p:xfrm>
        <a:graphic>
          <a:graphicData uri="http://schemas.openxmlformats.org/drawingml/2006/chart">
            <c:chart xmlns:c="http://schemas.openxmlformats.org/drawingml/2006/chart" xmlns:r="http://schemas.openxmlformats.org/officeDocument/2006/relationships" r:id="rId4"/>
          </a:graphicData>
        </a:graphic>
      </p:graphicFrame>
      <p:sp>
        <p:nvSpPr>
          <p:cNvPr id="67" name="TextBox 66">
            <a:extLst>
              <a:ext uri="{FF2B5EF4-FFF2-40B4-BE49-F238E27FC236}">
                <a16:creationId xmlns:a16="http://schemas.microsoft.com/office/drawing/2014/main" id="{D3F81239-0245-48AC-92D5-647E354A8AF5}"/>
              </a:ext>
            </a:extLst>
          </p:cNvPr>
          <p:cNvSpPr txBox="1"/>
          <p:nvPr/>
        </p:nvSpPr>
        <p:spPr>
          <a:xfrm>
            <a:off x="4516018" y="3977987"/>
            <a:ext cx="3418430" cy="268654"/>
          </a:xfrm>
          <a:prstGeom prst="rect">
            <a:avLst/>
          </a:prstGeom>
          <a:noFill/>
        </p:spPr>
        <p:txBody>
          <a:bodyPr wrap="square" lIns="0" tIns="0" rIns="0" bIns="0" rtlCol="0" anchor="ctr">
            <a:noAutofit/>
          </a:bodyPr>
          <a:lstStyle/>
          <a:p>
            <a:r>
              <a:rPr lang="en-US" sz="1200" b="1" dirty="0">
                <a:solidFill>
                  <a:schemeClr val="accent1"/>
                </a:solidFill>
                <a:latin typeface="+mj-lt"/>
              </a:rPr>
              <a:t>Chart Title</a:t>
            </a:r>
            <a:endParaRPr lang="en-PH" sz="1200" b="1" dirty="0">
              <a:solidFill>
                <a:schemeClr val="accent1"/>
              </a:solidFill>
              <a:latin typeface="+mj-lt"/>
            </a:endParaRPr>
          </a:p>
        </p:txBody>
      </p:sp>
      <p:sp>
        <p:nvSpPr>
          <p:cNvPr id="68" name="ee4pContent4">
            <a:extLst>
              <a:ext uri="{FF2B5EF4-FFF2-40B4-BE49-F238E27FC236}">
                <a16:creationId xmlns:a16="http://schemas.microsoft.com/office/drawing/2014/main" id="{98164399-64C2-403B-B557-710FAE972EEC}"/>
              </a:ext>
            </a:extLst>
          </p:cNvPr>
          <p:cNvSpPr txBox="1"/>
          <p:nvPr/>
        </p:nvSpPr>
        <p:spPr>
          <a:xfrm>
            <a:off x="4516018" y="4251292"/>
            <a:ext cx="3418430" cy="26865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69" name="Chart 68">
            <a:extLst>
              <a:ext uri="{FF2B5EF4-FFF2-40B4-BE49-F238E27FC236}">
                <a16:creationId xmlns:a16="http://schemas.microsoft.com/office/drawing/2014/main" id="{FAA0B3FB-AAAD-4C81-8CB5-2FF14A273A7E}"/>
              </a:ext>
            </a:extLst>
          </p:cNvPr>
          <p:cNvGraphicFramePr/>
          <p:nvPr>
            <p:extLst>
              <p:ext uri="{D42A27DB-BD31-4B8C-83A1-F6EECF244321}">
                <p14:modId xmlns:p14="http://schemas.microsoft.com/office/powerpoint/2010/main" val="3465356753"/>
              </p:ext>
            </p:extLst>
          </p:nvPr>
        </p:nvGraphicFramePr>
        <p:xfrm>
          <a:off x="4516018" y="4519948"/>
          <a:ext cx="4036004" cy="133013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53415030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11BA386-4345-47E7-9217-DB2B2E308E03}"/>
              </a:ext>
            </a:extLst>
          </p:cNvPr>
          <p:cNvSpPr>
            <a:spLocks noGrp="1"/>
          </p:cNvSpPr>
          <p:nvPr>
            <p:ph type="title"/>
          </p:nvPr>
        </p:nvSpPr>
        <p:spPr/>
        <p:txBody>
          <a:bodyPr/>
          <a:lstStyle/>
          <a:p>
            <a:r>
              <a:rPr lang="en-US" b="1" dirty="0"/>
              <a:t>Four Charts with Insight Panel</a:t>
            </a:r>
          </a:p>
        </p:txBody>
      </p:sp>
      <p:sp>
        <p:nvSpPr>
          <p:cNvPr id="3" name="Slide Number Placeholder 2">
            <a:extLst>
              <a:ext uri="{FF2B5EF4-FFF2-40B4-BE49-F238E27FC236}">
                <a16:creationId xmlns:a16="http://schemas.microsoft.com/office/drawing/2014/main" id="{EBF111F2-7BCB-4661-8EAD-6A2828E60177}"/>
              </a:ext>
            </a:extLst>
          </p:cNvPr>
          <p:cNvSpPr>
            <a:spLocks noGrp="1"/>
          </p:cNvSpPr>
          <p:nvPr>
            <p:ph type="sldNum" sz="quarter" idx="4"/>
          </p:nvPr>
        </p:nvSpPr>
        <p:spPr/>
        <p:txBody>
          <a:bodyPr>
            <a:normAutofit/>
          </a:bodyPr>
          <a:lstStyle/>
          <a:p>
            <a:fld id="{42BC4FAA-B05C-4B71-9CD7-008D1E941E8A}" type="slidenum">
              <a:rPr lang="en-PH" smtClean="0"/>
              <a:pPr/>
              <a:t>238</a:t>
            </a:fld>
            <a:endParaRPr lang="en-PH" dirty="0"/>
          </a:p>
        </p:txBody>
      </p:sp>
      <p:grpSp>
        <p:nvGrpSpPr>
          <p:cNvPr id="24" name="Group 23">
            <a:extLst>
              <a:ext uri="{FF2B5EF4-FFF2-40B4-BE49-F238E27FC236}">
                <a16:creationId xmlns:a16="http://schemas.microsoft.com/office/drawing/2014/main" id="{14100476-F8CF-4FBD-97D3-1471325309B7}"/>
              </a:ext>
            </a:extLst>
          </p:cNvPr>
          <p:cNvGrpSpPr/>
          <p:nvPr/>
        </p:nvGrpSpPr>
        <p:grpSpPr>
          <a:xfrm>
            <a:off x="271951" y="1319514"/>
            <a:ext cx="6070803" cy="171152"/>
            <a:chOff x="363795" y="1220318"/>
            <a:chExt cx="6593568" cy="370849"/>
          </a:xfrm>
        </p:grpSpPr>
        <p:sp>
          <p:nvSpPr>
            <p:cNvPr id="26" name="TextBox 25">
              <a:extLst>
                <a:ext uri="{FF2B5EF4-FFF2-40B4-BE49-F238E27FC236}">
                  <a16:creationId xmlns:a16="http://schemas.microsoft.com/office/drawing/2014/main" id="{2542B292-411C-43F7-A8BD-ACB95B623EBF}"/>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27" name="Straight Connector 26">
              <a:extLst>
                <a:ext uri="{FF2B5EF4-FFF2-40B4-BE49-F238E27FC236}">
                  <a16:creationId xmlns:a16="http://schemas.microsoft.com/office/drawing/2014/main" id="{EF484FD1-F3A5-4772-980F-5C7EC04F2361}"/>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 name="TextBox 4">
            <a:extLst>
              <a:ext uri="{FF2B5EF4-FFF2-40B4-BE49-F238E27FC236}">
                <a16:creationId xmlns:a16="http://schemas.microsoft.com/office/drawing/2014/main" id="{936DEBE1-E570-48B5-A237-25F21B502AB3}"/>
              </a:ext>
            </a:extLst>
          </p:cNvPr>
          <p:cNvSpPr txBox="1"/>
          <p:nvPr/>
        </p:nvSpPr>
        <p:spPr>
          <a:xfrm>
            <a:off x="270645" y="1628537"/>
            <a:ext cx="2421579" cy="315847"/>
          </a:xfrm>
          <a:prstGeom prst="rect">
            <a:avLst/>
          </a:prstGeom>
          <a:noFill/>
        </p:spPr>
        <p:txBody>
          <a:bodyPr wrap="square" lIns="0" tIns="0" rIns="0" bIns="0" rtlCol="0" anchor="ctr">
            <a:noAutofit/>
          </a:bodyPr>
          <a:lstStyle/>
          <a:p>
            <a:r>
              <a:rPr lang="en-US" sz="1050" b="1" dirty="0">
                <a:solidFill>
                  <a:schemeClr val="accent1"/>
                </a:solidFill>
                <a:latin typeface="+mj-lt"/>
              </a:rPr>
              <a:t>Chart Title</a:t>
            </a:r>
            <a:endParaRPr lang="en-PH" sz="1050" b="1" dirty="0">
              <a:solidFill>
                <a:schemeClr val="accent1"/>
              </a:solidFill>
              <a:latin typeface="+mj-lt"/>
            </a:endParaRPr>
          </a:p>
        </p:txBody>
      </p:sp>
      <p:sp>
        <p:nvSpPr>
          <p:cNvPr id="7" name="ee4pContent4">
            <a:extLst>
              <a:ext uri="{FF2B5EF4-FFF2-40B4-BE49-F238E27FC236}">
                <a16:creationId xmlns:a16="http://schemas.microsoft.com/office/drawing/2014/main" id="{3867CB39-79D8-42C8-9DD2-2CA07827F25E}"/>
              </a:ext>
            </a:extLst>
          </p:cNvPr>
          <p:cNvSpPr txBox="1"/>
          <p:nvPr/>
        </p:nvSpPr>
        <p:spPr>
          <a:xfrm>
            <a:off x="269779" y="1949850"/>
            <a:ext cx="2421579" cy="31584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872336819"/>
              </p:ext>
            </p:extLst>
          </p:nvPr>
        </p:nvGraphicFramePr>
        <p:xfrm>
          <a:off x="269779" y="2265696"/>
          <a:ext cx="2859062" cy="1563780"/>
        </p:xfrm>
        <a:graphic>
          <a:graphicData uri="http://schemas.openxmlformats.org/drawingml/2006/chart">
            <c:chart xmlns:c="http://schemas.openxmlformats.org/drawingml/2006/chart" xmlns:r="http://schemas.openxmlformats.org/officeDocument/2006/relationships" r:id="rId2"/>
          </a:graphicData>
        </a:graphic>
      </p:graphicFrame>
      <p:sp>
        <p:nvSpPr>
          <p:cNvPr id="18" name="TextBox 17">
            <a:extLst>
              <a:ext uri="{FF2B5EF4-FFF2-40B4-BE49-F238E27FC236}">
                <a16:creationId xmlns:a16="http://schemas.microsoft.com/office/drawing/2014/main" id="{18C5606D-66CD-43F0-AC47-2F813804D9B3}"/>
              </a:ext>
            </a:extLst>
          </p:cNvPr>
          <p:cNvSpPr txBox="1"/>
          <p:nvPr/>
        </p:nvSpPr>
        <p:spPr>
          <a:xfrm>
            <a:off x="270645" y="3958161"/>
            <a:ext cx="2421579" cy="315847"/>
          </a:xfrm>
          <a:prstGeom prst="rect">
            <a:avLst/>
          </a:prstGeom>
          <a:noFill/>
        </p:spPr>
        <p:txBody>
          <a:bodyPr wrap="square" lIns="0" tIns="0" rIns="0" bIns="0" rtlCol="0" anchor="ctr">
            <a:noAutofit/>
          </a:bodyPr>
          <a:lstStyle/>
          <a:p>
            <a:r>
              <a:rPr lang="en-US" sz="1050" b="1" dirty="0">
                <a:solidFill>
                  <a:schemeClr val="accent1"/>
                </a:solidFill>
                <a:latin typeface="+mj-lt"/>
              </a:rPr>
              <a:t>Chart Title</a:t>
            </a:r>
            <a:endParaRPr lang="en-PH" sz="1050" b="1" dirty="0">
              <a:solidFill>
                <a:schemeClr val="accent1"/>
              </a:solidFill>
              <a:latin typeface="+mj-lt"/>
            </a:endParaRPr>
          </a:p>
        </p:txBody>
      </p:sp>
      <p:sp>
        <p:nvSpPr>
          <p:cNvPr id="19" name="ee4pContent4">
            <a:extLst>
              <a:ext uri="{FF2B5EF4-FFF2-40B4-BE49-F238E27FC236}">
                <a16:creationId xmlns:a16="http://schemas.microsoft.com/office/drawing/2014/main" id="{EBD07450-024F-4E14-B1AF-5DBDA0E5CD3B}"/>
              </a:ext>
            </a:extLst>
          </p:cNvPr>
          <p:cNvSpPr txBox="1"/>
          <p:nvPr/>
        </p:nvSpPr>
        <p:spPr>
          <a:xfrm>
            <a:off x="269779" y="4279474"/>
            <a:ext cx="2421579" cy="31584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20" name="Chart 19">
            <a:extLst>
              <a:ext uri="{FF2B5EF4-FFF2-40B4-BE49-F238E27FC236}">
                <a16:creationId xmlns:a16="http://schemas.microsoft.com/office/drawing/2014/main" id="{216995ED-1B13-492B-96CA-B3B4CADEFDF1}"/>
              </a:ext>
            </a:extLst>
          </p:cNvPr>
          <p:cNvGraphicFramePr/>
          <p:nvPr>
            <p:extLst>
              <p:ext uri="{D42A27DB-BD31-4B8C-83A1-F6EECF244321}">
                <p14:modId xmlns:p14="http://schemas.microsoft.com/office/powerpoint/2010/main" val="1891680408"/>
              </p:ext>
            </p:extLst>
          </p:nvPr>
        </p:nvGraphicFramePr>
        <p:xfrm>
          <a:off x="269779" y="4595320"/>
          <a:ext cx="2859062" cy="1563780"/>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Box 14">
            <a:extLst>
              <a:ext uri="{FF2B5EF4-FFF2-40B4-BE49-F238E27FC236}">
                <a16:creationId xmlns:a16="http://schemas.microsoft.com/office/drawing/2014/main" id="{718147DA-8D05-45FF-842D-E8C8C0AFD738}"/>
              </a:ext>
            </a:extLst>
          </p:cNvPr>
          <p:cNvSpPr txBox="1"/>
          <p:nvPr/>
        </p:nvSpPr>
        <p:spPr>
          <a:xfrm>
            <a:off x="3484559" y="1628537"/>
            <a:ext cx="2421579" cy="315847"/>
          </a:xfrm>
          <a:prstGeom prst="rect">
            <a:avLst/>
          </a:prstGeom>
          <a:noFill/>
        </p:spPr>
        <p:txBody>
          <a:bodyPr wrap="square" lIns="0" tIns="0" rIns="0" bIns="0" rtlCol="0" anchor="ctr">
            <a:noAutofit/>
          </a:bodyPr>
          <a:lstStyle/>
          <a:p>
            <a:r>
              <a:rPr lang="en-US" sz="1050" b="1" dirty="0">
                <a:solidFill>
                  <a:schemeClr val="accent1"/>
                </a:solidFill>
                <a:latin typeface="+mj-lt"/>
              </a:rPr>
              <a:t>Chart Title</a:t>
            </a:r>
            <a:endParaRPr lang="en-PH" sz="1050" b="1" dirty="0">
              <a:solidFill>
                <a:schemeClr val="accent1"/>
              </a:solidFill>
              <a:latin typeface="+mj-lt"/>
            </a:endParaRPr>
          </a:p>
        </p:txBody>
      </p:sp>
      <p:sp>
        <p:nvSpPr>
          <p:cNvPr id="17" name="ee4pContent4">
            <a:extLst>
              <a:ext uri="{FF2B5EF4-FFF2-40B4-BE49-F238E27FC236}">
                <a16:creationId xmlns:a16="http://schemas.microsoft.com/office/drawing/2014/main" id="{53CEB434-E0C6-4A6B-9E01-C759D2C96AC0}"/>
              </a:ext>
            </a:extLst>
          </p:cNvPr>
          <p:cNvSpPr txBox="1"/>
          <p:nvPr/>
        </p:nvSpPr>
        <p:spPr>
          <a:xfrm>
            <a:off x="3483692" y="1949850"/>
            <a:ext cx="2421579" cy="31584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22" name="Chart 21">
            <a:extLst>
              <a:ext uri="{FF2B5EF4-FFF2-40B4-BE49-F238E27FC236}">
                <a16:creationId xmlns:a16="http://schemas.microsoft.com/office/drawing/2014/main" id="{F93156E1-F92B-4BD0-AC08-705BDF1F440B}"/>
              </a:ext>
            </a:extLst>
          </p:cNvPr>
          <p:cNvGraphicFramePr/>
          <p:nvPr>
            <p:extLst>
              <p:ext uri="{D42A27DB-BD31-4B8C-83A1-F6EECF244321}">
                <p14:modId xmlns:p14="http://schemas.microsoft.com/office/powerpoint/2010/main" val="1193365637"/>
              </p:ext>
            </p:extLst>
          </p:nvPr>
        </p:nvGraphicFramePr>
        <p:xfrm>
          <a:off x="3483692" y="2265696"/>
          <a:ext cx="2859062" cy="1563780"/>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Box 20">
            <a:extLst>
              <a:ext uri="{FF2B5EF4-FFF2-40B4-BE49-F238E27FC236}">
                <a16:creationId xmlns:a16="http://schemas.microsoft.com/office/drawing/2014/main" id="{7326ABD8-7E06-45C8-848D-653BAE0EE0D0}"/>
              </a:ext>
            </a:extLst>
          </p:cNvPr>
          <p:cNvSpPr txBox="1"/>
          <p:nvPr/>
        </p:nvSpPr>
        <p:spPr>
          <a:xfrm>
            <a:off x="3484559" y="3958161"/>
            <a:ext cx="2421579" cy="315847"/>
          </a:xfrm>
          <a:prstGeom prst="rect">
            <a:avLst/>
          </a:prstGeom>
          <a:noFill/>
        </p:spPr>
        <p:txBody>
          <a:bodyPr wrap="square" lIns="0" tIns="0" rIns="0" bIns="0" rtlCol="0" anchor="ctr">
            <a:noAutofit/>
          </a:bodyPr>
          <a:lstStyle/>
          <a:p>
            <a:r>
              <a:rPr lang="en-US" sz="1050" b="1" dirty="0">
                <a:solidFill>
                  <a:schemeClr val="accent1"/>
                </a:solidFill>
                <a:latin typeface="+mj-lt"/>
              </a:rPr>
              <a:t>Chart Title</a:t>
            </a:r>
            <a:endParaRPr lang="en-PH" sz="1050" b="1" dirty="0">
              <a:solidFill>
                <a:schemeClr val="accent1"/>
              </a:solidFill>
              <a:latin typeface="+mj-lt"/>
            </a:endParaRPr>
          </a:p>
        </p:txBody>
      </p:sp>
      <p:sp>
        <p:nvSpPr>
          <p:cNvPr id="28" name="ee4pContent4">
            <a:extLst>
              <a:ext uri="{FF2B5EF4-FFF2-40B4-BE49-F238E27FC236}">
                <a16:creationId xmlns:a16="http://schemas.microsoft.com/office/drawing/2014/main" id="{5FE53BD2-B35D-46CE-9595-BD44CFC315E4}"/>
              </a:ext>
            </a:extLst>
          </p:cNvPr>
          <p:cNvSpPr txBox="1"/>
          <p:nvPr/>
        </p:nvSpPr>
        <p:spPr>
          <a:xfrm>
            <a:off x="3483692" y="4279474"/>
            <a:ext cx="2421579" cy="31584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29" name="Chart 28">
            <a:extLst>
              <a:ext uri="{FF2B5EF4-FFF2-40B4-BE49-F238E27FC236}">
                <a16:creationId xmlns:a16="http://schemas.microsoft.com/office/drawing/2014/main" id="{D5DEDB9E-8942-4AB7-9F7E-0D193408ECD9}"/>
              </a:ext>
            </a:extLst>
          </p:cNvPr>
          <p:cNvGraphicFramePr/>
          <p:nvPr>
            <p:extLst>
              <p:ext uri="{D42A27DB-BD31-4B8C-83A1-F6EECF244321}">
                <p14:modId xmlns:p14="http://schemas.microsoft.com/office/powerpoint/2010/main" val="388358357"/>
              </p:ext>
            </p:extLst>
          </p:nvPr>
        </p:nvGraphicFramePr>
        <p:xfrm>
          <a:off x="3483692" y="4595320"/>
          <a:ext cx="2859062" cy="1563780"/>
        </p:xfrm>
        <a:graphic>
          <a:graphicData uri="http://schemas.openxmlformats.org/drawingml/2006/chart">
            <c:chart xmlns:c="http://schemas.openxmlformats.org/drawingml/2006/chart" xmlns:r="http://schemas.openxmlformats.org/officeDocument/2006/relationships" r:id="rId5"/>
          </a:graphicData>
        </a:graphic>
      </p:graphicFrame>
      <p:sp>
        <p:nvSpPr>
          <p:cNvPr id="41" name="TextBox 40">
            <a:extLst>
              <a:ext uri="{FF2B5EF4-FFF2-40B4-BE49-F238E27FC236}">
                <a16:creationId xmlns:a16="http://schemas.microsoft.com/office/drawing/2014/main" id="{29CFCD0F-C5F9-4BBC-B29D-159840D2723C}"/>
              </a:ext>
            </a:extLst>
          </p:cNvPr>
          <p:cNvSpPr txBox="1"/>
          <p:nvPr/>
        </p:nvSpPr>
        <p:spPr>
          <a:xfrm>
            <a:off x="6872812" y="1526396"/>
            <a:ext cx="1885664" cy="198850"/>
          </a:xfrm>
          <a:prstGeom prst="rect">
            <a:avLst/>
          </a:prstGeom>
          <a:noFill/>
        </p:spPr>
        <p:txBody>
          <a:bodyPr wrap="square" lIns="0" tIns="0" rIns="0" bIns="0" rtlCol="0" anchor="b">
            <a:noAutofit/>
          </a:bodyPr>
          <a:lstStyle/>
          <a:p>
            <a:r>
              <a:rPr lang="en-US" sz="1400" b="1" dirty="0">
                <a:solidFill>
                  <a:schemeClr val="accent3"/>
                </a:solidFill>
                <a:latin typeface="+mj-lt"/>
              </a:rPr>
              <a:t>Key Insight</a:t>
            </a:r>
            <a:endParaRPr lang="en-PH" sz="1400" b="1" dirty="0">
              <a:solidFill>
                <a:schemeClr val="accent3"/>
              </a:solidFill>
              <a:latin typeface="+mj-lt"/>
            </a:endParaRPr>
          </a:p>
        </p:txBody>
      </p:sp>
      <p:sp>
        <p:nvSpPr>
          <p:cNvPr id="42" name="TextBox 41">
            <a:extLst>
              <a:ext uri="{FF2B5EF4-FFF2-40B4-BE49-F238E27FC236}">
                <a16:creationId xmlns:a16="http://schemas.microsoft.com/office/drawing/2014/main" id="{E315E79B-ABD1-4817-926A-CB5EA956D123}"/>
              </a:ext>
            </a:extLst>
          </p:cNvPr>
          <p:cNvSpPr txBox="1"/>
          <p:nvPr/>
        </p:nvSpPr>
        <p:spPr>
          <a:xfrm>
            <a:off x="6872809" y="1851949"/>
            <a:ext cx="2012447" cy="3588152"/>
          </a:xfrm>
          <a:prstGeom prst="rect">
            <a:avLst/>
          </a:prstGeom>
          <a:noFill/>
        </p:spPr>
        <p:txBody>
          <a:bodyPr wrap="square" lIns="0" tIns="0" rIns="0" bIns="0" rtlCol="0" anchor="t">
            <a:noAutofit/>
          </a:bodyPr>
          <a:lstStyle/>
          <a:p>
            <a:r>
              <a:rPr lang="en-US" sz="1000" dirty="0">
                <a:solidFill>
                  <a:schemeClr val="bg1"/>
                </a:solidFil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p>
          <a:p>
            <a:r>
              <a:rPr lang="en-US" sz="1000" dirty="0">
                <a:solidFill>
                  <a:schemeClr val="bg1"/>
                </a:solidFill>
              </a:rPr>
              <a:t> </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r>
              <a:rPr lang="en-US" sz="1000" dirty="0">
                <a:solidFill>
                  <a:schemeClr val="bg1"/>
                </a:solidFill>
              </a:rPr>
              <a:t>Nullam dolor nisl, euismod eget luctus quis</a:t>
            </a:r>
          </a:p>
          <a:p>
            <a:pPr marL="203592" indent="-128585">
              <a:buFont typeface="Arial" panose="020B0604020202020204" pitchFamily="34" charset="0"/>
              <a:buChar char="•"/>
            </a:pPr>
            <a:endParaRPr lang="en-US" sz="1000" dirty="0">
              <a:solidFill>
                <a:schemeClr val="bg1"/>
              </a:solidFill>
            </a:endParaRPr>
          </a:p>
        </p:txBody>
      </p:sp>
      <p:cxnSp>
        <p:nvCxnSpPr>
          <p:cNvPr id="43" name="Straight Connector 42">
            <a:extLst>
              <a:ext uri="{FF2B5EF4-FFF2-40B4-BE49-F238E27FC236}">
                <a16:creationId xmlns:a16="http://schemas.microsoft.com/office/drawing/2014/main" id="{FA44C793-462F-4F6A-B93B-FF58DBCDA64F}"/>
              </a:ext>
            </a:extLst>
          </p:cNvPr>
          <p:cNvCxnSpPr/>
          <p:nvPr/>
        </p:nvCxnSpPr>
        <p:spPr>
          <a:xfrm>
            <a:off x="6872812" y="1797390"/>
            <a:ext cx="201244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44" name="Graphic 43" descr="Single gear with solid fill">
            <a:extLst>
              <a:ext uri="{FF2B5EF4-FFF2-40B4-BE49-F238E27FC236}">
                <a16:creationId xmlns:a16="http://schemas.microsoft.com/office/drawing/2014/main" id="{288C1707-F291-499B-8DBC-1F914623FA7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872809" y="1075562"/>
            <a:ext cx="414759" cy="414759"/>
          </a:xfrm>
          <a:prstGeom prst="rect">
            <a:avLst/>
          </a:prstGeom>
        </p:spPr>
      </p:pic>
    </p:spTree>
    <p:extLst>
      <p:ext uri="{BB962C8B-B14F-4D97-AF65-F5344CB8AC3E}">
        <p14:creationId xmlns:p14="http://schemas.microsoft.com/office/powerpoint/2010/main" val="8717169"/>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711B9DF-5467-42A7-A5D8-8E101E2001BD}"/>
              </a:ext>
            </a:extLst>
          </p:cNvPr>
          <p:cNvSpPr>
            <a:spLocks noGrp="1"/>
          </p:cNvSpPr>
          <p:nvPr>
            <p:ph type="title"/>
          </p:nvPr>
        </p:nvSpPr>
        <p:spPr/>
        <p:txBody>
          <a:bodyPr/>
          <a:lstStyle/>
          <a:p>
            <a:r>
              <a:rPr lang="en-US" b="1" dirty="0"/>
              <a:t>Four Charts with Stat Panel</a:t>
            </a:r>
          </a:p>
        </p:txBody>
      </p:sp>
      <p:sp>
        <p:nvSpPr>
          <p:cNvPr id="6" name="Slide Number Placeholder 5">
            <a:extLst>
              <a:ext uri="{FF2B5EF4-FFF2-40B4-BE49-F238E27FC236}">
                <a16:creationId xmlns:a16="http://schemas.microsoft.com/office/drawing/2014/main" id="{6CA2A5D4-C280-42D8-8951-9CC5B08A1B99}"/>
              </a:ext>
            </a:extLst>
          </p:cNvPr>
          <p:cNvSpPr>
            <a:spLocks noGrp="1"/>
          </p:cNvSpPr>
          <p:nvPr>
            <p:ph type="sldNum" sz="quarter" idx="4"/>
          </p:nvPr>
        </p:nvSpPr>
        <p:spPr/>
        <p:txBody>
          <a:bodyPr>
            <a:normAutofit/>
          </a:bodyPr>
          <a:lstStyle/>
          <a:p>
            <a:fld id="{42BC4FAA-B05C-4B71-9CD7-008D1E941E8A}" type="slidenum">
              <a:rPr lang="en-PH" smtClean="0"/>
              <a:pPr/>
              <a:t>239</a:t>
            </a:fld>
            <a:endParaRPr lang="en-PH" dirty="0"/>
          </a:p>
        </p:txBody>
      </p:sp>
      <p:grpSp>
        <p:nvGrpSpPr>
          <p:cNvPr id="46" name="Group 45">
            <a:extLst>
              <a:ext uri="{FF2B5EF4-FFF2-40B4-BE49-F238E27FC236}">
                <a16:creationId xmlns:a16="http://schemas.microsoft.com/office/drawing/2014/main" id="{8F59CF7C-B591-4CC4-B37A-434CCFF30E02}"/>
              </a:ext>
            </a:extLst>
          </p:cNvPr>
          <p:cNvGrpSpPr/>
          <p:nvPr/>
        </p:nvGrpSpPr>
        <p:grpSpPr>
          <a:xfrm>
            <a:off x="271951" y="1319514"/>
            <a:ext cx="6070803" cy="171152"/>
            <a:chOff x="363795" y="1220318"/>
            <a:chExt cx="6593568" cy="370849"/>
          </a:xfrm>
        </p:grpSpPr>
        <p:sp>
          <p:nvSpPr>
            <p:cNvPr id="47" name="TextBox 46">
              <a:extLst>
                <a:ext uri="{FF2B5EF4-FFF2-40B4-BE49-F238E27FC236}">
                  <a16:creationId xmlns:a16="http://schemas.microsoft.com/office/drawing/2014/main" id="{22E6A9FF-12C2-4558-83E2-E510D59453B2}"/>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8" name="Straight Connector 47">
              <a:extLst>
                <a:ext uri="{FF2B5EF4-FFF2-40B4-BE49-F238E27FC236}">
                  <a16:creationId xmlns:a16="http://schemas.microsoft.com/office/drawing/2014/main" id="{88769E03-3671-4AF4-BF89-278E7A68938C}"/>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 name="TextBox 48">
            <a:extLst>
              <a:ext uri="{FF2B5EF4-FFF2-40B4-BE49-F238E27FC236}">
                <a16:creationId xmlns:a16="http://schemas.microsoft.com/office/drawing/2014/main" id="{069A3A1C-FF37-43FF-B221-85EAACD7535A}"/>
              </a:ext>
            </a:extLst>
          </p:cNvPr>
          <p:cNvSpPr txBox="1"/>
          <p:nvPr/>
        </p:nvSpPr>
        <p:spPr>
          <a:xfrm>
            <a:off x="270645" y="1628537"/>
            <a:ext cx="2421579" cy="315847"/>
          </a:xfrm>
          <a:prstGeom prst="rect">
            <a:avLst/>
          </a:prstGeom>
          <a:noFill/>
        </p:spPr>
        <p:txBody>
          <a:bodyPr wrap="square" lIns="0" tIns="0" rIns="0" bIns="0" rtlCol="0" anchor="ctr">
            <a:noAutofit/>
          </a:bodyPr>
          <a:lstStyle/>
          <a:p>
            <a:r>
              <a:rPr lang="en-US" sz="1050" b="1" dirty="0">
                <a:solidFill>
                  <a:schemeClr val="accent1"/>
                </a:solidFill>
                <a:latin typeface="+mj-lt"/>
              </a:rPr>
              <a:t>Chart Title</a:t>
            </a:r>
            <a:endParaRPr lang="en-PH" sz="1050" b="1" dirty="0">
              <a:solidFill>
                <a:schemeClr val="accent1"/>
              </a:solidFill>
              <a:latin typeface="+mj-lt"/>
            </a:endParaRPr>
          </a:p>
        </p:txBody>
      </p:sp>
      <p:sp>
        <p:nvSpPr>
          <p:cNvPr id="50" name="ee4pContent4">
            <a:extLst>
              <a:ext uri="{FF2B5EF4-FFF2-40B4-BE49-F238E27FC236}">
                <a16:creationId xmlns:a16="http://schemas.microsoft.com/office/drawing/2014/main" id="{91843C6A-61FD-4190-A176-D078D54ED5E2}"/>
              </a:ext>
            </a:extLst>
          </p:cNvPr>
          <p:cNvSpPr txBox="1"/>
          <p:nvPr/>
        </p:nvSpPr>
        <p:spPr>
          <a:xfrm>
            <a:off x="269779" y="1949850"/>
            <a:ext cx="2421579" cy="31584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51" name="Chart 50">
            <a:extLst>
              <a:ext uri="{FF2B5EF4-FFF2-40B4-BE49-F238E27FC236}">
                <a16:creationId xmlns:a16="http://schemas.microsoft.com/office/drawing/2014/main" id="{B362CA7F-9445-4341-8A08-0385B3E49C14}"/>
              </a:ext>
            </a:extLst>
          </p:cNvPr>
          <p:cNvGraphicFramePr/>
          <p:nvPr>
            <p:extLst>
              <p:ext uri="{D42A27DB-BD31-4B8C-83A1-F6EECF244321}">
                <p14:modId xmlns:p14="http://schemas.microsoft.com/office/powerpoint/2010/main" val="2910214773"/>
              </p:ext>
            </p:extLst>
          </p:nvPr>
        </p:nvGraphicFramePr>
        <p:xfrm>
          <a:off x="269779" y="2265696"/>
          <a:ext cx="2859062" cy="1563780"/>
        </p:xfrm>
        <a:graphic>
          <a:graphicData uri="http://schemas.openxmlformats.org/drawingml/2006/chart">
            <c:chart xmlns:c="http://schemas.openxmlformats.org/drawingml/2006/chart" xmlns:r="http://schemas.openxmlformats.org/officeDocument/2006/relationships" r:id="rId2"/>
          </a:graphicData>
        </a:graphic>
      </p:graphicFrame>
      <p:sp>
        <p:nvSpPr>
          <p:cNvPr id="63" name="TextBox 62">
            <a:extLst>
              <a:ext uri="{FF2B5EF4-FFF2-40B4-BE49-F238E27FC236}">
                <a16:creationId xmlns:a16="http://schemas.microsoft.com/office/drawing/2014/main" id="{392B0159-58D7-4426-ABE8-510BAFEB57A0}"/>
              </a:ext>
            </a:extLst>
          </p:cNvPr>
          <p:cNvSpPr txBox="1"/>
          <p:nvPr/>
        </p:nvSpPr>
        <p:spPr>
          <a:xfrm>
            <a:off x="270645" y="3958161"/>
            <a:ext cx="2421579" cy="315847"/>
          </a:xfrm>
          <a:prstGeom prst="rect">
            <a:avLst/>
          </a:prstGeom>
          <a:noFill/>
        </p:spPr>
        <p:txBody>
          <a:bodyPr wrap="square" lIns="0" tIns="0" rIns="0" bIns="0" rtlCol="0" anchor="ctr">
            <a:noAutofit/>
          </a:bodyPr>
          <a:lstStyle/>
          <a:p>
            <a:r>
              <a:rPr lang="en-US" sz="1050" b="1" dirty="0">
                <a:solidFill>
                  <a:schemeClr val="accent1"/>
                </a:solidFill>
                <a:latin typeface="+mj-lt"/>
              </a:rPr>
              <a:t>Chart Title</a:t>
            </a:r>
            <a:endParaRPr lang="en-PH" sz="1050" b="1" dirty="0">
              <a:solidFill>
                <a:schemeClr val="accent1"/>
              </a:solidFill>
              <a:latin typeface="+mj-lt"/>
            </a:endParaRPr>
          </a:p>
        </p:txBody>
      </p:sp>
      <p:sp>
        <p:nvSpPr>
          <p:cNvPr id="64" name="ee4pContent4">
            <a:extLst>
              <a:ext uri="{FF2B5EF4-FFF2-40B4-BE49-F238E27FC236}">
                <a16:creationId xmlns:a16="http://schemas.microsoft.com/office/drawing/2014/main" id="{F46864C5-C29D-483B-9046-F520C4665442}"/>
              </a:ext>
            </a:extLst>
          </p:cNvPr>
          <p:cNvSpPr txBox="1"/>
          <p:nvPr/>
        </p:nvSpPr>
        <p:spPr>
          <a:xfrm>
            <a:off x="269779" y="4279474"/>
            <a:ext cx="2421579" cy="31584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65" name="Chart 64">
            <a:extLst>
              <a:ext uri="{FF2B5EF4-FFF2-40B4-BE49-F238E27FC236}">
                <a16:creationId xmlns:a16="http://schemas.microsoft.com/office/drawing/2014/main" id="{881D4074-7193-4DC8-989A-3E66921F5917}"/>
              </a:ext>
            </a:extLst>
          </p:cNvPr>
          <p:cNvGraphicFramePr/>
          <p:nvPr>
            <p:extLst>
              <p:ext uri="{D42A27DB-BD31-4B8C-83A1-F6EECF244321}">
                <p14:modId xmlns:p14="http://schemas.microsoft.com/office/powerpoint/2010/main" val="1914821345"/>
              </p:ext>
            </p:extLst>
          </p:nvPr>
        </p:nvGraphicFramePr>
        <p:xfrm>
          <a:off x="269779" y="4595320"/>
          <a:ext cx="2859062" cy="1563780"/>
        </p:xfrm>
        <a:graphic>
          <a:graphicData uri="http://schemas.openxmlformats.org/drawingml/2006/chart">
            <c:chart xmlns:c="http://schemas.openxmlformats.org/drawingml/2006/chart" xmlns:r="http://schemas.openxmlformats.org/officeDocument/2006/relationships" r:id="rId3"/>
          </a:graphicData>
        </a:graphic>
      </p:graphicFrame>
      <p:sp>
        <p:nvSpPr>
          <p:cNvPr id="66" name="TextBox 65">
            <a:extLst>
              <a:ext uri="{FF2B5EF4-FFF2-40B4-BE49-F238E27FC236}">
                <a16:creationId xmlns:a16="http://schemas.microsoft.com/office/drawing/2014/main" id="{37F21974-5494-458E-BC77-FD692CA82228}"/>
              </a:ext>
            </a:extLst>
          </p:cNvPr>
          <p:cNvSpPr txBox="1"/>
          <p:nvPr/>
        </p:nvSpPr>
        <p:spPr>
          <a:xfrm>
            <a:off x="3484559" y="1628537"/>
            <a:ext cx="2421579" cy="315847"/>
          </a:xfrm>
          <a:prstGeom prst="rect">
            <a:avLst/>
          </a:prstGeom>
          <a:noFill/>
        </p:spPr>
        <p:txBody>
          <a:bodyPr wrap="square" lIns="0" tIns="0" rIns="0" bIns="0" rtlCol="0" anchor="ctr">
            <a:noAutofit/>
          </a:bodyPr>
          <a:lstStyle/>
          <a:p>
            <a:r>
              <a:rPr lang="en-US" sz="1050" b="1" dirty="0">
                <a:solidFill>
                  <a:schemeClr val="accent1"/>
                </a:solidFill>
                <a:latin typeface="+mj-lt"/>
              </a:rPr>
              <a:t>Chart Title</a:t>
            </a:r>
            <a:endParaRPr lang="en-PH" sz="1050" b="1" dirty="0">
              <a:solidFill>
                <a:schemeClr val="accent1"/>
              </a:solidFill>
              <a:latin typeface="+mj-lt"/>
            </a:endParaRPr>
          </a:p>
        </p:txBody>
      </p:sp>
      <p:sp>
        <p:nvSpPr>
          <p:cNvPr id="67" name="ee4pContent4">
            <a:extLst>
              <a:ext uri="{FF2B5EF4-FFF2-40B4-BE49-F238E27FC236}">
                <a16:creationId xmlns:a16="http://schemas.microsoft.com/office/drawing/2014/main" id="{BDA7BCC7-FC6D-4D61-9AF7-5800438A832A}"/>
              </a:ext>
            </a:extLst>
          </p:cNvPr>
          <p:cNvSpPr txBox="1"/>
          <p:nvPr/>
        </p:nvSpPr>
        <p:spPr>
          <a:xfrm>
            <a:off x="3483692" y="1949850"/>
            <a:ext cx="2421579" cy="31584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68" name="Chart 67">
            <a:extLst>
              <a:ext uri="{FF2B5EF4-FFF2-40B4-BE49-F238E27FC236}">
                <a16:creationId xmlns:a16="http://schemas.microsoft.com/office/drawing/2014/main" id="{7C3D41C9-E8EB-4886-88B1-EC00DA0AAD40}"/>
              </a:ext>
            </a:extLst>
          </p:cNvPr>
          <p:cNvGraphicFramePr/>
          <p:nvPr>
            <p:extLst>
              <p:ext uri="{D42A27DB-BD31-4B8C-83A1-F6EECF244321}">
                <p14:modId xmlns:p14="http://schemas.microsoft.com/office/powerpoint/2010/main" val="3358977838"/>
              </p:ext>
            </p:extLst>
          </p:nvPr>
        </p:nvGraphicFramePr>
        <p:xfrm>
          <a:off x="3483692" y="2265696"/>
          <a:ext cx="2859062" cy="1563780"/>
        </p:xfrm>
        <a:graphic>
          <a:graphicData uri="http://schemas.openxmlformats.org/drawingml/2006/chart">
            <c:chart xmlns:c="http://schemas.openxmlformats.org/drawingml/2006/chart" xmlns:r="http://schemas.openxmlformats.org/officeDocument/2006/relationships" r:id="rId4"/>
          </a:graphicData>
        </a:graphic>
      </p:graphicFrame>
      <p:sp>
        <p:nvSpPr>
          <p:cNvPr id="69" name="TextBox 68">
            <a:extLst>
              <a:ext uri="{FF2B5EF4-FFF2-40B4-BE49-F238E27FC236}">
                <a16:creationId xmlns:a16="http://schemas.microsoft.com/office/drawing/2014/main" id="{9DA93875-8CBC-4BF6-8BAE-BD36283B74CC}"/>
              </a:ext>
            </a:extLst>
          </p:cNvPr>
          <p:cNvSpPr txBox="1"/>
          <p:nvPr/>
        </p:nvSpPr>
        <p:spPr>
          <a:xfrm>
            <a:off x="3484559" y="3958161"/>
            <a:ext cx="2421579" cy="315847"/>
          </a:xfrm>
          <a:prstGeom prst="rect">
            <a:avLst/>
          </a:prstGeom>
          <a:noFill/>
        </p:spPr>
        <p:txBody>
          <a:bodyPr wrap="square" lIns="0" tIns="0" rIns="0" bIns="0" rtlCol="0" anchor="ctr">
            <a:noAutofit/>
          </a:bodyPr>
          <a:lstStyle/>
          <a:p>
            <a:r>
              <a:rPr lang="en-US" sz="1050" b="1" dirty="0">
                <a:solidFill>
                  <a:schemeClr val="accent1"/>
                </a:solidFill>
                <a:latin typeface="+mj-lt"/>
              </a:rPr>
              <a:t>Chart Title</a:t>
            </a:r>
            <a:endParaRPr lang="en-PH" sz="1050" b="1" dirty="0">
              <a:solidFill>
                <a:schemeClr val="accent1"/>
              </a:solidFill>
              <a:latin typeface="+mj-lt"/>
            </a:endParaRPr>
          </a:p>
        </p:txBody>
      </p:sp>
      <p:sp>
        <p:nvSpPr>
          <p:cNvPr id="70" name="ee4pContent4">
            <a:extLst>
              <a:ext uri="{FF2B5EF4-FFF2-40B4-BE49-F238E27FC236}">
                <a16:creationId xmlns:a16="http://schemas.microsoft.com/office/drawing/2014/main" id="{C9525201-ABE0-45AB-9D91-3ACAA6BB977C}"/>
              </a:ext>
            </a:extLst>
          </p:cNvPr>
          <p:cNvSpPr txBox="1"/>
          <p:nvPr/>
        </p:nvSpPr>
        <p:spPr>
          <a:xfrm>
            <a:off x="3483692" y="4279474"/>
            <a:ext cx="2421579" cy="31584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71" name="Chart 70">
            <a:extLst>
              <a:ext uri="{FF2B5EF4-FFF2-40B4-BE49-F238E27FC236}">
                <a16:creationId xmlns:a16="http://schemas.microsoft.com/office/drawing/2014/main" id="{92A7ED6C-9940-4AA0-8A97-9770A2728A40}"/>
              </a:ext>
            </a:extLst>
          </p:cNvPr>
          <p:cNvGraphicFramePr/>
          <p:nvPr>
            <p:extLst>
              <p:ext uri="{D42A27DB-BD31-4B8C-83A1-F6EECF244321}">
                <p14:modId xmlns:p14="http://schemas.microsoft.com/office/powerpoint/2010/main" val="229468834"/>
              </p:ext>
            </p:extLst>
          </p:nvPr>
        </p:nvGraphicFramePr>
        <p:xfrm>
          <a:off x="3483692" y="4595320"/>
          <a:ext cx="2859062" cy="1563780"/>
        </p:xfrm>
        <a:graphic>
          <a:graphicData uri="http://schemas.openxmlformats.org/drawingml/2006/chart">
            <c:chart xmlns:c="http://schemas.openxmlformats.org/drawingml/2006/chart" xmlns:r="http://schemas.openxmlformats.org/officeDocument/2006/relationships" r:id="rId5"/>
          </a:graphicData>
        </a:graphic>
      </p:graphicFrame>
      <p:grpSp>
        <p:nvGrpSpPr>
          <p:cNvPr id="72" name="Group 71">
            <a:extLst>
              <a:ext uri="{FF2B5EF4-FFF2-40B4-BE49-F238E27FC236}">
                <a16:creationId xmlns:a16="http://schemas.microsoft.com/office/drawing/2014/main" id="{A0E6A875-A119-47BD-A42E-8727D2C1DEBC}"/>
              </a:ext>
            </a:extLst>
          </p:cNvPr>
          <p:cNvGrpSpPr/>
          <p:nvPr/>
        </p:nvGrpSpPr>
        <p:grpSpPr>
          <a:xfrm>
            <a:off x="6919447" y="5041676"/>
            <a:ext cx="1881611" cy="978124"/>
            <a:chOff x="9227219" y="5100827"/>
            <a:chExt cx="2599943" cy="1087637"/>
          </a:xfrm>
        </p:grpSpPr>
        <p:sp>
          <p:nvSpPr>
            <p:cNvPr id="73" name="TextBox 72">
              <a:extLst>
                <a:ext uri="{FF2B5EF4-FFF2-40B4-BE49-F238E27FC236}">
                  <a16:creationId xmlns:a16="http://schemas.microsoft.com/office/drawing/2014/main" id="{74E59287-B98D-4A58-B09D-54156AC98749}"/>
                </a:ext>
              </a:extLst>
            </p:cNvPr>
            <p:cNvSpPr txBox="1"/>
            <p:nvPr/>
          </p:nvSpPr>
          <p:spPr>
            <a:xfrm>
              <a:off x="9227219" y="5644645"/>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74" name="TextBox 73">
              <a:extLst>
                <a:ext uri="{FF2B5EF4-FFF2-40B4-BE49-F238E27FC236}">
                  <a16:creationId xmlns:a16="http://schemas.microsoft.com/office/drawing/2014/main" id="{3E97E634-A8EE-4CA9-88AC-F1A1B845BBA8}"/>
                </a:ext>
              </a:extLst>
            </p:cNvPr>
            <p:cNvSpPr txBox="1"/>
            <p:nvPr/>
          </p:nvSpPr>
          <p:spPr>
            <a:xfrm>
              <a:off x="9227219" y="5100827"/>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75" name="Group 74">
            <a:extLst>
              <a:ext uri="{FF2B5EF4-FFF2-40B4-BE49-F238E27FC236}">
                <a16:creationId xmlns:a16="http://schemas.microsoft.com/office/drawing/2014/main" id="{93D0EFA5-33DB-4EE5-944D-1885DC8CCE3C}"/>
              </a:ext>
            </a:extLst>
          </p:cNvPr>
          <p:cNvGrpSpPr/>
          <p:nvPr/>
        </p:nvGrpSpPr>
        <p:grpSpPr>
          <a:xfrm>
            <a:off x="6919447" y="3747196"/>
            <a:ext cx="1881611" cy="978124"/>
            <a:chOff x="9227219" y="3688716"/>
            <a:chExt cx="2599943" cy="1087637"/>
          </a:xfrm>
        </p:grpSpPr>
        <p:sp>
          <p:nvSpPr>
            <p:cNvPr id="76" name="TextBox 75">
              <a:extLst>
                <a:ext uri="{FF2B5EF4-FFF2-40B4-BE49-F238E27FC236}">
                  <a16:creationId xmlns:a16="http://schemas.microsoft.com/office/drawing/2014/main" id="{47DE287B-A9B7-40A0-A6B6-F4F25F301A30}"/>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77" name="TextBox 76">
              <a:extLst>
                <a:ext uri="{FF2B5EF4-FFF2-40B4-BE49-F238E27FC236}">
                  <a16:creationId xmlns:a16="http://schemas.microsoft.com/office/drawing/2014/main" id="{39F3D872-BC2D-4265-BE09-AD7C534827D0}"/>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78" name="Group 77">
            <a:extLst>
              <a:ext uri="{FF2B5EF4-FFF2-40B4-BE49-F238E27FC236}">
                <a16:creationId xmlns:a16="http://schemas.microsoft.com/office/drawing/2014/main" id="{65B771E4-DB77-4F8F-AAA5-9C26AA1BC9FC}"/>
              </a:ext>
            </a:extLst>
          </p:cNvPr>
          <p:cNvGrpSpPr/>
          <p:nvPr/>
        </p:nvGrpSpPr>
        <p:grpSpPr>
          <a:xfrm>
            <a:off x="6919447" y="2452718"/>
            <a:ext cx="1881611" cy="978124"/>
            <a:chOff x="9227219" y="3688716"/>
            <a:chExt cx="2599943" cy="1087637"/>
          </a:xfrm>
        </p:grpSpPr>
        <p:sp>
          <p:nvSpPr>
            <p:cNvPr id="79" name="TextBox 78">
              <a:extLst>
                <a:ext uri="{FF2B5EF4-FFF2-40B4-BE49-F238E27FC236}">
                  <a16:creationId xmlns:a16="http://schemas.microsoft.com/office/drawing/2014/main" id="{CFB30B6D-BDFD-4CE0-BD8C-5D252C762F95}"/>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80" name="TextBox 79">
              <a:extLst>
                <a:ext uri="{FF2B5EF4-FFF2-40B4-BE49-F238E27FC236}">
                  <a16:creationId xmlns:a16="http://schemas.microsoft.com/office/drawing/2014/main" id="{76E546BD-1AD2-44A3-A897-F2E12C1219BB}"/>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grpSp>
        <p:nvGrpSpPr>
          <p:cNvPr id="81" name="Group 80">
            <a:extLst>
              <a:ext uri="{FF2B5EF4-FFF2-40B4-BE49-F238E27FC236}">
                <a16:creationId xmlns:a16="http://schemas.microsoft.com/office/drawing/2014/main" id="{AC053D54-4194-4BFB-837C-04F5F3740282}"/>
              </a:ext>
            </a:extLst>
          </p:cNvPr>
          <p:cNvGrpSpPr/>
          <p:nvPr/>
        </p:nvGrpSpPr>
        <p:grpSpPr>
          <a:xfrm>
            <a:off x="6919447" y="1158240"/>
            <a:ext cx="1881611" cy="978124"/>
            <a:chOff x="9227219" y="3688716"/>
            <a:chExt cx="2599943" cy="1087637"/>
          </a:xfrm>
        </p:grpSpPr>
        <p:sp>
          <p:nvSpPr>
            <p:cNvPr id="82" name="TextBox 81">
              <a:extLst>
                <a:ext uri="{FF2B5EF4-FFF2-40B4-BE49-F238E27FC236}">
                  <a16:creationId xmlns:a16="http://schemas.microsoft.com/office/drawing/2014/main" id="{ACC1A8A8-B04F-44FD-9E3D-7A1C2D0C9911}"/>
                </a:ext>
              </a:extLst>
            </p:cNvPr>
            <p:cNvSpPr txBox="1"/>
            <p:nvPr/>
          </p:nvSpPr>
          <p:spPr>
            <a:xfrm>
              <a:off x="9227219" y="4232534"/>
              <a:ext cx="2599943" cy="543819"/>
            </a:xfrm>
            <a:prstGeom prst="rect">
              <a:avLst/>
            </a:prstGeom>
            <a:noFill/>
          </p:spPr>
          <p:txBody>
            <a:bodyPr wrap="square" lIns="0" tIns="0" rIns="0" bIns="0" rtlCol="0">
              <a:normAutofit/>
            </a:bodyPr>
            <a:lstStyle/>
            <a:p>
              <a:r>
                <a:rPr lang="en-US" sz="1050" dirty="0">
                  <a:solidFill>
                    <a:schemeClr val="bg1"/>
                  </a:solidFill>
                </a:rPr>
                <a:t>Lorem ipsum dolor sit amet, consectetur adipiscing elit. </a:t>
              </a:r>
              <a:endParaRPr lang="en-PH" sz="1050" dirty="0">
                <a:solidFill>
                  <a:schemeClr val="bg1"/>
                </a:solidFill>
              </a:endParaRPr>
            </a:p>
          </p:txBody>
        </p:sp>
        <p:sp>
          <p:nvSpPr>
            <p:cNvPr id="83" name="TextBox 82">
              <a:extLst>
                <a:ext uri="{FF2B5EF4-FFF2-40B4-BE49-F238E27FC236}">
                  <a16:creationId xmlns:a16="http://schemas.microsoft.com/office/drawing/2014/main" id="{1A6C68FA-EF4E-4225-8447-38A0D919F733}"/>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2400" b="1" dirty="0">
                  <a:solidFill>
                    <a:schemeClr val="accent3"/>
                  </a:solidFill>
                  <a:latin typeface="+mj-lt"/>
                </a:rPr>
                <a:t>XXX</a:t>
              </a:r>
              <a:endParaRPr lang="en-PH" sz="2400" b="1" dirty="0">
                <a:solidFill>
                  <a:schemeClr val="accent3"/>
                </a:solidFill>
                <a:latin typeface="+mj-lt"/>
              </a:endParaRPr>
            </a:p>
          </p:txBody>
        </p:sp>
      </p:grpSp>
      <p:cxnSp>
        <p:nvCxnSpPr>
          <p:cNvPr id="84" name="Straight Connector 83">
            <a:extLst>
              <a:ext uri="{FF2B5EF4-FFF2-40B4-BE49-F238E27FC236}">
                <a16:creationId xmlns:a16="http://schemas.microsoft.com/office/drawing/2014/main" id="{B2E80653-7D94-4C28-9DC3-711830580BBE}"/>
              </a:ext>
            </a:extLst>
          </p:cNvPr>
          <p:cNvCxnSpPr>
            <a:cxnSpLocks/>
          </p:cNvCxnSpPr>
          <p:nvPr/>
        </p:nvCxnSpPr>
        <p:spPr>
          <a:xfrm>
            <a:off x="6892728" y="2294541"/>
            <a:ext cx="1976911"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85C50833-3514-442D-BFA2-4EC67FD5AE22}"/>
              </a:ext>
            </a:extLst>
          </p:cNvPr>
          <p:cNvCxnSpPr>
            <a:cxnSpLocks/>
          </p:cNvCxnSpPr>
          <p:nvPr/>
        </p:nvCxnSpPr>
        <p:spPr>
          <a:xfrm>
            <a:off x="6892728" y="3589019"/>
            <a:ext cx="1976911"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181643D9-CF5E-4716-8D35-BBEF5128E72A}"/>
              </a:ext>
            </a:extLst>
          </p:cNvPr>
          <p:cNvCxnSpPr>
            <a:cxnSpLocks/>
          </p:cNvCxnSpPr>
          <p:nvPr/>
        </p:nvCxnSpPr>
        <p:spPr>
          <a:xfrm>
            <a:off x="6892728" y="4883497"/>
            <a:ext cx="1976911"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365826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itle 48">
            <a:extLst>
              <a:ext uri="{FF2B5EF4-FFF2-40B4-BE49-F238E27FC236}">
                <a16:creationId xmlns:a16="http://schemas.microsoft.com/office/drawing/2014/main" id="{D828F2C1-87B1-4200-9989-F965CEBCB740}"/>
              </a:ext>
            </a:extLst>
          </p:cNvPr>
          <p:cNvSpPr>
            <a:spLocks noGrp="1"/>
          </p:cNvSpPr>
          <p:nvPr>
            <p:ph type="title"/>
          </p:nvPr>
        </p:nvSpPr>
        <p:spPr/>
        <p:txBody>
          <a:bodyPr/>
          <a:lstStyle/>
          <a:p>
            <a:r>
              <a:rPr lang="en-PH" dirty="0"/>
              <a:t>Two-Column Text with</a:t>
            </a:r>
            <a:br>
              <a:rPr lang="en-PH" dirty="0"/>
            </a:br>
            <a:r>
              <a:rPr lang="en-PH" dirty="0"/>
              <a:t>Icon Panel</a:t>
            </a:r>
          </a:p>
        </p:txBody>
      </p:sp>
      <p:sp>
        <p:nvSpPr>
          <p:cNvPr id="3" name="Slide Number Placeholder 2">
            <a:extLst>
              <a:ext uri="{FF2B5EF4-FFF2-40B4-BE49-F238E27FC236}">
                <a16:creationId xmlns:a16="http://schemas.microsoft.com/office/drawing/2014/main" id="{6ADA9E0B-952B-43D3-834B-11DD994BE5D4}"/>
              </a:ext>
            </a:extLst>
          </p:cNvPr>
          <p:cNvSpPr>
            <a:spLocks noGrp="1"/>
          </p:cNvSpPr>
          <p:nvPr>
            <p:ph type="sldNum" sz="quarter" idx="4"/>
          </p:nvPr>
        </p:nvSpPr>
        <p:spPr/>
        <p:txBody>
          <a:bodyPr>
            <a:normAutofit/>
          </a:bodyPr>
          <a:lstStyle/>
          <a:p>
            <a:fld id="{42BC4FAA-B05C-4B71-9CD7-008D1E941E8A}" type="slidenum">
              <a:rPr lang="en-PH" smtClean="0"/>
              <a:pPr/>
              <a:t>24</a:t>
            </a:fld>
            <a:endParaRPr lang="en-PH" dirty="0"/>
          </a:p>
        </p:txBody>
      </p:sp>
      <p:grpSp>
        <p:nvGrpSpPr>
          <p:cNvPr id="31" name="Group 30">
            <a:extLst>
              <a:ext uri="{FF2B5EF4-FFF2-40B4-BE49-F238E27FC236}">
                <a16:creationId xmlns:a16="http://schemas.microsoft.com/office/drawing/2014/main" id="{2A8967D6-E81A-436D-9D15-F6B9CAF42560}"/>
              </a:ext>
            </a:extLst>
          </p:cNvPr>
          <p:cNvGrpSpPr/>
          <p:nvPr/>
        </p:nvGrpSpPr>
        <p:grpSpPr>
          <a:xfrm>
            <a:off x="4802735" y="2991635"/>
            <a:ext cx="473844" cy="473844"/>
            <a:chOff x="1390775" y="1390753"/>
            <a:chExt cx="1493520" cy="1493520"/>
          </a:xfrm>
        </p:grpSpPr>
        <p:sp>
          <p:nvSpPr>
            <p:cNvPr id="32" name="Oval 31">
              <a:extLst>
                <a:ext uri="{FF2B5EF4-FFF2-40B4-BE49-F238E27FC236}">
                  <a16:creationId xmlns:a16="http://schemas.microsoft.com/office/drawing/2014/main" id="{402C2D09-F054-4C5A-8BF3-4261C6EE0068}"/>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tx2"/>
                </a:solidFill>
              </a:endParaRPr>
            </a:p>
          </p:txBody>
        </p:sp>
        <p:pic>
          <p:nvPicPr>
            <p:cNvPr id="33" name="Graphic 32" descr="Single gear with solid fill">
              <a:extLst>
                <a:ext uri="{FF2B5EF4-FFF2-40B4-BE49-F238E27FC236}">
                  <a16:creationId xmlns:a16="http://schemas.microsoft.com/office/drawing/2014/main" id="{6392675C-5CF3-4B2B-A3B0-4FA64D6B090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34" name="TextBox 33">
            <a:extLst>
              <a:ext uri="{FF2B5EF4-FFF2-40B4-BE49-F238E27FC236}">
                <a16:creationId xmlns:a16="http://schemas.microsoft.com/office/drawing/2014/main" id="{08F4FAE0-CF26-40E8-A66D-57E5FDEE441E}"/>
              </a:ext>
            </a:extLst>
          </p:cNvPr>
          <p:cNvSpPr txBox="1"/>
          <p:nvPr/>
        </p:nvSpPr>
        <p:spPr>
          <a:xfrm>
            <a:off x="5381057" y="2826464"/>
            <a:ext cx="907652" cy="804186"/>
          </a:xfrm>
          <a:prstGeom prst="rect">
            <a:avLst/>
          </a:prstGeom>
          <a:noFill/>
        </p:spPr>
        <p:txBody>
          <a:bodyPr wrap="square" lIns="0" tIns="0" rIns="0" bIns="0" rtlCol="0" anchor="ctr">
            <a:normAutofit/>
          </a:bodyPr>
          <a:lstStyle/>
          <a:p>
            <a:r>
              <a:rPr lang="en-US" sz="1200" b="1" dirty="0">
                <a:solidFill>
                  <a:schemeClr val="accent4"/>
                </a:solidFill>
                <a:latin typeface="+mj-lt"/>
              </a:rPr>
              <a:t>Lorem ipsum dolor </a:t>
            </a:r>
            <a:endParaRPr lang="en-PH" sz="1200" b="1" dirty="0">
              <a:solidFill>
                <a:schemeClr val="accent4"/>
              </a:solidFill>
              <a:latin typeface="+mj-lt"/>
            </a:endParaRPr>
          </a:p>
        </p:txBody>
      </p:sp>
      <p:sp>
        <p:nvSpPr>
          <p:cNvPr id="35" name="TextBox 34">
            <a:extLst>
              <a:ext uri="{FF2B5EF4-FFF2-40B4-BE49-F238E27FC236}">
                <a16:creationId xmlns:a16="http://schemas.microsoft.com/office/drawing/2014/main" id="{AED53DA3-E37F-46B1-B9FD-3E0EBAFFD21F}"/>
              </a:ext>
            </a:extLst>
          </p:cNvPr>
          <p:cNvSpPr txBox="1"/>
          <p:nvPr/>
        </p:nvSpPr>
        <p:spPr>
          <a:xfrm>
            <a:off x="6393180" y="2834874"/>
            <a:ext cx="2341986" cy="804186"/>
          </a:xfrm>
          <a:prstGeom prst="rect">
            <a:avLst/>
          </a:prstGeom>
          <a:noFill/>
        </p:spPr>
        <p:txBody>
          <a:bodyPr wrap="square" lIns="0" tIns="0" rIns="0" bIns="0" rtlCol="0" anchor="ctr">
            <a:normAutofit lnSpcReduction="10000"/>
          </a:bodyPr>
          <a:lstStyle/>
          <a:p>
            <a:r>
              <a:rPr lang="en-US" sz="1100" dirty="0">
                <a:solidFill>
                  <a:schemeClr val="tx2"/>
                </a:solidFill>
              </a:rPr>
              <a:t>Lorem ipsum dolor sit amet, consectetur adipiscing elit. Ut tempor, quam et mattis pulvinar, mauris ligula suscipit arcu, sed elementum diam leo at magna. </a:t>
            </a:r>
            <a:endParaRPr lang="en-PH" sz="1100" dirty="0">
              <a:solidFill>
                <a:schemeClr val="tx2"/>
              </a:solidFill>
            </a:endParaRPr>
          </a:p>
        </p:txBody>
      </p:sp>
      <p:sp>
        <p:nvSpPr>
          <p:cNvPr id="36" name="TextBox 35">
            <a:extLst>
              <a:ext uri="{FF2B5EF4-FFF2-40B4-BE49-F238E27FC236}">
                <a16:creationId xmlns:a16="http://schemas.microsoft.com/office/drawing/2014/main" id="{89900939-E7D7-4EF9-B143-ECC1DE5818C8}"/>
              </a:ext>
            </a:extLst>
          </p:cNvPr>
          <p:cNvSpPr txBox="1"/>
          <p:nvPr/>
        </p:nvSpPr>
        <p:spPr>
          <a:xfrm>
            <a:off x="5381057" y="3979041"/>
            <a:ext cx="907652" cy="804186"/>
          </a:xfrm>
          <a:prstGeom prst="rect">
            <a:avLst/>
          </a:prstGeom>
          <a:noFill/>
        </p:spPr>
        <p:txBody>
          <a:bodyPr wrap="square" lIns="0" tIns="0" rIns="0" bIns="0" rtlCol="0" anchor="ctr">
            <a:normAutofit/>
          </a:bodyPr>
          <a:lstStyle/>
          <a:p>
            <a:r>
              <a:rPr lang="en-US" sz="1200" b="1" dirty="0">
                <a:solidFill>
                  <a:schemeClr val="accent4"/>
                </a:solidFill>
                <a:latin typeface="+mj-lt"/>
              </a:rPr>
              <a:t>Lorem ipsum dolor </a:t>
            </a:r>
            <a:endParaRPr lang="en-PH" sz="1200" b="1" dirty="0">
              <a:solidFill>
                <a:schemeClr val="accent4"/>
              </a:solidFill>
              <a:latin typeface="+mj-lt"/>
            </a:endParaRPr>
          </a:p>
        </p:txBody>
      </p:sp>
      <p:sp>
        <p:nvSpPr>
          <p:cNvPr id="37" name="TextBox 36">
            <a:extLst>
              <a:ext uri="{FF2B5EF4-FFF2-40B4-BE49-F238E27FC236}">
                <a16:creationId xmlns:a16="http://schemas.microsoft.com/office/drawing/2014/main" id="{187764D8-1A80-4AEA-9C21-6A208BE5DC3A}"/>
              </a:ext>
            </a:extLst>
          </p:cNvPr>
          <p:cNvSpPr txBox="1"/>
          <p:nvPr/>
        </p:nvSpPr>
        <p:spPr>
          <a:xfrm>
            <a:off x="6393180" y="3979042"/>
            <a:ext cx="2341986" cy="804186"/>
          </a:xfrm>
          <a:prstGeom prst="rect">
            <a:avLst/>
          </a:prstGeom>
          <a:noFill/>
        </p:spPr>
        <p:txBody>
          <a:bodyPr wrap="square" lIns="0" tIns="0" rIns="0" bIns="0" rtlCol="0" anchor="ctr">
            <a:normAutofit lnSpcReduction="10000"/>
          </a:bodyPr>
          <a:lstStyle/>
          <a:p>
            <a:r>
              <a:rPr lang="en-US" sz="1100" dirty="0">
                <a:solidFill>
                  <a:schemeClr val="tx2"/>
                </a:solidFill>
              </a:rPr>
              <a:t>Lorem ipsum dolor sit amet, consectetur adipiscing elit. Ut tempor, quam et mattis pulvinar, mauris ligula suscipit arcu, sed elementum diam leo at magna. </a:t>
            </a:r>
            <a:endParaRPr lang="en-PH" sz="1100" dirty="0">
              <a:solidFill>
                <a:schemeClr val="tx2"/>
              </a:solidFill>
            </a:endParaRPr>
          </a:p>
        </p:txBody>
      </p:sp>
      <p:sp>
        <p:nvSpPr>
          <p:cNvPr id="38" name="TextBox 37">
            <a:extLst>
              <a:ext uri="{FF2B5EF4-FFF2-40B4-BE49-F238E27FC236}">
                <a16:creationId xmlns:a16="http://schemas.microsoft.com/office/drawing/2014/main" id="{F60BCD08-DA5F-40AF-BF44-03B6243447AF}"/>
              </a:ext>
            </a:extLst>
          </p:cNvPr>
          <p:cNvSpPr txBox="1"/>
          <p:nvPr/>
        </p:nvSpPr>
        <p:spPr>
          <a:xfrm>
            <a:off x="5381057" y="5123209"/>
            <a:ext cx="907652" cy="804186"/>
          </a:xfrm>
          <a:prstGeom prst="rect">
            <a:avLst/>
          </a:prstGeom>
          <a:noFill/>
        </p:spPr>
        <p:txBody>
          <a:bodyPr wrap="square" lIns="0" tIns="0" rIns="0" bIns="0" rtlCol="0" anchor="ctr">
            <a:normAutofit/>
          </a:bodyPr>
          <a:lstStyle/>
          <a:p>
            <a:r>
              <a:rPr lang="en-US" sz="1200" b="1" dirty="0">
                <a:solidFill>
                  <a:schemeClr val="accent4"/>
                </a:solidFill>
                <a:latin typeface="+mj-lt"/>
              </a:rPr>
              <a:t>Lorem ipsum dolor </a:t>
            </a:r>
            <a:endParaRPr lang="en-PH" sz="1200" b="1" dirty="0">
              <a:solidFill>
                <a:schemeClr val="accent4"/>
              </a:solidFill>
              <a:latin typeface="+mj-lt"/>
            </a:endParaRPr>
          </a:p>
        </p:txBody>
      </p:sp>
      <p:sp>
        <p:nvSpPr>
          <p:cNvPr id="39" name="TextBox 38">
            <a:extLst>
              <a:ext uri="{FF2B5EF4-FFF2-40B4-BE49-F238E27FC236}">
                <a16:creationId xmlns:a16="http://schemas.microsoft.com/office/drawing/2014/main" id="{77CE6642-C086-4C1F-9003-1ECE0B66F70B}"/>
              </a:ext>
            </a:extLst>
          </p:cNvPr>
          <p:cNvSpPr txBox="1"/>
          <p:nvPr/>
        </p:nvSpPr>
        <p:spPr>
          <a:xfrm>
            <a:off x="6393180" y="5123209"/>
            <a:ext cx="2341986" cy="804186"/>
          </a:xfrm>
          <a:prstGeom prst="rect">
            <a:avLst/>
          </a:prstGeom>
          <a:noFill/>
        </p:spPr>
        <p:txBody>
          <a:bodyPr wrap="square" lIns="0" tIns="0" rIns="0" bIns="0" rtlCol="0" anchor="ctr">
            <a:normAutofit lnSpcReduction="10000"/>
          </a:bodyPr>
          <a:lstStyle/>
          <a:p>
            <a:r>
              <a:rPr lang="en-US" sz="1100" dirty="0">
                <a:solidFill>
                  <a:schemeClr val="tx2"/>
                </a:solidFill>
              </a:rPr>
              <a:t>Lorem ipsum dolor sit amet, consectetur adipiscing elit. Ut tempor, quam et mattis pulvinar, mauris ligula suscipit arcu, sed elementum diam leo at magna. </a:t>
            </a:r>
            <a:endParaRPr lang="en-PH" sz="1100" dirty="0">
              <a:solidFill>
                <a:schemeClr val="tx2"/>
              </a:solidFill>
            </a:endParaRPr>
          </a:p>
        </p:txBody>
      </p:sp>
      <p:grpSp>
        <p:nvGrpSpPr>
          <p:cNvPr id="40" name="Group 39">
            <a:extLst>
              <a:ext uri="{FF2B5EF4-FFF2-40B4-BE49-F238E27FC236}">
                <a16:creationId xmlns:a16="http://schemas.microsoft.com/office/drawing/2014/main" id="{A4B4B3A5-936C-4809-9982-F8E162D229CA}"/>
              </a:ext>
            </a:extLst>
          </p:cNvPr>
          <p:cNvGrpSpPr/>
          <p:nvPr/>
        </p:nvGrpSpPr>
        <p:grpSpPr>
          <a:xfrm>
            <a:off x="4802738" y="4144212"/>
            <a:ext cx="473844" cy="473844"/>
            <a:chOff x="1390775" y="1390753"/>
            <a:chExt cx="1493520" cy="1493520"/>
          </a:xfrm>
        </p:grpSpPr>
        <p:sp>
          <p:nvSpPr>
            <p:cNvPr id="41" name="Oval 40">
              <a:extLst>
                <a:ext uri="{FF2B5EF4-FFF2-40B4-BE49-F238E27FC236}">
                  <a16:creationId xmlns:a16="http://schemas.microsoft.com/office/drawing/2014/main" id="{338DA8D6-3D04-4C49-85AB-FE8105C836C3}"/>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tx2"/>
                </a:solidFill>
              </a:endParaRPr>
            </a:p>
          </p:txBody>
        </p:sp>
        <p:pic>
          <p:nvPicPr>
            <p:cNvPr id="42" name="Graphic 41" descr="Single gear with solid fill">
              <a:extLst>
                <a:ext uri="{FF2B5EF4-FFF2-40B4-BE49-F238E27FC236}">
                  <a16:creationId xmlns:a16="http://schemas.microsoft.com/office/drawing/2014/main" id="{8CE552E0-35DB-47D4-A17F-7BE204248C8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43" name="Group 42">
            <a:extLst>
              <a:ext uri="{FF2B5EF4-FFF2-40B4-BE49-F238E27FC236}">
                <a16:creationId xmlns:a16="http://schemas.microsoft.com/office/drawing/2014/main" id="{30A62941-2A18-4B52-BB92-5DDA791D5994}"/>
              </a:ext>
            </a:extLst>
          </p:cNvPr>
          <p:cNvGrpSpPr/>
          <p:nvPr/>
        </p:nvGrpSpPr>
        <p:grpSpPr>
          <a:xfrm>
            <a:off x="4802738" y="5288380"/>
            <a:ext cx="473844" cy="473844"/>
            <a:chOff x="1390775" y="1390753"/>
            <a:chExt cx="1493520" cy="1493520"/>
          </a:xfrm>
        </p:grpSpPr>
        <p:sp>
          <p:nvSpPr>
            <p:cNvPr id="44" name="Oval 43">
              <a:extLst>
                <a:ext uri="{FF2B5EF4-FFF2-40B4-BE49-F238E27FC236}">
                  <a16:creationId xmlns:a16="http://schemas.microsoft.com/office/drawing/2014/main" id="{4FBF245F-75AF-41C5-A303-B8FDED51772E}"/>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tx2"/>
                </a:solidFill>
              </a:endParaRPr>
            </a:p>
          </p:txBody>
        </p:sp>
        <p:pic>
          <p:nvPicPr>
            <p:cNvPr id="45" name="Graphic 44" descr="Single gear with solid fill">
              <a:extLst>
                <a:ext uri="{FF2B5EF4-FFF2-40B4-BE49-F238E27FC236}">
                  <a16:creationId xmlns:a16="http://schemas.microsoft.com/office/drawing/2014/main" id="{09E0DB59-6273-41C2-8622-6E50271DAA9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cxnSp>
        <p:nvCxnSpPr>
          <p:cNvPr id="4" name="Straight Connector 3">
            <a:extLst>
              <a:ext uri="{FF2B5EF4-FFF2-40B4-BE49-F238E27FC236}">
                <a16:creationId xmlns:a16="http://schemas.microsoft.com/office/drawing/2014/main" id="{F66B8F1D-1D31-4D25-89E0-D799C05F5983}"/>
              </a:ext>
            </a:extLst>
          </p:cNvPr>
          <p:cNvCxnSpPr>
            <a:stCxn id="32" idx="4"/>
            <a:endCxn id="41" idx="0"/>
          </p:cNvCxnSpPr>
          <p:nvPr/>
        </p:nvCxnSpPr>
        <p:spPr>
          <a:xfrm>
            <a:off x="5039657" y="3465479"/>
            <a:ext cx="3" cy="678733"/>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66D954E-01CD-4709-9090-1490AA4173AB}"/>
              </a:ext>
            </a:extLst>
          </p:cNvPr>
          <p:cNvCxnSpPr>
            <a:cxnSpLocks/>
            <a:stCxn id="41" idx="4"/>
            <a:endCxn id="44" idx="0"/>
          </p:cNvCxnSpPr>
          <p:nvPr/>
        </p:nvCxnSpPr>
        <p:spPr>
          <a:xfrm>
            <a:off x="5039660" y="4618056"/>
            <a:ext cx="0" cy="670324"/>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A8F85C78-FBA5-42FD-8480-116A3FE7AACB}"/>
              </a:ext>
            </a:extLst>
          </p:cNvPr>
          <p:cNvSpPr txBox="1"/>
          <p:nvPr/>
        </p:nvSpPr>
        <p:spPr>
          <a:xfrm>
            <a:off x="610114" y="1681931"/>
            <a:ext cx="3586016" cy="314225"/>
          </a:xfrm>
          <a:prstGeom prst="rect">
            <a:avLst/>
          </a:prstGeom>
          <a:noFill/>
        </p:spPr>
        <p:txBody>
          <a:bodyPr wrap="square" lIns="0" tIns="0" rIns="0" bIns="0" rtlCol="0" anchor="ctr">
            <a:normAutofit/>
          </a:bodyPr>
          <a:lstStyle/>
          <a:p>
            <a:r>
              <a:rPr lang="en-US" sz="1350" b="1" dirty="0">
                <a:solidFill>
                  <a:schemeClr val="accent1"/>
                </a:solidFill>
                <a:latin typeface="+mj-lt"/>
              </a:rPr>
              <a:t>Lorem ipsum dolor </a:t>
            </a:r>
            <a:endParaRPr lang="en-PH" sz="1350" b="1" dirty="0">
              <a:solidFill>
                <a:schemeClr val="accent1"/>
              </a:solidFill>
              <a:latin typeface="+mj-lt"/>
            </a:endParaRPr>
          </a:p>
        </p:txBody>
      </p:sp>
      <p:cxnSp>
        <p:nvCxnSpPr>
          <p:cNvPr id="48" name="Straight Connector 47">
            <a:extLst>
              <a:ext uri="{FF2B5EF4-FFF2-40B4-BE49-F238E27FC236}">
                <a16:creationId xmlns:a16="http://schemas.microsoft.com/office/drawing/2014/main" id="{3F322369-0DE6-4E6E-AA0D-ECD0EFC9477F}"/>
              </a:ext>
            </a:extLst>
          </p:cNvPr>
          <p:cNvCxnSpPr>
            <a:cxnSpLocks/>
          </p:cNvCxnSpPr>
          <p:nvPr/>
        </p:nvCxnSpPr>
        <p:spPr>
          <a:xfrm>
            <a:off x="263701" y="2022198"/>
            <a:ext cx="40688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0" name="Graphic 49" descr="Single gear with solid fill">
            <a:extLst>
              <a:ext uri="{FF2B5EF4-FFF2-40B4-BE49-F238E27FC236}">
                <a16:creationId xmlns:a16="http://schemas.microsoft.com/office/drawing/2014/main" id="{02E6FA2B-6FA9-4786-8437-961528BE040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72384" y="1680677"/>
            <a:ext cx="316733" cy="316733"/>
          </a:xfrm>
          <a:prstGeom prst="rect">
            <a:avLst/>
          </a:prstGeom>
        </p:spPr>
      </p:pic>
      <p:sp>
        <p:nvSpPr>
          <p:cNvPr id="51" name="TextBox 50">
            <a:extLst>
              <a:ext uri="{FF2B5EF4-FFF2-40B4-BE49-F238E27FC236}">
                <a16:creationId xmlns:a16="http://schemas.microsoft.com/office/drawing/2014/main" id="{BD6F8ECF-BEA9-4042-A977-ED7C6B7C543C}"/>
              </a:ext>
            </a:extLst>
          </p:cNvPr>
          <p:cNvSpPr txBox="1"/>
          <p:nvPr/>
        </p:nvSpPr>
        <p:spPr>
          <a:xfrm>
            <a:off x="5149152" y="1681933"/>
            <a:ext cx="3586016" cy="314225"/>
          </a:xfrm>
          <a:prstGeom prst="rect">
            <a:avLst/>
          </a:prstGeom>
          <a:noFill/>
        </p:spPr>
        <p:txBody>
          <a:bodyPr wrap="square" lIns="0" tIns="0" rIns="0" bIns="0" rtlCol="0" anchor="ctr">
            <a:normAutofit/>
          </a:bodyPr>
          <a:lstStyle/>
          <a:p>
            <a:r>
              <a:rPr lang="en-US" sz="1350" b="1" dirty="0">
                <a:solidFill>
                  <a:schemeClr val="accent1"/>
                </a:solidFill>
                <a:latin typeface="+mj-lt"/>
              </a:rPr>
              <a:t>Lorem ipsum dolor </a:t>
            </a:r>
            <a:endParaRPr lang="en-PH" sz="1350" b="1" dirty="0">
              <a:solidFill>
                <a:schemeClr val="accent1"/>
              </a:solidFill>
              <a:latin typeface="+mj-lt"/>
            </a:endParaRPr>
          </a:p>
        </p:txBody>
      </p:sp>
      <p:cxnSp>
        <p:nvCxnSpPr>
          <p:cNvPr id="52" name="Straight Connector 51">
            <a:extLst>
              <a:ext uri="{FF2B5EF4-FFF2-40B4-BE49-F238E27FC236}">
                <a16:creationId xmlns:a16="http://schemas.microsoft.com/office/drawing/2014/main" id="{5389AA40-8ECD-41A7-A095-958A90724580}"/>
              </a:ext>
            </a:extLst>
          </p:cNvPr>
          <p:cNvCxnSpPr>
            <a:cxnSpLocks/>
          </p:cNvCxnSpPr>
          <p:nvPr/>
        </p:nvCxnSpPr>
        <p:spPr>
          <a:xfrm>
            <a:off x="4802738" y="2022198"/>
            <a:ext cx="40688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3" name="Graphic 52" descr="Single gear with solid fill">
            <a:extLst>
              <a:ext uri="{FF2B5EF4-FFF2-40B4-BE49-F238E27FC236}">
                <a16:creationId xmlns:a16="http://schemas.microsoft.com/office/drawing/2014/main" id="{C5A43B14-3F31-467A-AC91-7503A5ADC47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811422" y="1680679"/>
            <a:ext cx="316733" cy="316733"/>
          </a:xfrm>
          <a:prstGeom prst="rect">
            <a:avLst/>
          </a:prstGeom>
        </p:spPr>
      </p:pic>
      <p:sp>
        <p:nvSpPr>
          <p:cNvPr id="54" name="TextBox 53">
            <a:extLst>
              <a:ext uri="{FF2B5EF4-FFF2-40B4-BE49-F238E27FC236}">
                <a16:creationId xmlns:a16="http://schemas.microsoft.com/office/drawing/2014/main" id="{BCBBB4E8-485B-4BF0-B977-A6506442EA2A}"/>
              </a:ext>
            </a:extLst>
          </p:cNvPr>
          <p:cNvSpPr txBox="1"/>
          <p:nvPr/>
        </p:nvSpPr>
        <p:spPr>
          <a:xfrm>
            <a:off x="272382" y="2127482"/>
            <a:ext cx="4068882" cy="593702"/>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sed elementum diam leo at magna. </a:t>
            </a:r>
            <a:endParaRPr lang="en-PH" sz="1100" dirty="0"/>
          </a:p>
        </p:txBody>
      </p:sp>
      <p:sp>
        <p:nvSpPr>
          <p:cNvPr id="55" name="TextBox 54">
            <a:extLst>
              <a:ext uri="{FF2B5EF4-FFF2-40B4-BE49-F238E27FC236}">
                <a16:creationId xmlns:a16="http://schemas.microsoft.com/office/drawing/2014/main" id="{26D284BC-5268-4760-8511-362096D6AC0D}"/>
              </a:ext>
            </a:extLst>
          </p:cNvPr>
          <p:cNvSpPr txBox="1"/>
          <p:nvPr/>
        </p:nvSpPr>
        <p:spPr>
          <a:xfrm>
            <a:off x="4811419" y="2127482"/>
            <a:ext cx="4068882" cy="593702"/>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sed elementum diam leo at magna. </a:t>
            </a:r>
            <a:endParaRPr lang="en-PH" sz="1100" dirty="0"/>
          </a:p>
        </p:txBody>
      </p:sp>
      <p:sp>
        <p:nvSpPr>
          <p:cNvPr id="56" name="TextBox 55">
            <a:extLst>
              <a:ext uri="{FF2B5EF4-FFF2-40B4-BE49-F238E27FC236}">
                <a16:creationId xmlns:a16="http://schemas.microsoft.com/office/drawing/2014/main" id="{79296F8D-E16F-4A27-835B-A823DDE52DD0}"/>
              </a:ext>
            </a:extLst>
          </p:cNvPr>
          <p:cNvSpPr txBox="1"/>
          <p:nvPr/>
        </p:nvSpPr>
        <p:spPr>
          <a:xfrm>
            <a:off x="272384" y="3384948"/>
            <a:ext cx="1949957" cy="963030"/>
          </a:xfrm>
          <a:prstGeom prst="rect">
            <a:avLst/>
          </a:prstGeom>
          <a:noFill/>
        </p:spPr>
        <p:txBody>
          <a:bodyPr wrap="square" lIns="0" tIns="0" rIns="0" bIns="0" rtlCol="0">
            <a:noAutofit/>
          </a:bodyPr>
          <a:lstStyle/>
          <a:p>
            <a:r>
              <a:rPr lang="en-US" sz="1100" dirty="0"/>
              <a:t>Lorem ipsum dolor sit amet, consectetur adipiscing elit. Ut tempor, quam et mattis pulvinar, mauris ligula suscipit arcu, </a:t>
            </a:r>
            <a:endParaRPr lang="en-PH" sz="1100" dirty="0"/>
          </a:p>
        </p:txBody>
      </p:sp>
      <p:sp>
        <p:nvSpPr>
          <p:cNvPr id="57" name="TextBox 56">
            <a:extLst>
              <a:ext uri="{FF2B5EF4-FFF2-40B4-BE49-F238E27FC236}">
                <a16:creationId xmlns:a16="http://schemas.microsoft.com/office/drawing/2014/main" id="{A6E2C971-93BC-4D14-AE91-224C74527456}"/>
              </a:ext>
            </a:extLst>
          </p:cNvPr>
          <p:cNvSpPr txBox="1"/>
          <p:nvPr/>
        </p:nvSpPr>
        <p:spPr>
          <a:xfrm>
            <a:off x="272384" y="2826464"/>
            <a:ext cx="1949957" cy="558484"/>
          </a:xfrm>
          <a:prstGeom prst="rect">
            <a:avLst/>
          </a:prstGeom>
          <a:noFill/>
        </p:spPr>
        <p:txBody>
          <a:bodyPr wrap="square" lIns="0" tIns="0" rIns="0" bIns="0" rtlCol="0" anchor="ctr">
            <a:normAutofit/>
          </a:bodyPr>
          <a:lstStyle/>
          <a:p>
            <a:r>
              <a:rPr lang="en-US" sz="2800" b="1" dirty="0">
                <a:solidFill>
                  <a:schemeClr val="accent2"/>
                </a:solidFill>
              </a:rPr>
              <a:t>XXX</a:t>
            </a:r>
            <a:endParaRPr lang="en-PH" sz="2800" b="1" dirty="0">
              <a:solidFill>
                <a:schemeClr val="accent2"/>
              </a:solidFill>
            </a:endParaRPr>
          </a:p>
        </p:txBody>
      </p:sp>
      <p:sp>
        <p:nvSpPr>
          <p:cNvPr id="58" name="TextBox 57">
            <a:extLst>
              <a:ext uri="{FF2B5EF4-FFF2-40B4-BE49-F238E27FC236}">
                <a16:creationId xmlns:a16="http://schemas.microsoft.com/office/drawing/2014/main" id="{0DE9B73A-C639-4B8D-8394-C39EB6A10ECA}"/>
              </a:ext>
            </a:extLst>
          </p:cNvPr>
          <p:cNvSpPr txBox="1"/>
          <p:nvPr/>
        </p:nvSpPr>
        <p:spPr>
          <a:xfrm>
            <a:off x="2391310" y="3384951"/>
            <a:ext cx="1949957" cy="963030"/>
          </a:xfrm>
          <a:prstGeom prst="rect">
            <a:avLst/>
          </a:prstGeom>
          <a:noFill/>
        </p:spPr>
        <p:txBody>
          <a:bodyPr wrap="square" lIns="0" tIns="0" rIns="0" bIns="0" rtlCol="0">
            <a:noAutofit/>
          </a:bodyPr>
          <a:lstStyle/>
          <a:p>
            <a:r>
              <a:rPr lang="en-US" sz="1100" dirty="0"/>
              <a:t>Lorem ipsum dolor sit amet, consectetur adipiscing elit. Ut tempor, quam et mattis pulvinar, mauris ligula suscipit arcu, </a:t>
            </a:r>
            <a:endParaRPr lang="en-PH" sz="1100" dirty="0"/>
          </a:p>
        </p:txBody>
      </p:sp>
      <p:sp>
        <p:nvSpPr>
          <p:cNvPr id="59" name="TextBox 58">
            <a:extLst>
              <a:ext uri="{FF2B5EF4-FFF2-40B4-BE49-F238E27FC236}">
                <a16:creationId xmlns:a16="http://schemas.microsoft.com/office/drawing/2014/main" id="{A7917AFA-7E31-4CBE-B0A1-B97678FBC7CB}"/>
              </a:ext>
            </a:extLst>
          </p:cNvPr>
          <p:cNvSpPr txBox="1"/>
          <p:nvPr/>
        </p:nvSpPr>
        <p:spPr>
          <a:xfrm>
            <a:off x="2391310" y="2826466"/>
            <a:ext cx="1949957" cy="558484"/>
          </a:xfrm>
          <a:prstGeom prst="rect">
            <a:avLst/>
          </a:prstGeom>
          <a:noFill/>
        </p:spPr>
        <p:txBody>
          <a:bodyPr wrap="square" lIns="0" tIns="0" rIns="0" bIns="0" rtlCol="0" anchor="ctr">
            <a:normAutofit/>
          </a:bodyPr>
          <a:lstStyle/>
          <a:p>
            <a:r>
              <a:rPr lang="en-US" sz="2800" b="1" dirty="0">
                <a:solidFill>
                  <a:schemeClr val="accent2"/>
                </a:solidFill>
              </a:rPr>
              <a:t>XXX</a:t>
            </a:r>
            <a:endParaRPr lang="en-PH" sz="2800" b="1" dirty="0">
              <a:solidFill>
                <a:schemeClr val="accent2"/>
              </a:solidFill>
            </a:endParaRPr>
          </a:p>
        </p:txBody>
      </p:sp>
      <p:sp>
        <p:nvSpPr>
          <p:cNvPr id="60" name="TextBox 59">
            <a:extLst>
              <a:ext uri="{FF2B5EF4-FFF2-40B4-BE49-F238E27FC236}">
                <a16:creationId xmlns:a16="http://schemas.microsoft.com/office/drawing/2014/main" id="{76368EEE-ACF6-444C-8105-FC51D9FC08B1}"/>
              </a:ext>
            </a:extLst>
          </p:cNvPr>
          <p:cNvSpPr txBox="1"/>
          <p:nvPr/>
        </p:nvSpPr>
        <p:spPr>
          <a:xfrm>
            <a:off x="272384" y="4964366"/>
            <a:ext cx="1949957" cy="963030"/>
          </a:xfrm>
          <a:prstGeom prst="rect">
            <a:avLst/>
          </a:prstGeom>
          <a:noFill/>
        </p:spPr>
        <p:txBody>
          <a:bodyPr wrap="square" lIns="0" tIns="0" rIns="0" bIns="0" rtlCol="0">
            <a:noAutofit/>
          </a:bodyPr>
          <a:lstStyle/>
          <a:p>
            <a:r>
              <a:rPr lang="en-US" sz="1100" dirty="0"/>
              <a:t>Lorem ipsum dolor sit amet, consectetur adipiscing elit. Ut tempor, quam et mattis pulvinar, mauris ligula suscipit arcu, </a:t>
            </a:r>
            <a:endParaRPr lang="en-PH" sz="1100" dirty="0"/>
          </a:p>
        </p:txBody>
      </p:sp>
      <p:sp>
        <p:nvSpPr>
          <p:cNvPr id="61" name="TextBox 60">
            <a:extLst>
              <a:ext uri="{FF2B5EF4-FFF2-40B4-BE49-F238E27FC236}">
                <a16:creationId xmlns:a16="http://schemas.microsoft.com/office/drawing/2014/main" id="{946E32B7-3592-45AE-818B-0E93E84B6250}"/>
              </a:ext>
            </a:extLst>
          </p:cNvPr>
          <p:cNvSpPr txBox="1"/>
          <p:nvPr/>
        </p:nvSpPr>
        <p:spPr>
          <a:xfrm>
            <a:off x="272384" y="4405882"/>
            <a:ext cx="1949957" cy="558484"/>
          </a:xfrm>
          <a:prstGeom prst="rect">
            <a:avLst/>
          </a:prstGeom>
          <a:noFill/>
        </p:spPr>
        <p:txBody>
          <a:bodyPr wrap="square" lIns="0" tIns="0" rIns="0" bIns="0" rtlCol="0" anchor="ctr">
            <a:normAutofit/>
          </a:bodyPr>
          <a:lstStyle/>
          <a:p>
            <a:r>
              <a:rPr lang="en-US" sz="2800" b="1" dirty="0">
                <a:solidFill>
                  <a:schemeClr val="accent2"/>
                </a:solidFill>
              </a:rPr>
              <a:t>XXX</a:t>
            </a:r>
            <a:endParaRPr lang="en-PH" sz="2800" b="1" dirty="0">
              <a:solidFill>
                <a:schemeClr val="accent2"/>
              </a:solidFill>
            </a:endParaRPr>
          </a:p>
        </p:txBody>
      </p:sp>
      <p:sp>
        <p:nvSpPr>
          <p:cNvPr id="62" name="TextBox 61">
            <a:extLst>
              <a:ext uri="{FF2B5EF4-FFF2-40B4-BE49-F238E27FC236}">
                <a16:creationId xmlns:a16="http://schemas.microsoft.com/office/drawing/2014/main" id="{3DFB966E-A577-4AA6-8235-9115171AEE6C}"/>
              </a:ext>
            </a:extLst>
          </p:cNvPr>
          <p:cNvSpPr txBox="1"/>
          <p:nvPr/>
        </p:nvSpPr>
        <p:spPr>
          <a:xfrm>
            <a:off x="2391310" y="4964369"/>
            <a:ext cx="1949957" cy="963030"/>
          </a:xfrm>
          <a:prstGeom prst="rect">
            <a:avLst/>
          </a:prstGeom>
          <a:noFill/>
        </p:spPr>
        <p:txBody>
          <a:bodyPr wrap="square" lIns="0" tIns="0" rIns="0" bIns="0" rtlCol="0">
            <a:noAutofit/>
          </a:bodyPr>
          <a:lstStyle/>
          <a:p>
            <a:r>
              <a:rPr lang="en-US" sz="1100" dirty="0"/>
              <a:t>Lorem ipsum dolor sit amet, consectetur adipiscing elit. Ut tempor, quam et mattis pulvinar, mauris ligula suscipit arcu, </a:t>
            </a:r>
            <a:endParaRPr lang="en-PH" sz="1100" dirty="0"/>
          </a:p>
        </p:txBody>
      </p:sp>
      <p:sp>
        <p:nvSpPr>
          <p:cNvPr id="63" name="TextBox 62">
            <a:extLst>
              <a:ext uri="{FF2B5EF4-FFF2-40B4-BE49-F238E27FC236}">
                <a16:creationId xmlns:a16="http://schemas.microsoft.com/office/drawing/2014/main" id="{F2434816-C83E-4EE8-A77C-8B234D076C72}"/>
              </a:ext>
            </a:extLst>
          </p:cNvPr>
          <p:cNvSpPr txBox="1"/>
          <p:nvPr/>
        </p:nvSpPr>
        <p:spPr>
          <a:xfrm>
            <a:off x="2391310" y="4405884"/>
            <a:ext cx="1949957" cy="558484"/>
          </a:xfrm>
          <a:prstGeom prst="rect">
            <a:avLst/>
          </a:prstGeom>
          <a:noFill/>
        </p:spPr>
        <p:txBody>
          <a:bodyPr wrap="square" lIns="0" tIns="0" rIns="0" bIns="0" rtlCol="0" anchor="ctr">
            <a:normAutofit/>
          </a:bodyPr>
          <a:lstStyle/>
          <a:p>
            <a:r>
              <a:rPr lang="en-US" sz="2800" b="1" dirty="0">
                <a:solidFill>
                  <a:schemeClr val="accent2"/>
                </a:solidFill>
              </a:rPr>
              <a:t>XXX</a:t>
            </a:r>
            <a:endParaRPr lang="en-PH" sz="2800" b="1" dirty="0">
              <a:solidFill>
                <a:schemeClr val="accent2"/>
              </a:solidFill>
            </a:endParaRPr>
          </a:p>
        </p:txBody>
      </p:sp>
    </p:spTree>
    <p:extLst>
      <p:ext uri="{BB962C8B-B14F-4D97-AF65-F5344CB8AC3E}">
        <p14:creationId xmlns:p14="http://schemas.microsoft.com/office/powerpoint/2010/main" val="4054989207"/>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295153" y="102266"/>
            <a:ext cx="8576001" cy="812134"/>
          </a:xfrm>
        </p:spPr>
        <p:txBody>
          <a:bodyPr>
            <a:normAutofit/>
          </a:bodyPr>
          <a:lstStyle/>
          <a:p>
            <a:r>
              <a:rPr lang="en-US" dirty="0"/>
              <a:t>Four Charts with Flow Arrows</a:t>
            </a:r>
          </a:p>
        </p:txBody>
      </p:sp>
      <p:sp>
        <p:nvSpPr>
          <p:cNvPr id="4" name="Slide Number Placeholder 3">
            <a:extLst>
              <a:ext uri="{FF2B5EF4-FFF2-40B4-BE49-F238E27FC236}">
                <a16:creationId xmlns:a16="http://schemas.microsoft.com/office/drawing/2014/main" id="{EAA4B27D-2A51-44A8-85D0-73B51A362E55}"/>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240</a:t>
            </a:fld>
            <a:endParaRPr lang="en-PH" dirty="0"/>
          </a:p>
        </p:txBody>
      </p:sp>
      <p:grpSp>
        <p:nvGrpSpPr>
          <p:cNvPr id="24" name="Group 23">
            <a:extLst>
              <a:ext uri="{FF2B5EF4-FFF2-40B4-BE49-F238E27FC236}">
                <a16:creationId xmlns:a16="http://schemas.microsoft.com/office/drawing/2014/main" id="{14100476-F8CF-4FBD-97D3-1471325309B7}"/>
              </a:ext>
            </a:extLst>
          </p:cNvPr>
          <p:cNvGrpSpPr/>
          <p:nvPr/>
        </p:nvGrpSpPr>
        <p:grpSpPr>
          <a:xfrm>
            <a:off x="272845" y="1319514"/>
            <a:ext cx="8572934" cy="226468"/>
            <a:chOff x="363795" y="1220318"/>
            <a:chExt cx="6593568" cy="370849"/>
          </a:xfrm>
        </p:grpSpPr>
        <p:sp>
          <p:nvSpPr>
            <p:cNvPr id="26" name="TextBox 25">
              <a:extLst>
                <a:ext uri="{FF2B5EF4-FFF2-40B4-BE49-F238E27FC236}">
                  <a16:creationId xmlns:a16="http://schemas.microsoft.com/office/drawing/2014/main" id="{2542B292-411C-43F7-A8BD-ACB95B623EBF}"/>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27" name="Straight Connector 26">
              <a:extLst>
                <a:ext uri="{FF2B5EF4-FFF2-40B4-BE49-F238E27FC236}">
                  <a16:creationId xmlns:a16="http://schemas.microsoft.com/office/drawing/2014/main" id="{EF484FD1-F3A5-4772-980F-5C7EC04F2361}"/>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 name="TextBox 4">
            <a:extLst>
              <a:ext uri="{FF2B5EF4-FFF2-40B4-BE49-F238E27FC236}">
                <a16:creationId xmlns:a16="http://schemas.microsoft.com/office/drawing/2014/main" id="{936DEBE1-E570-48B5-A237-25F21B502AB3}"/>
              </a:ext>
            </a:extLst>
          </p:cNvPr>
          <p:cNvSpPr txBox="1"/>
          <p:nvPr/>
        </p:nvSpPr>
        <p:spPr>
          <a:xfrm>
            <a:off x="270221" y="1845187"/>
            <a:ext cx="1138251" cy="722341"/>
          </a:xfrm>
          <a:prstGeom prst="rect">
            <a:avLst/>
          </a:prstGeom>
          <a:noFill/>
        </p:spPr>
        <p:txBody>
          <a:bodyPr wrap="square" lIns="0" tIns="0" rIns="0" bIns="0" rtlCol="0" anchor="b">
            <a:norm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sp>
        <p:nvSpPr>
          <p:cNvPr id="7" name="ee4pContent4">
            <a:extLst>
              <a:ext uri="{FF2B5EF4-FFF2-40B4-BE49-F238E27FC236}">
                <a16:creationId xmlns:a16="http://schemas.microsoft.com/office/drawing/2014/main" id="{3867CB39-79D8-42C8-9DD2-2CA07827F25E}"/>
              </a:ext>
            </a:extLst>
          </p:cNvPr>
          <p:cNvSpPr txBox="1"/>
          <p:nvPr/>
        </p:nvSpPr>
        <p:spPr>
          <a:xfrm>
            <a:off x="269779" y="2726190"/>
            <a:ext cx="1138250" cy="9395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10" name="Chart 9">
            <a:extLst>
              <a:ext uri="{FF2B5EF4-FFF2-40B4-BE49-F238E27FC236}">
                <a16:creationId xmlns:a16="http://schemas.microsoft.com/office/drawing/2014/main" id="{2B6EF665-A6BE-4EF4-B653-9283732594DE}"/>
              </a:ext>
            </a:extLst>
          </p:cNvPr>
          <p:cNvGraphicFramePr/>
          <p:nvPr/>
        </p:nvGraphicFramePr>
        <p:xfrm>
          <a:off x="1673943" y="1845189"/>
          <a:ext cx="2566218" cy="1820572"/>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angle 5">
            <a:extLst>
              <a:ext uri="{FF2B5EF4-FFF2-40B4-BE49-F238E27FC236}">
                <a16:creationId xmlns:a16="http://schemas.microsoft.com/office/drawing/2014/main" id="{D2AC6742-C641-4CCE-81A1-444F9506D920}"/>
              </a:ext>
            </a:extLst>
          </p:cNvPr>
          <p:cNvSpPr/>
          <p:nvPr/>
        </p:nvSpPr>
        <p:spPr>
          <a:xfrm>
            <a:off x="270220" y="2634386"/>
            <a:ext cx="435078" cy="479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cxnSp>
        <p:nvCxnSpPr>
          <p:cNvPr id="9" name="Straight Connector 8">
            <a:extLst>
              <a:ext uri="{FF2B5EF4-FFF2-40B4-BE49-F238E27FC236}">
                <a16:creationId xmlns:a16="http://schemas.microsoft.com/office/drawing/2014/main" id="{F12507C5-E5FA-4AEC-9858-2700E6228FAF}"/>
              </a:ext>
            </a:extLst>
          </p:cNvPr>
          <p:cNvCxnSpPr>
            <a:cxnSpLocks/>
          </p:cNvCxnSpPr>
          <p:nvPr/>
        </p:nvCxnSpPr>
        <p:spPr>
          <a:xfrm>
            <a:off x="1496543" y="1845186"/>
            <a:ext cx="0" cy="1820579"/>
          </a:xfrm>
          <a:prstGeom prst="line">
            <a:avLst/>
          </a:prstGeom>
        </p:spPr>
        <p:style>
          <a:lnRef idx="1">
            <a:schemeClr val="accent1"/>
          </a:lnRef>
          <a:fillRef idx="0">
            <a:schemeClr val="accent1"/>
          </a:fillRef>
          <a:effectRef idx="0">
            <a:schemeClr val="accent1"/>
          </a:effectRef>
          <a:fontRef idx="minor">
            <a:schemeClr val="tx1"/>
          </a:fontRef>
        </p:style>
      </p:cxnSp>
      <p:sp>
        <p:nvSpPr>
          <p:cNvPr id="11" name="Isosceles Triangle 10">
            <a:extLst>
              <a:ext uri="{FF2B5EF4-FFF2-40B4-BE49-F238E27FC236}">
                <a16:creationId xmlns:a16="http://schemas.microsoft.com/office/drawing/2014/main" id="{EFDDDDFB-C0E1-43C0-B52C-F89E1716DBCB}"/>
              </a:ext>
            </a:extLst>
          </p:cNvPr>
          <p:cNvSpPr/>
          <p:nvPr/>
        </p:nvSpPr>
        <p:spPr>
          <a:xfrm rot="5400000">
            <a:off x="1280734" y="2701759"/>
            <a:ext cx="551365" cy="107433"/>
          </a:xfrm>
          <a:prstGeom prst="triangl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37" name="TextBox 36">
            <a:extLst>
              <a:ext uri="{FF2B5EF4-FFF2-40B4-BE49-F238E27FC236}">
                <a16:creationId xmlns:a16="http://schemas.microsoft.com/office/drawing/2014/main" id="{8180C84A-1D13-4BE6-A47D-042670A1A420}"/>
              </a:ext>
            </a:extLst>
          </p:cNvPr>
          <p:cNvSpPr txBox="1"/>
          <p:nvPr/>
        </p:nvSpPr>
        <p:spPr>
          <a:xfrm>
            <a:off x="270221" y="4029498"/>
            <a:ext cx="1138251" cy="722341"/>
          </a:xfrm>
          <a:prstGeom prst="rect">
            <a:avLst/>
          </a:prstGeom>
          <a:noFill/>
        </p:spPr>
        <p:txBody>
          <a:bodyPr wrap="square" lIns="0" tIns="0" rIns="0" bIns="0" rtlCol="0" anchor="b">
            <a:norm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sp>
        <p:nvSpPr>
          <p:cNvPr id="38" name="ee4pContent4">
            <a:extLst>
              <a:ext uri="{FF2B5EF4-FFF2-40B4-BE49-F238E27FC236}">
                <a16:creationId xmlns:a16="http://schemas.microsoft.com/office/drawing/2014/main" id="{70C6F5FC-C11B-4FAB-B97B-7F8C0333F3E3}"/>
              </a:ext>
            </a:extLst>
          </p:cNvPr>
          <p:cNvSpPr txBox="1"/>
          <p:nvPr/>
        </p:nvSpPr>
        <p:spPr>
          <a:xfrm>
            <a:off x="269779" y="4910501"/>
            <a:ext cx="1138250" cy="9395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39" name="Chart 38">
            <a:extLst>
              <a:ext uri="{FF2B5EF4-FFF2-40B4-BE49-F238E27FC236}">
                <a16:creationId xmlns:a16="http://schemas.microsoft.com/office/drawing/2014/main" id="{D7891D12-2B8E-487B-B6CB-3A72260C1B4E}"/>
              </a:ext>
            </a:extLst>
          </p:cNvPr>
          <p:cNvGraphicFramePr/>
          <p:nvPr/>
        </p:nvGraphicFramePr>
        <p:xfrm>
          <a:off x="1673943" y="4029500"/>
          <a:ext cx="2566218" cy="1820572"/>
        </p:xfrm>
        <a:graphic>
          <a:graphicData uri="http://schemas.openxmlformats.org/drawingml/2006/chart">
            <c:chart xmlns:c="http://schemas.openxmlformats.org/drawingml/2006/chart" xmlns:r="http://schemas.openxmlformats.org/officeDocument/2006/relationships" r:id="rId3"/>
          </a:graphicData>
        </a:graphic>
      </p:graphicFrame>
      <p:sp>
        <p:nvSpPr>
          <p:cNvPr id="40" name="Rectangle 39">
            <a:extLst>
              <a:ext uri="{FF2B5EF4-FFF2-40B4-BE49-F238E27FC236}">
                <a16:creationId xmlns:a16="http://schemas.microsoft.com/office/drawing/2014/main" id="{B0A4A291-4F39-4D7B-8CA5-D856266CE415}"/>
              </a:ext>
            </a:extLst>
          </p:cNvPr>
          <p:cNvSpPr/>
          <p:nvPr/>
        </p:nvSpPr>
        <p:spPr>
          <a:xfrm>
            <a:off x="270220" y="4818697"/>
            <a:ext cx="435078" cy="479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cxnSp>
        <p:nvCxnSpPr>
          <p:cNvPr id="41" name="Straight Connector 40">
            <a:extLst>
              <a:ext uri="{FF2B5EF4-FFF2-40B4-BE49-F238E27FC236}">
                <a16:creationId xmlns:a16="http://schemas.microsoft.com/office/drawing/2014/main" id="{BA71D126-28B6-41D4-9C91-22FB8A3475DC}"/>
              </a:ext>
            </a:extLst>
          </p:cNvPr>
          <p:cNvCxnSpPr>
            <a:cxnSpLocks/>
          </p:cNvCxnSpPr>
          <p:nvPr/>
        </p:nvCxnSpPr>
        <p:spPr>
          <a:xfrm>
            <a:off x="1496543" y="4029497"/>
            <a:ext cx="0" cy="1820579"/>
          </a:xfrm>
          <a:prstGeom prst="line">
            <a:avLst/>
          </a:prstGeom>
        </p:spPr>
        <p:style>
          <a:lnRef idx="1">
            <a:schemeClr val="accent1"/>
          </a:lnRef>
          <a:fillRef idx="0">
            <a:schemeClr val="accent1"/>
          </a:fillRef>
          <a:effectRef idx="0">
            <a:schemeClr val="accent1"/>
          </a:effectRef>
          <a:fontRef idx="minor">
            <a:schemeClr val="tx1"/>
          </a:fontRef>
        </p:style>
      </p:cxnSp>
      <p:sp>
        <p:nvSpPr>
          <p:cNvPr id="42" name="Isosceles Triangle 41">
            <a:extLst>
              <a:ext uri="{FF2B5EF4-FFF2-40B4-BE49-F238E27FC236}">
                <a16:creationId xmlns:a16="http://schemas.microsoft.com/office/drawing/2014/main" id="{6BE00364-3E98-4FDF-BC2F-4BF9CDD7E22B}"/>
              </a:ext>
            </a:extLst>
          </p:cNvPr>
          <p:cNvSpPr/>
          <p:nvPr/>
        </p:nvSpPr>
        <p:spPr>
          <a:xfrm rot="5400000">
            <a:off x="1280734" y="4886070"/>
            <a:ext cx="551365" cy="107433"/>
          </a:xfrm>
          <a:prstGeom prst="triangl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44" name="TextBox 43">
            <a:extLst>
              <a:ext uri="{FF2B5EF4-FFF2-40B4-BE49-F238E27FC236}">
                <a16:creationId xmlns:a16="http://schemas.microsoft.com/office/drawing/2014/main" id="{09CBC1B9-82AA-44CC-882F-A98433CA730A}"/>
              </a:ext>
            </a:extLst>
          </p:cNvPr>
          <p:cNvSpPr txBox="1"/>
          <p:nvPr/>
        </p:nvSpPr>
        <p:spPr>
          <a:xfrm>
            <a:off x="4875841" y="1845188"/>
            <a:ext cx="1138251" cy="722341"/>
          </a:xfrm>
          <a:prstGeom prst="rect">
            <a:avLst/>
          </a:prstGeom>
          <a:noFill/>
        </p:spPr>
        <p:txBody>
          <a:bodyPr wrap="square" lIns="0" tIns="0" rIns="0" bIns="0" rtlCol="0" anchor="b">
            <a:norm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sp>
        <p:nvSpPr>
          <p:cNvPr id="45" name="ee4pContent4">
            <a:extLst>
              <a:ext uri="{FF2B5EF4-FFF2-40B4-BE49-F238E27FC236}">
                <a16:creationId xmlns:a16="http://schemas.microsoft.com/office/drawing/2014/main" id="{6EAFD263-409F-478C-BDEE-285E549A24E5}"/>
              </a:ext>
            </a:extLst>
          </p:cNvPr>
          <p:cNvSpPr txBox="1"/>
          <p:nvPr/>
        </p:nvSpPr>
        <p:spPr>
          <a:xfrm>
            <a:off x="4875399" y="2726191"/>
            <a:ext cx="1138250" cy="9395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46" name="Chart 45">
            <a:extLst>
              <a:ext uri="{FF2B5EF4-FFF2-40B4-BE49-F238E27FC236}">
                <a16:creationId xmlns:a16="http://schemas.microsoft.com/office/drawing/2014/main" id="{2498180D-05F1-4D22-A0EA-8C0F4262590C}"/>
              </a:ext>
            </a:extLst>
          </p:cNvPr>
          <p:cNvGraphicFramePr/>
          <p:nvPr/>
        </p:nvGraphicFramePr>
        <p:xfrm>
          <a:off x="6279563" y="1845190"/>
          <a:ext cx="2566218" cy="1820572"/>
        </p:xfrm>
        <a:graphic>
          <a:graphicData uri="http://schemas.openxmlformats.org/drawingml/2006/chart">
            <c:chart xmlns:c="http://schemas.openxmlformats.org/drawingml/2006/chart" xmlns:r="http://schemas.openxmlformats.org/officeDocument/2006/relationships" r:id="rId4"/>
          </a:graphicData>
        </a:graphic>
      </p:graphicFrame>
      <p:sp>
        <p:nvSpPr>
          <p:cNvPr id="47" name="Rectangle 46">
            <a:extLst>
              <a:ext uri="{FF2B5EF4-FFF2-40B4-BE49-F238E27FC236}">
                <a16:creationId xmlns:a16="http://schemas.microsoft.com/office/drawing/2014/main" id="{00069B27-BC65-4DE6-BBB0-EB24A999E053}"/>
              </a:ext>
            </a:extLst>
          </p:cNvPr>
          <p:cNvSpPr/>
          <p:nvPr/>
        </p:nvSpPr>
        <p:spPr>
          <a:xfrm>
            <a:off x="4875840" y="2634387"/>
            <a:ext cx="435078" cy="479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cxnSp>
        <p:nvCxnSpPr>
          <p:cNvPr id="48" name="Straight Connector 47">
            <a:extLst>
              <a:ext uri="{FF2B5EF4-FFF2-40B4-BE49-F238E27FC236}">
                <a16:creationId xmlns:a16="http://schemas.microsoft.com/office/drawing/2014/main" id="{FB2F3D5A-56FA-445C-8E8F-FAF232B2D645}"/>
              </a:ext>
            </a:extLst>
          </p:cNvPr>
          <p:cNvCxnSpPr>
            <a:cxnSpLocks/>
          </p:cNvCxnSpPr>
          <p:nvPr/>
        </p:nvCxnSpPr>
        <p:spPr>
          <a:xfrm>
            <a:off x="6102163" y="1845187"/>
            <a:ext cx="0" cy="1820579"/>
          </a:xfrm>
          <a:prstGeom prst="line">
            <a:avLst/>
          </a:prstGeom>
        </p:spPr>
        <p:style>
          <a:lnRef idx="1">
            <a:schemeClr val="accent1"/>
          </a:lnRef>
          <a:fillRef idx="0">
            <a:schemeClr val="accent1"/>
          </a:fillRef>
          <a:effectRef idx="0">
            <a:schemeClr val="accent1"/>
          </a:effectRef>
          <a:fontRef idx="minor">
            <a:schemeClr val="tx1"/>
          </a:fontRef>
        </p:style>
      </p:cxnSp>
      <p:sp>
        <p:nvSpPr>
          <p:cNvPr id="49" name="Isosceles Triangle 48">
            <a:extLst>
              <a:ext uri="{FF2B5EF4-FFF2-40B4-BE49-F238E27FC236}">
                <a16:creationId xmlns:a16="http://schemas.microsoft.com/office/drawing/2014/main" id="{0910CAB5-66D6-4410-92F3-FF223984EDE8}"/>
              </a:ext>
            </a:extLst>
          </p:cNvPr>
          <p:cNvSpPr/>
          <p:nvPr/>
        </p:nvSpPr>
        <p:spPr>
          <a:xfrm rot="5400000">
            <a:off x="5886354" y="2701760"/>
            <a:ext cx="551365" cy="107433"/>
          </a:xfrm>
          <a:prstGeom prst="triangl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51" name="TextBox 50">
            <a:extLst>
              <a:ext uri="{FF2B5EF4-FFF2-40B4-BE49-F238E27FC236}">
                <a16:creationId xmlns:a16="http://schemas.microsoft.com/office/drawing/2014/main" id="{ECFD4963-2A6A-4AD0-AE2E-06D7F3CEE3F5}"/>
              </a:ext>
            </a:extLst>
          </p:cNvPr>
          <p:cNvSpPr txBox="1"/>
          <p:nvPr/>
        </p:nvSpPr>
        <p:spPr>
          <a:xfrm>
            <a:off x="4875841" y="4029499"/>
            <a:ext cx="1138251" cy="722341"/>
          </a:xfrm>
          <a:prstGeom prst="rect">
            <a:avLst/>
          </a:prstGeom>
          <a:noFill/>
        </p:spPr>
        <p:txBody>
          <a:bodyPr wrap="square" lIns="0" tIns="0" rIns="0" bIns="0" rtlCol="0" anchor="b">
            <a:norm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sp>
        <p:nvSpPr>
          <p:cNvPr id="52" name="ee4pContent4">
            <a:extLst>
              <a:ext uri="{FF2B5EF4-FFF2-40B4-BE49-F238E27FC236}">
                <a16:creationId xmlns:a16="http://schemas.microsoft.com/office/drawing/2014/main" id="{642449EC-FA93-4D7E-9366-6D0CC9D42B9A}"/>
              </a:ext>
            </a:extLst>
          </p:cNvPr>
          <p:cNvSpPr txBox="1"/>
          <p:nvPr/>
        </p:nvSpPr>
        <p:spPr>
          <a:xfrm>
            <a:off x="4875399" y="4910502"/>
            <a:ext cx="1138250" cy="9395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graphicFrame>
        <p:nvGraphicFramePr>
          <p:cNvPr id="53" name="Chart 52">
            <a:extLst>
              <a:ext uri="{FF2B5EF4-FFF2-40B4-BE49-F238E27FC236}">
                <a16:creationId xmlns:a16="http://schemas.microsoft.com/office/drawing/2014/main" id="{68532013-B112-4CD4-BA23-A9D2BE041F37}"/>
              </a:ext>
            </a:extLst>
          </p:cNvPr>
          <p:cNvGraphicFramePr/>
          <p:nvPr/>
        </p:nvGraphicFramePr>
        <p:xfrm>
          <a:off x="6279563" y="4029501"/>
          <a:ext cx="2566218" cy="1820572"/>
        </p:xfrm>
        <a:graphic>
          <a:graphicData uri="http://schemas.openxmlformats.org/drawingml/2006/chart">
            <c:chart xmlns:c="http://schemas.openxmlformats.org/drawingml/2006/chart" xmlns:r="http://schemas.openxmlformats.org/officeDocument/2006/relationships" r:id="rId5"/>
          </a:graphicData>
        </a:graphic>
      </p:graphicFrame>
      <p:sp>
        <p:nvSpPr>
          <p:cNvPr id="54" name="Rectangle 53">
            <a:extLst>
              <a:ext uri="{FF2B5EF4-FFF2-40B4-BE49-F238E27FC236}">
                <a16:creationId xmlns:a16="http://schemas.microsoft.com/office/drawing/2014/main" id="{FEB11EA5-AADD-45FA-9C5D-9DD2B4A17468}"/>
              </a:ext>
            </a:extLst>
          </p:cNvPr>
          <p:cNvSpPr/>
          <p:nvPr/>
        </p:nvSpPr>
        <p:spPr>
          <a:xfrm>
            <a:off x="4875840" y="4818698"/>
            <a:ext cx="435078" cy="479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cxnSp>
        <p:nvCxnSpPr>
          <p:cNvPr id="55" name="Straight Connector 54">
            <a:extLst>
              <a:ext uri="{FF2B5EF4-FFF2-40B4-BE49-F238E27FC236}">
                <a16:creationId xmlns:a16="http://schemas.microsoft.com/office/drawing/2014/main" id="{D2DF4068-F60D-428B-B01D-11B2D436DD0F}"/>
              </a:ext>
            </a:extLst>
          </p:cNvPr>
          <p:cNvCxnSpPr>
            <a:cxnSpLocks/>
          </p:cNvCxnSpPr>
          <p:nvPr/>
        </p:nvCxnSpPr>
        <p:spPr>
          <a:xfrm>
            <a:off x="6102163" y="4029498"/>
            <a:ext cx="0" cy="1820579"/>
          </a:xfrm>
          <a:prstGeom prst="line">
            <a:avLst/>
          </a:prstGeom>
        </p:spPr>
        <p:style>
          <a:lnRef idx="1">
            <a:schemeClr val="accent1"/>
          </a:lnRef>
          <a:fillRef idx="0">
            <a:schemeClr val="accent1"/>
          </a:fillRef>
          <a:effectRef idx="0">
            <a:schemeClr val="accent1"/>
          </a:effectRef>
          <a:fontRef idx="minor">
            <a:schemeClr val="tx1"/>
          </a:fontRef>
        </p:style>
      </p:cxnSp>
      <p:sp>
        <p:nvSpPr>
          <p:cNvPr id="56" name="Isosceles Triangle 55">
            <a:extLst>
              <a:ext uri="{FF2B5EF4-FFF2-40B4-BE49-F238E27FC236}">
                <a16:creationId xmlns:a16="http://schemas.microsoft.com/office/drawing/2014/main" id="{68839733-0291-4AF2-A45D-0D2B7B80B6C3}"/>
              </a:ext>
            </a:extLst>
          </p:cNvPr>
          <p:cNvSpPr/>
          <p:nvPr/>
        </p:nvSpPr>
        <p:spPr>
          <a:xfrm rot="5400000">
            <a:off x="5886354" y="4886071"/>
            <a:ext cx="551365" cy="107433"/>
          </a:xfrm>
          <a:prstGeom prst="triangl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Tree>
    <p:extLst>
      <p:ext uri="{BB962C8B-B14F-4D97-AF65-F5344CB8AC3E}">
        <p14:creationId xmlns:p14="http://schemas.microsoft.com/office/powerpoint/2010/main" val="2915272812"/>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579B2-84D0-4E9F-BAC4-ECF043A19849}"/>
              </a:ext>
            </a:extLst>
          </p:cNvPr>
          <p:cNvSpPr>
            <a:spLocks noGrp="1"/>
          </p:cNvSpPr>
          <p:nvPr>
            <p:ph type="title"/>
          </p:nvPr>
        </p:nvSpPr>
        <p:spPr>
          <a:xfrm>
            <a:off x="354372" y="101601"/>
            <a:ext cx="8575675" cy="812800"/>
          </a:xfrm>
        </p:spPr>
        <p:txBody>
          <a:bodyPr>
            <a:normAutofit/>
          </a:bodyPr>
          <a:lstStyle/>
          <a:p>
            <a:r>
              <a:rPr lang="en-US" dirty="0"/>
              <a:t>Four Charts with Stat Callouts</a:t>
            </a:r>
          </a:p>
        </p:txBody>
      </p:sp>
      <p:sp>
        <p:nvSpPr>
          <p:cNvPr id="12" name="Slide Number Placeholder 11">
            <a:extLst>
              <a:ext uri="{FF2B5EF4-FFF2-40B4-BE49-F238E27FC236}">
                <a16:creationId xmlns:a16="http://schemas.microsoft.com/office/drawing/2014/main" id="{B5F9D4ED-230D-49F7-8A59-A0B1419981D8}"/>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241</a:t>
            </a:fld>
            <a:endParaRPr lang="en-PH" dirty="0"/>
          </a:p>
        </p:txBody>
      </p:sp>
      <p:sp>
        <p:nvSpPr>
          <p:cNvPr id="4" name="Rectangle 3">
            <a:extLst>
              <a:ext uri="{FF2B5EF4-FFF2-40B4-BE49-F238E27FC236}">
                <a16:creationId xmlns:a16="http://schemas.microsoft.com/office/drawing/2014/main" id="{D8E92E0C-F2CF-40ED-8758-DDDF218DF188}"/>
              </a:ext>
            </a:extLst>
          </p:cNvPr>
          <p:cNvSpPr/>
          <p:nvPr/>
        </p:nvSpPr>
        <p:spPr>
          <a:xfrm>
            <a:off x="269778" y="1846387"/>
            <a:ext cx="6877782" cy="8822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aphicFrame>
        <p:nvGraphicFramePr>
          <p:cNvPr id="10" name="Chart 9">
            <a:extLst>
              <a:ext uri="{FF2B5EF4-FFF2-40B4-BE49-F238E27FC236}">
                <a16:creationId xmlns:a16="http://schemas.microsoft.com/office/drawing/2014/main" id="{2B6EF665-A6BE-4EF4-B653-9283732594DE}"/>
              </a:ext>
            </a:extLst>
          </p:cNvPr>
          <p:cNvGraphicFramePr/>
          <p:nvPr>
            <p:extLst>
              <p:ext uri="{D42A27DB-BD31-4B8C-83A1-F6EECF244321}">
                <p14:modId xmlns:p14="http://schemas.microsoft.com/office/powerpoint/2010/main" val="1538496493"/>
              </p:ext>
            </p:extLst>
          </p:nvPr>
        </p:nvGraphicFramePr>
        <p:xfrm>
          <a:off x="2052351" y="1928313"/>
          <a:ext cx="4848434" cy="718410"/>
        </p:xfrm>
        <a:graphic>
          <a:graphicData uri="http://schemas.openxmlformats.org/drawingml/2006/chart">
            <c:chart xmlns:c="http://schemas.openxmlformats.org/drawingml/2006/chart" xmlns:r="http://schemas.openxmlformats.org/officeDocument/2006/relationships" r:id="rId2"/>
          </a:graphicData>
        </a:graphic>
      </p:graphicFrame>
      <p:grpSp>
        <p:nvGrpSpPr>
          <p:cNvPr id="8" name="Group 7">
            <a:extLst>
              <a:ext uri="{FF2B5EF4-FFF2-40B4-BE49-F238E27FC236}">
                <a16:creationId xmlns:a16="http://schemas.microsoft.com/office/drawing/2014/main" id="{A014E92C-DAAC-4139-952F-D3613A37681A}"/>
              </a:ext>
            </a:extLst>
          </p:cNvPr>
          <p:cNvGrpSpPr/>
          <p:nvPr/>
        </p:nvGrpSpPr>
        <p:grpSpPr>
          <a:xfrm>
            <a:off x="361204" y="1928314"/>
            <a:ext cx="1299629" cy="718413"/>
            <a:chOff x="359704" y="1907565"/>
            <a:chExt cx="1947208" cy="968197"/>
          </a:xfrm>
        </p:grpSpPr>
        <p:sp>
          <p:nvSpPr>
            <p:cNvPr id="5" name="TextBox 4">
              <a:extLst>
                <a:ext uri="{FF2B5EF4-FFF2-40B4-BE49-F238E27FC236}">
                  <a16:creationId xmlns:a16="http://schemas.microsoft.com/office/drawing/2014/main" id="{936DEBE1-E570-48B5-A237-25F21B502AB3}"/>
                </a:ext>
              </a:extLst>
            </p:cNvPr>
            <p:cNvSpPr txBox="1"/>
            <p:nvPr/>
          </p:nvSpPr>
          <p:spPr>
            <a:xfrm>
              <a:off x="360460" y="1907565"/>
              <a:ext cx="1946452" cy="384146"/>
            </a:xfrm>
            <a:prstGeom prst="rect">
              <a:avLst/>
            </a:prstGeom>
            <a:noFill/>
          </p:spPr>
          <p:txBody>
            <a:bodyPr wrap="square" lIns="0" tIns="0" rIns="0" bIns="0" rtlCol="0" anchor="b">
              <a:norm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sp>
          <p:nvSpPr>
            <p:cNvPr id="7" name="ee4pContent4">
              <a:extLst>
                <a:ext uri="{FF2B5EF4-FFF2-40B4-BE49-F238E27FC236}">
                  <a16:creationId xmlns:a16="http://schemas.microsoft.com/office/drawing/2014/main" id="{3867CB39-79D8-42C8-9DD2-2CA07827F25E}"/>
                </a:ext>
              </a:extLst>
            </p:cNvPr>
            <p:cNvSpPr txBox="1"/>
            <p:nvPr/>
          </p:nvSpPr>
          <p:spPr>
            <a:xfrm>
              <a:off x="359704" y="2376089"/>
              <a:ext cx="1946450" cy="49967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sp>
          <p:nvSpPr>
            <p:cNvPr id="6" name="Rectangle 5">
              <a:extLst>
                <a:ext uri="{FF2B5EF4-FFF2-40B4-BE49-F238E27FC236}">
                  <a16:creationId xmlns:a16="http://schemas.microsoft.com/office/drawing/2014/main" id="{D2AC6742-C641-4CCE-81A1-444F9506D920}"/>
                </a:ext>
              </a:extLst>
            </p:cNvPr>
            <p:cNvSpPr/>
            <p:nvPr/>
          </p:nvSpPr>
          <p:spPr>
            <a:xfrm>
              <a:off x="360458" y="2327267"/>
              <a:ext cx="743999" cy="255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cxnSp>
        <p:nvCxnSpPr>
          <p:cNvPr id="9" name="Straight Connector 8">
            <a:extLst>
              <a:ext uri="{FF2B5EF4-FFF2-40B4-BE49-F238E27FC236}">
                <a16:creationId xmlns:a16="http://schemas.microsoft.com/office/drawing/2014/main" id="{F12507C5-E5FA-4AEC-9858-2700E6228FAF}"/>
              </a:ext>
            </a:extLst>
          </p:cNvPr>
          <p:cNvCxnSpPr>
            <a:cxnSpLocks/>
          </p:cNvCxnSpPr>
          <p:nvPr/>
        </p:nvCxnSpPr>
        <p:spPr>
          <a:xfrm>
            <a:off x="1768421" y="1928315"/>
            <a:ext cx="0" cy="718413"/>
          </a:xfrm>
          <a:prstGeom prst="line">
            <a:avLst/>
          </a:prstGeom>
        </p:spPr>
        <p:style>
          <a:lnRef idx="1">
            <a:schemeClr val="accent1"/>
          </a:lnRef>
          <a:fillRef idx="0">
            <a:schemeClr val="accent1"/>
          </a:fillRef>
          <a:effectRef idx="0">
            <a:schemeClr val="accent1"/>
          </a:effectRef>
          <a:fontRef idx="minor">
            <a:schemeClr val="tx1"/>
          </a:fontRef>
        </p:style>
      </p:cxnSp>
      <p:sp>
        <p:nvSpPr>
          <p:cNvPr id="11" name="Isosceles Triangle 10">
            <a:extLst>
              <a:ext uri="{FF2B5EF4-FFF2-40B4-BE49-F238E27FC236}">
                <a16:creationId xmlns:a16="http://schemas.microsoft.com/office/drawing/2014/main" id="{EFDDDDFB-C0E1-43C0-B52C-F89E1716DBCB}"/>
              </a:ext>
            </a:extLst>
          </p:cNvPr>
          <p:cNvSpPr/>
          <p:nvPr/>
        </p:nvSpPr>
        <p:spPr>
          <a:xfrm rot="5400000">
            <a:off x="1732781" y="2221901"/>
            <a:ext cx="217572" cy="131243"/>
          </a:xfrm>
          <a:prstGeom prst="triangl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74" name="Rectangle 73">
            <a:extLst>
              <a:ext uri="{FF2B5EF4-FFF2-40B4-BE49-F238E27FC236}">
                <a16:creationId xmlns:a16="http://schemas.microsoft.com/office/drawing/2014/main" id="{26A68510-5C1B-4BEB-8BC2-52984A3D2BC7}"/>
              </a:ext>
            </a:extLst>
          </p:cNvPr>
          <p:cNvSpPr/>
          <p:nvPr/>
        </p:nvSpPr>
        <p:spPr>
          <a:xfrm>
            <a:off x="269778" y="2886863"/>
            <a:ext cx="6877782" cy="8822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aphicFrame>
        <p:nvGraphicFramePr>
          <p:cNvPr id="75" name="Chart 74">
            <a:extLst>
              <a:ext uri="{FF2B5EF4-FFF2-40B4-BE49-F238E27FC236}">
                <a16:creationId xmlns:a16="http://schemas.microsoft.com/office/drawing/2014/main" id="{C8CB7772-8DA8-488E-BA3F-4E87CA71669F}"/>
              </a:ext>
            </a:extLst>
          </p:cNvPr>
          <p:cNvGraphicFramePr/>
          <p:nvPr>
            <p:extLst>
              <p:ext uri="{D42A27DB-BD31-4B8C-83A1-F6EECF244321}">
                <p14:modId xmlns:p14="http://schemas.microsoft.com/office/powerpoint/2010/main" val="3737276318"/>
              </p:ext>
            </p:extLst>
          </p:nvPr>
        </p:nvGraphicFramePr>
        <p:xfrm>
          <a:off x="2052351" y="2968788"/>
          <a:ext cx="4848434" cy="718410"/>
        </p:xfrm>
        <a:graphic>
          <a:graphicData uri="http://schemas.openxmlformats.org/drawingml/2006/chart">
            <c:chart xmlns:c="http://schemas.openxmlformats.org/drawingml/2006/chart" xmlns:r="http://schemas.openxmlformats.org/officeDocument/2006/relationships" r:id="rId3"/>
          </a:graphicData>
        </a:graphic>
      </p:graphicFrame>
      <p:grpSp>
        <p:nvGrpSpPr>
          <p:cNvPr id="76" name="Group 75">
            <a:extLst>
              <a:ext uri="{FF2B5EF4-FFF2-40B4-BE49-F238E27FC236}">
                <a16:creationId xmlns:a16="http://schemas.microsoft.com/office/drawing/2014/main" id="{98517287-5C37-4A74-AC71-202A5978B0AD}"/>
              </a:ext>
            </a:extLst>
          </p:cNvPr>
          <p:cNvGrpSpPr/>
          <p:nvPr/>
        </p:nvGrpSpPr>
        <p:grpSpPr>
          <a:xfrm>
            <a:off x="361204" y="2968789"/>
            <a:ext cx="1299629" cy="718413"/>
            <a:chOff x="359704" y="1907565"/>
            <a:chExt cx="1947208" cy="968197"/>
          </a:xfrm>
        </p:grpSpPr>
        <p:sp>
          <p:nvSpPr>
            <p:cNvPr id="79" name="TextBox 78">
              <a:extLst>
                <a:ext uri="{FF2B5EF4-FFF2-40B4-BE49-F238E27FC236}">
                  <a16:creationId xmlns:a16="http://schemas.microsoft.com/office/drawing/2014/main" id="{FC26145B-1B5F-47B9-A8AC-1D67E2161704}"/>
                </a:ext>
              </a:extLst>
            </p:cNvPr>
            <p:cNvSpPr txBox="1"/>
            <p:nvPr/>
          </p:nvSpPr>
          <p:spPr>
            <a:xfrm>
              <a:off x="360460" y="1907565"/>
              <a:ext cx="1946452" cy="384146"/>
            </a:xfrm>
            <a:prstGeom prst="rect">
              <a:avLst/>
            </a:prstGeom>
            <a:noFill/>
          </p:spPr>
          <p:txBody>
            <a:bodyPr wrap="square" lIns="0" tIns="0" rIns="0" bIns="0" rtlCol="0" anchor="b">
              <a:norm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sp>
          <p:nvSpPr>
            <p:cNvPr id="80" name="ee4pContent4">
              <a:extLst>
                <a:ext uri="{FF2B5EF4-FFF2-40B4-BE49-F238E27FC236}">
                  <a16:creationId xmlns:a16="http://schemas.microsoft.com/office/drawing/2014/main" id="{24DC0C34-ACD3-40E7-A622-6946A35BB64F}"/>
                </a:ext>
              </a:extLst>
            </p:cNvPr>
            <p:cNvSpPr txBox="1"/>
            <p:nvPr/>
          </p:nvSpPr>
          <p:spPr>
            <a:xfrm>
              <a:off x="359704" y="2376089"/>
              <a:ext cx="1946450" cy="49967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sp>
          <p:nvSpPr>
            <p:cNvPr id="81" name="Rectangle 80">
              <a:extLst>
                <a:ext uri="{FF2B5EF4-FFF2-40B4-BE49-F238E27FC236}">
                  <a16:creationId xmlns:a16="http://schemas.microsoft.com/office/drawing/2014/main" id="{C64635BA-1EFF-48A2-965B-8178089E2277}"/>
                </a:ext>
              </a:extLst>
            </p:cNvPr>
            <p:cNvSpPr/>
            <p:nvPr/>
          </p:nvSpPr>
          <p:spPr>
            <a:xfrm>
              <a:off x="360458" y="2327267"/>
              <a:ext cx="743999" cy="255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cxnSp>
        <p:nvCxnSpPr>
          <p:cNvPr id="77" name="Straight Connector 76">
            <a:extLst>
              <a:ext uri="{FF2B5EF4-FFF2-40B4-BE49-F238E27FC236}">
                <a16:creationId xmlns:a16="http://schemas.microsoft.com/office/drawing/2014/main" id="{A29BDC1B-5183-463B-B190-58964C0374FF}"/>
              </a:ext>
            </a:extLst>
          </p:cNvPr>
          <p:cNvCxnSpPr>
            <a:cxnSpLocks/>
          </p:cNvCxnSpPr>
          <p:nvPr/>
        </p:nvCxnSpPr>
        <p:spPr>
          <a:xfrm>
            <a:off x="1768421" y="2968791"/>
            <a:ext cx="0" cy="718413"/>
          </a:xfrm>
          <a:prstGeom prst="line">
            <a:avLst/>
          </a:prstGeom>
        </p:spPr>
        <p:style>
          <a:lnRef idx="1">
            <a:schemeClr val="accent1"/>
          </a:lnRef>
          <a:fillRef idx="0">
            <a:schemeClr val="accent1"/>
          </a:fillRef>
          <a:effectRef idx="0">
            <a:schemeClr val="accent1"/>
          </a:effectRef>
          <a:fontRef idx="minor">
            <a:schemeClr val="tx1"/>
          </a:fontRef>
        </p:style>
      </p:cxnSp>
      <p:sp>
        <p:nvSpPr>
          <p:cNvPr id="78" name="Isosceles Triangle 77">
            <a:extLst>
              <a:ext uri="{FF2B5EF4-FFF2-40B4-BE49-F238E27FC236}">
                <a16:creationId xmlns:a16="http://schemas.microsoft.com/office/drawing/2014/main" id="{37D1DBDD-1820-4A07-80E7-60B3D89523BD}"/>
              </a:ext>
            </a:extLst>
          </p:cNvPr>
          <p:cNvSpPr/>
          <p:nvPr/>
        </p:nvSpPr>
        <p:spPr>
          <a:xfrm rot="5400000">
            <a:off x="1732781" y="3262376"/>
            <a:ext cx="217572" cy="131243"/>
          </a:xfrm>
          <a:prstGeom prst="triangl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83" name="Rectangle 82">
            <a:extLst>
              <a:ext uri="{FF2B5EF4-FFF2-40B4-BE49-F238E27FC236}">
                <a16:creationId xmlns:a16="http://schemas.microsoft.com/office/drawing/2014/main" id="{5FC65C44-E953-403F-B152-EC8F3CF02DFB}"/>
              </a:ext>
            </a:extLst>
          </p:cNvPr>
          <p:cNvSpPr/>
          <p:nvPr/>
        </p:nvSpPr>
        <p:spPr>
          <a:xfrm>
            <a:off x="269778" y="3927338"/>
            <a:ext cx="6877782" cy="8822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aphicFrame>
        <p:nvGraphicFramePr>
          <p:cNvPr id="84" name="Chart 83">
            <a:extLst>
              <a:ext uri="{FF2B5EF4-FFF2-40B4-BE49-F238E27FC236}">
                <a16:creationId xmlns:a16="http://schemas.microsoft.com/office/drawing/2014/main" id="{FB37B322-2417-4148-91D9-0D151200103E}"/>
              </a:ext>
            </a:extLst>
          </p:cNvPr>
          <p:cNvGraphicFramePr/>
          <p:nvPr>
            <p:extLst>
              <p:ext uri="{D42A27DB-BD31-4B8C-83A1-F6EECF244321}">
                <p14:modId xmlns:p14="http://schemas.microsoft.com/office/powerpoint/2010/main" val="3801321688"/>
              </p:ext>
            </p:extLst>
          </p:nvPr>
        </p:nvGraphicFramePr>
        <p:xfrm>
          <a:off x="2052351" y="4009263"/>
          <a:ext cx="4848434" cy="718410"/>
        </p:xfrm>
        <a:graphic>
          <a:graphicData uri="http://schemas.openxmlformats.org/drawingml/2006/chart">
            <c:chart xmlns:c="http://schemas.openxmlformats.org/drawingml/2006/chart" xmlns:r="http://schemas.openxmlformats.org/officeDocument/2006/relationships" r:id="rId4"/>
          </a:graphicData>
        </a:graphic>
      </p:graphicFrame>
      <p:grpSp>
        <p:nvGrpSpPr>
          <p:cNvPr id="85" name="Group 84">
            <a:extLst>
              <a:ext uri="{FF2B5EF4-FFF2-40B4-BE49-F238E27FC236}">
                <a16:creationId xmlns:a16="http://schemas.microsoft.com/office/drawing/2014/main" id="{1007EB3A-22EC-4EC8-8CAA-B46A117FE846}"/>
              </a:ext>
            </a:extLst>
          </p:cNvPr>
          <p:cNvGrpSpPr/>
          <p:nvPr/>
        </p:nvGrpSpPr>
        <p:grpSpPr>
          <a:xfrm>
            <a:off x="361204" y="4009265"/>
            <a:ext cx="1299629" cy="718413"/>
            <a:chOff x="359704" y="1907565"/>
            <a:chExt cx="1947208" cy="968197"/>
          </a:xfrm>
        </p:grpSpPr>
        <p:sp>
          <p:nvSpPr>
            <p:cNvPr id="88" name="TextBox 87">
              <a:extLst>
                <a:ext uri="{FF2B5EF4-FFF2-40B4-BE49-F238E27FC236}">
                  <a16:creationId xmlns:a16="http://schemas.microsoft.com/office/drawing/2014/main" id="{2DC01E71-F7EF-4AF6-84E9-048E3BFC91E1}"/>
                </a:ext>
              </a:extLst>
            </p:cNvPr>
            <p:cNvSpPr txBox="1"/>
            <p:nvPr/>
          </p:nvSpPr>
          <p:spPr>
            <a:xfrm>
              <a:off x="360460" y="1907565"/>
              <a:ext cx="1946452" cy="384146"/>
            </a:xfrm>
            <a:prstGeom prst="rect">
              <a:avLst/>
            </a:prstGeom>
            <a:noFill/>
          </p:spPr>
          <p:txBody>
            <a:bodyPr wrap="square" lIns="0" tIns="0" rIns="0" bIns="0" rtlCol="0" anchor="b">
              <a:norm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sp>
          <p:nvSpPr>
            <p:cNvPr id="89" name="ee4pContent4">
              <a:extLst>
                <a:ext uri="{FF2B5EF4-FFF2-40B4-BE49-F238E27FC236}">
                  <a16:creationId xmlns:a16="http://schemas.microsoft.com/office/drawing/2014/main" id="{4AB5E7AF-A429-480A-922C-169D3E524B63}"/>
                </a:ext>
              </a:extLst>
            </p:cNvPr>
            <p:cNvSpPr txBox="1"/>
            <p:nvPr/>
          </p:nvSpPr>
          <p:spPr>
            <a:xfrm>
              <a:off x="359704" y="2376089"/>
              <a:ext cx="1946450" cy="49967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sp>
          <p:nvSpPr>
            <p:cNvPr id="90" name="Rectangle 89">
              <a:extLst>
                <a:ext uri="{FF2B5EF4-FFF2-40B4-BE49-F238E27FC236}">
                  <a16:creationId xmlns:a16="http://schemas.microsoft.com/office/drawing/2014/main" id="{08A5E4F3-7EA3-4777-A3BA-54336E6A49FC}"/>
                </a:ext>
              </a:extLst>
            </p:cNvPr>
            <p:cNvSpPr/>
            <p:nvPr/>
          </p:nvSpPr>
          <p:spPr>
            <a:xfrm>
              <a:off x="360458" y="2327267"/>
              <a:ext cx="743999" cy="255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cxnSp>
        <p:nvCxnSpPr>
          <p:cNvPr id="86" name="Straight Connector 85">
            <a:extLst>
              <a:ext uri="{FF2B5EF4-FFF2-40B4-BE49-F238E27FC236}">
                <a16:creationId xmlns:a16="http://schemas.microsoft.com/office/drawing/2014/main" id="{216D80B9-174E-4BA5-858C-684B40741840}"/>
              </a:ext>
            </a:extLst>
          </p:cNvPr>
          <p:cNvCxnSpPr>
            <a:cxnSpLocks/>
          </p:cNvCxnSpPr>
          <p:nvPr/>
        </p:nvCxnSpPr>
        <p:spPr>
          <a:xfrm>
            <a:off x="1768421" y="4009266"/>
            <a:ext cx="0" cy="718413"/>
          </a:xfrm>
          <a:prstGeom prst="line">
            <a:avLst/>
          </a:prstGeom>
        </p:spPr>
        <p:style>
          <a:lnRef idx="1">
            <a:schemeClr val="accent1"/>
          </a:lnRef>
          <a:fillRef idx="0">
            <a:schemeClr val="accent1"/>
          </a:fillRef>
          <a:effectRef idx="0">
            <a:schemeClr val="accent1"/>
          </a:effectRef>
          <a:fontRef idx="minor">
            <a:schemeClr val="tx1"/>
          </a:fontRef>
        </p:style>
      </p:cxnSp>
      <p:sp>
        <p:nvSpPr>
          <p:cNvPr id="87" name="Isosceles Triangle 86">
            <a:extLst>
              <a:ext uri="{FF2B5EF4-FFF2-40B4-BE49-F238E27FC236}">
                <a16:creationId xmlns:a16="http://schemas.microsoft.com/office/drawing/2014/main" id="{47871AD5-3680-4A09-ACEC-A5A676743D80}"/>
              </a:ext>
            </a:extLst>
          </p:cNvPr>
          <p:cNvSpPr/>
          <p:nvPr/>
        </p:nvSpPr>
        <p:spPr>
          <a:xfrm rot="5400000">
            <a:off x="1732781" y="4302851"/>
            <a:ext cx="217572" cy="131243"/>
          </a:xfrm>
          <a:prstGeom prst="triangl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92" name="Rectangle 91">
            <a:extLst>
              <a:ext uri="{FF2B5EF4-FFF2-40B4-BE49-F238E27FC236}">
                <a16:creationId xmlns:a16="http://schemas.microsoft.com/office/drawing/2014/main" id="{AB8530D1-C66D-4548-B498-0E0956C234BC}"/>
              </a:ext>
            </a:extLst>
          </p:cNvPr>
          <p:cNvSpPr/>
          <p:nvPr/>
        </p:nvSpPr>
        <p:spPr>
          <a:xfrm>
            <a:off x="269778" y="4967813"/>
            <a:ext cx="6877782" cy="8822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aphicFrame>
        <p:nvGraphicFramePr>
          <p:cNvPr id="93" name="Chart 92">
            <a:extLst>
              <a:ext uri="{FF2B5EF4-FFF2-40B4-BE49-F238E27FC236}">
                <a16:creationId xmlns:a16="http://schemas.microsoft.com/office/drawing/2014/main" id="{75A6F391-7C71-4C1F-868A-4325EA025BBA}"/>
              </a:ext>
            </a:extLst>
          </p:cNvPr>
          <p:cNvGraphicFramePr/>
          <p:nvPr>
            <p:extLst>
              <p:ext uri="{D42A27DB-BD31-4B8C-83A1-F6EECF244321}">
                <p14:modId xmlns:p14="http://schemas.microsoft.com/office/powerpoint/2010/main" val="855383175"/>
              </p:ext>
            </p:extLst>
          </p:nvPr>
        </p:nvGraphicFramePr>
        <p:xfrm>
          <a:off x="2052351" y="5049739"/>
          <a:ext cx="4848434" cy="718410"/>
        </p:xfrm>
        <a:graphic>
          <a:graphicData uri="http://schemas.openxmlformats.org/drawingml/2006/chart">
            <c:chart xmlns:c="http://schemas.openxmlformats.org/drawingml/2006/chart" xmlns:r="http://schemas.openxmlformats.org/officeDocument/2006/relationships" r:id="rId5"/>
          </a:graphicData>
        </a:graphic>
      </p:graphicFrame>
      <p:grpSp>
        <p:nvGrpSpPr>
          <p:cNvPr id="94" name="Group 93">
            <a:extLst>
              <a:ext uri="{FF2B5EF4-FFF2-40B4-BE49-F238E27FC236}">
                <a16:creationId xmlns:a16="http://schemas.microsoft.com/office/drawing/2014/main" id="{325024ED-369F-430D-9FEB-5E3636028B83}"/>
              </a:ext>
            </a:extLst>
          </p:cNvPr>
          <p:cNvGrpSpPr/>
          <p:nvPr/>
        </p:nvGrpSpPr>
        <p:grpSpPr>
          <a:xfrm>
            <a:off x="361204" y="5049740"/>
            <a:ext cx="1299629" cy="718413"/>
            <a:chOff x="359704" y="1907565"/>
            <a:chExt cx="1947208" cy="968197"/>
          </a:xfrm>
        </p:grpSpPr>
        <p:sp>
          <p:nvSpPr>
            <p:cNvPr id="97" name="TextBox 96">
              <a:extLst>
                <a:ext uri="{FF2B5EF4-FFF2-40B4-BE49-F238E27FC236}">
                  <a16:creationId xmlns:a16="http://schemas.microsoft.com/office/drawing/2014/main" id="{90477280-3739-42B2-9550-64F4F0F62A33}"/>
                </a:ext>
              </a:extLst>
            </p:cNvPr>
            <p:cNvSpPr txBox="1"/>
            <p:nvPr/>
          </p:nvSpPr>
          <p:spPr>
            <a:xfrm>
              <a:off x="360460" y="1907565"/>
              <a:ext cx="1946452" cy="384146"/>
            </a:xfrm>
            <a:prstGeom prst="rect">
              <a:avLst/>
            </a:prstGeom>
            <a:noFill/>
          </p:spPr>
          <p:txBody>
            <a:bodyPr wrap="square" lIns="0" tIns="0" rIns="0" bIns="0" rtlCol="0" anchor="b">
              <a:normAutofit/>
            </a:bodyPr>
            <a:lstStyle/>
            <a:p>
              <a:r>
                <a:rPr lang="en-US" sz="1100" b="1" dirty="0">
                  <a:solidFill>
                    <a:schemeClr val="accent1"/>
                  </a:solidFill>
                  <a:latin typeface="+mj-lt"/>
                </a:rPr>
                <a:t>Chart Title</a:t>
              </a:r>
              <a:endParaRPr lang="en-PH" sz="1100" b="1" dirty="0">
                <a:solidFill>
                  <a:schemeClr val="accent1"/>
                </a:solidFill>
                <a:latin typeface="+mj-lt"/>
              </a:endParaRPr>
            </a:p>
          </p:txBody>
        </p:sp>
        <p:sp>
          <p:nvSpPr>
            <p:cNvPr id="98" name="ee4pContent4">
              <a:extLst>
                <a:ext uri="{FF2B5EF4-FFF2-40B4-BE49-F238E27FC236}">
                  <a16:creationId xmlns:a16="http://schemas.microsoft.com/office/drawing/2014/main" id="{4A57BBFB-2E79-41AB-93BD-ECA0F81E5179}"/>
                </a:ext>
              </a:extLst>
            </p:cNvPr>
            <p:cNvSpPr txBox="1"/>
            <p:nvPr/>
          </p:nvSpPr>
          <p:spPr>
            <a:xfrm>
              <a:off x="359704" y="2376089"/>
              <a:ext cx="1946450" cy="49967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a:t>
              </a:r>
              <a:endParaRPr lang="en-PH" sz="900" dirty="0">
                <a:solidFill>
                  <a:schemeClr val="tx1"/>
                </a:solidFill>
                <a:latin typeface="+mn-lt"/>
              </a:endParaRPr>
            </a:p>
          </p:txBody>
        </p:sp>
        <p:sp>
          <p:nvSpPr>
            <p:cNvPr id="99" name="Rectangle 98">
              <a:extLst>
                <a:ext uri="{FF2B5EF4-FFF2-40B4-BE49-F238E27FC236}">
                  <a16:creationId xmlns:a16="http://schemas.microsoft.com/office/drawing/2014/main" id="{CDB2F8E4-BC59-4BA6-AC04-E62B71B30A2D}"/>
                </a:ext>
              </a:extLst>
            </p:cNvPr>
            <p:cNvSpPr/>
            <p:nvPr/>
          </p:nvSpPr>
          <p:spPr>
            <a:xfrm>
              <a:off x="360458" y="2327267"/>
              <a:ext cx="743999" cy="255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cxnSp>
        <p:nvCxnSpPr>
          <p:cNvPr id="95" name="Straight Connector 94">
            <a:extLst>
              <a:ext uri="{FF2B5EF4-FFF2-40B4-BE49-F238E27FC236}">
                <a16:creationId xmlns:a16="http://schemas.microsoft.com/office/drawing/2014/main" id="{C1ECCE49-D5AC-401E-B239-7FBA46EBC055}"/>
              </a:ext>
            </a:extLst>
          </p:cNvPr>
          <p:cNvCxnSpPr>
            <a:cxnSpLocks/>
          </p:cNvCxnSpPr>
          <p:nvPr/>
        </p:nvCxnSpPr>
        <p:spPr>
          <a:xfrm>
            <a:off x="1768421" y="5049741"/>
            <a:ext cx="0" cy="718413"/>
          </a:xfrm>
          <a:prstGeom prst="line">
            <a:avLst/>
          </a:prstGeom>
        </p:spPr>
        <p:style>
          <a:lnRef idx="1">
            <a:schemeClr val="accent1"/>
          </a:lnRef>
          <a:fillRef idx="0">
            <a:schemeClr val="accent1"/>
          </a:fillRef>
          <a:effectRef idx="0">
            <a:schemeClr val="accent1"/>
          </a:effectRef>
          <a:fontRef idx="minor">
            <a:schemeClr val="tx1"/>
          </a:fontRef>
        </p:style>
      </p:cxnSp>
      <p:sp>
        <p:nvSpPr>
          <p:cNvPr id="96" name="Isosceles Triangle 95">
            <a:extLst>
              <a:ext uri="{FF2B5EF4-FFF2-40B4-BE49-F238E27FC236}">
                <a16:creationId xmlns:a16="http://schemas.microsoft.com/office/drawing/2014/main" id="{6258E659-0545-48ED-B1B4-CDB915F6A97B}"/>
              </a:ext>
            </a:extLst>
          </p:cNvPr>
          <p:cNvSpPr/>
          <p:nvPr/>
        </p:nvSpPr>
        <p:spPr>
          <a:xfrm rot="5400000">
            <a:off x="1732781" y="5343327"/>
            <a:ext cx="217572" cy="131243"/>
          </a:xfrm>
          <a:prstGeom prst="triangl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100" name="Group 99">
            <a:extLst>
              <a:ext uri="{FF2B5EF4-FFF2-40B4-BE49-F238E27FC236}">
                <a16:creationId xmlns:a16="http://schemas.microsoft.com/office/drawing/2014/main" id="{C8989C4B-EB82-44F0-868D-0909CB554B54}"/>
              </a:ext>
            </a:extLst>
          </p:cNvPr>
          <p:cNvGrpSpPr/>
          <p:nvPr/>
        </p:nvGrpSpPr>
        <p:grpSpPr>
          <a:xfrm>
            <a:off x="7238986" y="1845186"/>
            <a:ext cx="1606796" cy="882260"/>
            <a:chOff x="9227219" y="3688716"/>
            <a:chExt cx="2599943" cy="1087637"/>
          </a:xfrm>
        </p:grpSpPr>
        <p:sp>
          <p:nvSpPr>
            <p:cNvPr id="101" name="TextBox 100">
              <a:extLst>
                <a:ext uri="{FF2B5EF4-FFF2-40B4-BE49-F238E27FC236}">
                  <a16:creationId xmlns:a16="http://schemas.microsoft.com/office/drawing/2014/main" id="{337E860C-8007-4D3A-9BF7-B11C39979068}"/>
                </a:ext>
              </a:extLst>
            </p:cNvPr>
            <p:cNvSpPr txBox="1"/>
            <p:nvPr/>
          </p:nvSpPr>
          <p:spPr>
            <a:xfrm>
              <a:off x="9227219" y="4232534"/>
              <a:ext cx="2599943" cy="543819"/>
            </a:xfrm>
            <a:prstGeom prst="rect">
              <a:avLst/>
            </a:prstGeom>
            <a:noFill/>
          </p:spPr>
          <p:txBody>
            <a:bodyPr wrap="square" lIns="0" tIns="0" rIns="0" bIns="0" rtlCol="0">
              <a:noAutofit/>
            </a:bodyPr>
            <a:lstStyle/>
            <a:p>
              <a:r>
                <a:rPr lang="en-US" sz="900" dirty="0"/>
                <a:t>Lorem ipsum dolor sit amet, consectetur adipiscing elit. </a:t>
              </a:r>
              <a:endParaRPr lang="en-PH" sz="900" dirty="0"/>
            </a:p>
          </p:txBody>
        </p:sp>
        <p:sp>
          <p:nvSpPr>
            <p:cNvPr id="102" name="TextBox 101">
              <a:extLst>
                <a:ext uri="{FF2B5EF4-FFF2-40B4-BE49-F238E27FC236}">
                  <a16:creationId xmlns:a16="http://schemas.microsoft.com/office/drawing/2014/main" id="{97080532-5437-4A33-8FB3-F8A1B168EAE5}"/>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1400" b="1" dirty="0">
                  <a:solidFill>
                    <a:schemeClr val="accent4"/>
                  </a:solidFill>
                  <a:latin typeface="+mj-lt"/>
                </a:rPr>
                <a:t>XXX</a:t>
              </a:r>
              <a:endParaRPr lang="en-PH" sz="1400" b="1" dirty="0">
                <a:solidFill>
                  <a:schemeClr val="accent4"/>
                </a:solidFill>
                <a:latin typeface="+mj-lt"/>
              </a:endParaRPr>
            </a:p>
          </p:txBody>
        </p:sp>
      </p:grpSp>
      <p:grpSp>
        <p:nvGrpSpPr>
          <p:cNvPr id="106" name="Group 105">
            <a:extLst>
              <a:ext uri="{FF2B5EF4-FFF2-40B4-BE49-F238E27FC236}">
                <a16:creationId xmlns:a16="http://schemas.microsoft.com/office/drawing/2014/main" id="{74A61E64-F9D7-43E7-86DD-FF8449851806}"/>
              </a:ext>
            </a:extLst>
          </p:cNvPr>
          <p:cNvGrpSpPr/>
          <p:nvPr/>
        </p:nvGrpSpPr>
        <p:grpSpPr>
          <a:xfrm>
            <a:off x="7238986" y="2886063"/>
            <a:ext cx="1606796" cy="882260"/>
            <a:chOff x="9227219" y="3688716"/>
            <a:chExt cx="2599943" cy="1087637"/>
          </a:xfrm>
        </p:grpSpPr>
        <p:sp>
          <p:nvSpPr>
            <p:cNvPr id="107" name="TextBox 106">
              <a:extLst>
                <a:ext uri="{FF2B5EF4-FFF2-40B4-BE49-F238E27FC236}">
                  <a16:creationId xmlns:a16="http://schemas.microsoft.com/office/drawing/2014/main" id="{705C876F-7332-4693-B67F-CE488D986D14}"/>
                </a:ext>
              </a:extLst>
            </p:cNvPr>
            <p:cNvSpPr txBox="1"/>
            <p:nvPr/>
          </p:nvSpPr>
          <p:spPr>
            <a:xfrm>
              <a:off x="9227219" y="4232534"/>
              <a:ext cx="2599943" cy="543819"/>
            </a:xfrm>
            <a:prstGeom prst="rect">
              <a:avLst/>
            </a:prstGeom>
            <a:noFill/>
          </p:spPr>
          <p:txBody>
            <a:bodyPr wrap="square" lIns="0" tIns="0" rIns="0" bIns="0" rtlCol="0">
              <a:noAutofit/>
            </a:bodyPr>
            <a:lstStyle/>
            <a:p>
              <a:r>
                <a:rPr lang="en-US" sz="900" dirty="0"/>
                <a:t>Lorem ipsum dolor sit amet, consectetur adipiscing elit. </a:t>
              </a:r>
              <a:endParaRPr lang="en-PH" sz="900" dirty="0"/>
            </a:p>
          </p:txBody>
        </p:sp>
        <p:sp>
          <p:nvSpPr>
            <p:cNvPr id="108" name="TextBox 107">
              <a:extLst>
                <a:ext uri="{FF2B5EF4-FFF2-40B4-BE49-F238E27FC236}">
                  <a16:creationId xmlns:a16="http://schemas.microsoft.com/office/drawing/2014/main" id="{3EDA8187-C997-4DC4-BD94-63955093E8F3}"/>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1400" b="1" dirty="0">
                  <a:solidFill>
                    <a:schemeClr val="accent4"/>
                  </a:solidFill>
                  <a:latin typeface="+mj-lt"/>
                </a:rPr>
                <a:t>XXX</a:t>
              </a:r>
              <a:endParaRPr lang="en-PH" sz="1400" b="1" dirty="0">
                <a:solidFill>
                  <a:schemeClr val="accent4"/>
                </a:solidFill>
                <a:latin typeface="+mj-lt"/>
              </a:endParaRPr>
            </a:p>
          </p:txBody>
        </p:sp>
      </p:grpSp>
      <p:grpSp>
        <p:nvGrpSpPr>
          <p:cNvPr id="109" name="Group 108">
            <a:extLst>
              <a:ext uri="{FF2B5EF4-FFF2-40B4-BE49-F238E27FC236}">
                <a16:creationId xmlns:a16="http://schemas.microsoft.com/office/drawing/2014/main" id="{E93ED2B4-56B7-4DFC-8231-3BCA19ECB2BE}"/>
              </a:ext>
            </a:extLst>
          </p:cNvPr>
          <p:cNvGrpSpPr/>
          <p:nvPr/>
        </p:nvGrpSpPr>
        <p:grpSpPr>
          <a:xfrm>
            <a:off x="7238986" y="3926940"/>
            <a:ext cx="1606796" cy="882260"/>
            <a:chOff x="9227219" y="3688716"/>
            <a:chExt cx="2599943" cy="1087637"/>
          </a:xfrm>
        </p:grpSpPr>
        <p:sp>
          <p:nvSpPr>
            <p:cNvPr id="110" name="TextBox 109">
              <a:extLst>
                <a:ext uri="{FF2B5EF4-FFF2-40B4-BE49-F238E27FC236}">
                  <a16:creationId xmlns:a16="http://schemas.microsoft.com/office/drawing/2014/main" id="{BDA0D5BD-3CDD-4CB4-A32E-EC9384653CF0}"/>
                </a:ext>
              </a:extLst>
            </p:cNvPr>
            <p:cNvSpPr txBox="1"/>
            <p:nvPr/>
          </p:nvSpPr>
          <p:spPr>
            <a:xfrm>
              <a:off x="9227219" y="4232534"/>
              <a:ext cx="2599943" cy="543819"/>
            </a:xfrm>
            <a:prstGeom prst="rect">
              <a:avLst/>
            </a:prstGeom>
            <a:noFill/>
          </p:spPr>
          <p:txBody>
            <a:bodyPr wrap="square" lIns="0" tIns="0" rIns="0" bIns="0" rtlCol="0">
              <a:noAutofit/>
            </a:bodyPr>
            <a:lstStyle/>
            <a:p>
              <a:r>
                <a:rPr lang="en-US" sz="900" dirty="0"/>
                <a:t>Lorem ipsum dolor sit amet, consectetur adipiscing elit. </a:t>
              </a:r>
              <a:endParaRPr lang="en-PH" sz="900" dirty="0"/>
            </a:p>
          </p:txBody>
        </p:sp>
        <p:sp>
          <p:nvSpPr>
            <p:cNvPr id="111" name="TextBox 110">
              <a:extLst>
                <a:ext uri="{FF2B5EF4-FFF2-40B4-BE49-F238E27FC236}">
                  <a16:creationId xmlns:a16="http://schemas.microsoft.com/office/drawing/2014/main" id="{71BB26D1-D003-4EAE-AA7D-F13160ECBCD0}"/>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1400" b="1" dirty="0">
                  <a:solidFill>
                    <a:schemeClr val="accent4"/>
                  </a:solidFill>
                  <a:latin typeface="+mj-lt"/>
                </a:rPr>
                <a:t>XXX</a:t>
              </a:r>
              <a:endParaRPr lang="en-PH" sz="1400" b="1" dirty="0">
                <a:solidFill>
                  <a:schemeClr val="accent4"/>
                </a:solidFill>
                <a:latin typeface="+mj-lt"/>
              </a:endParaRPr>
            </a:p>
          </p:txBody>
        </p:sp>
      </p:grpSp>
      <p:grpSp>
        <p:nvGrpSpPr>
          <p:cNvPr id="112" name="Group 111">
            <a:extLst>
              <a:ext uri="{FF2B5EF4-FFF2-40B4-BE49-F238E27FC236}">
                <a16:creationId xmlns:a16="http://schemas.microsoft.com/office/drawing/2014/main" id="{0F37F6C5-5184-4DE4-86AF-A7B278507DF5}"/>
              </a:ext>
            </a:extLst>
          </p:cNvPr>
          <p:cNvGrpSpPr/>
          <p:nvPr/>
        </p:nvGrpSpPr>
        <p:grpSpPr>
          <a:xfrm>
            <a:off x="7238986" y="4967818"/>
            <a:ext cx="1606796" cy="882260"/>
            <a:chOff x="9227219" y="3688716"/>
            <a:chExt cx="2599943" cy="1087637"/>
          </a:xfrm>
        </p:grpSpPr>
        <p:sp>
          <p:nvSpPr>
            <p:cNvPr id="113" name="TextBox 112">
              <a:extLst>
                <a:ext uri="{FF2B5EF4-FFF2-40B4-BE49-F238E27FC236}">
                  <a16:creationId xmlns:a16="http://schemas.microsoft.com/office/drawing/2014/main" id="{1DC14F76-55CC-4A6A-A8AD-AC15214D818E}"/>
                </a:ext>
              </a:extLst>
            </p:cNvPr>
            <p:cNvSpPr txBox="1"/>
            <p:nvPr/>
          </p:nvSpPr>
          <p:spPr>
            <a:xfrm>
              <a:off x="9227219" y="4232534"/>
              <a:ext cx="2599943" cy="543819"/>
            </a:xfrm>
            <a:prstGeom prst="rect">
              <a:avLst/>
            </a:prstGeom>
            <a:noFill/>
          </p:spPr>
          <p:txBody>
            <a:bodyPr wrap="square" lIns="0" tIns="0" rIns="0" bIns="0" rtlCol="0">
              <a:noAutofit/>
            </a:bodyPr>
            <a:lstStyle/>
            <a:p>
              <a:r>
                <a:rPr lang="en-US" sz="900" dirty="0"/>
                <a:t>Lorem ipsum dolor sit amet, consectetur adipiscing elit. </a:t>
              </a:r>
              <a:endParaRPr lang="en-PH" sz="900" dirty="0"/>
            </a:p>
          </p:txBody>
        </p:sp>
        <p:sp>
          <p:nvSpPr>
            <p:cNvPr id="114" name="TextBox 113">
              <a:extLst>
                <a:ext uri="{FF2B5EF4-FFF2-40B4-BE49-F238E27FC236}">
                  <a16:creationId xmlns:a16="http://schemas.microsoft.com/office/drawing/2014/main" id="{F91AAC8E-09A4-491B-AF36-C1C5862CFF96}"/>
                </a:ext>
              </a:extLst>
            </p:cNvPr>
            <p:cNvSpPr txBox="1"/>
            <p:nvPr/>
          </p:nvSpPr>
          <p:spPr>
            <a:xfrm>
              <a:off x="9227219" y="3688716"/>
              <a:ext cx="2599943" cy="543818"/>
            </a:xfrm>
            <a:prstGeom prst="rect">
              <a:avLst/>
            </a:prstGeom>
            <a:noFill/>
          </p:spPr>
          <p:txBody>
            <a:bodyPr wrap="square" lIns="0" tIns="0" rIns="0" bIns="0" rtlCol="0" anchor="ctr">
              <a:normAutofit/>
            </a:bodyPr>
            <a:lstStyle/>
            <a:p>
              <a:r>
                <a:rPr lang="en-US" sz="1400" b="1" dirty="0">
                  <a:solidFill>
                    <a:schemeClr val="accent4"/>
                  </a:solidFill>
                  <a:latin typeface="+mj-lt"/>
                </a:rPr>
                <a:t>XXX</a:t>
              </a:r>
              <a:endParaRPr lang="en-PH" sz="1400" b="1" dirty="0">
                <a:solidFill>
                  <a:schemeClr val="accent4"/>
                </a:solidFill>
                <a:latin typeface="+mj-lt"/>
              </a:endParaRPr>
            </a:p>
          </p:txBody>
        </p:sp>
      </p:grpSp>
      <p:cxnSp>
        <p:nvCxnSpPr>
          <p:cNvPr id="15" name="Straight Connector 14">
            <a:extLst>
              <a:ext uri="{FF2B5EF4-FFF2-40B4-BE49-F238E27FC236}">
                <a16:creationId xmlns:a16="http://schemas.microsoft.com/office/drawing/2014/main" id="{AEC13CCE-C6BB-450F-85D0-87D5F39499A0}"/>
              </a:ext>
            </a:extLst>
          </p:cNvPr>
          <p:cNvCxnSpPr>
            <a:cxnSpLocks/>
          </p:cNvCxnSpPr>
          <p:nvPr/>
        </p:nvCxnSpPr>
        <p:spPr>
          <a:xfrm>
            <a:off x="274320" y="2807756"/>
            <a:ext cx="8473440"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6CB9D94-59AD-40D9-BCEC-598B1B285B9C}"/>
              </a:ext>
            </a:extLst>
          </p:cNvPr>
          <p:cNvCxnSpPr>
            <a:cxnSpLocks/>
          </p:cNvCxnSpPr>
          <p:nvPr/>
        </p:nvCxnSpPr>
        <p:spPr>
          <a:xfrm>
            <a:off x="274320" y="3848231"/>
            <a:ext cx="8473440"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E17F2F2B-49E2-4FF8-BC49-C90163FC54D8}"/>
              </a:ext>
            </a:extLst>
          </p:cNvPr>
          <p:cNvCxnSpPr>
            <a:cxnSpLocks/>
          </p:cNvCxnSpPr>
          <p:nvPr/>
        </p:nvCxnSpPr>
        <p:spPr>
          <a:xfrm>
            <a:off x="274320" y="4888707"/>
            <a:ext cx="8473440"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95415B6C-8EBE-4574-A662-354603FCFC88}"/>
              </a:ext>
            </a:extLst>
          </p:cNvPr>
          <p:cNvGrpSpPr/>
          <p:nvPr/>
        </p:nvGrpSpPr>
        <p:grpSpPr>
          <a:xfrm>
            <a:off x="272845" y="1319514"/>
            <a:ext cx="8572934" cy="226468"/>
            <a:chOff x="363795" y="1220318"/>
            <a:chExt cx="6593568" cy="370849"/>
          </a:xfrm>
        </p:grpSpPr>
        <p:sp>
          <p:nvSpPr>
            <p:cNvPr id="64" name="TextBox 63">
              <a:extLst>
                <a:ext uri="{FF2B5EF4-FFF2-40B4-BE49-F238E27FC236}">
                  <a16:creationId xmlns:a16="http://schemas.microsoft.com/office/drawing/2014/main" id="{29CB8CC7-39C2-45D2-8C50-224CC61FB641}"/>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65" name="Straight Connector 64">
              <a:extLst>
                <a:ext uri="{FF2B5EF4-FFF2-40B4-BE49-F238E27FC236}">
                  <a16:creationId xmlns:a16="http://schemas.microsoft.com/office/drawing/2014/main" id="{027512C7-2A30-4F15-A46E-9DB09CED0D4D}"/>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36119626"/>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3">
            <a:extLst>
              <a:ext uri="{FF2B5EF4-FFF2-40B4-BE49-F238E27FC236}">
                <a16:creationId xmlns:a16="http://schemas.microsoft.com/office/drawing/2014/main" id="{11D88191-2F83-40E6-B565-3FBE1AD87711}"/>
              </a:ext>
            </a:extLst>
          </p:cNvPr>
          <p:cNvGraphicFramePr>
            <a:graphicFrameLocks noGrp="1"/>
          </p:cNvGraphicFramePr>
          <p:nvPr>
            <p:extLst>
              <p:ext uri="{D42A27DB-BD31-4B8C-83A1-F6EECF244321}">
                <p14:modId xmlns:p14="http://schemas.microsoft.com/office/powerpoint/2010/main" val="3338316272"/>
              </p:ext>
            </p:extLst>
          </p:nvPr>
        </p:nvGraphicFramePr>
        <p:xfrm>
          <a:off x="299975" y="2334554"/>
          <a:ext cx="8536547" cy="2819341"/>
        </p:xfrm>
        <a:graphic>
          <a:graphicData uri="http://schemas.openxmlformats.org/drawingml/2006/table">
            <a:tbl>
              <a:tblPr firstRow="1" bandRow="1">
                <a:tableStyleId>{5C22544A-7EE6-4342-B048-85BDC9FD1C3A}</a:tableStyleId>
              </a:tblPr>
              <a:tblGrid>
                <a:gridCol w="1616143">
                  <a:extLst>
                    <a:ext uri="{9D8B030D-6E8A-4147-A177-3AD203B41FA5}">
                      <a16:colId xmlns:a16="http://schemas.microsoft.com/office/drawing/2014/main" val="1131512893"/>
                    </a:ext>
                  </a:extLst>
                </a:gridCol>
                <a:gridCol w="1730101">
                  <a:extLst>
                    <a:ext uri="{9D8B030D-6E8A-4147-A177-3AD203B41FA5}">
                      <a16:colId xmlns:a16="http://schemas.microsoft.com/office/drawing/2014/main" val="513458626"/>
                    </a:ext>
                  </a:extLst>
                </a:gridCol>
                <a:gridCol w="1730101">
                  <a:extLst>
                    <a:ext uri="{9D8B030D-6E8A-4147-A177-3AD203B41FA5}">
                      <a16:colId xmlns:a16="http://schemas.microsoft.com/office/drawing/2014/main" val="1546675198"/>
                    </a:ext>
                  </a:extLst>
                </a:gridCol>
                <a:gridCol w="1730101">
                  <a:extLst>
                    <a:ext uri="{9D8B030D-6E8A-4147-A177-3AD203B41FA5}">
                      <a16:colId xmlns:a16="http://schemas.microsoft.com/office/drawing/2014/main" val="837756420"/>
                    </a:ext>
                  </a:extLst>
                </a:gridCol>
                <a:gridCol w="1730101">
                  <a:extLst>
                    <a:ext uri="{9D8B030D-6E8A-4147-A177-3AD203B41FA5}">
                      <a16:colId xmlns:a16="http://schemas.microsoft.com/office/drawing/2014/main" val="1746519738"/>
                    </a:ext>
                  </a:extLst>
                </a:gridCol>
              </a:tblGrid>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63996664"/>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52774500"/>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23135687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606910959"/>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8910360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028140002"/>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12700"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noFill/>
                  </a:tcPr>
                </a:tc>
                <a:extLst>
                  <a:ext uri="{0D108BD9-81ED-4DB2-BD59-A6C34878D82A}">
                    <a16:rowId xmlns:a16="http://schemas.microsoft.com/office/drawing/2014/main" val="3771464742"/>
                  </a:ext>
                </a:extLst>
              </a:tr>
            </a:tbl>
          </a:graphicData>
        </a:graphic>
      </p:graphicFrame>
      <p:sp>
        <p:nvSpPr>
          <p:cNvPr id="3" name="Title 2">
            <a:extLst>
              <a:ext uri="{FF2B5EF4-FFF2-40B4-BE49-F238E27FC236}">
                <a16:creationId xmlns:a16="http://schemas.microsoft.com/office/drawing/2014/main" id="{E70AFBB8-4C4A-4621-9DB8-EE256B7CED04}"/>
              </a:ext>
            </a:extLst>
          </p:cNvPr>
          <p:cNvSpPr>
            <a:spLocks noGrp="1"/>
          </p:cNvSpPr>
          <p:nvPr>
            <p:ph type="title"/>
          </p:nvPr>
        </p:nvSpPr>
        <p:spPr/>
        <p:txBody>
          <a:bodyPr>
            <a:normAutofit/>
          </a:bodyPr>
          <a:lstStyle/>
          <a:p>
            <a:r>
              <a:rPr lang="en-US" b="1" dirty="0"/>
              <a:t>Four Horizontal Bar Charts</a:t>
            </a:r>
          </a:p>
        </p:txBody>
      </p:sp>
      <p:sp>
        <p:nvSpPr>
          <p:cNvPr id="5" name="Slide Number Placeholder 4">
            <a:extLst>
              <a:ext uri="{FF2B5EF4-FFF2-40B4-BE49-F238E27FC236}">
                <a16:creationId xmlns:a16="http://schemas.microsoft.com/office/drawing/2014/main" id="{9B3946AD-7F21-4A2A-9AD8-DA9021A946B3}"/>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242</a:t>
            </a:fld>
            <a:endParaRPr lang="en-PH" dirty="0"/>
          </a:p>
        </p:txBody>
      </p:sp>
      <p:graphicFrame>
        <p:nvGraphicFramePr>
          <p:cNvPr id="12" name="Chart 11">
            <a:extLst>
              <a:ext uri="{FF2B5EF4-FFF2-40B4-BE49-F238E27FC236}">
                <a16:creationId xmlns:a16="http://schemas.microsoft.com/office/drawing/2014/main" id="{5E14D513-BF2F-4303-AA09-754B1775318D}"/>
              </a:ext>
            </a:extLst>
          </p:cNvPr>
          <p:cNvGraphicFramePr/>
          <p:nvPr>
            <p:extLst>
              <p:ext uri="{D42A27DB-BD31-4B8C-83A1-F6EECF244321}">
                <p14:modId xmlns:p14="http://schemas.microsoft.com/office/powerpoint/2010/main" val="798257314"/>
              </p:ext>
            </p:extLst>
          </p:nvPr>
        </p:nvGraphicFramePr>
        <p:xfrm>
          <a:off x="1899144" y="2192417"/>
          <a:ext cx="1746884" cy="3507343"/>
        </p:xfrm>
        <a:graphic>
          <a:graphicData uri="http://schemas.openxmlformats.org/drawingml/2006/chart">
            <c:chart xmlns:c="http://schemas.openxmlformats.org/drawingml/2006/chart" xmlns:r="http://schemas.openxmlformats.org/officeDocument/2006/relationships" r:id="rId2"/>
          </a:graphicData>
        </a:graphic>
      </p:graphicFrame>
      <p:sp>
        <p:nvSpPr>
          <p:cNvPr id="27" name="TextBox 26">
            <a:extLst>
              <a:ext uri="{FF2B5EF4-FFF2-40B4-BE49-F238E27FC236}">
                <a16:creationId xmlns:a16="http://schemas.microsoft.com/office/drawing/2014/main" id="{9078F677-6489-43D3-88ED-704EE62B8096}"/>
              </a:ext>
            </a:extLst>
          </p:cNvPr>
          <p:cNvSpPr txBox="1"/>
          <p:nvPr/>
        </p:nvSpPr>
        <p:spPr>
          <a:xfrm>
            <a:off x="299975" y="2031769"/>
            <a:ext cx="1614923" cy="292391"/>
          </a:xfrm>
          <a:prstGeom prst="rect">
            <a:avLst/>
          </a:prstGeom>
          <a:noFill/>
        </p:spPr>
        <p:txBody>
          <a:bodyPr wrap="square" lIns="0" tIns="0" rIns="0" bIns="0" rtlCol="0" anchor="ctr">
            <a:noAutofit/>
          </a:bodyPr>
          <a:lstStyle/>
          <a:p>
            <a:r>
              <a:rPr lang="en-US" sz="1050" b="1" dirty="0">
                <a:solidFill>
                  <a:schemeClr val="accent1"/>
                </a:solidFill>
                <a:latin typeface="+mj-lt"/>
              </a:rPr>
              <a:t>Labels</a:t>
            </a:r>
            <a:endParaRPr lang="en-PH" sz="1050" b="1" dirty="0">
              <a:solidFill>
                <a:schemeClr val="accent1"/>
              </a:solidFill>
              <a:latin typeface="+mj-lt"/>
            </a:endParaRPr>
          </a:p>
        </p:txBody>
      </p:sp>
      <p:sp>
        <p:nvSpPr>
          <p:cNvPr id="25" name="TextBox 24">
            <a:extLst>
              <a:ext uri="{FF2B5EF4-FFF2-40B4-BE49-F238E27FC236}">
                <a16:creationId xmlns:a16="http://schemas.microsoft.com/office/drawing/2014/main" id="{308CB5E9-2A79-4B84-ADA0-F85C56242A50}"/>
              </a:ext>
            </a:extLst>
          </p:cNvPr>
          <p:cNvSpPr txBox="1"/>
          <p:nvPr/>
        </p:nvSpPr>
        <p:spPr>
          <a:xfrm>
            <a:off x="1922505" y="2031769"/>
            <a:ext cx="1725703"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graphicFrame>
        <p:nvGraphicFramePr>
          <p:cNvPr id="16" name="Chart 15">
            <a:extLst>
              <a:ext uri="{FF2B5EF4-FFF2-40B4-BE49-F238E27FC236}">
                <a16:creationId xmlns:a16="http://schemas.microsoft.com/office/drawing/2014/main" id="{B668E9D4-0673-416E-981F-ADDFD9034691}"/>
              </a:ext>
            </a:extLst>
          </p:cNvPr>
          <p:cNvGraphicFramePr/>
          <p:nvPr>
            <p:extLst>
              <p:ext uri="{D42A27DB-BD31-4B8C-83A1-F6EECF244321}">
                <p14:modId xmlns:p14="http://schemas.microsoft.com/office/powerpoint/2010/main" val="3136710"/>
              </p:ext>
            </p:extLst>
          </p:nvPr>
        </p:nvGraphicFramePr>
        <p:xfrm>
          <a:off x="3632453" y="2192418"/>
          <a:ext cx="1746884" cy="350734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Chart 16">
            <a:extLst>
              <a:ext uri="{FF2B5EF4-FFF2-40B4-BE49-F238E27FC236}">
                <a16:creationId xmlns:a16="http://schemas.microsoft.com/office/drawing/2014/main" id="{812FA5FA-F80E-45CA-9507-600246EA9493}"/>
              </a:ext>
            </a:extLst>
          </p:cNvPr>
          <p:cNvGraphicFramePr/>
          <p:nvPr>
            <p:extLst>
              <p:ext uri="{D42A27DB-BD31-4B8C-83A1-F6EECF244321}">
                <p14:modId xmlns:p14="http://schemas.microsoft.com/office/powerpoint/2010/main" val="2759371938"/>
              </p:ext>
            </p:extLst>
          </p:nvPr>
        </p:nvGraphicFramePr>
        <p:xfrm>
          <a:off x="5365762" y="2192418"/>
          <a:ext cx="1746884" cy="350734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9">
            <a:extLst>
              <a:ext uri="{FF2B5EF4-FFF2-40B4-BE49-F238E27FC236}">
                <a16:creationId xmlns:a16="http://schemas.microsoft.com/office/drawing/2014/main" id="{2E962446-CBF8-4978-9F5C-2F4954C3869F}"/>
              </a:ext>
            </a:extLst>
          </p:cNvPr>
          <p:cNvGraphicFramePr/>
          <p:nvPr>
            <p:extLst>
              <p:ext uri="{D42A27DB-BD31-4B8C-83A1-F6EECF244321}">
                <p14:modId xmlns:p14="http://schemas.microsoft.com/office/powerpoint/2010/main" val="946023703"/>
              </p:ext>
            </p:extLst>
          </p:nvPr>
        </p:nvGraphicFramePr>
        <p:xfrm>
          <a:off x="7099071" y="2192418"/>
          <a:ext cx="1746884" cy="3507342"/>
        </p:xfrm>
        <a:graphic>
          <a:graphicData uri="http://schemas.openxmlformats.org/drawingml/2006/chart">
            <c:chart xmlns:c="http://schemas.openxmlformats.org/drawingml/2006/chart" xmlns:r="http://schemas.openxmlformats.org/officeDocument/2006/relationships" r:id="rId5"/>
          </a:graphicData>
        </a:graphic>
      </p:graphicFrame>
      <p:sp>
        <p:nvSpPr>
          <p:cNvPr id="21" name="TextBox 20">
            <a:extLst>
              <a:ext uri="{FF2B5EF4-FFF2-40B4-BE49-F238E27FC236}">
                <a16:creationId xmlns:a16="http://schemas.microsoft.com/office/drawing/2014/main" id="{75AD263B-60D7-45CA-A8B3-F811205B3CEF}"/>
              </a:ext>
            </a:extLst>
          </p:cNvPr>
          <p:cNvSpPr txBox="1"/>
          <p:nvPr/>
        </p:nvSpPr>
        <p:spPr>
          <a:xfrm>
            <a:off x="3651944" y="2031769"/>
            <a:ext cx="1725703"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sp>
        <p:nvSpPr>
          <p:cNvPr id="22" name="TextBox 21">
            <a:extLst>
              <a:ext uri="{FF2B5EF4-FFF2-40B4-BE49-F238E27FC236}">
                <a16:creationId xmlns:a16="http://schemas.microsoft.com/office/drawing/2014/main" id="{30ACB290-DA82-4FEE-9E82-D60944A223F7}"/>
              </a:ext>
            </a:extLst>
          </p:cNvPr>
          <p:cNvSpPr txBox="1"/>
          <p:nvPr/>
        </p:nvSpPr>
        <p:spPr>
          <a:xfrm>
            <a:off x="5381382" y="2031769"/>
            <a:ext cx="1725703"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sp>
        <p:nvSpPr>
          <p:cNvPr id="23" name="TextBox 22">
            <a:extLst>
              <a:ext uri="{FF2B5EF4-FFF2-40B4-BE49-F238E27FC236}">
                <a16:creationId xmlns:a16="http://schemas.microsoft.com/office/drawing/2014/main" id="{E9A63434-C3A9-4CD1-BB5E-6A0F416E8348}"/>
              </a:ext>
            </a:extLst>
          </p:cNvPr>
          <p:cNvSpPr txBox="1"/>
          <p:nvPr/>
        </p:nvSpPr>
        <p:spPr>
          <a:xfrm>
            <a:off x="7110819" y="2031769"/>
            <a:ext cx="1725703"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grpSp>
        <p:nvGrpSpPr>
          <p:cNvPr id="32" name="Group 31">
            <a:extLst>
              <a:ext uri="{FF2B5EF4-FFF2-40B4-BE49-F238E27FC236}">
                <a16:creationId xmlns:a16="http://schemas.microsoft.com/office/drawing/2014/main" id="{7B889456-CB91-411E-8B4C-67D4662645BE}"/>
              </a:ext>
            </a:extLst>
          </p:cNvPr>
          <p:cNvGrpSpPr/>
          <p:nvPr/>
        </p:nvGrpSpPr>
        <p:grpSpPr>
          <a:xfrm>
            <a:off x="269779" y="1319514"/>
            <a:ext cx="8601375" cy="565612"/>
            <a:chOff x="269779" y="1851953"/>
            <a:chExt cx="7067545" cy="565612"/>
          </a:xfrm>
        </p:grpSpPr>
        <p:grpSp>
          <p:nvGrpSpPr>
            <p:cNvPr id="34" name="Group 33">
              <a:extLst>
                <a:ext uri="{FF2B5EF4-FFF2-40B4-BE49-F238E27FC236}">
                  <a16:creationId xmlns:a16="http://schemas.microsoft.com/office/drawing/2014/main" id="{272721F0-EF64-4A15-826B-D52FFB7D88EC}"/>
                </a:ext>
              </a:extLst>
            </p:cNvPr>
            <p:cNvGrpSpPr/>
            <p:nvPr/>
          </p:nvGrpSpPr>
          <p:grpSpPr>
            <a:xfrm>
              <a:off x="272307" y="1851953"/>
              <a:ext cx="7065017" cy="226468"/>
              <a:chOff x="363795" y="1220318"/>
              <a:chExt cx="6593568" cy="370849"/>
            </a:xfrm>
          </p:grpSpPr>
          <p:sp>
            <p:nvSpPr>
              <p:cNvPr id="36" name="TextBox 35">
                <a:extLst>
                  <a:ext uri="{FF2B5EF4-FFF2-40B4-BE49-F238E27FC236}">
                    <a16:creationId xmlns:a16="http://schemas.microsoft.com/office/drawing/2014/main" id="{8CB05EF6-61BE-4D0B-A22B-58BF9C7BD229}"/>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rPr>
                  <a:t>Lorem ipsum dolor sit amet, consectetur</a:t>
                </a:r>
                <a:endParaRPr lang="en-PH" sz="1400" b="1" dirty="0">
                  <a:solidFill>
                    <a:schemeClr val="accent1"/>
                  </a:solidFill>
                </a:endParaRPr>
              </a:p>
            </p:txBody>
          </p:sp>
          <p:cxnSp>
            <p:nvCxnSpPr>
              <p:cNvPr id="37" name="Straight Connector 36">
                <a:extLst>
                  <a:ext uri="{FF2B5EF4-FFF2-40B4-BE49-F238E27FC236}">
                    <a16:creationId xmlns:a16="http://schemas.microsoft.com/office/drawing/2014/main" id="{D24B5280-2F27-4308-A15E-F3959A6EB012}"/>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5" name="ee4pContent4">
              <a:extLst>
                <a:ext uri="{FF2B5EF4-FFF2-40B4-BE49-F238E27FC236}">
                  <a16:creationId xmlns:a16="http://schemas.microsoft.com/office/drawing/2014/main" id="{D587D42F-4704-4D20-88E3-0CC8707B8116}"/>
                </a:ext>
              </a:extLst>
            </p:cNvPr>
            <p:cNvSpPr txBox="1"/>
            <p:nvPr/>
          </p:nvSpPr>
          <p:spPr>
            <a:xfrm>
              <a:off x="269779" y="2118361"/>
              <a:ext cx="7065017"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2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Ut tempor, quam et mattis pulvinar, mauris ligula suscipit arcu, sed elementum diam leo at magna. </a:t>
              </a:r>
              <a:endParaRPr lang="en-PH" sz="1050" dirty="0">
                <a:solidFill>
                  <a:schemeClr val="tx1"/>
                </a:solidFill>
                <a:latin typeface="+mn-lt"/>
              </a:endParaRPr>
            </a:p>
          </p:txBody>
        </p:sp>
      </p:grpSp>
    </p:spTree>
    <p:extLst>
      <p:ext uri="{BB962C8B-B14F-4D97-AF65-F5344CB8AC3E}">
        <p14:creationId xmlns:p14="http://schemas.microsoft.com/office/powerpoint/2010/main" val="3519841664"/>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3">
            <a:extLst>
              <a:ext uri="{FF2B5EF4-FFF2-40B4-BE49-F238E27FC236}">
                <a16:creationId xmlns:a16="http://schemas.microsoft.com/office/drawing/2014/main" id="{11D88191-2F83-40E6-B565-3FBE1AD87711}"/>
              </a:ext>
            </a:extLst>
          </p:cNvPr>
          <p:cNvGraphicFramePr>
            <a:graphicFrameLocks noGrp="1"/>
          </p:cNvGraphicFramePr>
          <p:nvPr>
            <p:extLst>
              <p:ext uri="{D42A27DB-BD31-4B8C-83A1-F6EECF244321}">
                <p14:modId xmlns:p14="http://schemas.microsoft.com/office/powerpoint/2010/main" val="2172943589"/>
              </p:ext>
            </p:extLst>
          </p:nvPr>
        </p:nvGraphicFramePr>
        <p:xfrm>
          <a:off x="299975" y="2334554"/>
          <a:ext cx="8536547" cy="2819341"/>
        </p:xfrm>
        <a:graphic>
          <a:graphicData uri="http://schemas.openxmlformats.org/drawingml/2006/table">
            <a:tbl>
              <a:tblPr firstRow="1" bandRow="1">
                <a:tableStyleId>{5C22544A-7EE6-4342-B048-85BDC9FD1C3A}</a:tableStyleId>
              </a:tblPr>
              <a:tblGrid>
                <a:gridCol w="1616143">
                  <a:extLst>
                    <a:ext uri="{9D8B030D-6E8A-4147-A177-3AD203B41FA5}">
                      <a16:colId xmlns:a16="http://schemas.microsoft.com/office/drawing/2014/main" val="1131512893"/>
                    </a:ext>
                  </a:extLst>
                </a:gridCol>
                <a:gridCol w="1404751">
                  <a:extLst>
                    <a:ext uri="{9D8B030D-6E8A-4147-A177-3AD203B41FA5}">
                      <a16:colId xmlns:a16="http://schemas.microsoft.com/office/drawing/2014/main" val="513458626"/>
                    </a:ext>
                  </a:extLst>
                </a:gridCol>
                <a:gridCol w="1404751">
                  <a:extLst>
                    <a:ext uri="{9D8B030D-6E8A-4147-A177-3AD203B41FA5}">
                      <a16:colId xmlns:a16="http://schemas.microsoft.com/office/drawing/2014/main" val="1546675198"/>
                    </a:ext>
                  </a:extLst>
                </a:gridCol>
                <a:gridCol w="1404751">
                  <a:extLst>
                    <a:ext uri="{9D8B030D-6E8A-4147-A177-3AD203B41FA5}">
                      <a16:colId xmlns:a16="http://schemas.microsoft.com/office/drawing/2014/main" val="837756420"/>
                    </a:ext>
                  </a:extLst>
                </a:gridCol>
                <a:gridCol w="1404751">
                  <a:extLst>
                    <a:ext uri="{9D8B030D-6E8A-4147-A177-3AD203B41FA5}">
                      <a16:colId xmlns:a16="http://schemas.microsoft.com/office/drawing/2014/main" val="3118318384"/>
                    </a:ext>
                  </a:extLst>
                </a:gridCol>
                <a:gridCol w="1301400">
                  <a:extLst>
                    <a:ext uri="{9D8B030D-6E8A-4147-A177-3AD203B41FA5}">
                      <a16:colId xmlns:a16="http://schemas.microsoft.com/office/drawing/2014/main" val="536425314"/>
                    </a:ext>
                  </a:extLst>
                </a:gridCol>
              </a:tblGrid>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63996664"/>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52774500"/>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23135687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606910959"/>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489103608"/>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4028140002"/>
                  </a:ext>
                </a:extLst>
              </a:tr>
              <a:tr h="4027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B1E2D"/>
                          </a:solidFill>
                          <a:effectLst/>
                          <a:uLnTx/>
                          <a:uFillTx/>
                          <a:latin typeface="Arial"/>
                          <a:ea typeface="+mn-ea"/>
                          <a:cs typeface="+mn-cs"/>
                        </a:rPr>
                        <a:t>Lorem ipsum dolor </a:t>
                      </a:r>
                      <a:endParaRPr kumimoji="0" lang="en-PH" sz="1000" b="1" i="0" u="none" strike="noStrike" kern="1200" cap="none" spc="0" normalizeH="0" baseline="0" noProof="0" dirty="0">
                        <a:ln>
                          <a:noFill/>
                        </a:ln>
                        <a:solidFill>
                          <a:srgbClr val="0B1E2D"/>
                        </a:solidFill>
                        <a:effectLst/>
                        <a:uLnTx/>
                        <a:uFillTx/>
                        <a:latin typeface="Arial"/>
                        <a:ea typeface="+mn-ea"/>
                        <a:cs typeface="+mn-cs"/>
                      </a:endParaRPr>
                    </a:p>
                  </a:txBody>
                  <a:tcPr marL="81000" marR="68580" marT="34290" marB="34290" anchor="ctr">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PH" sz="800" b="1" i="0" u="none" strike="noStrike" kern="1200" cap="none" spc="0" normalizeH="0" baseline="0" noProof="0" dirty="0">
                        <a:ln>
                          <a:noFill/>
                        </a:ln>
                        <a:solidFill>
                          <a:srgbClr val="0B1E2D"/>
                        </a:solidFill>
                        <a:effectLst/>
                        <a:uLnTx/>
                        <a:uFillTx/>
                        <a:latin typeface="Arial"/>
                        <a:ea typeface="+mn-ea"/>
                        <a:cs typeface="+mn-cs"/>
                      </a:endParaRPr>
                    </a:p>
                  </a:txBody>
                  <a:tcPr marL="68580" marR="68580" marT="34290" marB="34290">
                    <a:lnL w="9525" cap="flat" cmpd="sng" algn="ctr">
                      <a:solidFill>
                        <a:schemeClr val="bg1">
                          <a:lumMod val="75000"/>
                        </a:schemeClr>
                      </a:solidFill>
                      <a:prstDash val="solid"/>
                      <a:round/>
                      <a:headEnd type="none" w="med" len="med"/>
                      <a:tailEnd type="none" w="med" len="med"/>
                    </a:lnL>
                    <a:lnT w="12700" cap="flat" cmpd="sng" algn="ctr">
                      <a:solidFill>
                        <a:schemeClr val="tx1">
                          <a:lumMod val="50000"/>
                          <a:lumOff val="50000"/>
                        </a:schemeClr>
                      </a:solidFill>
                      <a:prstDash val="solid"/>
                      <a:round/>
                      <a:headEnd type="none" w="med" len="med"/>
                      <a:tailEnd type="none" w="med" len="med"/>
                    </a:lnT>
                    <a:noFill/>
                  </a:tcPr>
                </a:tc>
                <a:extLst>
                  <a:ext uri="{0D108BD9-81ED-4DB2-BD59-A6C34878D82A}">
                    <a16:rowId xmlns:a16="http://schemas.microsoft.com/office/drawing/2014/main" val="3771464742"/>
                  </a:ext>
                </a:extLst>
              </a:tr>
            </a:tbl>
          </a:graphicData>
        </a:graphic>
      </p:graphicFrame>
      <p:sp>
        <p:nvSpPr>
          <p:cNvPr id="3" name="Title 2">
            <a:extLst>
              <a:ext uri="{FF2B5EF4-FFF2-40B4-BE49-F238E27FC236}">
                <a16:creationId xmlns:a16="http://schemas.microsoft.com/office/drawing/2014/main" id="{E70AFBB8-4C4A-4621-9DB8-EE256B7CED04}"/>
              </a:ext>
            </a:extLst>
          </p:cNvPr>
          <p:cNvSpPr>
            <a:spLocks noGrp="1"/>
          </p:cNvSpPr>
          <p:nvPr>
            <p:ph type="title"/>
          </p:nvPr>
        </p:nvSpPr>
        <p:spPr/>
        <p:txBody>
          <a:bodyPr>
            <a:normAutofit/>
          </a:bodyPr>
          <a:lstStyle/>
          <a:p>
            <a:r>
              <a:rPr lang="en-US" b="1" dirty="0"/>
              <a:t>Four Horizontal Bars with Table</a:t>
            </a:r>
          </a:p>
        </p:txBody>
      </p:sp>
      <p:sp>
        <p:nvSpPr>
          <p:cNvPr id="10" name="Slide Number Placeholder 9">
            <a:extLst>
              <a:ext uri="{FF2B5EF4-FFF2-40B4-BE49-F238E27FC236}">
                <a16:creationId xmlns:a16="http://schemas.microsoft.com/office/drawing/2014/main" id="{893AAF36-19F9-4491-85FD-4A16CB08C68F}"/>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243</a:t>
            </a:fld>
            <a:endParaRPr lang="en-PH" dirty="0"/>
          </a:p>
        </p:txBody>
      </p:sp>
      <p:graphicFrame>
        <p:nvGraphicFramePr>
          <p:cNvPr id="12" name="Chart 11">
            <a:extLst>
              <a:ext uri="{FF2B5EF4-FFF2-40B4-BE49-F238E27FC236}">
                <a16:creationId xmlns:a16="http://schemas.microsoft.com/office/drawing/2014/main" id="{5E14D513-BF2F-4303-AA09-754B1775318D}"/>
              </a:ext>
            </a:extLst>
          </p:cNvPr>
          <p:cNvGraphicFramePr/>
          <p:nvPr>
            <p:extLst>
              <p:ext uri="{D42A27DB-BD31-4B8C-83A1-F6EECF244321}">
                <p14:modId xmlns:p14="http://schemas.microsoft.com/office/powerpoint/2010/main" val="339964417"/>
              </p:ext>
            </p:extLst>
          </p:nvPr>
        </p:nvGraphicFramePr>
        <p:xfrm>
          <a:off x="1899142" y="2192416"/>
          <a:ext cx="1407939" cy="3710543"/>
        </p:xfrm>
        <a:graphic>
          <a:graphicData uri="http://schemas.openxmlformats.org/drawingml/2006/chart">
            <c:chart xmlns:c="http://schemas.openxmlformats.org/drawingml/2006/chart" xmlns:r="http://schemas.openxmlformats.org/officeDocument/2006/relationships" r:id="rId2"/>
          </a:graphicData>
        </a:graphic>
      </p:graphicFrame>
      <p:sp>
        <p:nvSpPr>
          <p:cNvPr id="27" name="TextBox 26">
            <a:extLst>
              <a:ext uri="{FF2B5EF4-FFF2-40B4-BE49-F238E27FC236}">
                <a16:creationId xmlns:a16="http://schemas.microsoft.com/office/drawing/2014/main" id="{9078F677-6489-43D3-88ED-704EE62B8096}"/>
              </a:ext>
            </a:extLst>
          </p:cNvPr>
          <p:cNvSpPr txBox="1"/>
          <p:nvPr/>
        </p:nvSpPr>
        <p:spPr>
          <a:xfrm>
            <a:off x="299975" y="2031769"/>
            <a:ext cx="1614923" cy="292391"/>
          </a:xfrm>
          <a:prstGeom prst="rect">
            <a:avLst/>
          </a:prstGeom>
          <a:noFill/>
        </p:spPr>
        <p:txBody>
          <a:bodyPr wrap="square" lIns="0" tIns="0" rIns="0" bIns="0" rtlCol="0" anchor="ctr">
            <a:noAutofit/>
          </a:bodyPr>
          <a:lstStyle/>
          <a:p>
            <a:r>
              <a:rPr lang="en-US" sz="1050" b="1" dirty="0">
                <a:solidFill>
                  <a:schemeClr val="accent1"/>
                </a:solidFill>
                <a:latin typeface="+mj-lt"/>
              </a:rPr>
              <a:t>Labels</a:t>
            </a:r>
            <a:endParaRPr lang="en-PH" sz="1050" b="1" dirty="0">
              <a:solidFill>
                <a:schemeClr val="accent1"/>
              </a:solidFill>
              <a:latin typeface="+mj-lt"/>
            </a:endParaRPr>
          </a:p>
        </p:txBody>
      </p:sp>
      <p:sp>
        <p:nvSpPr>
          <p:cNvPr id="25" name="TextBox 24">
            <a:extLst>
              <a:ext uri="{FF2B5EF4-FFF2-40B4-BE49-F238E27FC236}">
                <a16:creationId xmlns:a16="http://schemas.microsoft.com/office/drawing/2014/main" id="{308CB5E9-2A79-4B84-ADA0-F85C56242A50}"/>
              </a:ext>
            </a:extLst>
          </p:cNvPr>
          <p:cNvSpPr txBox="1"/>
          <p:nvPr/>
        </p:nvSpPr>
        <p:spPr>
          <a:xfrm>
            <a:off x="1922506" y="2031769"/>
            <a:ext cx="1396769"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sp>
        <p:nvSpPr>
          <p:cNvPr id="26" name="TextBox 25">
            <a:extLst>
              <a:ext uri="{FF2B5EF4-FFF2-40B4-BE49-F238E27FC236}">
                <a16:creationId xmlns:a16="http://schemas.microsoft.com/office/drawing/2014/main" id="{CF8F57EC-F775-480F-B2B8-8AA01578292B}"/>
              </a:ext>
            </a:extLst>
          </p:cNvPr>
          <p:cNvSpPr txBox="1"/>
          <p:nvPr/>
        </p:nvSpPr>
        <p:spPr>
          <a:xfrm>
            <a:off x="7542635" y="2031769"/>
            <a:ext cx="1306212"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Header</a:t>
            </a:r>
            <a:endParaRPr lang="en-PH" sz="1050" dirty="0"/>
          </a:p>
        </p:txBody>
      </p:sp>
      <p:grpSp>
        <p:nvGrpSpPr>
          <p:cNvPr id="5" name="Group 4">
            <a:extLst>
              <a:ext uri="{FF2B5EF4-FFF2-40B4-BE49-F238E27FC236}">
                <a16:creationId xmlns:a16="http://schemas.microsoft.com/office/drawing/2014/main" id="{3E3D6204-E919-4267-B3CD-3600D1DF90A3}"/>
              </a:ext>
            </a:extLst>
          </p:cNvPr>
          <p:cNvGrpSpPr/>
          <p:nvPr/>
        </p:nvGrpSpPr>
        <p:grpSpPr>
          <a:xfrm>
            <a:off x="7579849" y="2407920"/>
            <a:ext cx="1205384" cy="2694432"/>
            <a:chOff x="9710926" y="2560012"/>
            <a:chExt cx="2005453" cy="2551517"/>
          </a:xfrm>
        </p:grpSpPr>
        <p:sp>
          <p:nvSpPr>
            <p:cNvPr id="34" name="TextBox 33">
              <a:extLst>
                <a:ext uri="{FF2B5EF4-FFF2-40B4-BE49-F238E27FC236}">
                  <a16:creationId xmlns:a16="http://schemas.microsoft.com/office/drawing/2014/main" id="{8057B783-ADB5-4365-A6E9-C44212DC9838}"/>
                </a:ext>
              </a:extLst>
            </p:cNvPr>
            <p:cNvSpPr txBox="1"/>
            <p:nvPr/>
          </p:nvSpPr>
          <p:spPr>
            <a:xfrm>
              <a:off x="9710926" y="2560012"/>
              <a:ext cx="2005451" cy="237587"/>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35" name="TextBox 34">
              <a:extLst>
                <a:ext uri="{FF2B5EF4-FFF2-40B4-BE49-F238E27FC236}">
                  <a16:creationId xmlns:a16="http://schemas.microsoft.com/office/drawing/2014/main" id="{A964907C-759A-4A5F-96EA-CBFF94E79F2F}"/>
                </a:ext>
              </a:extLst>
            </p:cNvPr>
            <p:cNvSpPr txBox="1"/>
            <p:nvPr/>
          </p:nvSpPr>
          <p:spPr>
            <a:xfrm>
              <a:off x="9710927" y="4873942"/>
              <a:ext cx="2005451" cy="237587"/>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36" name="TextBox 35">
              <a:extLst>
                <a:ext uri="{FF2B5EF4-FFF2-40B4-BE49-F238E27FC236}">
                  <a16:creationId xmlns:a16="http://schemas.microsoft.com/office/drawing/2014/main" id="{948C4918-1707-4617-8A83-F3DB8D07FD16}"/>
                </a:ext>
              </a:extLst>
            </p:cNvPr>
            <p:cNvSpPr txBox="1"/>
            <p:nvPr/>
          </p:nvSpPr>
          <p:spPr>
            <a:xfrm>
              <a:off x="9710928" y="2945667"/>
              <a:ext cx="2005451" cy="237587"/>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37" name="TextBox 36">
              <a:extLst>
                <a:ext uri="{FF2B5EF4-FFF2-40B4-BE49-F238E27FC236}">
                  <a16:creationId xmlns:a16="http://schemas.microsoft.com/office/drawing/2014/main" id="{C78E6ED7-0926-4379-AAA4-0D73BB4E85F0}"/>
                </a:ext>
              </a:extLst>
            </p:cNvPr>
            <p:cNvSpPr txBox="1"/>
            <p:nvPr/>
          </p:nvSpPr>
          <p:spPr>
            <a:xfrm>
              <a:off x="9710928" y="3331322"/>
              <a:ext cx="2005451" cy="237587"/>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38" name="TextBox 37">
              <a:extLst>
                <a:ext uri="{FF2B5EF4-FFF2-40B4-BE49-F238E27FC236}">
                  <a16:creationId xmlns:a16="http://schemas.microsoft.com/office/drawing/2014/main" id="{FEBC0D23-B3B8-4509-AF83-A400156040E3}"/>
                </a:ext>
              </a:extLst>
            </p:cNvPr>
            <p:cNvSpPr txBox="1"/>
            <p:nvPr/>
          </p:nvSpPr>
          <p:spPr>
            <a:xfrm>
              <a:off x="9710928" y="4102632"/>
              <a:ext cx="2005451" cy="237587"/>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39" name="TextBox 38">
              <a:extLst>
                <a:ext uri="{FF2B5EF4-FFF2-40B4-BE49-F238E27FC236}">
                  <a16:creationId xmlns:a16="http://schemas.microsoft.com/office/drawing/2014/main" id="{FA5BF9D2-570F-40B0-888C-7E42D3A173C9}"/>
                </a:ext>
              </a:extLst>
            </p:cNvPr>
            <p:cNvSpPr txBox="1"/>
            <p:nvPr/>
          </p:nvSpPr>
          <p:spPr>
            <a:xfrm>
              <a:off x="9710928" y="3716977"/>
              <a:ext cx="2005451" cy="237587"/>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sp>
          <p:nvSpPr>
            <p:cNvPr id="40" name="TextBox 39">
              <a:extLst>
                <a:ext uri="{FF2B5EF4-FFF2-40B4-BE49-F238E27FC236}">
                  <a16:creationId xmlns:a16="http://schemas.microsoft.com/office/drawing/2014/main" id="{EF6493F3-0C62-4868-A1BF-55F56CCB7F5B}"/>
                </a:ext>
              </a:extLst>
            </p:cNvPr>
            <p:cNvSpPr txBox="1"/>
            <p:nvPr/>
          </p:nvSpPr>
          <p:spPr>
            <a:xfrm>
              <a:off x="9710928" y="4488287"/>
              <a:ext cx="2005451" cy="237587"/>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t>xxx</a:t>
              </a:r>
              <a:endParaRPr lang="en-PH" sz="1050" b="1" dirty="0"/>
            </a:p>
          </p:txBody>
        </p:sp>
      </p:grpSp>
      <p:graphicFrame>
        <p:nvGraphicFramePr>
          <p:cNvPr id="28" name="Chart 27">
            <a:extLst>
              <a:ext uri="{FF2B5EF4-FFF2-40B4-BE49-F238E27FC236}">
                <a16:creationId xmlns:a16="http://schemas.microsoft.com/office/drawing/2014/main" id="{C7180B3D-9134-4F9D-8B32-0C533724FB6E}"/>
              </a:ext>
            </a:extLst>
          </p:cNvPr>
          <p:cNvGraphicFramePr/>
          <p:nvPr>
            <p:extLst>
              <p:ext uri="{D42A27DB-BD31-4B8C-83A1-F6EECF244321}">
                <p14:modId xmlns:p14="http://schemas.microsoft.com/office/powerpoint/2010/main" val="500534446"/>
              </p:ext>
            </p:extLst>
          </p:nvPr>
        </p:nvGraphicFramePr>
        <p:xfrm>
          <a:off x="3306302" y="2192418"/>
          <a:ext cx="1407939" cy="370843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3" name="Chart 42">
            <a:extLst>
              <a:ext uri="{FF2B5EF4-FFF2-40B4-BE49-F238E27FC236}">
                <a16:creationId xmlns:a16="http://schemas.microsoft.com/office/drawing/2014/main" id="{30C39412-9200-4961-96D8-247B58F3989E}"/>
              </a:ext>
            </a:extLst>
          </p:cNvPr>
          <p:cNvGraphicFramePr/>
          <p:nvPr>
            <p:extLst>
              <p:ext uri="{D42A27DB-BD31-4B8C-83A1-F6EECF244321}">
                <p14:modId xmlns:p14="http://schemas.microsoft.com/office/powerpoint/2010/main" val="478511660"/>
              </p:ext>
            </p:extLst>
          </p:nvPr>
        </p:nvGraphicFramePr>
        <p:xfrm>
          <a:off x="4713461" y="2192418"/>
          <a:ext cx="1407939" cy="370843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4" name="Chart 43">
            <a:extLst>
              <a:ext uri="{FF2B5EF4-FFF2-40B4-BE49-F238E27FC236}">
                <a16:creationId xmlns:a16="http://schemas.microsoft.com/office/drawing/2014/main" id="{55FD4ABF-2066-417B-A441-0143B2CEA53A}"/>
              </a:ext>
            </a:extLst>
          </p:cNvPr>
          <p:cNvGraphicFramePr/>
          <p:nvPr>
            <p:extLst>
              <p:ext uri="{D42A27DB-BD31-4B8C-83A1-F6EECF244321}">
                <p14:modId xmlns:p14="http://schemas.microsoft.com/office/powerpoint/2010/main" val="3192120097"/>
              </p:ext>
            </p:extLst>
          </p:nvPr>
        </p:nvGraphicFramePr>
        <p:xfrm>
          <a:off x="6120622" y="2192418"/>
          <a:ext cx="1407939" cy="3708430"/>
        </p:xfrm>
        <a:graphic>
          <a:graphicData uri="http://schemas.openxmlformats.org/drawingml/2006/chart">
            <c:chart xmlns:c="http://schemas.openxmlformats.org/drawingml/2006/chart" xmlns:r="http://schemas.openxmlformats.org/officeDocument/2006/relationships" r:id="rId5"/>
          </a:graphicData>
        </a:graphic>
      </p:graphicFrame>
      <p:sp>
        <p:nvSpPr>
          <p:cNvPr id="45" name="TextBox 44">
            <a:extLst>
              <a:ext uri="{FF2B5EF4-FFF2-40B4-BE49-F238E27FC236}">
                <a16:creationId xmlns:a16="http://schemas.microsoft.com/office/drawing/2014/main" id="{719289DA-4B05-4888-BEA5-9691AAFE0988}"/>
              </a:ext>
            </a:extLst>
          </p:cNvPr>
          <p:cNvSpPr txBox="1"/>
          <p:nvPr/>
        </p:nvSpPr>
        <p:spPr>
          <a:xfrm>
            <a:off x="3327657" y="2031769"/>
            <a:ext cx="1396769"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sp>
        <p:nvSpPr>
          <p:cNvPr id="46" name="TextBox 45">
            <a:extLst>
              <a:ext uri="{FF2B5EF4-FFF2-40B4-BE49-F238E27FC236}">
                <a16:creationId xmlns:a16="http://schemas.microsoft.com/office/drawing/2014/main" id="{FD6D0E4A-7DAD-4A07-BADE-981E6BD9D5B0}"/>
              </a:ext>
            </a:extLst>
          </p:cNvPr>
          <p:cNvSpPr txBox="1"/>
          <p:nvPr/>
        </p:nvSpPr>
        <p:spPr>
          <a:xfrm>
            <a:off x="4732807" y="2031769"/>
            <a:ext cx="1396769"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sp>
        <p:nvSpPr>
          <p:cNvPr id="47" name="TextBox 46">
            <a:extLst>
              <a:ext uri="{FF2B5EF4-FFF2-40B4-BE49-F238E27FC236}">
                <a16:creationId xmlns:a16="http://schemas.microsoft.com/office/drawing/2014/main" id="{38758DC2-F49A-4D50-854B-8A4737A47E6A}"/>
              </a:ext>
            </a:extLst>
          </p:cNvPr>
          <p:cNvSpPr txBox="1"/>
          <p:nvPr/>
        </p:nvSpPr>
        <p:spPr>
          <a:xfrm>
            <a:off x="6137958" y="2031769"/>
            <a:ext cx="1396769" cy="292391"/>
          </a:xfrm>
          <a:prstGeom prst="rect">
            <a:avLst/>
          </a:prstGeom>
          <a:noFill/>
        </p:spPr>
        <p:txBody>
          <a:bodyPr wrap="square" lIns="0" tIns="0" rIns="0" bIns="0" rtlCol="0" anchor="ctr">
            <a:noAutofit/>
          </a:bodyPr>
          <a:lstStyle>
            <a:defPPr>
              <a:defRPr lang="en-US"/>
            </a:defPPr>
            <a:lvl1pPr>
              <a:defRPr sz="1400" b="1">
                <a:solidFill>
                  <a:schemeClr val="accent1"/>
                </a:solidFill>
                <a:latin typeface="+mj-lt"/>
              </a:defRPr>
            </a:lvl1pPr>
          </a:lstStyle>
          <a:p>
            <a:pPr algn="ctr"/>
            <a:r>
              <a:rPr lang="en-US" sz="1050" dirty="0"/>
              <a:t>Chart Title</a:t>
            </a:r>
            <a:endParaRPr lang="en-PH" sz="1050" dirty="0"/>
          </a:p>
        </p:txBody>
      </p:sp>
      <p:grpSp>
        <p:nvGrpSpPr>
          <p:cNvPr id="48" name="Group 47">
            <a:extLst>
              <a:ext uri="{FF2B5EF4-FFF2-40B4-BE49-F238E27FC236}">
                <a16:creationId xmlns:a16="http://schemas.microsoft.com/office/drawing/2014/main" id="{10A0CD66-EAD2-426A-AFD4-EAF08FEEE38D}"/>
              </a:ext>
            </a:extLst>
          </p:cNvPr>
          <p:cNvGrpSpPr/>
          <p:nvPr/>
        </p:nvGrpSpPr>
        <p:grpSpPr>
          <a:xfrm>
            <a:off x="269779" y="1319514"/>
            <a:ext cx="8601375" cy="565612"/>
            <a:chOff x="269779" y="1851953"/>
            <a:chExt cx="7067545" cy="565612"/>
          </a:xfrm>
        </p:grpSpPr>
        <p:grpSp>
          <p:nvGrpSpPr>
            <p:cNvPr id="49" name="Group 48">
              <a:extLst>
                <a:ext uri="{FF2B5EF4-FFF2-40B4-BE49-F238E27FC236}">
                  <a16:creationId xmlns:a16="http://schemas.microsoft.com/office/drawing/2014/main" id="{2B908C62-7BC1-4EC2-AD80-EAB383D41734}"/>
                </a:ext>
              </a:extLst>
            </p:cNvPr>
            <p:cNvGrpSpPr/>
            <p:nvPr/>
          </p:nvGrpSpPr>
          <p:grpSpPr>
            <a:xfrm>
              <a:off x="272307" y="1851953"/>
              <a:ext cx="7065017" cy="226468"/>
              <a:chOff x="363795" y="1220318"/>
              <a:chExt cx="6593568" cy="370849"/>
            </a:xfrm>
          </p:grpSpPr>
          <p:sp>
            <p:nvSpPr>
              <p:cNvPr id="51" name="TextBox 50">
                <a:extLst>
                  <a:ext uri="{FF2B5EF4-FFF2-40B4-BE49-F238E27FC236}">
                    <a16:creationId xmlns:a16="http://schemas.microsoft.com/office/drawing/2014/main" id="{B349AF28-0930-4FD7-8A36-4266A983248E}"/>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rPr>
                  <a:t>Lorem ipsum dolor sit amet, consectetur</a:t>
                </a:r>
                <a:endParaRPr lang="en-PH" sz="1400" b="1" dirty="0">
                  <a:solidFill>
                    <a:schemeClr val="accent1"/>
                  </a:solidFill>
                </a:endParaRPr>
              </a:p>
            </p:txBody>
          </p:sp>
          <p:cxnSp>
            <p:nvCxnSpPr>
              <p:cNvPr id="52" name="Straight Connector 51">
                <a:extLst>
                  <a:ext uri="{FF2B5EF4-FFF2-40B4-BE49-F238E27FC236}">
                    <a16:creationId xmlns:a16="http://schemas.microsoft.com/office/drawing/2014/main" id="{A19883D2-3235-412E-8B2E-96867AB04985}"/>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0" name="ee4pContent4">
              <a:extLst>
                <a:ext uri="{FF2B5EF4-FFF2-40B4-BE49-F238E27FC236}">
                  <a16:creationId xmlns:a16="http://schemas.microsoft.com/office/drawing/2014/main" id="{F59D1CCE-9A07-4EA1-8C6D-AFC1EB79BF9A}"/>
                </a:ext>
              </a:extLst>
            </p:cNvPr>
            <p:cNvSpPr txBox="1"/>
            <p:nvPr/>
          </p:nvSpPr>
          <p:spPr>
            <a:xfrm>
              <a:off x="269779" y="2118361"/>
              <a:ext cx="7065017"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2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Ut tempor, quam et mattis pulvinar, mauris ligula suscipit arcu, sed elementum diam leo at magna. </a:t>
              </a:r>
              <a:endParaRPr lang="en-PH" sz="1050" dirty="0">
                <a:solidFill>
                  <a:schemeClr val="tx1"/>
                </a:solidFill>
                <a:latin typeface="+mn-lt"/>
              </a:endParaRPr>
            </a:p>
          </p:txBody>
        </p:sp>
      </p:grpSp>
    </p:spTree>
    <p:extLst>
      <p:ext uri="{BB962C8B-B14F-4D97-AF65-F5344CB8AC3E}">
        <p14:creationId xmlns:p14="http://schemas.microsoft.com/office/powerpoint/2010/main" val="360865711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48C1658-D92B-4D82-B0ED-00BB9C243F25}"/>
              </a:ext>
            </a:extLst>
          </p:cNvPr>
          <p:cNvSpPr>
            <a:spLocks noGrp="1"/>
          </p:cNvSpPr>
          <p:nvPr>
            <p:ph type="ctrTitle"/>
          </p:nvPr>
        </p:nvSpPr>
        <p:spPr/>
        <p:txBody>
          <a:bodyPr/>
          <a:lstStyle/>
          <a:p>
            <a:r>
              <a:rPr lang="en-US" dirty="0"/>
              <a:t>Slides with Images</a:t>
            </a:r>
            <a:endParaRPr lang="en-PH" dirty="0"/>
          </a:p>
        </p:txBody>
      </p:sp>
    </p:spTree>
    <p:extLst>
      <p:ext uri="{BB962C8B-B14F-4D97-AF65-F5344CB8AC3E}">
        <p14:creationId xmlns:p14="http://schemas.microsoft.com/office/powerpoint/2010/main" val="2943584112"/>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01ED29-C250-4A98-8436-214E89A855B9}"/>
              </a:ext>
            </a:extLst>
          </p:cNvPr>
          <p:cNvSpPr>
            <a:spLocks noGrp="1"/>
          </p:cNvSpPr>
          <p:nvPr>
            <p:ph type="title"/>
          </p:nvPr>
        </p:nvSpPr>
        <p:spPr>
          <a:xfrm>
            <a:off x="295153" y="102266"/>
            <a:ext cx="8576001" cy="812134"/>
          </a:xfrm>
        </p:spPr>
        <p:txBody>
          <a:bodyPr>
            <a:normAutofit/>
          </a:bodyPr>
          <a:lstStyle/>
          <a:p>
            <a:r>
              <a:rPr lang="en-US" dirty="0"/>
              <a:t>Three-Image Caption Layout</a:t>
            </a:r>
          </a:p>
        </p:txBody>
      </p:sp>
      <p:sp>
        <p:nvSpPr>
          <p:cNvPr id="4" name="Slide Number Placeholder 3">
            <a:extLst>
              <a:ext uri="{FF2B5EF4-FFF2-40B4-BE49-F238E27FC236}">
                <a16:creationId xmlns:a16="http://schemas.microsoft.com/office/drawing/2014/main" id="{9E63ADAF-A1A8-492B-BF81-3409B32257CA}"/>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245</a:t>
            </a:fld>
            <a:endParaRPr lang="en-PH" dirty="0"/>
          </a:p>
        </p:txBody>
      </p:sp>
      <p:pic>
        <p:nvPicPr>
          <p:cNvPr id="12" name="Picture 11">
            <a:extLst>
              <a:ext uri="{FF2B5EF4-FFF2-40B4-BE49-F238E27FC236}">
                <a16:creationId xmlns:a16="http://schemas.microsoft.com/office/drawing/2014/main" id="{DB626D85-C0AC-4382-BDA0-61595AD6F192}"/>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21208" r="6004" b="11855"/>
          <a:stretch/>
        </p:blipFill>
        <p:spPr>
          <a:xfrm>
            <a:off x="272847" y="1845188"/>
            <a:ext cx="2748956" cy="2753580"/>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sp>
        <p:nvSpPr>
          <p:cNvPr id="16" name="TextBox 15">
            <a:extLst>
              <a:ext uri="{FF2B5EF4-FFF2-40B4-BE49-F238E27FC236}">
                <a16:creationId xmlns:a16="http://schemas.microsoft.com/office/drawing/2014/main" id="{619814E8-8D3E-45DD-A632-370EA7DAC377}"/>
              </a:ext>
            </a:extLst>
          </p:cNvPr>
          <p:cNvSpPr txBox="1"/>
          <p:nvPr/>
        </p:nvSpPr>
        <p:spPr>
          <a:xfrm>
            <a:off x="272846" y="4759243"/>
            <a:ext cx="2748957" cy="1090827"/>
          </a:xfrm>
          <a:prstGeom prst="rect">
            <a:avLst/>
          </a:prstGeom>
          <a:solidFill>
            <a:schemeClr val="bg2"/>
          </a:solidFill>
        </p:spPr>
        <p:txBody>
          <a:bodyPr wrap="square" lIns="27000" tIns="27000" rIns="27000" bIns="27000" rtlCol="0" anchor="ctr">
            <a:normAutofit/>
          </a:bodyPr>
          <a:lstStyle/>
          <a:p>
            <a:pPr algn="ctr"/>
            <a:r>
              <a:rPr lang="en-US" sz="1050" b="1" dirty="0"/>
              <a:t>Lorem ipsum dolor sit amet, consectetur adipiscing elit</a:t>
            </a:r>
            <a:r>
              <a:rPr lang="en-US" sz="1050" dirty="0"/>
              <a:t>. Ut tempor, quam et mattis pulvinar, mauris ligula suscipit arcu</a:t>
            </a:r>
          </a:p>
        </p:txBody>
      </p:sp>
      <p:sp>
        <p:nvSpPr>
          <p:cNvPr id="19" name="TextBox 18">
            <a:extLst>
              <a:ext uri="{FF2B5EF4-FFF2-40B4-BE49-F238E27FC236}">
                <a16:creationId xmlns:a16="http://schemas.microsoft.com/office/drawing/2014/main" id="{078F7313-F4F3-4206-9EC6-36100277E6C7}"/>
              </a:ext>
            </a:extLst>
          </p:cNvPr>
          <p:cNvSpPr txBox="1"/>
          <p:nvPr/>
        </p:nvSpPr>
        <p:spPr>
          <a:xfrm>
            <a:off x="3186368" y="4759245"/>
            <a:ext cx="2748957" cy="1090827"/>
          </a:xfrm>
          <a:prstGeom prst="rect">
            <a:avLst/>
          </a:prstGeom>
          <a:solidFill>
            <a:schemeClr val="bg2"/>
          </a:solidFill>
        </p:spPr>
        <p:txBody>
          <a:bodyPr wrap="square" lIns="27000" tIns="27000" rIns="27000" bIns="27000" rtlCol="0" anchor="ctr">
            <a:normAutofit/>
          </a:bodyPr>
          <a:lstStyle/>
          <a:p>
            <a:pPr algn="ctr"/>
            <a:r>
              <a:rPr lang="en-US" sz="1050" b="1" dirty="0"/>
              <a:t>Lorem ipsum dolor sit amet, consectetur adipiscing elit</a:t>
            </a:r>
            <a:r>
              <a:rPr lang="en-US" sz="1050" dirty="0"/>
              <a:t>. Ut tempor, quam et mattis pulvinar, mauris ligula suscipit arcu</a:t>
            </a:r>
          </a:p>
        </p:txBody>
      </p:sp>
      <p:sp>
        <p:nvSpPr>
          <p:cNvPr id="20" name="TextBox 19">
            <a:extLst>
              <a:ext uri="{FF2B5EF4-FFF2-40B4-BE49-F238E27FC236}">
                <a16:creationId xmlns:a16="http://schemas.microsoft.com/office/drawing/2014/main" id="{44D10FD3-68F7-4E9B-950A-C4AC6334B763}"/>
              </a:ext>
            </a:extLst>
          </p:cNvPr>
          <p:cNvSpPr txBox="1"/>
          <p:nvPr/>
        </p:nvSpPr>
        <p:spPr>
          <a:xfrm>
            <a:off x="6099890" y="4759245"/>
            <a:ext cx="2748957" cy="1090827"/>
          </a:xfrm>
          <a:prstGeom prst="rect">
            <a:avLst/>
          </a:prstGeom>
          <a:solidFill>
            <a:schemeClr val="bg2"/>
          </a:solidFill>
        </p:spPr>
        <p:txBody>
          <a:bodyPr wrap="square" lIns="27000" tIns="27000" rIns="27000" bIns="27000" rtlCol="0" anchor="ctr">
            <a:normAutofit/>
          </a:bodyPr>
          <a:lstStyle/>
          <a:p>
            <a:pPr algn="ctr"/>
            <a:r>
              <a:rPr lang="en-US" sz="1050" b="1" dirty="0"/>
              <a:t>Lorem ipsum dolor sit amet, consectetur adipiscing elit</a:t>
            </a:r>
            <a:r>
              <a:rPr lang="en-US" sz="1050" dirty="0"/>
              <a:t>. Ut tempor, quam et mattis pulvinar, mauris ligula suscipit arcu</a:t>
            </a:r>
          </a:p>
        </p:txBody>
      </p:sp>
      <p:grpSp>
        <p:nvGrpSpPr>
          <p:cNvPr id="6" name="Group 5">
            <a:extLst>
              <a:ext uri="{FF2B5EF4-FFF2-40B4-BE49-F238E27FC236}">
                <a16:creationId xmlns:a16="http://schemas.microsoft.com/office/drawing/2014/main" id="{2850E560-2FB0-4DE4-ACCC-F0F9C9718554}"/>
              </a:ext>
            </a:extLst>
          </p:cNvPr>
          <p:cNvGrpSpPr/>
          <p:nvPr/>
        </p:nvGrpSpPr>
        <p:grpSpPr>
          <a:xfrm>
            <a:off x="272847" y="1319514"/>
            <a:ext cx="8561559" cy="365195"/>
            <a:chOff x="272847" y="1939548"/>
            <a:chExt cx="8561559" cy="365195"/>
          </a:xfrm>
        </p:grpSpPr>
        <p:sp>
          <p:nvSpPr>
            <p:cNvPr id="23" name="TextBox 22">
              <a:extLst>
                <a:ext uri="{FF2B5EF4-FFF2-40B4-BE49-F238E27FC236}">
                  <a16:creationId xmlns:a16="http://schemas.microsoft.com/office/drawing/2014/main" id="{CAF91753-2D94-4C3B-968D-8270BDF82FDA}"/>
                </a:ext>
              </a:extLst>
            </p:cNvPr>
            <p:cNvSpPr txBox="1"/>
            <p:nvPr/>
          </p:nvSpPr>
          <p:spPr>
            <a:xfrm>
              <a:off x="272847" y="1939548"/>
              <a:ext cx="1788305" cy="339072"/>
            </a:xfrm>
            <a:prstGeom prst="rect">
              <a:avLst/>
            </a:prstGeom>
            <a:noFill/>
          </p:spPr>
          <p:txBody>
            <a:bodyPr wrap="square" lIns="0" tIns="0" rIns="0" bIns="0" rtlCol="0" anchor="ctr">
              <a:normAutofit/>
            </a:bodyPr>
            <a:lstStyle/>
            <a:p>
              <a:r>
                <a:rPr lang="en-US" sz="1400" b="1" dirty="0">
                  <a:solidFill>
                    <a:schemeClr val="accent1"/>
                  </a:solidFill>
                  <a:latin typeface="+mj-lt"/>
                </a:rPr>
                <a:t>Lorem ipsum dolor </a:t>
              </a:r>
              <a:endParaRPr lang="en-PH" sz="1400" b="1" dirty="0">
                <a:solidFill>
                  <a:schemeClr val="accent1"/>
                </a:solidFill>
                <a:latin typeface="+mj-lt"/>
              </a:endParaRPr>
            </a:p>
          </p:txBody>
        </p:sp>
        <p:cxnSp>
          <p:nvCxnSpPr>
            <p:cNvPr id="24" name="Straight Connector 23">
              <a:extLst>
                <a:ext uri="{FF2B5EF4-FFF2-40B4-BE49-F238E27FC236}">
                  <a16:creationId xmlns:a16="http://schemas.microsoft.com/office/drawing/2014/main" id="{40BA4B8C-8C99-45C5-AA52-C4C024B98F53}"/>
                </a:ext>
              </a:extLst>
            </p:cNvPr>
            <p:cNvCxnSpPr>
              <a:cxnSpLocks/>
            </p:cNvCxnSpPr>
            <p:nvPr/>
          </p:nvCxnSpPr>
          <p:spPr>
            <a:xfrm>
              <a:off x="272847" y="2304743"/>
              <a:ext cx="2734514" cy="0"/>
            </a:xfrm>
            <a:prstGeom prst="line">
              <a:avLst/>
            </a:prstGeom>
            <a:ln>
              <a:solidFill>
                <a:schemeClr val="tx1"/>
              </a:solidFill>
              <a:tailEnd type="diamond"/>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44DB3CAA-584F-4EE0-86C2-CC8DE98EFFC1}"/>
                </a:ext>
              </a:extLst>
            </p:cNvPr>
            <p:cNvSpPr txBox="1"/>
            <p:nvPr/>
          </p:nvSpPr>
          <p:spPr>
            <a:xfrm>
              <a:off x="3186370" y="1939548"/>
              <a:ext cx="1788305" cy="339072"/>
            </a:xfrm>
            <a:prstGeom prst="rect">
              <a:avLst/>
            </a:prstGeom>
            <a:noFill/>
          </p:spPr>
          <p:txBody>
            <a:bodyPr wrap="square" lIns="0" tIns="0" rIns="0" bIns="0" rtlCol="0" anchor="ctr">
              <a:normAutofit/>
            </a:bodyPr>
            <a:lstStyle/>
            <a:p>
              <a:r>
                <a:rPr lang="en-US" sz="1400" b="1" dirty="0">
                  <a:solidFill>
                    <a:schemeClr val="accent1"/>
                  </a:solidFill>
                  <a:latin typeface="+mj-lt"/>
                </a:rPr>
                <a:t>Lorem ipsum dolor </a:t>
              </a:r>
              <a:endParaRPr lang="en-PH" sz="1400" b="1" dirty="0">
                <a:solidFill>
                  <a:schemeClr val="accent1"/>
                </a:solidFill>
                <a:latin typeface="+mj-lt"/>
              </a:endParaRPr>
            </a:p>
          </p:txBody>
        </p:sp>
        <p:cxnSp>
          <p:nvCxnSpPr>
            <p:cNvPr id="31" name="Straight Connector 30">
              <a:extLst>
                <a:ext uri="{FF2B5EF4-FFF2-40B4-BE49-F238E27FC236}">
                  <a16:creationId xmlns:a16="http://schemas.microsoft.com/office/drawing/2014/main" id="{4E29D695-3934-4E22-B50C-28D9A9ADF3AB}"/>
                </a:ext>
              </a:extLst>
            </p:cNvPr>
            <p:cNvCxnSpPr>
              <a:cxnSpLocks/>
            </p:cNvCxnSpPr>
            <p:nvPr/>
          </p:nvCxnSpPr>
          <p:spPr>
            <a:xfrm>
              <a:off x="3186370" y="2304743"/>
              <a:ext cx="2734514" cy="0"/>
            </a:xfrm>
            <a:prstGeom prst="line">
              <a:avLst/>
            </a:prstGeom>
            <a:ln>
              <a:solidFill>
                <a:schemeClr val="tx1"/>
              </a:solidFill>
              <a:tailEnd type="diamon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3349D69A-8E27-446A-9E82-B42FCE13068B}"/>
                </a:ext>
              </a:extLst>
            </p:cNvPr>
            <p:cNvSpPr txBox="1"/>
            <p:nvPr/>
          </p:nvSpPr>
          <p:spPr>
            <a:xfrm>
              <a:off x="6099892" y="1939548"/>
              <a:ext cx="1788305" cy="339072"/>
            </a:xfrm>
            <a:prstGeom prst="rect">
              <a:avLst/>
            </a:prstGeom>
            <a:noFill/>
          </p:spPr>
          <p:txBody>
            <a:bodyPr wrap="square" lIns="0" tIns="0" rIns="0" bIns="0" rtlCol="0" anchor="ctr">
              <a:normAutofit/>
            </a:bodyPr>
            <a:lstStyle/>
            <a:p>
              <a:r>
                <a:rPr lang="en-US" sz="1400" b="1" dirty="0">
                  <a:solidFill>
                    <a:schemeClr val="accent1"/>
                  </a:solidFill>
                  <a:latin typeface="+mj-lt"/>
                </a:rPr>
                <a:t>Lorem ipsum dolor </a:t>
              </a:r>
              <a:endParaRPr lang="en-PH" sz="1400" b="1" dirty="0">
                <a:solidFill>
                  <a:schemeClr val="accent1"/>
                </a:solidFill>
                <a:latin typeface="+mj-lt"/>
              </a:endParaRPr>
            </a:p>
          </p:txBody>
        </p:sp>
        <p:cxnSp>
          <p:nvCxnSpPr>
            <p:cNvPr id="33" name="Straight Connector 32">
              <a:extLst>
                <a:ext uri="{FF2B5EF4-FFF2-40B4-BE49-F238E27FC236}">
                  <a16:creationId xmlns:a16="http://schemas.microsoft.com/office/drawing/2014/main" id="{AA17D8D7-90F5-4F4B-87BD-65DDE6EC2F52}"/>
                </a:ext>
              </a:extLst>
            </p:cNvPr>
            <p:cNvCxnSpPr>
              <a:cxnSpLocks/>
            </p:cNvCxnSpPr>
            <p:nvPr/>
          </p:nvCxnSpPr>
          <p:spPr>
            <a:xfrm>
              <a:off x="6099892" y="2304743"/>
              <a:ext cx="2734514" cy="0"/>
            </a:xfrm>
            <a:prstGeom prst="line">
              <a:avLst/>
            </a:prstGeom>
            <a:ln>
              <a:solidFill>
                <a:schemeClr val="tx1"/>
              </a:solidFill>
              <a:tailEnd type="diamond"/>
            </a:ln>
          </p:spPr>
          <p:style>
            <a:lnRef idx="1">
              <a:schemeClr val="accent1"/>
            </a:lnRef>
            <a:fillRef idx="0">
              <a:schemeClr val="accent1"/>
            </a:fillRef>
            <a:effectRef idx="0">
              <a:schemeClr val="accent1"/>
            </a:effectRef>
            <a:fontRef idx="minor">
              <a:schemeClr val="tx1"/>
            </a:fontRef>
          </p:style>
        </p:cxnSp>
      </p:grpSp>
      <p:pic>
        <p:nvPicPr>
          <p:cNvPr id="29" name="Picture 28">
            <a:extLst>
              <a:ext uri="{FF2B5EF4-FFF2-40B4-BE49-F238E27FC236}">
                <a16:creationId xmlns:a16="http://schemas.microsoft.com/office/drawing/2014/main" id="{11E91297-1F04-4FD7-B6E5-4BAAEF96714E}"/>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21208" r="6004" b="11855"/>
          <a:stretch/>
        </p:blipFill>
        <p:spPr>
          <a:xfrm>
            <a:off x="3186369" y="1845188"/>
            <a:ext cx="2748956" cy="2753580"/>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34" name="Picture 33">
            <a:extLst>
              <a:ext uri="{FF2B5EF4-FFF2-40B4-BE49-F238E27FC236}">
                <a16:creationId xmlns:a16="http://schemas.microsoft.com/office/drawing/2014/main" id="{FD8CE14E-AB08-462B-B525-EDB0591C1ED5}"/>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21208" r="6004" b="11855"/>
          <a:stretch/>
        </p:blipFill>
        <p:spPr>
          <a:xfrm>
            <a:off x="6101801" y="1845188"/>
            <a:ext cx="2748956" cy="2753580"/>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spTree>
    <p:extLst>
      <p:ext uri="{BB962C8B-B14F-4D97-AF65-F5344CB8AC3E}">
        <p14:creationId xmlns:p14="http://schemas.microsoft.com/office/powerpoint/2010/main" val="218988086"/>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53BB5C71-2DA3-4FCD-818E-FDFBEA05FDFE}"/>
              </a:ext>
            </a:extLst>
          </p:cNvPr>
          <p:cNvPicPr>
            <a:picLocks noChangeAspect="1"/>
          </p:cNvPicPr>
          <p:nvPr/>
        </p:nvPicPr>
        <p:blipFill rotWithShape="1">
          <a:blip r:embed="rId2">
            <a:extLst>
              <a:ext uri="{28A0092B-C50C-407E-A947-70E740481C1C}">
                <a14:useLocalDpi xmlns:a14="http://schemas.microsoft.com/office/drawing/2010/main" val="0"/>
              </a:ext>
            </a:extLst>
          </a:blip>
          <a:srcRect l="4383" t="15820" r="19245" b="4931"/>
          <a:stretch/>
        </p:blipFill>
        <p:spPr>
          <a:xfrm>
            <a:off x="272846" y="1845187"/>
            <a:ext cx="1990295" cy="2753580"/>
          </a:xfrm>
          <a:custGeom>
            <a:avLst/>
            <a:gdLst>
              <a:gd name="connsiteX0" fmla="*/ 0 w 2594201"/>
              <a:gd name="connsiteY0" fmla="*/ 0 h 2893671"/>
              <a:gd name="connsiteX1" fmla="*/ 2594201 w 2594201"/>
              <a:gd name="connsiteY1" fmla="*/ 0 h 2893671"/>
              <a:gd name="connsiteX2" fmla="*/ 2594201 w 2594201"/>
              <a:gd name="connsiteY2" fmla="*/ 2893671 h 2893671"/>
              <a:gd name="connsiteX3" fmla="*/ 0 w 2594201"/>
              <a:gd name="connsiteY3" fmla="*/ 2893671 h 2893671"/>
            </a:gdLst>
            <a:ahLst/>
            <a:cxnLst>
              <a:cxn ang="0">
                <a:pos x="connsiteX0" y="connsiteY0"/>
              </a:cxn>
              <a:cxn ang="0">
                <a:pos x="connsiteX1" y="connsiteY1"/>
              </a:cxn>
              <a:cxn ang="0">
                <a:pos x="connsiteX2" y="connsiteY2"/>
              </a:cxn>
              <a:cxn ang="0">
                <a:pos x="connsiteX3" y="connsiteY3"/>
              </a:cxn>
            </a:cxnLst>
            <a:rect l="l" t="t" r="r" b="b"/>
            <a:pathLst>
              <a:path w="2594201" h="2893671">
                <a:moveTo>
                  <a:pt x="0" y="0"/>
                </a:moveTo>
                <a:lnTo>
                  <a:pt x="2594201" y="0"/>
                </a:lnTo>
                <a:lnTo>
                  <a:pt x="2594201" y="2893671"/>
                </a:lnTo>
                <a:lnTo>
                  <a:pt x="0" y="2893671"/>
                </a:lnTo>
                <a:close/>
              </a:path>
            </a:pathLst>
          </a:custGeom>
        </p:spPr>
      </p:pic>
      <p:sp>
        <p:nvSpPr>
          <p:cNvPr id="2" name="Title 1">
            <a:extLst>
              <a:ext uri="{FF2B5EF4-FFF2-40B4-BE49-F238E27FC236}">
                <a16:creationId xmlns:a16="http://schemas.microsoft.com/office/drawing/2014/main" id="{4B01ED29-C250-4A98-8436-214E89A855B9}"/>
              </a:ext>
            </a:extLst>
          </p:cNvPr>
          <p:cNvSpPr>
            <a:spLocks noGrp="1"/>
          </p:cNvSpPr>
          <p:nvPr>
            <p:ph type="title"/>
          </p:nvPr>
        </p:nvSpPr>
        <p:spPr>
          <a:xfrm>
            <a:off x="295153" y="102266"/>
            <a:ext cx="8576001" cy="812134"/>
          </a:xfrm>
        </p:spPr>
        <p:txBody>
          <a:bodyPr>
            <a:normAutofit/>
          </a:bodyPr>
          <a:lstStyle/>
          <a:p>
            <a:r>
              <a:rPr lang="en-US" dirty="0"/>
              <a:t>Four-Image Caption Cards</a:t>
            </a:r>
          </a:p>
        </p:txBody>
      </p:sp>
      <p:sp>
        <p:nvSpPr>
          <p:cNvPr id="4" name="Slide Number Placeholder 3">
            <a:extLst>
              <a:ext uri="{FF2B5EF4-FFF2-40B4-BE49-F238E27FC236}">
                <a16:creationId xmlns:a16="http://schemas.microsoft.com/office/drawing/2014/main" id="{480E7AF9-DE4C-4F8F-B35D-1E91F43B1E0F}"/>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246</a:t>
            </a:fld>
            <a:endParaRPr lang="en-PH" dirty="0"/>
          </a:p>
        </p:txBody>
      </p:sp>
      <p:sp>
        <p:nvSpPr>
          <p:cNvPr id="16" name="TextBox 15">
            <a:extLst>
              <a:ext uri="{FF2B5EF4-FFF2-40B4-BE49-F238E27FC236}">
                <a16:creationId xmlns:a16="http://schemas.microsoft.com/office/drawing/2014/main" id="{619814E8-8D3E-45DD-A632-370EA7DAC377}"/>
              </a:ext>
            </a:extLst>
          </p:cNvPr>
          <p:cNvSpPr txBox="1"/>
          <p:nvPr/>
        </p:nvSpPr>
        <p:spPr>
          <a:xfrm>
            <a:off x="272846" y="4759242"/>
            <a:ext cx="1990295" cy="1090827"/>
          </a:xfrm>
          <a:prstGeom prst="rect">
            <a:avLst/>
          </a:prstGeom>
          <a:solidFill>
            <a:schemeClr val="bg2"/>
          </a:solidFill>
        </p:spPr>
        <p:txBody>
          <a:bodyPr wrap="square" lIns="27000" tIns="27000" rIns="27000" bIns="27000" rtlCol="0" anchor="ctr">
            <a:normAutofit/>
          </a:bodyPr>
          <a:lstStyle/>
          <a:p>
            <a:pPr algn="ctr"/>
            <a:r>
              <a:rPr lang="en-US" sz="1050" b="1" dirty="0"/>
              <a:t>Lorem ipsum dolor sit amet, consectetur adipiscing elit</a:t>
            </a:r>
            <a:r>
              <a:rPr lang="en-US" sz="1050" dirty="0"/>
              <a:t>. Ut tempor, quam et mattis pulvinar, mauris ligula suscipit arcu</a:t>
            </a:r>
          </a:p>
        </p:txBody>
      </p:sp>
      <p:sp>
        <p:nvSpPr>
          <p:cNvPr id="39" name="TextBox 38">
            <a:extLst>
              <a:ext uri="{FF2B5EF4-FFF2-40B4-BE49-F238E27FC236}">
                <a16:creationId xmlns:a16="http://schemas.microsoft.com/office/drawing/2014/main" id="{02B5D13B-043E-416D-B46C-41D0360B70AB}"/>
              </a:ext>
            </a:extLst>
          </p:cNvPr>
          <p:cNvSpPr txBox="1"/>
          <p:nvPr/>
        </p:nvSpPr>
        <p:spPr>
          <a:xfrm>
            <a:off x="2468083" y="4759242"/>
            <a:ext cx="1990295" cy="1090827"/>
          </a:xfrm>
          <a:prstGeom prst="rect">
            <a:avLst/>
          </a:prstGeom>
          <a:solidFill>
            <a:schemeClr val="bg2"/>
          </a:solidFill>
        </p:spPr>
        <p:txBody>
          <a:bodyPr wrap="square" lIns="27000" tIns="27000" rIns="27000" bIns="27000" rtlCol="0" anchor="ctr">
            <a:normAutofit/>
          </a:bodyPr>
          <a:lstStyle/>
          <a:p>
            <a:pPr algn="ctr"/>
            <a:r>
              <a:rPr lang="en-US" sz="1050" b="1" dirty="0"/>
              <a:t>Lorem ipsum dolor sit amet, consectetur adipiscing elit</a:t>
            </a:r>
            <a:r>
              <a:rPr lang="en-US" sz="1050" dirty="0"/>
              <a:t>. Ut tempor, quam et mattis pulvinar, mauris ligula suscipit arcu</a:t>
            </a:r>
          </a:p>
        </p:txBody>
      </p:sp>
      <p:sp>
        <p:nvSpPr>
          <p:cNvPr id="40" name="TextBox 39">
            <a:extLst>
              <a:ext uri="{FF2B5EF4-FFF2-40B4-BE49-F238E27FC236}">
                <a16:creationId xmlns:a16="http://schemas.microsoft.com/office/drawing/2014/main" id="{474F977A-E24D-4447-A56A-303E4CD1EAE7}"/>
              </a:ext>
            </a:extLst>
          </p:cNvPr>
          <p:cNvSpPr txBox="1"/>
          <p:nvPr/>
        </p:nvSpPr>
        <p:spPr>
          <a:xfrm>
            <a:off x="4663320" y="4759242"/>
            <a:ext cx="1990295" cy="1090827"/>
          </a:xfrm>
          <a:prstGeom prst="rect">
            <a:avLst/>
          </a:prstGeom>
          <a:solidFill>
            <a:schemeClr val="bg2"/>
          </a:solidFill>
        </p:spPr>
        <p:txBody>
          <a:bodyPr wrap="square" lIns="27000" tIns="27000" rIns="27000" bIns="27000" rtlCol="0" anchor="ctr">
            <a:normAutofit/>
          </a:bodyPr>
          <a:lstStyle/>
          <a:p>
            <a:pPr algn="ctr"/>
            <a:r>
              <a:rPr lang="en-US" sz="1050" b="1" dirty="0"/>
              <a:t>Lorem ipsum dolor sit amet, consectetur adipiscing elit</a:t>
            </a:r>
            <a:r>
              <a:rPr lang="en-US" sz="1050" dirty="0"/>
              <a:t>. Ut tempor, quam et mattis pulvinar, mauris ligula suscipit arcu</a:t>
            </a:r>
          </a:p>
        </p:txBody>
      </p:sp>
      <p:sp>
        <p:nvSpPr>
          <p:cNvPr id="41" name="TextBox 40">
            <a:extLst>
              <a:ext uri="{FF2B5EF4-FFF2-40B4-BE49-F238E27FC236}">
                <a16:creationId xmlns:a16="http://schemas.microsoft.com/office/drawing/2014/main" id="{F8D257E6-27A4-4BD0-B0D1-EE06479AA15E}"/>
              </a:ext>
            </a:extLst>
          </p:cNvPr>
          <p:cNvSpPr txBox="1"/>
          <p:nvPr/>
        </p:nvSpPr>
        <p:spPr>
          <a:xfrm>
            <a:off x="6858555" y="4759242"/>
            <a:ext cx="1990295" cy="1090827"/>
          </a:xfrm>
          <a:prstGeom prst="rect">
            <a:avLst/>
          </a:prstGeom>
          <a:solidFill>
            <a:schemeClr val="bg2"/>
          </a:solidFill>
        </p:spPr>
        <p:txBody>
          <a:bodyPr wrap="square" lIns="27000" tIns="27000" rIns="27000" bIns="27000" rtlCol="0" anchor="ctr">
            <a:normAutofit/>
          </a:bodyPr>
          <a:lstStyle/>
          <a:p>
            <a:pPr algn="ctr"/>
            <a:r>
              <a:rPr lang="en-US" sz="1050" b="1" dirty="0"/>
              <a:t>Lorem ipsum dolor sit amet, consectetur adipiscing elit</a:t>
            </a:r>
            <a:r>
              <a:rPr lang="en-US" sz="1050" dirty="0"/>
              <a:t>. Ut tempor, quam et mattis pulvinar, mauris ligula suscipit arcu</a:t>
            </a:r>
          </a:p>
        </p:txBody>
      </p:sp>
      <p:sp>
        <p:nvSpPr>
          <p:cNvPr id="23" name="TextBox 22">
            <a:extLst>
              <a:ext uri="{FF2B5EF4-FFF2-40B4-BE49-F238E27FC236}">
                <a16:creationId xmlns:a16="http://schemas.microsoft.com/office/drawing/2014/main" id="{CAF91753-2D94-4C3B-968D-8270BDF82FDA}"/>
              </a:ext>
            </a:extLst>
          </p:cNvPr>
          <p:cNvSpPr txBox="1"/>
          <p:nvPr/>
        </p:nvSpPr>
        <p:spPr>
          <a:xfrm>
            <a:off x="272847" y="1319514"/>
            <a:ext cx="1990294" cy="339072"/>
          </a:xfrm>
          <a:prstGeom prst="rect">
            <a:avLst/>
          </a:prstGeom>
          <a:noFill/>
        </p:spPr>
        <p:txBody>
          <a:bodyPr wrap="square" lIns="0" tIns="0" rIns="0" bIns="0" rtlCol="0" anchor="ctr">
            <a:normAutofit/>
          </a:bodyPr>
          <a:lstStyle/>
          <a:p>
            <a:r>
              <a:rPr lang="en-US" sz="1400" b="1" dirty="0">
                <a:solidFill>
                  <a:schemeClr val="accent1"/>
                </a:solidFill>
                <a:latin typeface="+mj-lt"/>
              </a:rPr>
              <a:t>Lorem ipsum dolor </a:t>
            </a:r>
            <a:endParaRPr lang="en-PH" sz="1400" b="1" dirty="0">
              <a:solidFill>
                <a:schemeClr val="accent1"/>
              </a:solidFill>
              <a:latin typeface="+mj-lt"/>
            </a:endParaRPr>
          </a:p>
        </p:txBody>
      </p:sp>
      <p:cxnSp>
        <p:nvCxnSpPr>
          <p:cNvPr id="24" name="Straight Connector 23">
            <a:extLst>
              <a:ext uri="{FF2B5EF4-FFF2-40B4-BE49-F238E27FC236}">
                <a16:creationId xmlns:a16="http://schemas.microsoft.com/office/drawing/2014/main" id="{40BA4B8C-8C99-45C5-AA52-C4C024B98F53}"/>
              </a:ext>
            </a:extLst>
          </p:cNvPr>
          <p:cNvCxnSpPr>
            <a:cxnSpLocks/>
          </p:cNvCxnSpPr>
          <p:nvPr/>
        </p:nvCxnSpPr>
        <p:spPr>
          <a:xfrm>
            <a:off x="272847" y="1684709"/>
            <a:ext cx="1990295" cy="0"/>
          </a:xfrm>
          <a:prstGeom prst="line">
            <a:avLst/>
          </a:prstGeom>
          <a:ln>
            <a:solidFill>
              <a:schemeClr val="tx1"/>
            </a:solidFill>
            <a:tailEnd type="diamon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EE13D4FA-2868-4C29-B998-ABA3937DCC0D}"/>
              </a:ext>
            </a:extLst>
          </p:cNvPr>
          <p:cNvSpPr txBox="1"/>
          <p:nvPr/>
        </p:nvSpPr>
        <p:spPr>
          <a:xfrm>
            <a:off x="2468084" y="1319514"/>
            <a:ext cx="1990294" cy="339072"/>
          </a:xfrm>
          <a:prstGeom prst="rect">
            <a:avLst/>
          </a:prstGeom>
          <a:noFill/>
        </p:spPr>
        <p:txBody>
          <a:bodyPr wrap="square" lIns="0" tIns="0" rIns="0" bIns="0" rtlCol="0" anchor="ctr">
            <a:normAutofit/>
          </a:bodyPr>
          <a:lstStyle/>
          <a:p>
            <a:r>
              <a:rPr lang="en-US" sz="1400" b="1" dirty="0">
                <a:solidFill>
                  <a:schemeClr val="accent1"/>
                </a:solidFill>
                <a:latin typeface="+mj-lt"/>
              </a:rPr>
              <a:t>Lorem ipsum dolor </a:t>
            </a:r>
            <a:endParaRPr lang="en-PH" sz="1400" b="1" dirty="0">
              <a:solidFill>
                <a:schemeClr val="accent1"/>
              </a:solidFill>
              <a:latin typeface="+mj-lt"/>
            </a:endParaRPr>
          </a:p>
        </p:txBody>
      </p:sp>
      <p:cxnSp>
        <p:nvCxnSpPr>
          <p:cNvPr id="43" name="Straight Connector 42">
            <a:extLst>
              <a:ext uri="{FF2B5EF4-FFF2-40B4-BE49-F238E27FC236}">
                <a16:creationId xmlns:a16="http://schemas.microsoft.com/office/drawing/2014/main" id="{C506D8C8-EEFD-43A3-B55F-B290CAEE4B00}"/>
              </a:ext>
            </a:extLst>
          </p:cNvPr>
          <p:cNvCxnSpPr>
            <a:cxnSpLocks/>
          </p:cNvCxnSpPr>
          <p:nvPr/>
        </p:nvCxnSpPr>
        <p:spPr>
          <a:xfrm>
            <a:off x="2468086" y="1684709"/>
            <a:ext cx="1990295" cy="0"/>
          </a:xfrm>
          <a:prstGeom prst="line">
            <a:avLst/>
          </a:prstGeom>
          <a:ln>
            <a:solidFill>
              <a:schemeClr val="tx1"/>
            </a:solidFill>
            <a:tailEnd type="diamond"/>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C747D5F7-DF24-4A7C-93E9-C0C7D6397CE6}"/>
              </a:ext>
            </a:extLst>
          </p:cNvPr>
          <p:cNvSpPr txBox="1"/>
          <p:nvPr/>
        </p:nvSpPr>
        <p:spPr>
          <a:xfrm>
            <a:off x="4663319" y="1319514"/>
            <a:ext cx="1990294" cy="339072"/>
          </a:xfrm>
          <a:prstGeom prst="rect">
            <a:avLst/>
          </a:prstGeom>
          <a:noFill/>
        </p:spPr>
        <p:txBody>
          <a:bodyPr wrap="square" lIns="0" tIns="0" rIns="0" bIns="0" rtlCol="0" anchor="ctr">
            <a:normAutofit/>
          </a:bodyPr>
          <a:lstStyle/>
          <a:p>
            <a:r>
              <a:rPr lang="en-US" sz="1400" b="1" dirty="0">
                <a:solidFill>
                  <a:schemeClr val="accent1"/>
                </a:solidFill>
                <a:latin typeface="+mj-lt"/>
              </a:rPr>
              <a:t>Lorem ipsum dolor </a:t>
            </a:r>
            <a:endParaRPr lang="en-PH" sz="1400" b="1" dirty="0">
              <a:solidFill>
                <a:schemeClr val="accent1"/>
              </a:solidFill>
              <a:latin typeface="+mj-lt"/>
            </a:endParaRPr>
          </a:p>
        </p:txBody>
      </p:sp>
      <p:cxnSp>
        <p:nvCxnSpPr>
          <p:cNvPr id="45" name="Straight Connector 44">
            <a:extLst>
              <a:ext uri="{FF2B5EF4-FFF2-40B4-BE49-F238E27FC236}">
                <a16:creationId xmlns:a16="http://schemas.microsoft.com/office/drawing/2014/main" id="{8980C87B-E284-412F-B609-9C40C5E50CC4}"/>
              </a:ext>
            </a:extLst>
          </p:cNvPr>
          <p:cNvCxnSpPr>
            <a:cxnSpLocks/>
          </p:cNvCxnSpPr>
          <p:nvPr/>
        </p:nvCxnSpPr>
        <p:spPr>
          <a:xfrm>
            <a:off x="4663321" y="1684709"/>
            <a:ext cx="1990295" cy="0"/>
          </a:xfrm>
          <a:prstGeom prst="line">
            <a:avLst/>
          </a:prstGeom>
          <a:ln>
            <a:solidFill>
              <a:schemeClr val="tx1"/>
            </a:solidFill>
            <a:tailEnd type="diamond"/>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CBB0C168-F8AD-4E6C-AC1D-586C247CCABA}"/>
              </a:ext>
            </a:extLst>
          </p:cNvPr>
          <p:cNvSpPr txBox="1"/>
          <p:nvPr/>
        </p:nvSpPr>
        <p:spPr>
          <a:xfrm>
            <a:off x="6858554" y="1319514"/>
            <a:ext cx="1990294" cy="339072"/>
          </a:xfrm>
          <a:prstGeom prst="rect">
            <a:avLst/>
          </a:prstGeom>
          <a:noFill/>
        </p:spPr>
        <p:txBody>
          <a:bodyPr wrap="square" lIns="0" tIns="0" rIns="0" bIns="0" rtlCol="0" anchor="ctr">
            <a:normAutofit/>
          </a:bodyPr>
          <a:lstStyle/>
          <a:p>
            <a:r>
              <a:rPr lang="en-US" sz="1400" b="1" dirty="0">
                <a:solidFill>
                  <a:schemeClr val="accent1"/>
                </a:solidFill>
                <a:latin typeface="+mj-lt"/>
              </a:rPr>
              <a:t>Lorem ipsum dolor </a:t>
            </a:r>
            <a:endParaRPr lang="en-PH" sz="1400" b="1" dirty="0">
              <a:solidFill>
                <a:schemeClr val="accent1"/>
              </a:solidFill>
              <a:latin typeface="+mj-lt"/>
            </a:endParaRPr>
          </a:p>
        </p:txBody>
      </p:sp>
      <p:cxnSp>
        <p:nvCxnSpPr>
          <p:cNvPr id="47" name="Straight Connector 46">
            <a:extLst>
              <a:ext uri="{FF2B5EF4-FFF2-40B4-BE49-F238E27FC236}">
                <a16:creationId xmlns:a16="http://schemas.microsoft.com/office/drawing/2014/main" id="{379F9F6F-BFD5-44E3-BE3B-AA64D1A50646}"/>
              </a:ext>
            </a:extLst>
          </p:cNvPr>
          <p:cNvCxnSpPr>
            <a:cxnSpLocks/>
          </p:cNvCxnSpPr>
          <p:nvPr/>
        </p:nvCxnSpPr>
        <p:spPr>
          <a:xfrm>
            <a:off x="6858556" y="1684709"/>
            <a:ext cx="1990295" cy="0"/>
          </a:xfrm>
          <a:prstGeom prst="line">
            <a:avLst/>
          </a:prstGeom>
          <a:ln>
            <a:solidFill>
              <a:schemeClr val="tx1"/>
            </a:solidFill>
            <a:tailEnd type="diamond"/>
          </a:ln>
        </p:spPr>
        <p:style>
          <a:lnRef idx="1">
            <a:schemeClr val="accent1"/>
          </a:lnRef>
          <a:fillRef idx="0">
            <a:schemeClr val="accent1"/>
          </a:fillRef>
          <a:effectRef idx="0">
            <a:schemeClr val="accent1"/>
          </a:effectRef>
          <a:fontRef idx="minor">
            <a:schemeClr val="tx1"/>
          </a:fontRef>
        </p:style>
      </p:cxnSp>
      <p:pic>
        <p:nvPicPr>
          <p:cNvPr id="30" name="Picture 29">
            <a:extLst>
              <a:ext uri="{FF2B5EF4-FFF2-40B4-BE49-F238E27FC236}">
                <a16:creationId xmlns:a16="http://schemas.microsoft.com/office/drawing/2014/main" id="{8E5E8A5A-5E0F-4D95-8DD7-9276CAB9AF44}"/>
              </a:ext>
            </a:extLst>
          </p:cNvPr>
          <p:cNvPicPr>
            <a:picLocks noChangeAspect="1"/>
          </p:cNvPicPr>
          <p:nvPr/>
        </p:nvPicPr>
        <p:blipFill rotWithShape="1">
          <a:blip r:embed="rId2">
            <a:extLst>
              <a:ext uri="{28A0092B-C50C-407E-A947-70E740481C1C}">
                <a14:useLocalDpi xmlns:a14="http://schemas.microsoft.com/office/drawing/2010/main" val="0"/>
              </a:ext>
            </a:extLst>
          </a:blip>
          <a:srcRect l="4383" t="15820" r="19245" b="4931"/>
          <a:stretch/>
        </p:blipFill>
        <p:spPr>
          <a:xfrm>
            <a:off x="2466310" y="1845187"/>
            <a:ext cx="1990295" cy="2753580"/>
          </a:xfrm>
          <a:custGeom>
            <a:avLst/>
            <a:gdLst>
              <a:gd name="connsiteX0" fmla="*/ 0 w 2594201"/>
              <a:gd name="connsiteY0" fmla="*/ 0 h 2893671"/>
              <a:gd name="connsiteX1" fmla="*/ 2594201 w 2594201"/>
              <a:gd name="connsiteY1" fmla="*/ 0 h 2893671"/>
              <a:gd name="connsiteX2" fmla="*/ 2594201 w 2594201"/>
              <a:gd name="connsiteY2" fmla="*/ 2893671 h 2893671"/>
              <a:gd name="connsiteX3" fmla="*/ 0 w 2594201"/>
              <a:gd name="connsiteY3" fmla="*/ 2893671 h 2893671"/>
            </a:gdLst>
            <a:ahLst/>
            <a:cxnLst>
              <a:cxn ang="0">
                <a:pos x="connsiteX0" y="connsiteY0"/>
              </a:cxn>
              <a:cxn ang="0">
                <a:pos x="connsiteX1" y="connsiteY1"/>
              </a:cxn>
              <a:cxn ang="0">
                <a:pos x="connsiteX2" y="connsiteY2"/>
              </a:cxn>
              <a:cxn ang="0">
                <a:pos x="connsiteX3" y="connsiteY3"/>
              </a:cxn>
            </a:cxnLst>
            <a:rect l="l" t="t" r="r" b="b"/>
            <a:pathLst>
              <a:path w="2594201" h="2893671">
                <a:moveTo>
                  <a:pt x="0" y="0"/>
                </a:moveTo>
                <a:lnTo>
                  <a:pt x="2594201" y="0"/>
                </a:lnTo>
                <a:lnTo>
                  <a:pt x="2594201" y="2893671"/>
                </a:lnTo>
                <a:lnTo>
                  <a:pt x="0" y="2893671"/>
                </a:lnTo>
                <a:close/>
              </a:path>
            </a:pathLst>
          </a:custGeom>
        </p:spPr>
      </p:pic>
      <p:pic>
        <p:nvPicPr>
          <p:cNvPr id="31" name="Picture 30">
            <a:extLst>
              <a:ext uri="{FF2B5EF4-FFF2-40B4-BE49-F238E27FC236}">
                <a16:creationId xmlns:a16="http://schemas.microsoft.com/office/drawing/2014/main" id="{35790BF1-3553-4225-9E9C-AAC5992A1573}"/>
              </a:ext>
            </a:extLst>
          </p:cNvPr>
          <p:cNvPicPr>
            <a:picLocks noChangeAspect="1"/>
          </p:cNvPicPr>
          <p:nvPr/>
        </p:nvPicPr>
        <p:blipFill rotWithShape="1">
          <a:blip r:embed="rId2">
            <a:extLst>
              <a:ext uri="{28A0092B-C50C-407E-A947-70E740481C1C}">
                <a14:useLocalDpi xmlns:a14="http://schemas.microsoft.com/office/drawing/2010/main" val="0"/>
              </a:ext>
            </a:extLst>
          </a:blip>
          <a:srcRect l="4383" t="15820" r="19245" b="4931"/>
          <a:stretch/>
        </p:blipFill>
        <p:spPr>
          <a:xfrm>
            <a:off x="4659774" y="1845187"/>
            <a:ext cx="1990295" cy="2753580"/>
          </a:xfrm>
          <a:custGeom>
            <a:avLst/>
            <a:gdLst>
              <a:gd name="connsiteX0" fmla="*/ 0 w 2594201"/>
              <a:gd name="connsiteY0" fmla="*/ 0 h 2893671"/>
              <a:gd name="connsiteX1" fmla="*/ 2594201 w 2594201"/>
              <a:gd name="connsiteY1" fmla="*/ 0 h 2893671"/>
              <a:gd name="connsiteX2" fmla="*/ 2594201 w 2594201"/>
              <a:gd name="connsiteY2" fmla="*/ 2893671 h 2893671"/>
              <a:gd name="connsiteX3" fmla="*/ 0 w 2594201"/>
              <a:gd name="connsiteY3" fmla="*/ 2893671 h 2893671"/>
            </a:gdLst>
            <a:ahLst/>
            <a:cxnLst>
              <a:cxn ang="0">
                <a:pos x="connsiteX0" y="connsiteY0"/>
              </a:cxn>
              <a:cxn ang="0">
                <a:pos x="connsiteX1" y="connsiteY1"/>
              </a:cxn>
              <a:cxn ang="0">
                <a:pos x="connsiteX2" y="connsiteY2"/>
              </a:cxn>
              <a:cxn ang="0">
                <a:pos x="connsiteX3" y="connsiteY3"/>
              </a:cxn>
            </a:cxnLst>
            <a:rect l="l" t="t" r="r" b="b"/>
            <a:pathLst>
              <a:path w="2594201" h="2893671">
                <a:moveTo>
                  <a:pt x="0" y="0"/>
                </a:moveTo>
                <a:lnTo>
                  <a:pt x="2594201" y="0"/>
                </a:lnTo>
                <a:lnTo>
                  <a:pt x="2594201" y="2893671"/>
                </a:lnTo>
                <a:lnTo>
                  <a:pt x="0" y="2893671"/>
                </a:lnTo>
                <a:close/>
              </a:path>
            </a:pathLst>
          </a:custGeom>
        </p:spPr>
      </p:pic>
      <p:pic>
        <p:nvPicPr>
          <p:cNvPr id="32" name="Picture 31">
            <a:extLst>
              <a:ext uri="{FF2B5EF4-FFF2-40B4-BE49-F238E27FC236}">
                <a16:creationId xmlns:a16="http://schemas.microsoft.com/office/drawing/2014/main" id="{89CFF662-1EA6-44A0-9212-E13062931999}"/>
              </a:ext>
            </a:extLst>
          </p:cNvPr>
          <p:cNvPicPr>
            <a:picLocks noChangeAspect="1"/>
          </p:cNvPicPr>
          <p:nvPr/>
        </p:nvPicPr>
        <p:blipFill rotWithShape="1">
          <a:blip r:embed="rId2">
            <a:extLst>
              <a:ext uri="{28A0092B-C50C-407E-A947-70E740481C1C}">
                <a14:useLocalDpi xmlns:a14="http://schemas.microsoft.com/office/drawing/2010/main" val="0"/>
              </a:ext>
            </a:extLst>
          </a:blip>
          <a:srcRect l="4383" t="15820" r="19245" b="4931"/>
          <a:stretch/>
        </p:blipFill>
        <p:spPr>
          <a:xfrm>
            <a:off x="6853238" y="1845187"/>
            <a:ext cx="1990295" cy="2753580"/>
          </a:xfrm>
          <a:custGeom>
            <a:avLst/>
            <a:gdLst>
              <a:gd name="connsiteX0" fmla="*/ 0 w 2594201"/>
              <a:gd name="connsiteY0" fmla="*/ 0 h 2893671"/>
              <a:gd name="connsiteX1" fmla="*/ 2594201 w 2594201"/>
              <a:gd name="connsiteY1" fmla="*/ 0 h 2893671"/>
              <a:gd name="connsiteX2" fmla="*/ 2594201 w 2594201"/>
              <a:gd name="connsiteY2" fmla="*/ 2893671 h 2893671"/>
              <a:gd name="connsiteX3" fmla="*/ 0 w 2594201"/>
              <a:gd name="connsiteY3" fmla="*/ 2893671 h 2893671"/>
            </a:gdLst>
            <a:ahLst/>
            <a:cxnLst>
              <a:cxn ang="0">
                <a:pos x="connsiteX0" y="connsiteY0"/>
              </a:cxn>
              <a:cxn ang="0">
                <a:pos x="connsiteX1" y="connsiteY1"/>
              </a:cxn>
              <a:cxn ang="0">
                <a:pos x="connsiteX2" y="connsiteY2"/>
              </a:cxn>
              <a:cxn ang="0">
                <a:pos x="connsiteX3" y="connsiteY3"/>
              </a:cxn>
            </a:cxnLst>
            <a:rect l="l" t="t" r="r" b="b"/>
            <a:pathLst>
              <a:path w="2594201" h="2893671">
                <a:moveTo>
                  <a:pt x="0" y="0"/>
                </a:moveTo>
                <a:lnTo>
                  <a:pt x="2594201" y="0"/>
                </a:lnTo>
                <a:lnTo>
                  <a:pt x="2594201" y="2893671"/>
                </a:lnTo>
                <a:lnTo>
                  <a:pt x="0" y="2893671"/>
                </a:lnTo>
                <a:close/>
              </a:path>
            </a:pathLst>
          </a:custGeom>
        </p:spPr>
      </p:pic>
    </p:spTree>
    <p:extLst>
      <p:ext uri="{BB962C8B-B14F-4D97-AF65-F5344CB8AC3E}">
        <p14:creationId xmlns:p14="http://schemas.microsoft.com/office/powerpoint/2010/main" val="1183035503"/>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a:extLst>
              <a:ext uri="{FF2B5EF4-FFF2-40B4-BE49-F238E27FC236}">
                <a16:creationId xmlns:a16="http://schemas.microsoft.com/office/drawing/2014/main" id="{B4AD825D-6571-4C3E-8EE0-EA924C0B3C7D}"/>
              </a:ext>
            </a:extLst>
          </p:cNvPr>
          <p:cNvPicPr>
            <a:picLocks noChangeAspect="1"/>
          </p:cNvPicPr>
          <p:nvPr/>
        </p:nvPicPr>
        <p:blipFill rotWithShape="1">
          <a:blip r:embed="rId3">
            <a:extLst>
              <a:ext uri="{28A0092B-C50C-407E-A947-70E740481C1C}">
                <a14:useLocalDpi xmlns:a14="http://schemas.microsoft.com/office/drawing/2010/main" val="0"/>
              </a:ext>
            </a:extLst>
          </a:blip>
          <a:srcRect l="2736" t="2937" r="3518" b="2667"/>
          <a:stretch/>
        </p:blipFill>
        <p:spPr>
          <a:xfrm>
            <a:off x="5992409" y="1862027"/>
            <a:ext cx="2856440" cy="3835074"/>
          </a:xfrm>
          <a:custGeom>
            <a:avLst/>
            <a:gdLst>
              <a:gd name="connsiteX0" fmla="*/ 0 w 3808587"/>
              <a:gd name="connsiteY0" fmla="*/ 0 h 4720856"/>
              <a:gd name="connsiteX1" fmla="*/ 3808587 w 3808587"/>
              <a:gd name="connsiteY1" fmla="*/ 0 h 4720856"/>
              <a:gd name="connsiteX2" fmla="*/ 3808587 w 3808587"/>
              <a:gd name="connsiteY2" fmla="*/ 4720856 h 4720856"/>
              <a:gd name="connsiteX3" fmla="*/ 0 w 3808587"/>
              <a:gd name="connsiteY3" fmla="*/ 4720856 h 4720856"/>
            </a:gdLst>
            <a:ahLst/>
            <a:cxnLst>
              <a:cxn ang="0">
                <a:pos x="connsiteX0" y="connsiteY0"/>
              </a:cxn>
              <a:cxn ang="0">
                <a:pos x="connsiteX1" y="connsiteY1"/>
              </a:cxn>
              <a:cxn ang="0">
                <a:pos x="connsiteX2" y="connsiteY2"/>
              </a:cxn>
              <a:cxn ang="0">
                <a:pos x="connsiteX3" y="connsiteY3"/>
              </a:cxn>
            </a:cxnLst>
            <a:rect l="l" t="t" r="r" b="b"/>
            <a:pathLst>
              <a:path w="3808587" h="4720856">
                <a:moveTo>
                  <a:pt x="0" y="0"/>
                </a:moveTo>
                <a:lnTo>
                  <a:pt x="3808587" y="0"/>
                </a:lnTo>
                <a:lnTo>
                  <a:pt x="3808587" y="4720856"/>
                </a:lnTo>
                <a:lnTo>
                  <a:pt x="0" y="4720856"/>
                </a:lnTo>
                <a:close/>
              </a:path>
            </a:pathLst>
          </a:custGeom>
        </p:spPr>
      </p:pic>
      <p:pic>
        <p:nvPicPr>
          <p:cNvPr id="30" name="Picture 29">
            <a:extLst>
              <a:ext uri="{FF2B5EF4-FFF2-40B4-BE49-F238E27FC236}">
                <a16:creationId xmlns:a16="http://schemas.microsoft.com/office/drawing/2014/main" id="{BD54411F-F008-4AB1-AC65-2D96FAB72D6D}"/>
              </a:ext>
            </a:extLst>
          </p:cNvPr>
          <p:cNvPicPr>
            <a:picLocks noChangeAspect="1"/>
          </p:cNvPicPr>
          <p:nvPr/>
        </p:nvPicPr>
        <p:blipFill rotWithShape="1">
          <a:blip r:embed="rId3">
            <a:extLst>
              <a:ext uri="{28A0092B-C50C-407E-A947-70E740481C1C}">
                <a14:useLocalDpi xmlns:a14="http://schemas.microsoft.com/office/drawing/2010/main" val="0"/>
              </a:ext>
            </a:extLst>
          </a:blip>
          <a:srcRect l="2736" t="2937" r="3518" b="2667"/>
          <a:stretch/>
        </p:blipFill>
        <p:spPr>
          <a:xfrm>
            <a:off x="295275" y="1862027"/>
            <a:ext cx="2856440" cy="3835074"/>
          </a:xfrm>
          <a:custGeom>
            <a:avLst/>
            <a:gdLst>
              <a:gd name="connsiteX0" fmla="*/ 0 w 3808587"/>
              <a:gd name="connsiteY0" fmla="*/ 0 h 4720856"/>
              <a:gd name="connsiteX1" fmla="*/ 3808587 w 3808587"/>
              <a:gd name="connsiteY1" fmla="*/ 0 h 4720856"/>
              <a:gd name="connsiteX2" fmla="*/ 3808587 w 3808587"/>
              <a:gd name="connsiteY2" fmla="*/ 4720856 h 4720856"/>
              <a:gd name="connsiteX3" fmla="*/ 0 w 3808587"/>
              <a:gd name="connsiteY3" fmla="*/ 4720856 h 4720856"/>
            </a:gdLst>
            <a:ahLst/>
            <a:cxnLst>
              <a:cxn ang="0">
                <a:pos x="connsiteX0" y="connsiteY0"/>
              </a:cxn>
              <a:cxn ang="0">
                <a:pos x="connsiteX1" y="connsiteY1"/>
              </a:cxn>
              <a:cxn ang="0">
                <a:pos x="connsiteX2" y="connsiteY2"/>
              </a:cxn>
              <a:cxn ang="0">
                <a:pos x="connsiteX3" y="connsiteY3"/>
              </a:cxn>
            </a:cxnLst>
            <a:rect l="l" t="t" r="r" b="b"/>
            <a:pathLst>
              <a:path w="3808587" h="4720856">
                <a:moveTo>
                  <a:pt x="0" y="0"/>
                </a:moveTo>
                <a:lnTo>
                  <a:pt x="3808587" y="0"/>
                </a:lnTo>
                <a:lnTo>
                  <a:pt x="3808587" y="4720856"/>
                </a:lnTo>
                <a:lnTo>
                  <a:pt x="0" y="4720856"/>
                </a:lnTo>
                <a:close/>
              </a:path>
            </a:pathLst>
          </a:custGeom>
        </p:spPr>
      </p:pic>
      <p:pic>
        <p:nvPicPr>
          <p:cNvPr id="31" name="Picture 30">
            <a:extLst>
              <a:ext uri="{FF2B5EF4-FFF2-40B4-BE49-F238E27FC236}">
                <a16:creationId xmlns:a16="http://schemas.microsoft.com/office/drawing/2014/main" id="{B4EEC270-A29C-4F3D-BEBB-4A2FF12AA003}"/>
              </a:ext>
            </a:extLst>
          </p:cNvPr>
          <p:cNvPicPr>
            <a:picLocks noChangeAspect="1"/>
          </p:cNvPicPr>
          <p:nvPr/>
        </p:nvPicPr>
        <p:blipFill rotWithShape="1">
          <a:blip r:embed="rId3">
            <a:extLst>
              <a:ext uri="{28A0092B-C50C-407E-A947-70E740481C1C}">
                <a14:useLocalDpi xmlns:a14="http://schemas.microsoft.com/office/drawing/2010/main" val="0"/>
              </a:ext>
            </a:extLst>
          </a:blip>
          <a:srcRect l="2736" t="2937" r="3518" b="2667"/>
          <a:stretch/>
        </p:blipFill>
        <p:spPr>
          <a:xfrm>
            <a:off x="3143842" y="1862027"/>
            <a:ext cx="2856440" cy="3835074"/>
          </a:xfrm>
          <a:custGeom>
            <a:avLst/>
            <a:gdLst>
              <a:gd name="connsiteX0" fmla="*/ 0 w 3808587"/>
              <a:gd name="connsiteY0" fmla="*/ 0 h 4720856"/>
              <a:gd name="connsiteX1" fmla="*/ 3808587 w 3808587"/>
              <a:gd name="connsiteY1" fmla="*/ 0 h 4720856"/>
              <a:gd name="connsiteX2" fmla="*/ 3808587 w 3808587"/>
              <a:gd name="connsiteY2" fmla="*/ 4720856 h 4720856"/>
              <a:gd name="connsiteX3" fmla="*/ 0 w 3808587"/>
              <a:gd name="connsiteY3" fmla="*/ 4720856 h 4720856"/>
            </a:gdLst>
            <a:ahLst/>
            <a:cxnLst>
              <a:cxn ang="0">
                <a:pos x="connsiteX0" y="connsiteY0"/>
              </a:cxn>
              <a:cxn ang="0">
                <a:pos x="connsiteX1" y="connsiteY1"/>
              </a:cxn>
              <a:cxn ang="0">
                <a:pos x="connsiteX2" y="connsiteY2"/>
              </a:cxn>
              <a:cxn ang="0">
                <a:pos x="connsiteX3" y="connsiteY3"/>
              </a:cxn>
            </a:cxnLst>
            <a:rect l="l" t="t" r="r" b="b"/>
            <a:pathLst>
              <a:path w="3808587" h="4720856">
                <a:moveTo>
                  <a:pt x="0" y="0"/>
                </a:moveTo>
                <a:lnTo>
                  <a:pt x="3808587" y="0"/>
                </a:lnTo>
                <a:lnTo>
                  <a:pt x="3808587" y="4720856"/>
                </a:lnTo>
                <a:lnTo>
                  <a:pt x="0" y="4720856"/>
                </a:lnTo>
                <a:close/>
              </a:path>
            </a:pathLst>
          </a:custGeom>
        </p:spPr>
      </p:pic>
      <p:sp>
        <p:nvSpPr>
          <p:cNvPr id="17" name="Rectangle 16">
            <a:extLst>
              <a:ext uri="{FF2B5EF4-FFF2-40B4-BE49-F238E27FC236}">
                <a16:creationId xmlns:a16="http://schemas.microsoft.com/office/drawing/2014/main" id="{FBAA3D0B-F223-4BC9-B4FB-ED8F9277A8D2}"/>
              </a:ext>
            </a:extLst>
          </p:cNvPr>
          <p:cNvSpPr/>
          <p:nvPr/>
        </p:nvSpPr>
        <p:spPr>
          <a:xfrm>
            <a:off x="272847" y="1862027"/>
            <a:ext cx="2856440" cy="3835074"/>
          </a:xfrm>
          <a:prstGeom prst="rect">
            <a:avLst/>
          </a:prstGeom>
          <a:gradFill>
            <a:gsLst>
              <a:gs pos="0">
                <a:schemeClr val="accent2">
                  <a:alpha val="56000"/>
                </a:schemeClr>
              </a:gs>
              <a:gs pos="100000">
                <a:schemeClr val="tx2">
                  <a:alpha val="90000"/>
                </a:schemeClr>
              </a:gs>
            </a:gsLst>
            <a:lin ang="5400000" scaled="1"/>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4B01ED29-C250-4A98-8436-214E89A855B9}"/>
              </a:ext>
            </a:extLst>
          </p:cNvPr>
          <p:cNvSpPr>
            <a:spLocks noGrp="1"/>
          </p:cNvSpPr>
          <p:nvPr>
            <p:ph type="title"/>
          </p:nvPr>
        </p:nvSpPr>
        <p:spPr>
          <a:xfrm>
            <a:off x="295275" y="101600"/>
            <a:ext cx="8575675" cy="812800"/>
          </a:xfrm>
        </p:spPr>
        <p:txBody>
          <a:bodyPr>
            <a:normAutofit/>
          </a:bodyPr>
          <a:lstStyle/>
          <a:p>
            <a:r>
              <a:rPr lang="en-US" dirty="0"/>
              <a:t>Three Numbered Photo Panels</a:t>
            </a:r>
          </a:p>
        </p:txBody>
      </p:sp>
      <p:sp>
        <p:nvSpPr>
          <p:cNvPr id="4" name="Slide Number Placeholder 3">
            <a:extLst>
              <a:ext uri="{FF2B5EF4-FFF2-40B4-BE49-F238E27FC236}">
                <a16:creationId xmlns:a16="http://schemas.microsoft.com/office/drawing/2014/main" id="{32C4220F-851A-491E-AB36-2C7CB5AB7FC8}"/>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247</a:t>
            </a:fld>
            <a:endParaRPr lang="en-PH" dirty="0"/>
          </a:p>
        </p:txBody>
      </p:sp>
      <p:sp>
        <p:nvSpPr>
          <p:cNvPr id="16" name="TextBox 15">
            <a:extLst>
              <a:ext uri="{FF2B5EF4-FFF2-40B4-BE49-F238E27FC236}">
                <a16:creationId xmlns:a16="http://schemas.microsoft.com/office/drawing/2014/main" id="{619814E8-8D3E-45DD-A632-370EA7DAC377}"/>
              </a:ext>
            </a:extLst>
          </p:cNvPr>
          <p:cNvSpPr txBox="1"/>
          <p:nvPr/>
        </p:nvSpPr>
        <p:spPr>
          <a:xfrm>
            <a:off x="570890" y="3823331"/>
            <a:ext cx="2260355" cy="1708788"/>
          </a:xfrm>
          <a:prstGeom prst="rect">
            <a:avLst/>
          </a:prstGeom>
          <a:noFill/>
        </p:spPr>
        <p:txBody>
          <a:bodyPr wrap="square" lIns="27000" tIns="27000" rIns="27000" bIns="27000" rtlCol="0" anchor="ctr">
            <a:normAutofit/>
          </a:bodyPr>
          <a:lstStyle/>
          <a:p>
            <a:pPr algn="ctr"/>
            <a:r>
              <a:rPr lang="en-US" sz="1350" b="1" dirty="0">
                <a:solidFill>
                  <a:schemeClr val="bg1"/>
                </a:solidFill>
              </a:rPr>
              <a:t>Lorem ipsum dolor sit amet, consectetur adipiscing elit</a:t>
            </a:r>
            <a:r>
              <a:rPr lang="en-US" sz="1350" dirty="0">
                <a:solidFill>
                  <a:schemeClr val="bg1"/>
                </a:solidFill>
              </a:rPr>
              <a:t>. Ut tempor, quam et mattis pulvinar, mauris ligula suscipit arcu</a:t>
            </a:r>
          </a:p>
        </p:txBody>
      </p:sp>
      <p:sp>
        <p:nvSpPr>
          <p:cNvPr id="19" name="TextBox 18">
            <a:extLst>
              <a:ext uri="{FF2B5EF4-FFF2-40B4-BE49-F238E27FC236}">
                <a16:creationId xmlns:a16="http://schemas.microsoft.com/office/drawing/2014/main" id="{078F7313-F4F3-4206-9EC6-36100277E6C7}"/>
              </a:ext>
            </a:extLst>
          </p:cNvPr>
          <p:cNvSpPr txBox="1"/>
          <p:nvPr/>
        </p:nvSpPr>
        <p:spPr>
          <a:xfrm>
            <a:off x="3186368" y="4676898"/>
            <a:ext cx="2748957" cy="668438"/>
          </a:xfrm>
          <a:prstGeom prst="rect">
            <a:avLst/>
          </a:prstGeom>
          <a:solidFill>
            <a:schemeClr val="bg2"/>
          </a:solidFill>
        </p:spPr>
        <p:txBody>
          <a:bodyPr wrap="square" lIns="27000" tIns="27000" rIns="27000" bIns="27000" rtlCol="0" anchor="ctr">
            <a:normAutofit lnSpcReduction="10000"/>
          </a:bodyPr>
          <a:lstStyle/>
          <a:p>
            <a:pPr algn="ctr"/>
            <a:r>
              <a:rPr lang="en-US" sz="1050" b="1" dirty="0"/>
              <a:t>Lorem ipsum dolor sit amet, consectetur adipiscing elit</a:t>
            </a:r>
            <a:r>
              <a:rPr lang="en-US" sz="1050" dirty="0"/>
              <a:t>. Ut tempor, quam et mattis pulvinar, mauris ligula suscipit arcu</a:t>
            </a:r>
          </a:p>
        </p:txBody>
      </p:sp>
      <p:sp>
        <p:nvSpPr>
          <p:cNvPr id="20" name="TextBox 19">
            <a:extLst>
              <a:ext uri="{FF2B5EF4-FFF2-40B4-BE49-F238E27FC236}">
                <a16:creationId xmlns:a16="http://schemas.microsoft.com/office/drawing/2014/main" id="{44D10FD3-68F7-4E9B-950A-C4AC6334B763}"/>
              </a:ext>
            </a:extLst>
          </p:cNvPr>
          <p:cNvSpPr txBox="1"/>
          <p:nvPr/>
        </p:nvSpPr>
        <p:spPr>
          <a:xfrm>
            <a:off x="6099890" y="4676898"/>
            <a:ext cx="2748957" cy="668438"/>
          </a:xfrm>
          <a:prstGeom prst="rect">
            <a:avLst/>
          </a:prstGeom>
          <a:solidFill>
            <a:schemeClr val="bg2"/>
          </a:solidFill>
        </p:spPr>
        <p:txBody>
          <a:bodyPr wrap="square" lIns="27000" tIns="27000" rIns="27000" bIns="27000" rtlCol="0" anchor="ctr">
            <a:normAutofit lnSpcReduction="10000"/>
          </a:bodyPr>
          <a:lstStyle/>
          <a:p>
            <a:pPr algn="ctr"/>
            <a:r>
              <a:rPr lang="en-US" sz="1050" b="1" dirty="0"/>
              <a:t>Lorem ipsum dolor sit amet, consectetur adipiscing elit</a:t>
            </a:r>
            <a:r>
              <a:rPr lang="en-US" sz="1050" dirty="0"/>
              <a:t>. Ut tempor, quam et mattis pulvinar, mauris ligula suscipit arcu</a:t>
            </a:r>
          </a:p>
        </p:txBody>
      </p:sp>
      <p:sp>
        <p:nvSpPr>
          <p:cNvPr id="34" name="Rectangle 33">
            <a:extLst>
              <a:ext uri="{FF2B5EF4-FFF2-40B4-BE49-F238E27FC236}">
                <a16:creationId xmlns:a16="http://schemas.microsoft.com/office/drawing/2014/main" id="{0CE8513A-4D3F-48B0-A851-309BC98FEE7A}"/>
              </a:ext>
            </a:extLst>
          </p:cNvPr>
          <p:cNvSpPr/>
          <p:nvPr/>
        </p:nvSpPr>
        <p:spPr>
          <a:xfrm>
            <a:off x="5992409" y="1862027"/>
            <a:ext cx="2856440" cy="3835074"/>
          </a:xfrm>
          <a:prstGeom prst="rect">
            <a:avLst/>
          </a:prstGeom>
          <a:gradFill>
            <a:gsLst>
              <a:gs pos="0">
                <a:schemeClr val="accent2">
                  <a:alpha val="56000"/>
                </a:schemeClr>
              </a:gs>
              <a:gs pos="100000">
                <a:schemeClr val="tx2">
                  <a:alpha val="90000"/>
                </a:schemeClr>
              </a:gs>
            </a:gsLst>
            <a:lin ang="5400000" scaled="1"/>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5" name="Rectangle 34">
            <a:extLst>
              <a:ext uri="{FF2B5EF4-FFF2-40B4-BE49-F238E27FC236}">
                <a16:creationId xmlns:a16="http://schemas.microsoft.com/office/drawing/2014/main" id="{620F9B3B-CAE1-4FE4-91D5-BBC460A0C312}"/>
              </a:ext>
            </a:extLst>
          </p:cNvPr>
          <p:cNvSpPr/>
          <p:nvPr/>
        </p:nvSpPr>
        <p:spPr>
          <a:xfrm>
            <a:off x="3132629" y="1862027"/>
            <a:ext cx="2856440" cy="3835074"/>
          </a:xfrm>
          <a:prstGeom prst="rect">
            <a:avLst/>
          </a:prstGeom>
          <a:gradFill>
            <a:gsLst>
              <a:gs pos="0">
                <a:schemeClr val="accent2">
                  <a:alpha val="56000"/>
                </a:schemeClr>
              </a:gs>
              <a:gs pos="100000">
                <a:schemeClr val="tx2">
                  <a:alpha val="90000"/>
                </a:schemeClr>
              </a:gs>
            </a:gsLst>
            <a:lin ang="5400000" scaled="1"/>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6" name="TextBox 35">
            <a:extLst>
              <a:ext uri="{FF2B5EF4-FFF2-40B4-BE49-F238E27FC236}">
                <a16:creationId xmlns:a16="http://schemas.microsoft.com/office/drawing/2014/main" id="{AA7C764F-5BE3-4E63-A18B-7F89F2EFE8D1}"/>
              </a:ext>
            </a:extLst>
          </p:cNvPr>
          <p:cNvSpPr txBox="1"/>
          <p:nvPr/>
        </p:nvSpPr>
        <p:spPr>
          <a:xfrm>
            <a:off x="3427332" y="3823332"/>
            <a:ext cx="2260355" cy="1708788"/>
          </a:xfrm>
          <a:prstGeom prst="rect">
            <a:avLst/>
          </a:prstGeom>
          <a:noFill/>
        </p:spPr>
        <p:txBody>
          <a:bodyPr wrap="square" lIns="27000" tIns="27000" rIns="27000" bIns="27000" rtlCol="0" anchor="ctr">
            <a:normAutofit/>
          </a:bodyPr>
          <a:lstStyle/>
          <a:p>
            <a:pPr algn="ctr"/>
            <a:r>
              <a:rPr lang="en-US" sz="1350" b="1" dirty="0">
                <a:solidFill>
                  <a:schemeClr val="bg1"/>
                </a:solidFill>
              </a:rPr>
              <a:t>Lorem ipsum dolor sit amet, consectetur adipiscing elit</a:t>
            </a:r>
            <a:r>
              <a:rPr lang="en-US" sz="1350" dirty="0">
                <a:solidFill>
                  <a:schemeClr val="bg1"/>
                </a:solidFill>
              </a:rPr>
              <a:t>. Ut tempor, quam et mattis pulvinar, mauris ligula suscipit arcu</a:t>
            </a:r>
          </a:p>
        </p:txBody>
      </p:sp>
      <p:sp>
        <p:nvSpPr>
          <p:cNvPr id="37" name="TextBox 36">
            <a:extLst>
              <a:ext uri="{FF2B5EF4-FFF2-40B4-BE49-F238E27FC236}">
                <a16:creationId xmlns:a16="http://schemas.microsoft.com/office/drawing/2014/main" id="{30B29698-E06B-4E5B-9A76-8B2C04DD7150}"/>
              </a:ext>
            </a:extLst>
          </p:cNvPr>
          <p:cNvSpPr txBox="1"/>
          <p:nvPr/>
        </p:nvSpPr>
        <p:spPr>
          <a:xfrm>
            <a:off x="6278826" y="3823332"/>
            <a:ext cx="2260355" cy="1708788"/>
          </a:xfrm>
          <a:prstGeom prst="rect">
            <a:avLst/>
          </a:prstGeom>
          <a:noFill/>
        </p:spPr>
        <p:txBody>
          <a:bodyPr wrap="square" lIns="27000" tIns="27000" rIns="27000" bIns="27000" rtlCol="0" anchor="ctr">
            <a:normAutofit/>
          </a:bodyPr>
          <a:lstStyle/>
          <a:p>
            <a:pPr algn="ctr"/>
            <a:r>
              <a:rPr lang="en-US" sz="1350" b="1" dirty="0">
                <a:solidFill>
                  <a:schemeClr val="bg1"/>
                </a:solidFill>
              </a:rPr>
              <a:t>Lorem ipsum dolor sit amet, consectetur adipiscing elit</a:t>
            </a:r>
            <a:r>
              <a:rPr lang="en-US" sz="1350" dirty="0">
                <a:solidFill>
                  <a:schemeClr val="bg1"/>
                </a:solidFill>
              </a:rPr>
              <a:t>. Ut tempor, quam et mattis pulvinar, mauris ligula suscipit arcu</a:t>
            </a:r>
          </a:p>
        </p:txBody>
      </p:sp>
      <p:sp>
        <p:nvSpPr>
          <p:cNvPr id="6" name="Oval 5">
            <a:extLst>
              <a:ext uri="{FF2B5EF4-FFF2-40B4-BE49-F238E27FC236}">
                <a16:creationId xmlns:a16="http://schemas.microsoft.com/office/drawing/2014/main" id="{C86E469A-E260-48A0-B422-79AFD0E83348}"/>
              </a:ext>
            </a:extLst>
          </p:cNvPr>
          <p:cNvSpPr/>
          <p:nvPr/>
        </p:nvSpPr>
        <p:spPr>
          <a:xfrm>
            <a:off x="1102077" y="2313760"/>
            <a:ext cx="1197980" cy="1197980"/>
          </a:xfrm>
          <a:prstGeom prst="ellips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chemeClr val="bg1"/>
                </a:solidFill>
                <a:latin typeface="+mj-lt"/>
              </a:rPr>
              <a:t>1</a:t>
            </a:r>
            <a:endParaRPr lang="en-PH" sz="5400" b="1" dirty="0">
              <a:solidFill>
                <a:schemeClr val="bg1"/>
              </a:solidFill>
              <a:latin typeface="+mj-lt"/>
            </a:endParaRPr>
          </a:p>
        </p:txBody>
      </p:sp>
      <p:sp>
        <p:nvSpPr>
          <p:cNvPr id="47" name="Oval 46">
            <a:extLst>
              <a:ext uri="{FF2B5EF4-FFF2-40B4-BE49-F238E27FC236}">
                <a16:creationId xmlns:a16="http://schemas.microsoft.com/office/drawing/2014/main" id="{944415A8-0DF3-44DD-8F83-22BDFB3062D4}"/>
              </a:ext>
            </a:extLst>
          </p:cNvPr>
          <p:cNvSpPr/>
          <p:nvPr/>
        </p:nvSpPr>
        <p:spPr>
          <a:xfrm>
            <a:off x="3961859" y="2313762"/>
            <a:ext cx="1197980" cy="1197980"/>
          </a:xfrm>
          <a:prstGeom prst="ellips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chemeClr val="bg1"/>
                </a:solidFill>
                <a:latin typeface="+mj-lt"/>
              </a:rPr>
              <a:t>2</a:t>
            </a:r>
            <a:endParaRPr lang="en-PH" sz="5400" b="1" dirty="0">
              <a:solidFill>
                <a:schemeClr val="bg1"/>
              </a:solidFill>
              <a:latin typeface="+mj-lt"/>
            </a:endParaRPr>
          </a:p>
        </p:txBody>
      </p:sp>
      <p:sp>
        <p:nvSpPr>
          <p:cNvPr id="48" name="Oval 47">
            <a:extLst>
              <a:ext uri="{FF2B5EF4-FFF2-40B4-BE49-F238E27FC236}">
                <a16:creationId xmlns:a16="http://schemas.microsoft.com/office/drawing/2014/main" id="{A4A50568-551F-4318-9455-B4A6173670F7}"/>
              </a:ext>
            </a:extLst>
          </p:cNvPr>
          <p:cNvSpPr/>
          <p:nvPr/>
        </p:nvSpPr>
        <p:spPr>
          <a:xfrm>
            <a:off x="6821639" y="2313762"/>
            <a:ext cx="1197980" cy="1197980"/>
          </a:xfrm>
          <a:prstGeom prst="ellips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chemeClr val="bg1"/>
                </a:solidFill>
                <a:latin typeface="+mj-lt"/>
              </a:rPr>
              <a:t>3</a:t>
            </a:r>
            <a:endParaRPr lang="en-PH" sz="5400" b="1" dirty="0">
              <a:solidFill>
                <a:schemeClr val="bg1"/>
              </a:solidFill>
              <a:latin typeface="+mj-lt"/>
            </a:endParaRPr>
          </a:p>
        </p:txBody>
      </p:sp>
    </p:spTree>
    <p:extLst>
      <p:ext uri="{BB962C8B-B14F-4D97-AF65-F5344CB8AC3E}">
        <p14:creationId xmlns:p14="http://schemas.microsoft.com/office/powerpoint/2010/main" val="2726934980"/>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19DC5671-8CD9-4D2E-8DA9-96DF830CA050}"/>
              </a:ext>
            </a:extLst>
          </p:cNvPr>
          <p:cNvPicPr>
            <a:picLocks noChangeAspect="1"/>
          </p:cNvPicPr>
          <p:nvPr/>
        </p:nvPicPr>
        <p:blipFill rotWithShape="1">
          <a:blip r:embed="rId3">
            <a:extLst>
              <a:ext uri="{28A0092B-C50C-407E-A947-70E740481C1C}">
                <a14:useLocalDpi xmlns:a14="http://schemas.microsoft.com/office/drawing/2010/main" val="0"/>
              </a:ext>
            </a:extLst>
          </a:blip>
          <a:srcRect l="2737" t="2937" r="27015" b="2667"/>
          <a:stretch/>
        </p:blipFill>
        <p:spPr>
          <a:xfrm>
            <a:off x="272848" y="1862027"/>
            <a:ext cx="2140475" cy="3835074"/>
          </a:xfrm>
          <a:custGeom>
            <a:avLst/>
            <a:gdLst>
              <a:gd name="connsiteX0" fmla="*/ 0 w 3808587"/>
              <a:gd name="connsiteY0" fmla="*/ 0 h 4720856"/>
              <a:gd name="connsiteX1" fmla="*/ 3808587 w 3808587"/>
              <a:gd name="connsiteY1" fmla="*/ 0 h 4720856"/>
              <a:gd name="connsiteX2" fmla="*/ 3808587 w 3808587"/>
              <a:gd name="connsiteY2" fmla="*/ 4720856 h 4720856"/>
              <a:gd name="connsiteX3" fmla="*/ 0 w 3808587"/>
              <a:gd name="connsiteY3" fmla="*/ 4720856 h 4720856"/>
            </a:gdLst>
            <a:ahLst/>
            <a:cxnLst>
              <a:cxn ang="0">
                <a:pos x="connsiteX0" y="connsiteY0"/>
              </a:cxn>
              <a:cxn ang="0">
                <a:pos x="connsiteX1" y="connsiteY1"/>
              </a:cxn>
              <a:cxn ang="0">
                <a:pos x="connsiteX2" y="connsiteY2"/>
              </a:cxn>
              <a:cxn ang="0">
                <a:pos x="connsiteX3" y="connsiteY3"/>
              </a:cxn>
            </a:cxnLst>
            <a:rect l="l" t="t" r="r" b="b"/>
            <a:pathLst>
              <a:path w="3808587" h="4720856">
                <a:moveTo>
                  <a:pt x="0" y="0"/>
                </a:moveTo>
                <a:lnTo>
                  <a:pt x="3808587" y="0"/>
                </a:lnTo>
                <a:lnTo>
                  <a:pt x="3808587" y="4720856"/>
                </a:lnTo>
                <a:lnTo>
                  <a:pt x="0" y="4720856"/>
                </a:lnTo>
                <a:close/>
              </a:path>
            </a:pathLst>
          </a:custGeom>
        </p:spPr>
      </p:pic>
      <p:pic>
        <p:nvPicPr>
          <p:cNvPr id="36" name="Picture 35">
            <a:extLst>
              <a:ext uri="{FF2B5EF4-FFF2-40B4-BE49-F238E27FC236}">
                <a16:creationId xmlns:a16="http://schemas.microsoft.com/office/drawing/2014/main" id="{7CEDCBB1-D29B-4A2F-B695-D370C11DE6D2}"/>
              </a:ext>
            </a:extLst>
          </p:cNvPr>
          <p:cNvPicPr>
            <a:picLocks noChangeAspect="1"/>
          </p:cNvPicPr>
          <p:nvPr/>
        </p:nvPicPr>
        <p:blipFill rotWithShape="1">
          <a:blip r:embed="rId3">
            <a:extLst>
              <a:ext uri="{28A0092B-C50C-407E-A947-70E740481C1C}">
                <a14:useLocalDpi xmlns:a14="http://schemas.microsoft.com/office/drawing/2010/main" val="0"/>
              </a:ext>
            </a:extLst>
          </a:blip>
          <a:srcRect l="2737" t="2937" r="27015" b="2667"/>
          <a:stretch/>
        </p:blipFill>
        <p:spPr>
          <a:xfrm>
            <a:off x="2425390" y="1862027"/>
            <a:ext cx="2140475" cy="3835074"/>
          </a:xfrm>
          <a:custGeom>
            <a:avLst/>
            <a:gdLst>
              <a:gd name="connsiteX0" fmla="*/ 0 w 3808587"/>
              <a:gd name="connsiteY0" fmla="*/ 0 h 4720856"/>
              <a:gd name="connsiteX1" fmla="*/ 3808587 w 3808587"/>
              <a:gd name="connsiteY1" fmla="*/ 0 h 4720856"/>
              <a:gd name="connsiteX2" fmla="*/ 3808587 w 3808587"/>
              <a:gd name="connsiteY2" fmla="*/ 4720856 h 4720856"/>
              <a:gd name="connsiteX3" fmla="*/ 0 w 3808587"/>
              <a:gd name="connsiteY3" fmla="*/ 4720856 h 4720856"/>
            </a:gdLst>
            <a:ahLst/>
            <a:cxnLst>
              <a:cxn ang="0">
                <a:pos x="connsiteX0" y="connsiteY0"/>
              </a:cxn>
              <a:cxn ang="0">
                <a:pos x="connsiteX1" y="connsiteY1"/>
              </a:cxn>
              <a:cxn ang="0">
                <a:pos x="connsiteX2" y="connsiteY2"/>
              </a:cxn>
              <a:cxn ang="0">
                <a:pos x="connsiteX3" y="connsiteY3"/>
              </a:cxn>
            </a:cxnLst>
            <a:rect l="l" t="t" r="r" b="b"/>
            <a:pathLst>
              <a:path w="3808587" h="4720856">
                <a:moveTo>
                  <a:pt x="0" y="0"/>
                </a:moveTo>
                <a:lnTo>
                  <a:pt x="3808587" y="0"/>
                </a:lnTo>
                <a:lnTo>
                  <a:pt x="3808587" y="4720856"/>
                </a:lnTo>
                <a:lnTo>
                  <a:pt x="0" y="4720856"/>
                </a:lnTo>
                <a:close/>
              </a:path>
            </a:pathLst>
          </a:custGeom>
        </p:spPr>
      </p:pic>
      <p:pic>
        <p:nvPicPr>
          <p:cNvPr id="37" name="Picture 36">
            <a:extLst>
              <a:ext uri="{FF2B5EF4-FFF2-40B4-BE49-F238E27FC236}">
                <a16:creationId xmlns:a16="http://schemas.microsoft.com/office/drawing/2014/main" id="{C94A760D-6B03-4717-8163-E1627F83288F}"/>
              </a:ext>
            </a:extLst>
          </p:cNvPr>
          <p:cNvPicPr>
            <a:picLocks noChangeAspect="1"/>
          </p:cNvPicPr>
          <p:nvPr/>
        </p:nvPicPr>
        <p:blipFill rotWithShape="1">
          <a:blip r:embed="rId3">
            <a:extLst>
              <a:ext uri="{28A0092B-C50C-407E-A947-70E740481C1C}">
                <a14:useLocalDpi xmlns:a14="http://schemas.microsoft.com/office/drawing/2010/main" val="0"/>
              </a:ext>
            </a:extLst>
          </a:blip>
          <a:srcRect l="2737" t="2937" r="27015" b="2667"/>
          <a:stretch/>
        </p:blipFill>
        <p:spPr>
          <a:xfrm>
            <a:off x="4577932" y="1862027"/>
            <a:ext cx="2140475" cy="3835074"/>
          </a:xfrm>
          <a:custGeom>
            <a:avLst/>
            <a:gdLst>
              <a:gd name="connsiteX0" fmla="*/ 0 w 3808587"/>
              <a:gd name="connsiteY0" fmla="*/ 0 h 4720856"/>
              <a:gd name="connsiteX1" fmla="*/ 3808587 w 3808587"/>
              <a:gd name="connsiteY1" fmla="*/ 0 h 4720856"/>
              <a:gd name="connsiteX2" fmla="*/ 3808587 w 3808587"/>
              <a:gd name="connsiteY2" fmla="*/ 4720856 h 4720856"/>
              <a:gd name="connsiteX3" fmla="*/ 0 w 3808587"/>
              <a:gd name="connsiteY3" fmla="*/ 4720856 h 4720856"/>
            </a:gdLst>
            <a:ahLst/>
            <a:cxnLst>
              <a:cxn ang="0">
                <a:pos x="connsiteX0" y="connsiteY0"/>
              </a:cxn>
              <a:cxn ang="0">
                <a:pos x="connsiteX1" y="connsiteY1"/>
              </a:cxn>
              <a:cxn ang="0">
                <a:pos x="connsiteX2" y="connsiteY2"/>
              </a:cxn>
              <a:cxn ang="0">
                <a:pos x="connsiteX3" y="connsiteY3"/>
              </a:cxn>
            </a:cxnLst>
            <a:rect l="l" t="t" r="r" b="b"/>
            <a:pathLst>
              <a:path w="3808587" h="4720856">
                <a:moveTo>
                  <a:pt x="0" y="0"/>
                </a:moveTo>
                <a:lnTo>
                  <a:pt x="3808587" y="0"/>
                </a:lnTo>
                <a:lnTo>
                  <a:pt x="3808587" y="4720856"/>
                </a:lnTo>
                <a:lnTo>
                  <a:pt x="0" y="4720856"/>
                </a:lnTo>
                <a:close/>
              </a:path>
            </a:pathLst>
          </a:custGeom>
        </p:spPr>
      </p:pic>
      <p:pic>
        <p:nvPicPr>
          <p:cNvPr id="40" name="Picture 39">
            <a:extLst>
              <a:ext uri="{FF2B5EF4-FFF2-40B4-BE49-F238E27FC236}">
                <a16:creationId xmlns:a16="http://schemas.microsoft.com/office/drawing/2014/main" id="{D2DD7F9F-D6D3-4EB9-8C5D-D094B0BF13AE}"/>
              </a:ext>
            </a:extLst>
          </p:cNvPr>
          <p:cNvPicPr>
            <a:picLocks noChangeAspect="1"/>
          </p:cNvPicPr>
          <p:nvPr/>
        </p:nvPicPr>
        <p:blipFill rotWithShape="1">
          <a:blip r:embed="rId3">
            <a:extLst>
              <a:ext uri="{28A0092B-C50C-407E-A947-70E740481C1C}">
                <a14:useLocalDpi xmlns:a14="http://schemas.microsoft.com/office/drawing/2010/main" val="0"/>
              </a:ext>
            </a:extLst>
          </a:blip>
          <a:srcRect l="2737" t="2937" r="27015" b="2667"/>
          <a:stretch/>
        </p:blipFill>
        <p:spPr>
          <a:xfrm>
            <a:off x="6730475" y="1862027"/>
            <a:ext cx="2140475" cy="3835074"/>
          </a:xfrm>
          <a:custGeom>
            <a:avLst/>
            <a:gdLst>
              <a:gd name="connsiteX0" fmla="*/ 0 w 3808587"/>
              <a:gd name="connsiteY0" fmla="*/ 0 h 4720856"/>
              <a:gd name="connsiteX1" fmla="*/ 3808587 w 3808587"/>
              <a:gd name="connsiteY1" fmla="*/ 0 h 4720856"/>
              <a:gd name="connsiteX2" fmla="*/ 3808587 w 3808587"/>
              <a:gd name="connsiteY2" fmla="*/ 4720856 h 4720856"/>
              <a:gd name="connsiteX3" fmla="*/ 0 w 3808587"/>
              <a:gd name="connsiteY3" fmla="*/ 4720856 h 4720856"/>
            </a:gdLst>
            <a:ahLst/>
            <a:cxnLst>
              <a:cxn ang="0">
                <a:pos x="connsiteX0" y="connsiteY0"/>
              </a:cxn>
              <a:cxn ang="0">
                <a:pos x="connsiteX1" y="connsiteY1"/>
              </a:cxn>
              <a:cxn ang="0">
                <a:pos x="connsiteX2" y="connsiteY2"/>
              </a:cxn>
              <a:cxn ang="0">
                <a:pos x="connsiteX3" y="connsiteY3"/>
              </a:cxn>
            </a:cxnLst>
            <a:rect l="l" t="t" r="r" b="b"/>
            <a:pathLst>
              <a:path w="3808587" h="4720856">
                <a:moveTo>
                  <a:pt x="0" y="0"/>
                </a:moveTo>
                <a:lnTo>
                  <a:pt x="3808587" y="0"/>
                </a:lnTo>
                <a:lnTo>
                  <a:pt x="3808587" y="4720856"/>
                </a:lnTo>
                <a:lnTo>
                  <a:pt x="0" y="4720856"/>
                </a:lnTo>
                <a:close/>
              </a:path>
            </a:pathLst>
          </a:custGeom>
        </p:spPr>
      </p:pic>
      <p:sp>
        <p:nvSpPr>
          <p:cNvPr id="17" name="Rectangle 16">
            <a:extLst>
              <a:ext uri="{FF2B5EF4-FFF2-40B4-BE49-F238E27FC236}">
                <a16:creationId xmlns:a16="http://schemas.microsoft.com/office/drawing/2014/main" id="{FBAA3D0B-F223-4BC9-B4FB-ED8F9277A8D2}"/>
              </a:ext>
            </a:extLst>
          </p:cNvPr>
          <p:cNvSpPr/>
          <p:nvPr/>
        </p:nvSpPr>
        <p:spPr>
          <a:xfrm>
            <a:off x="272847" y="1862027"/>
            <a:ext cx="2144000" cy="3835074"/>
          </a:xfrm>
          <a:prstGeom prst="rect">
            <a:avLst/>
          </a:prstGeom>
          <a:gradFill>
            <a:gsLst>
              <a:gs pos="0">
                <a:schemeClr val="accent2">
                  <a:alpha val="56000"/>
                </a:schemeClr>
              </a:gs>
              <a:gs pos="100000">
                <a:schemeClr val="tx2">
                  <a:alpha val="90000"/>
                </a:schemeClr>
              </a:gs>
            </a:gsLst>
            <a:lin ang="5400000" scaled="1"/>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8" name="Rectangle 17">
            <a:extLst>
              <a:ext uri="{FF2B5EF4-FFF2-40B4-BE49-F238E27FC236}">
                <a16:creationId xmlns:a16="http://schemas.microsoft.com/office/drawing/2014/main" id="{B972DC8B-201B-4747-BFEF-4E554B688DD4}"/>
              </a:ext>
            </a:extLst>
          </p:cNvPr>
          <p:cNvSpPr/>
          <p:nvPr/>
        </p:nvSpPr>
        <p:spPr>
          <a:xfrm>
            <a:off x="2416848" y="1862027"/>
            <a:ext cx="2144000" cy="3835074"/>
          </a:xfrm>
          <a:prstGeom prst="rect">
            <a:avLst/>
          </a:prstGeom>
          <a:gradFill>
            <a:gsLst>
              <a:gs pos="0">
                <a:schemeClr val="accent2">
                  <a:alpha val="56000"/>
                </a:schemeClr>
              </a:gs>
              <a:gs pos="100000">
                <a:schemeClr val="tx2">
                  <a:alpha val="90000"/>
                </a:schemeClr>
              </a:gs>
            </a:gsLst>
            <a:lin ang="5400000" scaled="1"/>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1" name="Rectangle 20">
            <a:extLst>
              <a:ext uri="{FF2B5EF4-FFF2-40B4-BE49-F238E27FC236}">
                <a16:creationId xmlns:a16="http://schemas.microsoft.com/office/drawing/2014/main" id="{645D6200-4D6C-499B-AD0A-3B21EE06D478}"/>
              </a:ext>
            </a:extLst>
          </p:cNvPr>
          <p:cNvSpPr/>
          <p:nvPr/>
        </p:nvSpPr>
        <p:spPr>
          <a:xfrm>
            <a:off x="4560849" y="1862027"/>
            <a:ext cx="2144000" cy="3835074"/>
          </a:xfrm>
          <a:prstGeom prst="rect">
            <a:avLst/>
          </a:prstGeom>
          <a:gradFill>
            <a:gsLst>
              <a:gs pos="0">
                <a:schemeClr val="accent2">
                  <a:alpha val="56000"/>
                </a:schemeClr>
              </a:gs>
              <a:gs pos="100000">
                <a:schemeClr val="tx2">
                  <a:alpha val="90000"/>
                </a:schemeClr>
              </a:gs>
            </a:gsLst>
            <a:lin ang="5400000" scaled="1"/>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 name="Rectangle 21">
            <a:extLst>
              <a:ext uri="{FF2B5EF4-FFF2-40B4-BE49-F238E27FC236}">
                <a16:creationId xmlns:a16="http://schemas.microsoft.com/office/drawing/2014/main" id="{8E7BDD2B-BEF2-43A2-B39C-505228366E59}"/>
              </a:ext>
            </a:extLst>
          </p:cNvPr>
          <p:cNvSpPr/>
          <p:nvPr/>
        </p:nvSpPr>
        <p:spPr>
          <a:xfrm>
            <a:off x="6704849" y="1862027"/>
            <a:ext cx="2144000" cy="3835074"/>
          </a:xfrm>
          <a:prstGeom prst="rect">
            <a:avLst/>
          </a:prstGeom>
          <a:gradFill>
            <a:gsLst>
              <a:gs pos="0">
                <a:schemeClr val="accent2">
                  <a:alpha val="56000"/>
                </a:schemeClr>
              </a:gs>
              <a:gs pos="100000">
                <a:schemeClr val="tx2">
                  <a:alpha val="90000"/>
                </a:schemeClr>
              </a:gs>
            </a:gsLst>
            <a:lin ang="5400000" scaled="1"/>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4B01ED29-C250-4A98-8436-214E89A855B9}"/>
              </a:ext>
            </a:extLst>
          </p:cNvPr>
          <p:cNvSpPr>
            <a:spLocks noGrp="1"/>
          </p:cNvSpPr>
          <p:nvPr>
            <p:ph type="title"/>
          </p:nvPr>
        </p:nvSpPr>
        <p:spPr>
          <a:xfrm>
            <a:off x="295275" y="101600"/>
            <a:ext cx="8575675" cy="812800"/>
          </a:xfrm>
        </p:spPr>
        <p:txBody>
          <a:bodyPr>
            <a:normAutofit/>
          </a:bodyPr>
          <a:lstStyle/>
          <a:p>
            <a:r>
              <a:rPr lang="en-US" dirty="0"/>
              <a:t>Four Numbered Photo Panels</a:t>
            </a:r>
          </a:p>
        </p:txBody>
      </p:sp>
      <p:sp>
        <p:nvSpPr>
          <p:cNvPr id="4" name="Slide Number Placeholder 3">
            <a:extLst>
              <a:ext uri="{FF2B5EF4-FFF2-40B4-BE49-F238E27FC236}">
                <a16:creationId xmlns:a16="http://schemas.microsoft.com/office/drawing/2014/main" id="{15D6C7DC-4FBF-4008-8A70-66DA261BD9A6}"/>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248</a:t>
            </a:fld>
            <a:endParaRPr lang="en-PH" dirty="0"/>
          </a:p>
        </p:txBody>
      </p:sp>
      <p:sp>
        <p:nvSpPr>
          <p:cNvPr id="16" name="TextBox 15">
            <a:extLst>
              <a:ext uri="{FF2B5EF4-FFF2-40B4-BE49-F238E27FC236}">
                <a16:creationId xmlns:a16="http://schemas.microsoft.com/office/drawing/2014/main" id="{619814E8-8D3E-45DD-A632-370EA7DAC377}"/>
              </a:ext>
            </a:extLst>
          </p:cNvPr>
          <p:cNvSpPr txBox="1"/>
          <p:nvPr/>
        </p:nvSpPr>
        <p:spPr>
          <a:xfrm>
            <a:off x="489766" y="3823331"/>
            <a:ext cx="1710161" cy="1708786"/>
          </a:xfrm>
          <a:prstGeom prst="rect">
            <a:avLst/>
          </a:prstGeom>
          <a:noFill/>
        </p:spPr>
        <p:txBody>
          <a:bodyPr wrap="square" lIns="27000" tIns="27000" rIns="27000" bIns="27000" rtlCol="0" anchor="ctr">
            <a:normAutofit/>
          </a:bodyPr>
          <a:lstStyle/>
          <a:p>
            <a:pPr algn="ctr"/>
            <a:r>
              <a:rPr lang="en-US" sz="1200" b="1" dirty="0">
                <a:solidFill>
                  <a:schemeClr val="bg1"/>
                </a:solidFill>
              </a:rPr>
              <a:t>Lorem ipsum dolor sit amet, consectetur adipiscing elit</a:t>
            </a:r>
            <a:r>
              <a:rPr lang="en-US" sz="1200" dirty="0">
                <a:solidFill>
                  <a:schemeClr val="bg1"/>
                </a:solidFill>
              </a:rPr>
              <a:t>. Ut tempor, quam et mattis pulvinar, mauris ligula suscipit arcu</a:t>
            </a:r>
          </a:p>
        </p:txBody>
      </p:sp>
      <p:sp>
        <p:nvSpPr>
          <p:cNvPr id="6" name="Oval 5">
            <a:extLst>
              <a:ext uri="{FF2B5EF4-FFF2-40B4-BE49-F238E27FC236}">
                <a16:creationId xmlns:a16="http://schemas.microsoft.com/office/drawing/2014/main" id="{C86E469A-E260-48A0-B422-79AFD0E83348}"/>
              </a:ext>
            </a:extLst>
          </p:cNvPr>
          <p:cNvSpPr/>
          <p:nvPr/>
        </p:nvSpPr>
        <p:spPr>
          <a:xfrm>
            <a:off x="822648" y="2467344"/>
            <a:ext cx="1044398" cy="1044396"/>
          </a:xfrm>
          <a:prstGeom prst="ellips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chemeClr val="bg1"/>
                </a:solidFill>
                <a:latin typeface="+mj-lt"/>
              </a:rPr>
              <a:t>1</a:t>
            </a:r>
            <a:endParaRPr lang="en-PH" sz="5400" b="1" dirty="0">
              <a:solidFill>
                <a:schemeClr val="bg1"/>
              </a:solidFill>
              <a:latin typeface="+mj-lt"/>
            </a:endParaRPr>
          </a:p>
        </p:txBody>
      </p:sp>
      <p:sp>
        <p:nvSpPr>
          <p:cNvPr id="29" name="TextBox 28">
            <a:extLst>
              <a:ext uri="{FF2B5EF4-FFF2-40B4-BE49-F238E27FC236}">
                <a16:creationId xmlns:a16="http://schemas.microsoft.com/office/drawing/2014/main" id="{6B306D0A-44A1-4B97-A44B-9746C13A3BB0}"/>
              </a:ext>
            </a:extLst>
          </p:cNvPr>
          <p:cNvSpPr txBox="1"/>
          <p:nvPr/>
        </p:nvSpPr>
        <p:spPr>
          <a:xfrm>
            <a:off x="2633767" y="3823332"/>
            <a:ext cx="1710161" cy="1708786"/>
          </a:xfrm>
          <a:prstGeom prst="rect">
            <a:avLst/>
          </a:prstGeom>
          <a:noFill/>
        </p:spPr>
        <p:txBody>
          <a:bodyPr wrap="square" lIns="27000" tIns="27000" rIns="27000" bIns="27000" rtlCol="0" anchor="ctr">
            <a:normAutofit/>
          </a:bodyPr>
          <a:lstStyle/>
          <a:p>
            <a:pPr algn="ctr"/>
            <a:r>
              <a:rPr lang="en-US" sz="1200" b="1" dirty="0">
                <a:solidFill>
                  <a:schemeClr val="bg1"/>
                </a:solidFill>
              </a:rPr>
              <a:t>Lorem ipsum dolor sit amet, consectetur adipiscing elit</a:t>
            </a:r>
            <a:r>
              <a:rPr lang="en-US" sz="1200" dirty="0">
                <a:solidFill>
                  <a:schemeClr val="bg1"/>
                </a:solidFill>
              </a:rPr>
              <a:t>. Ut tempor, quam et mattis pulvinar, mauris ligula suscipit arcu</a:t>
            </a:r>
          </a:p>
        </p:txBody>
      </p:sp>
      <p:sp>
        <p:nvSpPr>
          <p:cNvPr id="30" name="Oval 29">
            <a:extLst>
              <a:ext uri="{FF2B5EF4-FFF2-40B4-BE49-F238E27FC236}">
                <a16:creationId xmlns:a16="http://schemas.microsoft.com/office/drawing/2014/main" id="{D5B36313-6E7A-479B-AF87-34240889B69C}"/>
              </a:ext>
            </a:extLst>
          </p:cNvPr>
          <p:cNvSpPr/>
          <p:nvPr/>
        </p:nvSpPr>
        <p:spPr>
          <a:xfrm>
            <a:off x="2966649" y="2467344"/>
            <a:ext cx="1044398" cy="1044396"/>
          </a:xfrm>
          <a:prstGeom prst="ellips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chemeClr val="bg1"/>
                </a:solidFill>
                <a:latin typeface="+mj-lt"/>
              </a:rPr>
              <a:t>2</a:t>
            </a:r>
            <a:endParaRPr lang="en-PH" sz="5400" b="1" dirty="0">
              <a:solidFill>
                <a:schemeClr val="bg1"/>
              </a:solidFill>
              <a:latin typeface="+mj-lt"/>
            </a:endParaRPr>
          </a:p>
        </p:txBody>
      </p:sp>
      <p:sp>
        <p:nvSpPr>
          <p:cNvPr id="38" name="TextBox 37">
            <a:extLst>
              <a:ext uri="{FF2B5EF4-FFF2-40B4-BE49-F238E27FC236}">
                <a16:creationId xmlns:a16="http://schemas.microsoft.com/office/drawing/2014/main" id="{1E0B4126-6370-45F9-8D69-FE3EA9347B60}"/>
              </a:ext>
            </a:extLst>
          </p:cNvPr>
          <p:cNvSpPr txBox="1"/>
          <p:nvPr/>
        </p:nvSpPr>
        <p:spPr>
          <a:xfrm>
            <a:off x="4777768" y="3823332"/>
            <a:ext cx="1710161" cy="1708786"/>
          </a:xfrm>
          <a:prstGeom prst="rect">
            <a:avLst/>
          </a:prstGeom>
          <a:noFill/>
        </p:spPr>
        <p:txBody>
          <a:bodyPr wrap="square" lIns="27000" tIns="27000" rIns="27000" bIns="27000" rtlCol="0" anchor="ctr">
            <a:normAutofit/>
          </a:bodyPr>
          <a:lstStyle/>
          <a:p>
            <a:pPr algn="ctr"/>
            <a:r>
              <a:rPr lang="en-US" sz="1200" b="1" dirty="0">
                <a:solidFill>
                  <a:schemeClr val="bg1"/>
                </a:solidFill>
              </a:rPr>
              <a:t>Lorem ipsum dolor sit amet, consectetur adipiscing elit</a:t>
            </a:r>
            <a:r>
              <a:rPr lang="en-US" sz="1200" dirty="0">
                <a:solidFill>
                  <a:schemeClr val="bg1"/>
                </a:solidFill>
              </a:rPr>
              <a:t>. Ut tempor, quam et mattis pulvinar, mauris ligula suscipit arcu</a:t>
            </a:r>
          </a:p>
        </p:txBody>
      </p:sp>
      <p:sp>
        <p:nvSpPr>
          <p:cNvPr id="39" name="Oval 38">
            <a:extLst>
              <a:ext uri="{FF2B5EF4-FFF2-40B4-BE49-F238E27FC236}">
                <a16:creationId xmlns:a16="http://schemas.microsoft.com/office/drawing/2014/main" id="{7430DDE5-2988-49A8-ABAA-C9BAB7EE7CB7}"/>
              </a:ext>
            </a:extLst>
          </p:cNvPr>
          <p:cNvSpPr/>
          <p:nvPr/>
        </p:nvSpPr>
        <p:spPr>
          <a:xfrm>
            <a:off x="5110650" y="2467344"/>
            <a:ext cx="1044398" cy="1044396"/>
          </a:xfrm>
          <a:prstGeom prst="ellips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chemeClr val="bg1"/>
                </a:solidFill>
                <a:latin typeface="+mj-lt"/>
              </a:rPr>
              <a:t>3</a:t>
            </a:r>
            <a:endParaRPr lang="en-PH" sz="5400" b="1" dirty="0">
              <a:solidFill>
                <a:schemeClr val="bg1"/>
              </a:solidFill>
              <a:latin typeface="+mj-lt"/>
            </a:endParaRPr>
          </a:p>
        </p:txBody>
      </p:sp>
      <p:sp>
        <p:nvSpPr>
          <p:cNvPr id="43" name="TextBox 42">
            <a:extLst>
              <a:ext uri="{FF2B5EF4-FFF2-40B4-BE49-F238E27FC236}">
                <a16:creationId xmlns:a16="http://schemas.microsoft.com/office/drawing/2014/main" id="{110F67ED-39FF-4C0D-8581-7F2594750EE0}"/>
              </a:ext>
            </a:extLst>
          </p:cNvPr>
          <p:cNvSpPr txBox="1"/>
          <p:nvPr/>
        </p:nvSpPr>
        <p:spPr>
          <a:xfrm>
            <a:off x="6921769" y="3823332"/>
            <a:ext cx="1710161" cy="1708786"/>
          </a:xfrm>
          <a:prstGeom prst="rect">
            <a:avLst/>
          </a:prstGeom>
          <a:noFill/>
        </p:spPr>
        <p:txBody>
          <a:bodyPr wrap="square" lIns="27000" tIns="27000" rIns="27000" bIns="27000" rtlCol="0" anchor="ctr">
            <a:normAutofit/>
          </a:bodyPr>
          <a:lstStyle/>
          <a:p>
            <a:pPr algn="ctr"/>
            <a:r>
              <a:rPr lang="en-US" sz="1200" b="1" dirty="0">
                <a:solidFill>
                  <a:schemeClr val="bg1"/>
                </a:solidFill>
              </a:rPr>
              <a:t>Lorem ipsum dolor sit amet, consectetur adipiscing elit</a:t>
            </a:r>
            <a:r>
              <a:rPr lang="en-US" sz="1200" dirty="0">
                <a:solidFill>
                  <a:schemeClr val="bg1"/>
                </a:solidFill>
              </a:rPr>
              <a:t>. Ut tempor, quam et mattis pulvinar, mauris ligula suscipit arcu</a:t>
            </a:r>
          </a:p>
        </p:txBody>
      </p:sp>
      <p:sp>
        <p:nvSpPr>
          <p:cNvPr id="44" name="Oval 43">
            <a:extLst>
              <a:ext uri="{FF2B5EF4-FFF2-40B4-BE49-F238E27FC236}">
                <a16:creationId xmlns:a16="http://schemas.microsoft.com/office/drawing/2014/main" id="{9A75AD80-4F87-472D-8B2F-363047BE72FD}"/>
              </a:ext>
            </a:extLst>
          </p:cNvPr>
          <p:cNvSpPr/>
          <p:nvPr/>
        </p:nvSpPr>
        <p:spPr>
          <a:xfrm>
            <a:off x="7254651" y="2467344"/>
            <a:ext cx="1044398" cy="1044396"/>
          </a:xfrm>
          <a:prstGeom prst="ellips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chemeClr val="bg1"/>
                </a:solidFill>
                <a:latin typeface="+mj-lt"/>
              </a:rPr>
              <a:t>4</a:t>
            </a:r>
            <a:endParaRPr lang="en-PH" sz="5400" b="1" dirty="0">
              <a:solidFill>
                <a:schemeClr val="bg1"/>
              </a:solidFill>
              <a:latin typeface="+mj-lt"/>
            </a:endParaRPr>
          </a:p>
        </p:txBody>
      </p:sp>
    </p:spTree>
    <p:extLst>
      <p:ext uri="{BB962C8B-B14F-4D97-AF65-F5344CB8AC3E}">
        <p14:creationId xmlns:p14="http://schemas.microsoft.com/office/powerpoint/2010/main" val="3524793965"/>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BD162C-7384-400E-8375-5D8AB3458723}"/>
              </a:ext>
            </a:extLst>
          </p:cNvPr>
          <p:cNvSpPr>
            <a:spLocks noGrp="1"/>
          </p:cNvSpPr>
          <p:nvPr>
            <p:ph type="title"/>
          </p:nvPr>
        </p:nvSpPr>
        <p:spPr>
          <a:xfrm>
            <a:off x="295153" y="102266"/>
            <a:ext cx="8576001" cy="812134"/>
          </a:xfrm>
        </p:spPr>
        <p:txBody>
          <a:bodyPr>
            <a:normAutofit/>
          </a:bodyPr>
          <a:lstStyle/>
          <a:p>
            <a:r>
              <a:rPr lang="en-US" dirty="0"/>
              <a:t>Three Numbered Image Cards</a:t>
            </a:r>
          </a:p>
        </p:txBody>
      </p:sp>
      <p:sp>
        <p:nvSpPr>
          <p:cNvPr id="10" name="Slide Number Placeholder 9">
            <a:extLst>
              <a:ext uri="{FF2B5EF4-FFF2-40B4-BE49-F238E27FC236}">
                <a16:creationId xmlns:a16="http://schemas.microsoft.com/office/drawing/2014/main" id="{A8DA8C45-716C-478B-963C-05A035224441}"/>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249</a:t>
            </a:fld>
            <a:endParaRPr lang="en-PH" dirty="0"/>
          </a:p>
        </p:txBody>
      </p:sp>
      <p:sp>
        <p:nvSpPr>
          <p:cNvPr id="3" name="Arrow: Pentagon 2">
            <a:extLst>
              <a:ext uri="{FF2B5EF4-FFF2-40B4-BE49-F238E27FC236}">
                <a16:creationId xmlns:a16="http://schemas.microsoft.com/office/drawing/2014/main" id="{E462260F-714D-4847-B14C-DBCC943AF326}"/>
              </a:ext>
            </a:extLst>
          </p:cNvPr>
          <p:cNvSpPr/>
          <p:nvPr/>
        </p:nvSpPr>
        <p:spPr>
          <a:xfrm>
            <a:off x="272847" y="2285016"/>
            <a:ext cx="2973319" cy="3657649"/>
          </a:xfrm>
          <a:prstGeom prst="homePlate">
            <a:avLst>
              <a:gd name="adj" fmla="val 7943"/>
            </a:avLst>
          </a:prstGeom>
          <a:solidFill>
            <a:schemeClr val="bg1">
              <a:lumMod val="95000"/>
              <a:alpha val="67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900" b="1" dirty="0">
              <a:solidFill>
                <a:srgbClr val="FFFFFF"/>
              </a:solidFill>
              <a:sym typeface="Trebuchet MS" panose="020B0603020202020204" pitchFamily="34" charset="0"/>
            </a:endParaRPr>
          </a:p>
        </p:txBody>
      </p:sp>
      <p:sp>
        <p:nvSpPr>
          <p:cNvPr id="4" name="Arrow: Chevron 3">
            <a:extLst>
              <a:ext uri="{FF2B5EF4-FFF2-40B4-BE49-F238E27FC236}">
                <a16:creationId xmlns:a16="http://schemas.microsoft.com/office/drawing/2014/main" id="{D9B0BC38-BCCD-4CFA-A872-9EAD9153A9BB}"/>
              </a:ext>
            </a:extLst>
          </p:cNvPr>
          <p:cNvSpPr/>
          <p:nvPr/>
        </p:nvSpPr>
        <p:spPr>
          <a:xfrm>
            <a:off x="3074190" y="2285019"/>
            <a:ext cx="2973319" cy="3657649"/>
          </a:xfrm>
          <a:prstGeom prst="chevron">
            <a:avLst>
              <a:gd name="adj" fmla="val 7943"/>
            </a:avLst>
          </a:prstGeom>
          <a:solidFill>
            <a:schemeClr val="bg1">
              <a:lumMod val="95000"/>
              <a:alpha val="67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900" b="1" dirty="0">
              <a:solidFill>
                <a:srgbClr val="FFFFFF"/>
              </a:solidFill>
              <a:sym typeface="Trebuchet MS" panose="020B0603020202020204" pitchFamily="34" charset="0"/>
            </a:endParaRPr>
          </a:p>
        </p:txBody>
      </p:sp>
      <p:sp>
        <p:nvSpPr>
          <p:cNvPr id="5" name="Arrow: Chevron 4">
            <a:extLst>
              <a:ext uri="{FF2B5EF4-FFF2-40B4-BE49-F238E27FC236}">
                <a16:creationId xmlns:a16="http://schemas.microsoft.com/office/drawing/2014/main" id="{949DFF4A-1A61-4E8D-A2DE-3F7A521FCCA5}"/>
              </a:ext>
            </a:extLst>
          </p:cNvPr>
          <p:cNvSpPr/>
          <p:nvPr/>
        </p:nvSpPr>
        <p:spPr>
          <a:xfrm>
            <a:off x="5875530" y="2285019"/>
            <a:ext cx="2973319" cy="3657649"/>
          </a:xfrm>
          <a:prstGeom prst="chevron">
            <a:avLst>
              <a:gd name="adj" fmla="val 7943"/>
            </a:avLst>
          </a:prstGeom>
          <a:solidFill>
            <a:schemeClr val="bg1">
              <a:lumMod val="95000"/>
              <a:alpha val="67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900" b="1" dirty="0">
              <a:solidFill>
                <a:srgbClr val="FFFFFF"/>
              </a:solidFill>
              <a:sym typeface="Trebuchet MS" panose="020B0603020202020204" pitchFamily="34" charset="0"/>
            </a:endParaRPr>
          </a:p>
        </p:txBody>
      </p:sp>
      <p:sp>
        <p:nvSpPr>
          <p:cNvPr id="7" name="TextBox 6">
            <a:extLst>
              <a:ext uri="{FF2B5EF4-FFF2-40B4-BE49-F238E27FC236}">
                <a16:creationId xmlns:a16="http://schemas.microsoft.com/office/drawing/2014/main" id="{841B9CAD-1A11-42AA-B2C4-7EECDC9C8174}"/>
              </a:ext>
            </a:extLst>
          </p:cNvPr>
          <p:cNvSpPr txBox="1"/>
          <p:nvPr/>
        </p:nvSpPr>
        <p:spPr>
          <a:xfrm>
            <a:off x="625339" y="2796012"/>
            <a:ext cx="2268332" cy="615777"/>
          </a:xfrm>
          <a:prstGeom prst="rect">
            <a:avLst/>
          </a:prstGeom>
          <a:noFill/>
          <a:ln w="9525" cap="rnd">
            <a:noFill/>
            <a:prstDash val="solid"/>
            <a:round/>
          </a:ln>
          <a:extLst>
            <a:ext uri="{909E8E84-426E-40DD-AFC4-6F175D3DCCD1}">
              <a14:hiddenFill xmlns:a14="http://schemas.microsoft.com/office/drawing/2010/main">
                <a:solidFill>
                  <a:srgbClr val="3738C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400" b="1" dirty="0">
                <a:latin typeface="+mn-lt"/>
                <a:sym typeface="Trebuchet MS" panose="020B0603020202020204" pitchFamily="34" charset="0"/>
              </a:rPr>
              <a:t>Lorem ipsum dolor sit amet, consectetur adipiscing elit</a:t>
            </a:r>
          </a:p>
        </p:txBody>
      </p:sp>
      <p:sp>
        <p:nvSpPr>
          <p:cNvPr id="8" name="TextBox 7">
            <a:extLst>
              <a:ext uri="{FF2B5EF4-FFF2-40B4-BE49-F238E27FC236}">
                <a16:creationId xmlns:a16="http://schemas.microsoft.com/office/drawing/2014/main" id="{FB68B9C6-6FD4-4991-82B1-C0B81870371E}"/>
              </a:ext>
            </a:extLst>
          </p:cNvPr>
          <p:cNvSpPr txBox="1"/>
          <p:nvPr/>
        </p:nvSpPr>
        <p:spPr>
          <a:xfrm>
            <a:off x="3426684" y="2796012"/>
            <a:ext cx="2268332" cy="615777"/>
          </a:xfrm>
          <a:prstGeom prst="rect">
            <a:avLst/>
          </a:prstGeom>
          <a:noFill/>
          <a:ln w="9525" cap="rnd">
            <a:noFill/>
            <a:prstDash val="solid"/>
            <a:round/>
          </a:ln>
          <a:extLst>
            <a:ext uri="{909E8E84-426E-40DD-AFC4-6F175D3DCCD1}">
              <a14:hiddenFill xmlns:a14="http://schemas.microsoft.com/office/drawing/2010/main">
                <a:solidFill>
                  <a:srgbClr val="3738C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 tIns="27432" rIns="27432" bIns="27432" numCol="1" spcCol="0" rtlCol="0" fromWordArt="0" anchor="ctr" anchorCtr="0" forceAA="0" compatLnSpc="1">
            <a:prstTxWarp prst="textNoShape">
              <a:avLst/>
            </a:prstTxWarp>
            <a:no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400" b="1" dirty="0">
                <a:latin typeface="+mn-lt"/>
                <a:sym typeface="Trebuchet MS" panose="020B0603020202020204" pitchFamily="34" charset="0"/>
              </a:rPr>
              <a:t>Lorem ipsum dolor sit amet, consectetur adipiscing elit</a:t>
            </a:r>
          </a:p>
        </p:txBody>
      </p:sp>
      <p:sp>
        <p:nvSpPr>
          <p:cNvPr id="9" name="TextBox 8">
            <a:extLst>
              <a:ext uri="{FF2B5EF4-FFF2-40B4-BE49-F238E27FC236}">
                <a16:creationId xmlns:a16="http://schemas.microsoft.com/office/drawing/2014/main" id="{4CFC06CC-2DD4-4284-8734-A71939CB5AEC}"/>
              </a:ext>
            </a:extLst>
          </p:cNvPr>
          <p:cNvSpPr txBox="1"/>
          <p:nvPr/>
        </p:nvSpPr>
        <p:spPr>
          <a:xfrm>
            <a:off x="6228024" y="2796012"/>
            <a:ext cx="2268332" cy="615777"/>
          </a:xfrm>
          <a:prstGeom prst="rect">
            <a:avLst/>
          </a:prstGeom>
          <a:noFill/>
          <a:ln w="9525" cap="rnd">
            <a:noFill/>
            <a:prstDash val="solid"/>
            <a:round/>
          </a:ln>
          <a:extLst>
            <a:ext uri="{909E8E84-426E-40DD-AFC4-6F175D3DCCD1}">
              <a14:hiddenFill xmlns:a14="http://schemas.microsoft.com/office/drawing/2010/main">
                <a:solidFill>
                  <a:srgbClr val="3738C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 tIns="27432" rIns="27432" bIns="27432" numCol="1" spcCol="0" rtlCol="0" fromWordArt="0" anchor="ctr" anchorCtr="0" forceAA="0" compatLnSpc="1">
            <a:prstTxWarp prst="textNoShape">
              <a:avLst/>
            </a:prstTxWarp>
            <a:no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400" b="1" dirty="0">
                <a:latin typeface="+mn-lt"/>
                <a:sym typeface="Trebuchet MS" panose="020B0603020202020204" pitchFamily="34" charset="0"/>
              </a:rPr>
              <a:t>Lorem ipsum dolor sit amet, consectetur adipiscing elit</a:t>
            </a:r>
          </a:p>
        </p:txBody>
      </p:sp>
      <p:sp>
        <p:nvSpPr>
          <p:cNvPr id="11" name="TextBox 10">
            <a:extLst>
              <a:ext uri="{FF2B5EF4-FFF2-40B4-BE49-F238E27FC236}">
                <a16:creationId xmlns:a16="http://schemas.microsoft.com/office/drawing/2014/main" id="{BFCD6AAC-871C-40F6-9A1F-EA58BDA954CE}"/>
              </a:ext>
            </a:extLst>
          </p:cNvPr>
          <p:cNvSpPr txBox="1"/>
          <p:nvPr/>
        </p:nvSpPr>
        <p:spPr>
          <a:xfrm>
            <a:off x="1522940" y="2134349"/>
            <a:ext cx="473134" cy="471600"/>
          </a:xfrm>
          <a:prstGeom prst="ellipse">
            <a:avLst/>
          </a:prstGeom>
          <a:solidFill>
            <a:schemeClr val="tx2"/>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500" b="1" dirty="0">
                <a:solidFill>
                  <a:schemeClr val="bg1"/>
                </a:solidFill>
                <a:latin typeface="+mn-lt"/>
                <a:sym typeface="Trebuchet MS" panose="020B0603020202020204" pitchFamily="34" charset="0"/>
              </a:rPr>
              <a:t>01</a:t>
            </a:r>
          </a:p>
        </p:txBody>
      </p:sp>
      <p:sp>
        <p:nvSpPr>
          <p:cNvPr id="12" name="TextBox 11">
            <a:extLst>
              <a:ext uri="{FF2B5EF4-FFF2-40B4-BE49-F238E27FC236}">
                <a16:creationId xmlns:a16="http://schemas.microsoft.com/office/drawing/2014/main" id="{8F9E258D-A4AF-4A3A-A6F1-D9BD5B5ABB7D}"/>
              </a:ext>
            </a:extLst>
          </p:cNvPr>
          <p:cNvSpPr txBox="1"/>
          <p:nvPr/>
        </p:nvSpPr>
        <p:spPr>
          <a:xfrm>
            <a:off x="4324283" y="2134349"/>
            <a:ext cx="473134" cy="471600"/>
          </a:xfrm>
          <a:prstGeom prst="ellipse">
            <a:avLst/>
          </a:prstGeom>
          <a:solidFill>
            <a:schemeClr val="tx2"/>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500" b="1" dirty="0">
                <a:solidFill>
                  <a:schemeClr val="bg1"/>
                </a:solidFill>
                <a:latin typeface="+mn-lt"/>
                <a:sym typeface="Trebuchet MS" panose="020B0603020202020204" pitchFamily="34" charset="0"/>
              </a:rPr>
              <a:t>02</a:t>
            </a:r>
          </a:p>
        </p:txBody>
      </p:sp>
      <p:sp>
        <p:nvSpPr>
          <p:cNvPr id="13" name="TextBox 12">
            <a:extLst>
              <a:ext uri="{FF2B5EF4-FFF2-40B4-BE49-F238E27FC236}">
                <a16:creationId xmlns:a16="http://schemas.microsoft.com/office/drawing/2014/main" id="{4F035714-F260-499D-8404-E9D4185D7176}"/>
              </a:ext>
            </a:extLst>
          </p:cNvPr>
          <p:cNvSpPr txBox="1"/>
          <p:nvPr/>
        </p:nvSpPr>
        <p:spPr>
          <a:xfrm>
            <a:off x="7125623" y="2134349"/>
            <a:ext cx="473134" cy="471600"/>
          </a:xfrm>
          <a:prstGeom prst="ellipse">
            <a:avLst/>
          </a:prstGeom>
          <a:solidFill>
            <a:schemeClr val="tx2"/>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500" b="1" dirty="0">
                <a:solidFill>
                  <a:schemeClr val="bg1"/>
                </a:solidFill>
                <a:latin typeface="+mn-lt"/>
                <a:sym typeface="Trebuchet MS" panose="020B0603020202020204" pitchFamily="34" charset="0"/>
              </a:rPr>
              <a:t>03</a:t>
            </a:r>
          </a:p>
        </p:txBody>
      </p:sp>
      <p:pic>
        <p:nvPicPr>
          <p:cNvPr id="15" name="Picture 14">
            <a:extLst>
              <a:ext uri="{FF2B5EF4-FFF2-40B4-BE49-F238E27FC236}">
                <a16:creationId xmlns:a16="http://schemas.microsoft.com/office/drawing/2014/main" id="{28D28B81-5141-4CE3-A153-EE60E71CFBE2}"/>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35388" r="6004" b="1753"/>
          <a:stretch/>
        </p:blipFill>
        <p:spPr>
          <a:xfrm>
            <a:off x="855671" y="3647087"/>
            <a:ext cx="1807670" cy="1700416"/>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16" name="Picture 15">
            <a:extLst>
              <a:ext uri="{FF2B5EF4-FFF2-40B4-BE49-F238E27FC236}">
                <a16:creationId xmlns:a16="http://schemas.microsoft.com/office/drawing/2014/main" id="{D2520EF5-52D9-4C24-B078-EC5FD1ED5A01}"/>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35388" r="6004" b="1753"/>
          <a:stretch/>
        </p:blipFill>
        <p:spPr>
          <a:xfrm>
            <a:off x="3657014" y="3647089"/>
            <a:ext cx="1807670" cy="1700416"/>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17" name="Picture 16">
            <a:extLst>
              <a:ext uri="{FF2B5EF4-FFF2-40B4-BE49-F238E27FC236}">
                <a16:creationId xmlns:a16="http://schemas.microsoft.com/office/drawing/2014/main" id="{0AE59BFA-9367-4930-8DEB-11EDF61F5D3C}"/>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35388" r="6004" b="1753"/>
          <a:stretch/>
        </p:blipFill>
        <p:spPr>
          <a:xfrm>
            <a:off x="6458354" y="3647089"/>
            <a:ext cx="1807670" cy="1700416"/>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grpSp>
        <p:nvGrpSpPr>
          <p:cNvPr id="21" name="Group 20">
            <a:extLst>
              <a:ext uri="{FF2B5EF4-FFF2-40B4-BE49-F238E27FC236}">
                <a16:creationId xmlns:a16="http://schemas.microsoft.com/office/drawing/2014/main" id="{FA37BF97-E9A1-4664-862C-1EC69FB57BB4}"/>
              </a:ext>
            </a:extLst>
          </p:cNvPr>
          <p:cNvGrpSpPr/>
          <p:nvPr/>
        </p:nvGrpSpPr>
        <p:grpSpPr>
          <a:xfrm>
            <a:off x="272846" y="1319514"/>
            <a:ext cx="8572934" cy="226468"/>
            <a:chOff x="363795" y="1220318"/>
            <a:chExt cx="6593568" cy="370849"/>
          </a:xfrm>
        </p:grpSpPr>
        <p:sp>
          <p:nvSpPr>
            <p:cNvPr id="23" name="TextBox 22">
              <a:extLst>
                <a:ext uri="{FF2B5EF4-FFF2-40B4-BE49-F238E27FC236}">
                  <a16:creationId xmlns:a16="http://schemas.microsoft.com/office/drawing/2014/main" id="{6D3326E0-493D-415F-8808-BEEC37E0A3F3}"/>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600" b="1" dirty="0">
                  <a:solidFill>
                    <a:schemeClr val="accent1"/>
                  </a:solidFill>
                  <a:latin typeface="+mj-lt"/>
                </a:rPr>
                <a:t>Lorem ipsum dolor sit amet, consectetur</a:t>
              </a:r>
              <a:endParaRPr lang="en-PH" sz="1600" b="1" dirty="0">
                <a:solidFill>
                  <a:schemeClr val="accent1"/>
                </a:solidFill>
                <a:latin typeface="+mj-lt"/>
              </a:endParaRPr>
            </a:p>
          </p:txBody>
        </p:sp>
        <p:cxnSp>
          <p:nvCxnSpPr>
            <p:cNvPr id="24" name="Straight Connector 23">
              <a:extLst>
                <a:ext uri="{FF2B5EF4-FFF2-40B4-BE49-F238E27FC236}">
                  <a16:creationId xmlns:a16="http://schemas.microsoft.com/office/drawing/2014/main" id="{690F7A81-FAA9-4AA0-B4C8-9DB515BD4518}"/>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 name="ee4pContent4">
            <a:extLst>
              <a:ext uri="{FF2B5EF4-FFF2-40B4-BE49-F238E27FC236}">
                <a16:creationId xmlns:a16="http://schemas.microsoft.com/office/drawing/2014/main" id="{6722918B-9753-4B9A-B72F-DC25D0095F59}"/>
              </a:ext>
            </a:extLst>
          </p:cNvPr>
          <p:cNvSpPr txBox="1"/>
          <p:nvPr/>
        </p:nvSpPr>
        <p:spPr>
          <a:xfrm>
            <a:off x="269779" y="1585922"/>
            <a:ext cx="8572933" cy="37119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Ut tempor, quam et mattis pulvinar, mauris ligula suscipit arcu, sed elementum diam leo at magna. </a:t>
            </a:r>
            <a:endParaRPr lang="en-PH" sz="1100" dirty="0">
              <a:solidFill>
                <a:schemeClr val="tx1"/>
              </a:solidFill>
              <a:latin typeface="+mn-lt"/>
            </a:endParaRPr>
          </a:p>
        </p:txBody>
      </p:sp>
    </p:spTree>
    <p:extLst>
      <p:ext uri="{BB962C8B-B14F-4D97-AF65-F5344CB8AC3E}">
        <p14:creationId xmlns:p14="http://schemas.microsoft.com/office/powerpoint/2010/main" val="263563967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FD3E83-B621-4E3D-B1F8-5FFB63AB3636}"/>
              </a:ext>
            </a:extLst>
          </p:cNvPr>
          <p:cNvSpPr>
            <a:spLocks noGrp="1"/>
          </p:cNvSpPr>
          <p:nvPr>
            <p:ph type="title"/>
          </p:nvPr>
        </p:nvSpPr>
        <p:spPr/>
        <p:txBody>
          <a:bodyPr/>
          <a:lstStyle/>
          <a:p>
            <a:r>
              <a:rPr lang="en-PH" dirty="0"/>
              <a:t>Text with Image and Stats</a:t>
            </a:r>
          </a:p>
        </p:txBody>
      </p:sp>
      <p:pic>
        <p:nvPicPr>
          <p:cNvPr id="14" name="Picture Placeholder 13">
            <a:extLst>
              <a:ext uri="{FF2B5EF4-FFF2-40B4-BE49-F238E27FC236}">
                <a16:creationId xmlns:a16="http://schemas.microsoft.com/office/drawing/2014/main" id="{BB4DF8A3-04C6-4B9B-977F-B2A8CF3ABE3C}"/>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7778" r="27778"/>
          <a:stretch>
            <a:fillRect/>
          </a:stretch>
        </p:blipFill>
        <p:spPr/>
      </p:pic>
      <p:sp>
        <p:nvSpPr>
          <p:cNvPr id="4" name="Slide Number Placeholder 3">
            <a:extLst>
              <a:ext uri="{FF2B5EF4-FFF2-40B4-BE49-F238E27FC236}">
                <a16:creationId xmlns:a16="http://schemas.microsoft.com/office/drawing/2014/main" id="{429F6BAD-5484-4341-809C-D1A5644C9C9F}"/>
              </a:ext>
            </a:extLst>
          </p:cNvPr>
          <p:cNvSpPr>
            <a:spLocks noGrp="1"/>
          </p:cNvSpPr>
          <p:nvPr>
            <p:ph type="sldNum" sz="quarter" idx="4"/>
          </p:nvPr>
        </p:nvSpPr>
        <p:spPr/>
        <p:txBody>
          <a:bodyPr>
            <a:normAutofit/>
          </a:bodyPr>
          <a:lstStyle/>
          <a:p>
            <a:fld id="{42BC4FAA-B05C-4B71-9CD7-008D1E941E8A}" type="slidenum">
              <a:rPr lang="en-PH" smtClean="0"/>
              <a:pPr/>
              <a:t>25</a:t>
            </a:fld>
            <a:endParaRPr lang="en-PH" dirty="0"/>
          </a:p>
        </p:txBody>
      </p:sp>
      <p:sp>
        <p:nvSpPr>
          <p:cNvPr id="6" name="TextBox 5">
            <a:extLst>
              <a:ext uri="{FF2B5EF4-FFF2-40B4-BE49-F238E27FC236}">
                <a16:creationId xmlns:a16="http://schemas.microsoft.com/office/drawing/2014/main" id="{71AEA9DD-8248-4240-B8A6-283D1559C476}"/>
              </a:ext>
            </a:extLst>
          </p:cNvPr>
          <p:cNvSpPr txBox="1"/>
          <p:nvPr/>
        </p:nvSpPr>
        <p:spPr>
          <a:xfrm>
            <a:off x="272384" y="1681931"/>
            <a:ext cx="3923747" cy="314225"/>
          </a:xfrm>
          <a:prstGeom prst="rect">
            <a:avLst/>
          </a:prstGeom>
          <a:noFill/>
        </p:spPr>
        <p:txBody>
          <a:bodyPr wrap="square" lIns="0" tIns="0" rIns="0" bIns="0" rtlCol="0" anchor="ctr">
            <a:normAutofit/>
          </a:bodyPr>
          <a:lstStyle/>
          <a:p>
            <a:r>
              <a:rPr lang="en-US" b="1" dirty="0">
                <a:solidFill>
                  <a:schemeClr val="accent1"/>
                </a:solidFill>
                <a:latin typeface="+mj-lt"/>
              </a:rPr>
              <a:t>Lorem ipsum dolor </a:t>
            </a:r>
            <a:endParaRPr lang="en-PH" b="1" dirty="0">
              <a:solidFill>
                <a:schemeClr val="accent1"/>
              </a:solidFill>
              <a:latin typeface="+mj-lt"/>
            </a:endParaRPr>
          </a:p>
        </p:txBody>
      </p:sp>
      <p:sp>
        <p:nvSpPr>
          <p:cNvPr id="7" name="TextBox 6">
            <a:extLst>
              <a:ext uri="{FF2B5EF4-FFF2-40B4-BE49-F238E27FC236}">
                <a16:creationId xmlns:a16="http://schemas.microsoft.com/office/drawing/2014/main" id="{3580D3C6-E6A5-4B59-8A2B-BC614EF07C2E}"/>
              </a:ext>
            </a:extLst>
          </p:cNvPr>
          <p:cNvSpPr txBox="1"/>
          <p:nvPr/>
        </p:nvSpPr>
        <p:spPr>
          <a:xfrm>
            <a:off x="272382" y="2127482"/>
            <a:ext cx="4068882" cy="1654808"/>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sed elementum diam leo at magna. Curabitur maximus sodales massa, eu bibendum dui bibendum vel. Suspendisse potenti.</a:t>
            </a:r>
          </a:p>
          <a:p>
            <a:pPr marL="214308" indent="-145253">
              <a:buClr>
                <a:schemeClr val="tx2"/>
              </a:buClr>
              <a:buSzPct val="102000"/>
              <a:buFont typeface="Arial" panose="020B0604020202020204" pitchFamily="34" charset="0"/>
              <a:buChar char="•"/>
            </a:pPr>
            <a:r>
              <a:rPr lang="en-US" sz="1100" dirty="0"/>
              <a:t>Lorem ipsum dolor sit amet, consectetur adipiscing elit. Ut tempor, quam et mattis pulvinar.</a:t>
            </a:r>
          </a:p>
          <a:p>
            <a:pPr marL="214308" indent="-145253">
              <a:buClr>
                <a:schemeClr val="tx2"/>
              </a:buClr>
              <a:buSzPct val="102000"/>
              <a:buFont typeface="Arial" panose="020B0604020202020204" pitchFamily="34" charset="0"/>
              <a:buChar char="•"/>
            </a:pPr>
            <a:r>
              <a:rPr lang="en-US" sz="1100" dirty="0"/>
              <a:t>Lorem ipsum dolor sit amet, consectetur adipiscing elit. Ut tempor, quam et mattis pulvinar</a:t>
            </a:r>
          </a:p>
        </p:txBody>
      </p:sp>
      <p:cxnSp>
        <p:nvCxnSpPr>
          <p:cNvPr id="8" name="Straight Connector 7">
            <a:extLst>
              <a:ext uri="{FF2B5EF4-FFF2-40B4-BE49-F238E27FC236}">
                <a16:creationId xmlns:a16="http://schemas.microsoft.com/office/drawing/2014/main" id="{60BC3161-5529-4827-B58B-6EAECE3DC62C}"/>
              </a:ext>
            </a:extLst>
          </p:cNvPr>
          <p:cNvCxnSpPr>
            <a:cxnSpLocks/>
          </p:cNvCxnSpPr>
          <p:nvPr/>
        </p:nvCxnSpPr>
        <p:spPr>
          <a:xfrm>
            <a:off x="263701" y="2022198"/>
            <a:ext cx="40688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FD44EFAD-1CA6-4380-8B9C-3F620CE04D66}"/>
              </a:ext>
            </a:extLst>
          </p:cNvPr>
          <p:cNvSpPr txBox="1"/>
          <p:nvPr/>
        </p:nvSpPr>
        <p:spPr>
          <a:xfrm>
            <a:off x="272384" y="4528300"/>
            <a:ext cx="1949957" cy="963030"/>
          </a:xfrm>
          <a:prstGeom prst="rect">
            <a:avLst/>
          </a:prstGeom>
          <a:noFill/>
        </p:spPr>
        <p:txBody>
          <a:bodyPr wrap="square" lIns="0" tIns="0" rIns="0" bIns="0" rtlCol="0">
            <a:noAutofit/>
          </a:bodyPr>
          <a:lstStyle/>
          <a:p>
            <a:r>
              <a:rPr lang="en-US" sz="1100" dirty="0"/>
              <a:t>Lorem ipsum dolor sit amet, consectetur adipiscing elit. Ut tempor, quam et mattis pulvinar, mauris ligula suscipit arcu, </a:t>
            </a:r>
            <a:endParaRPr lang="en-PH" sz="1100" dirty="0"/>
          </a:p>
        </p:txBody>
      </p:sp>
      <p:sp>
        <p:nvSpPr>
          <p:cNvPr id="17" name="TextBox 16">
            <a:extLst>
              <a:ext uri="{FF2B5EF4-FFF2-40B4-BE49-F238E27FC236}">
                <a16:creationId xmlns:a16="http://schemas.microsoft.com/office/drawing/2014/main" id="{82867AE6-DF2B-40BE-B2C6-5AAEE1F9B633}"/>
              </a:ext>
            </a:extLst>
          </p:cNvPr>
          <p:cNvSpPr txBox="1"/>
          <p:nvPr/>
        </p:nvSpPr>
        <p:spPr>
          <a:xfrm>
            <a:off x="272384" y="3969816"/>
            <a:ext cx="1949957" cy="558484"/>
          </a:xfrm>
          <a:prstGeom prst="rect">
            <a:avLst/>
          </a:prstGeom>
          <a:noFill/>
        </p:spPr>
        <p:txBody>
          <a:bodyPr wrap="square" lIns="0" tIns="0" rIns="0" bIns="0" rtlCol="0" anchor="ctr">
            <a:normAutofit/>
          </a:bodyPr>
          <a:lstStyle/>
          <a:p>
            <a:r>
              <a:rPr lang="en-US" sz="2800" b="1" dirty="0">
                <a:solidFill>
                  <a:schemeClr val="accent2"/>
                </a:solidFill>
              </a:rPr>
              <a:t>XXX</a:t>
            </a:r>
            <a:endParaRPr lang="en-PH" sz="2800" b="1" dirty="0">
              <a:solidFill>
                <a:schemeClr val="accent2"/>
              </a:solidFill>
            </a:endParaRPr>
          </a:p>
        </p:txBody>
      </p:sp>
      <p:sp>
        <p:nvSpPr>
          <p:cNvPr id="18" name="TextBox 17">
            <a:extLst>
              <a:ext uri="{FF2B5EF4-FFF2-40B4-BE49-F238E27FC236}">
                <a16:creationId xmlns:a16="http://schemas.microsoft.com/office/drawing/2014/main" id="{AF9C4D9F-E0A1-473D-B845-7A7EFBCEB453}"/>
              </a:ext>
            </a:extLst>
          </p:cNvPr>
          <p:cNvSpPr txBox="1"/>
          <p:nvPr/>
        </p:nvSpPr>
        <p:spPr>
          <a:xfrm>
            <a:off x="2391310" y="4528303"/>
            <a:ext cx="1949957" cy="963030"/>
          </a:xfrm>
          <a:prstGeom prst="rect">
            <a:avLst/>
          </a:prstGeom>
          <a:noFill/>
        </p:spPr>
        <p:txBody>
          <a:bodyPr wrap="square" lIns="0" tIns="0" rIns="0" bIns="0" rtlCol="0">
            <a:noAutofit/>
          </a:bodyPr>
          <a:lstStyle/>
          <a:p>
            <a:r>
              <a:rPr lang="en-US" sz="1100" dirty="0"/>
              <a:t>Lorem ipsum dolor sit amet, consectetur adipiscing elit. Ut tempor, quam et mattis pulvinar, mauris ligula suscipit arcu, </a:t>
            </a:r>
            <a:endParaRPr lang="en-PH" sz="1100" dirty="0"/>
          </a:p>
        </p:txBody>
      </p:sp>
      <p:sp>
        <p:nvSpPr>
          <p:cNvPr id="19" name="TextBox 18">
            <a:extLst>
              <a:ext uri="{FF2B5EF4-FFF2-40B4-BE49-F238E27FC236}">
                <a16:creationId xmlns:a16="http://schemas.microsoft.com/office/drawing/2014/main" id="{0AD3E91F-AE5A-4556-A75F-4F634BB217BD}"/>
              </a:ext>
            </a:extLst>
          </p:cNvPr>
          <p:cNvSpPr txBox="1"/>
          <p:nvPr/>
        </p:nvSpPr>
        <p:spPr>
          <a:xfrm>
            <a:off x="2391310" y="3969818"/>
            <a:ext cx="1949957" cy="558484"/>
          </a:xfrm>
          <a:prstGeom prst="rect">
            <a:avLst/>
          </a:prstGeom>
          <a:noFill/>
        </p:spPr>
        <p:txBody>
          <a:bodyPr wrap="square" lIns="0" tIns="0" rIns="0" bIns="0" rtlCol="0" anchor="ctr">
            <a:normAutofit/>
          </a:bodyPr>
          <a:lstStyle/>
          <a:p>
            <a:r>
              <a:rPr lang="en-US" sz="2800" b="1" dirty="0">
                <a:solidFill>
                  <a:schemeClr val="accent2"/>
                </a:solidFill>
              </a:rPr>
              <a:t>XXX</a:t>
            </a:r>
            <a:endParaRPr lang="en-PH" sz="2800" b="1" dirty="0">
              <a:solidFill>
                <a:schemeClr val="accent2"/>
              </a:solidFill>
            </a:endParaRPr>
          </a:p>
        </p:txBody>
      </p:sp>
    </p:spTree>
    <p:extLst>
      <p:ext uri="{BB962C8B-B14F-4D97-AF65-F5344CB8AC3E}">
        <p14:creationId xmlns:p14="http://schemas.microsoft.com/office/powerpoint/2010/main" val="381836056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BD162C-7384-400E-8375-5D8AB3458723}"/>
              </a:ext>
            </a:extLst>
          </p:cNvPr>
          <p:cNvSpPr>
            <a:spLocks noGrp="1"/>
          </p:cNvSpPr>
          <p:nvPr>
            <p:ph type="title"/>
          </p:nvPr>
        </p:nvSpPr>
        <p:spPr/>
        <p:txBody>
          <a:bodyPr>
            <a:normAutofit/>
          </a:bodyPr>
          <a:lstStyle/>
          <a:p>
            <a:r>
              <a:rPr lang="en-US" b="1" dirty="0"/>
              <a:t>Four Numbered Image Cards</a:t>
            </a:r>
          </a:p>
        </p:txBody>
      </p:sp>
      <p:sp>
        <p:nvSpPr>
          <p:cNvPr id="25" name="Slide Number Placeholder 24">
            <a:extLst>
              <a:ext uri="{FF2B5EF4-FFF2-40B4-BE49-F238E27FC236}">
                <a16:creationId xmlns:a16="http://schemas.microsoft.com/office/drawing/2014/main" id="{1F3A8E2D-4AB7-4B21-9704-2220FC57786D}"/>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250</a:t>
            </a:fld>
            <a:endParaRPr lang="en-PH" dirty="0"/>
          </a:p>
        </p:txBody>
      </p:sp>
      <p:sp>
        <p:nvSpPr>
          <p:cNvPr id="3" name="Arrow: Pentagon 2">
            <a:extLst>
              <a:ext uri="{FF2B5EF4-FFF2-40B4-BE49-F238E27FC236}">
                <a16:creationId xmlns:a16="http://schemas.microsoft.com/office/drawing/2014/main" id="{E462260F-714D-4847-B14C-DBCC943AF326}"/>
              </a:ext>
            </a:extLst>
          </p:cNvPr>
          <p:cNvSpPr/>
          <p:nvPr/>
        </p:nvSpPr>
        <p:spPr>
          <a:xfrm>
            <a:off x="272846" y="2285015"/>
            <a:ext cx="2241225" cy="3657649"/>
          </a:xfrm>
          <a:prstGeom prst="homePlate">
            <a:avLst>
              <a:gd name="adj" fmla="val 7943"/>
            </a:avLst>
          </a:prstGeom>
          <a:solidFill>
            <a:schemeClr val="bg1">
              <a:lumMod val="95000"/>
              <a:alpha val="67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900" b="1" dirty="0">
              <a:solidFill>
                <a:srgbClr val="FFFFFF"/>
              </a:solidFill>
              <a:sym typeface="Trebuchet MS" panose="020B0603020202020204" pitchFamily="34" charset="0"/>
            </a:endParaRPr>
          </a:p>
        </p:txBody>
      </p:sp>
      <p:sp>
        <p:nvSpPr>
          <p:cNvPr id="4" name="Arrow: Chevron 3">
            <a:extLst>
              <a:ext uri="{FF2B5EF4-FFF2-40B4-BE49-F238E27FC236}">
                <a16:creationId xmlns:a16="http://schemas.microsoft.com/office/drawing/2014/main" id="{D9B0BC38-BCCD-4CFA-A872-9EAD9153A9BB}"/>
              </a:ext>
            </a:extLst>
          </p:cNvPr>
          <p:cNvSpPr/>
          <p:nvPr/>
        </p:nvSpPr>
        <p:spPr>
          <a:xfrm>
            <a:off x="2384438" y="2285017"/>
            <a:ext cx="2241225" cy="3657649"/>
          </a:xfrm>
          <a:prstGeom prst="chevron">
            <a:avLst>
              <a:gd name="adj" fmla="val 7943"/>
            </a:avLst>
          </a:prstGeom>
          <a:solidFill>
            <a:schemeClr val="bg1">
              <a:lumMod val="95000"/>
              <a:alpha val="67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900" b="1" dirty="0">
              <a:solidFill>
                <a:srgbClr val="FFFFFF"/>
              </a:solidFill>
              <a:sym typeface="Trebuchet MS" panose="020B0603020202020204" pitchFamily="34" charset="0"/>
            </a:endParaRPr>
          </a:p>
        </p:txBody>
      </p:sp>
      <p:sp>
        <p:nvSpPr>
          <p:cNvPr id="5" name="Arrow: Chevron 4">
            <a:extLst>
              <a:ext uri="{FF2B5EF4-FFF2-40B4-BE49-F238E27FC236}">
                <a16:creationId xmlns:a16="http://schemas.microsoft.com/office/drawing/2014/main" id="{949DFF4A-1A61-4E8D-A2DE-3F7A521FCCA5}"/>
              </a:ext>
            </a:extLst>
          </p:cNvPr>
          <p:cNvSpPr/>
          <p:nvPr/>
        </p:nvSpPr>
        <p:spPr>
          <a:xfrm>
            <a:off x="4496030" y="2285017"/>
            <a:ext cx="2241225" cy="3657649"/>
          </a:xfrm>
          <a:prstGeom prst="chevron">
            <a:avLst>
              <a:gd name="adj" fmla="val 7943"/>
            </a:avLst>
          </a:prstGeom>
          <a:solidFill>
            <a:schemeClr val="bg1">
              <a:lumMod val="95000"/>
              <a:alpha val="67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900" b="1" dirty="0">
              <a:solidFill>
                <a:srgbClr val="FFFFFF"/>
              </a:solidFill>
              <a:sym typeface="Trebuchet MS" panose="020B0603020202020204" pitchFamily="34" charset="0"/>
            </a:endParaRPr>
          </a:p>
        </p:txBody>
      </p:sp>
      <p:sp>
        <p:nvSpPr>
          <p:cNvPr id="6" name="Arrow: Chevron 5">
            <a:extLst>
              <a:ext uri="{FF2B5EF4-FFF2-40B4-BE49-F238E27FC236}">
                <a16:creationId xmlns:a16="http://schemas.microsoft.com/office/drawing/2014/main" id="{70D777B4-2441-41BA-8966-52CE737E83FF}"/>
              </a:ext>
            </a:extLst>
          </p:cNvPr>
          <p:cNvSpPr/>
          <p:nvPr/>
        </p:nvSpPr>
        <p:spPr>
          <a:xfrm>
            <a:off x="6607622" y="2285017"/>
            <a:ext cx="2241225" cy="3657649"/>
          </a:xfrm>
          <a:prstGeom prst="chevron">
            <a:avLst>
              <a:gd name="adj" fmla="val 7943"/>
            </a:avLst>
          </a:prstGeom>
          <a:solidFill>
            <a:schemeClr val="bg1">
              <a:lumMod val="95000"/>
              <a:alpha val="67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900" b="1" dirty="0">
              <a:solidFill>
                <a:srgbClr val="FFFFFF"/>
              </a:solidFill>
              <a:sym typeface="Trebuchet MS" panose="020B0603020202020204" pitchFamily="34" charset="0"/>
            </a:endParaRPr>
          </a:p>
        </p:txBody>
      </p:sp>
      <p:sp>
        <p:nvSpPr>
          <p:cNvPr id="7" name="TextBox 6">
            <a:extLst>
              <a:ext uri="{FF2B5EF4-FFF2-40B4-BE49-F238E27FC236}">
                <a16:creationId xmlns:a16="http://schemas.microsoft.com/office/drawing/2014/main" id="{841B9CAD-1A11-42AA-B2C4-7EECDC9C8174}"/>
              </a:ext>
            </a:extLst>
          </p:cNvPr>
          <p:cNvSpPr txBox="1"/>
          <p:nvPr/>
        </p:nvSpPr>
        <p:spPr>
          <a:xfrm>
            <a:off x="444133" y="2796011"/>
            <a:ext cx="1898654" cy="615777"/>
          </a:xfrm>
          <a:prstGeom prst="rect">
            <a:avLst/>
          </a:prstGeom>
          <a:noFill/>
          <a:ln w="9525" cap="rnd">
            <a:noFill/>
            <a:prstDash val="solid"/>
            <a:round/>
          </a:ln>
          <a:extLst>
            <a:ext uri="{909E8E84-426E-40DD-AFC4-6F175D3DCCD1}">
              <a14:hiddenFill xmlns:a14="http://schemas.microsoft.com/office/drawing/2010/main">
                <a:solidFill>
                  <a:srgbClr val="3738C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200" b="1" dirty="0">
                <a:latin typeface="+mn-lt"/>
                <a:sym typeface="Trebuchet MS" panose="020B0603020202020204" pitchFamily="34" charset="0"/>
              </a:rPr>
              <a:t>Lorem ipsum dolor sit amet, consectetur adipiscing elit</a:t>
            </a:r>
          </a:p>
        </p:txBody>
      </p:sp>
      <p:sp>
        <p:nvSpPr>
          <p:cNvPr id="8" name="TextBox 7">
            <a:extLst>
              <a:ext uri="{FF2B5EF4-FFF2-40B4-BE49-F238E27FC236}">
                <a16:creationId xmlns:a16="http://schemas.microsoft.com/office/drawing/2014/main" id="{FB68B9C6-6FD4-4991-82B1-C0B81870371E}"/>
              </a:ext>
            </a:extLst>
          </p:cNvPr>
          <p:cNvSpPr txBox="1"/>
          <p:nvPr/>
        </p:nvSpPr>
        <p:spPr>
          <a:xfrm>
            <a:off x="2555727" y="2796011"/>
            <a:ext cx="1898654" cy="615777"/>
          </a:xfrm>
          <a:prstGeom prst="rect">
            <a:avLst/>
          </a:prstGeom>
          <a:noFill/>
          <a:ln w="9525" cap="rnd">
            <a:noFill/>
            <a:prstDash val="solid"/>
            <a:round/>
          </a:ln>
          <a:extLst>
            <a:ext uri="{909E8E84-426E-40DD-AFC4-6F175D3DCCD1}">
              <a14:hiddenFill xmlns:a14="http://schemas.microsoft.com/office/drawing/2010/main">
                <a:solidFill>
                  <a:srgbClr val="3738C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 tIns="27432" rIns="27432" bIns="27432" numCol="1" spcCol="0" rtlCol="0" fromWordArt="0" anchor="ctr" anchorCtr="0" forceAA="0" compatLnSpc="1">
            <a:prstTxWarp prst="textNoShape">
              <a:avLst/>
            </a:prstTxWarp>
            <a:norm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200" b="1" dirty="0">
                <a:latin typeface="+mn-lt"/>
                <a:sym typeface="Trebuchet MS" panose="020B0603020202020204" pitchFamily="34" charset="0"/>
              </a:rPr>
              <a:t>Lorem ipsum dolor sit amet, consectetur adipiscing elit</a:t>
            </a:r>
          </a:p>
        </p:txBody>
      </p:sp>
      <p:sp>
        <p:nvSpPr>
          <p:cNvPr id="9" name="TextBox 8">
            <a:extLst>
              <a:ext uri="{FF2B5EF4-FFF2-40B4-BE49-F238E27FC236}">
                <a16:creationId xmlns:a16="http://schemas.microsoft.com/office/drawing/2014/main" id="{4CFC06CC-2DD4-4284-8734-A71939CB5AEC}"/>
              </a:ext>
            </a:extLst>
          </p:cNvPr>
          <p:cNvSpPr txBox="1"/>
          <p:nvPr/>
        </p:nvSpPr>
        <p:spPr>
          <a:xfrm>
            <a:off x="4667317" y="2796011"/>
            <a:ext cx="1898654" cy="615777"/>
          </a:xfrm>
          <a:prstGeom prst="rect">
            <a:avLst/>
          </a:prstGeom>
          <a:noFill/>
          <a:ln w="9525" cap="rnd">
            <a:noFill/>
            <a:prstDash val="solid"/>
            <a:round/>
          </a:ln>
          <a:extLst>
            <a:ext uri="{909E8E84-426E-40DD-AFC4-6F175D3DCCD1}">
              <a14:hiddenFill xmlns:a14="http://schemas.microsoft.com/office/drawing/2010/main">
                <a:solidFill>
                  <a:srgbClr val="3738C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 tIns="27432" rIns="27432" bIns="27432" numCol="1" spcCol="0" rtlCol="0" fromWordArt="0" anchor="ctr" anchorCtr="0" forceAA="0" compatLnSpc="1">
            <a:prstTxWarp prst="textNoShape">
              <a:avLst/>
            </a:prstTxWarp>
            <a:norm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200" b="1" dirty="0">
                <a:latin typeface="+mn-lt"/>
                <a:sym typeface="Trebuchet MS" panose="020B0603020202020204" pitchFamily="34" charset="0"/>
              </a:rPr>
              <a:t>Lorem ipsum dolor sit amet, consectetur adipiscing elit</a:t>
            </a:r>
          </a:p>
        </p:txBody>
      </p:sp>
      <p:sp>
        <p:nvSpPr>
          <p:cNvPr id="10" name="TextBox 9">
            <a:extLst>
              <a:ext uri="{FF2B5EF4-FFF2-40B4-BE49-F238E27FC236}">
                <a16:creationId xmlns:a16="http://schemas.microsoft.com/office/drawing/2014/main" id="{09B8C91C-89EE-4CF9-B72A-9228B214CED3}"/>
              </a:ext>
            </a:extLst>
          </p:cNvPr>
          <p:cNvSpPr txBox="1"/>
          <p:nvPr/>
        </p:nvSpPr>
        <p:spPr>
          <a:xfrm>
            <a:off x="6778910" y="2796011"/>
            <a:ext cx="1898654" cy="615777"/>
          </a:xfrm>
          <a:prstGeom prst="rect">
            <a:avLst/>
          </a:prstGeom>
          <a:noFill/>
          <a:ln w="9525" cap="rnd">
            <a:noFill/>
            <a:prstDash val="solid"/>
            <a:round/>
          </a:ln>
          <a:extLst>
            <a:ext uri="{909E8E84-426E-40DD-AFC4-6F175D3DCCD1}">
              <a14:hiddenFill xmlns:a14="http://schemas.microsoft.com/office/drawing/2010/main">
                <a:solidFill>
                  <a:srgbClr val="3738C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 tIns="27432" rIns="27432" bIns="27432" numCol="1" spcCol="0" rtlCol="0" fromWordArt="0" anchor="ctr" anchorCtr="0" forceAA="0" compatLnSpc="1">
            <a:prstTxWarp prst="textNoShape">
              <a:avLst/>
            </a:prstTxWarp>
            <a:norm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200" b="1" dirty="0">
                <a:latin typeface="+mn-lt"/>
                <a:sym typeface="Trebuchet MS" panose="020B0603020202020204" pitchFamily="34" charset="0"/>
              </a:rPr>
              <a:t>Lorem ipsum dolor sit amet, consectetur adipiscing elit</a:t>
            </a:r>
          </a:p>
        </p:txBody>
      </p:sp>
      <p:pic>
        <p:nvPicPr>
          <p:cNvPr id="15" name="Picture 14">
            <a:extLst>
              <a:ext uri="{FF2B5EF4-FFF2-40B4-BE49-F238E27FC236}">
                <a16:creationId xmlns:a16="http://schemas.microsoft.com/office/drawing/2014/main" id="{28D28B81-5141-4CE3-A153-EE60E71CFBE2}"/>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35388" r="6004" b="1753"/>
          <a:stretch/>
        </p:blipFill>
        <p:spPr>
          <a:xfrm>
            <a:off x="636369" y="3785126"/>
            <a:ext cx="1514180" cy="1424339"/>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16" name="Picture 15">
            <a:extLst>
              <a:ext uri="{FF2B5EF4-FFF2-40B4-BE49-F238E27FC236}">
                <a16:creationId xmlns:a16="http://schemas.microsoft.com/office/drawing/2014/main" id="{D2520EF5-52D9-4C24-B078-EC5FD1ED5A01}"/>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35388" r="6004" b="1753"/>
          <a:stretch/>
        </p:blipFill>
        <p:spPr>
          <a:xfrm>
            <a:off x="2747963" y="3785126"/>
            <a:ext cx="1514180" cy="1424339"/>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17" name="Picture 16">
            <a:extLst>
              <a:ext uri="{FF2B5EF4-FFF2-40B4-BE49-F238E27FC236}">
                <a16:creationId xmlns:a16="http://schemas.microsoft.com/office/drawing/2014/main" id="{0AE59BFA-9367-4930-8DEB-11EDF61F5D3C}"/>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35388" r="6004" b="1753"/>
          <a:stretch/>
        </p:blipFill>
        <p:spPr>
          <a:xfrm>
            <a:off x="4859553" y="3785126"/>
            <a:ext cx="1514180" cy="1424339"/>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18" name="Picture 17">
            <a:extLst>
              <a:ext uri="{FF2B5EF4-FFF2-40B4-BE49-F238E27FC236}">
                <a16:creationId xmlns:a16="http://schemas.microsoft.com/office/drawing/2014/main" id="{587E9718-DC72-493C-B49F-5326A8A5D26B}"/>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35388" r="6004" b="1753"/>
          <a:stretch/>
        </p:blipFill>
        <p:spPr>
          <a:xfrm>
            <a:off x="6971146" y="3785126"/>
            <a:ext cx="1514180" cy="1424339"/>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grpSp>
        <p:nvGrpSpPr>
          <p:cNvPr id="26" name="Group 25">
            <a:extLst>
              <a:ext uri="{FF2B5EF4-FFF2-40B4-BE49-F238E27FC236}">
                <a16:creationId xmlns:a16="http://schemas.microsoft.com/office/drawing/2014/main" id="{D278BA9E-0268-45BC-A05D-590A49DD31DF}"/>
              </a:ext>
            </a:extLst>
          </p:cNvPr>
          <p:cNvGrpSpPr/>
          <p:nvPr/>
        </p:nvGrpSpPr>
        <p:grpSpPr>
          <a:xfrm>
            <a:off x="272846" y="1319514"/>
            <a:ext cx="8572934" cy="226468"/>
            <a:chOff x="363795" y="1220318"/>
            <a:chExt cx="6593568" cy="370849"/>
          </a:xfrm>
        </p:grpSpPr>
        <p:sp>
          <p:nvSpPr>
            <p:cNvPr id="27" name="TextBox 26">
              <a:extLst>
                <a:ext uri="{FF2B5EF4-FFF2-40B4-BE49-F238E27FC236}">
                  <a16:creationId xmlns:a16="http://schemas.microsoft.com/office/drawing/2014/main" id="{FBFD0DD0-E8D1-402A-8D6F-EDFA58D2F711}"/>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600" b="1" dirty="0">
                  <a:solidFill>
                    <a:schemeClr val="accent1"/>
                  </a:solidFill>
                  <a:latin typeface="+mj-lt"/>
                </a:rPr>
                <a:t>Lorem ipsum dolor sit amet, consectetur</a:t>
              </a:r>
              <a:endParaRPr lang="en-PH" sz="1600" b="1" dirty="0">
                <a:solidFill>
                  <a:schemeClr val="accent1"/>
                </a:solidFill>
                <a:latin typeface="+mj-lt"/>
              </a:endParaRPr>
            </a:p>
          </p:txBody>
        </p:sp>
        <p:cxnSp>
          <p:nvCxnSpPr>
            <p:cNvPr id="28" name="Straight Connector 27">
              <a:extLst>
                <a:ext uri="{FF2B5EF4-FFF2-40B4-BE49-F238E27FC236}">
                  <a16:creationId xmlns:a16="http://schemas.microsoft.com/office/drawing/2014/main" id="{E074F1AF-3B78-465C-9674-0360323304CF}"/>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 name="ee4pContent4">
            <a:extLst>
              <a:ext uri="{FF2B5EF4-FFF2-40B4-BE49-F238E27FC236}">
                <a16:creationId xmlns:a16="http://schemas.microsoft.com/office/drawing/2014/main" id="{118FA249-1A55-4E24-95E9-8D3A755E7163}"/>
              </a:ext>
            </a:extLst>
          </p:cNvPr>
          <p:cNvSpPr txBox="1"/>
          <p:nvPr/>
        </p:nvSpPr>
        <p:spPr>
          <a:xfrm>
            <a:off x="269779" y="1585922"/>
            <a:ext cx="8572933" cy="37119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Ut tempor, quam et mattis pulvinar, mauris ligula suscipit arcu, sed elementum diam leo at magna. </a:t>
            </a:r>
            <a:endParaRPr lang="en-PH" sz="1100" dirty="0">
              <a:solidFill>
                <a:schemeClr val="tx1"/>
              </a:solidFill>
              <a:latin typeface="+mn-lt"/>
            </a:endParaRPr>
          </a:p>
        </p:txBody>
      </p:sp>
      <p:sp>
        <p:nvSpPr>
          <p:cNvPr id="40" name="TextBox 39">
            <a:extLst>
              <a:ext uri="{FF2B5EF4-FFF2-40B4-BE49-F238E27FC236}">
                <a16:creationId xmlns:a16="http://schemas.microsoft.com/office/drawing/2014/main" id="{520EED7D-24CE-41FD-A2A3-CABA328CFF3B}"/>
              </a:ext>
            </a:extLst>
          </p:cNvPr>
          <p:cNvSpPr txBox="1"/>
          <p:nvPr/>
        </p:nvSpPr>
        <p:spPr>
          <a:xfrm>
            <a:off x="1156891" y="2134349"/>
            <a:ext cx="473134" cy="471600"/>
          </a:xfrm>
          <a:prstGeom prst="ellipse">
            <a:avLst/>
          </a:prstGeom>
          <a:solidFill>
            <a:schemeClr val="tx2"/>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400" b="1" dirty="0">
                <a:solidFill>
                  <a:schemeClr val="bg1"/>
                </a:solidFill>
                <a:latin typeface="+mn-lt"/>
                <a:sym typeface="Trebuchet MS" panose="020B0603020202020204" pitchFamily="34" charset="0"/>
              </a:rPr>
              <a:t>01</a:t>
            </a:r>
          </a:p>
        </p:txBody>
      </p:sp>
      <p:sp>
        <p:nvSpPr>
          <p:cNvPr id="41" name="TextBox 40">
            <a:extLst>
              <a:ext uri="{FF2B5EF4-FFF2-40B4-BE49-F238E27FC236}">
                <a16:creationId xmlns:a16="http://schemas.microsoft.com/office/drawing/2014/main" id="{62375937-8CBE-4E0E-8F9C-AB10AAF18C6D}"/>
              </a:ext>
            </a:extLst>
          </p:cNvPr>
          <p:cNvSpPr txBox="1"/>
          <p:nvPr/>
        </p:nvSpPr>
        <p:spPr>
          <a:xfrm>
            <a:off x="3268483" y="2134349"/>
            <a:ext cx="473134" cy="471600"/>
          </a:xfrm>
          <a:prstGeom prst="ellipse">
            <a:avLst/>
          </a:prstGeom>
          <a:solidFill>
            <a:schemeClr val="tx2"/>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400" b="1" dirty="0">
                <a:solidFill>
                  <a:schemeClr val="bg1"/>
                </a:solidFill>
                <a:latin typeface="+mn-lt"/>
                <a:sym typeface="Trebuchet MS" panose="020B0603020202020204" pitchFamily="34" charset="0"/>
              </a:rPr>
              <a:t>02</a:t>
            </a:r>
          </a:p>
        </p:txBody>
      </p:sp>
      <p:sp>
        <p:nvSpPr>
          <p:cNvPr id="42" name="TextBox 41">
            <a:extLst>
              <a:ext uri="{FF2B5EF4-FFF2-40B4-BE49-F238E27FC236}">
                <a16:creationId xmlns:a16="http://schemas.microsoft.com/office/drawing/2014/main" id="{DEB86E7C-531B-4C9E-A406-1D9EB9564E0F}"/>
              </a:ext>
            </a:extLst>
          </p:cNvPr>
          <p:cNvSpPr txBox="1"/>
          <p:nvPr/>
        </p:nvSpPr>
        <p:spPr>
          <a:xfrm>
            <a:off x="5380075" y="2134349"/>
            <a:ext cx="473134" cy="471600"/>
          </a:xfrm>
          <a:prstGeom prst="ellipse">
            <a:avLst/>
          </a:prstGeom>
          <a:solidFill>
            <a:schemeClr val="tx2"/>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400" b="1" dirty="0">
                <a:solidFill>
                  <a:schemeClr val="bg1"/>
                </a:solidFill>
                <a:latin typeface="+mn-lt"/>
                <a:sym typeface="Trebuchet MS" panose="020B0603020202020204" pitchFamily="34" charset="0"/>
              </a:rPr>
              <a:t>03</a:t>
            </a:r>
          </a:p>
        </p:txBody>
      </p:sp>
      <p:sp>
        <p:nvSpPr>
          <p:cNvPr id="43" name="TextBox 42">
            <a:extLst>
              <a:ext uri="{FF2B5EF4-FFF2-40B4-BE49-F238E27FC236}">
                <a16:creationId xmlns:a16="http://schemas.microsoft.com/office/drawing/2014/main" id="{ED4D0239-4149-4D06-B657-D1BDFA77FE43}"/>
              </a:ext>
            </a:extLst>
          </p:cNvPr>
          <p:cNvSpPr txBox="1"/>
          <p:nvPr/>
        </p:nvSpPr>
        <p:spPr>
          <a:xfrm>
            <a:off x="7491667" y="2134349"/>
            <a:ext cx="473134" cy="471600"/>
          </a:xfrm>
          <a:prstGeom prst="ellipse">
            <a:avLst/>
          </a:prstGeom>
          <a:solidFill>
            <a:schemeClr val="tx2"/>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defPPr>
              <a:defRPr lang="en-US"/>
            </a:defPPr>
            <a:lvl1pPr marR="0" lvl="0" indent="0" fontAlgn="auto">
              <a:lnSpc>
                <a:spcPct val="100000"/>
              </a:lnSpc>
              <a:spcBef>
                <a:spcPts val="0"/>
              </a:spcBef>
              <a:spcAft>
                <a:spcPts val="0"/>
              </a:spcAft>
              <a:buClrTx/>
              <a:buSzTx/>
              <a:buFontTx/>
              <a:buNone/>
              <a:tabLst/>
              <a:defRPr kumimoji="0" sz="1600" b="0" i="0" u="none" strike="noStrike" cap="none" spc="0" normalizeH="0" baseline="0">
                <a:ln>
                  <a:noFill/>
                </a:ln>
                <a:solidFill>
                  <a:schemeClr val="tx2"/>
                </a:solidFill>
                <a:effectLst/>
                <a:uLnTx/>
                <a:uFillTx/>
                <a:latin typeface="Effra Light"/>
              </a:defRPr>
            </a:lvl1pPr>
          </a:lstStyle>
          <a:p>
            <a:pPr algn="ctr"/>
            <a:r>
              <a:rPr lang="en-US" sz="1400" b="1" dirty="0">
                <a:solidFill>
                  <a:schemeClr val="bg1"/>
                </a:solidFill>
                <a:latin typeface="+mn-lt"/>
                <a:sym typeface="Trebuchet MS" panose="020B0603020202020204" pitchFamily="34" charset="0"/>
              </a:rPr>
              <a:t>04</a:t>
            </a:r>
          </a:p>
        </p:txBody>
      </p:sp>
    </p:spTree>
    <p:extLst>
      <p:ext uri="{BB962C8B-B14F-4D97-AF65-F5344CB8AC3E}">
        <p14:creationId xmlns:p14="http://schemas.microsoft.com/office/powerpoint/2010/main" val="3264956903"/>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D95D150-9F5C-4392-A639-C2737BA29C54}"/>
              </a:ext>
            </a:extLst>
          </p:cNvPr>
          <p:cNvSpPr/>
          <p:nvPr/>
        </p:nvSpPr>
        <p:spPr>
          <a:xfrm>
            <a:off x="3885896" y="2245361"/>
            <a:ext cx="4956816" cy="3293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a:p>
        </p:txBody>
      </p:sp>
      <p:sp>
        <p:nvSpPr>
          <p:cNvPr id="3" name="Title 2">
            <a:extLst>
              <a:ext uri="{FF2B5EF4-FFF2-40B4-BE49-F238E27FC236}">
                <a16:creationId xmlns:a16="http://schemas.microsoft.com/office/drawing/2014/main" id="{B3E8D8C7-C614-44F6-B712-B5AF71674F4E}"/>
              </a:ext>
            </a:extLst>
          </p:cNvPr>
          <p:cNvSpPr>
            <a:spLocks noGrp="1"/>
          </p:cNvSpPr>
          <p:nvPr>
            <p:ph type="title"/>
          </p:nvPr>
        </p:nvSpPr>
        <p:spPr/>
        <p:txBody>
          <a:bodyPr>
            <a:normAutofit/>
          </a:bodyPr>
          <a:lstStyle/>
          <a:p>
            <a:r>
              <a:rPr lang="en-US" b="1" dirty="0"/>
              <a:t>Image with Numbered Headings</a:t>
            </a:r>
          </a:p>
        </p:txBody>
      </p:sp>
      <p:sp>
        <p:nvSpPr>
          <p:cNvPr id="16" name="Slide Number Placeholder 15">
            <a:extLst>
              <a:ext uri="{FF2B5EF4-FFF2-40B4-BE49-F238E27FC236}">
                <a16:creationId xmlns:a16="http://schemas.microsoft.com/office/drawing/2014/main" id="{3BD842F6-2373-42C1-876A-DE9E4A7A3EF4}"/>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251</a:t>
            </a:fld>
            <a:endParaRPr lang="en-PH" dirty="0"/>
          </a:p>
        </p:txBody>
      </p:sp>
      <p:sp>
        <p:nvSpPr>
          <p:cNvPr id="4" name="Google Shape;5149;p31">
            <a:extLst>
              <a:ext uri="{FF2B5EF4-FFF2-40B4-BE49-F238E27FC236}">
                <a16:creationId xmlns:a16="http://schemas.microsoft.com/office/drawing/2014/main" id="{1D78203A-0F72-4E11-9D40-DE7DC893BE83}"/>
              </a:ext>
            </a:extLst>
          </p:cNvPr>
          <p:cNvSpPr txBox="1">
            <a:spLocks noGrp="1"/>
          </p:cNvSpPr>
          <p:nvPr/>
        </p:nvSpPr>
        <p:spPr>
          <a:xfrm>
            <a:off x="4545604" y="2503770"/>
            <a:ext cx="1716632" cy="270000"/>
          </a:xfrm>
          <a:prstGeom prst="rect">
            <a:avLst/>
          </a:prstGeom>
          <a:noFill/>
          <a:ln>
            <a:noFill/>
          </a:ln>
        </p:spPr>
        <p:txBody>
          <a:bodyPr spcFirstLastPara="1" wrap="square" lIns="0" tIns="0" rIns="0" bIns="0" anchor="b" anchorCtr="0">
            <a:normAutofit/>
          </a:bodyPr>
          <a:lstStyle>
            <a:defPPr marR="0" lvl="0" algn="l" rtl="0">
              <a:lnSpc>
                <a:spcPct val="100000"/>
              </a:lnSpc>
              <a:spcBef>
                <a:spcPts val="0"/>
              </a:spcBef>
              <a:spcAft>
                <a:spcPts val="0"/>
              </a:spcAft>
            </a:defPPr>
            <a:lvl1pPr marL="457200" marR="0" lvl="0" indent="-228600" algn="l" rtl="0">
              <a:lnSpc>
                <a:spcPct val="100000"/>
              </a:lnSpc>
              <a:spcBef>
                <a:spcPts val="100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1pPr>
            <a:lvl2pPr marL="914400" marR="0" lvl="1" indent="-228600" algn="l" rtl="0">
              <a:lnSpc>
                <a:spcPct val="100000"/>
              </a:lnSpc>
              <a:spcBef>
                <a:spcPts val="5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2pPr>
            <a:lvl3pPr marL="1371600" marR="0" lvl="2" indent="-228600" algn="l" rtl="0">
              <a:lnSpc>
                <a:spcPct val="100000"/>
              </a:lnSpc>
              <a:spcBef>
                <a:spcPts val="50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3pPr>
            <a:lvl4pPr marL="1828800" marR="0" lvl="3"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4pPr>
            <a:lvl5pPr marL="2286000" marR="0" lvl="4"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9pPr>
          </a:lstStyle>
          <a:p>
            <a:pPr marL="0" indent="0">
              <a:spcBef>
                <a:spcPts val="0"/>
              </a:spcBef>
            </a:pPr>
            <a:r>
              <a:rPr lang="en-US" sz="1400" dirty="0">
                <a:latin typeface="+mn-lt"/>
              </a:rPr>
              <a:t>Heading</a:t>
            </a:r>
            <a:endParaRPr sz="1400" dirty="0">
              <a:latin typeface="+mn-lt"/>
            </a:endParaRPr>
          </a:p>
        </p:txBody>
      </p:sp>
      <p:sp>
        <p:nvSpPr>
          <p:cNvPr id="5" name="Google Shape;5150;p31">
            <a:extLst>
              <a:ext uri="{FF2B5EF4-FFF2-40B4-BE49-F238E27FC236}">
                <a16:creationId xmlns:a16="http://schemas.microsoft.com/office/drawing/2014/main" id="{E816237B-4EAC-4271-964C-64DF1CC67592}"/>
              </a:ext>
            </a:extLst>
          </p:cNvPr>
          <p:cNvSpPr txBox="1">
            <a:spLocks noGrp="1"/>
          </p:cNvSpPr>
          <p:nvPr/>
        </p:nvSpPr>
        <p:spPr>
          <a:xfrm>
            <a:off x="4545605" y="2811195"/>
            <a:ext cx="1799739" cy="970491"/>
          </a:xfrm>
          <a:prstGeom prst="rect">
            <a:avLst/>
          </a:prstGeom>
          <a:noFill/>
          <a:ln>
            <a:noFill/>
          </a:ln>
        </p:spPr>
        <p:txBody>
          <a:bodyPr spcFirstLastPara="1" wrap="square" lIns="0" tIns="0" rIns="0" bIns="0" anchor="t" anchorCtr="0">
            <a:normAutofit/>
          </a:bodyPr>
          <a:lstStyle>
            <a:defPPr marR="0" lvl="0" algn="l" rtl="0">
              <a:lnSpc>
                <a:spcPct val="100000"/>
              </a:lnSpc>
              <a:spcBef>
                <a:spcPts val="0"/>
              </a:spcBef>
              <a:spcAft>
                <a:spcPts val="0"/>
              </a:spcAft>
            </a:defPPr>
            <a:lvl1pPr marL="457200" marR="0" lvl="0" indent="-228600" algn="l" rtl="0">
              <a:lnSpc>
                <a:spcPct val="100000"/>
              </a:lnSpc>
              <a:spcBef>
                <a:spcPts val="10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1pPr>
            <a:lvl2pPr marL="914400" marR="0" lvl="1" indent="-228600" algn="l" rtl="0">
              <a:lnSpc>
                <a:spcPct val="100000"/>
              </a:lnSpc>
              <a:spcBef>
                <a:spcPts val="5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2pPr>
            <a:lvl3pPr marL="1371600" marR="0" lvl="2" indent="-228600" algn="l" rtl="0">
              <a:lnSpc>
                <a:spcPct val="100000"/>
              </a:lnSpc>
              <a:spcBef>
                <a:spcPts val="50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3pPr>
            <a:lvl4pPr marL="1828800" marR="0" lvl="3"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4pPr>
            <a:lvl5pPr marL="2286000" marR="0" lvl="4"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9pPr>
          </a:lstStyle>
          <a:p>
            <a:pPr marL="0" indent="0">
              <a:spcBef>
                <a:spcPts val="0"/>
              </a:spcBef>
            </a:pPr>
            <a:r>
              <a:rPr lang="en-US" sz="1000" dirty="0">
                <a:latin typeface="+mn-lt"/>
              </a:rPr>
              <a:t>Lorem Ipsum is simply dummy text of the printing and typesetting industry. Lorem Ipsum has been the industry's standard dummy text</a:t>
            </a:r>
            <a:endParaRPr sz="1000" dirty="0">
              <a:latin typeface="+mn-lt"/>
            </a:endParaRPr>
          </a:p>
        </p:txBody>
      </p:sp>
      <p:sp>
        <p:nvSpPr>
          <p:cNvPr id="6" name="Google Shape;5151;p31">
            <a:extLst>
              <a:ext uri="{FF2B5EF4-FFF2-40B4-BE49-F238E27FC236}">
                <a16:creationId xmlns:a16="http://schemas.microsoft.com/office/drawing/2014/main" id="{B882A888-EE80-4B8D-AD9F-76F0A104C4B6}"/>
              </a:ext>
            </a:extLst>
          </p:cNvPr>
          <p:cNvSpPr txBox="1">
            <a:spLocks noGrp="1"/>
          </p:cNvSpPr>
          <p:nvPr/>
        </p:nvSpPr>
        <p:spPr>
          <a:xfrm>
            <a:off x="6893982" y="2503770"/>
            <a:ext cx="1716632" cy="270000"/>
          </a:xfrm>
          <a:prstGeom prst="rect">
            <a:avLst/>
          </a:prstGeom>
          <a:noFill/>
          <a:ln>
            <a:noFill/>
          </a:ln>
        </p:spPr>
        <p:txBody>
          <a:bodyPr spcFirstLastPara="1" wrap="square" lIns="0" tIns="0" rIns="0" bIns="0" anchor="b" anchorCtr="0">
            <a:normAutofit/>
          </a:bodyPr>
          <a:lstStyle>
            <a:defPPr marR="0" lvl="0" algn="l" rtl="0">
              <a:lnSpc>
                <a:spcPct val="100000"/>
              </a:lnSpc>
              <a:spcBef>
                <a:spcPts val="0"/>
              </a:spcBef>
              <a:spcAft>
                <a:spcPts val="0"/>
              </a:spcAft>
            </a:defPPr>
            <a:lvl1pPr marL="457200" marR="0" lvl="0" indent="-228600" algn="l" rtl="0">
              <a:lnSpc>
                <a:spcPct val="100000"/>
              </a:lnSpc>
              <a:spcBef>
                <a:spcPts val="100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1pPr>
            <a:lvl2pPr marL="914400" marR="0" lvl="1" indent="-228600" algn="l" rtl="0">
              <a:lnSpc>
                <a:spcPct val="100000"/>
              </a:lnSpc>
              <a:spcBef>
                <a:spcPts val="5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2pPr>
            <a:lvl3pPr marL="1371600" marR="0" lvl="2" indent="-228600" algn="l" rtl="0">
              <a:lnSpc>
                <a:spcPct val="100000"/>
              </a:lnSpc>
              <a:spcBef>
                <a:spcPts val="50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3pPr>
            <a:lvl4pPr marL="1828800" marR="0" lvl="3"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4pPr>
            <a:lvl5pPr marL="2286000" marR="0" lvl="4"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9pPr>
          </a:lstStyle>
          <a:p>
            <a:pPr marL="0" indent="0">
              <a:spcBef>
                <a:spcPts val="0"/>
              </a:spcBef>
            </a:pPr>
            <a:r>
              <a:rPr lang="en-US" sz="1400" dirty="0">
                <a:latin typeface="+mn-lt"/>
              </a:rPr>
              <a:t>Heading</a:t>
            </a:r>
            <a:endParaRPr sz="1400" dirty="0">
              <a:latin typeface="+mn-lt"/>
            </a:endParaRPr>
          </a:p>
        </p:txBody>
      </p:sp>
      <p:sp>
        <p:nvSpPr>
          <p:cNvPr id="7" name="Google Shape;5152;p31">
            <a:extLst>
              <a:ext uri="{FF2B5EF4-FFF2-40B4-BE49-F238E27FC236}">
                <a16:creationId xmlns:a16="http://schemas.microsoft.com/office/drawing/2014/main" id="{38BF4687-A5A7-470B-87B8-3604AFE4BDB3}"/>
              </a:ext>
            </a:extLst>
          </p:cNvPr>
          <p:cNvSpPr txBox="1">
            <a:spLocks noGrp="1"/>
          </p:cNvSpPr>
          <p:nvPr/>
        </p:nvSpPr>
        <p:spPr>
          <a:xfrm>
            <a:off x="6893983" y="2811195"/>
            <a:ext cx="1799739" cy="970491"/>
          </a:xfrm>
          <a:prstGeom prst="rect">
            <a:avLst/>
          </a:prstGeom>
          <a:noFill/>
          <a:ln>
            <a:noFill/>
          </a:ln>
        </p:spPr>
        <p:txBody>
          <a:bodyPr spcFirstLastPara="1" wrap="square" lIns="0" tIns="0" rIns="0" bIns="0" anchor="t" anchorCtr="0">
            <a:normAutofit/>
          </a:bodyPr>
          <a:lstStyle>
            <a:defPPr marR="0" lvl="0" algn="l" rtl="0">
              <a:lnSpc>
                <a:spcPct val="100000"/>
              </a:lnSpc>
              <a:spcBef>
                <a:spcPts val="0"/>
              </a:spcBef>
              <a:spcAft>
                <a:spcPts val="0"/>
              </a:spcAft>
            </a:defPPr>
            <a:lvl1pPr marL="457200" marR="0" lvl="0" indent="-228600" algn="l" rtl="0">
              <a:lnSpc>
                <a:spcPct val="100000"/>
              </a:lnSpc>
              <a:spcBef>
                <a:spcPts val="10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1pPr>
            <a:lvl2pPr marL="914400" marR="0" lvl="1" indent="-228600" algn="l" rtl="0">
              <a:lnSpc>
                <a:spcPct val="100000"/>
              </a:lnSpc>
              <a:spcBef>
                <a:spcPts val="5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2pPr>
            <a:lvl3pPr marL="1371600" marR="0" lvl="2" indent="-228600" algn="l" rtl="0">
              <a:lnSpc>
                <a:spcPct val="100000"/>
              </a:lnSpc>
              <a:spcBef>
                <a:spcPts val="50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3pPr>
            <a:lvl4pPr marL="1828800" marR="0" lvl="3"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4pPr>
            <a:lvl5pPr marL="2286000" marR="0" lvl="4"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9pPr>
          </a:lstStyle>
          <a:p>
            <a:pPr marL="0" indent="0">
              <a:spcBef>
                <a:spcPts val="0"/>
              </a:spcBef>
            </a:pPr>
            <a:r>
              <a:rPr lang="en-US" sz="1000" dirty="0">
                <a:latin typeface="+mn-lt"/>
              </a:rPr>
              <a:t>Lorem Ipsum is simply dummy text of the printing and typesetting industry. Lorem Ipsum has been the industry's standard dummy text</a:t>
            </a:r>
            <a:endParaRPr sz="1000" dirty="0">
              <a:latin typeface="+mn-lt"/>
            </a:endParaRPr>
          </a:p>
        </p:txBody>
      </p:sp>
      <p:sp>
        <p:nvSpPr>
          <p:cNvPr id="8" name="Google Shape;5153;p31">
            <a:extLst>
              <a:ext uri="{FF2B5EF4-FFF2-40B4-BE49-F238E27FC236}">
                <a16:creationId xmlns:a16="http://schemas.microsoft.com/office/drawing/2014/main" id="{609B51C4-FB51-453B-8D87-4E49A259192F}"/>
              </a:ext>
            </a:extLst>
          </p:cNvPr>
          <p:cNvSpPr txBox="1">
            <a:spLocks noGrp="1"/>
          </p:cNvSpPr>
          <p:nvPr/>
        </p:nvSpPr>
        <p:spPr>
          <a:xfrm>
            <a:off x="4545604" y="4079855"/>
            <a:ext cx="1716632" cy="270000"/>
          </a:xfrm>
          <a:prstGeom prst="rect">
            <a:avLst/>
          </a:prstGeom>
          <a:noFill/>
          <a:ln>
            <a:noFill/>
          </a:ln>
        </p:spPr>
        <p:txBody>
          <a:bodyPr spcFirstLastPara="1" wrap="square" lIns="0" tIns="0" rIns="0" bIns="0" anchor="b" anchorCtr="0">
            <a:normAutofit/>
          </a:bodyPr>
          <a:lstStyle>
            <a:defPPr marR="0" lvl="0" algn="l" rtl="0">
              <a:lnSpc>
                <a:spcPct val="100000"/>
              </a:lnSpc>
              <a:spcBef>
                <a:spcPts val="0"/>
              </a:spcBef>
              <a:spcAft>
                <a:spcPts val="0"/>
              </a:spcAft>
            </a:defPPr>
            <a:lvl1pPr marL="457200" marR="0" lvl="0" indent="-228600" algn="l" rtl="0">
              <a:lnSpc>
                <a:spcPct val="100000"/>
              </a:lnSpc>
              <a:spcBef>
                <a:spcPts val="100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1pPr>
            <a:lvl2pPr marL="914400" marR="0" lvl="1" indent="-228600" algn="l" rtl="0">
              <a:lnSpc>
                <a:spcPct val="100000"/>
              </a:lnSpc>
              <a:spcBef>
                <a:spcPts val="5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2pPr>
            <a:lvl3pPr marL="1371600" marR="0" lvl="2" indent="-228600" algn="l" rtl="0">
              <a:lnSpc>
                <a:spcPct val="100000"/>
              </a:lnSpc>
              <a:spcBef>
                <a:spcPts val="50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3pPr>
            <a:lvl4pPr marL="1828800" marR="0" lvl="3"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4pPr>
            <a:lvl5pPr marL="2286000" marR="0" lvl="4"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9pPr>
          </a:lstStyle>
          <a:p>
            <a:pPr marL="0" indent="0">
              <a:spcBef>
                <a:spcPts val="0"/>
              </a:spcBef>
            </a:pPr>
            <a:r>
              <a:rPr lang="en-US" sz="1400" dirty="0">
                <a:latin typeface="+mn-lt"/>
              </a:rPr>
              <a:t>Heading</a:t>
            </a:r>
            <a:endParaRPr sz="1400" dirty="0">
              <a:latin typeface="+mn-lt"/>
            </a:endParaRPr>
          </a:p>
        </p:txBody>
      </p:sp>
      <p:sp>
        <p:nvSpPr>
          <p:cNvPr id="9" name="Google Shape;5154;p31">
            <a:extLst>
              <a:ext uri="{FF2B5EF4-FFF2-40B4-BE49-F238E27FC236}">
                <a16:creationId xmlns:a16="http://schemas.microsoft.com/office/drawing/2014/main" id="{4921D190-A7DC-4321-AD33-3CBACBF1E4A9}"/>
              </a:ext>
            </a:extLst>
          </p:cNvPr>
          <p:cNvSpPr txBox="1">
            <a:spLocks noGrp="1"/>
          </p:cNvSpPr>
          <p:nvPr/>
        </p:nvSpPr>
        <p:spPr>
          <a:xfrm>
            <a:off x="4545605" y="4377012"/>
            <a:ext cx="1799739" cy="970491"/>
          </a:xfrm>
          <a:prstGeom prst="rect">
            <a:avLst/>
          </a:prstGeom>
          <a:noFill/>
          <a:ln>
            <a:noFill/>
          </a:ln>
        </p:spPr>
        <p:txBody>
          <a:bodyPr spcFirstLastPara="1" wrap="square" lIns="0" tIns="0" rIns="0" bIns="0" anchor="t" anchorCtr="0">
            <a:normAutofit/>
          </a:bodyPr>
          <a:lstStyle>
            <a:defPPr marR="0" lvl="0" algn="l" rtl="0">
              <a:lnSpc>
                <a:spcPct val="100000"/>
              </a:lnSpc>
              <a:spcBef>
                <a:spcPts val="0"/>
              </a:spcBef>
              <a:spcAft>
                <a:spcPts val="0"/>
              </a:spcAft>
            </a:defPPr>
            <a:lvl1pPr marL="457200" marR="0" lvl="0" indent="-228600" algn="l" rtl="0">
              <a:lnSpc>
                <a:spcPct val="100000"/>
              </a:lnSpc>
              <a:spcBef>
                <a:spcPts val="10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1pPr>
            <a:lvl2pPr marL="914400" marR="0" lvl="1" indent="-228600" algn="l" rtl="0">
              <a:lnSpc>
                <a:spcPct val="100000"/>
              </a:lnSpc>
              <a:spcBef>
                <a:spcPts val="5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2pPr>
            <a:lvl3pPr marL="1371600" marR="0" lvl="2" indent="-228600" algn="l" rtl="0">
              <a:lnSpc>
                <a:spcPct val="100000"/>
              </a:lnSpc>
              <a:spcBef>
                <a:spcPts val="50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3pPr>
            <a:lvl4pPr marL="1828800" marR="0" lvl="3"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4pPr>
            <a:lvl5pPr marL="2286000" marR="0" lvl="4"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9pPr>
          </a:lstStyle>
          <a:p>
            <a:pPr marL="0" indent="0">
              <a:spcBef>
                <a:spcPts val="0"/>
              </a:spcBef>
            </a:pPr>
            <a:r>
              <a:rPr lang="en-US" sz="1000" dirty="0">
                <a:latin typeface="+mn-lt"/>
              </a:rPr>
              <a:t>Lorem Ipsum is simply dummy text of the printing and typesetting industry. Lorem Ipsum has been the industry's standard dummy text</a:t>
            </a:r>
            <a:endParaRPr sz="1000" dirty="0">
              <a:latin typeface="+mn-lt"/>
            </a:endParaRPr>
          </a:p>
        </p:txBody>
      </p:sp>
      <p:sp>
        <p:nvSpPr>
          <p:cNvPr id="10" name="Google Shape;5155;p31">
            <a:extLst>
              <a:ext uri="{FF2B5EF4-FFF2-40B4-BE49-F238E27FC236}">
                <a16:creationId xmlns:a16="http://schemas.microsoft.com/office/drawing/2014/main" id="{F42DC4F6-5715-49E3-BCEF-B28FF693C4E4}"/>
              </a:ext>
            </a:extLst>
          </p:cNvPr>
          <p:cNvSpPr txBox="1">
            <a:spLocks noGrp="1"/>
          </p:cNvSpPr>
          <p:nvPr/>
        </p:nvSpPr>
        <p:spPr>
          <a:xfrm>
            <a:off x="6893982" y="4069587"/>
            <a:ext cx="1716632" cy="270000"/>
          </a:xfrm>
          <a:prstGeom prst="rect">
            <a:avLst/>
          </a:prstGeom>
          <a:noFill/>
          <a:ln>
            <a:noFill/>
          </a:ln>
        </p:spPr>
        <p:txBody>
          <a:bodyPr spcFirstLastPara="1" wrap="square" lIns="0" tIns="0" rIns="0" bIns="0" anchor="b" anchorCtr="0">
            <a:normAutofit/>
          </a:bodyPr>
          <a:lstStyle>
            <a:defPPr marR="0" lvl="0" algn="l" rtl="0">
              <a:lnSpc>
                <a:spcPct val="100000"/>
              </a:lnSpc>
              <a:spcBef>
                <a:spcPts val="0"/>
              </a:spcBef>
              <a:spcAft>
                <a:spcPts val="0"/>
              </a:spcAft>
            </a:defPPr>
            <a:lvl1pPr marL="457200" marR="0" lvl="0" indent="-228600" algn="l" rtl="0">
              <a:lnSpc>
                <a:spcPct val="100000"/>
              </a:lnSpc>
              <a:spcBef>
                <a:spcPts val="100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1pPr>
            <a:lvl2pPr marL="914400" marR="0" lvl="1" indent="-228600" algn="l" rtl="0">
              <a:lnSpc>
                <a:spcPct val="100000"/>
              </a:lnSpc>
              <a:spcBef>
                <a:spcPts val="5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2pPr>
            <a:lvl3pPr marL="1371600" marR="0" lvl="2" indent="-228600" algn="l" rtl="0">
              <a:lnSpc>
                <a:spcPct val="100000"/>
              </a:lnSpc>
              <a:spcBef>
                <a:spcPts val="50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3pPr>
            <a:lvl4pPr marL="1828800" marR="0" lvl="3"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4pPr>
            <a:lvl5pPr marL="2286000" marR="0" lvl="4"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9pPr>
          </a:lstStyle>
          <a:p>
            <a:pPr marL="0" indent="0">
              <a:spcBef>
                <a:spcPts val="0"/>
              </a:spcBef>
            </a:pPr>
            <a:r>
              <a:rPr lang="en-US" sz="1400" dirty="0">
                <a:latin typeface="+mn-lt"/>
              </a:rPr>
              <a:t>Heading</a:t>
            </a:r>
            <a:endParaRPr sz="1400" dirty="0">
              <a:latin typeface="+mn-lt"/>
            </a:endParaRPr>
          </a:p>
        </p:txBody>
      </p:sp>
      <p:sp>
        <p:nvSpPr>
          <p:cNvPr id="11" name="Google Shape;5156;p31">
            <a:extLst>
              <a:ext uri="{FF2B5EF4-FFF2-40B4-BE49-F238E27FC236}">
                <a16:creationId xmlns:a16="http://schemas.microsoft.com/office/drawing/2014/main" id="{2A6D2C05-4F99-4543-836E-2F84715B0EFF}"/>
              </a:ext>
            </a:extLst>
          </p:cNvPr>
          <p:cNvSpPr txBox="1">
            <a:spLocks noGrp="1"/>
          </p:cNvSpPr>
          <p:nvPr/>
        </p:nvSpPr>
        <p:spPr>
          <a:xfrm>
            <a:off x="6893983" y="4377012"/>
            <a:ext cx="1799739" cy="970491"/>
          </a:xfrm>
          <a:prstGeom prst="rect">
            <a:avLst/>
          </a:prstGeom>
          <a:noFill/>
          <a:ln>
            <a:noFill/>
          </a:ln>
        </p:spPr>
        <p:txBody>
          <a:bodyPr spcFirstLastPara="1" wrap="square" lIns="0" tIns="0" rIns="0" bIns="0" anchor="t" anchorCtr="0">
            <a:normAutofit/>
          </a:bodyPr>
          <a:lstStyle>
            <a:defPPr marR="0" lvl="0" algn="l" rtl="0">
              <a:lnSpc>
                <a:spcPct val="100000"/>
              </a:lnSpc>
              <a:spcBef>
                <a:spcPts val="0"/>
              </a:spcBef>
              <a:spcAft>
                <a:spcPts val="0"/>
              </a:spcAft>
            </a:defPPr>
            <a:lvl1pPr marL="457200" marR="0" lvl="0" indent="-228600" algn="l" rtl="0">
              <a:lnSpc>
                <a:spcPct val="100000"/>
              </a:lnSpc>
              <a:spcBef>
                <a:spcPts val="10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1pPr>
            <a:lvl2pPr marL="914400" marR="0" lvl="1" indent="-228600" algn="l" rtl="0">
              <a:lnSpc>
                <a:spcPct val="100000"/>
              </a:lnSpc>
              <a:spcBef>
                <a:spcPts val="50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2pPr>
            <a:lvl3pPr marL="1371600" marR="0" lvl="2" indent="-228600" algn="l" rtl="0">
              <a:lnSpc>
                <a:spcPct val="100000"/>
              </a:lnSpc>
              <a:spcBef>
                <a:spcPts val="50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3pPr>
            <a:lvl4pPr marL="1828800" marR="0" lvl="3"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4pPr>
            <a:lvl5pPr marL="2286000" marR="0" lvl="4" indent="-228600" algn="l" rtl="0">
              <a:lnSpc>
                <a:spcPct val="10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9pPr>
          </a:lstStyle>
          <a:p>
            <a:pPr marL="0" indent="0">
              <a:spcBef>
                <a:spcPts val="0"/>
              </a:spcBef>
            </a:pPr>
            <a:r>
              <a:rPr lang="en-US" sz="1000" dirty="0">
                <a:latin typeface="+mn-lt"/>
              </a:rPr>
              <a:t>Lorem Ipsum is simply dummy text of the printing and typesetting industry. Lorem Ipsum has been the industry's standard dummy text</a:t>
            </a:r>
            <a:endParaRPr sz="1000" dirty="0">
              <a:latin typeface="+mn-lt"/>
            </a:endParaRPr>
          </a:p>
        </p:txBody>
      </p:sp>
      <p:sp>
        <p:nvSpPr>
          <p:cNvPr id="12" name="Google Shape;5163;p31">
            <a:extLst>
              <a:ext uri="{FF2B5EF4-FFF2-40B4-BE49-F238E27FC236}">
                <a16:creationId xmlns:a16="http://schemas.microsoft.com/office/drawing/2014/main" id="{036E2715-2BF7-4D7B-A9F3-F4554F8725A8}"/>
              </a:ext>
            </a:extLst>
          </p:cNvPr>
          <p:cNvSpPr txBox="1">
            <a:spLocks noGrp="1"/>
          </p:cNvSpPr>
          <p:nvPr/>
        </p:nvSpPr>
        <p:spPr>
          <a:xfrm>
            <a:off x="4072506" y="2503770"/>
            <a:ext cx="353696" cy="353696"/>
          </a:xfrm>
          <a:prstGeom prst="ellipse">
            <a:avLst/>
          </a:prstGeom>
          <a:solidFill>
            <a:schemeClr val="tx2"/>
          </a:solid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L="457200" marR="0" lvl="0" indent="-228600" algn="r" rtl="0">
              <a:lnSpc>
                <a:spcPct val="100000"/>
              </a:lnSpc>
              <a:spcBef>
                <a:spcPts val="1000"/>
              </a:spcBef>
              <a:spcAft>
                <a:spcPts val="0"/>
              </a:spcAft>
              <a:buClr>
                <a:schemeClr val="accent1"/>
              </a:buClr>
              <a:buSzPts val="2800"/>
              <a:buFont typeface="Arial"/>
              <a:buNone/>
              <a:defRPr sz="2800" b="1" i="0" u="none" strike="noStrike" cap="none">
                <a:solidFill>
                  <a:schemeClr val="accent1"/>
                </a:solidFill>
                <a:latin typeface="Arial"/>
                <a:ea typeface="Arial"/>
                <a:cs typeface="Arial"/>
                <a:sym typeface="Arial"/>
              </a:defRPr>
            </a:lvl1pPr>
            <a:lvl2pPr marL="914400" marR="0" lvl="1"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2pPr>
            <a:lvl3pPr marL="1371600" marR="0" lvl="2"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3pPr>
            <a:lvl4pPr marL="1828800" marR="0" lvl="3"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4pPr>
            <a:lvl5pPr marL="2286000" marR="0" lvl="4"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indent="0">
              <a:spcBef>
                <a:spcPts val="0"/>
              </a:spcBef>
            </a:pPr>
            <a:r>
              <a:rPr lang="en-US" sz="1200" dirty="0">
                <a:solidFill>
                  <a:schemeClr val="bg1"/>
                </a:solidFill>
                <a:latin typeface="+mn-lt"/>
              </a:rPr>
              <a:t>01</a:t>
            </a:r>
            <a:endParaRPr sz="1200" dirty="0">
              <a:solidFill>
                <a:schemeClr val="bg1"/>
              </a:solidFill>
              <a:latin typeface="+mn-lt"/>
            </a:endParaRPr>
          </a:p>
        </p:txBody>
      </p:sp>
      <p:sp>
        <p:nvSpPr>
          <p:cNvPr id="13" name="Google Shape;5164;p31">
            <a:extLst>
              <a:ext uri="{FF2B5EF4-FFF2-40B4-BE49-F238E27FC236}">
                <a16:creationId xmlns:a16="http://schemas.microsoft.com/office/drawing/2014/main" id="{47F38363-0507-4685-9A62-11FFA65F96C0}"/>
              </a:ext>
            </a:extLst>
          </p:cNvPr>
          <p:cNvSpPr txBox="1">
            <a:spLocks noGrp="1"/>
          </p:cNvSpPr>
          <p:nvPr/>
        </p:nvSpPr>
        <p:spPr>
          <a:xfrm>
            <a:off x="6424164" y="2503770"/>
            <a:ext cx="353696" cy="353696"/>
          </a:xfrm>
          <a:prstGeom prst="ellipse">
            <a:avLst/>
          </a:prstGeom>
          <a:solidFill>
            <a:schemeClr val="tx2"/>
          </a:solid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L="457200" marR="0" lvl="0" indent="-228600" algn="r" rtl="0">
              <a:lnSpc>
                <a:spcPct val="100000"/>
              </a:lnSpc>
              <a:spcBef>
                <a:spcPts val="1000"/>
              </a:spcBef>
              <a:spcAft>
                <a:spcPts val="0"/>
              </a:spcAft>
              <a:buClr>
                <a:schemeClr val="accent1"/>
              </a:buClr>
              <a:buSzPts val="2800"/>
              <a:buFont typeface="Arial"/>
              <a:buNone/>
              <a:defRPr sz="2800" b="1" i="0" u="none" strike="noStrike" cap="none">
                <a:solidFill>
                  <a:schemeClr val="accent1"/>
                </a:solidFill>
                <a:latin typeface="Arial"/>
                <a:ea typeface="Arial"/>
                <a:cs typeface="Arial"/>
                <a:sym typeface="Arial"/>
              </a:defRPr>
            </a:lvl1pPr>
            <a:lvl2pPr marL="914400" marR="0" lvl="1"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2pPr>
            <a:lvl3pPr marL="1371600" marR="0" lvl="2"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3pPr>
            <a:lvl4pPr marL="1828800" marR="0" lvl="3"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4pPr>
            <a:lvl5pPr marL="2286000" marR="0" lvl="4"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indent="0">
              <a:spcBef>
                <a:spcPts val="0"/>
              </a:spcBef>
            </a:pPr>
            <a:r>
              <a:rPr lang="en-US" sz="1200" dirty="0">
                <a:solidFill>
                  <a:schemeClr val="bg1"/>
                </a:solidFill>
                <a:latin typeface="+mn-lt"/>
              </a:rPr>
              <a:t>02</a:t>
            </a:r>
            <a:endParaRPr sz="1200" dirty="0">
              <a:solidFill>
                <a:schemeClr val="bg1"/>
              </a:solidFill>
              <a:latin typeface="+mn-lt"/>
            </a:endParaRPr>
          </a:p>
        </p:txBody>
      </p:sp>
      <p:sp>
        <p:nvSpPr>
          <p:cNvPr id="14" name="Google Shape;5165;p31">
            <a:extLst>
              <a:ext uri="{FF2B5EF4-FFF2-40B4-BE49-F238E27FC236}">
                <a16:creationId xmlns:a16="http://schemas.microsoft.com/office/drawing/2014/main" id="{0F7BB4B4-AF66-46CE-A501-EDF71D2D4643}"/>
              </a:ext>
            </a:extLst>
          </p:cNvPr>
          <p:cNvSpPr txBox="1">
            <a:spLocks noGrp="1"/>
          </p:cNvSpPr>
          <p:nvPr/>
        </p:nvSpPr>
        <p:spPr>
          <a:xfrm>
            <a:off x="4073716" y="4159203"/>
            <a:ext cx="353696" cy="353696"/>
          </a:xfrm>
          <a:prstGeom prst="ellipse">
            <a:avLst/>
          </a:prstGeom>
          <a:solidFill>
            <a:schemeClr val="tx2"/>
          </a:solid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L="457200" marR="0" lvl="0" indent="-228600" algn="r" rtl="0">
              <a:lnSpc>
                <a:spcPct val="100000"/>
              </a:lnSpc>
              <a:spcBef>
                <a:spcPts val="1000"/>
              </a:spcBef>
              <a:spcAft>
                <a:spcPts val="0"/>
              </a:spcAft>
              <a:buClr>
                <a:schemeClr val="accent1"/>
              </a:buClr>
              <a:buSzPts val="2800"/>
              <a:buFont typeface="Arial"/>
              <a:buNone/>
              <a:defRPr sz="2800" b="1" i="0" u="none" strike="noStrike" cap="none">
                <a:solidFill>
                  <a:schemeClr val="accent1"/>
                </a:solidFill>
                <a:latin typeface="Arial"/>
                <a:ea typeface="Arial"/>
                <a:cs typeface="Arial"/>
                <a:sym typeface="Arial"/>
              </a:defRPr>
            </a:lvl1pPr>
            <a:lvl2pPr marL="914400" marR="0" lvl="1"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2pPr>
            <a:lvl3pPr marL="1371600" marR="0" lvl="2"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3pPr>
            <a:lvl4pPr marL="1828800" marR="0" lvl="3"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4pPr>
            <a:lvl5pPr marL="2286000" marR="0" lvl="4"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indent="0">
              <a:spcBef>
                <a:spcPts val="0"/>
              </a:spcBef>
            </a:pPr>
            <a:r>
              <a:rPr lang="en-US" sz="1200" dirty="0">
                <a:solidFill>
                  <a:schemeClr val="bg1"/>
                </a:solidFill>
                <a:latin typeface="+mn-lt"/>
              </a:rPr>
              <a:t>03</a:t>
            </a:r>
            <a:endParaRPr sz="1200" dirty="0">
              <a:solidFill>
                <a:schemeClr val="bg1"/>
              </a:solidFill>
              <a:latin typeface="+mn-lt"/>
            </a:endParaRPr>
          </a:p>
        </p:txBody>
      </p:sp>
      <p:sp>
        <p:nvSpPr>
          <p:cNvPr id="15" name="Google Shape;5166;p31">
            <a:extLst>
              <a:ext uri="{FF2B5EF4-FFF2-40B4-BE49-F238E27FC236}">
                <a16:creationId xmlns:a16="http://schemas.microsoft.com/office/drawing/2014/main" id="{2ACB76A3-E533-4F7A-AFA8-250A6326E551}"/>
              </a:ext>
            </a:extLst>
          </p:cNvPr>
          <p:cNvSpPr txBox="1">
            <a:spLocks noGrp="1"/>
          </p:cNvSpPr>
          <p:nvPr/>
        </p:nvSpPr>
        <p:spPr>
          <a:xfrm>
            <a:off x="6419087" y="4159203"/>
            <a:ext cx="353696" cy="353696"/>
          </a:xfrm>
          <a:prstGeom prst="ellipse">
            <a:avLst/>
          </a:prstGeom>
          <a:solidFill>
            <a:schemeClr val="tx2"/>
          </a:solid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L="457200" marR="0" lvl="0" indent="-228600" algn="r" rtl="0">
              <a:lnSpc>
                <a:spcPct val="100000"/>
              </a:lnSpc>
              <a:spcBef>
                <a:spcPts val="1000"/>
              </a:spcBef>
              <a:spcAft>
                <a:spcPts val="0"/>
              </a:spcAft>
              <a:buClr>
                <a:schemeClr val="accent1"/>
              </a:buClr>
              <a:buSzPts val="2800"/>
              <a:buFont typeface="Arial"/>
              <a:buNone/>
              <a:defRPr sz="2800" b="1" i="0" u="none" strike="noStrike" cap="none">
                <a:solidFill>
                  <a:schemeClr val="accent1"/>
                </a:solidFill>
                <a:latin typeface="Arial"/>
                <a:ea typeface="Arial"/>
                <a:cs typeface="Arial"/>
                <a:sym typeface="Arial"/>
              </a:defRPr>
            </a:lvl1pPr>
            <a:lvl2pPr marL="914400" marR="0" lvl="1"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2pPr>
            <a:lvl3pPr marL="1371600" marR="0" lvl="2"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3pPr>
            <a:lvl4pPr marL="1828800" marR="0" lvl="3"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4pPr>
            <a:lvl5pPr marL="2286000" marR="0" lvl="4"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indent="0">
              <a:spcBef>
                <a:spcPts val="0"/>
              </a:spcBef>
            </a:pPr>
            <a:r>
              <a:rPr lang="en-US" sz="1200" dirty="0">
                <a:solidFill>
                  <a:schemeClr val="bg1"/>
                </a:solidFill>
                <a:latin typeface="+mn-lt"/>
              </a:rPr>
              <a:t>04</a:t>
            </a:r>
            <a:endParaRPr sz="1200" dirty="0">
              <a:solidFill>
                <a:schemeClr val="bg1"/>
              </a:solidFill>
              <a:latin typeface="+mn-lt"/>
            </a:endParaRPr>
          </a:p>
        </p:txBody>
      </p:sp>
      <p:pic>
        <p:nvPicPr>
          <p:cNvPr id="21" name="Picture 20">
            <a:extLst>
              <a:ext uri="{FF2B5EF4-FFF2-40B4-BE49-F238E27FC236}">
                <a16:creationId xmlns:a16="http://schemas.microsoft.com/office/drawing/2014/main" id="{1BE6161B-3E3D-4C35-A32D-7EDBB301FA2B}"/>
              </a:ext>
            </a:extLst>
          </p:cNvPr>
          <p:cNvPicPr>
            <a:picLocks noChangeAspect="1"/>
          </p:cNvPicPr>
          <p:nvPr/>
        </p:nvPicPr>
        <p:blipFill rotWithShape="1">
          <a:blip r:embed="rId2">
            <a:extLst>
              <a:ext uri="{28A0092B-C50C-407E-A947-70E740481C1C}">
                <a14:useLocalDpi xmlns:a14="http://schemas.microsoft.com/office/drawing/2010/main" val="0"/>
              </a:ext>
            </a:extLst>
          </a:blip>
          <a:srcRect l="27720" t="45245" r="5279" b="14049"/>
          <a:stretch/>
        </p:blipFill>
        <p:spPr>
          <a:xfrm>
            <a:off x="272846" y="2500125"/>
            <a:ext cx="1725561" cy="1397807"/>
          </a:xfrm>
          <a:prstGeom prst="rect">
            <a:avLst/>
          </a:prstGeom>
        </p:spPr>
      </p:pic>
      <p:pic>
        <p:nvPicPr>
          <p:cNvPr id="22" name="Picture 21">
            <a:extLst>
              <a:ext uri="{FF2B5EF4-FFF2-40B4-BE49-F238E27FC236}">
                <a16:creationId xmlns:a16="http://schemas.microsoft.com/office/drawing/2014/main" id="{F6B61AC8-8664-41AC-8184-464D90610F76}"/>
              </a:ext>
            </a:extLst>
          </p:cNvPr>
          <p:cNvPicPr>
            <a:picLocks noChangeAspect="1"/>
          </p:cNvPicPr>
          <p:nvPr/>
        </p:nvPicPr>
        <p:blipFill rotWithShape="1">
          <a:blip r:embed="rId2">
            <a:extLst>
              <a:ext uri="{28A0092B-C50C-407E-A947-70E740481C1C}">
                <a14:useLocalDpi xmlns:a14="http://schemas.microsoft.com/office/drawing/2010/main" val="0"/>
              </a:ext>
            </a:extLst>
          </a:blip>
          <a:srcRect l="27720" t="45245" r="5279" b="14049"/>
          <a:stretch/>
        </p:blipFill>
        <p:spPr>
          <a:xfrm>
            <a:off x="1998407" y="2500126"/>
            <a:ext cx="1725561" cy="1397807"/>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23" name="Picture 22">
            <a:extLst>
              <a:ext uri="{FF2B5EF4-FFF2-40B4-BE49-F238E27FC236}">
                <a16:creationId xmlns:a16="http://schemas.microsoft.com/office/drawing/2014/main" id="{6376926B-3420-4C34-8A64-454E44F682AB}"/>
              </a:ext>
            </a:extLst>
          </p:cNvPr>
          <p:cNvPicPr>
            <a:picLocks noChangeAspect="1"/>
          </p:cNvPicPr>
          <p:nvPr/>
        </p:nvPicPr>
        <p:blipFill rotWithShape="1">
          <a:blip r:embed="rId2">
            <a:extLst>
              <a:ext uri="{28A0092B-C50C-407E-A947-70E740481C1C}">
                <a14:useLocalDpi xmlns:a14="http://schemas.microsoft.com/office/drawing/2010/main" val="0"/>
              </a:ext>
            </a:extLst>
          </a:blip>
          <a:srcRect l="27720" t="45245" r="5279" b="14049"/>
          <a:stretch/>
        </p:blipFill>
        <p:spPr>
          <a:xfrm>
            <a:off x="272846" y="3897932"/>
            <a:ext cx="1725561" cy="1397807"/>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24" name="Picture 23">
            <a:extLst>
              <a:ext uri="{FF2B5EF4-FFF2-40B4-BE49-F238E27FC236}">
                <a16:creationId xmlns:a16="http://schemas.microsoft.com/office/drawing/2014/main" id="{E5B3FA36-FD89-4ED4-A11C-B159E1692228}"/>
              </a:ext>
            </a:extLst>
          </p:cNvPr>
          <p:cNvPicPr>
            <a:picLocks noChangeAspect="1"/>
          </p:cNvPicPr>
          <p:nvPr/>
        </p:nvPicPr>
        <p:blipFill rotWithShape="1">
          <a:blip r:embed="rId2">
            <a:extLst>
              <a:ext uri="{28A0092B-C50C-407E-A947-70E740481C1C}">
                <a14:useLocalDpi xmlns:a14="http://schemas.microsoft.com/office/drawing/2010/main" val="0"/>
              </a:ext>
            </a:extLst>
          </a:blip>
          <a:srcRect l="27720" t="45245" r="5279" b="14049"/>
          <a:stretch/>
        </p:blipFill>
        <p:spPr>
          <a:xfrm>
            <a:off x="1998407" y="3897934"/>
            <a:ext cx="1725561" cy="1397807"/>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sp>
        <p:nvSpPr>
          <p:cNvPr id="31" name="Google Shape;5163;p31">
            <a:extLst>
              <a:ext uri="{FF2B5EF4-FFF2-40B4-BE49-F238E27FC236}">
                <a16:creationId xmlns:a16="http://schemas.microsoft.com/office/drawing/2014/main" id="{ED105F99-BFFA-427E-949B-3B95C53E6255}"/>
              </a:ext>
            </a:extLst>
          </p:cNvPr>
          <p:cNvSpPr txBox="1">
            <a:spLocks noGrp="1"/>
          </p:cNvSpPr>
          <p:nvPr/>
        </p:nvSpPr>
        <p:spPr>
          <a:xfrm>
            <a:off x="1644713" y="3549907"/>
            <a:ext cx="353696" cy="353696"/>
          </a:xfrm>
          <a:prstGeom prst="rect">
            <a:avLst/>
          </a:prstGeom>
          <a:solidFill>
            <a:schemeClr val="accent2"/>
          </a:solid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L="457200" marR="0" lvl="0" indent="-228600" algn="r" rtl="0">
              <a:lnSpc>
                <a:spcPct val="100000"/>
              </a:lnSpc>
              <a:spcBef>
                <a:spcPts val="1000"/>
              </a:spcBef>
              <a:spcAft>
                <a:spcPts val="0"/>
              </a:spcAft>
              <a:buClr>
                <a:schemeClr val="accent1"/>
              </a:buClr>
              <a:buSzPts val="2800"/>
              <a:buFont typeface="Arial"/>
              <a:buNone/>
              <a:defRPr sz="2800" b="1" i="0" u="none" strike="noStrike" cap="none">
                <a:solidFill>
                  <a:schemeClr val="accent1"/>
                </a:solidFill>
                <a:latin typeface="Arial"/>
                <a:ea typeface="Arial"/>
                <a:cs typeface="Arial"/>
                <a:sym typeface="Arial"/>
              </a:defRPr>
            </a:lvl1pPr>
            <a:lvl2pPr marL="914400" marR="0" lvl="1"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2pPr>
            <a:lvl3pPr marL="1371600" marR="0" lvl="2"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3pPr>
            <a:lvl4pPr marL="1828800" marR="0" lvl="3"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4pPr>
            <a:lvl5pPr marL="2286000" marR="0" lvl="4"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indent="0" algn="ctr">
              <a:spcBef>
                <a:spcPts val="0"/>
              </a:spcBef>
            </a:pPr>
            <a:r>
              <a:rPr lang="en-US" sz="1500" dirty="0">
                <a:solidFill>
                  <a:schemeClr val="bg1"/>
                </a:solidFill>
              </a:rPr>
              <a:t>01</a:t>
            </a:r>
            <a:endParaRPr sz="1500" dirty="0">
              <a:solidFill>
                <a:schemeClr val="bg1"/>
              </a:solidFill>
            </a:endParaRPr>
          </a:p>
        </p:txBody>
      </p:sp>
      <p:sp>
        <p:nvSpPr>
          <p:cNvPr id="32" name="Google Shape;5163;p31">
            <a:extLst>
              <a:ext uri="{FF2B5EF4-FFF2-40B4-BE49-F238E27FC236}">
                <a16:creationId xmlns:a16="http://schemas.microsoft.com/office/drawing/2014/main" id="{A1859460-6C8C-4558-BF6F-6AB5DE0DE1C6}"/>
              </a:ext>
            </a:extLst>
          </p:cNvPr>
          <p:cNvSpPr txBox="1">
            <a:spLocks noGrp="1"/>
          </p:cNvSpPr>
          <p:nvPr/>
        </p:nvSpPr>
        <p:spPr>
          <a:xfrm>
            <a:off x="3370274" y="3549907"/>
            <a:ext cx="353696" cy="353696"/>
          </a:xfrm>
          <a:prstGeom prst="rect">
            <a:avLst/>
          </a:prstGeom>
          <a:solidFill>
            <a:schemeClr val="accent2"/>
          </a:solid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L="457200" marR="0" lvl="0" indent="-228600" algn="r" rtl="0">
              <a:lnSpc>
                <a:spcPct val="100000"/>
              </a:lnSpc>
              <a:spcBef>
                <a:spcPts val="1000"/>
              </a:spcBef>
              <a:spcAft>
                <a:spcPts val="0"/>
              </a:spcAft>
              <a:buClr>
                <a:schemeClr val="accent1"/>
              </a:buClr>
              <a:buSzPts val="2800"/>
              <a:buFont typeface="Arial"/>
              <a:buNone/>
              <a:defRPr sz="2800" b="1" i="0" u="none" strike="noStrike" cap="none">
                <a:solidFill>
                  <a:schemeClr val="accent1"/>
                </a:solidFill>
                <a:latin typeface="Arial"/>
                <a:ea typeface="Arial"/>
                <a:cs typeface="Arial"/>
                <a:sym typeface="Arial"/>
              </a:defRPr>
            </a:lvl1pPr>
            <a:lvl2pPr marL="914400" marR="0" lvl="1"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2pPr>
            <a:lvl3pPr marL="1371600" marR="0" lvl="2"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3pPr>
            <a:lvl4pPr marL="1828800" marR="0" lvl="3"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4pPr>
            <a:lvl5pPr marL="2286000" marR="0" lvl="4"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indent="0" algn="ctr">
              <a:spcBef>
                <a:spcPts val="0"/>
              </a:spcBef>
            </a:pPr>
            <a:r>
              <a:rPr lang="en-US" sz="1500" dirty="0">
                <a:solidFill>
                  <a:schemeClr val="bg1"/>
                </a:solidFill>
              </a:rPr>
              <a:t>02</a:t>
            </a:r>
            <a:endParaRPr sz="1500" dirty="0">
              <a:solidFill>
                <a:schemeClr val="bg1"/>
              </a:solidFill>
            </a:endParaRPr>
          </a:p>
        </p:txBody>
      </p:sp>
      <p:sp>
        <p:nvSpPr>
          <p:cNvPr id="33" name="Google Shape;5163;p31">
            <a:extLst>
              <a:ext uri="{FF2B5EF4-FFF2-40B4-BE49-F238E27FC236}">
                <a16:creationId xmlns:a16="http://schemas.microsoft.com/office/drawing/2014/main" id="{91032E6A-8DF7-44A3-B4EB-768D145FB780}"/>
              </a:ext>
            </a:extLst>
          </p:cNvPr>
          <p:cNvSpPr txBox="1">
            <a:spLocks noGrp="1"/>
          </p:cNvSpPr>
          <p:nvPr/>
        </p:nvSpPr>
        <p:spPr>
          <a:xfrm>
            <a:off x="1644713" y="4942044"/>
            <a:ext cx="353696" cy="353696"/>
          </a:xfrm>
          <a:prstGeom prst="rect">
            <a:avLst/>
          </a:prstGeom>
          <a:solidFill>
            <a:schemeClr val="accent2"/>
          </a:solid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L="457200" marR="0" lvl="0" indent="-228600" algn="r" rtl="0">
              <a:lnSpc>
                <a:spcPct val="100000"/>
              </a:lnSpc>
              <a:spcBef>
                <a:spcPts val="1000"/>
              </a:spcBef>
              <a:spcAft>
                <a:spcPts val="0"/>
              </a:spcAft>
              <a:buClr>
                <a:schemeClr val="accent1"/>
              </a:buClr>
              <a:buSzPts val="2800"/>
              <a:buFont typeface="Arial"/>
              <a:buNone/>
              <a:defRPr sz="2800" b="1" i="0" u="none" strike="noStrike" cap="none">
                <a:solidFill>
                  <a:schemeClr val="accent1"/>
                </a:solidFill>
                <a:latin typeface="Arial"/>
                <a:ea typeface="Arial"/>
                <a:cs typeface="Arial"/>
                <a:sym typeface="Arial"/>
              </a:defRPr>
            </a:lvl1pPr>
            <a:lvl2pPr marL="914400" marR="0" lvl="1"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2pPr>
            <a:lvl3pPr marL="1371600" marR="0" lvl="2"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3pPr>
            <a:lvl4pPr marL="1828800" marR="0" lvl="3"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4pPr>
            <a:lvl5pPr marL="2286000" marR="0" lvl="4"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indent="0" algn="ctr">
              <a:spcBef>
                <a:spcPts val="0"/>
              </a:spcBef>
            </a:pPr>
            <a:r>
              <a:rPr lang="en-US" sz="1500" dirty="0">
                <a:solidFill>
                  <a:schemeClr val="bg1"/>
                </a:solidFill>
              </a:rPr>
              <a:t>03</a:t>
            </a:r>
            <a:endParaRPr sz="1500" dirty="0">
              <a:solidFill>
                <a:schemeClr val="bg1"/>
              </a:solidFill>
            </a:endParaRPr>
          </a:p>
        </p:txBody>
      </p:sp>
      <p:sp>
        <p:nvSpPr>
          <p:cNvPr id="34" name="Google Shape;5163;p31">
            <a:extLst>
              <a:ext uri="{FF2B5EF4-FFF2-40B4-BE49-F238E27FC236}">
                <a16:creationId xmlns:a16="http://schemas.microsoft.com/office/drawing/2014/main" id="{5BE69176-EBA3-4F40-9EB9-6B84CF53BCEC}"/>
              </a:ext>
            </a:extLst>
          </p:cNvPr>
          <p:cNvSpPr txBox="1">
            <a:spLocks noGrp="1"/>
          </p:cNvSpPr>
          <p:nvPr/>
        </p:nvSpPr>
        <p:spPr>
          <a:xfrm>
            <a:off x="3370274" y="4942044"/>
            <a:ext cx="353696" cy="353696"/>
          </a:xfrm>
          <a:prstGeom prst="rect">
            <a:avLst/>
          </a:prstGeom>
          <a:solidFill>
            <a:schemeClr val="accent2"/>
          </a:solid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L="457200" marR="0" lvl="0" indent="-228600" algn="r" rtl="0">
              <a:lnSpc>
                <a:spcPct val="100000"/>
              </a:lnSpc>
              <a:spcBef>
                <a:spcPts val="1000"/>
              </a:spcBef>
              <a:spcAft>
                <a:spcPts val="0"/>
              </a:spcAft>
              <a:buClr>
                <a:schemeClr val="accent1"/>
              </a:buClr>
              <a:buSzPts val="2800"/>
              <a:buFont typeface="Arial"/>
              <a:buNone/>
              <a:defRPr sz="2800" b="1" i="0" u="none" strike="noStrike" cap="none">
                <a:solidFill>
                  <a:schemeClr val="accent1"/>
                </a:solidFill>
                <a:latin typeface="Arial"/>
                <a:ea typeface="Arial"/>
                <a:cs typeface="Arial"/>
                <a:sym typeface="Arial"/>
              </a:defRPr>
            </a:lvl1pPr>
            <a:lvl2pPr marL="914400" marR="0" lvl="1"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2pPr>
            <a:lvl3pPr marL="1371600" marR="0" lvl="2"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3pPr>
            <a:lvl4pPr marL="1828800" marR="0" lvl="3"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4pPr>
            <a:lvl5pPr marL="2286000" marR="0" lvl="4" indent="-342900" algn="l" rtl="0">
              <a:lnSpc>
                <a:spcPct val="100000"/>
              </a:lnSpc>
              <a:spcBef>
                <a:spcPts val="500"/>
              </a:spcBef>
              <a:spcAft>
                <a:spcPts val="0"/>
              </a:spcAft>
              <a:buClr>
                <a:schemeClr val="dk1"/>
              </a:buClr>
              <a:buSzPts val="1800"/>
              <a:buFont typeface="Arial"/>
              <a:buChar char="•"/>
              <a:defRPr sz="14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indent="0" algn="ctr">
              <a:spcBef>
                <a:spcPts val="0"/>
              </a:spcBef>
            </a:pPr>
            <a:r>
              <a:rPr lang="en-US" sz="1500" dirty="0">
                <a:solidFill>
                  <a:schemeClr val="bg1"/>
                </a:solidFill>
              </a:rPr>
              <a:t>04</a:t>
            </a:r>
            <a:endParaRPr sz="1500" dirty="0">
              <a:solidFill>
                <a:schemeClr val="bg1"/>
              </a:solidFill>
            </a:endParaRPr>
          </a:p>
        </p:txBody>
      </p:sp>
      <p:grpSp>
        <p:nvGrpSpPr>
          <p:cNvPr id="43" name="Group 42">
            <a:extLst>
              <a:ext uri="{FF2B5EF4-FFF2-40B4-BE49-F238E27FC236}">
                <a16:creationId xmlns:a16="http://schemas.microsoft.com/office/drawing/2014/main" id="{A03E5DE9-FD4C-4699-84EA-9CF80861E801}"/>
              </a:ext>
            </a:extLst>
          </p:cNvPr>
          <p:cNvGrpSpPr/>
          <p:nvPr/>
        </p:nvGrpSpPr>
        <p:grpSpPr>
          <a:xfrm>
            <a:off x="272846" y="1319514"/>
            <a:ext cx="8572934" cy="226468"/>
            <a:chOff x="363795" y="1220318"/>
            <a:chExt cx="6593568" cy="370849"/>
          </a:xfrm>
        </p:grpSpPr>
        <p:sp>
          <p:nvSpPr>
            <p:cNvPr id="44" name="TextBox 43">
              <a:extLst>
                <a:ext uri="{FF2B5EF4-FFF2-40B4-BE49-F238E27FC236}">
                  <a16:creationId xmlns:a16="http://schemas.microsoft.com/office/drawing/2014/main" id="{A7CF5DAB-1F58-413F-A809-569DF4BBDE24}"/>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600" b="1" dirty="0">
                  <a:solidFill>
                    <a:schemeClr val="accent1"/>
                  </a:solidFill>
                  <a:latin typeface="+mj-lt"/>
                </a:rPr>
                <a:t>Lorem ipsum dolor sit amet, consectetur</a:t>
              </a:r>
              <a:endParaRPr lang="en-PH" sz="1600" b="1" dirty="0">
                <a:solidFill>
                  <a:schemeClr val="accent1"/>
                </a:solidFill>
                <a:latin typeface="+mj-lt"/>
              </a:endParaRPr>
            </a:p>
          </p:txBody>
        </p:sp>
        <p:cxnSp>
          <p:nvCxnSpPr>
            <p:cNvPr id="45" name="Straight Connector 44">
              <a:extLst>
                <a:ext uri="{FF2B5EF4-FFF2-40B4-BE49-F238E27FC236}">
                  <a16:creationId xmlns:a16="http://schemas.microsoft.com/office/drawing/2014/main" id="{25902602-1497-4972-8367-F1E32A6341A2}"/>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ee4pContent4">
            <a:extLst>
              <a:ext uri="{FF2B5EF4-FFF2-40B4-BE49-F238E27FC236}">
                <a16:creationId xmlns:a16="http://schemas.microsoft.com/office/drawing/2014/main" id="{453DBFA1-C5AA-4270-B4E9-67C595EF642A}"/>
              </a:ext>
            </a:extLst>
          </p:cNvPr>
          <p:cNvSpPr txBox="1"/>
          <p:nvPr/>
        </p:nvSpPr>
        <p:spPr>
          <a:xfrm>
            <a:off x="269779" y="1585922"/>
            <a:ext cx="8572933" cy="37119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Ut tempor, quam et mattis pulvinar, mauris ligula suscipit arcu, sed elementum diam leo at magna. </a:t>
            </a:r>
            <a:endParaRPr lang="en-PH" sz="1100" dirty="0">
              <a:solidFill>
                <a:schemeClr val="tx1"/>
              </a:solidFill>
              <a:latin typeface="+mn-lt"/>
            </a:endParaRPr>
          </a:p>
        </p:txBody>
      </p:sp>
    </p:spTree>
    <p:extLst>
      <p:ext uri="{BB962C8B-B14F-4D97-AF65-F5344CB8AC3E}">
        <p14:creationId xmlns:p14="http://schemas.microsoft.com/office/powerpoint/2010/main" val="773252883"/>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00446A-CC07-426C-A4E6-2F92E096B312}"/>
              </a:ext>
            </a:extLst>
          </p:cNvPr>
          <p:cNvSpPr>
            <a:spLocks noGrp="1"/>
          </p:cNvSpPr>
          <p:nvPr>
            <p:ph type="title"/>
          </p:nvPr>
        </p:nvSpPr>
        <p:spPr/>
        <p:txBody>
          <a:bodyPr>
            <a:normAutofit/>
          </a:bodyPr>
          <a:lstStyle/>
          <a:p>
            <a:r>
              <a:rPr lang="en-US" b="1" dirty="0"/>
              <a:t>Three Screenshot Placeholders</a:t>
            </a:r>
          </a:p>
        </p:txBody>
      </p:sp>
      <p:sp>
        <p:nvSpPr>
          <p:cNvPr id="14" name="Slide Number Placeholder 13">
            <a:extLst>
              <a:ext uri="{FF2B5EF4-FFF2-40B4-BE49-F238E27FC236}">
                <a16:creationId xmlns:a16="http://schemas.microsoft.com/office/drawing/2014/main" id="{011E353D-6143-43C9-990E-FBEADE36E71B}"/>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252</a:t>
            </a:fld>
            <a:endParaRPr lang="en-PH" dirty="0"/>
          </a:p>
        </p:txBody>
      </p:sp>
      <p:grpSp>
        <p:nvGrpSpPr>
          <p:cNvPr id="39" name="Group 38">
            <a:extLst>
              <a:ext uri="{FF2B5EF4-FFF2-40B4-BE49-F238E27FC236}">
                <a16:creationId xmlns:a16="http://schemas.microsoft.com/office/drawing/2014/main" id="{80D51E47-AB7C-4A21-87DE-C94B8846096C}"/>
              </a:ext>
            </a:extLst>
          </p:cNvPr>
          <p:cNvGrpSpPr/>
          <p:nvPr/>
        </p:nvGrpSpPr>
        <p:grpSpPr>
          <a:xfrm>
            <a:off x="463756" y="2118167"/>
            <a:ext cx="2336269" cy="1619753"/>
            <a:chOff x="881200" y="2280017"/>
            <a:chExt cx="3041733" cy="1551203"/>
          </a:xfrm>
        </p:grpSpPr>
        <p:sp>
          <p:nvSpPr>
            <p:cNvPr id="9" name="Rectangle 8">
              <a:extLst>
                <a:ext uri="{FF2B5EF4-FFF2-40B4-BE49-F238E27FC236}">
                  <a16:creationId xmlns:a16="http://schemas.microsoft.com/office/drawing/2014/main" id="{4F6AA969-6BD6-4474-B515-E01D3FF9AF17}"/>
                </a:ext>
              </a:extLst>
            </p:cNvPr>
            <p:cNvSpPr/>
            <p:nvPr/>
          </p:nvSpPr>
          <p:spPr>
            <a:xfrm>
              <a:off x="881200" y="2280017"/>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10" name="Rectangle 9">
              <a:extLst>
                <a:ext uri="{FF2B5EF4-FFF2-40B4-BE49-F238E27FC236}">
                  <a16:creationId xmlns:a16="http://schemas.microsoft.com/office/drawing/2014/main" id="{7F3E7D01-4E8E-448B-B49E-5A5350F1390E}"/>
                </a:ext>
              </a:extLst>
            </p:cNvPr>
            <p:cNvSpPr/>
            <p:nvPr/>
          </p:nvSpPr>
          <p:spPr>
            <a:xfrm>
              <a:off x="1097279" y="2418645"/>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11" name="Rectangle 10">
              <a:extLst>
                <a:ext uri="{FF2B5EF4-FFF2-40B4-BE49-F238E27FC236}">
                  <a16:creationId xmlns:a16="http://schemas.microsoft.com/office/drawing/2014/main" id="{B414A28D-41CB-4B17-A5F8-9EA3C9EE4887}"/>
                </a:ext>
              </a:extLst>
            </p:cNvPr>
            <p:cNvSpPr/>
            <p:nvPr/>
          </p:nvSpPr>
          <p:spPr>
            <a:xfrm>
              <a:off x="1313359" y="2557273"/>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12" name="Rectangle 11">
              <a:extLst>
                <a:ext uri="{FF2B5EF4-FFF2-40B4-BE49-F238E27FC236}">
                  <a16:creationId xmlns:a16="http://schemas.microsoft.com/office/drawing/2014/main" id="{24D17ECD-B91C-46F2-B8C0-A74E77EC9205}"/>
                </a:ext>
              </a:extLst>
            </p:cNvPr>
            <p:cNvSpPr/>
            <p:nvPr/>
          </p:nvSpPr>
          <p:spPr>
            <a:xfrm>
              <a:off x="1529438" y="2695900"/>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13" name="Rectangle 12">
              <a:extLst>
                <a:ext uri="{FF2B5EF4-FFF2-40B4-BE49-F238E27FC236}">
                  <a16:creationId xmlns:a16="http://schemas.microsoft.com/office/drawing/2014/main" id="{8A5959D0-C7EB-41B7-9517-16D4419C83F0}"/>
                </a:ext>
              </a:extLst>
            </p:cNvPr>
            <p:cNvSpPr/>
            <p:nvPr/>
          </p:nvSpPr>
          <p:spPr>
            <a:xfrm>
              <a:off x="1745518" y="2834528"/>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grpSp>
      <p:sp>
        <p:nvSpPr>
          <p:cNvPr id="15" name="ee4pContent1">
            <a:extLst>
              <a:ext uri="{FF2B5EF4-FFF2-40B4-BE49-F238E27FC236}">
                <a16:creationId xmlns:a16="http://schemas.microsoft.com/office/drawing/2014/main" id="{1D37A67C-700F-4425-9478-44861F29B4CD}"/>
              </a:ext>
            </a:extLst>
          </p:cNvPr>
          <p:cNvSpPr txBox="1"/>
          <p:nvPr/>
        </p:nvSpPr>
        <p:spPr>
          <a:xfrm>
            <a:off x="269780" y="4065356"/>
            <a:ext cx="2724221" cy="1784709"/>
          </a:xfrm>
          <a:prstGeom prst="rect">
            <a:avLst/>
          </a:prstGeom>
          <a:solidFill>
            <a:schemeClr val="bg2"/>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50400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308" indent="-145253">
              <a:buFont typeface="Arial" panose="020B0604020202020204" pitchFamily="34" charset="0"/>
              <a:buChar char="•"/>
            </a:pPr>
            <a:r>
              <a:rPr lang="en-US" sz="900" dirty="0">
                <a:solidFill>
                  <a:schemeClr val="tx1"/>
                </a:solidFill>
                <a:latin typeface="+mn-lt"/>
              </a:rPr>
              <a:t>Nullam dolor nisl, euismod eget luctus quis, consequat et purus. </a:t>
            </a:r>
          </a:p>
          <a:p>
            <a:pPr marL="214308" indent="-145253">
              <a:buFont typeface="Arial" panose="020B0604020202020204" pitchFamily="34" charset="0"/>
              <a:buChar char="•"/>
            </a:pPr>
            <a:r>
              <a:rPr lang="en-US" sz="900" dirty="0">
                <a:solidFill>
                  <a:schemeClr val="tx1"/>
                </a:solidFill>
                <a:latin typeface="+mn-lt"/>
              </a:rPr>
              <a:t>Nullam dolor nisl, euismod eget luctus quis, consequat et purus.</a:t>
            </a:r>
          </a:p>
          <a:p>
            <a:pPr marL="214308" indent="-145253">
              <a:buFont typeface="Arial" panose="020B0604020202020204" pitchFamily="34" charset="0"/>
              <a:buChar char="•"/>
            </a:pPr>
            <a:r>
              <a:rPr lang="en-US" sz="900" dirty="0">
                <a:solidFill>
                  <a:schemeClr val="tx1"/>
                </a:solidFill>
                <a:latin typeface="+mn-lt"/>
              </a:rPr>
              <a:t>Nullam dolor nisl, euismod eget luctus quis, consequat et purus.  </a:t>
            </a:r>
            <a:endParaRPr lang="en-PH" sz="900" dirty="0">
              <a:solidFill>
                <a:schemeClr val="tx1"/>
              </a:solidFill>
              <a:latin typeface="+mn-lt"/>
            </a:endParaRPr>
          </a:p>
        </p:txBody>
      </p:sp>
      <p:sp>
        <p:nvSpPr>
          <p:cNvPr id="16" name="ee4pContent2">
            <a:extLst>
              <a:ext uri="{FF2B5EF4-FFF2-40B4-BE49-F238E27FC236}">
                <a16:creationId xmlns:a16="http://schemas.microsoft.com/office/drawing/2014/main" id="{E042C041-5DE3-47C1-9CC0-62B292FE86AF}"/>
              </a:ext>
            </a:extLst>
          </p:cNvPr>
          <p:cNvSpPr txBox="1"/>
          <p:nvPr/>
        </p:nvSpPr>
        <p:spPr>
          <a:xfrm>
            <a:off x="3194137" y="4065357"/>
            <a:ext cx="2724221" cy="1784709"/>
          </a:xfrm>
          <a:prstGeom prst="rect">
            <a:avLst/>
          </a:prstGeom>
          <a:solidFill>
            <a:schemeClr val="bg2"/>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504000" rIns="0" bIns="0" rtlCol="0" anchor="t" anchorCtr="0">
            <a:normAutofit/>
          </a:bodyPr>
          <a:lstStyle>
            <a:defPPr>
              <a:defRPr lang="en-US"/>
            </a:defPPr>
            <a:lvl1pPr marL="285750" indent="-193675">
              <a:buSzPct val="100000"/>
              <a:buFont typeface="Arial" panose="020B0604020202020204" pitchFamily="34" charset="0"/>
              <a:buChar char="•"/>
              <a:defRPr sz="16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308" indent="-145253"/>
            <a:r>
              <a:rPr lang="en-US" sz="900" dirty="0">
                <a:solidFill>
                  <a:schemeClr val="tx1"/>
                </a:solidFill>
                <a:latin typeface="+mn-lt"/>
              </a:rPr>
              <a:t>Nullam dolor nisl, euismod eget luctus quis, consequat et purus. </a:t>
            </a:r>
          </a:p>
          <a:p>
            <a:pPr marL="214308" indent="-145253"/>
            <a:r>
              <a:rPr lang="en-US" sz="900" dirty="0">
                <a:solidFill>
                  <a:schemeClr val="tx1"/>
                </a:solidFill>
                <a:latin typeface="+mn-lt"/>
              </a:rPr>
              <a:t>Nullam dolor nisl, euismod eget luctus quis, consequat et purus.</a:t>
            </a:r>
          </a:p>
          <a:p>
            <a:pPr marL="214308" indent="-145253"/>
            <a:r>
              <a:rPr lang="en-US" sz="900" dirty="0">
                <a:solidFill>
                  <a:schemeClr val="tx1"/>
                </a:solidFill>
                <a:latin typeface="+mn-lt"/>
              </a:rPr>
              <a:t>Nullam dolor nisl, euismod eget luctus quis, consequat et purus.  </a:t>
            </a:r>
            <a:endParaRPr lang="en-PH" sz="900" dirty="0">
              <a:solidFill>
                <a:schemeClr val="tx1"/>
              </a:solidFill>
              <a:latin typeface="+mn-lt"/>
            </a:endParaRPr>
          </a:p>
        </p:txBody>
      </p:sp>
      <p:sp>
        <p:nvSpPr>
          <p:cNvPr id="17" name="ee4pContent3">
            <a:extLst>
              <a:ext uri="{FF2B5EF4-FFF2-40B4-BE49-F238E27FC236}">
                <a16:creationId xmlns:a16="http://schemas.microsoft.com/office/drawing/2014/main" id="{84C25629-B985-4047-BB6F-40A5E2F38231}"/>
              </a:ext>
            </a:extLst>
          </p:cNvPr>
          <p:cNvSpPr txBox="1"/>
          <p:nvPr/>
        </p:nvSpPr>
        <p:spPr>
          <a:xfrm>
            <a:off x="6118494" y="4065357"/>
            <a:ext cx="2724221" cy="1784709"/>
          </a:xfrm>
          <a:prstGeom prst="rect">
            <a:avLst/>
          </a:prstGeom>
          <a:solidFill>
            <a:schemeClr val="bg2"/>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504000" rIns="0" bIns="0" rtlCol="0" anchor="t" anchorCtr="0">
            <a:normAutofit/>
          </a:bodyPr>
          <a:lstStyle>
            <a:defPPr>
              <a:defRPr lang="en-US"/>
            </a:defPPr>
            <a:lvl1pPr marL="285750" indent="-193675">
              <a:buSzPct val="100000"/>
              <a:buFont typeface="Arial" panose="020B0604020202020204" pitchFamily="34" charset="0"/>
              <a:buChar char="•"/>
              <a:defRPr sz="16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308" indent="-145253"/>
            <a:r>
              <a:rPr lang="en-US" sz="900" dirty="0">
                <a:solidFill>
                  <a:schemeClr val="tx1"/>
                </a:solidFill>
                <a:latin typeface="+mn-lt"/>
              </a:rPr>
              <a:t>Nullam dolor nisl, euismod eget luctus quis, consequat et purus. </a:t>
            </a:r>
          </a:p>
          <a:p>
            <a:pPr marL="214308" indent="-145253"/>
            <a:r>
              <a:rPr lang="en-US" sz="900" dirty="0">
                <a:solidFill>
                  <a:schemeClr val="tx1"/>
                </a:solidFill>
                <a:latin typeface="+mn-lt"/>
              </a:rPr>
              <a:t>Nullam dolor nisl, euismod eget luctus quis, consequat et purus.</a:t>
            </a:r>
          </a:p>
          <a:p>
            <a:pPr marL="214308" indent="-145253"/>
            <a:r>
              <a:rPr lang="en-US" sz="900" dirty="0">
                <a:solidFill>
                  <a:schemeClr val="tx1"/>
                </a:solidFill>
                <a:latin typeface="+mn-lt"/>
              </a:rPr>
              <a:t>Nullam dolor nisl, euismod eget luctus quis, consequat et purus.  </a:t>
            </a:r>
            <a:endParaRPr lang="en-PH" sz="900" dirty="0">
              <a:solidFill>
                <a:schemeClr val="tx1"/>
              </a:solidFill>
              <a:latin typeface="+mn-lt"/>
            </a:endParaRPr>
          </a:p>
        </p:txBody>
      </p:sp>
      <p:sp>
        <p:nvSpPr>
          <p:cNvPr id="18" name="Pentagon 33">
            <a:extLst>
              <a:ext uri="{FF2B5EF4-FFF2-40B4-BE49-F238E27FC236}">
                <a16:creationId xmlns:a16="http://schemas.microsoft.com/office/drawing/2014/main" id="{E6914ED0-C552-460E-8105-D8E98FEE1B86}"/>
              </a:ext>
            </a:extLst>
          </p:cNvPr>
          <p:cNvSpPr/>
          <p:nvPr/>
        </p:nvSpPr>
        <p:spPr bwMode="auto">
          <a:xfrm>
            <a:off x="269779" y="4065357"/>
            <a:ext cx="2351271" cy="361477"/>
          </a:xfrm>
          <a:custGeom>
            <a:avLst/>
            <a:gdLst>
              <a:gd name="connsiteX0" fmla="*/ 0 w 4911725"/>
              <a:gd name="connsiteY0" fmla="*/ 0 h 508000"/>
              <a:gd name="connsiteX1" fmla="*/ 4737989 w 4911725"/>
              <a:gd name="connsiteY1" fmla="*/ 0 h 508000"/>
              <a:gd name="connsiteX2" fmla="*/ 4911725 w 4911725"/>
              <a:gd name="connsiteY2" fmla="*/ 254000 h 508000"/>
              <a:gd name="connsiteX3" fmla="*/ 4737989 w 4911725"/>
              <a:gd name="connsiteY3" fmla="*/ 508000 h 508000"/>
              <a:gd name="connsiteX4" fmla="*/ 0 w 4911725"/>
              <a:gd name="connsiteY4" fmla="*/ 508000 h 508000"/>
              <a:gd name="connsiteX5" fmla="*/ 0 w 4911725"/>
              <a:gd name="connsiteY5" fmla="*/ 0 h 508000"/>
              <a:gd name="connsiteX0" fmla="*/ 0 w 4737989"/>
              <a:gd name="connsiteY0" fmla="*/ 0 h 508000"/>
              <a:gd name="connsiteX1" fmla="*/ 4737989 w 4737989"/>
              <a:gd name="connsiteY1" fmla="*/ 0 h 508000"/>
              <a:gd name="connsiteX2" fmla="*/ 4737989 w 4737989"/>
              <a:gd name="connsiteY2" fmla="*/ 508000 h 508000"/>
              <a:gd name="connsiteX3" fmla="*/ 0 w 4737989"/>
              <a:gd name="connsiteY3" fmla="*/ 508000 h 508000"/>
              <a:gd name="connsiteX4" fmla="*/ 0 w 4737989"/>
              <a:gd name="connsiteY4" fmla="*/ 0 h 508000"/>
              <a:gd name="connsiteX0" fmla="*/ 0 w 4737989"/>
              <a:gd name="connsiteY0" fmla="*/ 0 h 508000"/>
              <a:gd name="connsiteX1" fmla="*/ 4737989 w 4737989"/>
              <a:gd name="connsiteY1" fmla="*/ 0 h 508000"/>
              <a:gd name="connsiteX2" fmla="*/ 4509389 w 4737989"/>
              <a:gd name="connsiteY2" fmla="*/ 508000 h 508000"/>
              <a:gd name="connsiteX3" fmla="*/ 0 w 4737989"/>
              <a:gd name="connsiteY3" fmla="*/ 508000 h 508000"/>
              <a:gd name="connsiteX4" fmla="*/ 0 w 4737989"/>
              <a:gd name="connsiteY4" fmla="*/ 0 h 5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89" h="508000">
                <a:moveTo>
                  <a:pt x="0" y="0"/>
                </a:moveTo>
                <a:lnTo>
                  <a:pt x="4737989" y="0"/>
                </a:lnTo>
                <a:lnTo>
                  <a:pt x="4509389" y="508000"/>
                </a:lnTo>
                <a:lnTo>
                  <a:pt x="0" y="508000"/>
                </a:lnTo>
                <a:lnTo>
                  <a:pt x="0" y="0"/>
                </a:lnTo>
                <a:close/>
              </a:path>
            </a:pathLst>
          </a:custGeom>
          <a:solidFill>
            <a:schemeClr val="tx2"/>
          </a:solidFill>
          <a:ln w="9525" cap="flat" cmpd="sng" algn="ctr">
            <a:solidFill>
              <a:schemeClr val="tx2"/>
            </a:solidFill>
            <a:prstDash val="solid"/>
            <a:round/>
            <a:headEnd type="none" w="med" len="med"/>
            <a:tailEnd type="none" w="med" len="med"/>
          </a:ln>
        </p:spPr>
        <p:txBody>
          <a:bodyPr vert="horz" wrap="square" lIns="68580" tIns="34290" rIns="68580" bIns="34290" numCol="1" rtlCol="0" anchor="ctr" anchorCtr="0" compatLnSpc="1">
            <a:prstTxWarp prst="textNoShape">
              <a:avLst/>
            </a:prstTxWarp>
          </a:bodyPr>
          <a:lstStyle/>
          <a:p>
            <a:r>
              <a:rPr lang="en-US" sz="1125" dirty="0">
                <a:solidFill>
                  <a:schemeClr val="bg1"/>
                </a:solidFill>
                <a:latin typeface="+mj-lt"/>
              </a:rPr>
              <a:t>Lorem ipsum dolor </a:t>
            </a:r>
          </a:p>
        </p:txBody>
      </p:sp>
      <p:sp>
        <p:nvSpPr>
          <p:cNvPr id="19" name="Pentagon 33">
            <a:extLst>
              <a:ext uri="{FF2B5EF4-FFF2-40B4-BE49-F238E27FC236}">
                <a16:creationId xmlns:a16="http://schemas.microsoft.com/office/drawing/2014/main" id="{2216987B-5F53-432A-8EE2-FDF7FF293D45}"/>
              </a:ext>
            </a:extLst>
          </p:cNvPr>
          <p:cNvSpPr/>
          <p:nvPr/>
        </p:nvSpPr>
        <p:spPr bwMode="auto">
          <a:xfrm>
            <a:off x="3194135" y="4065359"/>
            <a:ext cx="2351271" cy="361477"/>
          </a:xfrm>
          <a:custGeom>
            <a:avLst/>
            <a:gdLst>
              <a:gd name="connsiteX0" fmla="*/ 0 w 4911725"/>
              <a:gd name="connsiteY0" fmla="*/ 0 h 508000"/>
              <a:gd name="connsiteX1" fmla="*/ 4737989 w 4911725"/>
              <a:gd name="connsiteY1" fmla="*/ 0 h 508000"/>
              <a:gd name="connsiteX2" fmla="*/ 4911725 w 4911725"/>
              <a:gd name="connsiteY2" fmla="*/ 254000 h 508000"/>
              <a:gd name="connsiteX3" fmla="*/ 4737989 w 4911725"/>
              <a:gd name="connsiteY3" fmla="*/ 508000 h 508000"/>
              <a:gd name="connsiteX4" fmla="*/ 0 w 4911725"/>
              <a:gd name="connsiteY4" fmla="*/ 508000 h 508000"/>
              <a:gd name="connsiteX5" fmla="*/ 0 w 4911725"/>
              <a:gd name="connsiteY5" fmla="*/ 0 h 508000"/>
              <a:gd name="connsiteX0" fmla="*/ 0 w 4737989"/>
              <a:gd name="connsiteY0" fmla="*/ 0 h 508000"/>
              <a:gd name="connsiteX1" fmla="*/ 4737989 w 4737989"/>
              <a:gd name="connsiteY1" fmla="*/ 0 h 508000"/>
              <a:gd name="connsiteX2" fmla="*/ 4737989 w 4737989"/>
              <a:gd name="connsiteY2" fmla="*/ 508000 h 508000"/>
              <a:gd name="connsiteX3" fmla="*/ 0 w 4737989"/>
              <a:gd name="connsiteY3" fmla="*/ 508000 h 508000"/>
              <a:gd name="connsiteX4" fmla="*/ 0 w 4737989"/>
              <a:gd name="connsiteY4" fmla="*/ 0 h 508000"/>
              <a:gd name="connsiteX0" fmla="*/ 0 w 4737989"/>
              <a:gd name="connsiteY0" fmla="*/ 0 h 508000"/>
              <a:gd name="connsiteX1" fmla="*/ 4737989 w 4737989"/>
              <a:gd name="connsiteY1" fmla="*/ 0 h 508000"/>
              <a:gd name="connsiteX2" fmla="*/ 4509389 w 4737989"/>
              <a:gd name="connsiteY2" fmla="*/ 508000 h 508000"/>
              <a:gd name="connsiteX3" fmla="*/ 0 w 4737989"/>
              <a:gd name="connsiteY3" fmla="*/ 508000 h 508000"/>
              <a:gd name="connsiteX4" fmla="*/ 0 w 4737989"/>
              <a:gd name="connsiteY4" fmla="*/ 0 h 5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89" h="508000">
                <a:moveTo>
                  <a:pt x="0" y="0"/>
                </a:moveTo>
                <a:lnTo>
                  <a:pt x="4737989" y="0"/>
                </a:lnTo>
                <a:lnTo>
                  <a:pt x="4509389" y="508000"/>
                </a:lnTo>
                <a:lnTo>
                  <a:pt x="0" y="508000"/>
                </a:lnTo>
                <a:lnTo>
                  <a:pt x="0" y="0"/>
                </a:lnTo>
                <a:close/>
              </a:path>
            </a:pathLst>
          </a:custGeom>
          <a:solidFill>
            <a:schemeClr val="tx2"/>
          </a:solidFill>
          <a:ln w="9525" cap="flat" cmpd="sng" algn="ctr">
            <a:solidFill>
              <a:schemeClr val="tx2"/>
            </a:solidFill>
            <a:prstDash val="solid"/>
            <a:round/>
            <a:headEnd type="none" w="med" len="med"/>
            <a:tailEnd type="none" w="med" len="med"/>
          </a:ln>
        </p:spPr>
        <p:txBody>
          <a:bodyPr vert="horz" wrap="square" lIns="68580" tIns="34290" rIns="68580" bIns="34290" numCol="1" rtlCol="0" anchor="ctr" anchorCtr="0" compatLnSpc="1">
            <a:prstTxWarp prst="textNoShape">
              <a:avLst/>
            </a:prstTxWarp>
          </a:bodyPr>
          <a:lstStyle/>
          <a:p>
            <a:r>
              <a:rPr lang="en-US" sz="1125" dirty="0">
                <a:solidFill>
                  <a:schemeClr val="bg1"/>
                </a:solidFill>
                <a:latin typeface="+mj-lt"/>
              </a:rPr>
              <a:t>Lorem ipsum dolor </a:t>
            </a:r>
          </a:p>
        </p:txBody>
      </p:sp>
      <p:sp>
        <p:nvSpPr>
          <p:cNvPr id="20" name="Pentagon 33">
            <a:extLst>
              <a:ext uri="{FF2B5EF4-FFF2-40B4-BE49-F238E27FC236}">
                <a16:creationId xmlns:a16="http://schemas.microsoft.com/office/drawing/2014/main" id="{BFDF4F00-F669-458B-A5BB-DFE59415606B}"/>
              </a:ext>
            </a:extLst>
          </p:cNvPr>
          <p:cNvSpPr/>
          <p:nvPr/>
        </p:nvSpPr>
        <p:spPr bwMode="auto">
          <a:xfrm>
            <a:off x="6118490" y="4065359"/>
            <a:ext cx="2351271" cy="361477"/>
          </a:xfrm>
          <a:custGeom>
            <a:avLst/>
            <a:gdLst>
              <a:gd name="connsiteX0" fmla="*/ 0 w 4911725"/>
              <a:gd name="connsiteY0" fmla="*/ 0 h 508000"/>
              <a:gd name="connsiteX1" fmla="*/ 4737989 w 4911725"/>
              <a:gd name="connsiteY1" fmla="*/ 0 h 508000"/>
              <a:gd name="connsiteX2" fmla="*/ 4911725 w 4911725"/>
              <a:gd name="connsiteY2" fmla="*/ 254000 h 508000"/>
              <a:gd name="connsiteX3" fmla="*/ 4737989 w 4911725"/>
              <a:gd name="connsiteY3" fmla="*/ 508000 h 508000"/>
              <a:gd name="connsiteX4" fmla="*/ 0 w 4911725"/>
              <a:gd name="connsiteY4" fmla="*/ 508000 h 508000"/>
              <a:gd name="connsiteX5" fmla="*/ 0 w 4911725"/>
              <a:gd name="connsiteY5" fmla="*/ 0 h 508000"/>
              <a:gd name="connsiteX0" fmla="*/ 0 w 4737989"/>
              <a:gd name="connsiteY0" fmla="*/ 0 h 508000"/>
              <a:gd name="connsiteX1" fmla="*/ 4737989 w 4737989"/>
              <a:gd name="connsiteY1" fmla="*/ 0 h 508000"/>
              <a:gd name="connsiteX2" fmla="*/ 4737989 w 4737989"/>
              <a:gd name="connsiteY2" fmla="*/ 508000 h 508000"/>
              <a:gd name="connsiteX3" fmla="*/ 0 w 4737989"/>
              <a:gd name="connsiteY3" fmla="*/ 508000 h 508000"/>
              <a:gd name="connsiteX4" fmla="*/ 0 w 4737989"/>
              <a:gd name="connsiteY4" fmla="*/ 0 h 508000"/>
              <a:gd name="connsiteX0" fmla="*/ 0 w 4737989"/>
              <a:gd name="connsiteY0" fmla="*/ 0 h 508000"/>
              <a:gd name="connsiteX1" fmla="*/ 4737989 w 4737989"/>
              <a:gd name="connsiteY1" fmla="*/ 0 h 508000"/>
              <a:gd name="connsiteX2" fmla="*/ 4509389 w 4737989"/>
              <a:gd name="connsiteY2" fmla="*/ 508000 h 508000"/>
              <a:gd name="connsiteX3" fmla="*/ 0 w 4737989"/>
              <a:gd name="connsiteY3" fmla="*/ 508000 h 508000"/>
              <a:gd name="connsiteX4" fmla="*/ 0 w 4737989"/>
              <a:gd name="connsiteY4" fmla="*/ 0 h 5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89" h="508000">
                <a:moveTo>
                  <a:pt x="0" y="0"/>
                </a:moveTo>
                <a:lnTo>
                  <a:pt x="4737989" y="0"/>
                </a:lnTo>
                <a:lnTo>
                  <a:pt x="4509389" y="508000"/>
                </a:lnTo>
                <a:lnTo>
                  <a:pt x="0" y="508000"/>
                </a:lnTo>
                <a:lnTo>
                  <a:pt x="0" y="0"/>
                </a:lnTo>
                <a:close/>
              </a:path>
            </a:pathLst>
          </a:custGeom>
          <a:solidFill>
            <a:schemeClr val="tx2"/>
          </a:solidFill>
          <a:ln w="9525" cap="flat" cmpd="sng" algn="ctr">
            <a:solidFill>
              <a:schemeClr val="tx2"/>
            </a:solidFill>
            <a:prstDash val="solid"/>
            <a:round/>
            <a:headEnd type="none" w="med" len="med"/>
            <a:tailEnd type="none" w="med" len="med"/>
          </a:ln>
        </p:spPr>
        <p:txBody>
          <a:bodyPr vert="horz" wrap="square" lIns="68580" tIns="34290" rIns="68580" bIns="34290" numCol="1" rtlCol="0" anchor="ctr" anchorCtr="0" compatLnSpc="1">
            <a:prstTxWarp prst="textNoShape">
              <a:avLst/>
            </a:prstTxWarp>
          </a:bodyPr>
          <a:lstStyle/>
          <a:p>
            <a:r>
              <a:rPr lang="en-US" sz="1125" dirty="0">
                <a:solidFill>
                  <a:schemeClr val="bg1"/>
                </a:solidFill>
                <a:latin typeface="+mj-lt"/>
              </a:rPr>
              <a:t>Lorem ipsum dolor </a:t>
            </a:r>
          </a:p>
        </p:txBody>
      </p:sp>
      <p:sp>
        <p:nvSpPr>
          <p:cNvPr id="21" name="Right Triangle 20">
            <a:extLst>
              <a:ext uri="{FF2B5EF4-FFF2-40B4-BE49-F238E27FC236}">
                <a16:creationId xmlns:a16="http://schemas.microsoft.com/office/drawing/2014/main" id="{EBBDCE32-5C06-40C9-B346-7FAE88FC7E75}"/>
              </a:ext>
            </a:extLst>
          </p:cNvPr>
          <p:cNvSpPr/>
          <p:nvPr/>
        </p:nvSpPr>
        <p:spPr>
          <a:xfrm flipH="1">
            <a:off x="8663761" y="5673518"/>
            <a:ext cx="178952" cy="176546"/>
          </a:xfrm>
          <a:prstGeom prst="rtTriangle">
            <a:avLst/>
          </a:prstGeom>
          <a:solidFill>
            <a:schemeClr val="tx2"/>
          </a:solidFill>
          <a:ln>
            <a:solidFill>
              <a:schemeClr val="tx2"/>
            </a:solidFill>
          </a:ln>
        </p:spPr>
        <p:txBody>
          <a:bodyPr vert="horz" wrap="square" lIns="68580" tIns="34290" rIns="68580" bIns="34290" numCol="1" rtlCol="0" anchor="ctr" anchorCtr="0" compatLnSpc="1">
            <a:prstTxWarp prst="textNoShape">
              <a:avLst/>
            </a:prstTxWarp>
          </a:bodyPr>
          <a:lstStyle/>
          <a:p>
            <a:pPr algn="ctr"/>
            <a:endParaRPr lang="en-US" sz="1200" dirty="0">
              <a:solidFill>
                <a:schemeClr val="bg1"/>
              </a:solidFill>
            </a:endParaRPr>
          </a:p>
        </p:txBody>
      </p:sp>
      <p:sp>
        <p:nvSpPr>
          <p:cNvPr id="22" name="Right Triangle 21">
            <a:extLst>
              <a:ext uri="{FF2B5EF4-FFF2-40B4-BE49-F238E27FC236}">
                <a16:creationId xmlns:a16="http://schemas.microsoft.com/office/drawing/2014/main" id="{8160EB96-84C9-47EA-8C56-B2E1AB652854}"/>
              </a:ext>
            </a:extLst>
          </p:cNvPr>
          <p:cNvSpPr/>
          <p:nvPr/>
        </p:nvSpPr>
        <p:spPr>
          <a:xfrm flipH="1">
            <a:off x="5739406" y="5673520"/>
            <a:ext cx="178952" cy="176546"/>
          </a:xfrm>
          <a:prstGeom prst="rtTriangle">
            <a:avLst/>
          </a:prstGeom>
          <a:solidFill>
            <a:schemeClr val="tx2"/>
          </a:solidFill>
          <a:ln>
            <a:solidFill>
              <a:schemeClr val="tx2"/>
            </a:solidFill>
          </a:ln>
        </p:spPr>
        <p:txBody>
          <a:bodyPr vert="horz" wrap="square" lIns="68580" tIns="34290" rIns="68580" bIns="34290" numCol="1" rtlCol="0" anchor="ctr" anchorCtr="0" compatLnSpc="1">
            <a:prstTxWarp prst="textNoShape">
              <a:avLst/>
            </a:prstTxWarp>
          </a:bodyPr>
          <a:lstStyle/>
          <a:p>
            <a:pPr algn="ctr"/>
            <a:endParaRPr lang="en-US" sz="1200" dirty="0">
              <a:solidFill>
                <a:schemeClr val="bg1"/>
              </a:solidFill>
            </a:endParaRPr>
          </a:p>
        </p:txBody>
      </p:sp>
      <p:sp>
        <p:nvSpPr>
          <p:cNvPr id="23" name="Right Triangle 22">
            <a:extLst>
              <a:ext uri="{FF2B5EF4-FFF2-40B4-BE49-F238E27FC236}">
                <a16:creationId xmlns:a16="http://schemas.microsoft.com/office/drawing/2014/main" id="{310668B3-30EC-449C-8083-0C23E1BDEBE0}"/>
              </a:ext>
            </a:extLst>
          </p:cNvPr>
          <p:cNvSpPr/>
          <p:nvPr/>
        </p:nvSpPr>
        <p:spPr>
          <a:xfrm flipH="1">
            <a:off x="2815050" y="5673520"/>
            <a:ext cx="178952" cy="176546"/>
          </a:xfrm>
          <a:prstGeom prst="rtTriangle">
            <a:avLst/>
          </a:prstGeom>
          <a:solidFill>
            <a:schemeClr val="tx2"/>
          </a:solidFill>
          <a:ln>
            <a:solidFill>
              <a:schemeClr val="tx2"/>
            </a:solidFill>
          </a:ln>
        </p:spPr>
        <p:txBody>
          <a:bodyPr vert="horz" wrap="square" lIns="68580" tIns="34290" rIns="68580" bIns="34290" numCol="1" rtlCol="0" anchor="ctr" anchorCtr="0" compatLnSpc="1">
            <a:prstTxWarp prst="textNoShape">
              <a:avLst/>
            </a:prstTxWarp>
          </a:bodyPr>
          <a:lstStyle/>
          <a:p>
            <a:pPr algn="ctr"/>
            <a:endParaRPr lang="en-US" sz="1200" dirty="0">
              <a:solidFill>
                <a:schemeClr val="bg1"/>
              </a:solidFill>
            </a:endParaRPr>
          </a:p>
        </p:txBody>
      </p:sp>
      <p:grpSp>
        <p:nvGrpSpPr>
          <p:cNvPr id="38" name="Group 37">
            <a:extLst>
              <a:ext uri="{FF2B5EF4-FFF2-40B4-BE49-F238E27FC236}">
                <a16:creationId xmlns:a16="http://schemas.microsoft.com/office/drawing/2014/main" id="{87476AB2-C1EE-4D26-B793-5FD0EF6D4FF5}"/>
              </a:ext>
            </a:extLst>
          </p:cNvPr>
          <p:cNvGrpSpPr/>
          <p:nvPr/>
        </p:nvGrpSpPr>
        <p:grpSpPr>
          <a:xfrm>
            <a:off x="3388113" y="2118168"/>
            <a:ext cx="2336269" cy="1619753"/>
            <a:chOff x="4688600" y="2280017"/>
            <a:chExt cx="3041733" cy="1551203"/>
          </a:xfrm>
        </p:grpSpPr>
        <p:sp>
          <p:nvSpPr>
            <p:cNvPr id="26" name="Rectangle 25">
              <a:extLst>
                <a:ext uri="{FF2B5EF4-FFF2-40B4-BE49-F238E27FC236}">
                  <a16:creationId xmlns:a16="http://schemas.microsoft.com/office/drawing/2014/main" id="{78B35D9C-46D5-4A6D-BE80-531BF3427D2D}"/>
                </a:ext>
              </a:extLst>
            </p:cNvPr>
            <p:cNvSpPr/>
            <p:nvPr/>
          </p:nvSpPr>
          <p:spPr>
            <a:xfrm>
              <a:off x="4688600" y="2280017"/>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27" name="Rectangle 26">
              <a:extLst>
                <a:ext uri="{FF2B5EF4-FFF2-40B4-BE49-F238E27FC236}">
                  <a16:creationId xmlns:a16="http://schemas.microsoft.com/office/drawing/2014/main" id="{407170C7-6DFF-42AB-B77F-2F1E209FCC2D}"/>
                </a:ext>
              </a:extLst>
            </p:cNvPr>
            <p:cNvSpPr/>
            <p:nvPr/>
          </p:nvSpPr>
          <p:spPr>
            <a:xfrm>
              <a:off x="4904679" y="2418645"/>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28" name="Rectangle 27">
              <a:extLst>
                <a:ext uri="{FF2B5EF4-FFF2-40B4-BE49-F238E27FC236}">
                  <a16:creationId xmlns:a16="http://schemas.microsoft.com/office/drawing/2014/main" id="{E522A771-C35C-437F-91B4-285E1F1DAB12}"/>
                </a:ext>
              </a:extLst>
            </p:cNvPr>
            <p:cNvSpPr/>
            <p:nvPr/>
          </p:nvSpPr>
          <p:spPr>
            <a:xfrm>
              <a:off x="5120759" y="2557273"/>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29" name="Rectangle 28">
              <a:extLst>
                <a:ext uri="{FF2B5EF4-FFF2-40B4-BE49-F238E27FC236}">
                  <a16:creationId xmlns:a16="http://schemas.microsoft.com/office/drawing/2014/main" id="{E5317FB6-ED1D-4F6A-89B9-4A39D7A3CDCD}"/>
                </a:ext>
              </a:extLst>
            </p:cNvPr>
            <p:cNvSpPr/>
            <p:nvPr/>
          </p:nvSpPr>
          <p:spPr>
            <a:xfrm>
              <a:off x="5336838" y="2695900"/>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30" name="Rectangle 29">
              <a:extLst>
                <a:ext uri="{FF2B5EF4-FFF2-40B4-BE49-F238E27FC236}">
                  <a16:creationId xmlns:a16="http://schemas.microsoft.com/office/drawing/2014/main" id="{7214CF79-43B4-43FA-AA32-B7DAA3EF6893}"/>
                </a:ext>
              </a:extLst>
            </p:cNvPr>
            <p:cNvSpPr/>
            <p:nvPr/>
          </p:nvSpPr>
          <p:spPr>
            <a:xfrm>
              <a:off x="5552918" y="2834528"/>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grpSp>
      <p:grpSp>
        <p:nvGrpSpPr>
          <p:cNvPr id="37" name="Group 36">
            <a:extLst>
              <a:ext uri="{FF2B5EF4-FFF2-40B4-BE49-F238E27FC236}">
                <a16:creationId xmlns:a16="http://schemas.microsoft.com/office/drawing/2014/main" id="{CE1BF66D-7AD2-4E04-B10F-D3455E8B27FE}"/>
              </a:ext>
            </a:extLst>
          </p:cNvPr>
          <p:cNvGrpSpPr/>
          <p:nvPr/>
        </p:nvGrpSpPr>
        <p:grpSpPr>
          <a:xfrm>
            <a:off x="6312470" y="2118168"/>
            <a:ext cx="2336269" cy="1619753"/>
            <a:chOff x="8496000" y="2280017"/>
            <a:chExt cx="3041733" cy="1551203"/>
          </a:xfrm>
        </p:grpSpPr>
        <p:sp>
          <p:nvSpPr>
            <p:cNvPr id="32" name="Rectangle 31">
              <a:extLst>
                <a:ext uri="{FF2B5EF4-FFF2-40B4-BE49-F238E27FC236}">
                  <a16:creationId xmlns:a16="http://schemas.microsoft.com/office/drawing/2014/main" id="{4EE0A3BB-3336-4FD3-9D39-98FDA9B20521}"/>
                </a:ext>
              </a:extLst>
            </p:cNvPr>
            <p:cNvSpPr/>
            <p:nvPr/>
          </p:nvSpPr>
          <p:spPr>
            <a:xfrm>
              <a:off x="8496000" y="2280017"/>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33" name="Rectangle 32">
              <a:extLst>
                <a:ext uri="{FF2B5EF4-FFF2-40B4-BE49-F238E27FC236}">
                  <a16:creationId xmlns:a16="http://schemas.microsoft.com/office/drawing/2014/main" id="{BCE2D0EB-A0A1-4A87-B23D-A46CB72DFBA1}"/>
                </a:ext>
              </a:extLst>
            </p:cNvPr>
            <p:cNvSpPr/>
            <p:nvPr/>
          </p:nvSpPr>
          <p:spPr>
            <a:xfrm>
              <a:off x="8712079" y="2418645"/>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34" name="Rectangle 33">
              <a:extLst>
                <a:ext uri="{FF2B5EF4-FFF2-40B4-BE49-F238E27FC236}">
                  <a16:creationId xmlns:a16="http://schemas.microsoft.com/office/drawing/2014/main" id="{C0634FA6-9B85-4E00-A084-C9CC9F338033}"/>
                </a:ext>
              </a:extLst>
            </p:cNvPr>
            <p:cNvSpPr/>
            <p:nvPr/>
          </p:nvSpPr>
          <p:spPr>
            <a:xfrm>
              <a:off x="8928159" y="2557273"/>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35" name="Rectangle 34">
              <a:extLst>
                <a:ext uri="{FF2B5EF4-FFF2-40B4-BE49-F238E27FC236}">
                  <a16:creationId xmlns:a16="http://schemas.microsoft.com/office/drawing/2014/main" id="{1452C0A0-83C7-4D55-9704-BCD00304F5B3}"/>
                </a:ext>
              </a:extLst>
            </p:cNvPr>
            <p:cNvSpPr/>
            <p:nvPr/>
          </p:nvSpPr>
          <p:spPr>
            <a:xfrm>
              <a:off x="9144238" y="2695900"/>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36" name="Rectangle 35">
              <a:extLst>
                <a:ext uri="{FF2B5EF4-FFF2-40B4-BE49-F238E27FC236}">
                  <a16:creationId xmlns:a16="http://schemas.microsoft.com/office/drawing/2014/main" id="{C13C89E2-ACD1-45C4-80E3-E04B60F33E02}"/>
                </a:ext>
              </a:extLst>
            </p:cNvPr>
            <p:cNvSpPr/>
            <p:nvPr/>
          </p:nvSpPr>
          <p:spPr>
            <a:xfrm>
              <a:off x="9360318" y="2834528"/>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grpSp>
      <p:grpSp>
        <p:nvGrpSpPr>
          <p:cNvPr id="56" name="Group 55">
            <a:extLst>
              <a:ext uri="{FF2B5EF4-FFF2-40B4-BE49-F238E27FC236}">
                <a16:creationId xmlns:a16="http://schemas.microsoft.com/office/drawing/2014/main" id="{8A9D79D7-280A-4E24-A3F9-F5F4AC55C63F}"/>
              </a:ext>
            </a:extLst>
          </p:cNvPr>
          <p:cNvGrpSpPr/>
          <p:nvPr/>
        </p:nvGrpSpPr>
        <p:grpSpPr>
          <a:xfrm>
            <a:off x="272846" y="1319514"/>
            <a:ext cx="8572934" cy="226468"/>
            <a:chOff x="363795" y="1220318"/>
            <a:chExt cx="6593568" cy="370849"/>
          </a:xfrm>
        </p:grpSpPr>
        <p:sp>
          <p:nvSpPr>
            <p:cNvPr id="57" name="TextBox 56">
              <a:extLst>
                <a:ext uri="{FF2B5EF4-FFF2-40B4-BE49-F238E27FC236}">
                  <a16:creationId xmlns:a16="http://schemas.microsoft.com/office/drawing/2014/main" id="{C6DB6564-DCB0-4141-AE32-B53D890D2862}"/>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600" b="1" dirty="0">
                  <a:solidFill>
                    <a:schemeClr val="accent1"/>
                  </a:solidFill>
                  <a:latin typeface="+mj-lt"/>
                </a:rPr>
                <a:t>Lorem ipsum dolor sit amet, consectetur</a:t>
              </a:r>
              <a:endParaRPr lang="en-PH" sz="1600" b="1" dirty="0">
                <a:solidFill>
                  <a:schemeClr val="accent1"/>
                </a:solidFill>
                <a:latin typeface="+mj-lt"/>
              </a:endParaRPr>
            </a:p>
          </p:txBody>
        </p:sp>
        <p:cxnSp>
          <p:nvCxnSpPr>
            <p:cNvPr id="58" name="Straight Connector 57">
              <a:extLst>
                <a:ext uri="{FF2B5EF4-FFF2-40B4-BE49-F238E27FC236}">
                  <a16:creationId xmlns:a16="http://schemas.microsoft.com/office/drawing/2014/main" id="{6F6AAE25-2A6C-47A2-9C5C-D366C348E111}"/>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 name="ee4pContent4">
            <a:extLst>
              <a:ext uri="{FF2B5EF4-FFF2-40B4-BE49-F238E27FC236}">
                <a16:creationId xmlns:a16="http://schemas.microsoft.com/office/drawing/2014/main" id="{D10125BA-1BDC-4972-AF9E-A12E3DC188DF}"/>
              </a:ext>
            </a:extLst>
          </p:cNvPr>
          <p:cNvSpPr txBox="1"/>
          <p:nvPr/>
        </p:nvSpPr>
        <p:spPr>
          <a:xfrm>
            <a:off x="269779" y="1585922"/>
            <a:ext cx="8572933" cy="37119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Ut tempor, quam et mattis pulvinar, mauris ligula suscipit arcu, sed elementum diam leo at magna. </a:t>
            </a:r>
            <a:endParaRPr lang="en-PH" sz="1100" dirty="0">
              <a:solidFill>
                <a:schemeClr val="tx1"/>
              </a:solidFill>
              <a:latin typeface="+mn-lt"/>
            </a:endParaRPr>
          </a:p>
        </p:txBody>
      </p:sp>
    </p:spTree>
    <p:extLst>
      <p:ext uri="{BB962C8B-B14F-4D97-AF65-F5344CB8AC3E}">
        <p14:creationId xmlns:p14="http://schemas.microsoft.com/office/powerpoint/2010/main" val="2053542433"/>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00446A-CC07-426C-A4E6-2F92E096B312}"/>
              </a:ext>
            </a:extLst>
          </p:cNvPr>
          <p:cNvSpPr>
            <a:spLocks noGrp="1"/>
          </p:cNvSpPr>
          <p:nvPr>
            <p:ph type="title"/>
          </p:nvPr>
        </p:nvSpPr>
        <p:spPr>
          <a:xfrm>
            <a:off x="295153" y="102266"/>
            <a:ext cx="8576001" cy="812134"/>
          </a:xfrm>
        </p:spPr>
        <p:txBody>
          <a:bodyPr>
            <a:normAutofit/>
          </a:bodyPr>
          <a:lstStyle/>
          <a:p>
            <a:r>
              <a:rPr lang="en-US" dirty="0"/>
              <a:t>Four Screenshot Placeholders</a:t>
            </a:r>
          </a:p>
        </p:txBody>
      </p:sp>
      <p:sp>
        <p:nvSpPr>
          <p:cNvPr id="24" name="Slide Number Placeholder 23">
            <a:extLst>
              <a:ext uri="{FF2B5EF4-FFF2-40B4-BE49-F238E27FC236}">
                <a16:creationId xmlns:a16="http://schemas.microsoft.com/office/drawing/2014/main" id="{743BDE83-45A8-4CE3-9A2D-3418B1998AA3}"/>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253</a:t>
            </a:fld>
            <a:endParaRPr lang="en-PH" dirty="0"/>
          </a:p>
        </p:txBody>
      </p:sp>
      <p:grpSp>
        <p:nvGrpSpPr>
          <p:cNvPr id="39" name="Group 38">
            <a:extLst>
              <a:ext uri="{FF2B5EF4-FFF2-40B4-BE49-F238E27FC236}">
                <a16:creationId xmlns:a16="http://schemas.microsoft.com/office/drawing/2014/main" id="{80D51E47-AB7C-4A21-87DE-C94B8846096C}"/>
              </a:ext>
            </a:extLst>
          </p:cNvPr>
          <p:cNvGrpSpPr/>
          <p:nvPr/>
        </p:nvGrpSpPr>
        <p:grpSpPr>
          <a:xfrm>
            <a:off x="408906" y="2118166"/>
            <a:ext cx="1638707" cy="1619750"/>
            <a:chOff x="881200" y="2280017"/>
            <a:chExt cx="3041733" cy="1551203"/>
          </a:xfrm>
        </p:grpSpPr>
        <p:sp>
          <p:nvSpPr>
            <p:cNvPr id="9" name="Rectangle 8">
              <a:extLst>
                <a:ext uri="{FF2B5EF4-FFF2-40B4-BE49-F238E27FC236}">
                  <a16:creationId xmlns:a16="http://schemas.microsoft.com/office/drawing/2014/main" id="{4F6AA969-6BD6-4474-B515-E01D3FF9AF17}"/>
                </a:ext>
              </a:extLst>
            </p:cNvPr>
            <p:cNvSpPr/>
            <p:nvPr/>
          </p:nvSpPr>
          <p:spPr>
            <a:xfrm>
              <a:off x="881200" y="2280017"/>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10" name="Rectangle 9">
              <a:extLst>
                <a:ext uri="{FF2B5EF4-FFF2-40B4-BE49-F238E27FC236}">
                  <a16:creationId xmlns:a16="http://schemas.microsoft.com/office/drawing/2014/main" id="{7F3E7D01-4E8E-448B-B49E-5A5350F1390E}"/>
                </a:ext>
              </a:extLst>
            </p:cNvPr>
            <p:cNvSpPr/>
            <p:nvPr/>
          </p:nvSpPr>
          <p:spPr>
            <a:xfrm>
              <a:off x="1097279" y="2418645"/>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11" name="Rectangle 10">
              <a:extLst>
                <a:ext uri="{FF2B5EF4-FFF2-40B4-BE49-F238E27FC236}">
                  <a16:creationId xmlns:a16="http://schemas.microsoft.com/office/drawing/2014/main" id="{B414A28D-41CB-4B17-A5F8-9EA3C9EE4887}"/>
                </a:ext>
              </a:extLst>
            </p:cNvPr>
            <p:cNvSpPr/>
            <p:nvPr/>
          </p:nvSpPr>
          <p:spPr>
            <a:xfrm>
              <a:off x="1313359" y="2557273"/>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12" name="Rectangle 11">
              <a:extLst>
                <a:ext uri="{FF2B5EF4-FFF2-40B4-BE49-F238E27FC236}">
                  <a16:creationId xmlns:a16="http://schemas.microsoft.com/office/drawing/2014/main" id="{24D17ECD-B91C-46F2-B8C0-A74E77EC9205}"/>
                </a:ext>
              </a:extLst>
            </p:cNvPr>
            <p:cNvSpPr/>
            <p:nvPr/>
          </p:nvSpPr>
          <p:spPr>
            <a:xfrm>
              <a:off x="1529438" y="2695900"/>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13" name="Rectangle 12">
              <a:extLst>
                <a:ext uri="{FF2B5EF4-FFF2-40B4-BE49-F238E27FC236}">
                  <a16:creationId xmlns:a16="http://schemas.microsoft.com/office/drawing/2014/main" id="{8A5959D0-C7EB-41B7-9517-16D4419C83F0}"/>
                </a:ext>
              </a:extLst>
            </p:cNvPr>
            <p:cNvSpPr/>
            <p:nvPr/>
          </p:nvSpPr>
          <p:spPr>
            <a:xfrm>
              <a:off x="1745518" y="2834528"/>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grpSp>
      <p:sp>
        <p:nvSpPr>
          <p:cNvPr id="15" name="ee4pContent1">
            <a:extLst>
              <a:ext uri="{FF2B5EF4-FFF2-40B4-BE49-F238E27FC236}">
                <a16:creationId xmlns:a16="http://schemas.microsoft.com/office/drawing/2014/main" id="{1D37A67C-700F-4425-9478-44861F29B4CD}"/>
              </a:ext>
            </a:extLst>
          </p:cNvPr>
          <p:cNvSpPr txBox="1"/>
          <p:nvPr/>
        </p:nvSpPr>
        <p:spPr>
          <a:xfrm>
            <a:off x="272847" y="4065352"/>
            <a:ext cx="1910824" cy="1784705"/>
          </a:xfrm>
          <a:prstGeom prst="rect">
            <a:avLst/>
          </a:prstGeom>
          <a:solidFill>
            <a:schemeClr val="bg2"/>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50400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308" indent="-145253">
              <a:buFont typeface="Arial" panose="020B0604020202020204" pitchFamily="34" charset="0"/>
              <a:buChar char="•"/>
            </a:pPr>
            <a:r>
              <a:rPr lang="en-US" sz="900" dirty="0">
                <a:solidFill>
                  <a:schemeClr val="tx1"/>
                </a:solidFill>
                <a:latin typeface="+mn-lt"/>
              </a:rPr>
              <a:t>Nullam dolor nisl, euismod eget luctus quis, consequat et purus. </a:t>
            </a:r>
          </a:p>
          <a:p>
            <a:pPr marL="214308" indent="-145253">
              <a:buFont typeface="Arial" panose="020B0604020202020204" pitchFamily="34" charset="0"/>
              <a:buChar char="•"/>
            </a:pPr>
            <a:r>
              <a:rPr lang="en-US" sz="900" dirty="0">
                <a:solidFill>
                  <a:schemeClr val="tx1"/>
                </a:solidFill>
                <a:latin typeface="+mn-lt"/>
              </a:rPr>
              <a:t>Nullam dolor nisl, euismod eget luctus quis, consequat et purus.</a:t>
            </a:r>
          </a:p>
          <a:p>
            <a:pPr marL="214308" indent="-145253">
              <a:buFont typeface="Arial" panose="020B0604020202020204" pitchFamily="34" charset="0"/>
              <a:buChar char="•"/>
            </a:pPr>
            <a:r>
              <a:rPr lang="en-US" sz="900" dirty="0">
                <a:solidFill>
                  <a:schemeClr val="tx1"/>
                </a:solidFill>
                <a:latin typeface="+mn-lt"/>
              </a:rPr>
              <a:t>Nullam dolor nisl, euismod eget luctus quis, consequat et purus.  </a:t>
            </a:r>
            <a:endParaRPr lang="en-PH" sz="900" dirty="0">
              <a:solidFill>
                <a:schemeClr val="tx1"/>
              </a:solidFill>
              <a:latin typeface="+mn-lt"/>
            </a:endParaRPr>
          </a:p>
        </p:txBody>
      </p:sp>
      <p:sp>
        <p:nvSpPr>
          <p:cNvPr id="18" name="Pentagon 33">
            <a:extLst>
              <a:ext uri="{FF2B5EF4-FFF2-40B4-BE49-F238E27FC236}">
                <a16:creationId xmlns:a16="http://schemas.microsoft.com/office/drawing/2014/main" id="{E6914ED0-C552-460E-8105-D8E98FEE1B86}"/>
              </a:ext>
            </a:extLst>
          </p:cNvPr>
          <p:cNvSpPr/>
          <p:nvPr/>
        </p:nvSpPr>
        <p:spPr bwMode="auto">
          <a:xfrm>
            <a:off x="272847" y="4065353"/>
            <a:ext cx="1649229" cy="361477"/>
          </a:xfrm>
          <a:custGeom>
            <a:avLst/>
            <a:gdLst>
              <a:gd name="connsiteX0" fmla="*/ 0 w 4911725"/>
              <a:gd name="connsiteY0" fmla="*/ 0 h 508000"/>
              <a:gd name="connsiteX1" fmla="*/ 4737989 w 4911725"/>
              <a:gd name="connsiteY1" fmla="*/ 0 h 508000"/>
              <a:gd name="connsiteX2" fmla="*/ 4911725 w 4911725"/>
              <a:gd name="connsiteY2" fmla="*/ 254000 h 508000"/>
              <a:gd name="connsiteX3" fmla="*/ 4737989 w 4911725"/>
              <a:gd name="connsiteY3" fmla="*/ 508000 h 508000"/>
              <a:gd name="connsiteX4" fmla="*/ 0 w 4911725"/>
              <a:gd name="connsiteY4" fmla="*/ 508000 h 508000"/>
              <a:gd name="connsiteX5" fmla="*/ 0 w 4911725"/>
              <a:gd name="connsiteY5" fmla="*/ 0 h 508000"/>
              <a:gd name="connsiteX0" fmla="*/ 0 w 4737989"/>
              <a:gd name="connsiteY0" fmla="*/ 0 h 508000"/>
              <a:gd name="connsiteX1" fmla="*/ 4737989 w 4737989"/>
              <a:gd name="connsiteY1" fmla="*/ 0 h 508000"/>
              <a:gd name="connsiteX2" fmla="*/ 4737989 w 4737989"/>
              <a:gd name="connsiteY2" fmla="*/ 508000 h 508000"/>
              <a:gd name="connsiteX3" fmla="*/ 0 w 4737989"/>
              <a:gd name="connsiteY3" fmla="*/ 508000 h 508000"/>
              <a:gd name="connsiteX4" fmla="*/ 0 w 4737989"/>
              <a:gd name="connsiteY4" fmla="*/ 0 h 508000"/>
              <a:gd name="connsiteX0" fmla="*/ 0 w 4737989"/>
              <a:gd name="connsiteY0" fmla="*/ 0 h 508000"/>
              <a:gd name="connsiteX1" fmla="*/ 4737989 w 4737989"/>
              <a:gd name="connsiteY1" fmla="*/ 0 h 508000"/>
              <a:gd name="connsiteX2" fmla="*/ 4509389 w 4737989"/>
              <a:gd name="connsiteY2" fmla="*/ 508000 h 508000"/>
              <a:gd name="connsiteX3" fmla="*/ 0 w 4737989"/>
              <a:gd name="connsiteY3" fmla="*/ 508000 h 508000"/>
              <a:gd name="connsiteX4" fmla="*/ 0 w 4737989"/>
              <a:gd name="connsiteY4" fmla="*/ 0 h 5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89" h="508000">
                <a:moveTo>
                  <a:pt x="0" y="0"/>
                </a:moveTo>
                <a:lnTo>
                  <a:pt x="4737989" y="0"/>
                </a:lnTo>
                <a:lnTo>
                  <a:pt x="4509389" y="508000"/>
                </a:lnTo>
                <a:lnTo>
                  <a:pt x="0" y="508000"/>
                </a:lnTo>
                <a:lnTo>
                  <a:pt x="0" y="0"/>
                </a:lnTo>
                <a:close/>
              </a:path>
            </a:pathLst>
          </a:custGeom>
          <a:solidFill>
            <a:schemeClr val="tx2"/>
          </a:solidFill>
          <a:ln w="9525" cap="flat" cmpd="sng" algn="ctr">
            <a:solidFill>
              <a:schemeClr val="tx2"/>
            </a:solidFill>
            <a:prstDash val="solid"/>
            <a:round/>
            <a:headEnd type="none" w="med" len="med"/>
            <a:tailEnd type="none" w="med" len="med"/>
          </a:ln>
        </p:spPr>
        <p:txBody>
          <a:bodyPr vert="horz" wrap="square" lIns="68580" tIns="34290" rIns="68580" bIns="34290" numCol="1" rtlCol="0" anchor="ctr" anchorCtr="0" compatLnSpc="1">
            <a:prstTxWarp prst="textNoShape">
              <a:avLst/>
            </a:prstTxWarp>
          </a:bodyPr>
          <a:lstStyle/>
          <a:p>
            <a:r>
              <a:rPr lang="en-US" sz="1125" dirty="0">
                <a:solidFill>
                  <a:schemeClr val="bg1"/>
                </a:solidFill>
                <a:latin typeface="+mj-lt"/>
              </a:rPr>
              <a:t>Lorem ipsum dolor </a:t>
            </a:r>
          </a:p>
        </p:txBody>
      </p:sp>
      <p:sp>
        <p:nvSpPr>
          <p:cNvPr id="23" name="Right Triangle 22">
            <a:extLst>
              <a:ext uri="{FF2B5EF4-FFF2-40B4-BE49-F238E27FC236}">
                <a16:creationId xmlns:a16="http://schemas.microsoft.com/office/drawing/2014/main" id="{310668B3-30EC-449C-8083-0C23E1BDEBE0}"/>
              </a:ext>
            </a:extLst>
          </p:cNvPr>
          <p:cNvSpPr/>
          <p:nvPr/>
        </p:nvSpPr>
        <p:spPr>
          <a:xfrm flipH="1">
            <a:off x="2058151" y="5673511"/>
            <a:ext cx="125520" cy="176546"/>
          </a:xfrm>
          <a:prstGeom prst="rtTriangle">
            <a:avLst/>
          </a:prstGeom>
          <a:solidFill>
            <a:schemeClr val="tx2"/>
          </a:solidFill>
          <a:ln>
            <a:solidFill>
              <a:schemeClr val="tx2"/>
            </a:solidFill>
          </a:ln>
        </p:spPr>
        <p:txBody>
          <a:bodyPr vert="horz" wrap="square" lIns="68580" tIns="34290" rIns="68580" bIns="34290" numCol="1" rtlCol="0" anchor="ctr" anchorCtr="0" compatLnSpc="1">
            <a:prstTxWarp prst="textNoShape">
              <a:avLst/>
            </a:prstTxWarp>
          </a:bodyPr>
          <a:lstStyle/>
          <a:p>
            <a:pPr algn="ctr"/>
            <a:endParaRPr lang="en-US" sz="1200" dirty="0">
              <a:solidFill>
                <a:schemeClr val="bg1"/>
              </a:solidFill>
            </a:endParaRPr>
          </a:p>
        </p:txBody>
      </p:sp>
      <p:sp>
        <p:nvSpPr>
          <p:cNvPr id="16" name="ee4pContent2">
            <a:extLst>
              <a:ext uri="{FF2B5EF4-FFF2-40B4-BE49-F238E27FC236}">
                <a16:creationId xmlns:a16="http://schemas.microsoft.com/office/drawing/2014/main" id="{E042C041-5DE3-47C1-9CC0-62B292FE86AF}"/>
              </a:ext>
            </a:extLst>
          </p:cNvPr>
          <p:cNvSpPr txBox="1"/>
          <p:nvPr/>
        </p:nvSpPr>
        <p:spPr>
          <a:xfrm>
            <a:off x="2494574" y="4065355"/>
            <a:ext cx="1910824" cy="1784705"/>
          </a:xfrm>
          <a:prstGeom prst="rect">
            <a:avLst/>
          </a:prstGeom>
          <a:solidFill>
            <a:schemeClr val="bg2"/>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504000" rIns="0" bIns="0" rtlCol="0" anchor="t" anchorCtr="0">
            <a:normAutofit/>
          </a:bodyPr>
          <a:lstStyle>
            <a:defPPr>
              <a:defRPr lang="en-US"/>
            </a:defPPr>
            <a:lvl1pPr marL="285750" indent="-193675">
              <a:buSzPct val="100000"/>
              <a:buFont typeface="Arial" panose="020B0604020202020204" pitchFamily="34" charset="0"/>
              <a:buChar char="•"/>
              <a:defRPr sz="16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308" indent="-145253"/>
            <a:r>
              <a:rPr lang="en-US" sz="900" dirty="0">
                <a:solidFill>
                  <a:schemeClr val="tx1"/>
                </a:solidFill>
                <a:latin typeface="+mn-lt"/>
              </a:rPr>
              <a:t>Nullam dolor nisl, euismod eget luctus quis, consequat et purus. </a:t>
            </a:r>
          </a:p>
          <a:p>
            <a:pPr marL="214308" indent="-145253"/>
            <a:r>
              <a:rPr lang="en-US" sz="900" dirty="0">
                <a:solidFill>
                  <a:schemeClr val="tx1"/>
                </a:solidFill>
                <a:latin typeface="+mn-lt"/>
              </a:rPr>
              <a:t>Nullam dolor nisl, euismod eget luctus quis, consequat et purus.</a:t>
            </a:r>
          </a:p>
          <a:p>
            <a:pPr marL="214308" indent="-145253"/>
            <a:r>
              <a:rPr lang="en-US" sz="900" dirty="0">
                <a:solidFill>
                  <a:schemeClr val="tx1"/>
                </a:solidFill>
                <a:latin typeface="+mn-lt"/>
              </a:rPr>
              <a:t>Nullam dolor nisl, euismod eget luctus quis, consequat et purus.  </a:t>
            </a:r>
            <a:endParaRPr lang="en-PH" sz="900" dirty="0">
              <a:solidFill>
                <a:schemeClr val="tx1"/>
              </a:solidFill>
              <a:latin typeface="+mn-lt"/>
            </a:endParaRPr>
          </a:p>
        </p:txBody>
      </p:sp>
      <p:sp>
        <p:nvSpPr>
          <p:cNvPr id="19" name="Pentagon 33">
            <a:extLst>
              <a:ext uri="{FF2B5EF4-FFF2-40B4-BE49-F238E27FC236}">
                <a16:creationId xmlns:a16="http://schemas.microsoft.com/office/drawing/2014/main" id="{2216987B-5F53-432A-8EE2-FDF7FF293D45}"/>
              </a:ext>
            </a:extLst>
          </p:cNvPr>
          <p:cNvSpPr/>
          <p:nvPr/>
        </p:nvSpPr>
        <p:spPr bwMode="auto">
          <a:xfrm>
            <a:off x="2494574" y="4065356"/>
            <a:ext cx="1649229" cy="361477"/>
          </a:xfrm>
          <a:custGeom>
            <a:avLst/>
            <a:gdLst>
              <a:gd name="connsiteX0" fmla="*/ 0 w 4911725"/>
              <a:gd name="connsiteY0" fmla="*/ 0 h 508000"/>
              <a:gd name="connsiteX1" fmla="*/ 4737989 w 4911725"/>
              <a:gd name="connsiteY1" fmla="*/ 0 h 508000"/>
              <a:gd name="connsiteX2" fmla="*/ 4911725 w 4911725"/>
              <a:gd name="connsiteY2" fmla="*/ 254000 h 508000"/>
              <a:gd name="connsiteX3" fmla="*/ 4737989 w 4911725"/>
              <a:gd name="connsiteY3" fmla="*/ 508000 h 508000"/>
              <a:gd name="connsiteX4" fmla="*/ 0 w 4911725"/>
              <a:gd name="connsiteY4" fmla="*/ 508000 h 508000"/>
              <a:gd name="connsiteX5" fmla="*/ 0 w 4911725"/>
              <a:gd name="connsiteY5" fmla="*/ 0 h 508000"/>
              <a:gd name="connsiteX0" fmla="*/ 0 w 4737989"/>
              <a:gd name="connsiteY0" fmla="*/ 0 h 508000"/>
              <a:gd name="connsiteX1" fmla="*/ 4737989 w 4737989"/>
              <a:gd name="connsiteY1" fmla="*/ 0 h 508000"/>
              <a:gd name="connsiteX2" fmla="*/ 4737989 w 4737989"/>
              <a:gd name="connsiteY2" fmla="*/ 508000 h 508000"/>
              <a:gd name="connsiteX3" fmla="*/ 0 w 4737989"/>
              <a:gd name="connsiteY3" fmla="*/ 508000 h 508000"/>
              <a:gd name="connsiteX4" fmla="*/ 0 w 4737989"/>
              <a:gd name="connsiteY4" fmla="*/ 0 h 508000"/>
              <a:gd name="connsiteX0" fmla="*/ 0 w 4737989"/>
              <a:gd name="connsiteY0" fmla="*/ 0 h 508000"/>
              <a:gd name="connsiteX1" fmla="*/ 4737989 w 4737989"/>
              <a:gd name="connsiteY1" fmla="*/ 0 h 508000"/>
              <a:gd name="connsiteX2" fmla="*/ 4509389 w 4737989"/>
              <a:gd name="connsiteY2" fmla="*/ 508000 h 508000"/>
              <a:gd name="connsiteX3" fmla="*/ 0 w 4737989"/>
              <a:gd name="connsiteY3" fmla="*/ 508000 h 508000"/>
              <a:gd name="connsiteX4" fmla="*/ 0 w 4737989"/>
              <a:gd name="connsiteY4" fmla="*/ 0 h 5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89" h="508000">
                <a:moveTo>
                  <a:pt x="0" y="0"/>
                </a:moveTo>
                <a:lnTo>
                  <a:pt x="4737989" y="0"/>
                </a:lnTo>
                <a:lnTo>
                  <a:pt x="4509389" y="508000"/>
                </a:lnTo>
                <a:lnTo>
                  <a:pt x="0" y="508000"/>
                </a:lnTo>
                <a:lnTo>
                  <a:pt x="0" y="0"/>
                </a:lnTo>
                <a:close/>
              </a:path>
            </a:pathLst>
          </a:custGeom>
          <a:solidFill>
            <a:schemeClr val="tx2"/>
          </a:solidFill>
          <a:ln w="9525" cap="flat" cmpd="sng" algn="ctr">
            <a:solidFill>
              <a:schemeClr val="tx2"/>
            </a:solidFill>
            <a:prstDash val="solid"/>
            <a:round/>
            <a:headEnd type="none" w="med" len="med"/>
            <a:tailEnd type="none" w="med" len="med"/>
          </a:ln>
        </p:spPr>
        <p:txBody>
          <a:bodyPr vert="horz" wrap="square" lIns="68580" tIns="34290" rIns="68580" bIns="34290" numCol="1" rtlCol="0" anchor="ctr" anchorCtr="0" compatLnSpc="1">
            <a:prstTxWarp prst="textNoShape">
              <a:avLst/>
            </a:prstTxWarp>
          </a:bodyPr>
          <a:lstStyle/>
          <a:p>
            <a:r>
              <a:rPr lang="en-US" sz="1125" dirty="0">
                <a:solidFill>
                  <a:schemeClr val="bg1"/>
                </a:solidFill>
                <a:latin typeface="+mj-lt"/>
              </a:rPr>
              <a:t>Lorem ipsum dolor </a:t>
            </a:r>
          </a:p>
        </p:txBody>
      </p:sp>
      <p:sp>
        <p:nvSpPr>
          <p:cNvPr id="22" name="Right Triangle 21">
            <a:extLst>
              <a:ext uri="{FF2B5EF4-FFF2-40B4-BE49-F238E27FC236}">
                <a16:creationId xmlns:a16="http://schemas.microsoft.com/office/drawing/2014/main" id="{8160EB96-84C9-47EA-8C56-B2E1AB652854}"/>
              </a:ext>
            </a:extLst>
          </p:cNvPr>
          <p:cNvSpPr/>
          <p:nvPr/>
        </p:nvSpPr>
        <p:spPr>
          <a:xfrm flipH="1">
            <a:off x="4279878" y="5673514"/>
            <a:ext cx="125520" cy="176546"/>
          </a:xfrm>
          <a:prstGeom prst="rtTriangle">
            <a:avLst/>
          </a:prstGeom>
          <a:solidFill>
            <a:schemeClr val="tx2"/>
          </a:solidFill>
          <a:ln>
            <a:solidFill>
              <a:schemeClr val="tx2"/>
            </a:solidFill>
          </a:ln>
        </p:spPr>
        <p:txBody>
          <a:bodyPr vert="horz" wrap="square" lIns="68580" tIns="34290" rIns="68580" bIns="34290" numCol="1" rtlCol="0" anchor="ctr" anchorCtr="0" compatLnSpc="1">
            <a:prstTxWarp prst="textNoShape">
              <a:avLst/>
            </a:prstTxWarp>
          </a:bodyPr>
          <a:lstStyle/>
          <a:p>
            <a:pPr algn="ctr"/>
            <a:endParaRPr lang="en-US" sz="1200" dirty="0">
              <a:solidFill>
                <a:schemeClr val="bg1"/>
              </a:solidFill>
            </a:endParaRPr>
          </a:p>
        </p:txBody>
      </p:sp>
      <p:grpSp>
        <p:nvGrpSpPr>
          <p:cNvPr id="38" name="Group 37">
            <a:extLst>
              <a:ext uri="{FF2B5EF4-FFF2-40B4-BE49-F238E27FC236}">
                <a16:creationId xmlns:a16="http://schemas.microsoft.com/office/drawing/2014/main" id="{87476AB2-C1EE-4D26-B793-5FD0EF6D4FF5}"/>
              </a:ext>
            </a:extLst>
          </p:cNvPr>
          <p:cNvGrpSpPr/>
          <p:nvPr/>
        </p:nvGrpSpPr>
        <p:grpSpPr>
          <a:xfrm>
            <a:off x="2630633" y="2118169"/>
            <a:ext cx="1638707" cy="1619750"/>
            <a:chOff x="4688600" y="2280017"/>
            <a:chExt cx="3041733" cy="1551203"/>
          </a:xfrm>
        </p:grpSpPr>
        <p:sp>
          <p:nvSpPr>
            <p:cNvPr id="26" name="Rectangle 25">
              <a:extLst>
                <a:ext uri="{FF2B5EF4-FFF2-40B4-BE49-F238E27FC236}">
                  <a16:creationId xmlns:a16="http://schemas.microsoft.com/office/drawing/2014/main" id="{78B35D9C-46D5-4A6D-BE80-531BF3427D2D}"/>
                </a:ext>
              </a:extLst>
            </p:cNvPr>
            <p:cNvSpPr/>
            <p:nvPr/>
          </p:nvSpPr>
          <p:spPr>
            <a:xfrm>
              <a:off x="4688600" y="2280017"/>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27" name="Rectangle 26">
              <a:extLst>
                <a:ext uri="{FF2B5EF4-FFF2-40B4-BE49-F238E27FC236}">
                  <a16:creationId xmlns:a16="http://schemas.microsoft.com/office/drawing/2014/main" id="{407170C7-6DFF-42AB-B77F-2F1E209FCC2D}"/>
                </a:ext>
              </a:extLst>
            </p:cNvPr>
            <p:cNvSpPr/>
            <p:nvPr/>
          </p:nvSpPr>
          <p:spPr>
            <a:xfrm>
              <a:off x="4904679" y="2418645"/>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28" name="Rectangle 27">
              <a:extLst>
                <a:ext uri="{FF2B5EF4-FFF2-40B4-BE49-F238E27FC236}">
                  <a16:creationId xmlns:a16="http://schemas.microsoft.com/office/drawing/2014/main" id="{E522A771-C35C-437F-91B4-285E1F1DAB12}"/>
                </a:ext>
              </a:extLst>
            </p:cNvPr>
            <p:cNvSpPr/>
            <p:nvPr/>
          </p:nvSpPr>
          <p:spPr>
            <a:xfrm>
              <a:off x="5120759" y="2557273"/>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29" name="Rectangle 28">
              <a:extLst>
                <a:ext uri="{FF2B5EF4-FFF2-40B4-BE49-F238E27FC236}">
                  <a16:creationId xmlns:a16="http://schemas.microsoft.com/office/drawing/2014/main" id="{E5317FB6-ED1D-4F6A-89B9-4A39D7A3CDCD}"/>
                </a:ext>
              </a:extLst>
            </p:cNvPr>
            <p:cNvSpPr/>
            <p:nvPr/>
          </p:nvSpPr>
          <p:spPr>
            <a:xfrm>
              <a:off x="5336838" y="2695900"/>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30" name="Rectangle 29">
              <a:extLst>
                <a:ext uri="{FF2B5EF4-FFF2-40B4-BE49-F238E27FC236}">
                  <a16:creationId xmlns:a16="http://schemas.microsoft.com/office/drawing/2014/main" id="{7214CF79-43B4-43FA-AA32-B7DAA3EF6893}"/>
                </a:ext>
              </a:extLst>
            </p:cNvPr>
            <p:cNvSpPr/>
            <p:nvPr/>
          </p:nvSpPr>
          <p:spPr>
            <a:xfrm>
              <a:off x="5552918" y="2834528"/>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grpSp>
      <p:sp>
        <p:nvSpPr>
          <p:cNvPr id="17" name="ee4pContent3">
            <a:extLst>
              <a:ext uri="{FF2B5EF4-FFF2-40B4-BE49-F238E27FC236}">
                <a16:creationId xmlns:a16="http://schemas.microsoft.com/office/drawing/2014/main" id="{84C25629-B985-4047-BB6F-40A5E2F38231}"/>
              </a:ext>
            </a:extLst>
          </p:cNvPr>
          <p:cNvSpPr txBox="1"/>
          <p:nvPr/>
        </p:nvSpPr>
        <p:spPr>
          <a:xfrm>
            <a:off x="4716299" y="4065355"/>
            <a:ext cx="1910824" cy="1784705"/>
          </a:xfrm>
          <a:prstGeom prst="rect">
            <a:avLst/>
          </a:prstGeom>
          <a:solidFill>
            <a:schemeClr val="bg2"/>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504000" rIns="0" bIns="0" rtlCol="0" anchor="t" anchorCtr="0">
            <a:normAutofit/>
          </a:bodyPr>
          <a:lstStyle>
            <a:defPPr>
              <a:defRPr lang="en-US"/>
            </a:defPPr>
            <a:lvl1pPr marL="285750" indent="-193675">
              <a:buSzPct val="100000"/>
              <a:buFont typeface="Arial" panose="020B0604020202020204" pitchFamily="34" charset="0"/>
              <a:buChar char="•"/>
              <a:defRPr sz="16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308" indent="-145253"/>
            <a:r>
              <a:rPr lang="en-US" sz="900" dirty="0">
                <a:solidFill>
                  <a:schemeClr val="tx1"/>
                </a:solidFill>
                <a:latin typeface="+mn-lt"/>
              </a:rPr>
              <a:t>Nullam dolor nisl, euismod eget luctus quis, consequat et purus. </a:t>
            </a:r>
          </a:p>
          <a:p>
            <a:pPr marL="214308" indent="-145253"/>
            <a:r>
              <a:rPr lang="en-US" sz="900" dirty="0">
                <a:solidFill>
                  <a:schemeClr val="tx1"/>
                </a:solidFill>
                <a:latin typeface="+mn-lt"/>
              </a:rPr>
              <a:t>Nullam dolor nisl, euismod eget luctus quis, consequat et purus.</a:t>
            </a:r>
          </a:p>
          <a:p>
            <a:pPr marL="214308" indent="-145253"/>
            <a:r>
              <a:rPr lang="en-US" sz="900" dirty="0">
                <a:solidFill>
                  <a:schemeClr val="tx1"/>
                </a:solidFill>
                <a:latin typeface="+mn-lt"/>
              </a:rPr>
              <a:t>Nullam dolor nisl, euismod eget luctus quis, consequat et purus.  </a:t>
            </a:r>
            <a:endParaRPr lang="en-PH" sz="900" dirty="0">
              <a:solidFill>
                <a:schemeClr val="tx1"/>
              </a:solidFill>
              <a:latin typeface="+mn-lt"/>
            </a:endParaRPr>
          </a:p>
        </p:txBody>
      </p:sp>
      <p:sp>
        <p:nvSpPr>
          <p:cNvPr id="20" name="Pentagon 33">
            <a:extLst>
              <a:ext uri="{FF2B5EF4-FFF2-40B4-BE49-F238E27FC236}">
                <a16:creationId xmlns:a16="http://schemas.microsoft.com/office/drawing/2014/main" id="{BFDF4F00-F669-458B-A5BB-DFE59415606B}"/>
              </a:ext>
            </a:extLst>
          </p:cNvPr>
          <p:cNvSpPr/>
          <p:nvPr/>
        </p:nvSpPr>
        <p:spPr bwMode="auto">
          <a:xfrm>
            <a:off x="4716299" y="4065356"/>
            <a:ext cx="1649229" cy="361477"/>
          </a:xfrm>
          <a:custGeom>
            <a:avLst/>
            <a:gdLst>
              <a:gd name="connsiteX0" fmla="*/ 0 w 4911725"/>
              <a:gd name="connsiteY0" fmla="*/ 0 h 508000"/>
              <a:gd name="connsiteX1" fmla="*/ 4737989 w 4911725"/>
              <a:gd name="connsiteY1" fmla="*/ 0 h 508000"/>
              <a:gd name="connsiteX2" fmla="*/ 4911725 w 4911725"/>
              <a:gd name="connsiteY2" fmla="*/ 254000 h 508000"/>
              <a:gd name="connsiteX3" fmla="*/ 4737989 w 4911725"/>
              <a:gd name="connsiteY3" fmla="*/ 508000 h 508000"/>
              <a:gd name="connsiteX4" fmla="*/ 0 w 4911725"/>
              <a:gd name="connsiteY4" fmla="*/ 508000 h 508000"/>
              <a:gd name="connsiteX5" fmla="*/ 0 w 4911725"/>
              <a:gd name="connsiteY5" fmla="*/ 0 h 508000"/>
              <a:gd name="connsiteX0" fmla="*/ 0 w 4737989"/>
              <a:gd name="connsiteY0" fmla="*/ 0 h 508000"/>
              <a:gd name="connsiteX1" fmla="*/ 4737989 w 4737989"/>
              <a:gd name="connsiteY1" fmla="*/ 0 h 508000"/>
              <a:gd name="connsiteX2" fmla="*/ 4737989 w 4737989"/>
              <a:gd name="connsiteY2" fmla="*/ 508000 h 508000"/>
              <a:gd name="connsiteX3" fmla="*/ 0 w 4737989"/>
              <a:gd name="connsiteY3" fmla="*/ 508000 h 508000"/>
              <a:gd name="connsiteX4" fmla="*/ 0 w 4737989"/>
              <a:gd name="connsiteY4" fmla="*/ 0 h 508000"/>
              <a:gd name="connsiteX0" fmla="*/ 0 w 4737989"/>
              <a:gd name="connsiteY0" fmla="*/ 0 h 508000"/>
              <a:gd name="connsiteX1" fmla="*/ 4737989 w 4737989"/>
              <a:gd name="connsiteY1" fmla="*/ 0 h 508000"/>
              <a:gd name="connsiteX2" fmla="*/ 4509389 w 4737989"/>
              <a:gd name="connsiteY2" fmla="*/ 508000 h 508000"/>
              <a:gd name="connsiteX3" fmla="*/ 0 w 4737989"/>
              <a:gd name="connsiteY3" fmla="*/ 508000 h 508000"/>
              <a:gd name="connsiteX4" fmla="*/ 0 w 4737989"/>
              <a:gd name="connsiteY4" fmla="*/ 0 h 5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89" h="508000">
                <a:moveTo>
                  <a:pt x="0" y="0"/>
                </a:moveTo>
                <a:lnTo>
                  <a:pt x="4737989" y="0"/>
                </a:lnTo>
                <a:lnTo>
                  <a:pt x="4509389" y="508000"/>
                </a:lnTo>
                <a:lnTo>
                  <a:pt x="0" y="508000"/>
                </a:lnTo>
                <a:lnTo>
                  <a:pt x="0" y="0"/>
                </a:lnTo>
                <a:close/>
              </a:path>
            </a:pathLst>
          </a:custGeom>
          <a:solidFill>
            <a:schemeClr val="tx2"/>
          </a:solidFill>
          <a:ln w="9525" cap="flat" cmpd="sng" algn="ctr">
            <a:solidFill>
              <a:schemeClr val="tx2"/>
            </a:solidFill>
            <a:prstDash val="solid"/>
            <a:round/>
            <a:headEnd type="none" w="med" len="med"/>
            <a:tailEnd type="none" w="med" len="med"/>
          </a:ln>
        </p:spPr>
        <p:txBody>
          <a:bodyPr vert="horz" wrap="square" lIns="68580" tIns="34290" rIns="68580" bIns="34290" numCol="1" rtlCol="0" anchor="ctr" anchorCtr="0" compatLnSpc="1">
            <a:prstTxWarp prst="textNoShape">
              <a:avLst/>
            </a:prstTxWarp>
          </a:bodyPr>
          <a:lstStyle/>
          <a:p>
            <a:r>
              <a:rPr lang="en-US" sz="1125" dirty="0">
                <a:solidFill>
                  <a:schemeClr val="bg1"/>
                </a:solidFill>
                <a:latin typeface="+mj-lt"/>
              </a:rPr>
              <a:t>Lorem ipsum dolor </a:t>
            </a:r>
          </a:p>
        </p:txBody>
      </p:sp>
      <p:sp>
        <p:nvSpPr>
          <p:cNvPr id="21" name="Right Triangle 20">
            <a:extLst>
              <a:ext uri="{FF2B5EF4-FFF2-40B4-BE49-F238E27FC236}">
                <a16:creationId xmlns:a16="http://schemas.microsoft.com/office/drawing/2014/main" id="{EBBDCE32-5C06-40C9-B346-7FAE88FC7E75}"/>
              </a:ext>
            </a:extLst>
          </p:cNvPr>
          <p:cNvSpPr/>
          <p:nvPr/>
        </p:nvSpPr>
        <p:spPr>
          <a:xfrm flipH="1">
            <a:off x="6501603" y="5673514"/>
            <a:ext cx="125520" cy="176546"/>
          </a:xfrm>
          <a:prstGeom prst="rtTriangle">
            <a:avLst/>
          </a:prstGeom>
          <a:solidFill>
            <a:schemeClr val="tx2"/>
          </a:solidFill>
          <a:ln>
            <a:solidFill>
              <a:schemeClr val="tx2"/>
            </a:solidFill>
          </a:ln>
        </p:spPr>
        <p:txBody>
          <a:bodyPr vert="horz" wrap="square" lIns="68580" tIns="34290" rIns="68580" bIns="34290" numCol="1" rtlCol="0" anchor="ctr" anchorCtr="0" compatLnSpc="1">
            <a:prstTxWarp prst="textNoShape">
              <a:avLst/>
            </a:prstTxWarp>
          </a:bodyPr>
          <a:lstStyle/>
          <a:p>
            <a:pPr algn="ctr"/>
            <a:endParaRPr lang="en-US" sz="1200" dirty="0">
              <a:solidFill>
                <a:schemeClr val="bg1"/>
              </a:solidFill>
            </a:endParaRPr>
          </a:p>
        </p:txBody>
      </p:sp>
      <p:grpSp>
        <p:nvGrpSpPr>
          <p:cNvPr id="37" name="Group 36">
            <a:extLst>
              <a:ext uri="{FF2B5EF4-FFF2-40B4-BE49-F238E27FC236}">
                <a16:creationId xmlns:a16="http://schemas.microsoft.com/office/drawing/2014/main" id="{CE1BF66D-7AD2-4E04-B10F-D3455E8B27FE}"/>
              </a:ext>
            </a:extLst>
          </p:cNvPr>
          <p:cNvGrpSpPr/>
          <p:nvPr/>
        </p:nvGrpSpPr>
        <p:grpSpPr>
          <a:xfrm>
            <a:off x="4852358" y="2118169"/>
            <a:ext cx="1638707" cy="1619750"/>
            <a:chOff x="8496000" y="2280017"/>
            <a:chExt cx="3041733" cy="1551203"/>
          </a:xfrm>
        </p:grpSpPr>
        <p:sp>
          <p:nvSpPr>
            <p:cNvPr id="32" name="Rectangle 31">
              <a:extLst>
                <a:ext uri="{FF2B5EF4-FFF2-40B4-BE49-F238E27FC236}">
                  <a16:creationId xmlns:a16="http://schemas.microsoft.com/office/drawing/2014/main" id="{4EE0A3BB-3336-4FD3-9D39-98FDA9B20521}"/>
                </a:ext>
              </a:extLst>
            </p:cNvPr>
            <p:cNvSpPr/>
            <p:nvPr/>
          </p:nvSpPr>
          <p:spPr>
            <a:xfrm>
              <a:off x="8496000" y="2280017"/>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33" name="Rectangle 32">
              <a:extLst>
                <a:ext uri="{FF2B5EF4-FFF2-40B4-BE49-F238E27FC236}">
                  <a16:creationId xmlns:a16="http://schemas.microsoft.com/office/drawing/2014/main" id="{BCE2D0EB-A0A1-4A87-B23D-A46CB72DFBA1}"/>
                </a:ext>
              </a:extLst>
            </p:cNvPr>
            <p:cNvSpPr/>
            <p:nvPr/>
          </p:nvSpPr>
          <p:spPr>
            <a:xfrm>
              <a:off x="8712079" y="2418645"/>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34" name="Rectangle 33">
              <a:extLst>
                <a:ext uri="{FF2B5EF4-FFF2-40B4-BE49-F238E27FC236}">
                  <a16:creationId xmlns:a16="http://schemas.microsoft.com/office/drawing/2014/main" id="{C0634FA6-9B85-4E00-A084-C9CC9F338033}"/>
                </a:ext>
              </a:extLst>
            </p:cNvPr>
            <p:cNvSpPr/>
            <p:nvPr/>
          </p:nvSpPr>
          <p:spPr>
            <a:xfrm>
              <a:off x="8928159" y="2557273"/>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35" name="Rectangle 34">
              <a:extLst>
                <a:ext uri="{FF2B5EF4-FFF2-40B4-BE49-F238E27FC236}">
                  <a16:creationId xmlns:a16="http://schemas.microsoft.com/office/drawing/2014/main" id="{1452C0A0-83C7-4D55-9704-BCD00304F5B3}"/>
                </a:ext>
              </a:extLst>
            </p:cNvPr>
            <p:cNvSpPr/>
            <p:nvPr/>
          </p:nvSpPr>
          <p:spPr>
            <a:xfrm>
              <a:off x="9144238" y="2695900"/>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36" name="Rectangle 35">
              <a:extLst>
                <a:ext uri="{FF2B5EF4-FFF2-40B4-BE49-F238E27FC236}">
                  <a16:creationId xmlns:a16="http://schemas.microsoft.com/office/drawing/2014/main" id="{C13C89E2-ACD1-45C4-80E3-E04B60F33E02}"/>
                </a:ext>
              </a:extLst>
            </p:cNvPr>
            <p:cNvSpPr/>
            <p:nvPr/>
          </p:nvSpPr>
          <p:spPr>
            <a:xfrm>
              <a:off x="9360318" y="2834528"/>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grpSp>
      <p:sp>
        <p:nvSpPr>
          <p:cNvPr id="40" name="ee4pContent3">
            <a:extLst>
              <a:ext uri="{FF2B5EF4-FFF2-40B4-BE49-F238E27FC236}">
                <a16:creationId xmlns:a16="http://schemas.microsoft.com/office/drawing/2014/main" id="{848F283A-3B36-49D9-A768-EB1DA75285F0}"/>
              </a:ext>
            </a:extLst>
          </p:cNvPr>
          <p:cNvSpPr txBox="1"/>
          <p:nvPr/>
        </p:nvSpPr>
        <p:spPr>
          <a:xfrm>
            <a:off x="6938025" y="4065355"/>
            <a:ext cx="1910824" cy="1784705"/>
          </a:xfrm>
          <a:prstGeom prst="rect">
            <a:avLst/>
          </a:prstGeom>
          <a:solidFill>
            <a:schemeClr val="bg2"/>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504000" rIns="0" bIns="0" rtlCol="0" anchor="t" anchorCtr="0">
            <a:normAutofit/>
          </a:bodyPr>
          <a:lstStyle>
            <a:defPPr>
              <a:defRPr lang="en-US"/>
            </a:defPPr>
            <a:lvl1pPr marL="285750" indent="-193675">
              <a:buSzPct val="100000"/>
              <a:buFont typeface="Arial" panose="020B0604020202020204" pitchFamily="34" charset="0"/>
              <a:buChar char="•"/>
              <a:defRPr sz="16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308" indent="-145253"/>
            <a:r>
              <a:rPr lang="en-US" sz="900" dirty="0">
                <a:solidFill>
                  <a:schemeClr val="tx1"/>
                </a:solidFill>
                <a:latin typeface="+mn-lt"/>
              </a:rPr>
              <a:t>Nullam dolor nisl, euismod eget luctus quis, consequat et purus. </a:t>
            </a:r>
          </a:p>
          <a:p>
            <a:pPr marL="214308" indent="-145253"/>
            <a:r>
              <a:rPr lang="en-US" sz="900" dirty="0">
                <a:solidFill>
                  <a:schemeClr val="tx1"/>
                </a:solidFill>
                <a:latin typeface="+mn-lt"/>
              </a:rPr>
              <a:t>Nullam dolor nisl, euismod eget luctus quis, consequat et purus.</a:t>
            </a:r>
          </a:p>
          <a:p>
            <a:pPr marL="214308" indent="-145253"/>
            <a:r>
              <a:rPr lang="en-US" sz="900" dirty="0">
                <a:solidFill>
                  <a:schemeClr val="tx1"/>
                </a:solidFill>
                <a:latin typeface="+mn-lt"/>
              </a:rPr>
              <a:t>Nullam dolor nisl, euismod eget luctus quis, consequat et purus.  </a:t>
            </a:r>
            <a:endParaRPr lang="en-PH" sz="900" dirty="0">
              <a:solidFill>
                <a:schemeClr val="tx1"/>
              </a:solidFill>
              <a:latin typeface="+mn-lt"/>
            </a:endParaRPr>
          </a:p>
        </p:txBody>
      </p:sp>
      <p:sp>
        <p:nvSpPr>
          <p:cNvPr id="41" name="Pentagon 33">
            <a:extLst>
              <a:ext uri="{FF2B5EF4-FFF2-40B4-BE49-F238E27FC236}">
                <a16:creationId xmlns:a16="http://schemas.microsoft.com/office/drawing/2014/main" id="{9952093D-AF79-45D9-83D2-C9EE46641731}"/>
              </a:ext>
            </a:extLst>
          </p:cNvPr>
          <p:cNvSpPr/>
          <p:nvPr/>
        </p:nvSpPr>
        <p:spPr bwMode="auto">
          <a:xfrm>
            <a:off x="6938025" y="4065356"/>
            <a:ext cx="1649229" cy="361477"/>
          </a:xfrm>
          <a:custGeom>
            <a:avLst/>
            <a:gdLst>
              <a:gd name="connsiteX0" fmla="*/ 0 w 4911725"/>
              <a:gd name="connsiteY0" fmla="*/ 0 h 508000"/>
              <a:gd name="connsiteX1" fmla="*/ 4737989 w 4911725"/>
              <a:gd name="connsiteY1" fmla="*/ 0 h 508000"/>
              <a:gd name="connsiteX2" fmla="*/ 4911725 w 4911725"/>
              <a:gd name="connsiteY2" fmla="*/ 254000 h 508000"/>
              <a:gd name="connsiteX3" fmla="*/ 4737989 w 4911725"/>
              <a:gd name="connsiteY3" fmla="*/ 508000 h 508000"/>
              <a:gd name="connsiteX4" fmla="*/ 0 w 4911725"/>
              <a:gd name="connsiteY4" fmla="*/ 508000 h 508000"/>
              <a:gd name="connsiteX5" fmla="*/ 0 w 4911725"/>
              <a:gd name="connsiteY5" fmla="*/ 0 h 508000"/>
              <a:gd name="connsiteX0" fmla="*/ 0 w 4737989"/>
              <a:gd name="connsiteY0" fmla="*/ 0 h 508000"/>
              <a:gd name="connsiteX1" fmla="*/ 4737989 w 4737989"/>
              <a:gd name="connsiteY1" fmla="*/ 0 h 508000"/>
              <a:gd name="connsiteX2" fmla="*/ 4737989 w 4737989"/>
              <a:gd name="connsiteY2" fmla="*/ 508000 h 508000"/>
              <a:gd name="connsiteX3" fmla="*/ 0 w 4737989"/>
              <a:gd name="connsiteY3" fmla="*/ 508000 h 508000"/>
              <a:gd name="connsiteX4" fmla="*/ 0 w 4737989"/>
              <a:gd name="connsiteY4" fmla="*/ 0 h 508000"/>
              <a:gd name="connsiteX0" fmla="*/ 0 w 4737989"/>
              <a:gd name="connsiteY0" fmla="*/ 0 h 508000"/>
              <a:gd name="connsiteX1" fmla="*/ 4737989 w 4737989"/>
              <a:gd name="connsiteY1" fmla="*/ 0 h 508000"/>
              <a:gd name="connsiteX2" fmla="*/ 4509389 w 4737989"/>
              <a:gd name="connsiteY2" fmla="*/ 508000 h 508000"/>
              <a:gd name="connsiteX3" fmla="*/ 0 w 4737989"/>
              <a:gd name="connsiteY3" fmla="*/ 508000 h 508000"/>
              <a:gd name="connsiteX4" fmla="*/ 0 w 4737989"/>
              <a:gd name="connsiteY4" fmla="*/ 0 h 5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89" h="508000">
                <a:moveTo>
                  <a:pt x="0" y="0"/>
                </a:moveTo>
                <a:lnTo>
                  <a:pt x="4737989" y="0"/>
                </a:lnTo>
                <a:lnTo>
                  <a:pt x="4509389" y="508000"/>
                </a:lnTo>
                <a:lnTo>
                  <a:pt x="0" y="508000"/>
                </a:lnTo>
                <a:lnTo>
                  <a:pt x="0" y="0"/>
                </a:lnTo>
                <a:close/>
              </a:path>
            </a:pathLst>
          </a:custGeom>
          <a:solidFill>
            <a:schemeClr val="tx2"/>
          </a:solidFill>
          <a:ln w="9525" cap="flat" cmpd="sng" algn="ctr">
            <a:solidFill>
              <a:schemeClr val="tx2"/>
            </a:solidFill>
            <a:prstDash val="solid"/>
            <a:round/>
            <a:headEnd type="none" w="med" len="med"/>
            <a:tailEnd type="none" w="med" len="med"/>
          </a:ln>
        </p:spPr>
        <p:txBody>
          <a:bodyPr vert="horz" wrap="square" lIns="68580" tIns="34290" rIns="68580" bIns="34290" numCol="1" rtlCol="0" anchor="ctr" anchorCtr="0" compatLnSpc="1">
            <a:prstTxWarp prst="textNoShape">
              <a:avLst/>
            </a:prstTxWarp>
          </a:bodyPr>
          <a:lstStyle/>
          <a:p>
            <a:r>
              <a:rPr lang="en-US" sz="1125" dirty="0">
                <a:solidFill>
                  <a:schemeClr val="bg1"/>
                </a:solidFill>
                <a:latin typeface="+mj-lt"/>
              </a:rPr>
              <a:t>Lorem ipsum dolor </a:t>
            </a:r>
          </a:p>
        </p:txBody>
      </p:sp>
      <p:sp>
        <p:nvSpPr>
          <p:cNvPr id="42" name="Right Triangle 41">
            <a:extLst>
              <a:ext uri="{FF2B5EF4-FFF2-40B4-BE49-F238E27FC236}">
                <a16:creationId xmlns:a16="http://schemas.microsoft.com/office/drawing/2014/main" id="{754F3969-6FCB-4403-B8C5-1C66EFBD9BB4}"/>
              </a:ext>
            </a:extLst>
          </p:cNvPr>
          <p:cNvSpPr/>
          <p:nvPr/>
        </p:nvSpPr>
        <p:spPr>
          <a:xfrm flipH="1">
            <a:off x="8723329" y="5673514"/>
            <a:ext cx="125520" cy="176546"/>
          </a:xfrm>
          <a:prstGeom prst="rtTriangle">
            <a:avLst/>
          </a:prstGeom>
          <a:solidFill>
            <a:schemeClr val="tx2"/>
          </a:solidFill>
          <a:ln>
            <a:solidFill>
              <a:schemeClr val="tx2"/>
            </a:solidFill>
          </a:ln>
        </p:spPr>
        <p:txBody>
          <a:bodyPr vert="horz" wrap="square" lIns="68580" tIns="34290" rIns="68580" bIns="34290" numCol="1" rtlCol="0" anchor="ctr" anchorCtr="0" compatLnSpc="1">
            <a:prstTxWarp prst="textNoShape">
              <a:avLst/>
            </a:prstTxWarp>
          </a:bodyPr>
          <a:lstStyle/>
          <a:p>
            <a:pPr algn="ctr"/>
            <a:endParaRPr lang="en-US" sz="1200" dirty="0">
              <a:solidFill>
                <a:schemeClr val="bg1"/>
              </a:solidFill>
            </a:endParaRPr>
          </a:p>
        </p:txBody>
      </p:sp>
      <p:grpSp>
        <p:nvGrpSpPr>
          <p:cNvPr id="43" name="Group 42">
            <a:extLst>
              <a:ext uri="{FF2B5EF4-FFF2-40B4-BE49-F238E27FC236}">
                <a16:creationId xmlns:a16="http://schemas.microsoft.com/office/drawing/2014/main" id="{8BC8D805-4DB8-45E6-91A2-6A50AC9FACC0}"/>
              </a:ext>
            </a:extLst>
          </p:cNvPr>
          <p:cNvGrpSpPr/>
          <p:nvPr/>
        </p:nvGrpSpPr>
        <p:grpSpPr>
          <a:xfrm>
            <a:off x="7074084" y="2118169"/>
            <a:ext cx="1638707" cy="1619750"/>
            <a:chOff x="8496000" y="2280017"/>
            <a:chExt cx="3041733" cy="1551203"/>
          </a:xfrm>
        </p:grpSpPr>
        <p:sp>
          <p:nvSpPr>
            <p:cNvPr id="44" name="Rectangle 43">
              <a:extLst>
                <a:ext uri="{FF2B5EF4-FFF2-40B4-BE49-F238E27FC236}">
                  <a16:creationId xmlns:a16="http://schemas.microsoft.com/office/drawing/2014/main" id="{996B7C23-C90E-4050-9165-9B54A6625B0A}"/>
                </a:ext>
              </a:extLst>
            </p:cNvPr>
            <p:cNvSpPr/>
            <p:nvPr/>
          </p:nvSpPr>
          <p:spPr>
            <a:xfrm>
              <a:off x="8496000" y="2280017"/>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45" name="Rectangle 44">
              <a:extLst>
                <a:ext uri="{FF2B5EF4-FFF2-40B4-BE49-F238E27FC236}">
                  <a16:creationId xmlns:a16="http://schemas.microsoft.com/office/drawing/2014/main" id="{284E3498-0604-4442-92F7-96D1EB3298F9}"/>
                </a:ext>
              </a:extLst>
            </p:cNvPr>
            <p:cNvSpPr/>
            <p:nvPr/>
          </p:nvSpPr>
          <p:spPr>
            <a:xfrm>
              <a:off x="8712079" y="2418645"/>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46" name="Rectangle 45">
              <a:extLst>
                <a:ext uri="{FF2B5EF4-FFF2-40B4-BE49-F238E27FC236}">
                  <a16:creationId xmlns:a16="http://schemas.microsoft.com/office/drawing/2014/main" id="{911B6B9D-7535-442D-ABE4-556DCC28C038}"/>
                </a:ext>
              </a:extLst>
            </p:cNvPr>
            <p:cNvSpPr/>
            <p:nvPr/>
          </p:nvSpPr>
          <p:spPr>
            <a:xfrm>
              <a:off x="8928159" y="2557273"/>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47" name="Rectangle 46">
              <a:extLst>
                <a:ext uri="{FF2B5EF4-FFF2-40B4-BE49-F238E27FC236}">
                  <a16:creationId xmlns:a16="http://schemas.microsoft.com/office/drawing/2014/main" id="{D0C1167E-0EF5-4535-AA89-DC55E11921C7}"/>
                </a:ext>
              </a:extLst>
            </p:cNvPr>
            <p:cNvSpPr/>
            <p:nvPr/>
          </p:nvSpPr>
          <p:spPr>
            <a:xfrm>
              <a:off x="9144238" y="2695900"/>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sp>
          <p:nvSpPr>
            <p:cNvPr id="48" name="Rectangle 47">
              <a:extLst>
                <a:ext uri="{FF2B5EF4-FFF2-40B4-BE49-F238E27FC236}">
                  <a16:creationId xmlns:a16="http://schemas.microsoft.com/office/drawing/2014/main" id="{9B0C27E7-A7C4-4792-905C-AA2DFCF375BF}"/>
                </a:ext>
              </a:extLst>
            </p:cNvPr>
            <p:cNvSpPr/>
            <p:nvPr/>
          </p:nvSpPr>
          <p:spPr>
            <a:xfrm>
              <a:off x="9360318" y="2834528"/>
              <a:ext cx="2177415" cy="996692"/>
            </a:xfrm>
            <a:prstGeom prst="rect">
              <a:avLst/>
            </a:prstGeom>
            <a:solidFill>
              <a:schemeClr val="bg2"/>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Placeholder for screenshots</a:t>
              </a:r>
              <a:endParaRPr lang="en-PH" sz="1050" dirty="0">
                <a:solidFill>
                  <a:schemeClr val="tx1"/>
                </a:solidFill>
              </a:endParaRPr>
            </a:p>
          </p:txBody>
        </p:sp>
      </p:grpSp>
      <p:grpSp>
        <p:nvGrpSpPr>
          <p:cNvPr id="57" name="Group 56">
            <a:extLst>
              <a:ext uri="{FF2B5EF4-FFF2-40B4-BE49-F238E27FC236}">
                <a16:creationId xmlns:a16="http://schemas.microsoft.com/office/drawing/2014/main" id="{21E6C1C1-7849-46FE-AABB-7AB28FED5CC2}"/>
              </a:ext>
            </a:extLst>
          </p:cNvPr>
          <p:cNvGrpSpPr/>
          <p:nvPr/>
        </p:nvGrpSpPr>
        <p:grpSpPr>
          <a:xfrm>
            <a:off x="272846" y="1319514"/>
            <a:ext cx="8572934" cy="226468"/>
            <a:chOff x="363795" y="1220318"/>
            <a:chExt cx="6593568" cy="370849"/>
          </a:xfrm>
        </p:grpSpPr>
        <p:sp>
          <p:nvSpPr>
            <p:cNvPr id="58" name="TextBox 57">
              <a:extLst>
                <a:ext uri="{FF2B5EF4-FFF2-40B4-BE49-F238E27FC236}">
                  <a16:creationId xmlns:a16="http://schemas.microsoft.com/office/drawing/2014/main" id="{BF8A7FE3-7BDC-4F1C-B54C-5313CA7BF51D}"/>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600" b="1" dirty="0">
                  <a:solidFill>
                    <a:schemeClr val="accent1"/>
                  </a:solidFill>
                  <a:latin typeface="+mj-lt"/>
                </a:rPr>
                <a:t>Lorem ipsum dolor sit amet, consectetur</a:t>
              </a:r>
              <a:endParaRPr lang="en-PH" sz="1600" b="1" dirty="0">
                <a:solidFill>
                  <a:schemeClr val="accent1"/>
                </a:solidFill>
                <a:latin typeface="+mj-lt"/>
              </a:endParaRPr>
            </a:p>
          </p:txBody>
        </p:sp>
        <p:cxnSp>
          <p:nvCxnSpPr>
            <p:cNvPr id="59" name="Straight Connector 58">
              <a:extLst>
                <a:ext uri="{FF2B5EF4-FFF2-40B4-BE49-F238E27FC236}">
                  <a16:creationId xmlns:a16="http://schemas.microsoft.com/office/drawing/2014/main" id="{C2B2C975-58DA-48F1-A58E-8544A0486211}"/>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 name="ee4pContent4">
            <a:extLst>
              <a:ext uri="{FF2B5EF4-FFF2-40B4-BE49-F238E27FC236}">
                <a16:creationId xmlns:a16="http://schemas.microsoft.com/office/drawing/2014/main" id="{266A47ED-5240-4095-B4B6-F505C8D74D27}"/>
              </a:ext>
            </a:extLst>
          </p:cNvPr>
          <p:cNvSpPr txBox="1"/>
          <p:nvPr/>
        </p:nvSpPr>
        <p:spPr>
          <a:xfrm>
            <a:off x="269779" y="1585922"/>
            <a:ext cx="8572933" cy="37119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consectetur adipiscing elit. Ut tempor, quam et mattis pulvinar, mauris ligula suscipit arcu, sed elementum diam leo at magna. </a:t>
            </a:r>
            <a:endParaRPr lang="en-PH" sz="1100" dirty="0">
              <a:solidFill>
                <a:schemeClr val="tx1"/>
              </a:solidFill>
              <a:latin typeface="+mn-lt"/>
            </a:endParaRPr>
          </a:p>
        </p:txBody>
      </p:sp>
    </p:spTree>
    <p:extLst>
      <p:ext uri="{BB962C8B-B14F-4D97-AF65-F5344CB8AC3E}">
        <p14:creationId xmlns:p14="http://schemas.microsoft.com/office/powerpoint/2010/main" val="3120175488"/>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E4BA2FF-3A4D-43F2-8743-84F730176D64}"/>
              </a:ext>
            </a:extLst>
          </p:cNvPr>
          <p:cNvSpPr>
            <a:spLocks noGrp="1"/>
          </p:cNvSpPr>
          <p:nvPr>
            <p:ph type="ctrTitle"/>
          </p:nvPr>
        </p:nvSpPr>
        <p:spPr/>
        <p:txBody>
          <a:bodyPr/>
          <a:lstStyle/>
          <a:p>
            <a:r>
              <a:rPr lang="en-PH" dirty="0"/>
              <a:t>Map Slides</a:t>
            </a:r>
          </a:p>
        </p:txBody>
      </p:sp>
    </p:spTree>
    <p:extLst>
      <p:ext uri="{BB962C8B-B14F-4D97-AF65-F5344CB8AC3E}">
        <p14:creationId xmlns:p14="http://schemas.microsoft.com/office/powerpoint/2010/main" val="166123723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4423CE7-784B-4744-9151-35B953118AB1}"/>
              </a:ext>
            </a:extLst>
          </p:cNvPr>
          <p:cNvSpPr>
            <a:spLocks noGrp="1"/>
          </p:cNvSpPr>
          <p:nvPr>
            <p:ph type="title"/>
          </p:nvPr>
        </p:nvSpPr>
        <p:spPr/>
        <p:txBody>
          <a:bodyPr>
            <a:normAutofit/>
          </a:bodyPr>
          <a:lstStyle/>
          <a:p>
            <a:r>
              <a:rPr lang="en-US" b="1" dirty="0"/>
              <a:t>World Map with Callouts</a:t>
            </a:r>
          </a:p>
        </p:txBody>
      </p:sp>
      <p:sp>
        <p:nvSpPr>
          <p:cNvPr id="200" name="Slide Number Placeholder 199">
            <a:extLst>
              <a:ext uri="{FF2B5EF4-FFF2-40B4-BE49-F238E27FC236}">
                <a16:creationId xmlns:a16="http://schemas.microsoft.com/office/drawing/2014/main" id="{6F71EC42-0C6A-4201-A51E-82993C702E63}"/>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255</a:t>
            </a:fld>
            <a:endParaRPr lang="en-PH" dirty="0"/>
          </a:p>
        </p:txBody>
      </p:sp>
      <p:grpSp>
        <p:nvGrpSpPr>
          <p:cNvPr id="4" name="Google Shape;6885;p111">
            <a:extLst>
              <a:ext uri="{FF2B5EF4-FFF2-40B4-BE49-F238E27FC236}">
                <a16:creationId xmlns:a16="http://schemas.microsoft.com/office/drawing/2014/main" id="{3321B66C-1C2D-4889-8B74-FC44850CB458}"/>
              </a:ext>
            </a:extLst>
          </p:cNvPr>
          <p:cNvGrpSpPr/>
          <p:nvPr/>
        </p:nvGrpSpPr>
        <p:grpSpPr>
          <a:xfrm>
            <a:off x="1189500" y="2099233"/>
            <a:ext cx="6551340" cy="3280150"/>
            <a:chOff x="336000" y="2096772"/>
            <a:chExt cx="7411749" cy="3710941"/>
          </a:xfrm>
          <a:solidFill>
            <a:schemeClr val="bg1">
              <a:lumMod val="85000"/>
            </a:schemeClr>
          </a:solidFill>
        </p:grpSpPr>
        <p:sp>
          <p:nvSpPr>
            <p:cNvPr id="5" name="Google Shape;6886;p111">
              <a:extLst>
                <a:ext uri="{FF2B5EF4-FFF2-40B4-BE49-F238E27FC236}">
                  <a16:creationId xmlns:a16="http://schemas.microsoft.com/office/drawing/2014/main" id="{0008EDB1-AFBF-44F6-BFC0-D807C3A48E2E}"/>
                </a:ext>
              </a:extLst>
            </p:cNvPr>
            <p:cNvSpPr/>
            <p:nvPr/>
          </p:nvSpPr>
          <p:spPr>
            <a:xfrm>
              <a:off x="5670782" y="4265841"/>
              <a:ext cx="15919" cy="5338"/>
            </a:xfrm>
            <a:custGeom>
              <a:avLst/>
              <a:gdLst/>
              <a:ahLst/>
              <a:cxnLst/>
              <a:rect l="l" t="t" r="r" b="b"/>
              <a:pathLst>
                <a:path w="7793" h="2597" extrusionOk="0">
                  <a:moveTo>
                    <a:pt x="7793" y="1299"/>
                  </a:moveTo>
                  <a:cubicBezTo>
                    <a:pt x="5196" y="3031"/>
                    <a:pt x="1732" y="3031"/>
                    <a:pt x="0" y="1299"/>
                  </a:cubicBezTo>
                  <a:cubicBezTo>
                    <a:pt x="4330" y="-433"/>
                    <a:pt x="4330" y="-433"/>
                    <a:pt x="7793" y="1299"/>
                  </a:cubicBezTo>
                  <a:lnTo>
                    <a:pt x="7793" y="129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6" name="Google Shape;6887;p111">
              <a:extLst>
                <a:ext uri="{FF2B5EF4-FFF2-40B4-BE49-F238E27FC236}">
                  <a16:creationId xmlns:a16="http://schemas.microsoft.com/office/drawing/2014/main" id="{53D128F4-8781-466F-8FFB-AFCED7F8D124}"/>
                </a:ext>
              </a:extLst>
            </p:cNvPr>
            <p:cNvGrpSpPr/>
            <p:nvPr/>
          </p:nvGrpSpPr>
          <p:grpSpPr>
            <a:xfrm>
              <a:off x="3454441" y="3668368"/>
              <a:ext cx="1412019" cy="1590794"/>
              <a:chOff x="3602997" y="3225561"/>
              <a:chExt cx="916262" cy="1032270"/>
            </a:xfrm>
            <a:grpFill/>
          </p:grpSpPr>
          <p:sp>
            <p:nvSpPr>
              <p:cNvPr id="193" name="Google Shape;6888;p111">
                <a:extLst>
                  <a:ext uri="{FF2B5EF4-FFF2-40B4-BE49-F238E27FC236}">
                    <a16:creationId xmlns:a16="http://schemas.microsoft.com/office/drawing/2014/main" id="{333391F3-0B7F-45C0-8998-FC4C043A5406}"/>
                  </a:ext>
                </a:extLst>
              </p:cNvPr>
              <p:cNvSpPr/>
              <p:nvPr/>
            </p:nvSpPr>
            <p:spPr>
              <a:xfrm>
                <a:off x="4407824" y="3928573"/>
                <a:ext cx="99054" cy="188656"/>
              </a:xfrm>
              <a:custGeom>
                <a:avLst/>
                <a:gdLst/>
                <a:ahLst/>
                <a:cxnLst/>
                <a:rect l="l" t="t" r="r" b="b"/>
                <a:pathLst>
                  <a:path w="48490" h="91786" extrusionOk="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4" name="Google Shape;6889;p111">
                <a:extLst>
                  <a:ext uri="{FF2B5EF4-FFF2-40B4-BE49-F238E27FC236}">
                    <a16:creationId xmlns:a16="http://schemas.microsoft.com/office/drawing/2014/main" id="{EABBC3E3-46E8-4690-B5E7-2D09F9C85A95}"/>
                  </a:ext>
                </a:extLst>
              </p:cNvPr>
              <p:cNvSpPr/>
              <p:nvPr/>
            </p:nvSpPr>
            <p:spPr>
              <a:xfrm>
                <a:off x="3602997" y="3225561"/>
                <a:ext cx="916262" cy="1032270"/>
              </a:xfrm>
              <a:custGeom>
                <a:avLst/>
                <a:gdLst/>
                <a:ahLst/>
                <a:cxnLst/>
                <a:rect l="l" t="t" r="r" b="b"/>
                <a:pathLst>
                  <a:path w="448540" h="502227" extrusionOk="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chemeClr val="accent2">
                  <a:lumMod val="60000"/>
                  <a:lumOff val="40000"/>
                </a:schemeClr>
              </a:solid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7" name="Google Shape;6890;p111">
              <a:extLst>
                <a:ext uri="{FF2B5EF4-FFF2-40B4-BE49-F238E27FC236}">
                  <a16:creationId xmlns:a16="http://schemas.microsoft.com/office/drawing/2014/main" id="{785999F3-2565-4111-9C9F-09605F7A068E}"/>
                </a:ext>
              </a:extLst>
            </p:cNvPr>
            <p:cNvGrpSpPr/>
            <p:nvPr/>
          </p:nvGrpSpPr>
          <p:grpSpPr>
            <a:xfrm>
              <a:off x="2121473" y="4233374"/>
              <a:ext cx="970422" cy="1574339"/>
              <a:chOff x="2738031" y="3592195"/>
              <a:chExt cx="629709" cy="1021592"/>
            </a:xfrm>
            <a:grpFill/>
          </p:grpSpPr>
          <p:sp>
            <p:nvSpPr>
              <p:cNvPr id="189" name="Google Shape;6891;p111">
                <a:extLst>
                  <a:ext uri="{FF2B5EF4-FFF2-40B4-BE49-F238E27FC236}">
                    <a16:creationId xmlns:a16="http://schemas.microsoft.com/office/drawing/2014/main" id="{E1F379E3-7DB7-483B-9EE1-5557156D4134}"/>
                  </a:ext>
                </a:extLst>
              </p:cNvPr>
              <p:cNvSpPr/>
              <p:nvPr/>
            </p:nvSpPr>
            <p:spPr>
              <a:xfrm>
                <a:off x="3151940" y="3763053"/>
                <a:ext cx="31839" cy="24915"/>
              </a:xfrm>
              <a:custGeom>
                <a:avLst/>
                <a:gdLst/>
                <a:ahLst/>
                <a:cxnLst/>
                <a:rect l="l" t="t" r="r" b="b"/>
                <a:pathLst>
                  <a:path w="15586" h="12122" extrusionOk="0">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90" name="Google Shape;6892;p111">
                <a:extLst>
                  <a:ext uri="{FF2B5EF4-FFF2-40B4-BE49-F238E27FC236}">
                    <a16:creationId xmlns:a16="http://schemas.microsoft.com/office/drawing/2014/main" id="{7AD23E9E-9784-42F7-92CF-2BC8D0E5B234}"/>
                  </a:ext>
                </a:extLst>
              </p:cNvPr>
              <p:cNvGrpSpPr/>
              <p:nvPr/>
            </p:nvGrpSpPr>
            <p:grpSpPr>
              <a:xfrm>
                <a:off x="2738031" y="3592195"/>
                <a:ext cx="629709" cy="1021592"/>
                <a:chOff x="2738031" y="3592195"/>
                <a:chExt cx="629709" cy="1021592"/>
              </a:xfrm>
              <a:grpFill/>
            </p:grpSpPr>
            <p:sp>
              <p:nvSpPr>
                <p:cNvPr id="191" name="Google Shape;6893;p111">
                  <a:extLst>
                    <a:ext uri="{FF2B5EF4-FFF2-40B4-BE49-F238E27FC236}">
                      <a16:creationId xmlns:a16="http://schemas.microsoft.com/office/drawing/2014/main" id="{96F8D8B3-8C4F-426E-94D5-9EE1AC5C5D42}"/>
                    </a:ext>
                  </a:extLst>
                </p:cNvPr>
                <p:cNvSpPr/>
                <p:nvPr/>
              </p:nvSpPr>
              <p:spPr>
                <a:xfrm>
                  <a:off x="2835318" y="4375296"/>
                  <a:ext cx="10612" cy="26695"/>
                </a:xfrm>
                <a:custGeom>
                  <a:avLst/>
                  <a:gdLst/>
                  <a:ahLst/>
                  <a:cxnLst/>
                  <a:rect l="l" t="t" r="r" b="b"/>
                  <a:pathLst>
                    <a:path w="5195" h="12988" extrusionOk="0">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2" name="Google Shape;6894;p111">
                  <a:extLst>
                    <a:ext uri="{FF2B5EF4-FFF2-40B4-BE49-F238E27FC236}">
                      <a16:creationId xmlns:a16="http://schemas.microsoft.com/office/drawing/2014/main" id="{95B0B576-A2E9-4CD6-B96B-CDB6477FA98E}"/>
                    </a:ext>
                  </a:extLst>
                </p:cNvPr>
                <p:cNvSpPr/>
                <p:nvPr/>
              </p:nvSpPr>
              <p:spPr>
                <a:xfrm>
                  <a:off x="2738031" y="3592195"/>
                  <a:ext cx="629709" cy="1021592"/>
                </a:xfrm>
                <a:custGeom>
                  <a:avLst/>
                  <a:gdLst/>
                  <a:ahLst/>
                  <a:cxnLst/>
                  <a:rect l="l" t="t" r="r" b="b"/>
                  <a:pathLst>
                    <a:path w="308263" h="497032" extrusionOk="0">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8" name="Google Shape;6895;p111">
              <a:extLst>
                <a:ext uri="{FF2B5EF4-FFF2-40B4-BE49-F238E27FC236}">
                  <a16:creationId xmlns:a16="http://schemas.microsoft.com/office/drawing/2014/main" id="{E8EB2FB0-1B36-43A7-BF32-C92AD5C05176}"/>
                </a:ext>
              </a:extLst>
            </p:cNvPr>
            <p:cNvGrpSpPr/>
            <p:nvPr/>
          </p:nvGrpSpPr>
          <p:grpSpPr>
            <a:xfrm>
              <a:off x="3598914" y="2258593"/>
              <a:ext cx="858659" cy="1468056"/>
              <a:chOff x="3696746" y="2310755"/>
              <a:chExt cx="557186" cy="952625"/>
            </a:xfrm>
            <a:grpFill/>
          </p:grpSpPr>
          <p:sp>
            <p:nvSpPr>
              <p:cNvPr id="167" name="Google Shape;6896;p111">
                <a:extLst>
                  <a:ext uri="{FF2B5EF4-FFF2-40B4-BE49-F238E27FC236}">
                    <a16:creationId xmlns:a16="http://schemas.microsoft.com/office/drawing/2014/main" id="{53823D89-46F7-40E9-B203-273C80B4FACD}"/>
                  </a:ext>
                </a:extLst>
              </p:cNvPr>
              <p:cNvSpPr/>
              <p:nvPr/>
            </p:nvSpPr>
            <p:spPr>
              <a:xfrm>
                <a:off x="3767499" y="2937238"/>
                <a:ext cx="5305" cy="5338"/>
              </a:xfrm>
              <a:custGeom>
                <a:avLst/>
                <a:gdLst/>
                <a:ahLst/>
                <a:cxnLst/>
                <a:rect l="l" t="t" r="r" b="b"/>
                <a:pathLst>
                  <a:path w="2597" h="2597" extrusionOk="0">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68" name="Google Shape;6897;p111">
                <a:extLst>
                  <a:ext uri="{FF2B5EF4-FFF2-40B4-BE49-F238E27FC236}">
                    <a16:creationId xmlns:a16="http://schemas.microsoft.com/office/drawing/2014/main" id="{5C7996DF-A636-40F8-904B-37A5A54CE0DA}"/>
                  </a:ext>
                </a:extLst>
              </p:cNvPr>
              <p:cNvGrpSpPr/>
              <p:nvPr/>
            </p:nvGrpSpPr>
            <p:grpSpPr>
              <a:xfrm>
                <a:off x="3696746" y="2310755"/>
                <a:ext cx="557186" cy="952625"/>
                <a:chOff x="3696746" y="2310755"/>
                <a:chExt cx="557186" cy="952625"/>
              </a:xfrm>
              <a:grpFill/>
            </p:grpSpPr>
            <p:sp>
              <p:nvSpPr>
                <p:cNvPr id="169" name="Google Shape;6898;p111">
                  <a:extLst>
                    <a:ext uri="{FF2B5EF4-FFF2-40B4-BE49-F238E27FC236}">
                      <a16:creationId xmlns:a16="http://schemas.microsoft.com/office/drawing/2014/main" id="{2DFCBBBD-7CD2-468D-BBFC-90DD001104CD}"/>
                    </a:ext>
                  </a:extLst>
                </p:cNvPr>
                <p:cNvSpPr/>
                <p:nvPr/>
              </p:nvSpPr>
              <p:spPr>
                <a:xfrm>
                  <a:off x="3946153" y="3136571"/>
                  <a:ext cx="12381" cy="24915"/>
                </a:xfrm>
                <a:custGeom>
                  <a:avLst/>
                  <a:gdLst/>
                  <a:ahLst/>
                  <a:cxnLst/>
                  <a:rect l="l" t="t" r="r" b="b"/>
                  <a:pathLst>
                    <a:path w="6061" h="12122" extrusionOk="0">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0" name="Google Shape;6899;p111">
                  <a:extLst>
                    <a:ext uri="{FF2B5EF4-FFF2-40B4-BE49-F238E27FC236}">
                      <a16:creationId xmlns:a16="http://schemas.microsoft.com/office/drawing/2014/main" id="{8DCD62DE-872D-4AFF-A862-DED0A9C620BA}"/>
                    </a:ext>
                  </a:extLst>
                </p:cNvPr>
                <p:cNvSpPr/>
                <p:nvPr/>
              </p:nvSpPr>
              <p:spPr>
                <a:xfrm>
                  <a:off x="3942617" y="3165049"/>
                  <a:ext cx="19455" cy="37375"/>
                </a:xfrm>
                <a:custGeom>
                  <a:avLst/>
                  <a:gdLst/>
                  <a:ahLst/>
                  <a:cxnLst/>
                  <a:rect l="l" t="t" r="r" b="b"/>
                  <a:pathLst>
                    <a:path w="9524" h="18184" extrusionOk="0">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1" name="Google Shape;6900;p111">
                  <a:extLst>
                    <a:ext uri="{FF2B5EF4-FFF2-40B4-BE49-F238E27FC236}">
                      <a16:creationId xmlns:a16="http://schemas.microsoft.com/office/drawing/2014/main" id="{3C9228E7-5BF6-41B5-AC78-EA553885E660}"/>
                    </a:ext>
                  </a:extLst>
                </p:cNvPr>
                <p:cNvSpPr/>
                <p:nvPr/>
              </p:nvSpPr>
              <p:spPr>
                <a:xfrm>
                  <a:off x="3868324" y="3186406"/>
                  <a:ext cx="8843" cy="7118"/>
                </a:xfrm>
                <a:custGeom>
                  <a:avLst/>
                  <a:gdLst/>
                  <a:ahLst/>
                  <a:cxnLst/>
                  <a:rect l="l" t="t" r="r" b="b"/>
                  <a:pathLst>
                    <a:path w="4329" h="3463" extrusionOk="0">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2" name="Google Shape;6901;p111">
                  <a:extLst>
                    <a:ext uri="{FF2B5EF4-FFF2-40B4-BE49-F238E27FC236}">
                      <a16:creationId xmlns:a16="http://schemas.microsoft.com/office/drawing/2014/main" id="{2FC8C60F-9659-4A0D-9547-DA8311134B03}"/>
                    </a:ext>
                  </a:extLst>
                </p:cNvPr>
                <p:cNvGrpSpPr/>
                <p:nvPr/>
              </p:nvGrpSpPr>
              <p:grpSpPr>
                <a:xfrm>
                  <a:off x="3696746" y="2310755"/>
                  <a:ext cx="557186" cy="952625"/>
                  <a:chOff x="3696746" y="2310755"/>
                  <a:chExt cx="557186" cy="952625"/>
                </a:xfrm>
                <a:grpFill/>
              </p:grpSpPr>
              <p:sp>
                <p:nvSpPr>
                  <p:cNvPr id="173" name="Google Shape;6902;p111">
                    <a:extLst>
                      <a:ext uri="{FF2B5EF4-FFF2-40B4-BE49-F238E27FC236}">
                        <a16:creationId xmlns:a16="http://schemas.microsoft.com/office/drawing/2014/main" id="{C7712398-3A05-47F8-8DB1-50BF9E03E43B}"/>
                      </a:ext>
                    </a:extLst>
                  </p:cNvPr>
                  <p:cNvSpPr/>
                  <p:nvPr/>
                </p:nvSpPr>
                <p:spPr>
                  <a:xfrm>
                    <a:off x="3696746" y="2919438"/>
                    <a:ext cx="60141" cy="71190"/>
                  </a:xfrm>
                  <a:custGeom>
                    <a:avLst/>
                    <a:gdLst/>
                    <a:ahLst/>
                    <a:cxnLst/>
                    <a:rect l="l" t="t" r="r" b="b"/>
                    <a:pathLst>
                      <a:path w="29441" h="34636" extrusionOk="0">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4" name="Google Shape;6903;p111">
                    <a:extLst>
                      <a:ext uri="{FF2B5EF4-FFF2-40B4-BE49-F238E27FC236}">
                        <a16:creationId xmlns:a16="http://schemas.microsoft.com/office/drawing/2014/main" id="{7E7CDC1C-5DB5-4B86-A412-4306077EBADF}"/>
                      </a:ext>
                    </a:extLst>
                  </p:cNvPr>
                  <p:cNvGrpSpPr/>
                  <p:nvPr/>
                </p:nvGrpSpPr>
                <p:grpSpPr>
                  <a:xfrm>
                    <a:off x="3705591" y="2310755"/>
                    <a:ext cx="548341" cy="952625"/>
                    <a:chOff x="3705591" y="2310755"/>
                    <a:chExt cx="548341" cy="952625"/>
                  </a:xfrm>
                  <a:grpFill/>
                </p:grpSpPr>
                <p:sp>
                  <p:nvSpPr>
                    <p:cNvPr id="175" name="Google Shape;6904;p111">
                      <a:extLst>
                        <a:ext uri="{FF2B5EF4-FFF2-40B4-BE49-F238E27FC236}">
                          <a16:creationId xmlns:a16="http://schemas.microsoft.com/office/drawing/2014/main" id="{A0471AB8-7C97-41B6-8257-2203774B9ADE}"/>
                        </a:ext>
                      </a:extLst>
                    </p:cNvPr>
                    <p:cNvSpPr/>
                    <p:nvPr/>
                  </p:nvSpPr>
                  <p:spPr>
                    <a:xfrm>
                      <a:off x="3746274" y="2853588"/>
                      <a:ext cx="109668" cy="161958"/>
                    </a:xfrm>
                    <a:custGeom>
                      <a:avLst/>
                      <a:gdLst/>
                      <a:ahLst/>
                      <a:cxnLst/>
                      <a:rect l="l" t="t" r="r" b="b"/>
                      <a:pathLst>
                        <a:path w="53686" h="78797" extrusionOk="0">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6" name="Google Shape;6905;p111">
                      <a:extLst>
                        <a:ext uri="{FF2B5EF4-FFF2-40B4-BE49-F238E27FC236}">
                          <a16:creationId xmlns:a16="http://schemas.microsoft.com/office/drawing/2014/main" id="{43B946EF-D5F9-4BF5-A5BC-8F3714B097E6}"/>
                        </a:ext>
                      </a:extLst>
                    </p:cNvPr>
                    <p:cNvGrpSpPr/>
                    <p:nvPr/>
                  </p:nvGrpSpPr>
                  <p:grpSpPr>
                    <a:xfrm>
                      <a:off x="3705591" y="2310755"/>
                      <a:ext cx="548341" cy="952625"/>
                      <a:chOff x="3705591" y="2310755"/>
                      <a:chExt cx="548341" cy="952625"/>
                    </a:xfrm>
                    <a:grpFill/>
                  </p:grpSpPr>
                  <p:sp>
                    <p:nvSpPr>
                      <p:cNvPr id="177" name="Google Shape;6906;p111">
                        <a:extLst>
                          <a:ext uri="{FF2B5EF4-FFF2-40B4-BE49-F238E27FC236}">
                            <a16:creationId xmlns:a16="http://schemas.microsoft.com/office/drawing/2014/main" id="{0A049672-83F1-427E-A830-E29CEEDCF0F6}"/>
                          </a:ext>
                        </a:extLst>
                      </p:cNvPr>
                      <p:cNvSpPr/>
                      <p:nvPr/>
                    </p:nvSpPr>
                    <p:spPr>
                      <a:xfrm>
                        <a:off x="3705591" y="2871385"/>
                        <a:ext cx="520041" cy="377311"/>
                      </a:xfrm>
                      <a:custGeom>
                        <a:avLst/>
                        <a:gdLst/>
                        <a:ahLst/>
                        <a:cxnLst/>
                        <a:rect l="l" t="t" r="r" b="b"/>
                        <a:pathLst>
                          <a:path w="254577" h="183572" extrusionOk="0">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8" name="Google Shape;6907;p111">
                        <a:extLst>
                          <a:ext uri="{FF2B5EF4-FFF2-40B4-BE49-F238E27FC236}">
                            <a16:creationId xmlns:a16="http://schemas.microsoft.com/office/drawing/2014/main" id="{09B33FCA-A000-4CCE-BD1B-4C0861D351FA}"/>
                          </a:ext>
                        </a:extLst>
                      </p:cNvPr>
                      <p:cNvSpPr/>
                      <p:nvPr/>
                    </p:nvSpPr>
                    <p:spPr>
                      <a:xfrm>
                        <a:off x="3900164" y="2580865"/>
                        <a:ext cx="353768" cy="342133"/>
                      </a:xfrm>
                      <a:custGeom>
                        <a:avLst/>
                        <a:gdLst/>
                        <a:ahLst/>
                        <a:cxnLst/>
                        <a:rect l="l" t="t" r="r" b="b"/>
                        <a:pathLst>
                          <a:path w="173181" h="166457" extrusionOk="0">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9" name="Google Shape;6908;p111">
                        <a:extLst>
                          <a:ext uri="{FF2B5EF4-FFF2-40B4-BE49-F238E27FC236}">
                            <a16:creationId xmlns:a16="http://schemas.microsoft.com/office/drawing/2014/main" id="{04ABFA37-28FA-4858-B1A0-043E78788E9A}"/>
                          </a:ext>
                        </a:extLst>
                      </p:cNvPr>
                      <p:cNvSpPr/>
                      <p:nvPr/>
                    </p:nvSpPr>
                    <p:spPr>
                      <a:xfrm>
                        <a:off x="3974455" y="2324994"/>
                        <a:ext cx="187497" cy="103226"/>
                      </a:xfrm>
                      <a:custGeom>
                        <a:avLst/>
                        <a:gdLst/>
                        <a:ahLst/>
                        <a:cxnLst/>
                        <a:rect l="l" t="t" r="r" b="b"/>
                        <a:pathLst>
                          <a:path w="91786" h="50222" extrusionOk="0">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0" name="Google Shape;6909;p111">
                        <a:extLst>
                          <a:ext uri="{FF2B5EF4-FFF2-40B4-BE49-F238E27FC236}">
                            <a16:creationId xmlns:a16="http://schemas.microsoft.com/office/drawing/2014/main" id="{B87CAAE7-184E-43F3-B7DE-7B3C7426FD05}"/>
                          </a:ext>
                        </a:extLst>
                      </p:cNvPr>
                      <p:cNvSpPr/>
                      <p:nvPr/>
                    </p:nvSpPr>
                    <p:spPr>
                      <a:xfrm>
                        <a:off x="4071742" y="2310755"/>
                        <a:ext cx="122049" cy="42715"/>
                      </a:xfrm>
                      <a:custGeom>
                        <a:avLst/>
                        <a:gdLst/>
                        <a:ahLst/>
                        <a:cxnLst/>
                        <a:rect l="l" t="t" r="r" b="b"/>
                        <a:pathLst>
                          <a:path w="59747" h="20782" extrusionOk="0">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1" name="Google Shape;6910;p111">
                        <a:extLst>
                          <a:ext uri="{FF2B5EF4-FFF2-40B4-BE49-F238E27FC236}">
                            <a16:creationId xmlns:a16="http://schemas.microsoft.com/office/drawing/2014/main" id="{25AAD8D4-6C31-455E-B198-C5E653AF200D}"/>
                          </a:ext>
                        </a:extLst>
                      </p:cNvPr>
                      <p:cNvSpPr/>
                      <p:nvPr/>
                    </p:nvSpPr>
                    <p:spPr>
                      <a:xfrm>
                        <a:off x="3970094" y="2358809"/>
                        <a:ext cx="18509" cy="21358"/>
                      </a:xfrm>
                      <a:custGeom>
                        <a:avLst/>
                        <a:gdLst/>
                        <a:ahLst/>
                        <a:cxnLst/>
                        <a:rect l="l" t="t" r="r" b="b"/>
                        <a:pathLst>
                          <a:path w="9061" h="10391" extrusionOk="0">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2" name="Google Shape;6911;p111">
                        <a:extLst>
                          <a:ext uri="{FF2B5EF4-FFF2-40B4-BE49-F238E27FC236}">
                            <a16:creationId xmlns:a16="http://schemas.microsoft.com/office/drawing/2014/main" id="{05951845-B48F-47D9-90A0-D19CB86D07E8}"/>
                          </a:ext>
                        </a:extLst>
                      </p:cNvPr>
                      <p:cNvSpPr/>
                      <p:nvPr/>
                    </p:nvSpPr>
                    <p:spPr>
                      <a:xfrm>
                        <a:off x="3737429" y="2858928"/>
                        <a:ext cx="12381" cy="10678"/>
                      </a:xfrm>
                      <a:custGeom>
                        <a:avLst/>
                        <a:gdLst/>
                        <a:ahLst/>
                        <a:cxnLst/>
                        <a:rect l="l" t="t" r="r" b="b"/>
                        <a:pathLst>
                          <a:path w="6061" h="5195" extrusionOk="0">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3" name="Google Shape;6912;p111">
                        <a:extLst>
                          <a:ext uri="{FF2B5EF4-FFF2-40B4-BE49-F238E27FC236}">
                            <a16:creationId xmlns:a16="http://schemas.microsoft.com/office/drawing/2014/main" id="{CB731BA5-B8F6-4822-A32D-C3B022DB0082}"/>
                          </a:ext>
                        </a:extLst>
                      </p:cNvPr>
                      <p:cNvSpPr/>
                      <p:nvPr/>
                    </p:nvSpPr>
                    <p:spPr>
                      <a:xfrm>
                        <a:off x="3999220" y="3214520"/>
                        <a:ext cx="37146" cy="21719"/>
                      </a:xfrm>
                      <a:custGeom>
                        <a:avLst/>
                        <a:gdLst/>
                        <a:ahLst/>
                        <a:cxnLst/>
                        <a:rect l="l" t="t" r="r" b="b"/>
                        <a:pathLst>
                          <a:path w="18184" h="10567" extrusionOk="0">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4" name="Google Shape;6913;p111">
                        <a:extLst>
                          <a:ext uri="{FF2B5EF4-FFF2-40B4-BE49-F238E27FC236}">
                            <a16:creationId xmlns:a16="http://schemas.microsoft.com/office/drawing/2014/main" id="{5DFAEE7C-72E1-4423-98F1-1A8DBAB5D9D0}"/>
                          </a:ext>
                        </a:extLst>
                      </p:cNvPr>
                      <p:cNvSpPr/>
                      <p:nvPr/>
                    </p:nvSpPr>
                    <p:spPr>
                      <a:xfrm>
                        <a:off x="3965610" y="2912321"/>
                        <a:ext cx="11399" cy="14238"/>
                      </a:xfrm>
                      <a:custGeom>
                        <a:avLst/>
                        <a:gdLst/>
                        <a:ahLst/>
                        <a:cxnLst/>
                        <a:rect l="l" t="t" r="r" b="b"/>
                        <a:pathLst>
                          <a:path w="5580" h="6927" extrusionOk="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5" name="Google Shape;6914;p111">
                        <a:extLst>
                          <a:ext uri="{FF2B5EF4-FFF2-40B4-BE49-F238E27FC236}">
                            <a16:creationId xmlns:a16="http://schemas.microsoft.com/office/drawing/2014/main" id="{F58C7575-5B1E-4669-B1B1-E5C34E61EE19}"/>
                          </a:ext>
                        </a:extLst>
                      </p:cNvPr>
                      <p:cNvSpPr/>
                      <p:nvPr/>
                    </p:nvSpPr>
                    <p:spPr>
                      <a:xfrm>
                        <a:off x="3979762" y="2899861"/>
                        <a:ext cx="21226" cy="32035"/>
                      </a:xfrm>
                      <a:custGeom>
                        <a:avLst/>
                        <a:gdLst/>
                        <a:ahLst/>
                        <a:cxnLst/>
                        <a:rect l="l" t="t" r="r" b="b"/>
                        <a:pathLst>
                          <a:path w="10391" h="15586" extrusionOk="0">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6" name="Google Shape;6915;p111">
                        <a:extLst>
                          <a:ext uri="{FF2B5EF4-FFF2-40B4-BE49-F238E27FC236}">
                            <a16:creationId xmlns:a16="http://schemas.microsoft.com/office/drawing/2014/main" id="{D810F5BC-F4C7-4409-A1B0-D8BE83F21009}"/>
                          </a:ext>
                        </a:extLst>
                      </p:cNvPr>
                      <p:cNvSpPr/>
                      <p:nvPr/>
                    </p:nvSpPr>
                    <p:spPr>
                      <a:xfrm>
                        <a:off x="4074494" y="2866046"/>
                        <a:ext cx="11399" cy="17798"/>
                      </a:xfrm>
                      <a:custGeom>
                        <a:avLst/>
                        <a:gdLst/>
                        <a:ahLst/>
                        <a:cxnLst/>
                        <a:rect l="l" t="t" r="r" b="b"/>
                        <a:pathLst>
                          <a:path w="5580" h="8659" extrusionOk="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7" name="Google Shape;6916;p111">
                        <a:extLst>
                          <a:ext uri="{FF2B5EF4-FFF2-40B4-BE49-F238E27FC236}">
                            <a16:creationId xmlns:a16="http://schemas.microsoft.com/office/drawing/2014/main" id="{2DD409D6-B920-4426-B12F-4DFC7CBFA267}"/>
                          </a:ext>
                        </a:extLst>
                      </p:cNvPr>
                      <p:cNvSpPr/>
                      <p:nvPr/>
                    </p:nvSpPr>
                    <p:spPr>
                      <a:xfrm>
                        <a:off x="4121269" y="2841128"/>
                        <a:ext cx="16651" cy="21355"/>
                      </a:xfrm>
                      <a:custGeom>
                        <a:avLst/>
                        <a:gdLst/>
                        <a:ahLst/>
                        <a:cxnLst/>
                        <a:rect l="l" t="t" r="r" b="b"/>
                        <a:pathLst>
                          <a:path w="8151" h="10390" extrusionOk="0">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8" name="Google Shape;6917;p111">
                        <a:extLst>
                          <a:ext uri="{FF2B5EF4-FFF2-40B4-BE49-F238E27FC236}">
                            <a16:creationId xmlns:a16="http://schemas.microsoft.com/office/drawing/2014/main" id="{62DA58FB-C39B-44D8-842B-B4C0ED09A9A4}"/>
                          </a:ext>
                        </a:extLst>
                      </p:cNvPr>
                      <p:cNvSpPr/>
                      <p:nvPr/>
                    </p:nvSpPr>
                    <p:spPr>
                      <a:xfrm>
                        <a:off x="4153109" y="3257853"/>
                        <a:ext cx="30070" cy="5527"/>
                      </a:xfrm>
                      <a:custGeom>
                        <a:avLst/>
                        <a:gdLst/>
                        <a:ahLst/>
                        <a:cxnLst/>
                        <a:rect l="l" t="t" r="r" b="b"/>
                        <a:pathLst>
                          <a:path w="14720" h="2689" extrusionOk="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nvGrpSpPr>
            <p:cNvPr id="9" name="Google Shape;6918;p111">
              <a:extLst>
                <a:ext uri="{FF2B5EF4-FFF2-40B4-BE49-F238E27FC236}">
                  <a16:creationId xmlns:a16="http://schemas.microsoft.com/office/drawing/2014/main" id="{07D6B19D-E435-4FF6-9F76-CFD359C41498}"/>
                </a:ext>
              </a:extLst>
            </p:cNvPr>
            <p:cNvGrpSpPr/>
            <p:nvPr/>
          </p:nvGrpSpPr>
          <p:grpSpPr>
            <a:xfrm>
              <a:off x="6162891" y="4543305"/>
              <a:ext cx="1372238" cy="1001101"/>
              <a:chOff x="5360516" y="3793310"/>
              <a:chExt cx="890448" cy="649617"/>
            </a:xfrm>
            <a:grpFill/>
          </p:grpSpPr>
          <p:sp>
            <p:nvSpPr>
              <p:cNvPr id="151" name="Google Shape;6919;p111">
                <a:extLst>
                  <a:ext uri="{FF2B5EF4-FFF2-40B4-BE49-F238E27FC236}">
                    <a16:creationId xmlns:a16="http://schemas.microsoft.com/office/drawing/2014/main" id="{E8BEC364-A96E-4E8E-ADAB-6CD6A0E9FE09}"/>
                  </a:ext>
                </a:extLst>
              </p:cNvPr>
              <p:cNvSpPr/>
              <p:nvPr/>
            </p:nvSpPr>
            <p:spPr>
              <a:xfrm>
                <a:off x="5833517" y="3814667"/>
                <a:ext cx="51296" cy="30255"/>
              </a:xfrm>
              <a:custGeom>
                <a:avLst/>
                <a:gdLst/>
                <a:ahLst/>
                <a:cxnLst/>
                <a:rect l="l" t="t" r="r" b="b"/>
                <a:pathLst>
                  <a:path w="25111" h="14720" extrusionOk="0">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2" name="Google Shape;6920;p111">
                <a:extLst>
                  <a:ext uri="{FF2B5EF4-FFF2-40B4-BE49-F238E27FC236}">
                    <a16:creationId xmlns:a16="http://schemas.microsoft.com/office/drawing/2014/main" id="{6AB5CAA0-A296-42FF-B0F3-0D0447E474BE}"/>
                  </a:ext>
                </a:extLst>
              </p:cNvPr>
              <p:cNvSpPr/>
              <p:nvPr/>
            </p:nvSpPr>
            <p:spPr>
              <a:xfrm>
                <a:off x="5870662" y="3793310"/>
                <a:ext cx="26531" cy="26695"/>
              </a:xfrm>
              <a:custGeom>
                <a:avLst/>
                <a:gdLst/>
                <a:ahLst/>
                <a:cxnLst/>
                <a:rect l="l" t="t" r="r" b="b"/>
                <a:pathLst>
                  <a:path w="12988" h="12988" extrusionOk="0">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3" name="Google Shape;6921;p111">
                <a:extLst>
                  <a:ext uri="{FF2B5EF4-FFF2-40B4-BE49-F238E27FC236}">
                    <a16:creationId xmlns:a16="http://schemas.microsoft.com/office/drawing/2014/main" id="{A7DDEA18-DA82-4F95-A48E-84516AEDBD7A}"/>
                  </a:ext>
                </a:extLst>
              </p:cNvPr>
              <p:cNvSpPr/>
              <p:nvPr/>
            </p:nvSpPr>
            <p:spPr>
              <a:xfrm>
                <a:off x="5918420" y="3830685"/>
                <a:ext cx="12381" cy="17798"/>
              </a:xfrm>
              <a:custGeom>
                <a:avLst/>
                <a:gdLst/>
                <a:ahLst/>
                <a:cxnLst/>
                <a:rect l="l" t="t" r="r" b="b"/>
                <a:pathLst>
                  <a:path w="6061" h="8659" extrusionOk="0">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4" name="Google Shape;6922;p111">
                <a:extLst>
                  <a:ext uri="{FF2B5EF4-FFF2-40B4-BE49-F238E27FC236}">
                    <a16:creationId xmlns:a16="http://schemas.microsoft.com/office/drawing/2014/main" id="{1102B02E-0755-47F8-B1C2-C53212DC5711}"/>
                  </a:ext>
                </a:extLst>
              </p:cNvPr>
              <p:cNvSpPr/>
              <p:nvPr/>
            </p:nvSpPr>
            <p:spPr>
              <a:xfrm>
                <a:off x="6011709" y="3894756"/>
                <a:ext cx="7534" cy="10678"/>
              </a:xfrm>
              <a:custGeom>
                <a:avLst/>
                <a:gdLst/>
                <a:ahLst/>
                <a:cxnLst/>
                <a:rect l="l" t="t" r="r" b="b"/>
                <a:pathLst>
                  <a:path w="3688" h="5195" extrusionOk="0">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5" name="Google Shape;6923;p111">
                <a:extLst>
                  <a:ext uri="{FF2B5EF4-FFF2-40B4-BE49-F238E27FC236}">
                    <a16:creationId xmlns:a16="http://schemas.microsoft.com/office/drawing/2014/main" id="{41940F24-9256-4F9D-AE12-5F230B415155}"/>
                  </a:ext>
                </a:extLst>
              </p:cNvPr>
              <p:cNvSpPr/>
              <p:nvPr/>
            </p:nvSpPr>
            <p:spPr>
              <a:xfrm>
                <a:off x="5989173" y="3888750"/>
                <a:ext cx="15919" cy="7786"/>
              </a:xfrm>
              <a:custGeom>
                <a:avLst/>
                <a:gdLst/>
                <a:ahLst/>
                <a:cxnLst/>
                <a:rect l="l" t="t" r="r" b="b"/>
                <a:pathLst>
                  <a:path w="7793" h="3788" extrusionOk="0">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6" name="Google Shape;6924;p111">
                <a:extLst>
                  <a:ext uri="{FF2B5EF4-FFF2-40B4-BE49-F238E27FC236}">
                    <a16:creationId xmlns:a16="http://schemas.microsoft.com/office/drawing/2014/main" id="{9F09DCAE-8423-4860-918B-236E8D1AC2AB}"/>
                  </a:ext>
                </a:extLst>
              </p:cNvPr>
              <p:cNvSpPr/>
              <p:nvPr/>
            </p:nvSpPr>
            <p:spPr>
              <a:xfrm>
                <a:off x="5992711" y="3868060"/>
                <a:ext cx="14150" cy="16018"/>
              </a:xfrm>
              <a:custGeom>
                <a:avLst/>
                <a:gdLst/>
                <a:ahLst/>
                <a:cxnLst/>
                <a:rect l="l" t="t" r="r" b="b"/>
                <a:pathLst>
                  <a:path w="6927" h="7793" extrusionOk="0">
                    <a:moveTo>
                      <a:pt x="6927" y="7793"/>
                    </a:moveTo>
                    <a:cubicBezTo>
                      <a:pt x="4330" y="7793"/>
                      <a:pt x="0" y="2598"/>
                      <a:pt x="0" y="0"/>
                    </a:cubicBezTo>
                    <a:cubicBezTo>
                      <a:pt x="3464" y="2598"/>
                      <a:pt x="5196" y="4330"/>
                      <a:pt x="6927" y="7793"/>
                    </a:cubicBezTo>
                    <a:lnTo>
                      <a:pt x="6927"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7" name="Google Shape;6925;p111">
                <a:extLst>
                  <a:ext uri="{FF2B5EF4-FFF2-40B4-BE49-F238E27FC236}">
                    <a16:creationId xmlns:a16="http://schemas.microsoft.com/office/drawing/2014/main" id="{9AE4371A-99C2-4D2F-85D4-13D4F66299AB}"/>
                  </a:ext>
                </a:extLst>
              </p:cNvPr>
              <p:cNvSpPr/>
              <p:nvPr/>
            </p:nvSpPr>
            <p:spPr>
              <a:xfrm>
                <a:off x="5964411" y="3857382"/>
                <a:ext cx="17688" cy="10678"/>
              </a:xfrm>
              <a:custGeom>
                <a:avLst/>
                <a:gdLst/>
                <a:ahLst/>
                <a:cxnLst/>
                <a:rect l="l" t="t" r="r" b="b"/>
                <a:pathLst>
                  <a:path w="8659" h="5195" extrusionOk="0">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8" name="Google Shape;6926;p111">
                <a:extLst>
                  <a:ext uri="{FF2B5EF4-FFF2-40B4-BE49-F238E27FC236}">
                    <a16:creationId xmlns:a16="http://schemas.microsoft.com/office/drawing/2014/main" id="{4022D0AC-0BBC-4A18-8B13-309A3505507C}"/>
                  </a:ext>
                </a:extLst>
              </p:cNvPr>
              <p:cNvSpPr/>
              <p:nvPr/>
            </p:nvSpPr>
            <p:spPr>
              <a:xfrm>
                <a:off x="5943185" y="3846703"/>
                <a:ext cx="10612" cy="7118"/>
              </a:xfrm>
              <a:custGeom>
                <a:avLst/>
                <a:gdLst/>
                <a:ahLst/>
                <a:cxnLst/>
                <a:rect l="l" t="t" r="r" b="b"/>
                <a:pathLst>
                  <a:path w="5195" h="3463" extrusionOk="0">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9" name="Google Shape;6927;p111">
                <a:extLst>
                  <a:ext uri="{FF2B5EF4-FFF2-40B4-BE49-F238E27FC236}">
                    <a16:creationId xmlns:a16="http://schemas.microsoft.com/office/drawing/2014/main" id="{D39757B5-EE2E-4B58-9501-27DF80B29B00}"/>
                  </a:ext>
                </a:extLst>
              </p:cNvPr>
              <p:cNvSpPr/>
              <p:nvPr/>
            </p:nvSpPr>
            <p:spPr>
              <a:xfrm>
                <a:off x="5778681" y="4343261"/>
                <a:ext cx="53065" cy="49833"/>
              </a:xfrm>
              <a:custGeom>
                <a:avLst/>
                <a:gdLst/>
                <a:ahLst/>
                <a:cxnLst/>
                <a:rect l="l" t="t" r="r" b="b"/>
                <a:pathLst>
                  <a:path w="25977" h="24245" extrusionOk="0">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0" name="Google Shape;6928;p111">
                <a:extLst>
                  <a:ext uri="{FF2B5EF4-FFF2-40B4-BE49-F238E27FC236}">
                    <a16:creationId xmlns:a16="http://schemas.microsoft.com/office/drawing/2014/main" id="{E5C1E876-9DC6-48CA-8D1C-19F96412C641}"/>
                  </a:ext>
                </a:extLst>
              </p:cNvPr>
              <p:cNvSpPr/>
              <p:nvPr/>
            </p:nvSpPr>
            <p:spPr>
              <a:xfrm>
                <a:off x="5822902" y="4330801"/>
                <a:ext cx="7074" cy="8898"/>
              </a:xfrm>
              <a:custGeom>
                <a:avLst/>
                <a:gdLst/>
                <a:ahLst/>
                <a:cxnLst/>
                <a:rect l="l" t="t" r="r" b="b"/>
                <a:pathLst>
                  <a:path w="3463" h="4329" extrusionOk="0">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1" name="Google Shape;6929;p111">
                <a:extLst>
                  <a:ext uri="{FF2B5EF4-FFF2-40B4-BE49-F238E27FC236}">
                    <a16:creationId xmlns:a16="http://schemas.microsoft.com/office/drawing/2014/main" id="{6CD3C897-8207-4D5B-9A4D-EBC32BFFACC6}"/>
                  </a:ext>
                </a:extLst>
              </p:cNvPr>
              <p:cNvSpPr/>
              <p:nvPr/>
            </p:nvSpPr>
            <p:spPr>
              <a:xfrm>
                <a:off x="5360516" y="3905435"/>
                <a:ext cx="540215" cy="414686"/>
              </a:xfrm>
              <a:custGeom>
                <a:avLst/>
                <a:gdLst/>
                <a:ahLst/>
                <a:cxnLst/>
                <a:rect l="l" t="t" r="r" b="b"/>
                <a:pathLst>
                  <a:path w="264453" h="201756" extrusionOk="0">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2" name="Google Shape;6930;p111">
                <a:extLst>
                  <a:ext uri="{FF2B5EF4-FFF2-40B4-BE49-F238E27FC236}">
                    <a16:creationId xmlns:a16="http://schemas.microsoft.com/office/drawing/2014/main" id="{46178523-FDED-4DB3-B0BC-0C6CAF229CFD}"/>
                  </a:ext>
                </a:extLst>
              </p:cNvPr>
              <p:cNvSpPr/>
              <p:nvPr/>
            </p:nvSpPr>
            <p:spPr>
              <a:xfrm>
                <a:off x="6075848" y="4341481"/>
                <a:ext cx="100823" cy="101446"/>
              </a:xfrm>
              <a:custGeom>
                <a:avLst/>
                <a:gdLst/>
                <a:ahLst/>
                <a:cxnLst/>
                <a:rect l="l" t="t" r="r" b="b"/>
                <a:pathLst>
                  <a:path w="49356" h="49356" extrusionOk="0">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3" name="Google Shape;6931;p111">
                <a:extLst>
                  <a:ext uri="{FF2B5EF4-FFF2-40B4-BE49-F238E27FC236}">
                    <a16:creationId xmlns:a16="http://schemas.microsoft.com/office/drawing/2014/main" id="{18F8B2CD-F61F-4C0B-BD86-82212477B276}"/>
                  </a:ext>
                </a:extLst>
              </p:cNvPr>
              <p:cNvSpPr/>
              <p:nvPr/>
            </p:nvSpPr>
            <p:spPr>
              <a:xfrm>
                <a:off x="6157215" y="4245373"/>
                <a:ext cx="77827" cy="110345"/>
              </a:xfrm>
              <a:custGeom>
                <a:avLst/>
                <a:gdLst/>
                <a:ahLst/>
                <a:cxnLst/>
                <a:rect l="l" t="t" r="r" b="b"/>
                <a:pathLst>
                  <a:path w="38099" h="53686" extrusionOk="0">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4" name="Google Shape;6932;p111">
                <a:extLst>
                  <a:ext uri="{FF2B5EF4-FFF2-40B4-BE49-F238E27FC236}">
                    <a16:creationId xmlns:a16="http://schemas.microsoft.com/office/drawing/2014/main" id="{B5C1B3BE-EDCB-47C5-961D-BCA3EE3C6166}"/>
                  </a:ext>
                </a:extLst>
              </p:cNvPr>
              <p:cNvSpPr/>
              <p:nvPr/>
            </p:nvSpPr>
            <p:spPr>
              <a:xfrm>
                <a:off x="6215587" y="3996203"/>
                <a:ext cx="17688" cy="11122"/>
              </a:xfrm>
              <a:custGeom>
                <a:avLst/>
                <a:gdLst/>
                <a:ahLst/>
                <a:cxnLst/>
                <a:rect l="l" t="t" r="r" b="b"/>
                <a:pathLst>
                  <a:path w="8659" h="5411" extrusionOk="0">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5" name="Google Shape;6933;p111">
                <a:extLst>
                  <a:ext uri="{FF2B5EF4-FFF2-40B4-BE49-F238E27FC236}">
                    <a16:creationId xmlns:a16="http://schemas.microsoft.com/office/drawing/2014/main" id="{703B29A2-0F1D-40AD-9191-2C1A43A3A723}"/>
                  </a:ext>
                </a:extLst>
              </p:cNvPr>
              <p:cNvSpPr/>
              <p:nvPr/>
            </p:nvSpPr>
            <p:spPr>
              <a:xfrm>
                <a:off x="6235045" y="3981966"/>
                <a:ext cx="15919" cy="8898"/>
              </a:xfrm>
              <a:custGeom>
                <a:avLst/>
                <a:gdLst/>
                <a:ahLst/>
                <a:cxnLst/>
                <a:rect l="l" t="t" r="r" b="b"/>
                <a:pathLst>
                  <a:path w="7793" h="4329" extrusionOk="0">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6" name="Google Shape;6934;p111">
                <a:extLst>
                  <a:ext uri="{FF2B5EF4-FFF2-40B4-BE49-F238E27FC236}">
                    <a16:creationId xmlns:a16="http://schemas.microsoft.com/office/drawing/2014/main" id="{931B0FAC-8A9C-4576-B604-5766210FA320}"/>
                  </a:ext>
                </a:extLst>
              </p:cNvPr>
              <p:cNvSpPr/>
              <p:nvPr/>
            </p:nvSpPr>
            <p:spPr>
              <a:xfrm>
                <a:off x="5722078" y="3798648"/>
                <a:ext cx="141506" cy="106785"/>
              </a:xfrm>
              <a:custGeom>
                <a:avLst/>
                <a:gdLst/>
                <a:ahLst/>
                <a:cxnLst/>
                <a:rect l="l" t="t" r="r" b="b"/>
                <a:pathLst>
                  <a:path w="69272" h="51954" extrusionOk="0">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10" name="Google Shape;6935;p111">
              <a:extLst>
                <a:ext uri="{FF2B5EF4-FFF2-40B4-BE49-F238E27FC236}">
                  <a16:creationId xmlns:a16="http://schemas.microsoft.com/office/drawing/2014/main" id="{FE4387B2-4C28-4B47-862B-E11F462298C9}"/>
                </a:ext>
              </a:extLst>
            </p:cNvPr>
            <p:cNvGrpSpPr/>
            <p:nvPr/>
          </p:nvGrpSpPr>
          <p:grpSpPr>
            <a:xfrm>
              <a:off x="336000" y="2096772"/>
              <a:ext cx="3219300" cy="2243567"/>
              <a:chOff x="1579434" y="2205749"/>
              <a:chExt cx="2089011" cy="1455856"/>
            </a:xfrm>
            <a:grpFill/>
          </p:grpSpPr>
          <p:sp>
            <p:nvSpPr>
              <p:cNvPr id="85" name="Google Shape;6936;p111">
                <a:extLst>
                  <a:ext uri="{FF2B5EF4-FFF2-40B4-BE49-F238E27FC236}">
                    <a16:creationId xmlns:a16="http://schemas.microsoft.com/office/drawing/2014/main" id="{5CD31AEC-A76B-4C57-A98D-040B1C708CE4}"/>
                  </a:ext>
                </a:extLst>
              </p:cNvPr>
              <p:cNvSpPr/>
              <p:nvPr/>
            </p:nvSpPr>
            <p:spPr>
              <a:xfrm>
                <a:off x="2223295" y="2504752"/>
                <a:ext cx="251176" cy="135261"/>
              </a:xfrm>
              <a:custGeom>
                <a:avLst/>
                <a:gdLst/>
                <a:ahLst/>
                <a:cxnLst/>
                <a:rect l="l" t="t" r="r" b="b"/>
                <a:pathLst>
                  <a:path w="122959" h="65808" extrusionOk="0">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6" name="Google Shape;6937;p111">
                <a:extLst>
                  <a:ext uri="{FF2B5EF4-FFF2-40B4-BE49-F238E27FC236}">
                    <a16:creationId xmlns:a16="http://schemas.microsoft.com/office/drawing/2014/main" id="{BCB845D4-389E-41F3-9392-B4397C3857F9}"/>
                  </a:ext>
                </a:extLst>
              </p:cNvPr>
              <p:cNvSpPr/>
              <p:nvPr/>
            </p:nvSpPr>
            <p:spPr>
              <a:xfrm>
                <a:off x="2129546" y="2491931"/>
                <a:ext cx="137968" cy="91132"/>
              </a:xfrm>
              <a:custGeom>
                <a:avLst/>
                <a:gdLst/>
                <a:ahLst/>
                <a:cxnLst/>
                <a:rect l="l" t="t" r="r" b="b"/>
                <a:pathLst>
                  <a:path w="67540" h="44338" extrusionOk="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7" name="Google Shape;6938;p111">
                <a:extLst>
                  <a:ext uri="{FF2B5EF4-FFF2-40B4-BE49-F238E27FC236}">
                    <a16:creationId xmlns:a16="http://schemas.microsoft.com/office/drawing/2014/main" id="{5FA87E9D-D666-424F-BA36-4D2FC2FF5AA8}"/>
                  </a:ext>
                </a:extLst>
              </p:cNvPr>
              <p:cNvSpPr/>
              <p:nvPr/>
            </p:nvSpPr>
            <p:spPr>
              <a:xfrm>
                <a:off x="2240983" y="2424662"/>
                <a:ext cx="168040" cy="67630"/>
              </a:xfrm>
              <a:custGeom>
                <a:avLst/>
                <a:gdLst/>
                <a:ahLst/>
                <a:cxnLst/>
                <a:rect l="l" t="t" r="r" b="b"/>
                <a:pathLst>
                  <a:path w="82261" h="32904" extrusionOk="0">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8" name="Google Shape;6939;p111">
                <a:extLst>
                  <a:ext uri="{FF2B5EF4-FFF2-40B4-BE49-F238E27FC236}">
                    <a16:creationId xmlns:a16="http://schemas.microsoft.com/office/drawing/2014/main" id="{8DEA2AD5-C2CD-492A-97A0-B15C93DCCBA5}"/>
                  </a:ext>
                </a:extLst>
              </p:cNvPr>
              <p:cNvSpPr/>
              <p:nvPr/>
            </p:nvSpPr>
            <p:spPr>
              <a:xfrm>
                <a:off x="2216219" y="2447799"/>
                <a:ext cx="22993" cy="16018"/>
              </a:xfrm>
              <a:custGeom>
                <a:avLst/>
                <a:gdLst/>
                <a:ahLst/>
                <a:cxnLst/>
                <a:rect l="l" t="t" r="r" b="b"/>
                <a:pathLst>
                  <a:path w="11256" h="7793" extrusionOk="0">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9" name="Google Shape;6940;p111">
                <a:extLst>
                  <a:ext uri="{FF2B5EF4-FFF2-40B4-BE49-F238E27FC236}">
                    <a16:creationId xmlns:a16="http://schemas.microsoft.com/office/drawing/2014/main" id="{2A7CFDDF-7C55-42A6-8DCD-7108B7A2E135}"/>
                  </a:ext>
                </a:extLst>
              </p:cNvPr>
              <p:cNvSpPr/>
              <p:nvPr/>
            </p:nvSpPr>
            <p:spPr>
              <a:xfrm>
                <a:off x="2278129" y="2424662"/>
                <a:ext cx="15919" cy="5338"/>
              </a:xfrm>
              <a:custGeom>
                <a:avLst/>
                <a:gdLst/>
                <a:ahLst/>
                <a:cxnLst/>
                <a:rect l="l" t="t" r="r" b="b"/>
                <a:pathLst>
                  <a:path w="7793" h="2597" extrusionOk="0">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0" name="Google Shape;6941;p111">
                <a:extLst>
                  <a:ext uri="{FF2B5EF4-FFF2-40B4-BE49-F238E27FC236}">
                    <a16:creationId xmlns:a16="http://schemas.microsoft.com/office/drawing/2014/main" id="{4B5AF3BE-3DFA-4E1A-B2CB-7ED7FDBBE924}"/>
                  </a:ext>
                </a:extLst>
              </p:cNvPr>
              <p:cNvSpPr/>
              <p:nvPr/>
            </p:nvSpPr>
            <p:spPr>
              <a:xfrm>
                <a:off x="2166692" y="2405948"/>
                <a:ext cx="97287" cy="47190"/>
              </a:xfrm>
              <a:custGeom>
                <a:avLst/>
                <a:gdLst/>
                <a:ahLst/>
                <a:cxnLst/>
                <a:rect l="l" t="t" r="r" b="b"/>
                <a:pathLst>
                  <a:path w="47625" h="22959" extrusionOk="0">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1" name="Google Shape;6942;p111">
                <a:extLst>
                  <a:ext uri="{FF2B5EF4-FFF2-40B4-BE49-F238E27FC236}">
                    <a16:creationId xmlns:a16="http://schemas.microsoft.com/office/drawing/2014/main" id="{FB4F3F2D-B4C9-42DC-AA47-BA4B3D4DACA0}"/>
                  </a:ext>
                </a:extLst>
              </p:cNvPr>
              <p:cNvSpPr/>
              <p:nvPr/>
            </p:nvSpPr>
            <p:spPr>
              <a:xfrm>
                <a:off x="2295817" y="2367709"/>
                <a:ext cx="54834" cy="17798"/>
              </a:xfrm>
              <a:custGeom>
                <a:avLst/>
                <a:gdLst/>
                <a:ahLst/>
                <a:cxnLst/>
                <a:rect l="l" t="t" r="r" b="b"/>
                <a:pathLst>
                  <a:path w="26843" h="8659" extrusionOk="0">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2" name="Google Shape;6943;p111">
                <a:extLst>
                  <a:ext uri="{FF2B5EF4-FFF2-40B4-BE49-F238E27FC236}">
                    <a16:creationId xmlns:a16="http://schemas.microsoft.com/office/drawing/2014/main" id="{4834B6DD-ACA4-45B7-89E4-E493BF519446}"/>
                  </a:ext>
                </a:extLst>
              </p:cNvPr>
              <p:cNvSpPr/>
              <p:nvPr/>
            </p:nvSpPr>
            <p:spPr>
              <a:xfrm>
                <a:off x="2297586" y="2387287"/>
                <a:ext cx="47758" cy="24915"/>
              </a:xfrm>
              <a:custGeom>
                <a:avLst/>
                <a:gdLst/>
                <a:ahLst/>
                <a:cxnLst/>
                <a:rect l="l" t="t" r="r" b="b"/>
                <a:pathLst>
                  <a:path w="23379" h="12122" extrusionOk="0">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3" name="Google Shape;6944;p111">
                <a:extLst>
                  <a:ext uri="{FF2B5EF4-FFF2-40B4-BE49-F238E27FC236}">
                    <a16:creationId xmlns:a16="http://schemas.microsoft.com/office/drawing/2014/main" id="{82C82196-9EBF-4583-BF30-6E6010CDE10C}"/>
                  </a:ext>
                </a:extLst>
              </p:cNvPr>
              <p:cNvSpPr/>
              <p:nvPr/>
            </p:nvSpPr>
            <p:spPr>
              <a:xfrm>
                <a:off x="2274591" y="2389722"/>
                <a:ext cx="15919" cy="11800"/>
              </a:xfrm>
              <a:custGeom>
                <a:avLst/>
                <a:gdLst/>
                <a:ahLst/>
                <a:cxnLst/>
                <a:rect l="l" t="t" r="r" b="b"/>
                <a:pathLst>
                  <a:path w="7793" h="5741" extrusionOk="0">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4" name="Google Shape;6945;p111">
                <a:extLst>
                  <a:ext uri="{FF2B5EF4-FFF2-40B4-BE49-F238E27FC236}">
                    <a16:creationId xmlns:a16="http://schemas.microsoft.com/office/drawing/2014/main" id="{796CEC29-ACD6-4570-9AC2-22CAA529779C}"/>
                  </a:ext>
                </a:extLst>
              </p:cNvPr>
              <p:cNvSpPr/>
              <p:nvPr/>
            </p:nvSpPr>
            <p:spPr>
              <a:xfrm>
                <a:off x="2447938" y="2508113"/>
                <a:ext cx="81365" cy="64268"/>
              </a:xfrm>
              <a:custGeom>
                <a:avLst/>
                <a:gdLst/>
                <a:ahLst/>
                <a:cxnLst/>
                <a:rect l="l" t="t" r="r" b="b"/>
                <a:pathLst>
                  <a:path w="39831" h="31268" extrusionOk="0">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5" name="Google Shape;6946;p111">
                <a:extLst>
                  <a:ext uri="{FF2B5EF4-FFF2-40B4-BE49-F238E27FC236}">
                    <a16:creationId xmlns:a16="http://schemas.microsoft.com/office/drawing/2014/main" id="{D656AEC8-B19F-411A-9843-19F72492BA77}"/>
                  </a:ext>
                </a:extLst>
              </p:cNvPr>
              <p:cNvSpPr/>
              <p:nvPr/>
            </p:nvSpPr>
            <p:spPr>
              <a:xfrm>
                <a:off x="2419637" y="2429210"/>
                <a:ext cx="90211" cy="47510"/>
              </a:xfrm>
              <a:custGeom>
                <a:avLst/>
                <a:gdLst/>
                <a:ahLst/>
                <a:cxnLst/>
                <a:rect l="l" t="t" r="r" b="b"/>
                <a:pathLst>
                  <a:path w="44161" h="23115" extrusionOk="0">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6" name="Google Shape;6947;p111">
                <a:extLst>
                  <a:ext uri="{FF2B5EF4-FFF2-40B4-BE49-F238E27FC236}">
                    <a16:creationId xmlns:a16="http://schemas.microsoft.com/office/drawing/2014/main" id="{0102ADD1-3471-4053-8A89-341C80B11C97}"/>
                  </a:ext>
                </a:extLst>
              </p:cNvPr>
              <p:cNvSpPr/>
              <p:nvPr/>
            </p:nvSpPr>
            <p:spPr>
              <a:xfrm>
                <a:off x="2490391" y="2611538"/>
                <a:ext cx="54834" cy="32035"/>
              </a:xfrm>
              <a:custGeom>
                <a:avLst/>
                <a:gdLst/>
                <a:ahLst/>
                <a:cxnLst/>
                <a:rect l="l" t="t" r="r" b="b"/>
                <a:pathLst>
                  <a:path w="26843" h="15586" extrusionOk="0">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7" name="Google Shape;6948;p111">
                <a:extLst>
                  <a:ext uri="{FF2B5EF4-FFF2-40B4-BE49-F238E27FC236}">
                    <a16:creationId xmlns:a16="http://schemas.microsoft.com/office/drawing/2014/main" id="{3EB829F2-A6F0-4EB9-9470-499CA947BFE4}"/>
                  </a:ext>
                </a:extLst>
              </p:cNvPr>
              <p:cNvSpPr/>
              <p:nvPr/>
            </p:nvSpPr>
            <p:spPr>
              <a:xfrm>
                <a:off x="2539920" y="2497632"/>
                <a:ext cx="70753" cy="58733"/>
              </a:xfrm>
              <a:custGeom>
                <a:avLst/>
                <a:gdLst/>
                <a:ahLst/>
                <a:cxnLst/>
                <a:rect l="l" t="t" r="r" b="b"/>
                <a:pathLst>
                  <a:path w="34636" h="28575" extrusionOk="0">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8" name="Google Shape;6949;p111">
                <a:extLst>
                  <a:ext uri="{FF2B5EF4-FFF2-40B4-BE49-F238E27FC236}">
                    <a16:creationId xmlns:a16="http://schemas.microsoft.com/office/drawing/2014/main" id="{E5B23BE2-67AC-43F1-97A7-18FFEF5221CA}"/>
                  </a:ext>
                </a:extLst>
              </p:cNvPr>
              <p:cNvSpPr/>
              <p:nvPr/>
            </p:nvSpPr>
            <p:spPr>
              <a:xfrm>
                <a:off x="2398411" y="2396185"/>
                <a:ext cx="22993" cy="19578"/>
              </a:xfrm>
              <a:custGeom>
                <a:avLst/>
                <a:gdLst/>
                <a:ahLst/>
                <a:cxnLst/>
                <a:rect l="l" t="t" r="r" b="b"/>
                <a:pathLst>
                  <a:path w="11256" h="9525" extrusionOk="0">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9" name="Google Shape;6950;p111">
                <a:extLst>
                  <a:ext uri="{FF2B5EF4-FFF2-40B4-BE49-F238E27FC236}">
                    <a16:creationId xmlns:a16="http://schemas.microsoft.com/office/drawing/2014/main" id="{8469AEE0-2CA2-43AC-A532-536F91D36ED9}"/>
                  </a:ext>
                </a:extLst>
              </p:cNvPr>
              <p:cNvSpPr/>
              <p:nvPr/>
            </p:nvSpPr>
            <p:spPr>
              <a:xfrm>
                <a:off x="2412561" y="2462037"/>
                <a:ext cx="15919" cy="12458"/>
              </a:xfrm>
              <a:custGeom>
                <a:avLst/>
                <a:gdLst/>
                <a:ahLst/>
                <a:cxnLst/>
                <a:rect l="l" t="t" r="r" b="b"/>
                <a:pathLst>
                  <a:path w="7793" h="6061" extrusionOk="0">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0" name="Google Shape;6951;p111">
                <a:extLst>
                  <a:ext uri="{FF2B5EF4-FFF2-40B4-BE49-F238E27FC236}">
                    <a16:creationId xmlns:a16="http://schemas.microsoft.com/office/drawing/2014/main" id="{883D70FD-E7FE-48DA-8698-E33B52A649AF}"/>
                  </a:ext>
                </a:extLst>
              </p:cNvPr>
              <p:cNvSpPr/>
              <p:nvPr/>
            </p:nvSpPr>
            <p:spPr>
              <a:xfrm>
                <a:off x="2403718" y="2349912"/>
                <a:ext cx="88442" cy="46273"/>
              </a:xfrm>
              <a:custGeom>
                <a:avLst/>
                <a:gdLst/>
                <a:ahLst/>
                <a:cxnLst/>
                <a:rect l="l" t="t" r="r" b="b"/>
                <a:pathLst>
                  <a:path w="43295" h="22513" extrusionOk="0">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1" name="Google Shape;6952;p111">
                <a:extLst>
                  <a:ext uri="{FF2B5EF4-FFF2-40B4-BE49-F238E27FC236}">
                    <a16:creationId xmlns:a16="http://schemas.microsoft.com/office/drawing/2014/main" id="{0077D075-4100-463F-9D99-403506B930BA}"/>
                  </a:ext>
                </a:extLst>
              </p:cNvPr>
              <p:cNvSpPr/>
              <p:nvPr/>
            </p:nvSpPr>
            <p:spPr>
              <a:xfrm>
                <a:off x="2444463" y="2390845"/>
                <a:ext cx="17625" cy="7118"/>
              </a:xfrm>
              <a:custGeom>
                <a:avLst/>
                <a:gdLst/>
                <a:ahLst/>
                <a:cxnLst/>
                <a:rect l="l" t="t" r="r" b="b"/>
                <a:pathLst>
                  <a:path w="8628" h="3463" extrusionOk="0">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2" name="Google Shape;6953;p111">
                <a:extLst>
                  <a:ext uri="{FF2B5EF4-FFF2-40B4-BE49-F238E27FC236}">
                    <a16:creationId xmlns:a16="http://schemas.microsoft.com/office/drawing/2014/main" id="{14195D6A-4B38-4251-9128-310C9353442F}"/>
                  </a:ext>
                </a:extLst>
              </p:cNvPr>
              <p:cNvSpPr/>
              <p:nvPr/>
            </p:nvSpPr>
            <p:spPr>
              <a:xfrm>
                <a:off x="2527536" y="2417542"/>
                <a:ext cx="228181" cy="71190"/>
              </a:xfrm>
              <a:custGeom>
                <a:avLst/>
                <a:gdLst/>
                <a:ahLst/>
                <a:cxnLst/>
                <a:rect l="l" t="t" r="r" b="b"/>
                <a:pathLst>
                  <a:path w="111702" h="34636" extrusionOk="0">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3" name="Google Shape;6954;p111">
                <a:extLst>
                  <a:ext uri="{FF2B5EF4-FFF2-40B4-BE49-F238E27FC236}">
                    <a16:creationId xmlns:a16="http://schemas.microsoft.com/office/drawing/2014/main" id="{DA770BA5-1DCE-4C4B-B105-BF6F250BB0BE}"/>
                  </a:ext>
                </a:extLst>
              </p:cNvPr>
              <p:cNvSpPr/>
              <p:nvPr/>
            </p:nvSpPr>
            <p:spPr>
              <a:xfrm>
                <a:off x="2528950" y="2456697"/>
                <a:ext cx="39270" cy="32035"/>
              </a:xfrm>
              <a:custGeom>
                <a:avLst/>
                <a:gdLst/>
                <a:ahLst/>
                <a:cxnLst/>
                <a:rect l="l" t="t" r="r" b="b"/>
                <a:pathLst>
                  <a:path w="19224" h="15586" extrusionOk="0">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4" name="Google Shape;6955;p111">
                <a:extLst>
                  <a:ext uri="{FF2B5EF4-FFF2-40B4-BE49-F238E27FC236}">
                    <a16:creationId xmlns:a16="http://schemas.microsoft.com/office/drawing/2014/main" id="{17EF5C30-BEEF-4C03-BFF3-7196DE8C7B42}"/>
                  </a:ext>
                </a:extLst>
              </p:cNvPr>
              <p:cNvSpPr/>
              <p:nvPr/>
            </p:nvSpPr>
            <p:spPr>
              <a:xfrm>
                <a:off x="2531074" y="2397965"/>
                <a:ext cx="37146" cy="10678"/>
              </a:xfrm>
              <a:custGeom>
                <a:avLst/>
                <a:gdLst/>
                <a:ahLst/>
                <a:cxnLst/>
                <a:rect l="l" t="t" r="r" b="b"/>
                <a:pathLst>
                  <a:path w="18184" h="5195" extrusionOk="0">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5" name="Google Shape;6956;p111">
                <a:extLst>
                  <a:ext uri="{FF2B5EF4-FFF2-40B4-BE49-F238E27FC236}">
                    <a16:creationId xmlns:a16="http://schemas.microsoft.com/office/drawing/2014/main" id="{A47B47FB-A05F-441E-8C1B-0EF4957BC87A}"/>
                  </a:ext>
                </a:extLst>
              </p:cNvPr>
              <p:cNvSpPr/>
              <p:nvPr/>
            </p:nvSpPr>
            <p:spPr>
              <a:xfrm>
                <a:off x="2504541" y="2360589"/>
                <a:ext cx="42451" cy="34950"/>
              </a:xfrm>
              <a:custGeom>
                <a:avLst/>
                <a:gdLst/>
                <a:ahLst/>
                <a:cxnLst/>
                <a:rect l="l" t="t" r="r" b="b"/>
                <a:pathLst>
                  <a:path w="20781" h="17004" extrusionOk="0">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6" name="Google Shape;6957;p111">
                <a:extLst>
                  <a:ext uri="{FF2B5EF4-FFF2-40B4-BE49-F238E27FC236}">
                    <a16:creationId xmlns:a16="http://schemas.microsoft.com/office/drawing/2014/main" id="{D9C41E1A-4840-4DB5-A3DA-8E3921E80B80}"/>
                  </a:ext>
                </a:extLst>
              </p:cNvPr>
              <p:cNvSpPr/>
              <p:nvPr/>
            </p:nvSpPr>
            <p:spPr>
              <a:xfrm>
                <a:off x="2486853" y="2329543"/>
                <a:ext cx="17688" cy="9689"/>
              </a:xfrm>
              <a:custGeom>
                <a:avLst/>
                <a:gdLst/>
                <a:ahLst/>
                <a:cxnLst/>
                <a:rect l="l" t="t" r="r" b="b"/>
                <a:pathLst>
                  <a:path w="8659" h="4714" extrusionOk="0">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7" name="Google Shape;6958;p111">
                <a:extLst>
                  <a:ext uri="{FF2B5EF4-FFF2-40B4-BE49-F238E27FC236}">
                    <a16:creationId xmlns:a16="http://schemas.microsoft.com/office/drawing/2014/main" id="{B628376E-3180-4A49-96CA-4448626C4311}"/>
                  </a:ext>
                </a:extLst>
              </p:cNvPr>
              <p:cNvSpPr/>
              <p:nvPr/>
            </p:nvSpPr>
            <p:spPr>
              <a:xfrm>
                <a:off x="2531074" y="2285839"/>
                <a:ext cx="151138" cy="99666"/>
              </a:xfrm>
              <a:custGeom>
                <a:avLst/>
                <a:gdLst/>
                <a:ahLst/>
                <a:cxnLst/>
                <a:rect l="l" t="t" r="r" b="b"/>
                <a:pathLst>
                  <a:path w="73987" h="48490" extrusionOk="0">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8" name="Google Shape;6959;p111">
                <a:extLst>
                  <a:ext uri="{FF2B5EF4-FFF2-40B4-BE49-F238E27FC236}">
                    <a16:creationId xmlns:a16="http://schemas.microsoft.com/office/drawing/2014/main" id="{28AF52C3-12A9-4946-9D1C-09A0B648E104}"/>
                  </a:ext>
                </a:extLst>
              </p:cNvPr>
              <p:cNvSpPr/>
              <p:nvPr/>
            </p:nvSpPr>
            <p:spPr>
              <a:xfrm>
                <a:off x="2653125" y="2702305"/>
                <a:ext cx="97287" cy="60513"/>
              </a:xfrm>
              <a:custGeom>
                <a:avLst/>
                <a:gdLst/>
                <a:ahLst/>
                <a:cxnLst/>
                <a:rect l="l" t="t" r="r" b="b"/>
                <a:pathLst>
                  <a:path w="47625" h="29441" extrusionOk="0">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9" name="Google Shape;6960;p111">
                <a:extLst>
                  <a:ext uri="{FF2B5EF4-FFF2-40B4-BE49-F238E27FC236}">
                    <a16:creationId xmlns:a16="http://schemas.microsoft.com/office/drawing/2014/main" id="{6EBBE015-8428-45F7-93B3-9D1CA1DF585C}"/>
                  </a:ext>
                </a:extLst>
              </p:cNvPr>
              <p:cNvSpPr/>
              <p:nvPr/>
            </p:nvSpPr>
            <p:spPr>
              <a:xfrm>
                <a:off x="2789327" y="2647990"/>
                <a:ext cx="30070" cy="24058"/>
              </a:xfrm>
              <a:custGeom>
                <a:avLst/>
                <a:gdLst/>
                <a:ahLst/>
                <a:cxnLst/>
                <a:rect l="l" t="t" r="r" b="b"/>
                <a:pathLst>
                  <a:path w="14720" h="11705" extrusionOk="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0" name="Google Shape;6961;p111">
                <a:extLst>
                  <a:ext uri="{FF2B5EF4-FFF2-40B4-BE49-F238E27FC236}">
                    <a16:creationId xmlns:a16="http://schemas.microsoft.com/office/drawing/2014/main" id="{4CE178CC-440A-49A0-A5E0-06D8A5A7939C}"/>
                  </a:ext>
                </a:extLst>
              </p:cNvPr>
              <p:cNvSpPr/>
              <p:nvPr/>
            </p:nvSpPr>
            <p:spPr>
              <a:xfrm>
                <a:off x="2702652" y="2766378"/>
                <a:ext cx="22993" cy="17798"/>
              </a:xfrm>
              <a:custGeom>
                <a:avLst/>
                <a:gdLst/>
                <a:ahLst/>
                <a:cxnLst/>
                <a:rect l="l" t="t" r="r" b="b"/>
                <a:pathLst>
                  <a:path w="11256" h="8659" extrusionOk="0">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1" name="Google Shape;6962;p111">
                <a:extLst>
                  <a:ext uri="{FF2B5EF4-FFF2-40B4-BE49-F238E27FC236}">
                    <a16:creationId xmlns:a16="http://schemas.microsoft.com/office/drawing/2014/main" id="{BD6E8D0C-826C-4085-9A5B-87C41370B2B9}"/>
                  </a:ext>
                </a:extLst>
              </p:cNvPr>
              <p:cNvSpPr/>
              <p:nvPr/>
            </p:nvSpPr>
            <p:spPr>
              <a:xfrm>
                <a:off x="2741567" y="2508310"/>
                <a:ext cx="63677" cy="28475"/>
              </a:xfrm>
              <a:custGeom>
                <a:avLst/>
                <a:gdLst/>
                <a:ahLst/>
                <a:cxnLst/>
                <a:rect l="l" t="t" r="r" b="b"/>
                <a:pathLst>
                  <a:path w="31172" h="13854" extrusionOk="0">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2" name="Google Shape;6963;p111">
                <a:extLst>
                  <a:ext uri="{FF2B5EF4-FFF2-40B4-BE49-F238E27FC236}">
                    <a16:creationId xmlns:a16="http://schemas.microsoft.com/office/drawing/2014/main" id="{CCFF5B82-716A-4E61-86F4-2715E998E024}"/>
                  </a:ext>
                </a:extLst>
              </p:cNvPr>
              <p:cNvSpPr/>
              <p:nvPr/>
            </p:nvSpPr>
            <p:spPr>
              <a:xfrm>
                <a:off x="2745105" y="2780533"/>
                <a:ext cx="15919" cy="14322"/>
              </a:xfrm>
              <a:custGeom>
                <a:avLst/>
                <a:gdLst/>
                <a:ahLst/>
                <a:cxnLst/>
                <a:rect l="l" t="t" r="r" b="b"/>
                <a:pathLst>
                  <a:path w="7793" h="6968" extrusionOk="0">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3" name="Google Shape;6964;p111">
                <a:extLst>
                  <a:ext uri="{FF2B5EF4-FFF2-40B4-BE49-F238E27FC236}">
                    <a16:creationId xmlns:a16="http://schemas.microsoft.com/office/drawing/2014/main" id="{B6B31D66-371E-482C-9CEA-E780F007C60A}"/>
                  </a:ext>
                </a:extLst>
              </p:cNvPr>
              <p:cNvSpPr/>
              <p:nvPr/>
            </p:nvSpPr>
            <p:spPr>
              <a:xfrm>
                <a:off x="2824703" y="2648913"/>
                <a:ext cx="14150" cy="9344"/>
              </a:xfrm>
              <a:custGeom>
                <a:avLst/>
                <a:gdLst/>
                <a:ahLst/>
                <a:cxnLst/>
                <a:rect l="l" t="t" r="r" b="b"/>
                <a:pathLst>
                  <a:path w="6927" h="4546" extrusionOk="0">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4" name="Google Shape;6965;p111">
                <a:extLst>
                  <a:ext uri="{FF2B5EF4-FFF2-40B4-BE49-F238E27FC236}">
                    <a16:creationId xmlns:a16="http://schemas.microsoft.com/office/drawing/2014/main" id="{5709590D-0CE8-4F89-8C03-FB8A4390034B}"/>
                  </a:ext>
                </a:extLst>
              </p:cNvPr>
              <p:cNvSpPr/>
              <p:nvPr/>
            </p:nvSpPr>
            <p:spPr>
              <a:xfrm>
                <a:off x="2761347" y="2622215"/>
                <a:ext cx="12058" cy="10678"/>
              </a:xfrm>
              <a:custGeom>
                <a:avLst/>
                <a:gdLst/>
                <a:ahLst/>
                <a:cxnLst/>
                <a:rect l="l" t="t" r="r" b="b"/>
                <a:pathLst>
                  <a:path w="5903" h="5195" extrusionOk="0">
                    <a:moveTo>
                      <a:pt x="708" y="5196"/>
                    </a:moveTo>
                    <a:cubicBezTo>
                      <a:pt x="-1890" y="5196"/>
                      <a:pt x="3306" y="0"/>
                      <a:pt x="5904" y="0"/>
                    </a:cubicBezTo>
                    <a:cubicBezTo>
                      <a:pt x="5038" y="2598"/>
                      <a:pt x="3306" y="5196"/>
                      <a:pt x="708" y="5196"/>
                    </a:cubicBezTo>
                    <a:lnTo>
                      <a:pt x="708"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5" name="Google Shape;6966;p111">
                <a:extLst>
                  <a:ext uri="{FF2B5EF4-FFF2-40B4-BE49-F238E27FC236}">
                    <a16:creationId xmlns:a16="http://schemas.microsoft.com/office/drawing/2014/main" id="{77489286-F175-4558-9D6C-929F6099E6BF}"/>
                  </a:ext>
                </a:extLst>
              </p:cNvPr>
              <p:cNvSpPr/>
              <p:nvPr/>
            </p:nvSpPr>
            <p:spPr>
              <a:xfrm>
                <a:off x="2610673" y="2510090"/>
                <a:ext cx="387378" cy="281203"/>
              </a:xfrm>
              <a:custGeom>
                <a:avLst/>
                <a:gdLst/>
                <a:ahLst/>
                <a:cxnLst/>
                <a:rect l="l" t="t" r="r" b="b"/>
                <a:pathLst>
                  <a:path w="189634" h="136813" extrusionOk="0">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6" name="Google Shape;6967;p111">
                <a:extLst>
                  <a:ext uri="{FF2B5EF4-FFF2-40B4-BE49-F238E27FC236}">
                    <a16:creationId xmlns:a16="http://schemas.microsoft.com/office/drawing/2014/main" id="{6EE45342-8EE9-428B-8B1C-7170939F66A0}"/>
                  </a:ext>
                </a:extLst>
              </p:cNvPr>
              <p:cNvSpPr/>
              <p:nvPr/>
            </p:nvSpPr>
            <p:spPr>
              <a:xfrm>
                <a:off x="2775177" y="2754660"/>
                <a:ext cx="10612" cy="5488"/>
              </a:xfrm>
              <a:custGeom>
                <a:avLst/>
                <a:gdLst/>
                <a:ahLst/>
                <a:cxnLst/>
                <a:rect l="l" t="t" r="r" b="b"/>
                <a:pathLst>
                  <a:path w="5195" h="2670" extrusionOk="0">
                    <a:moveTo>
                      <a:pt x="5196" y="1372"/>
                    </a:moveTo>
                    <a:cubicBezTo>
                      <a:pt x="2598" y="3104"/>
                      <a:pt x="2598" y="3104"/>
                      <a:pt x="0" y="1372"/>
                    </a:cubicBezTo>
                    <a:cubicBezTo>
                      <a:pt x="1732" y="-1226"/>
                      <a:pt x="2598" y="506"/>
                      <a:pt x="5196" y="1372"/>
                    </a:cubicBezTo>
                    <a:lnTo>
                      <a:pt x="5196" y="13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7" name="Google Shape;6968;p111">
                <a:extLst>
                  <a:ext uri="{FF2B5EF4-FFF2-40B4-BE49-F238E27FC236}">
                    <a16:creationId xmlns:a16="http://schemas.microsoft.com/office/drawing/2014/main" id="{C58143A0-336A-4B45-A1DD-7711479A2D18}"/>
                  </a:ext>
                </a:extLst>
              </p:cNvPr>
              <p:cNvSpPr/>
              <p:nvPr/>
            </p:nvSpPr>
            <p:spPr>
              <a:xfrm>
                <a:off x="2695578" y="2699557"/>
                <a:ext cx="8843" cy="8088"/>
              </a:xfrm>
              <a:custGeom>
                <a:avLst/>
                <a:gdLst/>
                <a:ahLst/>
                <a:cxnLst/>
                <a:rect l="l" t="t" r="r" b="b"/>
                <a:pathLst>
                  <a:path w="4329" h="3935" extrusionOk="0">
                    <a:moveTo>
                      <a:pt x="0" y="472"/>
                    </a:moveTo>
                    <a:cubicBezTo>
                      <a:pt x="2598" y="-1260"/>
                      <a:pt x="2598" y="2204"/>
                      <a:pt x="4330" y="3936"/>
                    </a:cubicBezTo>
                    <a:cubicBezTo>
                      <a:pt x="1732" y="3936"/>
                      <a:pt x="0" y="2204"/>
                      <a:pt x="0" y="472"/>
                    </a:cubicBezTo>
                    <a:lnTo>
                      <a:pt x="0" y="4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8" name="Google Shape;6969;p111">
                <a:extLst>
                  <a:ext uri="{FF2B5EF4-FFF2-40B4-BE49-F238E27FC236}">
                    <a16:creationId xmlns:a16="http://schemas.microsoft.com/office/drawing/2014/main" id="{BBDF52B6-F756-43F2-8624-9033EA6DFA46}"/>
                  </a:ext>
                </a:extLst>
              </p:cNvPr>
              <p:cNvSpPr/>
              <p:nvPr/>
            </p:nvSpPr>
            <p:spPr>
              <a:xfrm>
                <a:off x="2592984" y="2228886"/>
                <a:ext cx="412140" cy="215351"/>
              </a:xfrm>
              <a:custGeom>
                <a:avLst/>
                <a:gdLst/>
                <a:ahLst/>
                <a:cxnLst/>
                <a:rect l="l" t="t" r="r" b="b"/>
                <a:pathLst>
                  <a:path w="201756" h="104774" extrusionOk="0">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9" name="Google Shape;6970;p111">
                <a:extLst>
                  <a:ext uri="{FF2B5EF4-FFF2-40B4-BE49-F238E27FC236}">
                    <a16:creationId xmlns:a16="http://schemas.microsoft.com/office/drawing/2014/main" id="{395157BE-44FE-45CC-8820-879FFB3A6BE0}"/>
                  </a:ext>
                </a:extLst>
              </p:cNvPr>
              <p:cNvSpPr/>
              <p:nvPr/>
            </p:nvSpPr>
            <p:spPr>
              <a:xfrm>
                <a:off x="3035196" y="2988851"/>
                <a:ext cx="88442" cy="83648"/>
              </a:xfrm>
              <a:custGeom>
                <a:avLst/>
                <a:gdLst/>
                <a:ahLst/>
                <a:cxnLst/>
                <a:rect l="l" t="t" r="r" b="b"/>
                <a:pathLst>
                  <a:path w="43295" h="40697" extrusionOk="0">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0" name="Google Shape;6971;p111">
                <a:extLst>
                  <a:ext uri="{FF2B5EF4-FFF2-40B4-BE49-F238E27FC236}">
                    <a16:creationId xmlns:a16="http://schemas.microsoft.com/office/drawing/2014/main" id="{601C48DD-AA7C-4636-91AA-BF1ABA246EE9}"/>
                  </a:ext>
                </a:extLst>
              </p:cNvPr>
              <p:cNvSpPr/>
              <p:nvPr/>
            </p:nvSpPr>
            <p:spPr>
              <a:xfrm>
                <a:off x="1579434" y="2825111"/>
                <a:ext cx="21224" cy="8898"/>
              </a:xfrm>
              <a:custGeom>
                <a:avLst/>
                <a:gdLst/>
                <a:ahLst/>
                <a:cxnLst/>
                <a:rect l="l" t="t" r="r" b="b"/>
                <a:pathLst>
                  <a:path w="10390" h="4329" extrusionOk="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21" name="Google Shape;6972;p111">
                <a:extLst>
                  <a:ext uri="{FF2B5EF4-FFF2-40B4-BE49-F238E27FC236}">
                    <a16:creationId xmlns:a16="http://schemas.microsoft.com/office/drawing/2014/main" id="{004D3D7A-F36F-44E2-B89D-537CF3DD9330}"/>
                  </a:ext>
                </a:extLst>
              </p:cNvPr>
              <p:cNvGrpSpPr/>
              <p:nvPr/>
            </p:nvGrpSpPr>
            <p:grpSpPr>
              <a:xfrm>
                <a:off x="1579434" y="2205749"/>
                <a:ext cx="2089011" cy="1455856"/>
                <a:chOff x="1579434" y="2205749"/>
                <a:chExt cx="2089011" cy="1455856"/>
              </a:xfrm>
              <a:grpFill/>
            </p:grpSpPr>
            <p:sp>
              <p:nvSpPr>
                <p:cNvPr id="122" name="Google Shape;6973;p111">
                  <a:extLst>
                    <a:ext uri="{FF2B5EF4-FFF2-40B4-BE49-F238E27FC236}">
                      <a16:creationId xmlns:a16="http://schemas.microsoft.com/office/drawing/2014/main" id="{D25DC13C-3815-456F-90D5-9C5617ECE2B4}"/>
                    </a:ext>
                  </a:extLst>
                </p:cNvPr>
                <p:cNvSpPr/>
                <p:nvPr/>
              </p:nvSpPr>
              <p:spPr>
                <a:xfrm>
                  <a:off x="3005127" y="3618892"/>
                  <a:ext cx="8843" cy="9689"/>
                </a:xfrm>
                <a:custGeom>
                  <a:avLst/>
                  <a:gdLst/>
                  <a:ahLst/>
                  <a:cxnLst/>
                  <a:rect l="l" t="t" r="r" b="b"/>
                  <a:pathLst>
                    <a:path w="4329" h="4714" extrusionOk="0">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3" name="Google Shape;6974;p111">
                  <a:extLst>
                    <a:ext uri="{FF2B5EF4-FFF2-40B4-BE49-F238E27FC236}">
                      <a16:creationId xmlns:a16="http://schemas.microsoft.com/office/drawing/2014/main" id="{B98586CC-CAB8-499D-914A-38B96DDF56A4}"/>
                    </a:ext>
                  </a:extLst>
                </p:cNvPr>
                <p:cNvSpPr/>
                <p:nvPr/>
              </p:nvSpPr>
              <p:spPr>
                <a:xfrm>
                  <a:off x="3509248" y="2686288"/>
                  <a:ext cx="139737" cy="62290"/>
                </a:xfrm>
                <a:custGeom>
                  <a:avLst/>
                  <a:gdLst/>
                  <a:ahLst/>
                  <a:cxnLst/>
                  <a:rect l="l" t="t" r="r" b="b"/>
                  <a:pathLst>
                    <a:path w="68406" h="30306" extrusionOk="0">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4" name="Google Shape;6975;p111">
                  <a:extLst>
                    <a:ext uri="{FF2B5EF4-FFF2-40B4-BE49-F238E27FC236}">
                      <a16:creationId xmlns:a16="http://schemas.microsoft.com/office/drawing/2014/main" id="{8F713F89-E253-48FD-9471-66F393FC0278}"/>
                    </a:ext>
                  </a:extLst>
                </p:cNvPr>
                <p:cNvSpPr/>
                <p:nvPr/>
              </p:nvSpPr>
              <p:spPr>
                <a:xfrm>
                  <a:off x="2690271" y="3440914"/>
                  <a:ext cx="141506" cy="49833"/>
                </a:xfrm>
                <a:custGeom>
                  <a:avLst/>
                  <a:gdLst/>
                  <a:ahLst/>
                  <a:cxnLst/>
                  <a:rect l="l" t="t" r="r" b="b"/>
                  <a:pathLst>
                    <a:path w="69272" h="24245" extrusionOk="0">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5" name="Google Shape;6976;p111">
                  <a:extLst>
                    <a:ext uri="{FF2B5EF4-FFF2-40B4-BE49-F238E27FC236}">
                      <a16:creationId xmlns:a16="http://schemas.microsoft.com/office/drawing/2014/main" id="{F1A5CC73-4D01-4579-8272-1809E4B9613E}"/>
                    </a:ext>
                  </a:extLst>
                </p:cNvPr>
                <p:cNvSpPr/>
                <p:nvPr/>
              </p:nvSpPr>
              <p:spPr>
                <a:xfrm>
                  <a:off x="2709728" y="3462272"/>
                  <a:ext cx="7861" cy="7909"/>
                </a:xfrm>
                <a:custGeom>
                  <a:avLst/>
                  <a:gdLst/>
                  <a:ahLst/>
                  <a:cxnLst/>
                  <a:rect l="l" t="t" r="r" b="b"/>
                  <a:pathLst>
                    <a:path w="3848" h="3848" extrusionOk="0">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6" name="Google Shape;6977;p111">
                  <a:extLst>
                    <a:ext uri="{FF2B5EF4-FFF2-40B4-BE49-F238E27FC236}">
                      <a16:creationId xmlns:a16="http://schemas.microsoft.com/office/drawing/2014/main" id="{16C9607A-C916-4104-BBC9-296BE05E1EC2}"/>
                    </a:ext>
                  </a:extLst>
                </p:cNvPr>
                <p:cNvSpPr/>
                <p:nvPr/>
              </p:nvSpPr>
              <p:spPr>
                <a:xfrm>
                  <a:off x="2780482" y="3508545"/>
                  <a:ext cx="22993" cy="10678"/>
                </a:xfrm>
                <a:custGeom>
                  <a:avLst/>
                  <a:gdLst/>
                  <a:ahLst/>
                  <a:cxnLst/>
                  <a:rect l="l" t="t" r="r" b="b"/>
                  <a:pathLst>
                    <a:path w="11256" h="5195" extrusionOk="0">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7" name="Google Shape;6978;p111">
                  <a:extLst>
                    <a:ext uri="{FF2B5EF4-FFF2-40B4-BE49-F238E27FC236}">
                      <a16:creationId xmlns:a16="http://schemas.microsoft.com/office/drawing/2014/main" id="{1AEDE7FD-8027-46A7-91FB-861E0E128FB8}"/>
                    </a:ext>
                  </a:extLst>
                </p:cNvPr>
                <p:cNvSpPr/>
                <p:nvPr/>
              </p:nvSpPr>
              <p:spPr>
                <a:xfrm>
                  <a:off x="2930835" y="3508545"/>
                  <a:ext cx="19457" cy="8898"/>
                </a:xfrm>
                <a:custGeom>
                  <a:avLst/>
                  <a:gdLst/>
                  <a:ahLst/>
                  <a:cxnLst/>
                  <a:rect l="l" t="t" r="r" b="b"/>
                  <a:pathLst>
                    <a:path w="9525" h="4329" extrusionOk="0">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8" name="Google Shape;6979;p111">
                  <a:extLst>
                    <a:ext uri="{FF2B5EF4-FFF2-40B4-BE49-F238E27FC236}">
                      <a16:creationId xmlns:a16="http://schemas.microsoft.com/office/drawing/2014/main" id="{F527C8E5-6573-490D-9A23-42225D5E29E0}"/>
                    </a:ext>
                  </a:extLst>
                </p:cNvPr>
                <p:cNvSpPr/>
                <p:nvPr/>
              </p:nvSpPr>
              <p:spPr>
                <a:xfrm>
                  <a:off x="2833549" y="3488967"/>
                  <a:ext cx="79596" cy="32035"/>
                </a:xfrm>
                <a:custGeom>
                  <a:avLst/>
                  <a:gdLst/>
                  <a:ahLst/>
                  <a:cxnLst/>
                  <a:rect l="l" t="t" r="r" b="b"/>
                  <a:pathLst>
                    <a:path w="38965" h="15586" extrusionOk="0">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9" name="Google Shape;6980;p111">
                  <a:extLst>
                    <a:ext uri="{FF2B5EF4-FFF2-40B4-BE49-F238E27FC236}">
                      <a16:creationId xmlns:a16="http://schemas.microsoft.com/office/drawing/2014/main" id="{59C10D85-5F09-4FA7-B7CA-8E24F19F3693}"/>
                    </a:ext>
                  </a:extLst>
                </p:cNvPr>
                <p:cNvSpPr/>
                <p:nvPr/>
              </p:nvSpPr>
              <p:spPr>
                <a:xfrm>
                  <a:off x="2776944" y="3416985"/>
                  <a:ext cx="7074" cy="9689"/>
                </a:xfrm>
                <a:custGeom>
                  <a:avLst/>
                  <a:gdLst/>
                  <a:ahLst/>
                  <a:cxnLst/>
                  <a:rect l="l" t="t" r="r" b="b"/>
                  <a:pathLst>
                    <a:path w="3463" h="4714" extrusionOk="0">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0" name="Google Shape;6981;p111">
                  <a:extLst>
                    <a:ext uri="{FF2B5EF4-FFF2-40B4-BE49-F238E27FC236}">
                      <a16:creationId xmlns:a16="http://schemas.microsoft.com/office/drawing/2014/main" id="{D15D7595-4250-4002-B0B7-DF63DA75F1E6}"/>
                    </a:ext>
                  </a:extLst>
                </p:cNvPr>
                <p:cNvSpPr/>
                <p:nvPr/>
              </p:nvSpPr>
              <p:spPr>
                <a:xfrm>
                  <a:off x="2769869" y="3391079"/>
                  <a:ext cx="12381" cy="3558"/>
                </a:xfrm>
                <a:custGeom>
                  <a:avLst/>
                  <a:gdLst/>
                  <a:ahLst/>
                  <a:cxnLst/>
                  <a:rect l="l" t="t" r="r" b="b"/>
                  <a:pathLst>
                    <a:path w="6061" h="1731" extrusionOk="0">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1" name="Google Shape;6982;p111">
                  <a:extLst>
                    <a:ext uri="{FF2B5EF4-FFF2-40B4-BE49-F238E27FC236}">
                      <a16:creationId xmlns:a16="http://schemas.microsoft.com/office/drawing/2014/main" id="{20B15F67-EB43-4DBC-94DD-A373DACAB95D}"/>
                    </a:ext>
                  </a:extLst>
                </p:cNvPr>
                <p:cNvSpPr/>
                <p:nvPr/>
              </p:nvSpPr>
              <p:spPr>
                <a:xfrm>
                  <a:off x="2790363" y="3396419"/>
                  <a:ext cx="2500" cy="3558"/>
                </a:xfrm>
                <a:custGeom>
                  <a:avLst/>
                  <a:gdLst/>
                  <a:ahLst/>
                  <a:cxnLst/>
                  <a:rect l="l" t="t" r="r" b="b"/>
                  <a:pathLst>
                    <a:path w="1224" h="1731" extrusionOk="0">
                      <a:moveTo>
                        <a:pt x="1225" y="1732"/>
                      </a:moveTo>
                      <a:cubicBezTo>
                        <a:pt x="359" y="1732"/>
                        <a:pt x="-507" y="866"/>
                        <a:pt x="359" y="0"/>
                      </a:cubicBezTo>
                      <a:lnTo>
                        <a:pt x="1225" y="1732"/>
                      </a:lnTo>
                      <a:lnTo>
                        <a:pt x="12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2" name="Google Shape;6983;p111">
                  <a:extLst>
                    <a:ext uri="{FF2B5EF4-FFF2-40B4-BE49-F238E27FC236}">
                      <a16:creationId xmlns:a16="http://schemas.microsoft.com/office/drawing/2014/main" id="{71B31352-79FC-435F-999B-D4C821FBB514}"/>
                    </a:ext>
                  </a:extLst>
                </p:cNvPr>
                <p:cNvSpPr/>
                <p:nvPr/>
              </p:nvSpPr>
              <p:spPr>
                <a:xfrm>
                  <a:off x="2838854" y="3467610"/>
                  <a:ext cx="8843" cy="7118"/>
                </a:xfrm>
                <a:custGeom>
                  <a:avLst/>
                  <a:gdLst/>
                  <a:ahLst/>
                  <a:cxnLst/>
                  <a:rect l="l" t="t" r="r" b="b"/>
                  <a:pathLst>
                    <a:path w="4329" h="3463" extrusionOk="0">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3" name="Google Shape;6984;p111">
                  <a:extLst>
                    <a:ext uri="{FF2B5EF4-FFF2-40B4-BE49-F238E27FC236}">
                      <a16:creationId xmlns:a16="http://schemas.microsoft.com/office/drawing/2014/main" id="{11A5CB99-3406-47D4-96AA-EC703C6CB716}"/>
                    </a:ext>
                  </a:extLst>
                </p:cNvPr>
                <p:cNvSpPr/>
                <p:nvPr/>
              </p:nvSpPr>
              <p:spPr>
                <a:xfrm>
                  <a:off x="2026953" y="2904319"/>
                  <a:ext cx="22993" cy="31137"/>
                </a:xfrm>
                <a:custGeom>
                  <a:avLst/>
                  <a:gdLst/>
                  <a:ahLst/>
                  <a:cxnLst/>
                  <a:rect l="l" t="t" r="r" b="b"/>
                  <a:pathLst>
                    <a:path w="11256" h="15149" extrusionOk="0">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4" name="Google Shape;6985;p111">
                  <a:extLst>
                    <a:ext uri="{FF2B5EF4-FFF2-40B4-BE49-F238E27FC236}">
                      <a16:creationId xmlns:a16="http://schemas.microsoft.com/office/drawing/2014/main" id="{770312A2-A17D-4864-BC00-E08F58C990A0}"/>
                    </a:ext>
                  </a:extLst>
                </p:cNvPr>
                <p:cNvSpPr/>
                <p:nvPr/>
              </p:nvSpPr>
              <p:spPr>
                <a:xfrm>
                  <a:off x="1993345" y="2864266"/>
                  <a:ext cx="21886" cy="39155"/>
                </a:xfrm>
                <a:custGeom>
                  <a:avLst/>
                  <a:gdLst/>
                  <a:ahLst/>
                  <a:cxnLst/>
                  <a:rect l="l" t="t" r="r" b="b"/>
                  <a:pathLst>
                    <a:path w="10714" h="19050" extrusionOk="0">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5" name="Google Shape;6986;p111">
                  <a:extLst>
                    <a:ext uri="{FF2B5EF4-FFF2-40B4-BE49-F238E27FC236}">
                      <a16:creationId xmlns:a16="http://schemas.microsoft.com/office/drawing/2014/main" id="{1D399458-6941-4019-8D94-E7785CA0E4A8}"/>
                    </a:ext>
                  </a:extLst>
                </p:cNvPr>
                <p:cNvSpPr/>
                <p:nvPr/>
              </p:nvSpPr>
              <p:spPr>
                <a:xfrm>
                  <a:off x="2853006" y="2205749"/>
                  <a:ext cx="815439" cy="624701"/>
                </a:xfrm>
                <a:custGeom>
                  <a:avLst/>
                  <a:gdLst/>
                  <a:ahLst/>
                  <a:cxnLst/>
                  <a:rect l="l" t="t" r="r" b="b"/>
                  <a:pathLst>
                    <a:path w="399184" h="303934" extrusionOk="0">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chemeClr val="accent4">
                    <a:lumMod val="40000"/>
                    <a:lumOff val="60000"/>
                  </a:schemeClr>
                </a:solid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6" name="Google Shape;6987;p111">
                  <a:extLst>
                    <a:ext uri="{FF2B5EF4-FFF2-40B4-BE49-F238E27FC236}">
                      <a16:creationId xmlns:a16="http://schemas.microsoft.com/office/drawing/2014/main" id="{EC2B61FC-54E5-4C03-A93E-E26078FBCA7B}"/>
                    </a:ext>
                  </a:extLst>
                </p:cNvPr>
                <p:cNvSpPr/>
                <p:nvPr/>
              </p:nvSpPr>
              <p:spPr>
                <a:xfrm>
                  <a:off x="3093568" y="2595520"/>
                  <a:ext cx="38913" cy="24915"/>
                </a:xfrm>
                <a:custGeom>
                  <a:avLst/>
                  <a:gdLst/>
                  <a:ahLst/>
                  <a:cxnLst/>
                  <a:rect l="l" t="t" r="r" b="b"/>
                  <a:pathLst>
                    <a:path w="19049" h="12122" extrusionOk="0">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7" name="Google Shape;6988;p111">
                  <a:extLst>
                    <a:ext uri="{FF2B5EF4-FFF2-40B4-BE49-F238E27FC236}">
                      <a16:creationId xmlns:a16="http://schemas.microsoft.com/office/drawing/2014/main" id="{CE2D45FE-26B0-4377-BF35-6797161A6956}"/>
                    </a:ext>
                  </a:extLst>
                </p:cNvPr>
                <p:cNvSpPr/>
                <p:nvPr/>
              </p:nvSpPr>
              <p:spPr>
                <a:xfrm>
                  <a:off x="3578232" y="2462037"/>
                  <a:ext cx="22993" cy="12458"/>
                </a:xfrm>
                <a:custGeom>
                  <a:avLst/>
                  <a:gdLst/>
                  <a:ahLst/>
                  <a:cxnLst/>
                  <a:rect l="l" t="t" r="r" b="b"/>
                  <a:pathLst>
                    <a:path w="11256" h="6061" extrusionOk="0">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8" name="Google Shape;6989;p111">
                  <a:extLst>
                    <a:ext uri="{FF2B5EF4-FFF2-40B4-BE49-F238E27FC236}">
                      <a16:creationId xmlns:a16="http://schemas.microsoft.com/office/drawing/2014/main" id="{C8EFFE7B-5111-4AD7-A3D9-5DB798E45463}"/>
                    </a:ext>
                  </a:extLst>
                </p:cNvPr>
                <p:cNvSpPr/>
                <p:nvPr/>
              </p:nvSpPr>
              <p:spPr>
                <a:xfrm>
                  <a:off x="2727417" y="2962153"/>
                  <a:ext cx="15919" cy="8898"/>
                </a:xfrm>
                <a:custGeom>
                  <a:avLst/>
                  <a:gdLst/>
                  <a:ahLst/>
                  <a:cxnLst/>
                  <a:rect l="l" t="t" r="r" b="b"/>
                  <a:pathLst>
                    <a:path w="7793" h="4329" extrusionOk="0">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9" name="Google Shape;6990;p111">
                  <a:extLst>
                    <a:ext uri="{FF2B5EF4-FFF2-40B4-BE49-F238E27FC236}">
                      <a16:creationId xmlns:a16="http://schemas.microsoft.com/office/drawing/2014/main" id="{B1EF90C5-A08A-4869-9004-6001B5D4366C}"/>
                    </a:ext>
                  </a:extLst>
                </p:cNvPr>
                <p:cNvSpPr/>
                <p:nvPr/>
              </p:nvSpPr>
              <p:spPr>
                <a:xfrm>
                  <a:off x="2101244" y="3008428"/>
                  <a:ext cx="63677" cy="40933"/>
                </a:xfrm>
                <a:custGeom>
                  <a:avLst/>
                  <a:gdLst/>
                  <a:ahLst/>
                  <a:cxnLst/>
                  <a:rect l="l" t="t" r="r" b="b"/>
                  <a:pathLst>
                    <a:path w="31172" h="19915" extrusionOk="0">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0" name="Google Shape;6991;p111">
                  <a:extLst>
                    <a:ext uri="{FF2B5EF4-FFF2-40B4-BE49-F238E27FC236}">
                      <a16:creationId xmlns:a16="http://schemas.microsoft.com/office/drawing/2014/main" id="{5934B599-8285-4F1E-A12D-A1C2835852C4}"/>
                    </a:ext>
                  </a:extLst>
                </p:cNvPr>
                <p:cNvSpPr/>
                <p:nvPr/>
              </p:nvSpPr>
              <p:spPr>
                <a:xfrm>
                  <a:off x="2039334" y="2947916"/>
                  <a:ext cx="17615" cy="33815"/>
                </a:xfrm>
                <a:custGeom>
                  <a:avLst/>
                  <a:gdLst/>
                  <a:ahLst/>
                  <a:cxnLst/>
                  <a:rect l="l" t="t" r="r" b="b"/>
                  <a:pathLst>
                    <a:path w="8623" h="16452" extrusionOk="0">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1" name="Google Shape;6992;p111">
                  <a:extLst>
                    <a:ext uri="{FF2B5EF4-FFF2-40B4-BE49-F238E27FC236}">
                      <a16:creationId xmlns:a16="http://schemas.microsoft.com/office/drawing/2014/main" id="{945B244B-1664-41CB-814E-1635376D90CC}"/>
                    </a:ext>
                  </a:extLst>
                </p:cNvPr>
                <p:cNvSpPr/>
                <p:nvPr/>
              </p:nvSpPr>
              <p:spPr>
                <a:xfrm>
                  <a:off x="1749243" y="2874945"/>
                  <a:ext cx="28300" cy="19578"/>
                </a:xfrm>
                <a:custGeom>
                  <a:avLst/>
                  <a:gdLst/>
                  <a:ahLst/>
                  <a:cxnLst/>
                  <a:rect l="l" t="t" r="r" b="b"/>
                  <a:pathLst>
                    <a:path w="13854" h="9525" extrusionOk="0">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2" name="Google Shape;6993;p111">
                  <a:extLst>
                    <a:ext uri="{FF2B5EF4-FFF2-40B4-BE49-F238E27FC236}">
                      <a16:creationId xmlns:a16="http://schemas.microsoft.com/office/drawing/2014/main" id="{87FA2743-D5C8-4032-AE33-91D044AEB7D1}"/>
                    </a:ext>
                  </a:extLst>
                </p:cNvPr>
                <p:cNvSpPr/>
                <p:nvPr/>
              </p:nvSpPr>
              <p:spPr>
                <a:xfrm>
                  <a:off x="2966212" y="3020070"/>
                  <a:ext cx="33608" cy="15054"/>
                </a:xfrm>
                <a:custGeom>
                  <a:avLst/>
                  <a:gdLst/>
                  <a:ahLst/>
                  <a:cxnLst/>
                  <a:rect l="l" t="t" r="r" b="b"/>
                  <a:pathLst>
                    <a:path w="16452" h="7324" extrusionOk="0">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3" name="Google Shape;6994;p111">
                  <a:extLst>
                    <a:ext uri="{FF2B5EF4-FFF2-40B4-BE49-F238E27FC236}">
                      <a16:creationId xmlns:a16="http://schemas.microsoft.com/office/drawing/2014/main" id="{BB7D2B2A-B2FF-49C4-A0BE-F8E1AD62FBE4}"/>
                    </a:ext>
                  </a:extLst>
                </p:cNvPr>
                <p:cNvSpPr/>
                <p:nvPr/>
              </p:nvSpPr>
              <p:spPr>
                <a:xfrm>
                  <a:off x="2967981" y="3072501"/>
                  <a:ext cx="26531" cy="16018"/>
                </a:xfrm>
                <a:custGeom>
                  <a:avLst/>
                  <a:gdLst/>
                  <a:ahLst/>
                  <a:cxnLst/>
                  <a:rect l="l" t="t" r="r" b="b"/>
                  <a:pathLst>
                    <a:path w="12988" h="7793" extrusionOk="0">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4" name="Google Shape;6995;p111">
                  <a:extLst>
                    <a:ext uri="{FF2B5EF4-FFF2-40B4-BE49-F238E27FC236}">
                      <a16:creationId xmlns:a16="http://schemas.microsoft.com/office/drawing/2014/main" id="{B5883D78-E7CA-4E5E-892C-B60B05595788}"/>
                    </a:ext>
                  </a:extLst>
                </p:cNvPr>
                <p:cNvSpPr/>
                <p:nvPr/>
              </p:nvSpPr>
              <p:spPr>
                <a:xfrm>
                  <a:off x="3006896" y="3072501"/>
                  <a:ext cx="17688" cy="21355"/>
                </a:xfrm>
                <a:custGeom>
                  <a:avLst/>
                  <a:gdLst/>
                  <a:ahLst/>
                  <a:cxnLst/>
                  <a:rect l="l" t="t" r="r" b="b"/>
                  <a:pathLst>
                    <a:path w="8659" h="10390" extrusionOk="0">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5" name="Google Shape;6996;p111">
                  <a:extLst>
                    <a:ext uri="{FF2B5EF4-FFF2-40B4-BE49-F238E27FC236}">
                      <a16:creationId xmlns:a16="http://schemas.microsoft.com/office/drawing/2014/main" id="{4544C60B-2391-49CE-B598-485A39662FA7}"/>
                    </a:ext>
                  </a:extLst>
                </p:cNvPr>
                <p:cNvSpPr/>
                <p:nvPr/>
              </p:nvSpPr>
              <p:spPr>
                <a:xfrm>
                  <a:off x="1735093" y="3497867"/>
                  <a:ext cx="12381" cy="10678"/>
                </a:xfrm>
                <a:custGeom>
                  <a:avLst/>
                  <a:gdLst/>
                  <a:ahLst/>
                  <a:cxnLst/>
                  <a:rect l="l" t="t" r="r" b="b"/>
                  <a:pathLst>
                    <a:path w="6061" h="5195" extrusionOk="0">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6" name="Google Shape;6997;p111">
                  <a:extLst>
                    <a:ext uri="{FF2B5EF4-FFF2-40B4-BE49-F238E27FC236}">
                      <a16:creationId xmlns:a16="http://schemas.microsoft.com/office/drawing/2014/main" id="{56073402-2710-42D7-B40E-AD2F59A0C7C3}"/>
                    </a:ext>
                  </a:extLst>
                </p:cNvPr>
                <p:cNvSpPr/>
                <p:nvPr/>
              </p:nvSpPr>
              <p:spPr>
                <a:xfrm>
                  <a:off x="1728016" y="3483629"/>
                  <a:ext cx="5305" cy="5338"/>
                </a:xfrm>
                <a:custGeom>
                  <a:avLst/>
                  <a:gdLst/>
                  <a:ahLst/>
                  <a:cxnLst/>
                  <a:rect l="l" t="t" r="r" b="b"/>
                  <a:pathLst>
                    <a:path w="2597" h="2597" extrusionOk="0">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7" name="Google Shape;6998;p111">
                  <a:extLst>
                    <a:ext uri="{FF2B5EF4-FFF2-40B4-BE49-F238E27FC236}">
                      <a16:creationId xmlns:a16="http://schemas.microsoft.com/office/drawing/2014/main" id="{A982B32B-0266-4F67-8B3E-55FC3EB37CF1}"/>
                    </a:ext>
                  </a:extLst>
                </p:cNvPr>
                <p:cNvSpPr/>
                <p:nvPr/>
              </p:nvSpPr>
              <p:spPr>
                <a:xfrm>
                  <a:off x="1717404" y="3478289"/>
                  <a:ext cx="7074" cy="3558"/>
                </a:xfrm>
                <a:custGeom>
                  <a:avLst/>
                  <a:gdLst/>
                  <a:ahLst/>
                  <a:cxnLst/>
                  <a:rect l="l" t="t" r="r" b="b"/>
                  <a:pathLst>
                    <a:path w="3463" h="1731" extrusionOk="0">
                      <a:moveTo>
                        <a:pt x="3464" y="0"/>
                      </a:moveTo>
                      <a:cubicBezTo>
                        <a:pt x="2598" y="866"/>
                        <a:pt x="1732" y="1732"/>
                        <a:pt x="866" y="1732"/>
                      </a:cubicBezTo>
                      <a:cubicBezTo>
                        <a:pt x="0" y="1732"/>
                        <a:pt x="0" y="866"/>
                        <a:pt x="0" y="0"/>
                      </a:cubicBez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8" name="Google Shape;6999;p111">
                  <a:extLst>
                    <a:ext uri="{FF2B5EF4-FFF2-40B4-BE49-F238E27FC236}">
                      <a16:creationId xmlns:a16="http://schemas.microsoft.com/office/drawing/2014/main" id="{9E22F6D2-50B7-4CF5-88C4-981D8E6B09F5}"/>
                    </a:ext>
                  </a:extLst>
                </p:cNvPr>
                <p:cNvSpPr/>
                <p:nvPr/>
              </p:nvSpPr>
              <p:spPr>
                <a:xfrm>
                  <a:off x="1705021" y="3471169"/>
                  <a:ext cx="5305" cy="5338"/>
                </a:xfrm>
                <a:custGeom>
                  <a:avLst/>
                  <a:gdLst/>
                  <a:ahLst/>
                  <a:cxnLst/>
                  <a:rect l="l" t="t" r="r" b="b"/>
                  <a:pathLst>
                    <a:path w="2597" h="2597" extrusionOk="0">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9" name="Google Shape;7000;p111">
                  <a:extLst>
                    <a:ext uri="{FF2B5EF4-FFF2-40B4-BE49-F238E27FC236}">
                      <a16:creationId xmlns:a16="http://schemas.microsoft.com/office/drawing/2014/main" id="{E7C9E21C-1804-4601-B386-DAA2D2FBCE24}"/>
                    </a:ext>
                  </a:extLst>
                </p:cNvPr>
                <p:cNvSpPr/>
                <p:nvPr/>
              </p:nvSpPr>
              <p:spPr>
                <a:xfrm>
                  <a:off x="1685566" y="3462272"/>
                  <a:ext cx="7074" cy="5338"/>
                </a:xfrm>
                <a:custGeom>
                  <a:avLst/>
                  <a:gdLst/>
                  <a:ahLst/>
                  <a:cxnLst/>
                  <a:rect l="l" t="t" r="r" b="b"/>
                  <a:pathLst>
                    <a:path w="3463" h="2597" extrusionOk="0">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0" name="Google Shape;7001;p111">
                  <a:extLst>
                    <a:ext uri="{FF2B5EF4-FFF2-40B4-BE49-F238E27FC236}">
                      <a16:creationId xmlns:a16="http://schemas.microsoft.com/office/drawing/2014/main" id="{6B6C8253-1F0C-455B-9E11-90860E3D1AAE}"/>
                    </a:ext>
                  </a:extLst>
                </p:cNvPr>
                <p:cNvSpPr/>
                <p:nvPr/>
              </p:nvSpPr>
              <p:spPr>
                <a:xfrm>
                  <a:off x="1579434" y="2552805"/>
                  <a:ext cx="1501751" cy="1108800"/>
                </a:xfrm>
                <a:custGeom>
                  <a:avLst/>
                  <a:gdLst/>
                  <a:ahLst/>
                  <a:cxnLst/>
                  <a:rect l="l" t="t" r="r" b="b"/>
                  <a:pathLst>
                    <a:path w="735156" h="539461" extrusionOk="0">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chemeClr val="tx2">
                    <a:lumMod val="50000"/>
                    <a:lumOff val="50000"/>
                  </a:schemeClr>
                </a:solid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11" name="Google Shape;7002;p111">
              <a:extLst>
                <a:ext uri="{FF2B5EF4-FFF2-40B4-BE49-F238E27FC236}">
                  <a16:creationId xmlns:a16="http://schemas.microsoft.com/office/drawing/2014/main" id="{F2923F30-E7A0-40A4-BC83-C3AFBA997F95}"/>
                </a:ext>
              </a:extLst>
            </p:cNvPr>
            <p:cNvGrpSpPr/>
            <p:nvPr/>
          </p:nvGrpSpPr>
          <p:grpSpPr>
            <a:xfrm>
              <a:off x="4212244" y="2192770"/>
              <a:ext cx="3535505" cy="2545269"/>
              <a:chOff x="4094737" y="2268042"/>
              <a:chExt cx="2294197" cy="1651631"/>
            </a:xfrm>
            <a:grpFill/>
          </p:grpSpPr>
          <p:sp>
            <p:nvSpPr>
              <p:cNvPr id="12" name="Google Shape;7003;p111">
                <a:extLst>
                  <a:ext uri="{FF2B5EF4-FFF2-40B4-BE49-F238E27FC236}">
                    <a16:creationId xmlns:a16="http://schemas.microsoft.com/office/drawing/2014/main" id="{84B359CA-A7A7-47DE-841F-061ACE96ED06}"/>
                  </a:ext>
                </a:extLst>
              </p:cNvPr>
              <p:cNvSpPr/>
              <p:nvPr/>
            </p:nvSpPr>
            <p:spPr>
              <a:xfrm>
                <a:off x="5739766" y="2930118"/>
                <a:ext cx="38915" cy="149500"/>
              </a:xfrm>
              <a:custGeom>
                <a:avLst/>
                <a:gdLst/>
                <a:ahLst/>
                <a:cxnLst/>
                <a:rect l="l" t="t" r="r" b="b"/>
                <a:pathLst>
                  <a:path w="19050" h="72736" extrusionOk="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3" name="Google Shape;7004;p111">
                <a:extLst>
                  <a:ext uri="{FF2B5EF4-FFF2-40B4-BE49-F238E27FC236}">
                    <a16:creationId xmlns:a16="http://schemas.microsoft.com/office/drawing/2014/main" id="{1A87C414-022B-40DB-9460-CBFD7FA06DDC}"/>
                  </a:ext>
                </a:extLst>
              </p:cNvPr>
              <p:cNvGrpSpPr/>
              <p:nvPr/>
            </p:nvGrpSpPr>
            <p:grpSpPr>
              <a:xfrm>
                <a:off x="4094737" y="2268042"/>
                <a:ext cx="2294197" cy="1651631"/>
                <a:chOff x="4094737" y="2268042"/>
                <a:chExt cx="2294197" cy="1651631"/>
              </a:xfrm>
              <a:grpFill/>
            </p:grpSpPr>
            <p:sp>
              <p:nvSpPr>
                <p:cNvPr id="14" name="Google Shape;7005;p111">
                  <a:extLst>
                    <a:ext uri="{FF2B5EF4-FFF2-40B4-BE49-F238E27FC236}">
                      <a16:creationId xmlns:a16="http://schemas.microsoft.com/office/drawing/2014/main" id="{095AB80A-6C21-4984-B00D-A042630A60EB}"/>
                    </a:ext>
                  </a:extLst>
                </p:cNvPr>
                <p:cNvSpPr/>
                <p:nvPr/>
              </p:nvSpPr>
              <p:spPr>
                <a:xfrm>
                  <a:off x="4266315" y="3254037"/>
                  <a:ext cx="28300" cy="12458"/>
                </a:xfrm>
                <a:custGeom>
                  <a:avLst/>
                  <a:gdLst/>
                  <a:ahLst/>
                  <a:cxnLst/>
                  <a:rect l="l" t="t" r="r" b="b"/>
                  <a:pathLst>
                    <a:path w="13854" h="6061" extrusionOk="0">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5" name="Google Shape;7006;p111">
                  <a:extLst>
                    <a:ext uri="{FF2B5EF4-FFF2-40B4-BE49-F238E27FC236}">
                      <a16:creationId xmlns:a16="http://schemas.microsoft.com/office/drawing/2014/main" id="{CE3C1EA7-B9A7-4111-AC43-BD8E0EB3E9C7}"/>
                    </a:ext>
                  </a:extLst>
                </p:cNvPr>
                <p:cNvGrpSpPr/>
                <p:nvPr/>
              </p:nvGrpSpPr>
              <p:grpSpPr>
                <a:xfrm>
                  <a:off x="4094737" y="2268042"/>
                  <a:ext cx="2294197" cy="1651631"/>
                  <a:chOff x="4094737" y="2268042"/>
                  <a:chExt cx="2294197" cy="1651631"/>
                </a:xfrm>
                <a:grpFill/>
              </p:grpSpPr>
              <p:sp>
                <p:nvSpPr>
                  <p:cNvPr id="16" name="Google Shape;7007;p111">
                    <a:extLst>
                      <a:ext uri="{FF2B5EF4-FFF2-40B4-BE49-F238E27FC236}">
                        <a16:creationId xmlns:a16="http://schemas.microsoft.com/office/drawing/2014/main" id="{C816AF6C-F21A-4A92-9A96-16971A3039CB}"/>
                      </a:ext>
                    </a:extLst>
                  </p:cNvPr>
                  <p:cNvSpPr/>
                  <p:nvPr/>
                </p:nvSpPr>
                <p:spPr>
                  <a:xfrm>
                    <a:off x="4547561" y="3588635"/>
                    <a:ext cx="14150" cy="5338"/>
                  </a:xfrm>
                  <a:custGeom>
                    <a:avLst/>
                    <a:gdLst/>
                    <a:ahLst/>
                    <a:cxnLst/>
                    <a:rect l="l" t="t" r="r" b="b"/>
                    <a:pathLst>
                      <a:path w="6927" h="2597" extrusionOk="0">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 name="Google Shape;7008;p111">
                    <a:extLst>
                      <a:ext uri="{FF2B5EF4-FFF2-40B4-BE49-F238E27FC236}">
                        <a16:creationId xmlns:a16="http://schemas.microsoft.com/office/drawing/2014/main" id="{3F036A37-74C6-4D19-ABAF-50DAB30AB220}"/>
                      </a:ext>
                    </a:extLst>
                  </p:cNvPr>
                  <p:cNvGrpSpPr/>
                  <p:nvPr/>
                </p:nvGrpSpPr>
                <p:grpSpPr>
                  <a:xfrm>
                    <a:off x="4094737" y="2268042"/>
                    <a:ext cx="2294197" cy="1651631"/>
                    <a:chOff x="4094737" y="2268042"/>
                    <a:chExt cx="2294197" cy="1651631"/>
                  </a:xfrm>
                  <a:grpFill/>
                </p:grpSpPr>
                <p:sp>
                  <p:nvSpPr>
                    <p:cNvPr id="18" name="Google Shape;7009;p111">
                      <a:extLst>
                        <a:ext uri="{FF2B5EF4-FFF2-40B4-BE49-F238E27FC236}">
                          <a16:creationId xmlns:a16="http://schemas.microsoft.com/office/drawing/2014/main" id="{7A350835-782D-4D25-B45A-59D7085CD17B}"/>
                        </a:ext>
                      </a:extLst>
                    </p:cNvPr>
                    <p:cNvSpPr/>
                    <p:nvPr/>
                  </p:nvSpPr>
                  <p:spPr>
                    <a:xfrm>
                      <a:off x="4901331" y="3624230"/>
                      <a:ext cx="28300" cy="53393"/>
                    </a:xfrm>
                    <a:custGeom>
                      <a:avLst/>
                      <a:gdLst/>
                      <a:ahLst/>
                      <a:cxnLst/>
                      <a:rect l="l" t="t" r="r" b="b"/>
                      <a:pathLst>
                        <a:path w="13854" h="25977" extrusionOk="0">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9" name="Google Shape;7010;p111">
                      <a:extLst>
                        <a:ext uri="{FF2B5EF4-FFF2-40B4-BE49-F238E27FC236}">
                          <a16:creationId xmlns:a16="http://schemas.microsoft.com/office/drawing/2014/main" id="{18BC212D-20AA-4934-BD53-E09A4F4C3F2B}"/>
                        </a:ext>
                      </a:extLst>
                    </p:cNvPr>
                    <p:cNvGrpSpPr/>
                    <p:nvPr/>
                  </p:nvGrpSpPr>
                  <p:grpSpPr>
                    <a:xfrm>
                      <a:off x="4094737" y="2268042"/>
                      <a:ext cx="2294197" cy="1651631"/>
                      <a:chOff x="4094737" y="2268042"/>
                      <a:chExt cx="2294197" cy="1651631"/>
                    </a:xfrm>
                    <a:grpFill/>
                  </p:grpSpPr>
                  <p:sp>
                    <p:nvSpPr>
                      <p:cNvPr id="20" name="Google Shape;7011;p111">
                        <a:extLst>
                          <a:ext uri="{FF2B5EF4-FFF2-40B4-BE49-F238E27FC236}">
                            <a16:creationId xmlns:a16="http://schemas.microsoft.com/office/drawing/2014/main" id="{F7B79549-B5C7-4D40-BA33-4DB1DBD540DB}"/>
                          </a:ext>
                        </a:extLst>
                      </p:cNvPr>
                      <p:cNvSpPr/>
                      <p:nvPr/>
                    </p:nvSpPr>
                    <p:spPr>
                      <a:xfrm>
                        <a:off x="5113593" y="3682962"/>
                        <a:ext cx="143275" cy="153060"/>
                      </a:xfrm>
                      <a:custGeom>
                        <a:avLst/>
                        <a:gdLst/>
                        <a:ahLst/>
                        <a:cxnLst/>
                        <a:rect l="l" t="t" r="r" b="b"/>
                        <a:pathLst>
                          <a:path w="70138" h="74468" extrusionOk="0">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1" name="Google Shape;7012;p111">
                        <a:extLst>
                          <a:ext uri="{FF2B5EF4-FFF2-40B4-BE49-F238E27FC236}">
                            <a16:creationId xmlns:a16="http://schemas.microsoft.com/office/drawing/2014/main" id="{6EE20583-8192-4C20-8507-93F5D6DD1A70}"/>
                          </a:ext>
                        </a:extLst>
                      </p:cNvPr>
                      <p:cNvSpPr/>
                      <p:nvPr/>
                    </p:nvSpPr>
                    <p:spPr>
                      <a:xfrm>
                        <a:off x="5435525" y="3885858"/>
                        <a:ext cx="21224" cy="14238"/>
                      </a:xfrm>
                      <a:custGeom>
                        <a:avLst/>
                        <a:gdLst/>
                        <a:ahLst/>
                        <a:cxnLst/>
                        <a:rect l="l" t="t" r="r" b="b"/>
                        <a:pathLst>
                          <a:path w="10390" h="6927" extrusionOk="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2" name="Google Shape;7013;p111">
                        <a:extLst>
                          <a:ext uri="{FF2B5EF4-FFF2-40B4-BE49-F238E27FC236}">
                            <a16:creationId xmlns:a16="http://schemas.microsoft.com/office/drawing/2014/main" id="{520FF4AC-AE7F-4D8A-8091-2193ADF6E0F4}"/>
                          </a:ext>
                        </a:extLst>
                      </p:cNvPr>
                      <p:cNvSpPr/>
                      <p:nvPr/>
                    </p:nvSpPr>
                    <p:spPr>
                      <a:xfrm>
                        <a:off x="5493897" y="3875108"/>
                        <a:ext cx="47758" cy="24987"/>
                      </a:xfrm>
                      <a:custGeom>
                        <a:avLst/>
                        <a:gdLst/>
                        <a:ahLst/>
                        <a:cxnLst/>
                        <a:rect l="l" t="t" r="r" b="b"/>
                        <a:pathLst>
                          <a:path w="23379" h="12157" extrusionOk="0">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3" name="Google Shape;7014;p111">
                        <a:extLst>
                          <a:ext uri="{FF2B5EF4-FFF2-40B4-BE49-F238E27FC236}">
                            <a16:creationId xmlns:a16="http://schemas.microsoft.com/office/drawing/2014/main" id="{C003E75B-6BF1-49BC-B779-99F4249D48A0}"/>
                          </a:ext>
                        </a:extLst>
                      </p:cNvPr>
                      <p:cNvSpPr/>
                      <p:nvPr/>
                    </p:nvSpPr>
                    <p:spPr>
                      <a:xfrm>
                        <a:off x="5527504" y="3799567"/>
                        <a:ext cx="14150" cy="11539"/>
                      </a:xfrm>
                      <a:custGeom>
                        <a:avLst/>
                        <a:gdLst/>
                        <a:ahLst/>
                        <a:cxnLst/>
                        <a:rect l="l" t="t" r="r" b="b"/>
                        <a:pathLst>
                          <a:path w="6927" h="5614" extrusionOk="0">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 name="Google Shape;7015;p111">
                        <a:extLst>
                          <a:ext uri="{FF2B5EF4-FFF2-40B4-BE49-F238E27FC236}">
                            <a16:creationId xmlns:a16="http://schemas.microsoft.com/office/drawing/2014/main" id="{22330DC2-2A39-477F-8294-9F2EA7CF43B3}"/>
                          </a:ext>
                        </a:extLst>
                      </p:cNvPr>
                      <p:cNvSpPr/>
                      <p:nvPr/>
                    </p:nvSpPr>
                    <p:spPr>
                      <a:xfrm>
                        <a:off x="5552269" y="3798648"/>
                        <a:ext cx="38913" cy="10678"/>
                      </a:xfrm>
                      <a:custGeom>
                        <a:avLst/>
                        <a:gdLst/>
                        <a:ahLst/>
                        <a:cxnLst/>
                        <a:rect l="l" t="t" r="r" b="b"/>
                        <a:pathLst>
                          <a:path w="19049" h="5195" extrusionOk="0">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 name="Google Shape;7016;p111">
                        <a:extLst>
                          <a:ext uri="{FF2B5EF4-FFF2-40B4-BE49-F238E27FC236}">
                            <a16:creationId xmlns:a16="http://schemas.microsoft.com/office/drawing/2014/main" id="{CB43075D-CEE9-41DF-8ECD-0D9B3BAB0ED6}"/>
                          </a:ext>
                        </a:extLst>
                      </p:cNvPr>
                      <p:cNvSpPr/>
                      <p:nvPr/>
                    </p:nvSpPr>
                    <p:spPr>
                      <a:xfrm>
                        <a:off x="5248027" y="3777292"/>
                        <a:ext cx="22993" cy="21355"/>
                      </a:xfrm>
                      <a:custGeom>
                        <a:avLst/>
                        <a:gdLst/>
                        <a:ahLst/>
                        <a:cxnLst/>
                        <a:rect l="l" t="t" r="r" b="b"/>
                        <a:pathLst>
                          <a:path w="11256" h="10390" extrusionOk="0">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 name="Google Shape;7017;p111">
                        <a:extLst>
                          <a:ext uri="{FF2B5EF4-FFF2-40B4-BE49-F238E27FC236}">
                            <a16:creationId xmlns:a16="http://schemas.microsoft.com/office/drawing/2014/main" id="{6D240AC3-CB99-4114-92F3-B863226B6623}"/>
                          </a:ext>
                        </a:extLst>
                      </p:cNvPr>
                      <p:cNvSpPr/>
                      <p:nvPr/>
                    </p:nvSpPr>
                    <p:spPr>
                      <a:xfrm>
                        <a:off x="5281635" y="3793310"/>
                        <a:ext cx="8843" cy="7118"/>
                      </a:xfrm>
                      <a:custGeom>
                        <a:avLst/>
                        <a:gdLst/>
                        <a:ahLst/>
                        <a:cxnLst/>
                        <a:rect l="l" t="t" r="r" b="b"/>
                        <a:pathLst>
                          <a:path w="4329" h="3463" extrusionOk="0">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 name="Google Shape;7018;p111">
                        <a:extLst>
                          <a:ext uri="{FF2B5EF4-FFF2-40B4-BE49-F238E27FC236}">
                            <a16:creationId xmlns:a16="http://schemas.microsoft.com/office/drawing/2014/main" id="{08A3BE4E-8825-4400-9473-E720E36CB1AC}"/>
                          </a:ext>
                        </a:extLst>
                      </p:cNvPr>
                      <p:cNvSpPr/>
                      <p:nvPr/>
                    </p:nvSpPr>
                    <p:spPr>
                      <a:xfrm>
                        <a:off x="5161353" y="3771952"/>
                        <a:ext cx="8843" cy="12458"/>
                      </a:xfrm>
                      <a:custGeom>
                        <a:avLst/>
                        <a:gdLst/>
                        <a:ahLst/>
                        <a:cxnLst/>
                        <a:rect l="l" t="t" r="r" b="b"/>
                        <a:pathLst>
                          <a:path w="4329" h="6061" extrusionOk="0">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8" name="Google Shape;7019;p111">
                        <a:extLst>
                          <a:ext uri="{FF2B5EF4-FFF2-40B4-BE49-F238E27FC236}">
                            <a16:creationId xmlns:a16="http://schemas.microsoft.com/office/drawing/2014/main" id="{69149C4B-C751-4DF9-B161-67BA09E611B2}"/>
                          </a:ext>
                        </a:extLst>
                      </p:cNvPr>
                      <p:cNvGrpSpPr/>
                      <p:nvPr/>
                    </p:nvGrpSpPr>
                    <p:grpSpPr>
                      <a:xfrm>
                        <a:off x="4094737" y="2268042"/>
                        <a:ext cx="2294197" cy="1651631"/>
                        <a:chOff x="4094737" y="2268042"/>
                        <a:chExt cx="2294197" cy="1651631"/>
                      </a:xfrm>
                      <a:grpFill/>
                    </p:grpSpPr>
                    <p:sp>
                      <p:nvSpPr>
                        <p:cNvPr id="29" name="Google Shape;7020;p111">
                          <a:extLst>
                            <a:ext uri="{FF2B5EF4-FFF2-40B4-BE49-F238E27FC236}">
                              <a16:creationId xmlns:a16="http://schemas.microsoft.com/office/drawing/2014/main" id="{D967357F-A121-4BFA-803B-62AA9E30FD05}"/>
                            </a:ext>
                          </a:extLst>
                        </p:cNvPr>
                        <p:cNvSpPr/>
                        <p:nvPr/>
                      </p:nvSpPr>
                      <p:spPr>
                        <a:xfrm>
                          <a:off x="5580569" y="3912555"/>
                          <a:ext cx="19457" cy="7118"/>
                        </a:xfrm>
                        <a:custGeom>
                          <a:avLst/>
                          <a:gdLst/>
                          <a:ahLst/>
                          <a:cxnLst/>
                          <a:rect l="l" t="t" r="r" b="b"/>
                          <a:pathLst>
                            <a:path w="9525" h="3463" extrusionOk="0">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0" name="Google Shape;7021;p111">
                          <a:extLst>
                            <a:ext uri="{FF2B5EF4-FFF2-40B4-BE49-F238E27FC236}">
                              <a16:creationId xmlns:a16="http://schemas.microsoft.com/office/drawing/2014/main" id="{DBBFA13F-7413-444C-B09E-6FF7DD86B55E}"/>
                            </a:ext>
                          </a:extLst>
                        </p:cNvPr>
                        <p:cNvGrpSpPr/>
                        <p:nvPr/>
                      </p:nvGrpSpPr>
                      <p:grpSpPr>
                        <a:xfrm>
                          <a:off x="4094737" y="2268042"/>
                          <a:ext cx="2294197" cy="1614256"/>
                          <a:chOff x="4094737" y="2268042"/>
                          <a:chExt cx="2294197" cy="1614256"/>
                        </a:xfrm>
                        <a:grpFill/>
                      </p:grpSpPr>
                      <p:sp>
                        <p:nvSpPr>
                          <p:cNvPr id="31" name="Google Shape;7022;p111">
                            <a:extLst>
                              <a:ext uri="{FF2B5EF4-FFF2-40B4-BE49-F238E27FC236}">
                                <a16:creationId xmlns:a16="http://schemas.microsoft.com/office/drawing/2014/main" id="{B8FA2FCF-5DE4-4459-A9F6-1D9BF02E43DA}"/>
                              </a:ext>
                            </a:extLst>
                          </p:cNvPr>
                          <p:cNvSpPr/>
                          <p:nvPr/>
                        </p:nvSpPr>
                        <p:spPr>
                          <a:xfrm>
                            <a:off x="5297554" y="3661607"/>
                            <a:ext cx="137970" cy="153058"/>
                          </a:xfrm>
                          <a:custGeom>
                            <a:avLst/>
                            <a:gdLst/>
                            <a:ahLst/>
                            <a:cxnLst/>
                            <a:rect l="l" t="t" r="r" b="b"/>
                            <a:pathLst>
                              <a:path w="67541" h="74467" extrusionOk="0">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 name="Google Shape;7023;p111">
                            <a:extLst>
                              <a:ext uri="{FF2B5EF4-FFF2-40B4-BE49-F238E27FC236}">
                                <a16:creationId xmlns:a16="http://schemas.microsoft.com/office/drawing/2014/main" id="{9B5C4D3B-590B-4015-A39A-324D27DB9CCF}"/>
                              </a:ext>
                            </a:extLst>
                          </p:cNvPr>
                          <p:cNvSpPr/>
                          <p:nvPr/>
                        </p:nvSpPr>
                        <p:spPr>
                          <a:xfrm>
                            <a:off x="5426680" y="3736357"/>
                            <a:ext cx="86672" cy="97888"/>
                          </a:xfrm>
                          <a:custGeom>
                            <a:avLst/>
                            <a:gdLst/>
                            <a:ahLst/>
                            <a:cxnLst/>
                            <a:rect l="l" t="t" r="r" b="b"/>
                            <a:pathLst>
                              <a:path w="42429" h="47625" extrusionOk="0">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 name="Google Shape;7024;p111">
                            <a:extLst>
                              <a:ext uri="{FF2B5EF4-FFF2-40B4-BE49-F238E27FC236}">
                                <a16:creationId xmlns:a16="http://schemas.microsoft.com/office/drawing/2014/main" id="{C64682CA-F396-406D-8787-E6561EE40E07}"/>
                              </a:ext>
                            </a:extLst>
                          </p:cNvPr>
                          <p:cNvSpPr/>
                          <p:nvPr/>
                        </p:nvSpPr>
                        <p:spPr>
                          <a:xfrm>
                            <a:off x="5249797" y="3837805"/>
                            <a:ext cx="136003" cy="40933"/>
                          </a:xfrm>
                          <a:custGeom>
                            <a:avLst/>
                            <a:gdLst/>
                            <a:ahLst/>
                            <a:cxnLst/>
                            <a:rect l="l" t="t" r="r" b="b"/>
                            <a:pathLst>
                              <a:path w="66578" h="19915" extrusionOk="0">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 name="Google Shape;7025;p111">
                            <a:extLst>
                              <a:ext uri="{FF2B5EF4-FFF2-40B4-BE49-F238E27FC236}">
                                <a16:creationId xmlns:a16="http://schemas.microsoft.com/office/drawing/2014/main" id="{E1E50026-74F7-4E73-9FFE-FFE3B4FBB0DA}"/>
                              </a:ext>
                            </a:extLst>
                          </p:cNvPr>
                          <p:cNvSpPr/>
                          <p:nvPr/>
                        </p:nvSpPr>
                        <p:spPr>
                          <a:xfrm>
                            <a:off x="5444370" y="3868060"/>
                            <a:ext cx="42451" cy="10678"/>
                          </a:xfrm>
                          <a:custGeom>
                            <a:avLst/>
                            <a:gdLst/>
                            <a:ahLst/>
                            <a:cxnLst/>
                            <a:rect l="l" t="t" r="r" b="b"/>
                            <a:pathLst>
                              <a:path w="20781" h="5195" extrusionOk="0">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 name="Google Shape;7026;p111">
                            <a:extLst>
                              <a:ext uri="{FF2B5EF4-FFF2-40B4-BE49-F238E27FC236}">
                                <a16:creationId xmlns:a16="http://schemas.microsoft.com/office/drawing/2014/main" id="{176951EC-0EB7-4F56-8DDC-F308FDE906A9}"/>
                              </a:ext>
                            </a:extLst>
                          </p:cNvPr>
                          <p:cNvSpPr/>
                          <p:nvPr/>
                        </p:nvSpPr>
                        <p:spPr>
                          <a:xfrm>
                            <a:off x="5407222" y="3871620"/>
                            <a:ext cx="28300" cy="10678"/>
                          </a:xfrm>
                          <a:custGeom>
                            <a:avLst/>
                            <a:gdLst/>
                            <a:ahLst/>
                            <a:cxnLst/>
                            <a:rect l="l" t="t" r="r" b="b"/>
                            <a:pathLst>
                              <a:path w="13854" h="5195" extrusionOk="0">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 name="Google Shape;7027;p111">
                            <a:extLst>
                              <a:ext uri="{FF2B5EF4-FFF2-40B4-BE49-F238E27FC236}">
                                <a16:creationId xmlns:a16="http://schemas.microsoft.com/office/drawing/2014/main" id="{48705D2A-38EF-4599-B861-A00147BD1B84}"/>
                              </a:ext>
                            </a:extLst>
                          </p:cNvPr>
                          <p:cNvSpPr/>
                          <p:nvPr/>
                        </p:nvSpPr>
                        <p:spPr>
                          <a:xfrm>
                            <a:off x="5391303" y="3871620"/>
                            <a:ext cx="8843" cy="8898"/>
                          </a:xfrm>
                          <a:custGeom>
                            <a:avLst/>
                            <a:gdLst/>
                            <a:ahLst/>
                            <a:cxnLst/>
                            <a:rect l="l" t="t" r="r" b="b"/>
                            <a:pathLst>
                              <a:path w="4329" h="4329" extrusionOk="0">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 name="Google Shape;7028;p111">
                            <a:extLst>
                              <a:ext uri="{FF2B5EF4-FFF2-40B4-BE49-F238E27FC236}">
                                <a16:creationId xmlns:a16="http://schemas.microsoft.com/office/drawing/2014/main" id="{A159C59F-3479-4E3A-BA4C-609EE6FD7DC9}"/>
                              </a:ext>
                            </a:extLst>
                          </p:cNvPr>
                          <p:cNvSpPr/>
                          <p:nvPr/>
                        </p:nvSpPr>
                        <p:spPr>
                          <a:xfrm>
                            <a:off x="5548731" y="3725677"/>
                            <a:ext cx="15919" cy="39155"/>
                          </a:xfrm>
                          <a:custGeom>
                            <a:avLst/>
                            <a:gdLst/>
                            <a:ahLst/>
                            <a:cxnLst/>
                            <a:rect l="l" t="t" r="r" b="b"/>
                            <a:pathLst>
                              <a:path w="7793" h="19050" extrusionOk="0">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 name="Google Shape;7029;p111">
                            <a:extLst>
                              <a:ext uri="{FF2B5EF4-FFF2-40B4-BE49-F238E27FC236}">
                                <a16:creationId xmlns:a16="http://schemas.microsoft.com/office/drawing/2014/main" id="{E552518D-83C0-4F63-88BA-2F9611591940}"/>
                              </a:ext>
                            </a:extLst>
                          </p:cNvPr>
                          <p:cNvSpPr/>
                          <p:nvPr/>
                        </p:nvSpPr>
                        <p:spPr>
                          <a:xfrm>
                            <a:off x="5481516" y="3624230"/>
                            <a:ext cx="58370" cy="56951"/>
                          </a:xfrm>
                          <a:custGeom>
                            <a:avLst/>
                            <a:gdLst/>
                            <a:ahLst/>
                            <a:cxnLst/>
                            <a:rect l="l" t="t" r="r" b="b"/>
                            <a:pathLst>
                              <a:path w="28574" h="27708" extrusionOk="0">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 name="Google Shape;7030;p111">
                            <a:extLst>
                              <a:ext uri="{FF2B5EF4-FFF2-40B4-BE49-F238E27FC236}">
                                <a16:creationId xmlns:a16="http://schemas.microsoft.com/office/drawing/2014/main" id="{14A94867-BFAC-4869-BF99-11CAA523F145}"/>
                              </a:ext>
                            </a:extLst>
                          </p:cNvPr>
                          <p:cNvSpPr/>
                          <p:nvPr/>
                        </p:nvSpPr>
                        <p:spPr>
                          <a:xfrm>
                            <a:off x="5419605" y="3608212"/>
                            <a:ext cx="30070" cy="32035"/>
                          </a:xfrm>
                          <a:custGeom>
                            <a:avLst/>
                            <a:gdLst/>
                            <a:ahLst/>
                            <a:cxnLst/>
                            <a:rect l="l" t="t" r="r" b="b"/>
                            <a:pathLst>
                              <a:path w="14720" h="15586" extrusionOk="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 name="Google Shape;7031;p111">
                            <a:extLst>
                              <a:ext uri="{FF2B5EF4-FFF2-40B4-BE49-F238E27FC236}">
                                <a16:creationId xmlns:a16="http://schemas.microsoft.com/office/drawing/2014/main" id="{E337BFCE-CA60-43E2-ACFA-3C84F0FED5D2}"/>
                              </a:ext>
                            </a:extLst>
                          </p:cNvPr>
                          <p:cNvSpPr/>
                          <p:nvPr/>
                        </p:nvSpPr>
                        <p:spPr>
                          <a:xfrm>
                            <a:off x="5440832" y="3504985"/>
                            <a:ext cx="56603" cy="81868"/>
                          </a:xfrm>
                          <a:custGeom>
                            <a:avLst/>
                            <a:gdLst/>
                            <a:ahLst/>
                            <a:cxnLst/>
                            <a:rect l="l" t="t" r="r" b="b"/>
                            <a:pathLst>
                              <a:path w="27709" h="39831" extrusionOk="0">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 name="Google Shape;7032;p111">
                            <a:extLst>
                              <a:ext uri="{FF2B5EF4-FFF2-40B4-BE49-F238E27FC236}">
                                <a16:creationId xmlns:a16="http://schemas.microsoft.com/office/drawing/2014/main" id="{81942C6E-B0D0-4A3E-B1A2-5D17553142F4}"/>
                              </a:ext>
                            </a:extLst>
                          </p:cNvPr>
                          <p:cNvSpPr/>
                          <p:nvPr/>
                        </p:nvSpPr>
                        <p:spPr>
                          <a:xfrm>
                            <a:off x="5500971" y="3590415"/>
                            <a:ext cx="19899" cy="30255"/>
                          </a:xfrm>
                          <a:custGeom>
                            <a:avLst/>
                            <a:gdLst/>
                            <a:ahLst/>
                            <a:cxnLst/>
                            <a:rect l="l" t="t" r="r" b="b"/>
                            <a:pathLst>
                              <a:path w="9741" h="14720" extrusionOk="0">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 name="Google Shape;7033;p111">
                            <a:extLst>
                              <a:ext uri="{FF2B5EF4-FFF2-40B4-BE49-F238E27FC236}">
                                <a16:creationId xmlns:a16="http://schemas.microsoft.com/office/drawing/2014/main" id="{0BA677A1-D90B-4229-A420-DFE51F20F280}"/>
                              </a:ext>
                            </a:extLst>
                          </p:cNvPr>
                          <p:cNvSpPr/>
                          <p:nvPr/>
                        </p:nvSpPr>
                        <p:spPr>
                          <a:xfrm>
                            <a:off x="5474439" y="3597535"/>
                            <a:ext cx="15919" cy="19578"/>
                          </a:xfrm>
                          <a:custGeom>
                            <a:avLst/>
                            <a:gdLst/>
                            <a:ahLst/>
                            <a:cxnLst/>
                            <a:rect l="l" t="t" r="r" b="b"/>
                            <a:pathLst>
                              <a:path w="7793" h="9525" extrusionOk="0">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 name="Google Shape;7034;p111">
                            <a:extLst>
                              <a:ext uri="{FF2B5EF4-FFF2-40B4-BE49-F238E27FC236}">
                                <a16:creationId xmlns:a16="http://schemas.microsoft.com/office/drawing/2014/main" id="{5700EF0E-3C05-42B4-9168-5FA9739A3673}"/>
                              </a:ext>
                            </a:extLst>
                          </p:cNvPr>
                          <p:cNvSpPr/>
                          <p:nvPr/>
                        </p:nvSpPr>
                        <p:spPr>
                          <a:xfrm>
                            <a:off x="5485052" y="3609519"/>
                            <a:ext cx="14150" cy="25390"/>
                          </a:xfrm>
                          <a:custGeom>
                            <a:avLst/>
                            <a:gdLst/>
                            <a:ahLst/>
                            <a:cxnLst/>
                            <a:rect l="l" t="t" r="r" b="b"/>
                            <a:pathLst>
                              <a:path w="6927" h="12353" extrusionOk="0">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4" name="Google Shape;7035;p111">
                            <a:extLst>
                              <a:ext uri="{FF2B5EF4-FFF2-40B4-BE49-F238E27FC236}">
                                <a16:creationId xmlns:a16="http://schemas.microsoft.com/office/drawing/2014/main" id="{23EA7B8A-E8BA-4B1D-B778-E6E7B176402F}"/>
                              </a:ext>
                            </a:extLst>
                          </p:cNvPr>
                          <p:cNvSpPr/>
                          <p:nvPr/>
                        </p:nvSpPr>
                        <p:spPr>
                          <a:xfrm>
                            <a:off x="5497435" y="3609992"/>
                            <a:ext cx="7074" cy="16018"/>
                          </a:xfrm>
                          <a:custGeom>
                            <a:avLst/>
                            <a:gdLst/>
                            <a:ahLst/>
                            <a:cxnLst/>
                            <a:rect l="l" t="t" r="r" b="b"/>
                            <a:pathLst>
                              <a:path w="3463" h="7793" extrusionOk="0">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5" name="Google Shape;7036;p111">
                            <a:extLst>
                              <a:ext uri="{FF2B5EF4-FFF2-40B4-BE49-F238E27FC236}">
                                <a16:creationId xmlns:a16="http://schemas.microsoft.com/office/drawing/2014/main" id="{970C0E69-48AA-4C7D-B9C8-3AC261B1D0B3}"/>
                              </a:ext>
                            </a:extLst>
                          </p:cNvPr>
                          <p:cNvSpPr/>
                          <p:nvPr/>
                        </p:nvSpPr>
                        <p:spPr>
                          <a:xfrm>
                            <a:off x="5500971" y="3620672"/>
                            <a:ext cx="8843" cy="8898"/>
                          </a:xfrm>
                          <a:custGeom>
                            <a:avLst/>
                            <a:gdLst/>
                            <a:ahLst/>
                            <a:cxnLst/>
                            <a:rect l="l" t="t" r="r" b="b"/>
                            <a:pathLst>
                              <a:path w="4329" h="4329" extrusionOk="0">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6" name="Google Shape;7037;p111">
                            <a:extLst>
                              <a:ext uri="{FF2B5EF4-FFF2-40B4-BE49-F238E27FC236}">
                                <a16:creationId xmlns:a16="http://schemas.microsoft.com/office/drawing/2014/main" id="{A1A693E0-2FBA-41C8-8415-931E043B2A48}"/>
                              </a:ext>
                            </a:extLst>
                          </p:cNvPr>
                          <p:cNvSpPr/>
                          <p:nvPr/>
                        </p:nvSpPr>
                        <p:spPr>
                          <a:xfrm>
                            <a:off x="5490359" y="3588635"/>
                            <a:ext cx="10612" cy="11163"/>
                          </a:xfrm>
                          <a:custGeom>
                            <a:avLst/>
                            <a:gdLst/>
                            <a:ahLst/>
                            <a:cxnLst/>
                            <a:rect l="l" t="t" r="r" b="b"/>
                            <a:pathLst>
                              <a:path w="5195" h="5431" extrusionOk="0">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7" name="Google Shape;7038;p111">
                            <a:extLst>
                              <a:ext uri="{FF2B5EF4-FFF2-40B4-BE49-F238E27FC236}">
                                <a16:creationId xmlns:a16="http://schemas.microsoft.com/office/drawing/2014/main" id="{6A7CD63A-78CF-4E41-ABED-FC454BF7BE5D}"/>
                              </a:ext>
                            </a:extLst>
                          </p:cNvPr>
                          <p:cNvSpPr/>
                          <p:nvPr/>
                        </p:nvSpPr>
                        <p:spPr>
                          <a:xfrm>
                            <a:off x="5453213" y="3574397"/>
                            <a:ext cx="15664" cy="16018"/>
                          </a:xfrm>
                          <a:custGeom>
                            <a:avLst/>
                            <a:gdLst/>
                            <a:ahLst/>
                            <a:cxnLst/>
                            <a:rect l="l" t="t" r="r" b="b"/>
                            <a:pathLst>
                              <a:path w="7668" h="7793" extrusionOk="0">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8" name="Google Shape;7039;p111">
                            <a:extLst>
                              <a:ext uri="{FF2B5EF4-FFF2-40B4-BE49-F238E27FC236}">
                                <a16:creationId xmlns:a16="http://schemas.microsoft.com/office/drawing/2014/main" id="{0512B662-B596-46E0-9928-4046FA9D999E}"/>
                              </a:ext>
                            </a:extLst>
                          </p:cNvPr>
                          <p:cNvSpPr/>
                          <p:nvPr/>
                        </p:nvSpPr>
                        <p:spPr>
                          <a:xfrm>
                            <a:off x="5470901" y="3577166"/>
                            <a:ext cx="3536" cy="789"/>
                          </a:xfrm>
                          <a:custGeom>
                            <a:avLst/>
                            <a:gdLst/>
                            <a:ahLst/>
                            <a:cxnLst/>
                            <a:rect l="l" t="t" r="r" b="b"/>
                            <a:pathLst>
                              <a:path w="1731" h="384" extrusionOk="0">
                                <a:moveTo>
                                  <a:pt x="0" y="385"/>
                                </a:moveTo>
                                <a:cubicBezTo>
                                  <a:pt x="0" y="385"/>
                                  <a:pt x="1732" y="385"/>
                                  <a:pt x="1732" y="385"/>
                                </a:cubicBezTo>
                                <a:cubicBezTo>
                                  <a:pt x="1732" y="-481"/>
                                  <a:pt x="0" y="385"/>
                                  <a:pt x="0" y="385"/>
                                </a:cubicBezTo>
                                <a:lnTo>
                                  <a:pt x="0"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9" name="Google Shape;7040;p111">
                            <a:extLst>
                              <a:ext uri="{FF2B5EF4-FFF2-40B4-BE49-F238E27FC236}">
                                <a16:creationId xmlns:a16="http://schemas.microsoft.com/office/drawing/2014/main" id="{AC242C66-1DF5-4A14-92C0-06C737446785}"/>
                              </a:ext>
                            </a:extLst>
                          </p:cNvPr>
                          <p:cNvSpPr/>
                          <p:nvPr/>
                        </p:nvSpPr>
                        <p:spPr>
                          <a:xfrm>
                            <a:off x="5447763" y="3403539"/>
                            <a:ext cx="21639" cy="42713"/>
                          </a:xfrm>
                          <a:custGeom>
                            <a:avLst/>
                            <a:gdLst/>
                            <a:ahLst/>
                            <a:cxnLst/>
                            <a:rect l="l" t="t" r="r" b="b"/>
                            <a:pathLst>
                              <a:path w="10593" h="20781" extrusionOk="0">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0" name="Google Shape;7041;p111">
                            <a:extLst>
                              <a:ext uri="{FF2B5EF4-FFF2-40B4-BE49-F238E27FC236}">
                                <a16:creationId xmlns:a16="http://schemas.microsoft.com/office/drawing/2014/main" id="{45E5DAD5-611F-4F02-ABDF-A91367501CB8}"/>
                              </a:ext>
                            </a:extLst>
                          </p:cNvPr>
                          <p:cNvSpPr/>
                          <p:nvPr/>
                        </p:nvSpPr>
                        <p:spPr>
                          <a:xfrm>
                            <a:off x="5291461" y="3478289"/>
                            <a:ext cx="32625" cy="28475"/>
                          </a:xfrm>
                          <a:custGeom>
                            <a:avLst/>
                            <a:gdLst/>
                            <a:ahLst/>
                            <a:cxnLst/>
                            <a:rect l="l" t="t" r="r" b="b"/>
                            <a:pathLst>
                              <a:path w="15971" h="13854" extrusionOk="0">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1" name="Google Shape;7042;p111">
                            <a:extLst>
                              <a:ext uri="{FF2B5EF4-FFF2-40B4-BE49-F238E27FC236}">
                                <a16:creationId xmlns:a16="http://schemas.microsoft.com/office/drawing/2014/main" id="{071D0948-174A-43B3-B216-C60DCB4BCD78}"/>
                              </a:ext>
                            </a:extLst>
                          </p:cNvPr>
                          <p:cNvSpPr/>
                          <p:nvPr/>
                        </p:nvSpPr>
                        <p:spPr>
                          <a:xfrm>
                            <a:off x="5145434" y="3741697"/>
                            <a:ext cx="9807" cy="10678"/>
                          </a:xfrm>
                          <a:custGeom>
                            <a:avLst/>
                            <a:gdLst/>
                            <a:ahLst/>
                            <a:cxnLst/>
                            <a:rect l="l" t="t" r="r" b="b"/>
                            <a:pathLst>
                              <a:path w="4801" h="5195" extrusionOk="0">
                                <a:moveTo>
                                  <a:pt x="866" y="0"/>
                                </a:moveTo>
                                <a:cubicBezTo>
                                  <a:pt x="2598" y="866"/>
                                  <a:pt x="6061" y="5195"/>
                                  <a:pt x="4330" y="5195"/>
                                </a:cubicBezTo>
                                <a:cubicBezTo>
                                  <a:pt x="3464" y="5195"/>
                                  <a:pt x="0" y="1732"/>
                                  <a:pt x="0" y="0"/>
                                </a:cubicBezTo>
                                <a:lnTo>
                                  <a:pt x="0"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2" name="Google Shape;7043;p111">
                            <a:extLst>
                              <a:ext uri="{FF2B5EF4-FFF2-40B4-BE49-F238E27FC236}">
                                <a16:creationId xmlns:a16="http://schemas.microsoft.com/office/drawing/2014/main" id="{6727BDA5-5FFD-4335-89DF-4FF7AC4CB165}"/>
                              </a:ext>
                            </a:extLst>
                          </p:cNvPr>
                          <p:cNvSpPr/>
                          <p:nvPr/>
                        </p:nvSpPr>
                        <p:spPr>
                          <a:xfrm>
                            <a:off x="5577033" y="3277174"/>
                            <a:ext cx="30070" cy="40933"/>
                          </a:xfrm>
                          <a:custGeom>
                            <a:avLst/>
                            <a:gdLst/>
                            <a:ahLst/>
                            <a:cxnLst/>
                            <a:rect l="l" t="t" r="r" b="b"/>
                            <a:pathLst>
                              <a:path w="14720" h="19915" extrusionOk="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3" name="Google Shape;7044;p111">
                            <a:extLst>
                              <a:ext uri="{FF2B5EF4-FFF2-40B4-BE49-F238E27FC236}">
                                <a16:creationId xmlns:a16="http://schemas.microsoft.com/office/drawing/2014/main" id="{555E25BE-4E5A-4883-B6C8-236D235BAD90}"/>
                              </a:ext>
                            </a:extLst>
                          </p:cNvPr>
                          <p:cNvSpPr/>
                          <p:nvPr/>
                        </p:nvSpPr>
                        <p:spPr>
                          <a:xfrm>
                            <a:off x="5614179" y="3268276"/>
                            <a:ext cx="30891" cy="24915"/>
                          </a:xfrm>
                          <a:custGeom>
                            <a:avLst/>
                            <a:gdLst/>
                            <a:ahLst/>
                            <a:cxnLst/>
                            <a:rect l="l" t="t" r="r" b="b"/>
                            <a:pathLst>
                              <a:path w="15122" h="12122" extrusionOk="0">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4" name="Google Shape;7045;p111">
                            <a:extLst>
                              <a:ext uri="{FF2B5EF4-FFF2-40B4-BE49-F238E27FC236}">
                                <a16:creationId xmlns:a16="http://schemas.microsoft.com/office/drawing/2014/main" id="{99C6ECAF-5985-4B5F-B97B-0354AF7CC871}"/>
                              </a:ext>
                            </a:extLst>
                          </p:cNvPr>
                          <p:cNvSpPr/>
                          <p:nvPr/>
                        </p:nvSpPr>
                        <p:spPr>
                          <a:xfrm>
                            <a:off x="5592952" y="3159709"/>
                            <a:ext cx="152121" cy="121387"/>
                          </a:xfrm>
                          <a:custGeom>
                            <a:avLst/>
                            <a:gdLst/>
                            <a:ahLst/>
                            <a:cxnLst/>
                            <a:rect l="l" t="t" r="r" b="b"/>
                            <a:pathLst>
                              <a:path w="74468" h="59058" extrusionOk="0">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5" name="Google Shape;7046;p111">
                            <a:extLst>
                              <a:ext uri="{FF2B5EF4-FFF2-40B4-BE49-F238E27FC236}">
                                <a16:creationId xmlns:a16="http://schemas.microsoft.com/office/drawing/2014/main" id="{EA624D3D-83AB-46B1-8FBF-2B11651069B9}"/>
                              </a:ext>
                            </a:extLst>
                          </p:cNvPr>
                          <p:cNvSpPr/>
                          <p:nvPr/>
                        </p:nvSpPr>
                        <p:spPr>
                          <a:xfrm>
                            <a:off x="5716771" y="3090298"/>
                            <a:ext cx="77827" cy="62290"/>
                          </a:xfrm>
                          <a:custGeom>
                            <a:avLst/>
                            <a:gdLst/>
                            <a:ahLst/>
                            <a:cxnLst/>
                            <a:rect l="l" t="t" r="r" b="b"/>
                            <a:pathLst>
                              <a:path w="38099" h="30306" extrusionOk="0">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6" name="Google Shape;7047;p111">
                            <a:extLst>
                              <a:ext uri="{FF2B5EF4-FFF2-40B4-BE49-F238E27FC236}">
                                <a16:creationId xmlns:a16="http://schemas.microsoft.com/office/drawing/2014/main" id="{A727D8C7-BB15-4323-81A5-56294A3A8AD1}"/>
                              </a:ext>
                            </a:extLst>
                          </p:cNvPr>
                          <p:cNvSpPr/>
                          <p:nvPr/>
                        </p:nvSpPr>
                        <p:spPr>
                          <a:xfrm>
                            <a:off x="5791505" y="3106316"/>
                            <a:ext cx="13707" cy="12458"/>
                          </a:xfrm>
                          <a:custGeom>
                            <a:avLst/>
                            <a:gdLst/>
                            <a:ahLst/>
                            <a:cxnLst/>
                            <a:rect l="l" t="t" r="r" b="b"/>
                            <a:pathLst>
                              <a:path w="6710" h="6061" extrusionOk="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7" name="Google Shape;7048;p111">
                            <a:extLst>
                              <a:ext uri="{FF2B5EF4-FFF2-40B4-BE49-F238E27FC236}">
                                <a16:creationId xmlns:a16="http://schemas.microsoft.com/office/drawing/2014/main" id="{6483F503-4EED-42A7-A23C-4DC24061518E}"/>
                              </a:ext>
                            </a:extLst>
                          </p:cNvPr>
                          <p:cNvSpPr/>
                          <p:nvPr/>
                        </p:nvSpPr>
                        <p:spPr>
                          <a:xfrm>
                            <a:off x="5819364" y="3090298"/>
                            <a:ext cx="17688" cy="12458"/>
                          </a:xfrm>
                          <a:custGeom>
                            <a:avLst/>
                            <a:gdLst/>
                            <a:ahLst/>
                            <a:cxnLst/>
                            <a:rect l="l" t="t" r="r" b="b"/>
                            <a:pathLst>
                              <a:path w="8659" h="6061" extrusionOk="0">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8" name="Google Shape;7049;p111">
                            <a:extLst>
                              <a:ext uri="{FF2B5EF4-FFF2-40B4-BE49-F238E27FC236}">
                                <a16:creationId xmlns:a16="http://schemas.microsoft.com/office/drawing/2014/main" id="{AA81C778-938B-473A-8175-21F6D604DE12}"/>
                              </a:ext>
                            </a:extLst>
                          </p:cNvPr>
                          <p:cNvSpPr/>
                          <p:nvPr/>
                        </p:nvSpPr>
                        <p:spPr>
                          <a:xfrm>
                            <a:off x="5849436" y="3076059"/>
                            <a:ext cx="8843" cy="8898"/>
                          </a:xfrm>
                          <a:custGeom>
                            <a:avLst/>
                            <a:gdLst/>
                            <a:ahLst/>
                            <a:cxnLst/>
                            <a:rect l="l" t="t" r="r" b="b"/>
                            <a:pathLst>
                              <a:path w="4329" h="4329" extrusionOk="0">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9" name="Google Shape;7050;p111">
                            <a:extLst>
                              <a:ext uri="{FF2B5EF4-FFF2-40B4-BE49-F238E27FC236}">
                                <a16:creationId xmlns:a16="http://schemas.microsoft.com/office/drawing/2014/main" id="{7E4E56C1-F257-4262-BAAE-AE677F3C840D}"/>
                              </a:ext>
                            </a:extLst>
                          </p:cNvPr>
                          <p:cNvSpPr/>
                          <p:nvPr/>
                        </p:nvSpPr>
                        <p:spPr>
                          <a:xfrm>
                            <a:off x="4519261" y="2412202"/>
                            <a:ext cx="238793" cy="176196"/>
                          </a:xfrm>
                          <a:custGeom>
                            <a:avLst/>
                            <a:gdLst/>
                            <a:ahLst/>
                            <a:cxnLst/>
                            <a:rect l="l" t="t" r="r" b="b"/>
                            <a:pathLst>
                              <a:path w="116897" h="85724" extrusionOk="0">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0" name="Google Shape;7051;p111">
                            <a:extLst>
                              <a:ext uri="{FF2B5EF4-FFF2-40B4-BE49-F238E27FC236}">
                                <a16:creationId xmlns:a16="http://schemas.microsoft.com/office/drawing/2014/main" id="{AB8A9584-D2D0-4E6D-BEF7-CD1BCE918A16}"/>
                              </a:ext>
                            </a:extLst>
                          </p:cNvPr>
                          <p:cNvSpPr/>
                          <p:nvPr/>
                        </p:nvSpPr>
                        <p:spPr>
                          <a:xfrm>
                            <a:off x="6236814" y="2556365"/>
                            <a:ext cx="47758" cy="21355"/>
                          </a:xfrm>
                          <a:custGeom>
                            <a:avLst/>
                            <a:gdLst/>
                            <a:ahLst/>
                            <a:cxnLst/>
                            <a:rect l="l" t="t" r="r" b="b"/>
                            <a:pathLst>
                              <a:path w="23379" h="10390" extrusionOk="0">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1" name="Google Shape;7052;p111">
                            <a:extLst>
                              <a:ext uri="{FF2B5EF4-FFF2-40B4-BE49-F238E27FC236}">
                                <a16:creationId xmlns:a16="http://schemas.microsoft.com/office/drawing/2014/main" id="{280E051C-111A-4359-AE79-C208EEA45D29}"/>
                              </a:ext>
                            </a:extLst>
                          </p:cNvPr>
                          <p:cNvSpPr/>
                          <p:nvPr/>
                        </p:nvSpPr>
                        <p:spPr>
                          <a:xfrm>
                            <a:off x="6095305" y="2595520"/>
                            <a:ext cx="19457" cy="10678"/>
                          </a:xfrm>
                          <a:custGeom>
                            <a:avLst/>
                            <a:gdLst/>
                            <a:ahLst/>
                            <a:cxnLst/>
                            <a:rect l="l" t="t" r="r" b="b"/>
                            <a:pathLst>
                              <a:path w="9525" h="5195" extrusionOk="0">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2" name="Google Shape;7053;p111">
                            <a:extLst>
                              <a:ext uri="{FF2B5EF4-FFF2-40B4-BE49-F238E27FC236}">
                                <a16:creationId xmlns:a16="http://schemas.microsoft.com/office/drawing/2014/main" id="{781A5AB7-5BD2-4D82-BA31-BEB27DC1B12D}"/>
                              </a:ext>
                            </a:extLst>
                          </p:cNvPr>
                          <p:cNvSpPr/>
                          <p:nvPr/>
                        </p:nvSpPr>
                        <p:spPr>
                          <a:xfrm>
                            <a:off x="5653093" y="2444239"/>
                            <a:ext cx="8843" cy="11035"/>
                          </a:xfrm>
                          <a:custGeom>
                            <a:avLst/>
                            <a:gdLst/>
                            <a:ahLst/>
                            <a:cxnLst/>
                            <a:rect l="l" t="t" r="r" b="b"/>
                            <a:pathLst>
                              <a:path w="4329" h="5369" extrusionOk="0">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3" name="Google Shape;7054;p111">
                            <a:extLst>
                              <a:ext uri="{FF2B5EF4-FFF2-40B4-BE49-F238E27FC236}">
                                <a16:creationId xmlns:a16="http://schemas.microsoft.com/office/drawing/2014/main" id="{56249F44-16DC-4D65-BDD8-681B3B4AC9EF}"/>
                              </a:ext>
                            </a:extLst>
                          </p:cNvPr>
                          <p:cNvSpPr/>
                          <p:nvPr/>
                        </p:nvSpPr>
                        <p:spPr>
                          <a:xfrm>
                            <a:off x="5336469" y="2479835"/>
                            <a:ext cx="21226" cy="12458"/>
                          </a:xfrm>
                          <a:custGeom>
                            <a:avLst/>
                            <a:gdLst/>
                            <a:ahLst/>
                            <a:cxnLst/>
                            <a:rect l="l" t="t" r="r" b="b"/>
                            <a:pathLst>
                              <a:path w="10391" h="6061" extrusionOk="0">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4" name="Google Shape;7055;p111">
                            <a:extLst>
                              <a:ext uri="{FF2B5EF4-FFF2-40B4-BE49-F238E27FC236}">
                                <a16:creationId xmlns:a16="http://schemas.microsoft.com/office/drawing/2014/main" id="{B30CCD94-8E5E-4E30-B961-7EE2EE8AF75D}"/>
                              </a:ext>
                            </a:extLst>
                          </p:cNvPr>
                          <p:cNvSpPr/>
                          <p:nvPr/>
                        </p:nvSpPr>
                        <p:spPr>
                          <a:xfrm>
                            <a:off x="5168429" y="2341012"/>
                            <a:ext cx="81365" cy="46273"/>
                          </a:xfrm>
                          <a:custGeom>
                            <a:avLst/>
                            <a:gdLst/>
                            <a:ahLst/>
                            <a:cxnLst/>
                            <a:rect l="l" t="t" r="r" b="b"/>
                            <a:pathLst>
                              <a:path w="39831" h="22513" extrusionOk="0">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5" name="Google Shape;7056;p111">
                            <a:extLst>
                              <a:ext uri="{FF2B5EF4-FFF2-40B4-BE49-F238E27FC236}">
                                <a16:creationId xmlns:a16="http://schemas.microsoft.com/office/drawing/2014/main" id="{D24293F3-4575-4A97-B1E0-FC17C43C1CC5}"/>
                              </a:ext>
                            </a:extLst>
                          </p:cNvPr>
                          <p:cNvSpPr/>
                          <p:nvPr/>
                        </p:nvSpPr>
                        <p:spPr>
                          <a:xfrm>
                            <a:off x="5053454" y="2317874"/>
                            <a:ext cx="31839" cy="16018"/>
                          </a:xfrm>
                          <a:custGeom>
                            <a:avLst/>
                            <a:gdLst/>
                            <a:ahLst/>
                            <a:cxnLst/>
                            <a:rect l="l" t="t" r="r" b="b"/>
                            <a:pathLst>
                              <a:path w="15586" h="7793" extrusionOk="0">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6" name="Google Shape;7057;p111">
                            <a:extLst>
                              <a:ext uri="{FF2B5EF4-FFF2-40B4-BE49-F238E27FC236}">
                                <a16:creationId xmlns:a16="http://schemas.microsoft.com/office/drawing/2014/main" id="{54A48C97-F43B-457D-89AA-93C02271D8C9}"/>
                              </a:ext>
                            </a:extLst>
                          </p:cNvPr>
                          <p:cNvSpPr/>
                          <p:nvPr/>
                        </p:nvSpPr>
                        <p:spPr>
                          <a:xfrm>
                            <a:off x="5064066" y="2278719"/>
                            <a:ext cx="113206" cy="83648"/>
                          </a:xfrm>
                          <a:custGeom>
                            <a:avLst/>
                            <a:gdLst/>
                            <a:ahLst/>
                            <a:cxnLst/>
                            <a:rect l="l" t="t" r="r" b="b"/>
                            <a:pathLst>
                              <a:path w="55418" h="40697" extrusionOk="0">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7" name="Google Shape;7058;p111">
                            <a:extLst>
                              <a:ext uri="{FF2B5EF4-FFF2-40B4-BE49-F238E27FC236}">
                                <a16:creationId xmlns:a16="http://schemas.microsoft.com/office/drawing/2014/main" id="{654FFE47-55D6-452D-9AFD-5468323C3502}"/>
                              </a:ext>
                            </a:extLst>
                          </p:cNvPr>
                          <p:cNvSpPr/>
                          <p:nvPr/>
                        </p:nvSpPr>
                        <p:spPr>
                          <a:xfrm>
                            <a:off x="5113593" y="2408642"/>
                            <a:ext cx="14150" cy="9383"/>
                          </a:xfrm>
                          <a:custGeom>
                            <a:avLst/>
                            <a:gdLst/>
                            <a:ahLst/>
                            <a:cxnLst/>
                            <a:rect l="l" t="t" r="r" b="b"/>
                            <a:pathLst>
                              <a:path w="6927" h="4565" extrusionOk="0">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8" name="Google Shape;7059;p111">
                            <a:extLst>
                              <a:ext uri="{FF2B5EF4-FFF2-40B4-BE49-F238E27FC236}">
                                <a16:creationId xmlns:a16="http://schemas.microsoft.com/office/drawing/2014/main" id="{C889835F-C201-49DE-B00E-0ED0E4BD3136}"/>
                              </a:ext>
                            </a:extLst>
                          </p:cNvPr>
                          <p:cNvSpPr/>
                          <p:nvPr/>
                        </p:nvSpPr>
                        <p:spPr>
                          <a:xfrm>
                            <a:off x="5041071" y="2285839"/>
                            <a:ext cx="19457" cy="4623"/>
                          </a:xfrm>
                          <a:custGeom>
                            <a:avLst/>
                            <a:gdLst/>
                            <a:ahLst/>
                            <a:cxnLst/>
                            <a:rect l="l" t="t" r="r" b="b"/>
                            <a:pathLst>
                              <a:path w="9525" h="2249" extrusionOk="0">
                                <a:moveTo>
                                  <a:pt x="9525" y="1732"/>
                                </a:moveTo>
                                <a:cubicBezTo>
                                  <a:pt x="6061" y="2598"/>
                                  <a:pt x="1732" y="2598"/>
                                  <a:pt x="0" y="0"/>
                                </a:cubicBezTo>
                                <a:lnTo>
                                  <a:pt x="8659" y="0"/>
                                </a:ln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9" name="Google Shape;7060;p111">
                            <a:extLst>
                              <a:ext uri="{FF2B5EF4-FFF2-40B4-BE49-F238E27FC236}">
                                <a16:creationId xmlns:a16="http://schemas.microsoft.com/office/drawing/2014/main" id="{A72C1C3E-BCCF-4ABB-8F59-C94984F4A6DC}"/>
                              </a:ext>
                            </a:extLst>
                          </p:cNvPr>
                          <p:cNvSpPr/>
                          <p:nvPr/>
                        </p:nvSpPr>
                        <p:spPr>
                          <a:xfrm>
                            <a:off x="5267485" y="2376607"/>
                            <a:ext cx="14150" cy="7118"/>
                          </a:xfrm>
                          <a:custGeom>
                            <a:avLst/>
                            <a:gdLst/>
                            <a:ahLst/>
                            <a:cxnLst/>
                            <a:rect l="l" t="t" r="r" b="b"/>
                            <a:pathLst>
                              <a:path w="6927" h="3463" extrusionOk="0">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0" name="Google Shape;7061;p111">
                            <a:extLst>
                              <a:ext uri="{FF2B5EF4-FFF2-40B4-BE49-F238E27FC236}">
                                <a16:creationId xmlns:a16="http://schemas.microsoft.com/office/drawing/2014/main" id="{3C3A71DC-DEDC-4F92-A76C-2EF9F5EC5AED}"/>
                              </a:ext>
                            </a:extLst>
                          </p:cNvPr>
                          <p:cNvSpPr/>
                          <p:nvPr/>
                        </p:nvSpPr>
                        <p:spPr>
                          <a:xfrm>
                            <a:off x="4425512" y="2296517"/>
                            <a:ext cx="97287" cy="28475"/>
                          </a:xfrm>
                          <a:custGeom>
                            <a:avLst/>
                            <a:gdLst/>
                            <a:ahLst/>
                            <a:cxnLst/>
                            <a:rect l="l" t="t" r="r" b="b"/>
                            <a:pathLst>
                              <a:path w="47625" h="13854" extrusionOk="0">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1" name="Google Shape;7062;p111">
                            <a:extLst>
                              <a:ext uri="{FF2B5EF4-FFF2-40B4-BE49-F238E27FC236}">
                                <a16:creationId xmlns:a16="http://schemas.microsoft.com/office/drawing/2014/main" id="{A129D35A-392D-4EBC-A4AB-9800C453A61D}"/>
                              </a:ext>
                            </a:extLst>
                          </p:cNvPr>
                          <p:cNvSpPr/>
                          <p:nvPr/>
                        </p:nvSpPr>
                        <p:spPr>
                          <a:xfrm>
                            <a:off x="4671381" y="2278719"/>
                            <a:ext cx="33608" cy="21358"/>
                          </a:xfrm>
                          <a:custGeom>
                            <a:avLst/>
                            <a:gdLst/>
                            <a:ahLst/>
                            <a:cxnLst/>
                            <a:rect l="l" t="t" r="r" b="b"/>
                            <a:pathLst>
                              <a:path w="16452" h="10391" extrusionOk="0">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2" name="Google Shape;7063;p111">
                            <a:extLst>
                              <a:ext uri="{FF2B5EF4-FFF2-40B4-BE49-F238E27FC236}">
                                <a16:creationId xmlns:a16="http://schemas.microsoft.com/office/drawing/2014/main" id="{54B7E66B-BAA1-4B56-8BA9-168F4DC7E488}"/>
                              </a:ext>
                            </a:extLst>
                          </p:cNvPr>
                          <p:cNvSpPr/>
                          <p:nvPr/>
                        </p:nvSpPr>
                        <p:spPr>
                          <a:xfrm>
                            <a:off x="4627160" y="2292957"/>
                            <a:ext cx="37146" cy="19132"/>
                          </a:xfrm>
                          <a:custGeom>
                            <a:avLst/>
                            <a:gdLst/>
                            <a:ahLst/>
                            <a:cxnLst/>
                            <a:rect l="l" t="t" r="r" b="b"/>
                            <a:pathLst>
                              <a:path w="18184" h="9308" extrusionOk="0">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3" name="Google Shape;7064;p111">
                            <a:extLst>
                              <a:ext uri="{FF2B5EF4-FFF2-40B4-BE49-F238E27FC236}">
                                <a16:creationId xmlns:a16="http://schemas.microsoft.com/office/drawing/2014/main" id="{BC7A2BA0-D5A7-48D2-8E94-722362CE7735}"/>
                              </a:ext>
                            </a:extLst>
                          </p:cNvPr>
                          <p:cNvSpPr/>
                          <p:nvPr/>
                        </p:nvSpPr>
                        <p:spPr>
                          <a:xfrm>
                            <a:off x="4581171" y="2310755"/>
                            <a:ext cx="37146" cy="12458"/>
                          </a:xfrm>
                          <a:custGeom>
                            <a:avLst/>
                            <a:gdLst/>
                            <a:ahLst/>
                            <a:cxnLst/>
                            <a:rect l="l" t="t" r="r" b="b"/>
                            <a:pathLst>
                              <a:path w="18184" h="6061" extrusionOk="0">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4" name="Google Shape;7065;p111">
                            <a:extLst>
                              <a:ext uri="{FF2B5EF4-FFF2-40B4-BE49-F238E27FC236}">
                                <a16:creationId xmlns:a16="http://schemas.microsoft.com/office/drawing/2014/main" id="{D12FBC5C-F544-4FAF-AC6E-57097CCE274F}"/>
                              </a:ext>
                            </a:extLst>
                          </p:cNvPr>
                          <p:cNvSpPr/>
                          <p:nvPr/>
                        </p:nvSpPr>
                        <p:spPr>
                          <a:xfrm>
                            <a:off x="4559945" y="2268042"/>
                            <a:ext cx="56601" cy="39155"/>
                          </a:xfrm>
                          <a:custGeom>
                            <a:avLst/>
                            <a:gdLst/>
                            <a:ahLst/>
                            <a:cxnLst/>
                            <a:rect l="l" t="t" r="r" b="b"/>
                            <a:pathLst>
                              <a:path w="27708" h="19050" extrusionOk="0">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5" name="Google Shape;7066;p111">
                            <a:extLst>
                              <a:ext uri="{FF2B5EF4-FFF2-40B4-BE49-F238E27FC236}">
                                <a16:creationId xmlns:a16="http://schemas.microsoft.com/office/drawing/2014/main" id="{0EE93AFA-8C8F-4664-A2FB-4D0FBA63ECDE}"/>
                              </a:ext>
                            </a:extLst>
                          </p:cNvPr>
                          <p:cNvSpPr/>
                          <p:nvPr/>
                        </p:nvSpPr>
                        <p:spPr>
                          <a:xfrm>
                            <a:off x="5679625" y="2433560"/>
                            <a:ext cx="104361" cy="40933"/>
                          </a:xfrm>
                          <a:custGeom>
                            <a:avLst/>
                            <a:gdLst/>
                            <a:ahLst/>
                            <a:cxnLst/>
                            <a:rect l="l" t="t" r="r" b="b"/>
                            <a:pathLst>
                              <a:path w="51088" h="19915" extrusionOk="0">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6" name="Google Shape;7067;p111">
                            <a:extLst>
                              <a:ext uri="{FF2B5EF4-FFF2-40B4-BE49-F238E27FC236}">
                                <a16:creationId xmlns:a16="http://schemas.microsoft.com/office/drawing/2014/main" id="{9B77A713-BCB9-43AC-BD03-2D1C989D1995}"/>
                              </a:ext>
                            </a:extLst>
                          </p:cNvPr>
                          <p:cNvSpPr/>
                          <p:nvPr/>
                        </p:nvSpPr>
                        <p:spPr>
                          <a:xfrm>
                            <a:off x="4473270" y="2611538"/>
                            <a:ext cx="28300" cy="21355"/>
                          </a:xfrm>
                          <a:custGeom>
                            <a:avLst/>
                            <a:gdLst/>
                            <a:ahLst/>
                            <a:cxnLst/>
                            <a:rect l="l" t="t" r="r" b="b"/>
                            <a:pathLst>
                              <a:path w="13854" h="10390" extrusionOk="0">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7" name="Google Shape;7068;p111">
                            <a:extLst>
                              <a:ext uri="{FF2B5EF4-FFF2-40B4-BE49-F238E27FC236}">
                                <a16:creationId xmlns:a16="http://schemas.microsoft.com/office/drawing/2014/main" id="{83BAA8EA-D978-4ECD-BD21-34A6AA569CD0}"/>
                              </a:ext>
                            </a:extLst>
                          </p:cNvPr>
                          <p:cNvSpPr/>
                          <p:nvPr/>
                        </p:nvSpPr>
                        <p:spPr>
                          <a:xfrm>
                            <a:off x="4618218" y="2592172"/>
                            <a:ext cx="21322" cy="16250"/>
                          </a:xfrm>
                          <a:custGeom>
                            <a:avLst/>
                            <a:gdLst/>
                            <a:ahLst/>
                            <a:cxnLst/>
                            <a:rect l="l" t="t" r="r" b="b"/>
                            <a:pathLst>
                              <a:path w="10438" h="7906" extrusionOk="0">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8" name="Google Shape;7069;p111">
                            <a:extLst>
                              <a:ext uri="{FF2B5EF4-FFF2-40B4-BE49-F238E27FC236}">
                                <a16:creationId xmlns:a16="http://schemas.microsoft.com/office/drawing/2014/main" id="{02C9F988-15FC-47CB-AB64-0C98BA5C1B4A}"/>
                              </a:ext>
                            </a:extLst>
                          </p:cNvPr>
                          <p:cNvSpPr/>
                          <p:nvPr/>
                        </p:nvSpPr>
                        <p:spPr>
                          <a:xfrm>
                            <a:off x="4771420" y="2510090"/>
                            <a:ext cx="20242" cy="14238"/>
                          </a:xfrm>
                          <a:custGeom>
                            <a:avLst/>
                            <a:gdLst/>
                            <a:ahLst/>
                            <a:cxnLst/>
                            <a:rect l="l" t="t" r="r" b="b"/>
                            <a:pathLst>
                              <a:path w="9909" h="6927" extrusionOk="0">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9" name="Google Shape;7070;p111">
                            <a:extLst>
                              <a:ext uri="{FF2B5EF4-FFF2-40B4-BE49-F238E27FC236}">
                                <a16:creationId xmlns:a16="http://schemas.microsoft.com/office/drawing/2014/main" id="{EBB51BD4-5784-4F77-A2DE-AE1F8E597F1E}"/>
                              </a:ext>
                            </a:extLst>
                          </p:cNvPr>
                          <p:cNvSpPr/>
                          <p:nvPr/>
                        </p:nvSpPr>
                        <p:spPr>
                          <a:xfrm>
                            <a:off x="5720309" y="2495852"/>
                            <a:ext cx="45989" cy="19575"/>
                          </a:xfrm>
                          <a:custGeom>
                            <a:avLst/>
                            <a:gdLst/>
                            <a:ahLst/>
                            <a:cxnLst/>
                            <a:rect l="l" t="t" r="r" b="b"/>
                            <a:pathLst>
                              <a:path w="22513" h="9524" extrusionOk="0">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0" name="Google Shape;7071;p111">
                            <a:extLst>
                              <a:ext uri="{FF2B5EF4-FFF2-40B4-BE49-F238E27FC236}">
                                <a16:creationId xmlns:a16="http://schemas.microsoft.com/office/drawing/2014/main" id="{7AB1700D-D29D-4006-ACB1-851367B85D34}"/>
                              </a:ext>
                            </a:extLst>
                          </p:cNvPr>
                          <p:cNvSpPr/>
                          <p:nvPr/>
                        </p:nvSpPr>
                        <p:spPr>
                          <a:xfrm>
                            <a:off x="5805214" y="2451357"/>
                            <a:ext cx="61908" cy="21355"/>
                          </a:xfrm>
                          <a:custGeom>
                            <a:avLst/>
                            <a:gdLst/>
                            <a:ahLst/>
                            <a:cxnLst/>
                            <a:rect l="l" t="t" r="r" b="b"/>
                            <a:pathLst>
                              <a:path w="30306" h="10390" extrusionOk="0">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1" name="Google Shape;7072;p111">
                            <a:extLst>
                              <a:ext uri="{FF2B5EF4-FFF2-40B4-BE49-F238E27FC236}">
                                <a16:creationId xmlns:a16="http://schemas.microsoft.com/office/drawing/2014/main" id="{EB71CFFC-4B2C-4120-A7CD-17A9008CB4A3}"/>
                              </a:ext>
                            </a:extLst>
                          </p:cNvPr>
                          <p:cNvSpPr/>
                          <p:nvPr/>
                        </p:nvSpPr>
                        <p:spPr>
                          <a:xfrm>
                            <a:off x="5720155" y="2485175"/>
                            <a:ext cx="12534" cy="10678"/>
                          </a:xfrm>
                          <a:custGeom>
                            <a:avLst/>
                            <a:gdLst/>
                            <a:ahLst/>
                            <a:cxnLst/>
                            <a:rect l="l" t="t" r="r" b="b"/>
                            <a:pathLst>
                              <a:path w="6136" h="5195" extrusionOk="0">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2" name="Google Shape;7073;p111">
                            <a:extLst>
                              <a:ext uri="{FF2B5EF4-FFF2-40B4-BE49-F238E27FC236}">
                                <a16:creationId xmlns:a16="http://schemas.microsoft.com/office/drawing/2014/main" id="{20D796C4-0056-450E-9C68-580B6268CA2C}"/>
                              </a:ext>
                            </a:extLst>
                          </p:cNvPr>
                          <p:cNvSpPr/>
                          <p:nvPr/>
                        </p:nvSpPr>
                        <p:spPr>
                          <a:xfrm>
                            <a:off x="5592952" y="3761273"/>
                            <a:ext cx="148583" cy="112125"/>
                          </a:xfrm>
                          <a:custGeom>
                            <a:avLst/>
                            <a:gdLst/>
                            <a:ahLst/>
                            <a:cxnLst/>
                            <a:rect l="l" t="t" r="r" b="b"/>
                            <a:pathLst>
                              <a:path w="72736" h="54552" extrusionOk="0">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3" name="Google Shape;7074;p111">
                            <a:extLst>
                              <a:ext uri="{FF2B5EF4-FFF2-40B4-BE49-F238E27FC236}">
                                <a16:creationId xmlns:a16="http://schemas.microsoft.com/office/drawing/2014/main" id="{850A6126-1F49-4121-98C3-700E78154977}"/>
                              </a:ext>
                            </a:extLst>
                          </p:cNvPr>
                          <p:cNvSpPr/>
                          <p:nvPr/>
                        </p:nvSpPr>
                        <p:spPr>
                          <a:xfrm>
                            <a:off x="5635405" y="3832465"/>
                            <a:ext cx="10612" cy="21358"/>
                          </a:xfrm>
                          <a:custGeom>
                            <a:avLst/>
                            <a:gdLst/>
                            <a:ahLst/>
                            <a:cxnLst/>
                            <a:rect l="l" t="t" r="r" b="b"/>
                            <a:pathLst>
                              <a:path w="5195" h="10391" extrusionOk="0">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4" name="Google Shape;7075;p111">
                            <a:extLst>
                              <a:ext uri="{FF2B5EF4-FFF2-40B4-BE49-F238E27FC236}">
                                <a16:creationId xmlns:a16="http://schemas.microsoft.com/office/drawing/2014/main" id="{8B45B584-498B-4423-85A4-372DB51F7B75}"/>
                              </a:ext>
                            </a:extLst>
                          </p:cNvPr>
                          <p:cNvSpPr/>
                          <p:nvPr/>
                        </p:nvSpPr>
                        <p:spPr>
                          <a:xfrm>
                            <a:off x="4094737" y="2387287"/>
                            <a:ext cx="2294197" cy="1345511"/>
                          </a:xfrm>
                          <a:custGeom>
                            <a:avLst/>
                            <a:gdLst/>
                            <a:ahLst/>
                            <a:cxnLst/>
                            <a:rect l="l" t="t" r="r" b="b"/>
                            <a:pathLst>
                              <a:path w="1123084" h="654627" extrusionOk="0">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chemeClr val="accent6">
                              <a:lumMod val="60000"/>
                              <a:lumOff val="40000"/>
                            </a:schemeClr>
                          </a:solid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grpSp>
      </p:grpSp>
      <p:grpSp>
        <p:nvGrpSpPr>
          <p:cNvPr id="208" name="Group 207">
            <a:extLst>
              <a:ext uri="{FF2B5EF4-FFF2-40B4-BE49-F238E27FC236}">
                <a16:creationId xmlns:a16="http://schemas.microsoft.com/office/drawing/2014/main" id="{50581E45-8744-40F8-9917-F57007A4B4BB}"/>
              </a:ext>
            </a:extLst>
          </p:cNvPr>
          <p:cNvGrpSpPr/>
          <p:nvPr/>
        </p:nvGrpSpPr>
        <p:grpSpPr>
          <a:xfrm>
            <a:off x="411662" y="3287479"/>
            <a:ext cx="1611819" cy="795434"/>
            <a:chOff x="522875" y="3196674"/>
            <a:chExt cx="2210159" cy="1090715"/>
          </a:xfrm>
        </p:grpSpPr>
        <p:sp>
          <p:nvSpPr>
            <p:cNvPr id="197" name="Rectangle 196">
              <a:extLst>
                <a:ext uri="{FF2B5EF4-FFF2-40B4-BE49-F238E27FC236}">
                  <a16:creationId xmlns:a16="http://schemas.microsoft.com/office/drawing/2014/main" id="{32CE158B-8AEE-44CD-B87F-64AF8A97943E}"/>
                </a:ext>
              </a:extLst>
            </p:cNvPr>
            <p:cNvSpPr/>
            <p:nvPr/>
          </p:nvSpPr>
          <p:spPr>
            <a:xfrm>
              <a:off x="522875" y="3196675"/>
              <a:ext cx="2210159" cy="1090714"/>
            </a:xfrm>
            <a:prstGeom prst="rect">
              <a:avLst/>
            </a:prstGeom>
            <a:solidFill>
              <a:schemeClr val="bg2"/>
            </a:solidFill>
            <a:ln>
              <a:solidFill>
                <a:schemeClr val="tx2">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p>
          </p:txBody>
        </p:sp>
        <p:grpSp>
          <p:nvGrpSpPr>
            <p:cNvPr id="198" name="Group 197">
              <a:extLst>
                <a:ext uri="{FF2B5EF4-FFF2-40B4-BE49-F238E27FC236}">
                  <a16:creationId xmlns:a16="http://schemas.microsoft.com/office/drawing/2014/main" id="{951B2ADB-2D77-418B-BD01-B3ED97CE47DD}"/>
                </a:ext>
              </a:extLst>
            </p:cNvPr>
            <p:cNvGrpSpPr/>
            <p:nvPr/>
          </p:nvGrpSpPr>
          <p:grpSpPr>
            <a:xfrm>
              <a:off x="747806" y="3292715"/>
              <a:ext cx="1899272" cy="805280"/>
              <a:chOff x="-148181" y="1996194"/>
              <a:chExt cx="2241941" cy="1177727"/>
            </a:xfrm>
          </p:grpSpPr>
          <p:sp>
            <p:nvSpPr>
              <p:cNvPr id="195" name="TextBox 194">
                <a:extLst>
                  <a:ext uri="{FF2B5EF4-FFF2-40B4-BE49-F238E27FC236}">
                    <a16:creationId xmlns:a16="http://schemas.microsoft.com/office/drawing/2014/main" id="{A365BA01-40AC-4DEF-89FA-FD883CA3D742}"/>
                  </a:ext>
                </a:extLst>
              </p:cNvPr>
              <p:cNvSpPr txBox="1"/>
              <p:nvPr/>
            </p:nvSpPr>
            <p:spPr>
              <a:xfrm>
                <a:off x="-148180" y="2540012"/>
                <a:ext cx="2226256" cy="633909"/>
              </a:xfrm>
              <a:prstGeom prst="rect">
                <a:avLst/>
              </a:prstGeom>
              <a:noFill/>
            </p:spPr>
            <p:txBody>
              <a:bodyPr wrap="square" lIns="0" tIns="0" rIns="0" bIns="0" rtlCol="0">
                <a:noAutofit/>
              </a:bodyPr>
              <a:lstStyle/>
              <a:p>
                <a:r>
                  <a:rPr lang="en-US" sz="750" dirty="0"/>
                  <a:t>Lorem ipsum dolor sit amet, consectetur adipiscing elit. Ut tempor, quam, </a:t>
                </a:r>
                <a:endParaRPr lang="en-PH" sz="750" dirty="0"/>
              </a:p>
            </p:txBody>
          </p:sp>
          <p:sp>
            <p:nvSpPr>
              <p:cNvPr id="196" name="TextBox 195">
                <a:extLst>
                  <a:ext uri="{FF2B5EF4-FFF2-40B4-BE49-F238E27FC236}">
                    <a16:creationId xmlns:a16="http://schemas.microsoft.com/office/drawing/2014/main" id="{DBA736FB-55DE-4813-9BA4-B767D2CA5B4C}"/>
                  </a:ext>
                </a:extLst>
              </p:cNvPr>
              <p:cNvSpPr txBox="1"/>
              <p:nvPr/>
            </p:nvSpPr>
            <p:spPr>
              <a:xfrm>
                <a:off x="-148181" y="1996194"/>
                <a:ext cx="2241941" cy="543818"/>
              </a:xfrm>
              <a:prstGeom prst="rect">
                <a:avLst/>
              </a:prstGeom>
              <a:noFill/>
            </p:spPr>
            <p:txBody>
              <a:bodyPr wrap="square" lIns="0" tIns="0" rIns="0" bIns="0" rtlCol="0" anchor="ctr">
                <a:normAutofit/>
              </a:bodyPr>
              <a:lstStyle/>
              <a:p>
                <a:r>
                  <a:rPr lang="en-US" sz="1200" b="1" dirty="0">
                    <a:solidFill>
                      <a:schemeClr val="tx2"/>
                    </a:solidFill>
                    <a:latin typeface="+mj-lt"/>
                  </a:rPr>
                  <a:t>XXX</a:t>
                </a:r>
                <a:endParaRPr lang="en-PH" sz="1200" b="1" dirty="0">
                  <a:solidFill>
                    <a:schemeClr val="tx2"/>
                  </a:solidFill>
                  <a:latin typeface="+mj-lt"/>
                </a:endParaRPr>
              </a:p>
            </p:txBody>
          </p:sp>
        </p:grpSp>
        <p:sp>
          <p:nvSpPr>
            <p:cNvPr id="199" name="Rectangle 198">
              <a:extLst>
                <a:ext uri="{FF2B5EF4-FFF2-40B4-BE49-F238E27FC236}">
                  <a16:creationId xmlns:a16="http://schemas.microsoft.com/office/drawing/2014/main" id="{C2954B1B-1980-487F-A09C-751C542E1C0D}"/>
                </a:ext>
              </a:extLst>
            </p:cNvPr>
            <p:cNvSpPr/>
            <p:nvPr/>
          </p:nvSpPr>
          <p:spPr>
            <a:xfrm>
              <a:off x="531567" y="3196674"/>
              <a:ext cx="95346" cy="1085756"/>
            </a:xfrm>
            <a:prstGeom prst="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p>
          </p:txBody>
        </p:sp>
      </p:grpSp>
      <p:grpSp>
        <p:nvGrpSpPr>
          <p:cNvPr id="209" name="Group 208">
            <a:extLst>
              <a:ext uri="{FF2B5EF4-FFF2-40B4-BE49-F238E27FC236}">
                <a16:creationId xmlns:a16="http://schemas.microsoft.com/office/drawing/2014/main" id="{47A9DBDD-8F2F-4F00-A982-AB40D88A63AB}"/>
              </a:ext>
            </a:extLst>
          </p:cNvPr>
          <p:cNvGrpSpPr/>
          <p:nvPr/>
        </p:nvGrpSpPr>
        <p:grpSpPr>
          <a:xfrm>
            <a:off x="2546330" y="4489554"/>
            <a:ext cx="1611819" cy="795434"/>
            <a:chOff x="522875" y="3196674"/>
            <a:chExt cx="2210159" cy="1090715"/>
          </a:xfrm>
        </p:grpSpPr>
        <p:sp>
          <p:nvSpPr>
            <p:cNvPr id="210" name="Rectangle 209">
              <a:extLst>
                <a:ext uri="{FF2B5EF4-FFF2-40B4-BE49-F238E27FC236}">
                  <a16:creationId xmlns:a16="http://schemas.microsoft.com/office/drawing/2014/main" id="{3DDB4D2B-7EDE-4DF6-B768-A761D9430173}"/>
                </a:ext>
              </a:extLst>
            </p:cNvPr>
            <p:cNvSpPr/>
            <p:nvPr/>
          </p:nvSpPr>
          <p:spPr>
            <a:xfrm>
              <a:off x="522875" y="3196675"/>
              <a:ext cx="2210159" cy="1090714"/>
            </a:xfrm>
            <a:prstGeom prst="rect">
              <a:avLst/>
            </a:prstGeom>
            <a:solidFill>
              <a:schemeClr val="bg2"/>
            </a:solidFill>
            <a:ln>
              <a:solidFill>
                <a:srgbClr val="66A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p>
          </p:txBody>
        </p:sp>
        <p:grpSp>
          <p:nvGrpSpPr>
            <p:cNvPr id="211" name="Group 210">
              <a:extLst>
                <a:ext uri="{FF2B5EF4-FFF2-40B4-BE49-F238E27FC236}">
                  <a16:creationId xmlns:a16="http://schemas.microsoft.com/office/drawing/2014/main" id="{D940DAF7-BF0A-4981-9D88-A524BF3BD2F2}"/>
                </a:ext>
              </a:extLst>
            </p:cNvPr>
            <p:cNvGrpSpPr/>
            <p:nvPr/>
          </p:nvGrpSpPr>
          <p:grpSpPr>
            <a:xfrm>
              <a:off x="747806" y="3292715"/>
              <a:ext cx="1899272" cy="805280"/>
              <a:chOff x="-148181" y="1996194"/>
              <a:chExt cx="2241941" cy="1177727"/>
            </a:xfrm>
          </p:grpSpPr>
          <p:sp>
            <p:nvSpPr>
              <p:cNvPr id="213" name="TextBox 212">
                <a:extLst>
                  <a:ext uri="{FF2B5EF4-FFF2-40B4-BE49-F238E27FC236}">
                    <a16:creationId xmlns:a16="http://schemas.microsoft.com/office/drawing/2014/main" id="{D6AE50CC-BF20-4B39-9DC4-858D4DC18430}"/>
                  </a:ext>
                </a:extLst>
              </p:cNvPr>
              <p:cNvSpPr txBox="1"/>
              <p:nvPr/>
            </p:nvSpPr>
            <p:spPr>
              <a:xfrm>
                <a:off x="-148180" y="2540012"/>
                <a:ext cx="2226256" cy="633909"/>
              </a:xfrm>
              <a:prstGeom prst="rect">
                <a:avLst/>
              </a:prstGeom>
              <a:noFill/>
            </p:spPr>
            <p:txBody>
              <a:bodyPr wrap="square" lIns="0" tIns="0" rIns="0" bIns="0" rtlCol="0">
                <a:noAutofit/>
              </a:bodyPr>
              <a:lstStyle/>
              <a:p>
                <a:r>
                  <a:rPr lang="en-US" sz="750" dirty="0"/>
                  <a:t>Lorem ipsum dolor sit amet, consectetur adipiscing elit. Ut tempor, quam, </a:t>
                </a:r>
                <a:endParaRPr lang="en-PH" sz="750" dirty="0"/>
              </a:p>
            </p:txBody>
          </p:sp>
          <p:sp>
            <p:nvSpPr>
              <p:cNvPr id="214" name="TextBox 213">
                <a:extLst>
                  <a:ext uri="{FF2B5EF4-FFF2-40B4-BE49-F238E27FC236}">
                    <a16:creationId xmlns:a16="http://schemas.microsoft.com/office/drawing/2014/main" id="{053BA7A7-4029-48C5-B089-5DC0F4BADABF}"/>
                  </a:ext>
                </a:extLst>
              </p:cNvPr>
              <p:cNvSpPr txBox="1"/>
              <p:nvPr/>
            </p:nvSpPr>
            <p:spPr>
              <a:xfrm>
                <a:off x="-148181" y="1996194"/>
                <a:ext cx="2241941" cy="543818"/>
              </a:xfrm>
              <a:prstGeom prst="rect">
                <a:avLst/>
              </a:prstGeom>
              <a:noFill/>
            </p:spPr>
            <p:txBody>
              <a:bodyPr wrap="square" lIns="0" tIns="0" rIns="0" bIns="0" rtlCol="0" anchor="ctr">
                <a:normAutofit/>
              </a:bodyPr>
              <a:lstStyle/>
              <a:p>
                <a:r>
                  <a:rPr lang="en-US" sz="1200" b="1" dirty="0">
                    <a:solidFill>
                      <a:schemeClr val="tx2"/>
                    </a:solidFill>
                    <a:latin typeface="+mj-lt"/>
                  </a:rPr>
                  <a:t>XXX</a:t>
                </a:r>
                <a:endParaRPr lang="en-PH" sz="1200" b="1" dirty="0">
                  <a:solidFill>
                    <a:schemeClr val="tx2"/>
                  </a:solidFill>
                  <a:latin typeface="+mj-lt"/>
                </a:endParaRPr>
              </a:p>
            </p:txBody>
          </p:sp>
        </p:grpSp>
        <p:sp>
          <p:nvSpPr>
            <p:cNvPr id="212" name="Rectangle 211">
              <a:extLst>
                <a:ext uri="{FF2B5EF4-FFF2-40B4-BE49-F238E27FC236}">
                  <a16:creationId xmlns:a16="http://schemas.microsoft.com/office/drawing/2014/main" id="{CF5F3DBE-4E96-4A46-BE33-5DC12CFEDB67}"/>
                </a:ext>
              </a:extLst>
            </p:cNvPr>
            <p:cNvSpPr/>
            <p:nvPr/>
          </p:nvSpPr>
          <p:spPr>
            <a:xfrm>
              <a:off x="531567" y="3196674"/>
              <a:ext cx="95346" cy="1085756"/>
            </a:xfrm>
            <a:prstGeom prst="rect">
              <a:avLst/>
            </a:prstGeom>
            <a:solidFill>
              <a:srgbClr val="66A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p>
          </p:txBody>
        </p:sp>
      </p:grpSp>
      <p:grpSp>
        <p:nvGrpSpPr>
          <p:cNvPr id="215" name="Group 214">
            <a:extLst>
              <a:ext uri="{FF2B5EF4-FFF2-40B4-BE49-F238E27FC236}">
                <a16:creationId xmlns:a16="http://schemas.microsoft.com/office/drawing/2014/main" id="{7C386F4A-6A8D-4FA9-9876-BF01A5CB338A}"/>
              </a:ext>
            </a:extLst>
          </p:cNvPr>
          <p:cNvGrpSpPr/>
          <p:nvPr/>
        </p:nvGrpSpPr>
        <p:grpSpPr>
          <a:xfrm>
            <a:off x="6771899" y="3497019"/>
            <a:ext cx="1611819" cy="795434"/>
            <a:chOff x="522875" y="3196674"/>
            <a:chExt cx="2210159" cy="1090715"/>
          </a:xfrm>
        </p:grpSpPr>
        <p:sp>
          <p:nvSpPr>
            <p:cNvPr id="216" name="Rectangle 215">
              <a:extLst>
                <a:ext uri="{FF2B5EF4-FFF2-40B4-BE49-F238E27FC236}">
                  <a16:creationId xmlns:a16="http://schemas.microsoft.com/office/drawing/2014/main" id="{4C370F4B-C6B6-4994-9AD3-F49A5E0F0B02}"/>
                </a:ext>
              </a:extLst>
            </p:cNvPr>
            <p:cNvSpPr/>
            <p:nvPr/>
          </p:nvSpPr>
          <p:spPr>
            <a:xfrm>
              <a:off x="522875" y="3196675"/>
              <a:ext cx="2210159" cy="1090714"/>
            </a:xfrm>
            <a:prstGeom prst="rect">
              <a:avLst/>
            </a:prstGeom>
            <a:solidFill>
              <a:schemeClr val="bg2"/>
            </a:solidFill>
            <a:ln>
              <a:solidFill>
                <a:srgbClr val="A693D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p>
          </p:txBody>
        </p:sp>
        <p:grpSp>
          <p:nvGrpSpPr>
            <p:cNvPr id="217" name="Group 216">
              <a:extLst>
                <a:ext uri="{FF2B5EF4-FFF2-40B4-BE49-F238E27FC236}">
                  <a16:creationId xmlns:a16="http://schemas.microsoft.com/office/drawing/2014/main" id="{125DCB33-D549-4104-8EA6-E9386FBD38D0}"/>
                </a:ext>
              </a:extLst>
            </p:cNvPr>
            <p:cNvGrpSpPr/>
            <p:nvPr/>
          </p:nvGrpSpPr>
          <p:grpSpPr>
            <a:xfrm>
              <a:off x="747806" y="3292715"/>
              <a:ext cx="1899272" cy="805280"/>
              <a:chOff x="-148181" y="1996194"/>
              <a:chExt cx="2241941" cy="1177727"/>
            </a:xfrm>
          </p:grpSpPr>
          <p:sp>
            <p:nvSpPr>
              <p:cNvPr id="219" name="TextBox 218">
                <a:extLst>
                  <a:ext uri="{FF2B5EF4-FFF2-40B4-BE49-F238E27FC236}">
                    <a16:creationId xmlns:a16="http://schemas.microsoft.com/office/drawing/2014/main" id="{06C0F55A-3C93-4B23-ADB9-DBC12C122F4E}"/>
                  </a:ext>
                </a:extLst>
              </p:cNvPr>
              <p:cNvSpPr txBox="1"/>
              <p:nvPr/>
            </p:nvSpPr>
            <p:spPr>
              <a:xfrm>
                <a:off x="-148180" y="2540012"/>
                <a:ext cx="2226256" cy="633909"/>
              </a:xfrm>
              <a:prstGeom prst="rect">
                <a:avLst/>
              </a:prstGeom>
              <a:noFill/>
            </p:spPr>
            <p:txBody>
              <a:bodyPr wrap="square" lIns="0" tIns="0" rIns="0" bIns="0" rtlCol="0">
                <a:noAutofit/>
              </a:bodyPr>
              <a:lstStyle/>
              <a:p>
                <a:r>
                  <a:rPr lang="en-US" sz="750" dirty="0"/>
                  <a:t>Lorem ipsum dolor sit amet, consectetur adipiscing elit. Ut tempor, quam, </a:t>
                </a:r>
                <a:endParaRPr lang="en-PH" sz="750" dirty="0"/>
              </a:p>
            </p:txBody>
          </p:sp>
          <p:sp>
            <p:nvSpPr>
              <p:cNvPr id="220" name="TextBox 219">
                <a:extLst>
                  <a:ext uri="{FF2B5EF4-FFF2-40B4-BE49-F238E27FC236}">
                    <a16:creationId xmlns:a16="http://schemas.microsoft.com/office/drawing/2014/main" id="{17593431-026A-4005-80BC-F0D576261C73}"/>
                  </a:ext>
                </a:extLst>
              </p:cNvPr>
              <p:cNvSpPr txBox="1"/>
              <p:nvPr/>
            </p:nvSpPr>
            <p:spPr>
              <a:xfrm>
                <a:off x="-148181" y="1996194"/>
                <a:ext cx="2241941" cy="543818"/>
              </a:xfrm>
              <a:prstGeom prst="rect">
                <a:avLst/>
              </a:prstGeom>
              <a:noFill/>
            </p:spPr>
            <p:txBody>
              <a:bodyPr wrap="square" lIns="0" tIns="0" rIns="0" bIns="0" rtlCol="0" anchor="ctr">
                <a:normAutofit/>
              </a:bodyPr>
              <a:lstStyle/>
              <a:p>
                <a:r>
                  <a:rPr lang="en-US" sz="1200" b="1" dirty="0">
                    <a:solidFill>
                      <a:schemeClr val="tx2"/>
                    </a:solidFill>
                    <a:latin typeface="+mj-lt"/>
                  </a:rPr>
                  <a:t>XXX</a:t>
                </a:r>
                <a:endParaRPr lang="en-PH" sz="1200" b="1" dirty="0">
                  <a:solidFill>
                    <a:schemeClr val="tx2"/>
                  </a:solidFill>
                  <a:latin typeface="+mj-lt"/>
                </a:endParaRPr>
              </a:p>
            </p:txBody>
          </p:sp>
        </p:grpSp>
        <p:sp>
          <p:nvSpPr>
            <p:cNvPr id="218" name="Rectangle 217">
              <a:extLst>
                <a:ext uri="{FF2B5EF4-FFF2-40B4-BE49-F238E27FC236}">
                  <a16:creationId xmlns:a16="http://schemas.microsoft.com/office/drawing/2014/main" id="{54F273A0-121D-4AEA-83D7-68D933AFA0E2}"/>
                </a:ext>
              </a:extLst>
            </p:cNvPr>
            <p:cNvSpPr/>
            <p:nvPr/>
          </p:nvSpPr>
          <p:spPr>
            <a:xfrm>
              <a:off x="531567" y="3196674"/>
              <a:ext cx="95346" cy="1085756"/>
            </a:xfrm>
            <a:prstGeom prst="rect">
              <a:avLst/>
            </a:prstGeom>
            <a:solidFill>
              <a:srgbClr val="A693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p>
          </p:txBody>
        </p:sp>
      </p:grpSp>
      <p:grpSp>
        <p:nvGrpSpPr>
          <p:cNvPr id="412" name="Group 411">
            <a:extLst>
              <a:ext uri="{FF2B5EF4-FFF2-40B4-BE49-F238E27FC236}">
                <a16:creationId xmlns:a16="http://schemas.microsoft.com/office/drawing/2014/main" id="{5BD98813-C8BE-48BF-92B2-2473FCBDD5E5}"/>
              </a:ext>
            </a:extLst>
          </p:cNvPr>
          <p:cNvGrpSpPr/>
          <p:nvPr/>
        </p:nvGrpSpPr>
        <p:grpSpPr>
          <a:xfrm>
            <a:off x="4119398" y="2260590"/>
            <a:ext cx="1611819" cy="795434"/>
            <a:chOff x="522875" y="3196674"/>
            <a:chExt cx="2210159" cy="1090715"/>
          </a:xfrm>
        </p:grpSpPr>
        <p:sp>
          <p:nvSpPr>
            <p:cNvPr id="413" name="Rectangle 412">
              <a:extLst>
                <a:ext uri="{FF2B5EF4-FFF2-40B4-BE49-F238E27FC236}">
                  <a16:creationId xmlns:a16="http://schemas.microsoft.com/office/drawing/2014/main" id="{26CE1A7C-16F5-42BD-A024-AFC5D07EDB64}"/>
                </a:ext>
              </a:extLst>
            </p:cNvPr>
            <p:cNvSpPr/>
            <p:nvPr/>
          </p:nvSpPr>
          <p:spPr>
            <a:xfrm>
              <a:off x="522875" y="3196675"/>
              <a:ext cx="2210159" cy="1090714"/>
            </a:xfrm>
            <a:prstGeom prst="rect">
              <a:avLst/>
            </a:prstGeom>
            <a:solidFill>
              <a:schemeClr val="bg2"/>
            </a:solidFill>
            <a:ln>
              <a:solidFill>
                <a:srgbClr val="74EEF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p>
          </p:txBody>
        </p:sp>
        <p:grpSp>
          <p:nvGrpSpPr>
            <p:cNvPr id="414" name="Group 413">
              <a:extLst>
                <a:ext uri="{FF2B5EF4-FFF2-40B4-BE49-F238E27FC236}">
                  <a16:creationId xmlns:a16="http://schemas.microsoft.com/office/drawing/2014/main" id="{344ED028-C443-4553-B7C7-DE833F5E0578}"/>
                </a:ext>
              </a:extLst>
            </p:cNvPr>
            <p:cNvGrpSpPr/>
            <p:nvPr/>
          </p:nvGrpSpPr>
          <p:grpSpPr>
            <a:xfrm>
              <a:off x="747806" y="3292715"/>
              <a:ext cx="1899272" cy="805280"/>
              <a:chOff x="-148181" y="1996194"/>
              <a:chExt cx="2241941" cy="1177727"/>
            </a:xfrm>
          </p:grpSpPr>
          <p:sp>
            <p:nvSpPr>
              <p:cNvPr id="416" name="TextBox 415">
                <a:extLst>
                  <a:ext uri="{FF2B5EF4-FFF2-40B4-BE49-F238E27FC236}">
                    <a16:creationId xmlns:a16="http://schemas.microsoft.com/office/drawing/2014/main" id="{22C491A3-0AE4-4C73-B356-76E40151233D}"/>
                  </a:ext>
                </a:extLst>
              </p:cNvPr>
              <p:cNvSpPr txBox="1"/>
              <p:nvPr/>
            </p:nvSpPr>
            <p:spPr>
              <a:xfrm>
                <a:off x="-148180" y="2540012"/>
                <a:ext cx="2226256" cy="633909"/>
              </a:xfrm>
              <a:prstGeom prst="rect">
                <a:avLst/>
              </a:prstGeom>
              <a:noFill/>
            </p:spPr>
            <p:txBody>
              <a:bodyPr wrap="square" lIns="0" tIns="0" rIns="0" bIns="0" rtlCol="0">
                <a:noAutofit/>
              </a:bodyPr>
              <a:lstStyle/>
              <a:p>
                <a:r>
                  <a:rPr lang="en-US" sz="750" dirty="0"/>
                  <a:t>Lorem ipsum dolor sit amet, consectetur adipiscing elit. Ut tempor, quam, </a:t>
                </a:r>
                <a:endParaRPr lang="en-PH" sz="750" dirty="0"/>
              </a:p>
            </p:txBody>
          </p:sp>
          <p:sp>
            <p:nvSpPr>
              <p:cNvPr id="417" name="TextBox 416">
                <a:extLst>
                  <a:ext uri="{FF2B5EF4-FFF2-40B4-BE49-F238E27FC236}">
                    <a16:creationId xmlns:a16="http://schemas.microsoft.com/office/drawing/2014/main" id="{30E9DDE2-3722-4D0B-8339-BDC45AA2906E}"/>
                  </a:ext>
                </a:extLst>
              </p:cNvPr>
              <p:cNvSpPr txBox="1"/>
              <p:nvPr/>
            </p:nvSpPr>
            <p:spPr>
              <a:xfrm>
                <a:off x="-148181" y="1996194"/>
                <a:ext cx="2241941" cy="543818"/>
              </a:xfrm>
              <a:prstGeom prst="rect">
                <a:avLst/>
              </a:prstGeom>
              <a:noFill/>
            </p:spPr>
            <p:txBody>
              <a:bodyPr wrap="square" lIns="0" tIns="0" rIns="0" bIns="0" rtlCol="0" anchor="ctr">
                <a:normAutofit/>
              </a:bodyPr>
              <a:lstStyle/>
              <a:p>
                <a:r>
                  <a:rPr lang="en-US" sz="1200" b="1" dirty="0">
                    <a:solidFill>
                      <a:schemeClr val="tx2"/>
                    </a:solidFill>
                    <a:latin typeface="+mj-lt"/>
                  </a:rPr>
                  <a:t>XXX</a:t>
                </a:r>
                <a:endParaRPr lang="en-PH" sz="1200" b="1" dirty="0">
                  <a:solidFill>
                    <a:schemeClr val="tx2"/>
                  </a:solidFill>
                  <a:latin typeface="+mj-lt"/>
                </a:endParaRPr>
              </a:p>
            </p:txBody>
          </p:sp>
        </p:grpSp>
        <p:sp>
          <p:nvSpPr>
            <p:cNvPr id="415" name="Rectangle 414">
              <a:extLst>
                <a:ext uri="{FF2B5EF4-FFF2-40B4-BE49-F238E27FC236}">
                  <a16:creationId xmlns:a16="http://schemas.microsoft.com/office/drawing/2014/main" id="{844EDCAB-EED3-474B-BCD0-B65EFF5FA6BF}"/>
                </a:ext>
              </a:extLst>
            </p:cNvPr>
            <p:cNvSpPr/>
            <p:nvPr/>
          </p:nvSpPr>
          <p:spPr>
            <a:xfrm>
              <a:off x="531567" y="3196674"/>
              <a:ext cx="95346" cy="1085756"/>
            </a:xfrm>
            <a:prstGeom prst="rect">
              <a:avLst/>
            </a:prstGeom>
            <a:solidFill>
              <a:srgbClr val="74E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p>
          </p:txBody>
        </p:sp>
      </p:grpSp>
      <p:sp>
        <p:nvSpPr>
          <p:cNvPr id="422" name="TextBox 421">
            <a:extLst>
              <a:ext uri="{FF2B5EF4-FFF2-40B4-BE49-F238E27FC236}">
                <a16:creationId xmlns:a16="http://schemas.microsoft.com/office/drawing/2014/main" id="{FBD5660F-CE41-41B0-8EE1-DCA0204955B8}"/>
              </a:ext>
            </a:extLst>
          </p:cNvPr>
          <p:cNvSpPr txBox="1"/>
          <p:nvPr/>
        </p:nvSpPr>
        <p:spPr>
          <a:xfrm>
            <a:off x="272845" y="1319514"/>
            <a:ext cx="8572934" cy="210675"/>
          </a:xfrm>
          <a:prstGeom prst="rect">
            <a:avLst/>
          </a:prstGeom>
          <a:noFill/>
        </p:spPr>
        <p:txBody>
          <a:bodyPr wrap="square" lIns="0" tIns="0" rIns="0" bIns="0" rtlCol="0" anchor="ctr">
            <a:noAutofit/>
          </a:bodyPr>
          <a:lstStyle/>
          <a:p>
            <a:pPr algn="ctr"/>
            <a:r>
              <a:rPr lang="en-US" sz="1600" b="1" dirty="0">
                <a:solidFill>
                  <a:schemeClr val="accent1"/>
                </a:solidFill>
                <a:latin typeface="+mj-lt"/>
              </a:rPr>
              <a:t>Lorem ipsum dolor sit amet, consectetur</a:t>
            </a:r>
            <a:endParaRPr lang="en-PH" sz="1600" b="1" dirty="0">
              <a:solidFill>
                <a:schemeClr val="accent1"/>
              </a:solidFill>
              <a:latin typeface="+mj-lt"/>
            </a:endParaRPr>
          </a:p>
        </p:txBody>
      </p:sp>
    </p:spTree>
    <p:extLst>
      <p:ext uri="{BB962C8B-B14F-4D97-AF65-F5344CB8AC3E}">
        <p14:creationId xmlns:p14="http://schemas.microsoft.com/office/powerpoint/2010/main" val="524480473"/>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 name="Title 199">
            <a:extLst>
              <a:ext uri="{FF2B5EF4-FFF2-40B4-BE49-F238E27FC236}">
                <a16:creationId xmlns:a16="http://schemas.microsoft.com/office/drawing/2014/main" id="{E84C6C2D-988F-42D3-833E-985362039B63}"/>
              </a:ext>
            </a:extLst>
          </p:cNvPr>
          <p:cNvSpPr>
            <a:spLocks noGrp="1"/>
          </p:cNvSpPr>
          <p:nvPr>
            <p:ph type="title"/>
          </p:nvPr>
        </p:nvSpPr>
        <p:spPr/>
        <p:txBody>
          <a:bodyPr/>
          <a:lstStyle/>
          <a:p>
            <a:r>
              <a:rPr lang="en-US" b="1" dirty="0"/>
              <a:t>World Map with Side Panel</a:t>
            </a:r>
          </a:p>
        </p:txBody>
      </p:sp>
      <p:sp>
        <p:nvSpPr>
          <p:cNvPr id="204" name="Slide Number Placeholder 203">
            <a:extLst>
              <a:ext uri="{FF2B5EF4-FFF2-40B4-BE49-F238E27FC236}">
                <a16:creationId xmlns:a16="http://schemas.microsoft.com/office/drawing/2014/main" id="{A6DD900F-826D-4003-A8C8-CC40E48E88D9}"/>
              </a:ext>
            </a:extLst>
          </p:cNvPr>
          <p:cNvSpPr>
            <a:spLocks noGrp="1"/>
          </p:cNvSpPr>
          <p:nvPr>
            <p:ph type="sldNum" sz="quarter" idx="4"/>
          </p:nvPr>
        </p:nvSpPr>
        <p:spPr/>
        <p:txBody>
          <a:bodyPr>
            <a:normAutofit/>
          </a:bodyPr>
          <a:lstStyle/>
          <a:p>
            <a:fld id="{42BC4FAA-B05C-4B71-9CD7-008D1E941E8A}" type="slidenum">
              <a:rPr lang="en-PH" smtClean="0"/>
              <a:pPr/>
              <a:t>256</a:t>
            </a:fld>
            <a:endParaRPr lang="en-PH" dirty="0"/>
          </a:p>
        </p:txBody>
      </p:sp>
      <p:grpSp>
        <p:nvGrpSpPr>
          <p:cNvPr id="4" name="Google Shape;6885;p111">
            <a:extLst>
              <a:ext uri="{FF2B5EF4-FFF2-40B4-BE49-F238E27FC236}">
                <a16:creationId xmlns:a16="http://schemas.microsoft.com/office/drawing/2014/main" id="{3321B66C-1C2D-4889-8B74-FC44850CB458}"/>
              </a:ext>
            </a:extLst>
          </p:cNvPr>
          <p:cNvGrpSpPr/>
          <p:nvPr/>
        </p:nvGrpSpPr>
        <p:grpSpPr>
          <a:xfrm>
            <a:off x="467744" y="2370067"/>
            <a:ext cx="5363828" cy="3276120"/>
            <a:chOff x="336000" y="2096772"/>
            <a:chExt cx="7411749" cy="3710942"/>
          </a:xfrm>
          <a:solidFill>
            <a:schemeClr val="bg1">
              <a:lumMod val="85000"/>
            </a:schemeClr>
          </a:solidFill>
        </p:grpSpPr>
        <p:sp>
          <p:nvSpPr>
            <p:cNvPr id="5" name="Google Shape;6886;p111">
              <a:extLst>
                <a:ext uri="{FF2B5EF4-FFF2-40B4-BE49-F238E27FC236}">
                  <a16:creationId xmlns:a16="http://schemas.microsoft.com/office/drawing/2014/main" id="{0008EDB1-AFBF-44F6-BFC0-D807C3A48E2E}"/>
                </a:ext>
              </a:extLst>
            </p:cNvPr>
            <p:cNvSpPr/>
            <p:nvPr/>
          </p:nvSpPr>
          <p:spPr>
            <a:xfrm>
              <a:off x="5670782" y="4265842"/>
              <a:ext cx="15918" cy="5337"/>
            </a:xfrm>
            <a:custGeom>
              <a:avLst/>
              <a:gdLst/>
              <a:ahLst/>
              <a:cxnLst/>
              <a:rect l="l" t="t" r="r" b="b"/>
              <a:pathLst>
                <a:path w="7793" h="2597" extrusionOk="0">
                  <a:moveTo>
                    <a:pt x="7793" y="1299"/>
                  </a:moveTo>
                  <a:cubicBezTo>
                    <a:pt x="5196" y="3031"/>
                    <a:pt x="1732" y="3031"/>
                    <a:pt x="0" y="1299"/>
                  </a:cubicBezTo>
                  <a:cubicBezTo>
                    <a:pt x="4330" y="-433"/>
                    <a:pt x="4330" y="-433"/>
                    <a:pt x="7793" y="1299"/>
                  </a:cubicBezTo>
                  <a:lnTo>
                    <a:pt x="7793" y="1299"/>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6" name="Google Shape;6887;p111">
              <a:extLst>
                <a:ext uri="{FF2B5EF4-FFF2-40B4-BE49-F238E27FC236}">
                  <a16:creationId xmlns:a16="http://schemas.microsoft.com/office/drawing/2014/main" id="{53D128F4-8781-466F-8FFB-AFCED7F8D124}"/>
                </a:ext>
              </a:extLst>
            </p:cNvPr>
            <p:cNvGrpSpPr/>
            <p:nvPr/>
          </p:nvGrpSpPr>
          <p:grpSpPr>
            <a:xfrm>
              <a:off x="3454440" y="3668369"/>
              <a:ext cx="1412019" cy="1590795"/>
              <a:chOff x="3602997" y="3225561"/>
              <a:chExt cx="916262" cy="1032270"/>
            </a:xfrm>
            <a:grpFill/>
          </p:grpSpPr>
          <p:sp>
            <p:nvSpPr>
              <p:cNvPr id="193" name="Google Shape;6888;p111">
                <a:extLst>
                  <a:ext uri="{FF2B5EF4-FFF2-40B4-BE49-F238E27FC236}">
                    <a16:creationId xmlns:a16="http://schemas.microsoft.com/office/drawing/2014/main" id="{333391F3-0B7F-45C0-8998-FC4C043A5406}"/>
                  </a:ext>
                </a:extLst>
              </p:cNvPr>
              <p:cNvSpPr/>
              <p:nvPr/>
            </p:nvSpPr>
            <p:spPr>
              <a:xfrm>
                <a:off x="4407824" y="3928573"/>
                <a:ext cx="99054" cy="188656"/>
              </a:xfrm>
              <a:custGeom>
                <a:avLst/>
                <a:gdLst/>
                <a:ahLst/>
                <a:cxnLst/>
                <a:rect l="l" t="t" r="r" b="b"/>
                <a:pathLst>
                  <a:path w="48490" h="91786" extrusionOk="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94" name="Google Shape;6889;p111">
                <a:extLst>
                  <a:ext uri="{FF2B5EF4-FFF2-40B4-BE49-F238E27FC236}">
                    <a16:creationId xmlns:a16="http://schemas.microsoft.com/office/drawing/2014/main" id="{EABBC3E3-46E8-4690-B5E7-2D09F9C85A95}"/>
                  </a:ext>
                </a:extLst>
              </p:cNvPr>
              <p:cNvSpPr/>
              <p:nvPr/>
            </p:nvSpPr>
            <p:spPr>
              <a:xfrm>
                <a:off x="3602997" y="3225561"/>
                <a:ext cx="916262" cy="1032270"/>
              </a:xfrm>
              <a:custGeom>
                <a:avLst/>
                <a:gdLst/>
                <a:ahLst/>
                <a:cxnLst/>
                <a:rect l="l" t="t" r="r" b="b"/>
                <a:pathLst>
                  <a:path w="448540" h="502227" extrusionOk="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chemeClr val="accent2">
                  <a:lumMod val="60000"/>
                  <a:lumOff val="40000"/>
                </a:schemeClr>
              </a:solid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grpSp>
          <p:nvGrpSpPr>
            <p:cNvPr id="7" name="Google Shape;6890;p111">
              <a:extLst>
                <a:ext uri="{FF2B5EF4-FFF2-40B4-BE49-F238E27FC236}">
                  <a16:creationId xmlns:a16="http://schemas.microsoft.com/office/drawing/2014/main" id="{785999F3-2565-4111-9C9F-09605F7A068E}"/>
                </a:ext>
              </a:extLst>
            </p:cNvPr>
            <p:cNvGrpSpPr/>
            <p:nvPr/>
          </p:nvGrpSpPr>
          <p:grpSpPr>
            <a:xfrm>
              <a:off x="2121472" y="4233374"/>
              <a:ext cx="970422" cy="1574340"/>
              <a:chOff x="2738031" y="3592195"/>
              <a:chExt cx="629709" cy="1021592"/>
            </a:xfrm>
            <a:grpFill/>
          </p:grpSpPr>
          <p:sp>
            <p:nvSpPr>
              <p:cNvPr id="189" name="Google Shape;6891;p111">
                <a:extLst>
                  <a:ext uri="{FF2B5EF4-FFF2-40B4-BE49-F238E27FC236}">
                    <a16:creationId xmlns:a16="http://schemas.microsoft.com/office/drawing/2014/main" id="{E1F379E3-7DB7-483B-9EE1-5557156D4134}"/>
                  </a:ext>
                </a:extLst>
              </p:cNvPr>
              <p:cNvSpPr/>
              <p:nvPr/>
            </p:nvSpPr>
            <p:spPr>
              <a:xfrm>
                <a:off x="3151940" y="3763053"/>
                <a:ext cx="31839" cy="24915"/>
              </a:xfrm>
              <a:custGeom>
                <a:avLst/>
                <a:gdLst/>
                <a:ahLst/>
                <a:cxnLst/>
                <a:rect l="l" t="t" r="r" b="b"/>
                <a:pathLst>
                  <a:path w="15586" h="12122" extrusionOk="0">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190" name="Google Shape;6892;p111">
                <a:extLst>
                  <a:ext uri="{FF2B5EF4-FFF2-40B4-BE49-F238E27FC236}">
                    <a16:creationId xmlns:a16="http://schemas.microsoft.com/office/drawing/2014/main" id="{7AD23E9E-9784-42F7-92CF-2BC8D0E5B234}"/>
                  </a:ext>
                </a:extLst>
              </p:cNvPr>
              <p:cNvGrpSpPr/>
              <p:nvPr/>
            </p:nvGrpSpPr>
            <p:grpSpPr>
              <a:xfrm>
                <a:off x="2738031" y="3592195"/>
                <a:ext cx="629709" cy="1021592"/>
                <a:chOff x="2738031" y="3592195"/>
                <a:chExt cx="629709" cy="1021592"/>
              </a:xfrm>
              <a:grpFill/>
            </p:grpSpPr>
            <p:sp>
              <p:nvSpPr>
                <p:cNvPr id="191" name="Google Shape;6893;p111">
                  <a:extLst>
                    <a:ext uri="{FF2B5EF4-FFF2-40B4-BE49-F238E27FC236}">
                      <a16:creationId xmlns:a16="http://schemas.microsoft.com/office/drawing/2014/main" id="{96F8D8B3-8C4F-426E-94D5-9EE1AC5C5D42}"/>
                    </a:ext>
                  </a:extLst>
                </p:cNvPr>
                <p:cNvSpPr/>
                <p:nvPr/>
              </p:nvSpPr>
              <p:spPr>
                <a:xfrm>
                  <a:off x="2835318" y="4375296"/>
                  <a:ext cx="10612" cy="26695"/>
                </a:xfrm>
                <a:custGeom>
                  <a:avLst/>
                  <a:gdLst/>
                  <a:ahLst/>
                  <a:cxnLst/>
                  <a:rect l="l" t="t" r="r" b="b"/>
                  <a:pathLst>
                    <a:path w="5195" h="12988" extrusionOk="0">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92" name="Google Shape;6894;p111">
                  <a:extLst>
                    <a:ext uri="{FF2B5EF4-FFF2-40B4-BE49-F238E27FC236}">
                      <a16:creationId xmlns:a16="http://schemas.microsoft.com/office/drawing/2014/main" id="{95B0B576-A2E9-4CD6-B96B-CDB6477FA98E}"/>
                    </a:ext>
                  </a:extLst>
                </p:cNvPr>
                <p:cNvSpPr/>
                <p:nvPr/>
              </p:nvSpPr>
              <p:spPr>
                <a:xfrm>
                  <a:off x="2738031" y="3592195"/>
                  <a:ext cx="629709" cy="1021592"/>
                </a:xfrm>
                <a:custGeom>
                  <a:avLst/>
                  <a:gdLst/>
                  <a:ahLst/>
                  <a:cxnLst/>
                  <a:rect l="l" t="t" r="r" b="b"/>
                  <a:pathLst>
                    <a:path w="308263" h="497032" extrusionOk="0">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grpSp>
        <p:grpSp>
          <p:nvGrpSpPr>
            <p:cNvPr id="8" name="Google Shape;6895;p111">
              <a:extLst>
                <a:ext uri="{FF2B5EF4-FFF2-40B4-BE49-F238E27FC236}">
                  <a16:creationId xmlns:a16="http://schemas.microsoft.com/office/drawing/2014/main" id="{E8EB2FB0-1B36-43A7-BF32-C92AD5C05176}"/>
                </a:ext>
              </a:extLst>
            </p:cNvPr>
            <p:cNvGrpSpPr/>
            <p:nvPr/>
          </p:nvGrpSpPr>
          <p:grpSpPr>
            <a:xfrm>
              <a:off x="3598913" y="2258593"/>
              <a:ext cx="858659" cy="1468057"/>
              <a:chOff x="3696746" y="2310755"/>
              <a:chExt cx="557186" cy="952625"/>
            </a:xfrm>
            <a:grpFill/>
          </p:grpSpPr>
          <p:sp>
            <p:nvSpPr>
              <p:cNvPr id="167" name="Google Shape;6896;p111">
                <a:extLst>
                  <a:ext uri="{FF2B5EF4-FFF2-40B4-BE49-F238E27FC236}">
                    <a16:creationId xmlns:a16="http://schemas.microsoft.com/office/drawing/2014/main" id="{53823D89-46F7-40E9-B203-273C80B4FACD}"/>
                  </a:ext>
                </a:extLst>
              </p:cNvPr>
              <p:cNvSpPr/>
              <p:nvPr/>
            </p:nvSpPr>
            <p:spPr>
              <a:xfrm>
                <a:off x="3767499" y="2937238"/>
                <a:ext cx="5305" cy="5338"/>
              </a:xfrm>
              <a:custGeom>
                <a:avLst/>
                <a:gdLst/>
                <a:ahLst/>
                <a:cxnLst/>
                <a:rect l="l" t="t" r="r" b="b"/>
                <a:pathLst>
                  <a:path w="2597" h="2597" extrusionOk="0">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168" name="Google Shape;6897;p111">
                <a:extLst>
                  <a:ext uri="{FF2B5EF4-FFF2-40B4-BE49-F238E27FC236}">
                    <a16:creationId xmlns:a16="http://schemas.microsoft.com/office/drawing/2014/main" id="{5C7996DF-A636-40F8-904B-37A5A54CE0DA}"/>
                  </a:ext>
                </a:extLst>
              </p:cNvPr>
              <p:cNvGrpSpPr/>
              <p:nvPr/>
            </p:nvGrpSpPr>
            <p:grpSpPr>
              <a:xfrm>
                <a:off x="3696746" y="2310755"/>
                <a:ext cx="557186" cy="952625"/>
                <a:chOff x="3696746" y="2310755"/>
                <a:chExt cx="557186" cy="952625"/>
              </a:xfrm>
              <a:grpFill/>
            </p:grpSpPr>
            <p:sp>
              <p:nvSpPr>
                <p:cNvPr id="169" name="Google Shape;6898;p111">
                  <a:extLst>
                    <a:ext uri="{FF2B5EF4-FFF2-40B4-BE49-F238E27FC236}">
                      <a16:creationId xmlns:a16="http://schemas.microsoft.com/office/drawing/2014/main" id="{2DFCBBBD-7CD2-468D-BBFC-90DD001104CD}"/>
                    </a:ext>
                  </a:extLst>
                </p:cNvPr>
                <p:cNvSpPr/>
                <p:nvPr/>
              </p:nvSpPr>
              <p:spPr>
                <a:xfrm>
                  <a:off x="3946153" y="3136571"/>
                  <a:ext cx="12381" cy="24915"/>
                </a:xfrm>
                <a:custGeom>
                  <a:avLst/>
                  <a:gdLst/>
                  <a:ahLst/>
                  <a:cxnLst/>
                  <a:rect l="l" t="t" r="r" b="b"/>
                  <a:pathLst>
                    <a:path w="6061" h="12122" extrusionOk="0">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70" name="Google Shape;6899;p111">
                  <a:extLst>
                    <a:ext uri="{FF2B5EF4-FFF2-40B4-BE49-F238E27FC236}">
                      <a16:creationId xmlns:a16="http://schemas.microsoft.com/office/drawing/2014/main" id="{8DCD62DE-872D-4AFF-A862-DED0A9C620BA}"/>
                    </a:ext>
                  </a:extLst>
                </p:cNvPr>
                <p:cNvSpPr/>
                <p:nvPr/>
              </p:nvSpPr>
              <p:spPr>
                <a:xfrm>
                  <a:off x="3942617" y="3165049"/>
                  <a:ext cx="19455" cy="37375"/>
                </a:xfrm>
                <a:custGeom>
                  <a:avLst/>
                  <a:gdLst/>
                  <a:ahLst/>
                  <a:cxnLst/>
                  <a:rect l="l" t="t" r="r" b="b"/>
                  <a:pathLst>
                    <a:path w="9524" h="18184" extrusionOk="0">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71" name="Google Shape;6900;p111">
                  <a:extLst>
                    <a:ext uri="{FF2B5EF4-FFF2-40B4-BE49-F238E27FC236}">
                      <a16:creationId xmlns:a16="http://schemas.microsoft.com/office/drawing/2014/main" id="{3C9228E7-5BF6-41B5-AC78-EA553885E660}"/>
                    </a:ext>
                  </a:extLst>
                </p:cNvPr>
                <p:cNvSpPr/>
                <p:nvPr/>
              </p:nvSpPr>
              <p:spPr>
                <a:xfrm>
                  <a:off x="3868324" y="3186406"/>
                  <a:ext cx="8843" cy="7118"/>
                </a:xfrm>
                <a:custGeom>
                  <a:avLst/>
                  <a:gdLst/>
                  <a:ahLst/>
                  <a:cxnLst/>
                  <a:rect l="l" t="t" r="r" b="b"/>
                  <a:pathLst>
                    <a:path w="4329" h="3463" extrusionOk="0">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172" name="Google Shape;6901;p111">
                  <a:extLst>
                    <a:ext uri="{FF2B5EF4-FFF2-40B4-BE49-F238E27FC236}">
                      <a16:creationId xmlns:a16="http://schemas.microsoft.com/office/drawing/2014/main" id="{2FC8C60F-9659-4A0D-9547-DA8311134B03}"/>
                    </a:ext>
                  </a:extLst>
                </p:cNvPr>
                <p:cNvGrpSpPr/>
                <p:nvPr/>
              </p:nvGrpSpPr>
              <p:grpSpPr>
                <a:xfrm>
                  <a:off x="3696746" y="2310755"/>
                  <a:ext cx="557186" cy="952625"/>
                  <a:chOff x="3696746" y="2310755"/>
                  <a:chExt cx="557186" cy="952625"/>
                </a:xfrm>
                <a:grpFill/>
              </p:grpSpPr>
              <p:sp>
                <p:nvSpPr>
                  <p:cNvPr id="173" name="Google Shape;6902;p111">
                    <a:extLst>
                      <a:ext uri="{FF2B5EF4-FFF2-40B4-BE49-F238E27FC236}">
                        <a16:creationId xmlns:a16="http://schemas.microsoft.com/office/drawing/2014/main" id="{C7712398-3A05-47F8-8DB1-50BF9E03E43B}"/>
                      </a:ext>
                    </a:extLst>
                  </p:cNvPr>
                  <p:cNvSpPr/>
                  <p:nvPr/>
                </p:nvSpPr>
                <p:spPr>
                  <a:xfrm>
                    <a:off x="3696746" y="2919438"/>
                    <a:ext cx="60141" cy="71190"/>
                  </a:xfrm>
                  <a:custGeom>
                    <a:avLst/>
                    <a:gdLst/>
                    <a:ahLst/>
                    <a:cxnLst/>
                    <a:rect l="l" t="t" r="r" b="b"/>
                    <a:pathLst>
                      <a:path w="29441" h="34636" extrusionOk="0">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174" name="Google Shape;6903;p111">
                    <a:extLst>
                      <a:ext uri="{FF2B5EF4-FFF2-40B4-BE49-F238E27FC236}">
                        <a16:creationId xmlns:a16="http://schemas.microsoft.com/office/drawing/2014/main" id="{7E7CDC1C-5DB5-4B86-A412-4306077EBADF}"/>
                      </a:ext>
                    </a:extLst>
                  </p:cNvPr>
                  <p:cNvGrpSpPr/>
                  <p:nvPr/>
                </p:nvGrpSpPr>
                <p:grpSpPr>
                  <a:xfrm>
                    <a:off x="3705591" y="2310755"/>
                    <a:ext cx="548341" cy="952625"/>
                    <a:chOff x="3705591" y="2310755"/>
                    <a:chExt cx="548341" cy="952625"/>
                  </a:xfrm>
                  <a:grpFill/>
                </p:grpSpPr>
                <p:sp>
                  <p:nvSpPr>
                    <p:cNvPr id="175" name="Google Shape;6904;p111">
                      <a:extLst>
                        <a:ext uri="{FF2B5EF4-FFF2-40B4-BE49-F238E27FC236}">
                          <a16:creationId xmlns:a16="http://schemas.microsoft.com/office/drawing/2014/main" id="{A0471AB8-7C97-41B6-8257-2203774B9ADE}"/>
                        </a:ext>
                      </a:extLst>
                    </p:cNvPr>
                    <p:cNvSpPr/>
                    <p:nvPr/>
                  </p:nvSpPr>
                  <p:spPr>
                    <a:xfrm>
                      <a:off x="3746274" y="2853588"/>
                      <a:ext cx="109668" cy="161958"/>
                    </a:xfrm>
                    <a:custGeom>
                      <a:avLst/>
                      <a:gdLst/>
                      <a:ahLst/>
                      <a:cxnLst/>
                      <a:rect l="l" t="t" r="r" b="b"/>
                      <a:pathLst>
                        <a:path w="53686" h="78797" extrusionOk="0">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176" name="Google Shape;6905;p111">
                      <a:extLst>
                        <a:ext uri="{FF2B5EF4-FFF2-40B4-BE49-F238E27FC236}">
                          <a16:creationId xmlns:a16="http://schemas.microsoft.com/office/drawing/2014/main" id="{43B946EF-D5F9-4BF5-A5BC-8F3714B097E6}"/>
                        </a:ext>
                      </a:extLst>
                    </p:cNvPr>
                    <p:cNvGrpSpPr/>
                    <p:nvPr/>
                  </p:nvGrpSpPr>
                  <p:grpSpPr>
                    <a:xfrm>
                      <a:off x="3705591" y="2310755"/>
                      <a:ext cx="548341" cy="952625"/>
                      <a:chOff x="3705591" y="2310755"/>
                      <a:chExt cx="548341" cy="952625"/>
                    </a:xfrm>
                    <a:grpFill/>
                  </p:grpSpPr>
                  <p:sp>
                    <p:nvSpPr>
                      <p:cNvPr id="177" name="Google Shape;6906;p111">
                        <a:extLst>
                          <a:ext uri="{FF2B5EF4-FFF2-40B4-BE49-F238E27FC236}">
                            <a16:creationId xmlns:a16="http://schemas.microsoft.com/office/drawing/2014/main" id="{0A049672-83F1-427E-A830-E29CEEDCF0F6}"/>
                          </a:ext>
                        </a:extLst>
                      </p:cNvPr>
                      <p:cNvSpPr/>
                      <p:nvPr/>
                    </p:nvSpPr>
                    <p:spPr>
                      <a:xfrm>
                        <a:off x="3705591" y="2871385"/>
                        <a:ext cx="520041" cy="377311"/>
                      </a:xfrm>
                      <a:custGeom>
                        <a:avLst/>
                        <a:gdLst/>
                        <a:ahLst/>
                        <a:cxnLst/>
                        <a:rect l="l" t="t" r="r" b="b"/>
                        <a:pathLst>
                          <a:path w="254577" h="183572" extrusionOk="0">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78" name="Google Shape;6907;p111">
                        <a:extLst>
                          <a:ext uri="{FF2B5EF4-FFF2-40B4-BE49-F238E27FC236}">
                            <a16:creationId xmlns:a16="http://schemas.microsoft.com/office/drawing/2014/main" id="{09B33FCA-A000-4CCE-BD1B-4C0861D351FA}"/>
                          </a:ext>
                        </a:extLst>
                      </p:cNvPr>
                      <p:cNvSpPr/>
                      <p:nvPr/>
                    </p:nvSpPr>
                    <p:spPr>
                      <a:xfrm>
                        <a:off x="3900164" y="2580865"/>
                        <a:ext cx="353768" cy="342133"/>
                      </a:xfrm>
                      <a:custGeom>
                        <a:avLst/>
                        <a:gdLst/>
                        <a:ahLst/>
                        <a:cxnLst/>
                        <a:rect l="l" t="t" r="r" b="b"/>
                        <a:pathLst>
                          <a:path w="173181" h="166457" extrusionOk="0">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79" name="Google Shape;6908;p111">
                        <a:extLst>
                          <a:ext uri="{FF2B5EF4-FFF2-40B4-BE49-F238E27FC236}">
                            <a16:creationId xmlns:a16="http://schemas.microsoft.com/office/drawing/2014/main" id="{04ABFA37-28FA-4858-B1A0-043E78788E9A}"/>
                          </a:ext>
                        </a:extLst>
                      </p:cNvPr>
                      <p:cNvSpPr/>
                      <p:nvPr/>
                    </p:nvSpPr>
                    <p:spPr>
                      <a:xfrm>
                        <a:off x="3974455" y="2324994"/>
                        <a:ext cx="187497" cy="103226"/>
                      </a:xfrm>
                      <a:custGeom>
                        <a:avLst/>
                        <a:gdLst/>
                        <a:ahLst/>
                        <a:cxnLst/>
                        <a:rect l="l" t="t" r="r" b="b"/>
                        <a:pathLst>
                          <a:path w="91786" h="50222" extrusionOk="0">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80" name="Google Shape;6909;p111">
                        <a:extLst>
                          <a:ext uri="{FF2B5EF4-FFF2-40B4-BE49-F238E27FC236}">
                            <a16:creationId xmlns:a16="http://schemas.microsoft.com/office/drawing/2014/main" id="{B87CAAE7-184E-43F3-B7DE-7B3C7426FD05}"/>
                          </a:ext>
                        </a:extLst>
                      </p:cNvPr>
                      <p:cNvSpPr/>
                      <p:nvPr/>
                    </p:nvSpPr>
                    <p:spPr>
                      <a:xfrm>
                        <a:off x="4071742" y="2310755"/>
                        <a:ext cx="122049" cy="42715"/>
                      </a:xfrm>
                      <a:custGeom>
                        <a:avLst/>
                        <a:gdLst/>
                        <a:ahLst/>
                        <a:cxnLst/>
                        <a:rect l="l" t="t" r="r" b="b"/>
                        <a:pathLst>
                          <a:path w="59747" h="20782" extrusionOk="0">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81" name="Google Shape;6910;p111">
                        <a:extLst>
                          <a:ext uri="{FF2B5EF4-FFF2-40B4-BE49-F238E27FC236}">
                            <a16:creationId xmlns:a16="http://schemas.microsoft.com/office/drawing/2014/main" id="{25AAD8D4-6C31-455E-B198-C5E653AF200D}"/>
                          </a:ext>
                        </a:extLst>
                      </p:cNvPr>
                      <p:cNvSpPr/>
                      <p:nvPr/>
                    </p:nvSpPr>
                    <p:spPr>
                      <a:xfrm>
                        <a:off x="3970094" y="2358809"/>
                        <a:ext cx="18509" cy="21358"/>
                      </a:xfrm>
                      <a:custGeom>
                        <a:avLst/>
                        <a:gdLst/>
                        <a:ahLst/>
                        <a:cxnLst/>
                        <a:rect l="l" t="t" r="r" b="b"/>
                        <a:pathLst>
                          <a:path w="9061" h="10391" extrusionOk="0">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82" name="Google Shape;6911;p111">
                        <a:extLst>
                          <a:ext uri="{FF2B5EF4-FFF2-40B4-BE49-F238E27FC236}">
                            <a16:creationId xmlns:a16="http://schemas.microsoft.com/office/drawing/2014/main" id="{05951845-B48F-47D9-90A0-D19CB86D07E8}"/>
                          </a:ext>
                        </a:extLst>
                      </p:cNvPr>
                      <p:cNvSpPr/>
                      <p:nvPr/>
                    </p:nvSpPr>
                    <p:spPr>
                      <a:xfrm>
                        <a:off x="3737429" y="2858928"/>
                        <a:ext cx="12381" cy="10678"/>
                      </a:xfrm>
                      <a:custGeom>
                        <a:avLst/>
                        <a:gdLst/>
                        <a:ahLst/>
                        <a:cxnLst/>
                        <a:rect l="l" t="t" r="r" b="b"/>
                        <a:pathLst>
                          <a:path w="6061" h="5195" extrusionOk="0">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83" name="Google Shape;6912;p111">
                        <a:extLst>
                          <a:ext uri="{FF2B5EF4-FFF2-40B4-BE49-F238E27FC236}">
                            <a16:creationId xmlns:a16="http://schemas.microsoft.com/office/drawing/2014/main" id="{CB731BA5-B8F6-4822-A32D-C3B022DB0082}"/>
                          </a:ext>
                        </a:extLst>
                      </p:cNvPr>
                      <p:cNvSpPr/>
                      <p:nvPr/>
                    </p:nvSpPr>
                    <p:spPr>
                      <a:xfrm>
                        <a:off x="3999220" y="3214520"/>
                        <a:ext cx="37146" cy="21719"/>
                      </a:xfrm>
                      <a:custGeom>
                        <a:avLst/>
                        <a:gdLst/>
                        <a:ahLst/>
                        <a:cxnLst/>
                        <a:rect l="l" t="t" r="r" b="b"/>
                        <a:pathLst>
                          <a:path w="18184" h="10567" extrusionOk="0">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84" name="Google Shape;6913;p111">
                        <a:extLst>
                          <a:ext uri="{FF2B5EF4-FFF2-40B4-BE49-F238E27FC236}">
                            <a16:creationId xmlns:a16="http://schemas.microsoft.com/office/drawing/2014/main" id="{5DFAEE7C-72E1-4423-98F1-1A8DBAB5D9D0}"/>
                          </a:ext>
                        </a:extLst>
                      </p:cNvPr>
                      <p:cNvSpPr/>
                      <p:nvPr/>
                    </p:nvSpPr>
                    <p:spPr>
                      <a:xfrm>
                        <a:off x="3965610" y="2912321"/>
                        <a:ext cx="11399" cy="14238"/>
                      </a:xfrm>
                      <a:custGeom>
                        <a:avLst/>
                        <a:gdLst/>
                        <a:ahLst/>
                        <a:cxnLst/>
                        <a:rect l="l" t="t" r="r" b="b"/>
                        <a:pathLst>
                          <a:path w="5580" h="6927" extrusionOk="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85" name="Google Shape;6914;p111">
                        <a:extLst>
                          <a:ext uri="{FF2B5EF4-FFF2-40B4-BE49-F238E27FC236}">
                            <a16:creationId xmlns:a16="http://schemas.microsoft.com/office/drawing/2014/main" id="{F58C7575-5B1E-4669-B1B1-E5C34E61EE19}"/>
                          </a:ext>
                        </a:extLst>
                      </p:cNvPr>
                      <p:cNvSpPr/>
                      <p:nvPr/>
                    </p:nvSpPr>
                    <p:spPr>
                      <a:xfrm>
                        <a:off x="3979762" y="2899861"/>
                        <a:ext cx="21226" cy="32035"/>
                      </a:xfrm>
                      <a:custGeom>
                        <a:avLst/>
                        <a:gdLst/>
                        <a:ahLst/>
                        <a:cxnLst/>
                        <a:rect l="l" t="t" r="r" b="b"/>
                        <a:pathLst>
                          <a:path w="10391" h="15586" extrusionOk="0">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86" name="Google Shape;6915;p111">
                        <a:extLst>
                          <a:ext uri="{FF2B5EF4-FFF2-40B4-BE49-F238E27FC236}">
                            <a16:creationId xmlns:a16="http://schemas.microsoft.com/office/drawing/2014/main" id="{D810F5BC-F4C7-4409-A1B0-D8BE83F21009}"/>
                          </a:ext>
                        </a:extLst>
                      </p:cNvPr>
                      <p:cNvSpPr/>
                      <p:nvPr/>
                    </p:nvSpPr>
                    <p:spPr>
                      <a:xfrm>
                        <a:off x="4074494" y="2866046"/>
                        <a:ext cx="11399" cy="17798"/>
                      </a:xfrm>
                      <a:custGeom>
                        <a:avLst/>
                        <a:gdLst/>
                        <a:ahLst/>
                        <a:cxnLst/>
                        <a:rect l="l" t="t" r="r" b="b"/>
                        <a:pathLst>
                          <a:path w="5580" h="8659" extrusionOk="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87" name="Google Shape;6916;p111">
                        <a:extLst>
                          <a:ext uri="{FF2B5EF4-FFF2-40B4-BE49-F238E27FC236}">
                            <a16:creationId xmlns:a16="http://schemas.microsoft.com/office/drawing/2014/main" id="{2DD409D6-B920-4426-B12F-4DFC7CBFA267}"/>
                          </a:ext>
                        </a:extLst>
                      </p:cNvPr>
                      <p:cNvSpPr/>
                      <p:nvPr/>
                    </p:nvSpPr>
                    <p:spPr>
                      <a:xfrm>
                        <a:off x="4121269" y="2841128"/>
                        <a:ext cx="16651" cy="21355"/>
                      </a:xfrm>
                      <a:custGeom>
                        <a:avLst/>
                        <a:gdLst/>
                        <a:ahLst/>
                        <a:cxnLst/>
                        <a:rect l="l" t="t" r="r" b="b"/>
                        <a:pathLst>
                          <a:path w="8151" h="10390" extrusionOk="0">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88" name="Google Shape;6917;p111">
                        <a:extLst>
                          <a:ext uri="{FF2B5EF4-FFF2-40B4-BE49-F238E27FC236}">
                            <a16:creationId xmlns:a16="http://schemas.microsoft.com/office/drawing/2014/main" id="{62DA58FB-C39B-44D8-842B-B4C0ED09A9A4}"/>
                          </a:ext>
                        </a:extLst>
                      </p:cNvPr>
                      <p:cNvSpPr/>
                      <p:nvPr/>
                    </p:nvSpPr>
                    <p:spPr>
                      <a:xfrm>
                        <a:off x="4153109" y="3257853"/>
                        <a:ext cx="30070" cy="5527"/>
                      </a:xfrm>
                      <a:custGeom>
                        <a:avLst/>
                        <a:gdLst/>
                        <a:ahLst/>
                        <a:cxnLst/>
                        <a:rect l="l" t="t" r="r" b="b"/>
                        <a:pathLst>
                          <a:path w="14720" h="2689" extrusionOk="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grpSp>
            </p:grpSp>
          </p:grpSp>
        </p:grpSp>
        <p:grpSp>
          <p:nvGrpSpPr>
            <p:cNvPr id="9" name="Google Shape;6918;p111">
              <a:extLst>
                <a:ext uri="{FF2B5EF4-FFF2-40B4-BE49-F238E27FC236}">
                  <a16:creationId xmlns:a16="http://schemas.microsoft.com/office/drawing/2014/main" id="{07D6B19D-E435-4FF6-9F76-CFD359C41498}"/>
                </a:ext>
              </a:extLst>
            </p:cNvPr>
            <p:cNvGrpSpPr/>
            <p:nvPr/>
          </p:nvGrpSpPr>
          <p:grpSpPr>
            <a:xfrm>
              <a:off x="6162890" y="4543306"/>
              <a:ext cx="1372237" cy="1001102"/>
              <a:chOff x="5360516" y="3793310"/>
              <a:chExt cx="890448" cy="649617"/>
            </a:xfrm>
            <a:grpFill/>
          </p:grpSpPr>
          <p:sp>
            <p:nvSpPr>
              <p:cNvPr id="151" name="Google Shape;6919;p111">
                <a:extLst>
                  <a:ext uri="{FF2B5EF4-FFF2-40B4-BE49-F238E27FC236}">
                    <a16:creationId xmlns:a16="http://schemas.microsoft.com/office/drawing/2014/main" id="{E8BEC364-A96E-4E8E-ADAB-6CD6A0E9FE09}"/>
                  </a:ext>
                </a:extLst>
              </p:cNvPr>
              <p:cNvSpPr/>
              <p:nvPr/>
            </p:nvSpPr>
            <p:spPr>
              <a:xfrm>
                <a:off x="5833517" y="3814667"/>
                <a:ext cx="51296" cy="30255"/>
              </a:xfrm>
              <a:custGeom>
                <a:avLst/>
                <a:gdLst/>
                <a:ahLst/>
                <a:cxnLst/>
                <a:rect l="l" t="t" r="r" b="b"/>
                <a:pathLst>
                  <a:path w="25111" h="14720" extrusionOk="0">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52" name="Google Shape;6920;p111">
                <a:extLst>
                  <a:ext uri="{FF2B5EF4-FFF2-40B4-BE49-F238E27FC236}">
                    <a16:creationId xmlns:a16="http://schemas.microsoft.com/office/drawing/2014/main" id="{6AB5CAA0-A296-42FF-B0F3-0D0447E474BE}"/>
                  </a:ext>
                </a:extLst>
              </p:cNvPr>
              <p:cNvSpPr/>
              <p:nvPr/>
            </p:nvSpPr>
            <p:spPr>
              <a:xfrm>
                <a:off x="5870662" y="3793310"/>
                <a:ext cx="26531" cy="26695"/>
              </a:xfrm>
              <a:custGeom>
                <a:avLst/>
                <a:gdLst/>
                <a:ahLst/>
                <a:cxnLst/>
                <a:rect l="l" t="t" r="r" b="b"/>
                <a:pathLst>
                  <a:path w="12988" h="12988" extrusionOk="0">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53" name="Google Shape;6921;p111">
                <a:extLst>
                  <a:ext uri="{FF2B5EF4-FFF2-40B4-BE49-F238E27FC236}">
                    <a16:creationId xmlns:a16="http://schemas.microsoft.com/office/drawing/2014/main" id="{A7DDEA18-DA82-4F95-A48E-84516AEDBD7A}"/>
                  </a:ext>
                </a:extLst>
              </p:cNvPr>
              <p:cNvSpPr/>
              <p:nvPr/>
            </p:nvSpPr>
            <p:spPr>
              <a:xfrm>
                <a:off x="5918420" y="3830685"/>
                <a:ext cx="12381" cy="17798"/>
              </a:xfrm>
              <a:custGeom>
                <a:avLst/>
                <a:gdLst/>
                <a:ahLst/>
                <a:cxnLst/>
                <a:rect l="l" t="t" r="r" b="b"/>
                <a:pathLst>
                  <a:path w="6061" h="8659" extrusionOk="0">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54" name="Google Shape;6922;p111">
                <a:extLst>
                  <a:ext uri="{FF2B5EF4-FFF2-40B4-BE49-F238E27FC236}">
                    <a16:creationId xmlns:a16="http://schemas.microsoft.com/office/drawing/2014/main" id="{1102B02E-0755-47F8-B1C2-C53212DC5711}"/>
                  </a:ext>
                </a:extLst>
              </p:cNvPr>
              <p:cNvSpPr/>
              <p:nvPr/>
            </p:nvSpPr>
            <p:spPr>
              <a:xfrm>
                <a:off x="6011709" y="3894756"/>
                <a:ext cx="7534" cy="10678"/>
              </a:xfrm>
              <a:custGeom>
                <a:avLst/>
                <a:gdLst/>
                <a:ahLst/>
                <a:cxnLst/>
                <a:rect l="l" t="t" r="r" b="b"/>
                <a:pathLst>
                  <a:path w="3688" h="5195" extrusionOk="0">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55" name="Google Shape;6923;p111">
                <a:extLst>
                  <a:ext uri="{FF2B5EF4-FFF2-40B4-BE49-F238E27FC236}">
                    <a16:creationId xmlns:a16="http://schemas.microsoft.com/office/drawing/2014/main" id="{41940F24-9256-4F9D-AE12-5F230B415155}"/>
                  </a:ext>
                </a:extLst>
              </p:cNvPr>
              <p:cNvSpPr/>
              <p:nvPr/>
            </p:nvSpPr>
            <p:spPr>
              <a:xfrm>
                <a:off x="5989173" y="3888750"/>
                <a:ext cx="15919" cy="7786"/>
              </a:xfrm>
              <a:custGeom>
                <a:avLst/>
                <a:gdLst/>
                <a:ahLst/>
                <a:cxnLst/>
                <a:rect l="l" t="t" r="r" b="b"/>
                <a:pathLst>
                  <a:path w="7793" h="3788" extrusionOk="0">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56" name="Google Shape;6924;p111">
                <a:extLst>
                  <a:ext uri="{FF2B5EF4-FFF2-40B4-BE49-F238E27FC236}">
                    <a16:creationId xmlns:a16="http://schemas.microsoft.com/office/drawing/2014/main" id="{9F09DCAE-8423-4860-918B-236E8D1AC2AB}"/>
                  </a:ext>
                </a:extLst>
              </p:cNvPr>
              <p:cNvSpPr/>
              <p:nvPr/>
            </p:nvSpPr>
            <p:spPr>
              <a:xfrm>
                <a:off x="5992711" y="3868060"/>
                <a:ext cx="14150" cy="16018"/>
              </a:xfrm>
              <a:custGeom>
                <a:avLst/>
                <a:gdLst/>
                <a:ahLst/>
                <a:cxnLst/>
                <a:rect l="l" t="t" r="r" b="b"/>
                <a:pathLst>
                  <a:path w="6927" h="7793" extrusionOk="0">
                    <a:moveTo>
                      <a:pt x="6927" y="7793"/>
                    </a:moveTo>
                    <a:cubicBezTo>
                      <a:pt x="4330" y="7793"/>
                      <a:pt x="0" y="2598"/>
                      <a:pt x="0" y="0"/>
                    </a:cubicBezTo>
                    <a:cubicBezTo>
                      <a:pt x="3464" y="2598"/>
                      <a:pt x="5196" y="4330"/>
                      <a:pt x="6927" y="7793"/>
                    </a:cubicBezTo>
                    <a:lnTo>
                      <a:pt x="6927" y="7793"/>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57" name="Google Shape;6925;p111">
                <a:extLst>
                  <a:ext uri="{FF2B5EF4-FFF2-40B4-BE49-F238E27FC236}">
                    <a16:creationId xmlns:a16="http://schemas.microsoft.com/office/drawing/2014/main" id="{9AE4371A-99C2-4D2F-85D4-13D4F66299AB}"/>
                  </a:ext>
                </a:extLst>
              </p:cNvPr>
              <p:cNvSpPr/>
              <p:nvPr/>
            </p:nvSpPr>
            <p:spPr>
              <a:xfrm>
                <a:off x="5964411" y="3857382"/>
                <a:ext cx="17688" cy="10678"/>
              </a:xfrm>
              <a:custGeom>
                <a:avLst/>
                <a:gdLst/>
                <a:ahLst/>
                <a:cxnLst/>
                <a:rect l="l" t="t" r="r" b="b"/>
                <a:pathLst>
                  <a:path w="8659" h="5195" extrusionOk="0">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58" name="Google Shape;6926;p111">
                <a:extLst>
                  <a:ext uri="{FF2B5EF4-FFF2-40B4-BE49-F238E27FC236}">
                    <a16:creationId xmlns:a16="http://schemas.microsoft.com/office/drawing/2014/main" id="{4022D0AC-0BBC-4A18-8B13-309A3505507C}"/>
                  </a:ext>
                </a:extLst>
              </p:cNvPr>
              <p:cNvSpPr/>
              <p:nvPr/>
            </p:nvSpPr>
            <p:spPr>
              <a:xfrm>
                <a:off x="5943185" y="3846703"/>
                <a:ext cx="10612" cy="7118"/>
              </a:xfrm>
              <a:custGeom>
                <a:avLst/>
                <a:gdLst/>
                <a:ahLst/>
                <a:cxnLst/>
                <a:rect l="l" t="t" r="r" b="b"/>
                <a:pathLst>
                  <a:path w="5195" h="3463" extrusionOk="0">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59" name="Google Shape;6927;p111">
                <a:extLst>
                  <a:ext uri="{FF2B5EF4-FFF2-40B4-BE49-F238E27FC236}">
                    <a16:creationId xmlns:a16="http://schemas.microsoft.com/office/drawing/2014/main" id="{D39757B5-EE2E-4B58-9501-27DF80B29B00}"/>
                  </a:ext>
                </a:extLst>
              </p:cNvPr>
              <p:cNvSpPr/>
              <p:nvPr/>
            </p:nvSpPr>
            <p:spPr>
              <a:xfrm>
                <a:off x="5778681" y="4343261"/>
                <a:ext cx="53065" cy="49833"/>
              </a:xfrm>
              <a:custGeom>
                <a:avLst/>
                <a:gdLst/>
                <a:ahLst/>
                <a:cxnLst/>
                <a:rect l="l" t="t" r="r" b="b"/>
                <a:pathLst>
                  <a:path w="25977" h="24245" extrusionOk="0">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60" name="Google Shape;6928;p111">
                <a:extLst>
                  <a:ext uri="{FF2B5EF4-FFF2-40B4-BE49-F238E27FC236}">
                    <a16:creationId xmlns:a16="http://schemas.microsoft.com/office/drawing/2014/main" id="{E5C1E876-9DC6-48CA-8D1C-19F96412C641}"/>
                  </a:ext>
                </a:extLst>
              </p:cNvPr>
              <p:cNvSpPr/>
              <p:nvPr/>
            </p:nvSpPr>
            <p:spPr>
              <a:xfrm>
                <a:off x="5822902" y="4330801"/>
                <a:ext cx="7074" cy="8898"/>
              </a:xfrm>
              <a:custGeom>
                <a:avLst/>
                <a:gdLst/>
                <a:ahLst/>
                <a:cxnLst/>
                <a:rect l="l" t="t" r="r" b="b"/>
                <a:pathLst>
                  <a:path w="3463" h="4329" extrusionOk="0">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61" name="Google Shape;6929;p111">
                <a:extLst>
                  <a:ext uri="{FF2B5EF4-FFF2-40B4-BE49-F238E27FC236}">
                    <a16:creationId xmlns:a16="http://schemas.microsoft.com/office/drawing/2014/main" id="{6CD3C897-8207-4D5B-9A4D-EBC32BFFACC6}"/>
                  </a:ext>
                </a:extLst>
              </p:cNvPr>
              <p:cNvSpPr/>
              <p:nvPr/>
            </p:nvSpPr>
            <p:spPr>
              <a:xfrm>
                <a:off x="5360516" y="3905435"/>
                <a:ext cx="540215" cy="414686"/>
              </a:xfrm>
              <a:custGeom>
                <a:avLst/>
                <a:gdLst/>
                <a:ahLst/>
                <a:cxnLst/>
                <a:rect l="l" t="t" r="r" b="b"/>
                <a:pathLst>
                  <a:path w="264453" h="201756" extrusionOk="0">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62" name="Google Shape;6930;p111">
                <a:extLst>
                  <a:ext uri="{FF2B5EF4-FFF2-40B4-BE49-F238E27FC236}">
                    <a16:creationId xmlns:a16="http://schemas.microsoft.com/office/drawing/2014/main" id="{46178523-FDED-4DB3-B0BC-0C6CAF229CFD}"/>
                  </a:ext>
                </a:extLst>
              </p:cNvPr>
              <p:cNvSpPr/>
              <p:nvPr/>
            </p:nvSpPr>
            <p:spPr>
              <a:xfrm>
                <a:off x="6075848" y="4341481"/>
                <a:ext cx="100823" cy="101446"/>
              </a:xfrm>
              <a:custGeom>
                <a:avLst/>
                <a:gdLst/>
                <a:ahLst/>
                <a:cxnLst/>
                <a:rect l="l" t="t" r="r" b="b"/>
                <a:pathLst>
                  <a:path w="49356" h="49356" extrusionOk="0">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63" name="Google Shape;6931;p111">
                <a:extLst>
                  <a:ext uri="{FF2B5EF4-FFF2-40B4-BE49-F238E27FC236}">
                    <a16:creationId xmlns:a16="http://schemas.microsoft.com/office/drawing/2014/main" id="{18F8B2CD-F61F-4C0B-BD86-82212477B276}"/>
                  </a:ext>
                </a:extLst>
              </p:cNvPr>
              <p:cNvSpPr/>
              <p:nvPr/>
            </p:nvSpPr>
            <p:spPr>
              <a:xfrm>
                <a:off x="6157215" y="4245373"/>
                <a:ext cx="77827" cy="110345"/>
              </a:xfrm>
              <a:custGeom>
                <a:avLst/>
                <a:gdLst/>
                <a:ahLst/>
                <a:cxnLst/>
                <a:rect l="l" t="t" r="r" b="b"/>
                <a:pathLst>
                  <a:path w="38099" h="53686" extrusionOk="0">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64" name="Google Shape;6932;p111">
                <a:extLst>
                  <a:ext uri="{FF2B5EF4-FFF2-40B4-BE49-F238E27FC236}">
                    <a16:creationId xmlns:a16="http://schemas.microsoft.com/office/drawing/2014/main" id="{B5C1B3BE-EDCB-47C5-961D-BCA3EE3C6166}"/>
                  </a:ext>
                </a:extLst>
              </p:cNvPr>
              <p:cNvSpPr/>
              <p:nvPr/>
            </p:nvSpPr>
            <p:spPr>
              <a:xfrm>
                <a:off x="6215587" y="3996203"/>
                <a:ext cx="17688" cy="11122"/>
              </a:xfrm>
              <a:custGeom>
                <a:avLst/>
                <a:gdLst/>
                <a:ahLst/>
                <a:cxnLst/>
                <a:rect l="l" t="t" r="r" b="b"/>
                <a:pathLst>
                  <a:path w="8659" h="5411" extrusionOk="0">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65" name="Google Shape;6933;p111">
                <a:extLst>
                  <a:ext uri="{FF2B5EF4-FFF2-40B4-BE49-F238E27FC236}">
                    <a16:creationId xmlns:a16="http://schemas.microsoft.com/office/drawing/2014/main" id="{703B29A2-0F1D-40AD-9191-2C1A43A3A723}"/>
                  </a:ext>
                </a:extLst>
              </p:cNvPr>
              <p:cNvSpPr/>
              <p:nvPr/>
            </p:nvSpPr>
            <p:spPr>
              <a:xfrm>
                <a:off x="6235045" y="3981966"/>
                <a:ext cx="15919" cy="8898"/>
              </a:xfrm>
              <a:custGeom>
                <a:avLst/>
                <a:gdLst/>
                <a:ahLst/>
                <a:cxnLst/>
                <a:rect l="l" t="t" r="r" b="b"/>
                <a:pathLst>
                  <a:path w="7793" h="4329" extrusionOk="0">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66" name="Google Shape;6934;p111">
                <a:extLst>
                  <a:ext uri="{FF2B5EF4-FFF2-40B4-BE49-F238E27FC236}">
                    <a16:creationId xmlns:a16="http://schemas.microsoft.com/office/drawing/2014/main" id="{931B0FAC-8A9C-4576-B604-5766210FA320}"/>
                  </a:ext>
                </a:extLst>
              </p:cNvPr>
              <p:cNvSpPr/>
              <p:nvPr/>
            </p:nvSpPr>
            <p:spPr>
              <a:xfrm>
                <a:off x="5722078" y="3798648"/>
                <a:ext cx="141506" cy="106785"/>
              </a:xfrm>
              <a:custGeom>
                <a:avLst/>
                <a:gdLst/>
                <a:ahLst/>
                <a:cxnLst/>
                <a:rect l="l" t="t" r="r" b="b"/>
                <a:pathLst>
                  <a:path w="69272" h="51954" extrusionOk="0">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grpSp>
          <p:nvGrpSpPr>
            <p:cNvPr id="10" name="Google Shape;6935;p111">
              <a:extLst>
                <a:ext uri="{FF2B5EF4-FFF2-40B4-BE49-F238E27FC236}">
                  <a16:creationId xmlns:a16="http://schemas.microsoft.com/office/drawing/2014/main" id="{FE4387B2-4C28-4B47-862B-E11F462298C9}"/>
                </a:ext>
              </a:extLst>
            </p:cNvPr>
            <p:cNvGrpSpPr/>
            <p:nvPr/>
          </p:nvGrpSpPr>
          <p:grpSpPr>
            <a:xfrm>
              <a:off x="336000" y="2096772"/>
              <a:ext cx="3219299" cy="2243567"/>
              <a:chOff x="1579434" y="2205749"/>
              <a:chExt cx="2089011" cy="1455856"/>
            </a:xfrm>
            <a:grpFill/>
          </p:grpSpPr>
          <p:sp>
            <p:nvSpPr>
              <p:cNvPr id="85" name="Google Shape;6936;p111">
                <a:extLst>
                  <a:ext uri="{FF2B5EF4-FFF2-40B4-BE49-F238E27FC236}">
                    <a16:creationId xmlns:a16="http://schemas.microsoft.com/office/drawing/2014/main" id="{5CD31AEC-A76B-4C57-A98D-040B1C708CE4}"/>
                  </a:ext>
                </a:extLst>
              </p:cNvPr>
              <p:cNvSpPr/>
              <p:nvPr/>
            </p:nvSpPr>
            <p:spPr>
              <a:xfrm>
                <a:off x="2223295" y="2504752"/>
                <a:ext cx="251176" cy="135261"/>
              </a:xfrm>
              <a:custGeom>
                <a:avLst/>
                <a:gdLst/>
                <a:ahLst/>
                <a:cxnLst/>
                <a:rect l="l" t="t" r="r" b="b"/>
                <a:pathLst>
                  <a:path w="122959" h="65808" extrusionOk="0">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86" name="Google Shape;6937;p111">
                <a:extLst>
                  <a:ext uri="{FF2B5EF4-FFF2-40B4-BE49-F238E27FC236}">
                    <a16:creationId xmlns:a16="http://schemas.microsoft.com/office/drawing/2014/main" id="{BCB845D4-389E-41F3-9392-B4397C3857F9}"/>
                  </a:ext>
                </a:extLst>
              </p:cNvPr>
              <p:cNvSpPr/>
              <p:nvPr/>
            </p:nvSpPr>
            <p:spPr>
              <a:xfrm>
                <a:off x="2129546" y="2491931"/>
                <a:ext cx="137968" cy="91132"/>
              </a:xfrm>
              <a:custGeom>
                <a:avLst/>
                <a:gdLst/>
                <a:ahLst/>
                <a:cxnLst/>
                <a:rect l="l" t="t" r="r" b="b"/>
                <a:pathLst>
                  <a:path w="67540" h="44338" extrusionOk="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87" name="Google Shape;6938;p111">
                <a:extLst>
                  <a:ext uri="{FF2B5EF4-FFF2-40B4-BE49-F238E27FC236}">
                    <a16:creationId xmlns:a16="http://schemas.microsoft.com/office/drawing/2014/main" id="{5FA87E9D-D666-424F-BA36-4D2FC2FF5AA8}"/>
                  </a:ext>
                </a:extLst>
              </p:cNvPr>
              <p:cNvSpPr/>
              <p:nvPr/>
            </p:nvSpPr>
            <p:spPr>
              <a:xfrm>
                <a:off x="2240983" y="2424662"/>
                <a:ext cx="168040" cy="67630"/>
              </a:xfrm>
              <a:custGeom>
                <a:avLst/>
                <a:gdLst/>
                <a:ahLst/>
                <a:cxnLst/>
                <a:rect l="l" t="t" r="r" b="b"/>
                <a:pathLst>
                  <a:path w="82261" h="32904" extrusionOk="0">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88" name="Google Shape;6939;p111">
                <a:extLst>
                  <a:ext uri="{FF2B5EF4-FFF2-40B4-BE49-F238E27FC236}">
                    <a16:creationId xmlns:a16="http://schemas.microsoft.com/office/drawing/2014/main" id="{8DEA2AD5-C2CD-492A-97A0-B15C93DCCBA5}"/>
                  </a:ext>
                </a:extLst>
              </p:cNvPr>
              <p:cNvSpPr/>
              <p:nvPr/>
            </p:nvSpPr>
            <p:spPr>
              <a:xfrm>
                <a:off x="2216219" y="2447799"/>
                <a:ext cx="22993" cy="16018"/>
              </a:xfrm>
              <a:custGeom>
                <a:avLst/>
                <a:gdLst/>
                <a:ahLst/>
                <a:cxnLst/>
                <a:rect l="l" t="t" r="r" b="b"/>
                <a:pathLst>
                  <a:path w="11256" h="7793" extrusionOk="0">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89" name="Google Shape;6940;p111">
                <a:extLst>
                  <a:ext uri="{FF2B5EF4-FFF2-40B4-BE49-F238E27FC236}">
                    <a16:creationId xmlns:a16="http://schemas.microsoft.com/office/drawing/2014/main" id="{2A7CFDDF-7C55-42A6-8DCD-7108B7A2E135}"/>
                  </a:ext>
                </a:extLst>
              </p:cNvPr>
              <p:cNvSpPr/>
              <p:nvPr/>
            </p:nvSpPr>
            <p:spPr>
              <a:xfrm>
                <a:off x="2278129" y="2424662"/>
                <a:ext cx="15919" cy="5338"/>
              </a:xfrm>
              <a:custGeom>
                <a:avLst/>
                <a:gdLst/>
                <a:ahLst/>
                <a:cxnLst/>
                <a:rect l="l" t="t" r="r" b="b"/>
                <a:pathLst>
                  <a:path w="7793" h="2597" extrusionOk="0">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90" name="Google Shape;6941;p111">
                <a:extLst>
                  <a:ext uri="{FF2B5EF4-FFF2-40B4-BE49-F238E27FC236}">
                    <a16:creationId xmlns:a16="http://schemas.microsoft.com/office/drawing/2014/main" id="{4B5AF3BE-3DFA-4E1A-B2CB-7ED7FDBBE924}"/>
                  </a:ext>
                </a:extLst>
              </p:cNvPr>
              <p:cNvSpPr/>
              <p:nvPr/>
            </p:nvSpPr>
            <p:spPr>
              <a:xfrm>
                <a:off x="2166692" y="2405948"/>
                <a:ext cx="97287" cy="47190"/>
              </a:xfrm>
              <a:custGeom>
                <a:avLst/>
                <a:gdLst/>
                <a:ahLst/>
                <a:cxnLst/>
                <a:rect l="l" t="t" r="r" b="b"/>
                <a:pathLst>
                  <a:path w="47625" h="22959" extrusionOk="0">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91" name="Google Shape;6942;p111">
                <a:extLst>
                  <a:ext uri="{FF2B5EF4-FFF2-40B4-BE49-F238E27FC236}">
                    <a16:creationId xmlns:a16="http://schemas.microsoft.com/office/drawing/2014/main" id="{FB4F3F2D-B4C9-42DC-AA47-BA4B3D4DACA0}"/>
                  </a:ext>
                </a:extLst>
              </p:cNvPr>
              <p:cNvSpPr/>
              <p:nvPr/>
            </p:nvSpPr>
            <p:spPr>
              <a:xfrm>
                <a:off x="2295817" y="2367709"/>
                <a:ext cx="54834" cy="17798"/>
              </a:xfrm>
              <a:custGeom>
                <a:avLst/>
                <a:gdLst/>
                <a:ahLst/>
                <a:cxnLst/>
                <a:rect l="l" t="t" r="r" b="b"/>
                <a:pathLst>
                  <a:path w="26843" h="8659" extrusionOk="0">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92" name="Google Shape;6943;p111">
                <a:extLst>
                  <a:ext uri="{FF2B5EF4-FFF2-40B4-BE49-F238E27FC236}">
                    <a16:creationId xmlns:a16="http://schemas.microsoft.com/office/drawing/2014/main" id="{4834B6DD-ACA4-45B7-89E4-E493BF519446}"/>
                  </a:ext>
                </a:extLst>
              </p:cNvPr>
              <p:cNvSpPr/>
              <p:nvPr/>
            </p:nvSpPr>
            <p:spPr>
              <a:xfrm>
                <a:off x="2297586" y="2387287"/>
                <a:ext cx="47758" cy="24915"/>
              </a:xfrm>
              <a:custGeom>
                <a:avLst/>
                <a:gdLst/>
                <a:ahLst/>
                <a:cxnLst/>
                <a:rect l="l" t="t" r="r" b="b"/>
                <a:pathLst>
                  <a:path w="23379" h="12122" extrusionOk="0">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93" name="Google Shape;6944;p111">
                <a:extLst>
                  <a:ext uri="{FF2B5EF4-FFF2-40B4-BE49-F238E27FC236}">
                    <a16:creationId xmlns:a16="http://schemas.microsoft.com/office/drawing/2014/main" id="{82C82196-9EBF-4583-BF30-6E6010CDE10C}"/>
                  </a:ext>
                </a:extLst>
              </p:cNvPr>
              <p:cNvSpPr/>
              <p:nvPr/>
            </p:nvSpPr>
            <p:spPr>
              <a:xfrm>
                <a:off x="2274591" y="2389722"/>
                <a:ext cx="15919" cy="11800"/>
              </a:xfrm>
              <a:custGeom>
                <a:avLst/>
                <a:gdLst/>
                <a:ahLst/>
                <a:cxnLst/>
                <a:rect l="l" t="t" r="r" b="b"/>
                <a:pathLst>
                  <a:path w="7793" h="5741" extrusionOk="0">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94" name="Google Shape;6945;p111">
                <a:extLst>
                  <a:ext uri="{FF2B5EF4-FFF2-40B4-BE49-F238E27FC236}">
                    <a16:creationId xmlns:a16="http://schemas.microsoft.com/office/drawing/2014/main" id="{796CEC29-ACD6-4570-9AC2-22CAA529779C}"/>
                  </a:ext>
                </a:extLst>
              </p:cNvPr>
              <p:cNvSpPr/>
              <p:nvPr/>
            </p:nvSpPr>
            <p:spPr>
              <a:xfrm>
                <a:off x="2447938" y="2508113"/>
                <a:ext cx="81365" cy="64268"/>
              </a:xfrm>
              <a:custGeom>
                <a:avLst/>
                <a:gdLst/>
                <a:ahLst/>
                <a:cxnLst/>
                <a:rect l="l" t="t" r="r" b="b"/>
                <a:pathLst>
                  <a:path w="39831" h="31268" extrusionOk="0">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95" name="Google Shape;6946;p111">
                <a:extLst>
                  <a:ext uri="{FF2B5EF4-FFF2-40B4-BE49-F238E27FC236}">
                    <a16:creationId xmlns:a16="http://schemas.microsoft.com/office/drawing/2014/main" id="{D656AEC8-B19F-411A-9843-19F72492BA77}"/>
                  </a:ext>
                </a:extLst>
              </p:cNvPr>
              <p:cNvSpPr/>
              <p:nvPr/>
            </p:nvSpPr>
            <p:spPr>
              <a:xfrm>
                <a:off x="2419637" y="2429210"/>
                <a:ext cx="90211" cy="47510"/>
              </a:xfrm>
              <a:custGeom>
                <a:avLst/>
                <a:gdLst/>
                <a:ahLst/>
                <a:cxnLst/>
                <a:rect l="l" t="t" r="r" b="b"/>
                <a:pathLst>
                  <a:path w="44161" h="23115" extrusionOk="0">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96" name="Google Shape;6947;p111">
                <a:extLst>
                  <a:ext uri="{FF2B5EF4-FFF2-40B4-BE49-F238E27FC236}">
                    <a16:creationId xmlns:a16="http://schemas.microsoft.com/office/drawing/2014/main" id="{0102ADD1-3471-4053-8A89-341C80B11C97}"/>
                  </a:ext>
                </a:extLst>
              </p:cNvPr>
              <p:cNvSpPr/>
              <p:nvPr/>
            </p:nvSpPr>
            <p:spPr>
              <a:xfrm>
                <a:off x="2490391" y="2611538"/>
                <a:ext cx="54834" cy="32035"/>
              </a:xfrm>
              <a:custGeom>
                <a:avLst/>
                <a:gdLst/>
                <a:ahLst/>
                <a:cxnLst/>
                <a:rect l="l" t="t" r="r" b="b"/>
                <a:pathLst>
                  <a:path w="26843" h="15586" extrusionOk="0">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97" name="Google Shape;6948;p111">
                <a:extLst>
                  <a:ext uri="{FF2B5EF4-FFF2-40B4-BE49-F238E27FC236}">
                    <a16:creationId xmlns:a16="http://schemas.microsoft.com/office/drawing/2014/main" id="{3EB829F2-A6F0-4EB9-9470-499CA947BFE4}"/>
                  </a:ext>
                </a:extLst>
              </p:cNvPr>
              <p:cNvSpPr/>
              <p:nvPr/>
            </p:nvSpPr>
            <p:spPr>
              <a:xfrm>
                <a:off x="2539920" y="2497632"/>
                <a:ext cx="70753" cy="58733"/>
              </a:xfrm>
              <a:custGeom>
                <a:avLst/>
                <a:gdLst/>
                <a:ahLst/>
                <a:cxnLst/>
                <a:rect l="l" t="t" r="r" b="b"/>
                <a:pathLst>
                  <a:path w="34636" h="28575" extrusionOk="0">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98" name="Google Shape;6949;p111">
                <a:extLst>
                  <a:ext uri="{FF2B5EF4-FFF2-40B4-BE49-F238E27FC236}">
                    <a16:creationId xmlns:a16="http://schemas.microsoft.com/office/drawing/2014/main" id="{E5B23BE2-67AC-43F1-97A7-18FFEF5221CA}"/>
                  </a:ext>
                </a:extLst>
              </p:cNvPr>
              <p:cNvSpPr/>
              <p:nvPr/>
            </p:nvSpPr>
            <p:spPr>
              <a:xfrm>
                <a:off x="2398411" y="2396185"/>
                <a:ext cx="22993" cy="19578"/>
              </a:xfrm>
              <a:custGeom>
                <a:avLst/>
                <a:gdLst/>
                <a:ahLst/>
                <a:cxnLst/>
                <a:rect l="l" t="t" r="r" b="b"/>
                <a:pathLst>
                  <a:path w="11256" h="9525" extrusionOk="0">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99" name="Google Shape;6950;p111">
                <a:extLst>
                  <a:ext uri="{FF2B5EF4-FFF2-40B4-BE49-F238E27FC236}">
                    <a16:creationId xmlns:a16="http://schemas.microsoft.com/office/drawing/2014/main" id="{8469AEE0-2CA2-43AC-A532-536F91D36ED9}"/>
                  </a:ext>
                </a:extLst>
              </p:cNvPr>
              <p:cNvSpPr/>
              <p:nvPr/>
            </p:nvSpPr>
            <p:spPr>
              <a:xfrm>
                <a:off x="2412561" y="2462037"/>
                <a:ext cx="15919" cy="12458"/>
              </a:xfrm>
              <a:custGeom>
                <a:avLst/>
                <a:gdLst/>
                <a:ahLst/>
                <a:cxnLst/>
                <a:rect l="l" t="t" r="r" b="b"/>
                <a:pathLst>
                  <a:path w="7793" h="6061" extrusionOk="0">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00" name="Google Shape;6951;p111">
                <a:extLst>
                  <a:ext uri="{FF2B5EF4-FFF2-40B4-BE49-F238E27FC236}">
                    <a16:creationId xmlns:a16="http://schemas.microsoft.com/office/drawing/2014/main" id="{883D70FD-E7FE-48DA-8698-E33B52A649AF}"/>
                  </a:ext>
                </a:extLst>
              </p:cNvPr>
              <p:cNvSpPr/>
              <p:nvPr/>
            </p:nvSpPr>
            <p:spPr>
              <a:xfrm>
                <a:off x="2403718" y="2349912"/>
                <a:ext cx="88442" cy="46273"/>
              </a:xfrm>
              <a:custGeom>
                <a:avLst/>
                <a:gdLst/>
                <a:ahLst/>
                <a:cxnLst/>
                <a:rect l="l" t="t" r="r" b="b"/>
                <a:pathLst>
                  <a:path w="43295" h="22513" extrusionOk="0">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01" name="Google Shape;6952;p111">
                <a:extLst>
                  <a:ext uri="{FF2B5EF4-FFF2-40B4-BE49-F238E27FC236}">
                    <a16:creationId xmlns:a16="http://schemas.microsoft.com/office/drawing/2014/main" id="{0077D075-4100-463F-9D99-403506B930BA}"/>
                  </a:ext>
                </a:extLst>
              </p:cNvPr>
              <p:cNvSpPr/>
              <p:nvPr/>
            </p:nvSpPr>
            <p:spPr>
              <a:xfrm>
                <a:off x="2444463" y="2390845"/>
                <a:ext cx="17625" cy="7118"/>
              </a:xfrm>
              <a:custGeom>
                <a:avLst/>
                <a:gdLst/>
                <a:ahLst/>
                <a:cxnLst/>
                <a:rect l="l" t="t" r="r" b="b"/>
                <a:pathLst>
                  <a:path w="8628" h="3463" extrusionOk="0">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02" name="Google Shape;6953;p111">
                <a:extLst>
                  <a:ext uri="{FF2B5EF4-FFF2-40B4-BE49-F238E27FC236}">
                    <a16:creationId xmlns:a16="http://schemas.microsoft.com/office/drawing/2014/main" id="{14195D6A-4B38-4251-9128-310C9353442F}"/>
                  </a:ext>
                </a:extLst>
              </p:cNvPr>
              <p:cNvSpPr/>
              <p:nvPr/>
            </p:nvSpPr>
            <p:spPr>
              <a:xfrm>
                <a:off x="2527536" y="2417542"/>
                <a:ext cx="228181" cy="71190"/>
              </a:xfrm>
              <a:custGeom>
                <a:avLst/>
                <a:gdLst/>
                <a:ahLst/>
                <a:cxnLst/>
                <a:rect l="l" t="t" r="r" b="b"/>
                <a:pathLst>
                  <a:path w="111702" h="34636" extrusionOk="0">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03" name="Google Shape;6954;p111">
                <a:extLst>
                  <a:ext uri="{FF2B5EF4-FFF2-40B4-BE49-F238E27FC236}">
                    <a16:creationId xmlns:a16="http://schemas.microsoft.com/office/drawing/2014/main" id="{DA770BA5-1DCE-4C4B-B105-BF6F250BB0BE}"/>
                  </a:ext>
                </a:extLst>
              </p:cNvPr>
              <p:cNvSpPr/>
              <p:nvPr/>
            </p:nvSpPr>
            <p:spPr>
              <a:xfrm>
                <a:off x="2528950" y="2456697"/>
                <a:ext cx="39270" cy="32035"/>
              </a:xfrm>
              <a:custGeom>
                <a:avLst/>
                <a:gdLst/>
                <a:ahLst/>
                <a:cxnLst/>
                <a:rect l="l" t="t" r="r" b="b"/>
                <a:pathLst>
                  <a:path w="19224" h="15586" extrusionOk="0">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04" name="Google Shape;6955;p111">
                <a:extLst>
                  <a:ext uri="{FF2B5EF4-FFF2-40B4-BE49-F238E27FC236}">
                    <a16:creationId xmlns:a16="http://schemas.microsoft.com/office/drawing/2014/main" id="{17EF5C30-BEEF-4C03-BFF3-7196DE8C7B42}"/>
                  </a:ext>
                </a:extLst>
              </p:cNvPr>
              <p:cNvSpPr/>
              <p:nvPr/>
            </p:nvSpPr>
            <p:spPr>
              <a:xfrm>
                <a:off x="2531074" y="2397965"/>
                <a:ext cx="37146" cy="10678"/>
              </a:xfrm>
              <a:custGeom>
                <a:avLst/>
                <a:gdLst/>
                <a:ahLst/>
                <a:cxnLst/>
                <a:rect l="l" t="t" r="r" b="b"/>
                <a:pathLst>
                  <a:path w="18184" h="5195" extrusionOk="0">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05" name="Google Shape;6956;p111">
                <a:extLst>
                  <a:ext uri="{FF2B5EF4-FFF2-40B4-BE49-F238E27FC236}">
                    <a16:creationId xmlns:a16="http://schemas.microsoft.com/office/drawing/2014/main" id="{A47B47FB-A05F-441E-8C1B-0EF4957BC87A}"/>
                  </a:ext>
                </a:extLst>
              </p:cNvPr>
              <p:cNvSpPr/>
              <p:nvPr/>
            </p:nvSpPr>
            <p:spPr>
              <a:xfrm>
                <a:off x="2504541" y="2360589"/>
                <a:ext cx="42451" cy="34950"/>
              </a:xfrm>
              <a:custGeom>
                <a:avLst/>
                <a:gdLst/>
                <a:ahLst/>
                <a:cxnLst/>
                <a:rect l="l" t="t" r="r" b="b"/>
                <a:pathLst>
                  <a:path w="20781" h="17004" extrusionOk="0">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06" name="Google Shape;6957;p111">
                <a:extLst>
                  <a:ext uri="{FF2B5EF4-FFF2-40B4-BE49-F238E27FC236}">
                    <a16:creationId xmlns:a16="http://schemas.microsoft.com/office/drawing/2014/main" id="{D9C41E1A-4840-4DB5-A3DA-8E3921E80B80}"/>
                  </a:ext>
                </a:extLst>
              </p:cNvPr>
              <p:cNvSpPr/>
              <p:nvPr/>
            </p:nvSpPr>
            <p:spPr>
              <a:xfrm>
                <a:off x="2486853" y="2329543"/>
                <a:ext cx="17688" cy="9689"/>
              </a:xfrm>
              <a:custGeom>
                <a:avLst/>
                <a:gdLst/>
                <a:ahLst/>
                <a:cxnLst/>
                <a:rect l="l" t="t" r="r" b="b"/>
                <a:pathLst>
                  <a:path w="8659" h="4714" extrusionOk="0">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07" name="Google Shape;6958;p111">
                <a:extLst>
                  <a:ext uri="{FF2B5EF4-FFF2-40B4-BE49-F238E27FC236}">
                    <a16:creationId xmlns:a16="http://schemas.microsoft.com/office/drawing/2014/main" id="{B628376E-3180-4A49-96CA-4448626C4311}"/>
                  </a:ext>
                </a:extLst>
              </p:cNvPr>
              <p:cNvSpPr/>
              <p:nvPr/>
            </p:nvSpPr>
            <p:spPr>
              <a:xfrm>
                <a:off x="2531074" y="2285839"/>
                <a:ext cx="151138" cy="99666"/>
              </a:xfrm>
              <a:custGeom>
                <a:avLst/>
                <a:gdLst/>
                <a:ahLst/>
                <a:cxnLst/>
                <a:rect l="l" t="t" r="r" b="b"/>
                <a:pathLst>
                  <a:path w="73987" h="48490" extrusionOk="0">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08" name="Google Shape;6959;p111">
                <a:extLst>
                  <a:ext uri="{FF2B5EF4-FFF2-40B4-BE49-F238E27FC236}">
                    <a16:creationId xmlns:a16="http://schemas.microsoft.com/office/drawing/2014/main" id="{28AF52C3-12A9-4946-9D1C-09A0B648E104}"/>
                  </a:ext>
                </a:extLst>
              </p:cNvPr>
              <p:cNvSpPr/>
              <p:nvPr/>
            </p:nvSpPr>
            <p:spPr>
              <a:xfrm>
                <a:off x="2653125" y="2702305"/>
                <a:ext cx="97287" cy="60513"/>
              </a:xfrm>
              <a:custGeom>
                <a:avLst/>
                <a:gdLst/>
                <a:ahLst/>
                <a:cxnLst/>
                <a:rect l="l" t="t" r="r" b="b"/>
                <a:pathLst>
                  <a:path w="47625" h="29441" extrusionOk="0">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09" name="Google Shape;6960;p111">
                <a:extLst>
                  <a:ext uri="{FF2B5EF4-FFF2-40B4-BE49-F238E27FC236}">
                    <a16:creationId xmlns:a16="http://schemas.microsoft.com/office/drawing/2014/main" id="{6EBBE015-8428-45F7-93B3-9D1CA1DF585C}"/>
                  </a:ext>
                </a:extLst>
              </p:cNvPr>
              <p:cNvSpPr/>
              <p:nvPr/>
            </p:nvSpPr>
            <p:spPr>
              <a:xfrm>
                <a:off x="2789327" y="2647990"/>
                <a:ext cx="30070" cy="24058"/>
              </a:xfrm>
              <a:custGeom>
                <a:avLst/>
                <a:gdLst/>
                <a:ahLst/>
                <a:cxnLst/>
                <a:rect l="l" t="t" r="r" b="b"/>
                <a:pathLst>
                  <a:path w="14720" h="11705" extrusionOk="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10" name="Google Shape;6961;p111">
                <a:extLst>
                  <a:ext uri="{FF2B5EF4-FFF2-40B4-BE49-F238E27FC236}">
                    <a16:creationId xmlns:a16="http://schemas.microsoft.com/office/drawing/2014/main" id="{4CE178CC-440A-49A0-A5E0-06D8A5A7939C}"/>
                  </a:ext>
                </a:extLst>
              </p:cNvPr>
              <p:cNvSpPr/>
              <p:nvPr/>
            </p:nvSpPr>
            <p:spPr>
              <a:xfrm>
                <a:off x="2702652" y="2766378"/>
                <a:ext cx="22993" cy="17798"/>
              </a:xfrm>
              <a:custGeom>
                <a:avLst/>
                <a:gdLst/>
                <a:ahLst/>
                <a:cxnLst/>
                <a:rect l="l" t="t" r="r" b="b"/>
                <a:pathLst>
                  <a:path w="11256" h="8659" extrusionOk="0">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11" name="Google Shape;6962;p111">
                <a:extLst>
                  <a:ext uri="{FF2B5EF4-FFF2-40B4-BE49-F238E27FC236}">
                    <a16:creationId xmlns:a16="http://schemas.microsoft.com/office/drawing/2014/main" id="{BD6E8D0C-826C-4085-9A5B-87C41370B2B9}"/>
                  </a:ext>
                </a:extLst>
              </p:cNvPr>
              <p:cNvSpPr/>
              <p:nvPr/>
            </p:nvSpPr>
            <p:spPr>
              <a:xfrm>
                <a:off x="2741567" y="2508310"/>
                <a:ext cx="63677" cy="28475"/>
              </a:xfrm>
              <a:custGeom>
                <a:avLst/>
                <a:gdLst/>
                <a:ahLst/>
                <a:cxnLst/>
                <a:rect l="l" t="t" r="r" b="b"/>
                <a:pathLst>
                  <a:path w="31172" h="13854" extrusionOk="0">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12" name="Google Shape;6963;p111">
                <a:extLst>
                  <a:ext uri="{FF2B5EF4-FFF2-40B4-BE49-F238E27FC236}">
                    <a16:creationId xmlns:a16="http://schemas.microsoft.com/office/drawing/2014/main" id="{CCFF5B82-716A-4E61-86F4-2715E998E024}"/>
                  </a:ext>
                </a:extLst>
              </p:cNvPr>
              <p:cNvSpPr/>
              <p:nvPr/>
            </p:nvSpPr>
            <p:spPr>
              <a:xfrm>
                <a:off x="2745105" y="2780533"/>
                <a:ext cx="15919" cy="14322"/>
              </a:xfrm>
              <a:custGeom>
                <a:avLst/>
                <a:gdLst/>
                <a:ahLst/>
                <a:cxnLst/>
                <a:rect l="l" t="t" r="r" b="b"/>
                <a:pathLst>
                  <a:path w="7793" h="6968" extrusionOk="0">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13" name="Google Shape;6964;p111">
                <a:extLst>
                  <a:ext uri="{FF2B5EF4-FFF2-40B4-BE49-F238E27FC236}">
                    <a16:creationId xmlns:a16="http://schemas.microsoft.com/office/drawing/2014/main" id="{B6B31D66-371E-482C-9CEA-E780F007C60A}"/>
                  </a:ext>
                </a:extLst>
              </p:cNvPr>
              <p:cNvSpPr/>
              <p:nvPr/>
            </p:nvSpPr>
            <p:spPr>
              <a:xfrm>
                <a:off x="2824703" y="2648913"/>
                <a:ext cx="14150" cy="9344"/>
              </a:xfrm>
              <a:custGeom>
                <a:avLst/>
                <a:gdLst/>
                <a:ahLst/>
                <a:cxnLst/>
                <a:rect l="l" t="t" r="r" b="b"/>
                <a:pathLst>
                  <a:path w="6927" h="4546" extrusionOk="0">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14" name="Google Shape;6965;p111">
                <a:extLst>
                  <a:ext uri="{FF2B5EF4-FFF2-40B4-BE49-F238E27FC236}">
                    <a16:creationId xmlns:a16="http://schemas.microsoft.com/office/drawing/2014/main" id="{5709590D-0CE8-4F89-8C03-FB8A4390034B}"/>
                  </a:ext>
                </a:extLst>
              </p:cNvPr>
              <p:cNvSpPr/>
              <p:nvPr/>
            </p:nvSpPr>
            <p:spPr>
              <a:xfrm>
                <a:off x="2761347" y="2622215"/>
                <a:ext cx="12058" cy="10678"/>
              </a:xfrm>
              <a:custGeom>
                <a:avLst/>
                <a:gdLst/>
                <a:ahLst/>
                <a:cxnLst/>
                <a:rect l="l" t="t" r="r" b="b"/>
                <a:pathLst>
                  <a:path w="5903" h="5195" extrusionOk="0">
                    <a:moveTo>
                      <a:pt x="708" y="5196"/>
                    </a:moveTo>
                    <a:cubicBezTo>
                      <a:pt x="-1890" y="5196"/>
                      <a:pt x="3306" y="0"/>
                      <a:pt x="5904" y="0"/>
                    </a:cubicBezTo>
                    <a:cubicBezTo>
                      <a:pt x="5038" y="2598"/>
                      <a:pt x="3306" y="5196"/>
                      <a:pt x="708" y="5196"/>
                    </a:cubicBezTo>
                    <a:lnTo>
                      <a:pt x="708" y="519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15" name="Google Shape;6966;p111">
                <a:extLst>
                  <a:ext uri="{FF2B5EF4-FFF2-40B4-BE49-F238E27FC236}">
                    <a16:creationId xmlns:a16="http://schemas.microsoft.com/office/drawing/2014/main" id="{77489286-F175-4558-9D6C-929F6099E6BF}"/>
                  </a:ext>
                </a:extLst>
              </p:cNvPr>
              <p:cNvSpPr/>
              <p:nvPr/>
            </p:nvSpPr>
            <p:spPr>
              <a:xfrm>
                <a:off x="2610673" y="2510090"/>
                <a:ext cx="387378" cy="281203"/>
              </a:xfrm>
              <a:custGeom>
                <a:avLst/>
                <a:gdLst/>
                <a:ahLst/>
                <a:cxnLst/>
                <a:rect l="l" t="t" r="r" b="b"/>
                <a:pathLst>
                  <a:path w="189634" h="136813" extrusionOk="0">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16" name="Google Shape;6967;p111">
                <a:extLst>
                  <a:ext uri="{FF2B5EF4-FFF2-40B4-BE49-F238E27FC236}">
                    <a16:creationId xmlns:a16="http://schemas.microsoft.com/office/drawing/2014/main" id="{6EE45342-8EE9-428B-8B1C-7170939F66A0}"/>
                  </a:ext>
                </a:extLst>
              </p:cNvPr>
              <p:cNvSpPr/>
              <p:nvPr/>
            </p:nvSpPr>
            <p:spPr>
              <a:xfrm>
                <a:off x="2775177" y="2754660"/>
                <a:ext cx="10612" cy="5488"/>
              </a:xfrm>
              <a:custGeom>
                <a:avLst/>
                <a:gdLst/>
                <a:ahLst/>
                <a:cxnLst/>
                <a:rect l="l" t="t" r="r" b="b"/>
                <a:pathLst>
                  <a:path w="5195" h="2670" extrusionOk="0">
                    <a:moveTo>
                      <a:pt x="5196" y="1372"/>
                    </a:moveTo>
                    <a:cubicBezTo>
                      <a:pt x="2598" y="3104"/>
                      <a:pt x="2598" y="3104"/>
                      <a:pt x="0" y="1372"/>
                    </a:cubicBezTo>
                    <a:cubicBezTo>
                      <a:pt x="1732" y="-1226"/>
                      <a:pt x="2598" y="506"/>
                      <a:pt x="5196" y="1372"/>
                    </a:cubicBezTo>
                    <a:lnTo>
                      <a:pt x="5196" y="137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17" name="Google Shape;6968;p111">
                <a:extLst>
                  <a:ext uri="{FF2B5EF4-FFF2-40B4-BE49-F238E27FC236}">
                    <a16:creationId xmlns:a16="http://schemas.microsoft.com/office/drawing/2014/main" id="{C58143A0-336A-4B45-A1DD-7711479A2D18}"/>
                  </a:ext>
                </a:extLst>
              </p:cNvPr>
              <p:cNvSpPr/>
              <p:nvPr/>
            </p:nvSpPr>
            <p:spPr>
              <a:xfrm>
                <a:off x="2695578" y="2699557"/>
                <a:ext cx="8843" cy="8088"/>
              </a:xfrm>
              <a:custGeom>
                <a:avLst/>
                <a:gdLst/>
                <a:ahLst/>
                <a:cxnLst/>
                <a:rect l="l" t="t" r="r" b="b"/>
                <a:pathLst>
                  <a:path w="4329" h="3935" extrusionOk="0">
                    <a:moveTo>
                      <a:pt x="0" y="472"/>
                    </a:moveTo>
                    <a:cubicBezTo>
                      <a:pt x="2598" y="-1260"/>
                      <a:pt x="2598" y="2204"/>
                      <a:pt x="4330" y="3936"/>
                    </a:cubicBezTo>
                    <a:cubicBezTo>
                      <a:pt x="1732" y="3936"/>
                      <a:pt x="0" y="2204"/>
                      <a:pt x="0" y="472"/>
                    </a:cubicBezTo>
                    <a:lnTo>
                      <a:pt x="0" y="47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18" name="Google Shape;6969;p111">
                <a:extLst>
                  <a:ext uri="{FF2B5EF4-FFF2-40B4-BE49-F238E27FC236}">
                    <a16:creationId xmlns:a16="http://schemas.microsoft.com/office/drawing/2014/main" id="{BBDF52B6-F756-43F2-8624-9033EA6DFA46}"/>
                  </a:ext>
                </a:extLst>
              </p:cNvPr>
              <p:cNvSpPr/>
              <p:nvPr/>
            </p:nvSpPr>
            <p:spPr>
              <a:xfrm>
                <a:off x="2592984" y="2228886"/>
                <a:ext cx="412140" cy="215351"/>
              </a:xfrm>
              <a:custGeom>
                <a:avLst/>
                <a:gdLst/>
                <a:ahLst/>
                <a:cxnLst/>
                <a:rect l="l" t="t" r="r" b="b"/>
                <a:pathLst>
                  <a:path w="201756" h="104774" extrusionOk="0">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19" name="Google Shape;6970;p111">
                <a:extLst>
                  <a:ext uri="{FF2B5EF4-FFF2-40B4-BE49-F238E27FC236}">
                    <a16:creationId xmlns:a16="http://schemas.microsoft.com/office/drawing/2014/main" id="{395157BE-44FE-45CC-8820-879FFB3A6BE0}"/>
                  </a:ext>
                </a:extLst>
              </p:cNvPr>
              <p:cNvSpPr/>
              <p:nvPr/>
            </p:nvSpPr>
            <p:spPr>
              <a:xfrm>
                <a:off x="3035196" y="2988851"/>
                <a:ext cx="88442" cy="83648"/>
              </a:xfrm>
              <a:custGeom>
                <a:avLst/>
                <a:gdLst/>
                <a:ahLst/>
                <a:cxnLst/>
                <a:rect l="l" t="t" r="r" b="b"/>
                <a:pathLst>
                  <a:path w="43295" h="40697" extrusionOk="0">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20" name="Google Shape;6971;p111">
                <a:extLst>
                  <a:ext uri="{FF2B5EF4-FFF2-40B4-BE49-F238E27FC236}">
                    <a16:creationId xmlns:a16="http://schemas.microsoft.com/office/drawing/2014/main" id="{601C48DD-AA7C-4636-91AA-BF1ABA246EE9}"/>
                  </a:ext>
                </a:extLst>
              </p:cNvPr>
              <p:cNvSpPr/>
              <p:nvPr/>
            </p:nvSpPr>
            <p:spPr>
              <a:xfrm>
                <a:off x="1579434" y="2825111"/>
                <a:ext cx="21224" cy="8898"/>
              </a:xfrm>
              <a:custGeom>
                <a:avLst/>
                <a:gdLst/>
                <a:ahLst/>
                <a:cxnLst/>
                <a:rect l="l" t="t" r="r" b="b"/>
                <a:pathLst>
                  <a:path w="10390" h="4329" extrusionOk="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121" name="Google Shape;6972;p111">
                <a:extLst>
                  <a:ext uri="{FF2B5EF4-FFF2-40B4-BE49-F238E27FC236}">
                    <a16:creationId xmlns:a16="http://schemas.microsoft.com/office/drawing/2014/main" id="{004D3D7A-F36F-44E2-B89D-537CF3DD9330}"/>
                  </a:ext>
                </a:extLst>
              </p:cNvPr>
              <p:cNvGrpSpPr/>
              <p:nvPr/>
            </p:nvGrpSpPr>
            <p:grpSpPr>
              <a:xfrm>
                <a:off x="1579434" y="2205749"/>
                <a:ext cx="2089011" cy="1455856"/>
                <a:chOff x="1579434" y="2205749"/>
                <a:chExt cx="2089011" cy="1455856"/>
              </a:xfrm>
              <a:grpFill/>
            </p:grpSpPr>
            <p:sp>
              <p:nvSpPr>
                <p:cNvPr id="122" name="Google Shape;6973;p111">
                  <a:extLst>
                    <a:ext uri="{FF2B5EF4-FFF2-40B4-BE49-F238E27FC236}">
                      <a16:creationId xmlns:a16="http://schemas.microsoft.com/office/drawing/2014/main" id="{D25DC13C-3815-456F-90D5-9C5617ECE2B4}"/>
                    </a:ext>
                  </a:extLst>
                </p:cNvPr>
                <p:cNvSpPr/>
                <p:nvPr/>
              </p:nvSpPr>
              <p:spPr>
                <a:xfrm>
                  <a:off x="3005127" y="3618892"/>
                  <a:ext cx="8843" cy="9689"/>
                </a:xfrm>
                <a:custGeom>
                  <a:avLst/>
                  <a:gdLst/>
                  <a:ahLst/>
                  <a:cxnLst/>
                  <a:rect l="l" t="t" r="r" b="b"/>
                  <a:pathLst>
                    <a:path w="4329" h="4714" extrusionOk="0">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23" name="Google Shape;6974;p111">
                  <a:extLst>
                    <a:ext uri="{FF2B5EF4-FFF2-40B4-BE49-F238E27FC236}">
                      <a16:creationId xmlns:a16="http://schemas.microsoft.com/office/drawing/2014/main" id="{B98586CC-CAB8-499D-914A-38B96DDF56A4}"/>
                    </a:ext>
                  </a:extLst>
                </p:cNvPr>
                <p:cNvSpPr/>
                <p:nvPr/>
              </p:nvSpPr>
              <p:spPr>
                <a:xfrm>
                  <a:off x="3509248" y="2686288"/>
                  <a:ext cx="139737" cy="62290"/>
                </a:xfrm>
                <a:custGeom>
                  <a:avLst/>
                  <a:gdLst/>
                  <a:ahLst/>
                  <a:cxnLst/>
                  <a:rect l="l" t="t" r="r" b="b"/>
                  <a:pathLst>
                    <a:path w="68406" h="30306" extrusionOk="0">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24" name="Google Shape;6975;p111">
                  <a:extLst>
                    <a:ext uri="{FF2B5EF4-FFF2-40B4-BE49-F238E27FC236}">
                      <a16:creationId xmlns:a16="http://schemas.microsoft.com/office/drawing/2014/main" id="{8F713F89-E253-48FD-9471-66F393FC0278}"/>
                    </a:ext>
                  </a:extLst>
                </p:cNvPr>
                <p:cNvSpPr/>
                <p:nvPr/>
              </p:nvSpPr>
              <p:spPr>
                <a:xfrm>
                  <a:off x="2690271" y="3440914"/>
                  <a:ext cx="141506" cy="49833"/>
                </a:xfrm>
                <a:custGeom>
                  <a:avLst/>
                  <a:gdLst/>
                  <a:ahLst/>
                  <a:cxnLst/>
                  <a:rect l="l" t="t" r="r" b="b"/>
                  <a:pathLst>
                    <a:path w="69272" h="24245" extrusionOk="0">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25" name="Google Shape;6976;p111">
                  <a:extLst>
                    <a:ext uri="{FF2B5EF4-FFF2-40B4-BE49-F238E27FC236}">
                      <a16:creationId xmlns:a16="http://schemas.microsoft.com/office/drawing/2014/main" id="{F1A5CC73-4D01-4579-8272-1809E4B9613E}"/>
                    </a:ext>
                  </a:extLst>
                </p:cNvPr>
                <p:cNvSpPr/>
                <p:nvPr/>
              </p:nvSpPr>
              <p:spPr>
                <a:xfrm>
                  <a:off x="2709728" y="3462272"/>
                  <a:ext cx="7861" cy="7909"/>
                </a:xfrm>
                <a:custGeom>
                  <a:avLst/>
                  <a:gdLst/>
                  <a:ahLst/>
                  <a:cxnLst/>
                  <a:rect l="l" t="t" r="r" b="b"/>
                  <a:pathLst>
                    <a:path w="3848" h="3848" extrusionOk="0">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26" name="Google Shape;6977;p111">
                  <a:extLst>
                    <a:ext uri="{FF2B5EF4-FFF2-40B4-BE49-F238E27FC236}">
                      <a16:creationId xmlns:a16="http://schemas.microsoft.com/office/drawing/2014/main" id="{16C9607A-C916-4104-BBC9-296BE05E1EC2}"/>
                    </a:ext>
                  </a:extLst>
                </p:cNvPr>
                <p:cNvSpPr/>
                <p:nvPr/>
              </p:nvSpPr>
              <p:spPr>
                <a:xfrm>
                  <a:off x="2780482" y="3508545"/>
                  <a:ext cx="22993" cy="10678"/>
                </a:xfrm>
                <a:custGeom>
                  <a:avLst/>
                  <a:gdLst/>
                  <a:ahLst/>
                  <a:cxnLst/>
                  <a:rect l="l" t="t" r="r" b="b"/>
                  <a:pathLst>
                    <a:path w="11256" h="5195" extrusionOk="0">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27" name="Google Shape;6978;p111">
                  <a:extLst>
                    <a:ext uri="{FF2B5EF4-FFF2-40B4-BE49-F238E27FC236}">
                      <a16:creationId xmlns:a16="http://schemas.microsoft.com/office/drawing/2014/main" id="{1AEDE7FD-8027-46A7-91FB-861E0E128FB8}"/>
                    </a:ext>
                  </a:extLst>
                </p:cNvPr>
                <p:cNvSpPr/>
                <p:nvPr/>
              </p:nvSpPr>
              <p:spPr>
                <a:xfrm>
                  <a:off x="2930835" y="3508545"/>
                  <a:ext cx="19457" cy="8898"/>
                </a:xfrm>
                <a:custGeom>
                  <a:avLst/>
                  <a:gdLst/>
                  <a:ahLst/>
                  <a:cxnLst/>
                  <a:rect l="l" t="t" r="r" b="b"/>
                  <a:pathLst>
                    <a:path w="9525" h="4329" extrusionOk="0">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28" name="Google Shape;6979;p111">
                  <a:extLst>
                    <a:ext uri="{FF2B5EF4-FFF2-40B4-BE49-F238E27FC236}">
                      <a16:creationId xmlns:a16="http://schemas.microsoft.com/office/drawing/2014/main" id="{F527C8E5-6573-490D-9A23-42225D5E29E0}"/>
                    </a:ext>
                  </a:extLst>
                </p:cNvPr>
                <p:cNvSpPr/>
                <p:nvPr/>
              </p:nvSpPr>
              <p:spPr>
                <a:xfrm>
                  <a:off x="2833549" y="3488967"/>
                  <a:ext cx="79596" cy="32035"/>
                </a:xfrm>
                <a:custGeom>
                  <a:avLst/>
                  <a:gdLst/>
                  <a:ahLst/>
                  <a:cxnLst/>
                  <a:rect l="l" t="t" r="r" b="b"/>
                  <a:pathLst>
                    <a:path w="38965" h="15586" extrusionOk="0">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29" name="Google Shape;6980;p111">
                  <a:extLst>
                    <a:ext uri="{FF2B5EF4-FFF2-40B4-BE49-F238E27FC236}">
                      <a16:creationId xmlns:a16="http://schemas.microsoft.com/office/drawing/2014/main" id="{59C10D85-5F09-4FA7-B7CA-8E24F19F3693}"/>
                    </a:ext>
                  </a:extLst>
                </p:cNvPr>
                <p:cNvSpPr/>
                <p:nvPr/>
              </p:nvSpPr>
              <p:spPr>
                <a:xfrm>
                  <a:off x="2776944" y="3416985"/>
                  <a:ext cx="7074" cy="9689"/>
                </a:xfrm>
                <a:custGeom>
                  <a:avLst/>
                  <a:gdLst/>
                  <a:ahLst/>
                  <a:cxnLst/>
                  <a:rect l="l" t="t" r="r" b="b"/>
                  <a:pathLst>
                    <a:path w="3463" h="4714" extrusionOk="0">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30" name="Google Shape;6981;p111">
                  <a:extLst>
                    <a:ext uri="{FF2B5EF4-FFF2-40B4-BE49-F238E27FC236}">
                      <a16:creationId xmlns:a16="http://schemas.microsoft.com/office/drawing/2014/main" id="{D15D7595-4250-4002-B0B7-DF63DA75F1E6}"/>
                    </a:ext>
                  </a:extLst>
                </p:cNvPr>
                <p:cNvSpPr/>
                <p:nvPr/>
              </p:nvSpPr>
              <p:spPr>
                <a:xfrm>
                  <a:off x="2769869" y="3391079"/>
                  <a:ext cx="12381" cy="3558"/>
                </a:xfrm>
                <a:custGeom>
                  <a:avLst/>
                  <a:gdLst/>
                  <a:ahLst/>
                  <a:cxnLst/>
                  <a:rect l="l" t="t" r="r" b="b"/>
                  <a:pathLst>
                    <a:path w="6061" h="1731" extrusionOk="0">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31" name="Google Shape;6982;p111">
                  <a:extLst>
                    <a:ext uri="{FF2B5EF4-FFF2-40B4-BE49-F238E27FC236}">
                      <a16:creationId xmlns:a16="http://schemas.microsoft.com/office/drawing/2014/main" id="{20B15F67-EB43-4DBC-94DD-A373DACAB95D}"/>
                    </a:ext>
                  </a:extLst>
                </p:cNvPr>
                <p:cNvSpPr/>
                <p:nvPr/>
              </p:nvSpPr>
              <p:spPr>
                <a:xfrm>
                  <a:off x="2790363" y="3396419"/>
                  <a:ext cx="2500" cy="3558"/>
                </a:xfrm>
                <a:custGeom>
                  <a:avLst/>
                  <a:gdLst/>
                  <a:ahLst/>
                  <a:cxnLst/>
                  <a:rect l="l" t="t" r="r" b="b"/>
                  <a:pathLst>
                    <a:path w="1224" h="1731" extrusionOk="0">
                      <a:moveTo>
                        <a:pt x="1225" y="1732"/>
                      </a:moveTo>
                      <a:cubicBezTo>
                        <a:pt x="359" y="1732"/>
                        <a:pt x="-507" y="866"/>
                        <a:pt x="359" y="0"/>
                      </a:cubicBezTo>
                      <a:lnTo>
                        <a:pt x="1225" y="1732"/>
                      </a:lnTo>
                      <a:lnTo>
                        <a:pt x="1225" y="173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32" name="Google Shape;6983;p111">
                  <a:extLst>
                    <a:ext uri="{FF2B5EF4-FFF2-40B4-BE49-F238E27FC236}">
                      <a16:creationId xmlns:a16="http://schemas.microsoft.com/office/drawing/2014/main" id="{71B31352-79FC-435F-999B-D4C821FBB514}"/>
                    </a:ext>
                  </a:extLst>
                </p:cNvPr>
                <p:cNvSpPr/>
                <p:nvPr/>
              </p:nvSpPr>
              <p:spPr>
                <a:xfrm>
                  <a:off x="2838854" y="3467610"/>
                  <a:ext cx="8843" cy="7118"/>
                </a:xfrm>
                <a:custGeom>
                  <a:avLst/>
                  <a:gdLst/>
                  <a:ahLst/>
                  <a:cxnLst/>
                  <a:rect l="l" t="t" r="r" b="b"/>
                  <a:pathLst>
                    <a:path w="4329" h="3463" extrusionOk="0">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33" name="Google Shape;6984;p111">
                  <a:extLst>
                    <a:ext uri="{FF2B5EF4-FFF2-40B4-BE49-F238E27FC236}">
                      <a16:creationId xmlns:a16="http://schemas.microsoft.com/office/drawing/2014/main" id="{11A5CB99-3406-47D4-96AA-EC703C6CB716}"/>
                    </a:ext>
                  </a:extLst>
                </p:cNvPr>
                <p:cNvSpPr/>
                <p:nvPr/>
              </p:nvSpPr>
              <p:spPr>
                <a:xfrm>
                  <a:off x="2026953" y="2904319"/>
                  <a:ext cx="22993" cy="31137"/>
                </a:xfrm>
                <a:custGeom>
                  <a:avLst/>
                  <a:gdLst/>
                  <a:ahLst/>
                  <a:cxnLst/>
                  <a:rect l="l" t="t" r="r" b="b"/>
                  <a:pathLst>
                    <a:path w="11256" h="15149" extrusionOk="0">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34" name="Google Shape;6985;p111">
                  <a:extLst>
                    <a:ext uri="{FF2B5EF4-FFF2-40B4-BE49-F238E27FC236}">
                      <a16:creationId xmlns:a16="http://schemas.microsoft.com/office/drawing/2014/main" id="{770312A2-A17D-4864-BC00-E08F58C990A0}"/>
                    </a:ext>
                  </a:extLst>
                </p:cNvPr>
                <p:cNvSpPr/>
                <p:nvPr/>
              </p:nvSpPr>
              <p:spPr>
                <a:xfrm>
                  <a:off x="1993345" y="2864266"/>
                  <a:ext cx="21886" cy="39155"/>
                </a:xfrm>
                <a:custGeom>
                  <a:avLst/>
                  <a:gdLst/>
                  <a:ahLst/>
                  <a:cxnLst/>
                  <a:rect l="l" t="t" r="r" b="b"/>
                  <a:pathLst>
                    <a:path w="10714" h="19050" extrusionOk="0">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35" name="Google Shape;6986;p111">
                  <a:extLst>
                    <a:ext uri="{FF2B5EF4-FFF2-40B4-BE49-F238E27FC236}">
                      <a16:creationId xmlns:a16="http://schemas.microsoft.com/office/drawing/2014/main" id="{1D399458-6941-4019-8D94-E7785CA0E4A8}"/>
                    </a:ext>
                  </a:extLst>
                </p:cNvPr>
                <p:cNvSpPr/>
                <p:nvPr/>
              </p:nvSpPr>
              <p:spPr>
                <a:xfrm>
                  <a:off x="2853006" y="2205749"/>
                  <a:ext cx="815439" cy="624701"/>
                </a:xfrm>
                <a:custGeom>
                  <a:avLst/>
                  <a:gdLst/>
                  <a:ahLst/>
                  <a:cxnLst/>
                  <a:rect l="l" t="t" r="r" b="b"/>
                  <a:pathLst>
                    <a:path w="399184" h="303934" extrusionOk="0">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chemeClr val="accent4">
                    <a:lumMod val="40000"/>
                    <a:lumOff val="60000"/>
                  </a:schemeClr>
                </a:solid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36" name="Google Shape;6987;p111">
                  <a:extLst>
                    <a:ext uri="{FF2B5EF4-FFF2-40B4-BE49-F238E27FC236}">
                      <a16:creationId xmlns:a16="http://schemas.microsoft.com/office/drawing/2014/main" id="{EC2B61FC-54E5-4C03-A93E-E26078FBCA7B}"/>
                    </a:ext>
                  </a:extLst>
                </p:cNvPr>
                <p:cNvSpPr/>
                <p:nvPr/>
              </p:nvSpPr>
              <p:spPr>
                <a:xfrm>
                  <a:off x="3093568" y="2595520"/>
                  <a:ext cx="38913" cy="24915"/>
                </a:xfrm>
                <a:custGeom>
                  <a:avLst/>
                  <a:gdLst/>
                  <a:ahLst/>
                  <a:cxnLst/>
                  <a:rect l="l" t="t" r="r" b="b"/>
                  <a:pathLst>
                    <a:path w="19049" h="12122" extrusionOk="0">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37" name="Google Shape;6988;p111">
                  <a:extLst>
                    <a:ext uri="{FF2B5EF4-FFF2-40B4-BE49-F238E27FC236}">
                      <a16:creationId xmlns:a16="http://schemas.microsoft.com/office/drawing/2014/main" id="{CE2D45FE-26B0-4377-BF35-6797161A6956}"/>
                    </a:ext>
                  </a:extLst>
                </p:cNvPr>
                <p:cNvSpPr/>
                <p:nvPr/>
              </p:nvSpPr>
              <p:spPr>
                <a:xfrm>
                  <a:off x="3578232" y="2462037"/>
                  <a:ext cx="22993" cy="12458"/>
                </a:xfrm>
                <a:custGeom>
                  <a:avLst/>
                  <a:gdLst/>
                  <a:ahLst/>
                  <a:cxnLst/>
                  <a:rect l="l" t="t" r="r" b="b"/>
                  <a:pathLst>
                    <a:path w="11256" h="6061" extrusionOk="0">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38" name="Google Shape;6989;p111">
                  <a:extLst>
                    <a:ext uri="{FF2B5EF4-FFF2-40B4-BE49-F238E27FC236}">
                      <a16:creationId xmlns:a16="http://schemas.microsoft.com/office/drawing/2014/main" id="{C8EFFE7B-5111-4AD7-A3D9-5DB798E45463}"/>
                    </a:ext>
                  </a:extLst>
                </p:cNvPr>
                <p:cNvSpPr/>
                <p:nvPr/>
              </p:nvSpPr>
              <p:spPr>
                <a:xfrm>
                  <a:off x="2727417" y="2962153"/>
                  <a:ext cx="15919" cy="8898"/>
                </a:xfrm>
                <a:custGeom>
                  <a:avLst/>
                  <a:gdLst/>
                  <a:ahLst/>
                  <a:cxnLst/>
                  <a:rect l="l" t="t" r="r" b="b"/>
                  <a:pathLst>
                    <a:path w="7793" h="4329" extrusionOk="0">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39" name="Google Shape;6990;p111">
                  <a:extLst>
                    <a:ext uri="{FF2B5EF4-FFF2-40B4-BE49-F238E27FC236}">
                      <a16:creationId xmlns:a16="http://schemas.microsoft.com/office/drawing/2014/main" id="{B1EF90C5-A08A-4869-9004-6001B5D4366C}"/>
                    </a:ext>
                  </a:extLst>
                </p:cNvPr>
                <p:cNvSpPr/>
                <p:nvPr/>
              </p:nvSpPr>
              <p:spPr>
                <a:xfrm>
                  <a:off x="2101244" y="3008428"/>
                  <a:ext cx="63677" cy="40933"/>
                </a:xfrm>
                <a:custGeom>
                  <a:avLst/>
                  <a:gdLst/>
                  <a:ahLst/>
                  <a:cxnLst/>
                  <a:rect l="l" t="t" r="r" b="b"/>
                  <a:pathLst>
                    <a:path w="31172" h="19915" extrusionOk="0">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40" name="Google Shape;6991;p111">
                  <a:extLst>
                    <a:ext uri="{FF2B5EF4-FFF2-40B4-BE49-F238E27FC236}">
                      <a16:creationId xmlns:a16="http://schemas.microsoft.com/office/drawing/2014/main" id="{5934B599-8285-4F1E-A12D-A1C2835852C4}"/>
                    </a:ext>
                  </a:extLst>
                </p:cNvPr>
                <p:cNvSpPr/>
                <p:nvPr/>
              </p:nvSpPr>
              <p:spPr>
                <a:xfrm>
                  <a:off x="2039334" y="2947916"/>
                  <a:ext cx="17615" cy="33815"/>
                </a:xfrm>
                <a:custGeom>
                  <a:avLst/>
                  <a:gdLst/>
                  <a:ahLst/>
                  <a:cxnLst/>
                  <a:rect l="l" t="t" r="r" b="b"/>
                  <a:pathLst>
                    <a:path w="8623" h="16452" extrusionOk="0">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41" name="Google Shape;6992;p111">
                  <a:extLst>
                    <a:ext uri="{FF2B5EF4-FFF2-40B4-BE49-F238E27FC236}">
                      <a16:creationId xmlns:a16="http://schemas.microsoft.com/office/drawing/2014/main" id="{945B244B-1664-41CB-814E-1635376D90CC}"/>
                    </a:ext>
                  </a:extLst>
                </p:cNvPr>
                <p:cNvSpPr/>
                <p:nvPr/>
              </p:nvSpPr>
              <p:spPr>
                <a:xfrm>
                  <a:off x="1749243" y="2874945"/>
                  <a:ext cx="28300" cy="19578"/>
                </a:xfrm>
                <a:custGeom>
                  <a:avLst/>
                  <a:gdLst/>
                  <a:ahLst/>
                  <a:cxnLst/>
                  <a:rect l="l" t="t" r="r" b="b"/>
                  <a:pathLst>
                    <a:path w="13854" h="9525" extrusionOk="0">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42" name="Google Shape;6993;p111">
                  <a:extLst>
                    <a:ext uri="{FF2B5EF4-FFF2-40B4-BE49-F238E27FC236}">
                      <a16:creationId xmlns:a16="http://schemas.microsoft.com/office/drawing/2014/main" id="{87FA2743-D5C8-4032-AE33-91D044AEB7D1}"/>
                    </a:ext>
                  </a:extLst>
                </p:cNvPr>
                <p:cNvSpPr/>
                <p:nvPr/>
              </p:nvSpPr>
              <p:spPr>
                <a:xfrm>
                  <a:off x="2966212" y="3020070"/>
                  <a:ext cx="33608" cy="15054"/>
                </a:xfrm>
                <a:custGeom>
                  <a:avLst/>
                  <a:gdLst/>
                  <a:ahLst/>
                  <a:cxnLst/>
                  <a:rect l="l" t="t" r="r" b="b"/>
                  <a:pathLst>
                    <a:path w="16452" h="7324" extrusionOk="0">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43" name="Google Shape;6994;p111">
                  <a:extLst>
                    <a:ext uri="{FF2B5EF4-FFF2-40B4-BE49-F238E27FC236}">
                      <a16:creationId xmlns:a16="http://schemas.microsoft.com/office/drawing/2014/main" id="{BB7D2B2A-B2FF-49C4-A0BE-F8E1AD62FBE4}"/>
                    </a:ext>
                  </a:extLst>
                </p:cNvPr>
                <p:cNvSpPr/>
                <p:nvPr/>
              </p:nvSpPr>
              <p:spPr>
                <a:xfrm>
                  <a:off x="2967981" y="3072501"/>
                  <a:ext cx="26531" cy="16018"/>
                </a:xfrm>
                <a:custGeom>
                  <a:avLst/>
                  <a:gdLst/>
                  <a:ahLst/>
                  <a:cxnLst/>
                  <a:rect l="l" t="t" r="r" b="b"/>
                  <a:pathLst>
                    <a:path w="12988" h="7793" extrusionOk="0">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44" name="Google Shape;6995;p111">
                  <a:extLst>
                    <a:ext uri="{FF2B5EF4-FFF2-40B4-BE49-F238E27FC236}">
                      <a16:creationId xmlns:a16="http://schemas.microsoft.com/office/drawing/2014/main" id="{B5883D78-E7CA-4E5E-892C-B60B05595788}"/>
                    </a:ext>
                  </a:extLst>
                </p:cNvPr>
                <p:cNvSpPr/>
                <p:nvPr/>
              </p:nvSpPr>
              <p:spPr>
                <a:xfrm>
                  <a:off x="3006896" y="3072501"/>
                  <a:ext cx="17688" cy="21355"/>
                </a:xfrm>
                <a:custGeom>
                  <a:avLst/>
                  <a:gdLst/>
                  <a:ahLst/>
                  <a:cxnLst/>
                  <a:rect l="l" t="t" r="r" b="b"/>
                  <a:pathLst>
                    <a:path w="8659" h="10390" extrusionOk="0">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45" name="Google Shape;6996;p111">
                  <a:extLst>
                    <a:ext uri="{FF2B5EF4-FFF2-40B4-BE49-F238E27FC236}">
                      <a16:creationId xmlns:a16="http://schemas.microsoft.com/office/drawing/2014/main" id="{4544C60B-2391-49CE-B598-485A39662FA7}"/>
                    </a:ext>
                  </a:extLst>
                </p:cNvPr>
                <p:cNvSpPr/>
                <p:nvPr/>
              </p:nvSpPr>
              <p:spPr>
                <a:xfrm>
                  <a:off x="1735093" y="3497867"/>
                  <a:ext cx="12381" cy="10678"/>
                </a:xfrm>
                <a:custGeom>
                  <a:avLst/>
                  <a:gdLst/>
                  <a:ahLst/>
                  <a:cxnLst/>
                  <a:rect l="l" t="t" r="r" b="b"/>
                  <a:pathLst>
                    <a:path w="6061" h="5195" extrusionOk="0">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46" name="Google Shape;6997;p111">
                  <a:extLst>
                    <a:ext uri="{FF2B5EF4-FFF2-40B4-BE49-F238E27FC236}">
                      <a16:creationId xmlns:a16="http://schemas.microsoft.com/office/drawing/2014/main" id="{56073402-2710-42D7-B40E-AD2F59A0C7C3}"/>
                    </a:ext>
                  </a:extLst>
                </p:cNvPr>
                <p:cNvSpPr/>
                <p:nvPr/>
              </p:nvSpPr>
              <p:spPr>
                <a:xfrm>
                  <a:off x="1728016" y="3483629"/>
                  <a:ext cx="5305" cy="5338"/>
                </a:xfrm>
                <a:custGeom>
                  <a:avLst/>
                  <a:gdLst/>
                  <a:ahLst/>
                  <a:cxnLst/>
                  <a:rect l="l" t="t" r="r" b="b"/>
                  <a:pathLst>
                    <a:path w="2597" h="2597" extrusionOk="0">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47" name="Google Shape;6998;p111">
                  <a:extLst>
                    <a:ext uri="{FF2B5EF4-FFF2-40B4-BE49-F238E27FC236}">
                      <a16:creationId xmlns:a16="http://schemas.microsoft.com/office/drawing/2014/main" id="{A982B32B-0266-4F67-8B3E-55FC3EB37CF1}"/>
                    </a:ext>
                  </a:extLst>
                </p:cNvPr>
                <p:cNvSpPr/>
                <p:nvPr/>
              </p:nvSpPr>
              <p:spPr>
                <a:xfrm>
                  <a:off x="1717404" y="3478289"/>
                  <a:ext cx="7074" cy="3558"/>
                </a:xfrm>
                <a:custGeom>
                  <a:avLst/>
                  <a:gdLst/>
                  <a:ahLst/>
                  <a:cxnLst/>
                  <a:rect l="l" t="t" r="r" b="b"/>
                  <a:pathLst>
                    <a:path w="3463" h="1731" extrusionOk="0">
                      <a:moveTo>
                        <a:pt x="3464" y="0"/>
                      </a:moveTo>
                      <a:cubicBezTo>
                        <a:pt x="2598" y="866"/>
                        <a:pt x="1732" y="1732"/>
                        <a:pt x="866" y="1732"/>
                      </a:cubicBezTo>
                      <a:cubicBezTo>
                        <a:pt x="0" y="1732"/>
                        <a:pt x="0" y="866"/>
                        <a:pt x="0" y="0"/>
                      </a:cubicBezTo>
                      <a:lnTo>
                        <a:pt x="3464" y="0"/>
                      </a:lnTo>
                      <a:lnTo>
                        <a:pt x="3464"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48" name="Google Shape;6999;p111">
                  <a:extLst>
                    <a:ext uri="{FF2B5EF4-FFF2-40B4-BE49-F238E27FC236}">
                      <a16:creationId xmlns:a16="http://schemas.microsoft.com/office/drawing/2014/main" id="{9E22F6D2-50B7-4CF5-88C4-981D8E6B09F5}"/>
                    </a:ext>
                  </a:extLst>
                </p:cNvPr>
                <p:cNvSpPr/>
                <p:nvPr/>
              </p:nvSpPr>
              <p:spPr>
                <a:xfrm>
                  <a:off x="1705021" y="3471169"/>
                  <a:ext cx="5305" cy="5338"/>
                </a:xfrm>
                <a:custGeom>
                  <a:avLst/>
                  <a:gdLst/>
                  <a:ahLst/>
                  <a:cxnLst/>
                  <a:rect l="l" t="t" r="r" b="b"/>
                  <a:pathLst>
                    <a:path w="2597" h="2597" extrusionOk="0">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49" name="Google Shape;7000;p111">
                  <a:extLst>
                    <a:ext uri="{FF2B5EF4-FFF2-40B4-BE49-F238E27FC236}">
                      <a16:creationId xmlns:a16="http://schemas.microsoft.com/office/drawing/2014/main" id="{E7C9E21C-1804-4601-B386-DAA2D2FBCE24}"/>
                    </a:ext>
                  </a:extLst>
                </p:cNvPr>
                <p:cNvSpPr/>
                <p:nvPr/>
              </p:nvSpPr>
              <p:spPr>
                <a:xfrm>
                  <a:off x="1685566" y="3462272"/>
                  <a:ext cx="7074" cy="5338"/>
                </a:xfrm>
                <a:custGeom>
                  <a:avLst/>
                  <a:gdLst/>
                  <a:ahLst/>
                  <a:cxnLst/>
                  <a:rect l="l" t="t" r="r" b="b"/>
                  <a:pathLst>
                    <a:path w="3463" h="2597" extrusionOk="0">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150" name="Google Shape;7001;p111">
                  <a:extLst>
                    <a:ext uri="{FF2B5EF4-FFF2-40B4-BE49-F238E27FC236}">
                      <a16:creationId xmlns:a16="http://schemas.microsoft.com/office/drawing/2014/main" id="{6B6C8253-1F0C-455B-9E11-90860E3D1AAE}"/>
                    </a:ext>
                  </a:extLst>
                </p:cNvPr>
                <p:cNvSpPr/>
                <p:nvPr/>
              </p:nvSpPr>
              <p:spPr>
                <a:xfrm>
                  <a:off x="1579434" y="2552805"/>
                  <a:ext cx="1501751" cy="1108800"/>
                </a:xfrm>
                <a:custGeom>
                  <a:avLst/>
                  <a:gdLst/>
                  <a:ahLst/>
                  <a:cxnLst/>
                  <a:rect l="l" t="t" r="r" b="b"/>
                  <a:pathLst>
                    <a:path w="735156" h="539461" extrusionOk="0">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chemeClr val="tx2">
                    <a:lumMod val="50000"/>
                    <a:lumOff val="50000"/>
                  </a:schemeClr>
                </a:solid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grpSp>
        <p:grpSp>
          <p:nvGrpSpPr>
            <p:cNvPr id="11" name="Google Shape;7002;p111">
              <a:extLst>
                <a:ext uri="{FF2B5EF4-FFF2-40B4-BE49-F238E27FC236}">
                  <a16:creationId xmlns:a16="http://schemas.microsoft.com/office/drawing/2014/main" id="{F2923F30-E7A0-40A4-BC83-C3AFBA997F95}"/>
                </a:ext>
              </a:extLst>
            </p:cNvPr>
            <p:cNvGrpSpPr/>
            <p:nvPr/>
          </p:nvGrpSpPr>
          <p:grpSpPr>
            <a:xfrm>
              <a:off x="4212245" y="2192770"/>
              <a:ext cx="3535504" cy="2545270"/>
              <a:chOff x="4094737" y="2268042"/>
              <a:chExt cx="2294197" cy="1651631"/>
            </a:xfrm>
            <a:grpFill/>
          </p:grpSpPr>
          <p:sp>
            <p:nvSpPr>
              <p:cNvPr id="12" name="Google Shape;7003;p111">
                <a:extLst>
                  <a:ext uri="{FF2B5EF4-FFF2-40B4-BE49-F238E27FC236}">
                    <a16:creationId xmlns:a16="http://schemas.microsoft.com/office/drawing/2014/main" id="{84B359CA-A7A7-47DE-841F-061ACE96ED06}"/>
                  </a:ext>
                </a:extLst>
              </p:cNvPr>
              <p:cNvSpPr/>
              <p:nvPr/>
            </p:nvSpPr>
            <p:spPr>
              <a:xfrm>
                <a:off x="5739766" y="2930118"/>
                <a:ext cx="38915" cy="149500"/>
              </a:xfrm>
              <a:custGeom>
                <a:avLst/>
                <a:gdLst/>
                <a:ahLst/>
                <a:cxnLst/>
                <a:rect l="l" t="t" r="r" b="b"/>
                <a:pathLst>
                  <a:path w="19050" h="72736" extrusionOk="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13" name="Google Shape;7004;p111">
                <a:extLst>
                  <a:ext uri="{FF2B5EF4-FFF2-40B4-BE49-F238E27FC236}">
                    <a16:creationId xmlns:a16="http://schemas.microsoft.com/office/drawing/2014/main" id="{1A87C414-022B-40DB-9460-CBFD7FA06DDC}"/>
                  </a:ext>
                </a:extLst>
              </p:cNvPr>
              <p:cNvGrpSpPr/>
              <p:nvPr/>
            </p:nvGrpSpPr>
            <p:grpSpPr>
              <a:xfrm>
                <a:off x="4094737" y="2268042"/>
                <a:ext cx="2294197" cy="1651631"/>
                <a:chOff x="4094737" y="2268042"/>
                <a:chExt cx="2294197" cy="1651631"/>
              </a:xfrm>
              <a:grpFill/>
            </p:grpSpPr>
            <p:sp>
              <p:nvSpPr>
                <p:cNvPr id="14" name="Google Shape;7005;p111">
                  <a:extLst>
                    <a:ext uri="{FF2B5EF4-FFF2-40B4-BE49-F238E27FC236}">
                      <a16:creationId xmlns:a16="http://schemas.microsoft.com/office/drawing/2014/main" id="{095AB80A-6C21-4984-B00D-A042630A60EB}"/>
                    </a:ext>
                  </a:extLst>
                </p:cNvPr>
                <p:cNvSpPr/>
                <p:nvPr/>
              </p:nvSpPr>
              <p:spPr>
                <a:xfrm>
                  <a:off x="4266315" y="3254037"/>
                  <a:ext cx="28300" cy="12458"/>
                </a:xfrm>
                <a:custGeom>
                  <a:avLst/>
                  <a:gdLst/>
                  <a:ahLst/>
                  <a:cxnLst/>
                  <a:rect l="l" t="t" r="r" b="b"/>
                  <a:pathLst>
                    <a:path w="13854" h="6061" extrusionOk="0">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15" name="Google Shape;7006;p111">
                  <a:extLst>
                    <a:ext uri="{FF2B5EF4-FFF2-40B4-BE49-F238E27FC236}">
                      <a16:creationId xmlns:a16="http://schemas.microsoft.com/office/drawing/2014/main" id="{CE3C1EA7-B9A7-4111-AC43-BD8E0EB3E9C7}"/>
                    </a:ext>
                  </a:extLst>
                </p:cNvPr>
                <p:cNvGrpSpPr/>
                <p:nvPr/>
              </p:nvGrpSpPr>
              <p:grpSpPr>
                <a:xfrm>
                  <a:off x="4094737" y="2268042"/>
                  <a:ext cx="2294197" cy="1651631"/>
                  <a:chOff x="4094737" y="2268042"/>
                  <a:chExt cx="2294197" cy="1651631"/>
                </a:xfrm>
                <a:grpFill/>
              </p:grpSpPr>
              <p:sp>
                <p:nvSpPr>
                  <p:cNvPr id="16" name="Google Shape;7007;p111">
                    <a:extLst>
                      <a:ext uri="{FF2B5EF4-FFF2-40B4-BE49-F238E27FC236}">
                        <a16:creationId xmlns:a16="http://schemas.microsoft.com/office/drawing/2014/main" id="{C816AF6C-F21A-4A92-9A96-16971A3039CB}"/>
                      </a:ext>
                    </a:extLst>
                  </p:cNvPr>
                  <p:cNvSpPr/>
                  <p:nvPr/>
                </p:nvSpPr>
                <p:spPr>
                  <a:xfrm>
                    <a:off x="4547561" y="3588635"/>
                    <a:ext cx="14150" cy="5338"/>
                  </a:xfrm>
                  <a:custGeom>
                    <a:avLst/>
                    <a:gdLst/>
                    <a:ahLst/>
                    <a:cxnLst/>
                    <a:rect l="l" t="t" r="r" b="b"/>
                    <a:pathLst>
                      <a:path w="6927" h="2597" extrusionOk="0">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17" name="Google Shape;7008;p111">
                    <a:extLst>
                      <a:ext uri="{FF2B5EF4-FFF2-40B4-BE49-F238E27FC236}">
                        <a16:creationId xmlns:a16="http://schemas.microsoft.com/office/drawing/2014/main" id="{3F036A37-74C6-4D19-ABAF-50DAB30AB220}"/>
                      </a:ext>
                    </a:extLst>
                  </p:cNvPr>
                  <p:cNvGrpSpPr/>
                  <p:nvPr/>
                </p:nvGrpSpPr>
                <p:grpSpPr>
                  <a:xfrm>
                    <a:off x="4094737" y="2268042"/>
                    <a:ext cx="2294197" cy="1651631"/>
                    <a:chOff x="4094737" y="2268042"/>
                    <a:chExt cx="2294197" cy="1651631"/>
                  </a:xfrm>
                  <a:grpFill/>
                </p:grpSpPr>
                <p:sp>
                  <p:nvSpPr>
                    <p:cNvPr id="18" name="Google Shape;7009;p111">
                      <a:extLst>
                        <a:ext uri="{FF2B5EF4-FFF2-40B4-BE49-F238E27FC236}">
                          <a16:creationId xmlns:a16="http://schemas.microsoft.com/office/drawing/2014/main" id="{7A350835-782D-4D25-B45A-59D7085CD17B}"/>
                        </a:ext>
                      </a:extLst>
                    </p:cNvPr>
                    <p:cNvSpPr/>
                    <p:nvPr/>
                  </p:nvSpPr>
                  <p:spPr>
                    <a:xfrm>
                      <a:off x="4901331" y="3624230"/>
                      <a:ext cx="28300" cy="53393"/>
                    </a:xfrm>
                    <a:custGeom>
                      <a:avLst/>
                      <a:gdLst/>
                      <a:ahLst/>
                      <a:cxnLst/>
                      <a:rect l="l" t="t" r="r" b="b"/>
                      <a:pathLst>
                        <a:path w="13854" h="25977" extrusionOk="0">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19" name="Google Shape;7010;p111">
                      <a:extLst>
                        <a:ext uri="{FF2B5EF4-FFF2-40B4-BE49-F238E27FC236}">
                          <a16:creationId xmlns:a16="http://schemas.microsoft.com/office/drawing/2014/main" id="{18BC212D-20AA-4934-BD53-E09A4F4C3F2B}"/>
                        </a:ext>
                      </a:extLst>
                    </p:cNvPr>
                    <p:cNvGrpSpPr/>
                    <p:nvPr/>
                  </p:nvGrpSpPr>
                  <p:grpSpPr>
                    <a:xfrm>
                      <a:off x="4094737" y="2268042"/>
                      <a:ext cx="2294197" cy="1651631"/>
                      <a:chOff x="4094737" y="2268042"/>
                      <a:chExt cx="2294197" cy="1651631"/>
                    </a:xfrm>
                    <a:grpFill/>
                  </p:grpSpPr>
                  <p:sp>
                    <p:nvSpPr>
                      <p:cNvPr id="20" name="Google Shape;7011;p111">
                        <a:extLst>
                          <a:ext uri="{FF2B5EF4-FFF2-40B4-BE49-F238E27FC236}">
                            <a16:creationId xmlns:a16="http://schemas.microsoft.com/office/drawing/2014/main" id="{F7B79549-B5C7-4D40-BA33-4DB1DBD540DB}"/>
                          </a:ext>
                        </a:extLst>
                      </p:cNvPr>
                      <p:cNvSpPr/>
                      <p:nvPr/>
                    </p:nvSpPr>
                    <p:spPr>
                      <a:xfrm>
                        <a:off x="5113593" y="3682962"/>
                        <a:ext cx="143275" cy="153060"/>
                      </a:xfrm>
                      <a:custGeom>
                        <a:avLst/>
                        <a:gdLst/>
                        <a:ahLst/>
                        <a:cxnLst/>
                        <a:rect l="l" t="t" r="r" b="b"/>
                        <a:pathLst>
                          <a:path w="70138" h="74468" extrusionOk="0">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21" name="Google Shape;7012;p111">
                        <a:extLst>
                          <a:ext uri="{FF2B5EF4-FFF2-40B4-BE49-F238E27FC236}">
                            <a16:creationId xmlns:a16="http://schemas.microsoft.com/office/drawing/2014/main" id="{6EE20583-8192-4C20-8507-93F5D6DD1A70}"/>
                          </a:ext>
                        </a:extLst>
                      </p:cNvPr>
                      <p:cNvSpPr/>
                      <p:nvPr/>
                    </p:nvSpPr>
                    <p:spPr>
                      <a:xfrm>
                        <a:off x="5435525" y="3885858"/>
                        <a:ext cx="21224" cy="14238"/>
                      </a:xfrm>
                      <a:custGeom>
                        <a:avLst/>
                        <a:gdLst/>
                        <a:ahLst/>
                        <a:cxnLst/>
                        <a:rect l="l" t="t" r="r" b="b"/>
                        <a:pathLst>
                          <a:path w="10390" h="6927" extrusionOk="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22" name="Google Shape;7013;p111">
                        <a:extLst>
                          <a:ext uri="{FF2B5EF4-FFF2-40B4-BE49-F238E27FC236}">
                            <a16:creationId xmlns:a16="http://schemas.microsoft.com/office/drawing/2014/main" id="{520FF4AC-AE7F-4D8A-8091-2193ADF6E0F4}"/>
                          </a:ext>
                        </a:extLst>
                      </p:cNvPr>
                      <p:cNvSpPr/>
                      <p:nvPr/>
                    </p:nvSpPr>
                    <p:spPr>
                      <a:xfrm>
                        <a:off x="5493897" y="3875108"/>
                        <a:ext cx="47758" cy="24987"/>
                      </a:xfrm>
                      <a:custGeom>
                        <a:avLst/>
                        <a:gdLst/>
                        <a:ahLst/>
                        <a:cxnLst/>
                        <a:rect l="l" t="t" r="r" b="b"/>
                        <a:pathLst>
                          <a:path w="23379" h="12157" extrusionOk="0">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23" name="Google Shape;7014;p111">
                        <a:extLst>
                          <a:ext uri="{FF2B5EF4-FFF2-40B4-BE49-F238E27FC236}">
                            <a16:creationId xmlns:a16="http://schemas.microsoft.com/office/drawing/2014/main" id="{C003E75B-6BF1-49BC-B779-99F4249D48A0}"/>
                          </a:ext>
                        </a:extLst>
                      </p:cNvPr>
                      <p:cNvSpPr/>
                      <p:nvPr/>
                    </p:nvSpPr>
                    <p:spPr>
                      <a:xfrm>
                        <a:off x="5527504" y="3799567"/>
                        <a:ext cx="14150" cy="11539"/>
                      </a:xfrm>
                      <a:custGeom>
                        <a:avLst/>
                        <a:gdLst/>
                        <a:ahLst/>
                        <a:cxnLst/>
                        <a:rect l="l" t="t" r="r" b="b"/>
                        <a:pathLst>
                          <a:path w="6927" h="5614" extrusionOk="0">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24" name="Google Shape;7015;p111">
                        <a:extLst>
                          <a:ext uri="{FF2B5EF4-FFF2-40B4-BE49-F238E27FC236}">
                            <a16:creationId xmlns:a16="http://schemas.microsoft.com/office/drawing/2014/main" id="{22330DC2-2A39-477F-8294-9F2EA7CF43B3}"/>
                          </a:ext>
                        </a:extLst>
                      </p:cNvPr>
                      <p:cNvSpPr/>
                      <p:nvPr/>
                    </p:nvSpPr>
                    <p:spPr>
                      <a:xfrm>
                        <a:off x="5552269" y="3798648"/>
                        <a:ext cx="38913" cy="10678"/>
                      </a:xfrm>
                      <a:custGeom>
                        <a:avLst/>
                        <a:gdLst/>
                        <a:ahLst/>
                        <a:cxnLst/>
                        <a:rect l="l" t="t" r="r" b="b"/>
                        <a:pathLst>
                          <a:path w="19049" h="5195" extrusionOk="0">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25" name="Google Shape;7016;p111">
                        <a:extLst>
                          <a:ext uri="{FF2B5EF4-FFF2-40B4-BE49-F238E27FC236}">
                            <a16:creationId xmlns:a16="http://schemas.microsoft.com/office/drawing/2014/main" id="{CB43075D-CEE9-41DF-8ECD-0D9B3BAB0ED6}"/>
                          </a:ext>
                        </a:extLst>
                      </p:cNvPr>
                      <p:cNvSpPr/>
                      <p:nvPr/>
                    </p:nvSpPr>
                    <p:spPr>
                      <a:xfrm>
                        <a:off x="5248027" y="3777292"/>
                        <a:ext cx="22993" cy="21355"/>
                      </a:xfrm>
                      <a:custGeom>
                        <a:avLst/>
                        <a:gdLst/>
                        <a:ahLst/>
                        <a:cxnLst/>
                        <a:rect l="l" t="t" r="r" b="b"/>
                        <a:pathLst>
                          <a:path w="11256" h="10390" extrusionOk="0">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26" name="Google Shape;7017;p111">
                        <a:extLst>
                          <a:ext uri="{FF2B5EF4-FFF2-40B4-BE49-F238E27FC236}">
                            <a16:creationId xmlns:a16="http://schemas.microsoft.com/office/drawing/2014/main" id="{6D240AC3-CB99-4114-92F3-B863226B6623}"/>
                          </a:ext>
                        </a:extLst>
                      </p:cNvPr>
                      <p:cNvSpPr/>
                      <p:nvPr/>
                    </p:nvSpPr>
                    <p:spPr>
                      <a:xfrm>
                        <a:off x="5281635" y="3793310"/>
                        <a:ext cx="8843" cy="7118"/>
                      </a:xfrm>
                      <a:custGeom>
                        <a:avLst/>
                        <a:gdLst/>
                        <a:ahLst/>
                        <a:cxnLst/>
                        <a:rect l="l" t="t" r="r" b="b"/>
                        <a:pathLst>
                          <a:path w="4329" h="3463" extrusionOk="0">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27" name="Google Shape;7018;p111">
                        <a:extLst>
                          <a:ext uri="{FF2B5EF4-FFF2-40B4-BE49-F238E27FC236}">
                            <a16:creationId xmlns:a16="http://schemas.microsoft.com/office/drawing/2014/main" id="{08A3BE4E-8825-4400-9473-E720E36CB1AC}"/>
                          </a:ext>
                        </a:extLst>
                      </p:cNvPr>
                      <p:cNvSpPr/>
                      <p:nvPr/>
                    </p:nvSpPr>
                    <p:spPr>
                      <a:xfrm>
                        <a:off x="5161353" y="3771952"/>
                        <a:ext cx="8843" cy="12458"/>
                      </a:xfrm>
                      <a:custGeom>
                        <a:avLst/>
                        <a:gdLst/>
                        <a:ahLst/>
                        <a:cxnLst/>
                        <a:rect l="l" t="t" r="r" b="b"/>
                        <a:pathLst>
                          <a:path w="4329" h="6061" extrusionOk="0">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28" name="Google Shape;7019;p111">
                        <a:extLst>
                          <a:ext uri="{FF2B5EF4-FFF2-40B4-BE49-F238E27FC236}">
                            <a16:creationId xmlns:a16="http://schemas.microsoft.com/office/drawing/2014/main" id="{69149C4B-C751-4DF9-B161-67BA09E611B2}"/>
                          </a:ext>
                        </a:extLst>
                      </p:cNvPr>
                      <p:cNvGrpSpPr/>
                      <p:nvPr/>
                    </p:nvGrpSpPr>
                    <p:grpSpPr>
                      <a:xfrm>
                        <a:off x="4094737" y="2268042"/>
                        <a:ext cx="2294197" cy="1651631"/>
                        <a:chOff x="4094737" y="2268042"/>
                        <a:chExt cx="2294197" cy="1651631"/>
                      </a:xfrm>
                      <a:grpFill/>
                    </p:grpSpPr>
                    <p:sp>
                      <p:nvSpPr>
                        <p:cNvPr id="29" name="Google Shape;7020;p111">
                          <a:extLst>
                            <a:ext uri="{FF2B5EF4-FFF2-40B4-BE49-F238E27FC236}">
                              <a16:creationId xmlns:a16="http://schemas.microsoft.com/office/drawing/2014/main" id="{D967357F-A121-4BFA-803B-62AA9E30FD05}"/>
                            </a:ext>
                          </a:extLst>
                        </p:cNvPr>
                        <p:cNvSpPr/>
                        <p:nvPr/>
                      </p:nvSpPr>
                      <p:spPr>
                        <a:xfrm>
                          <a:off x="5580569" y="3912555"/>
                          <a:ext cx="19457" cy="7118"/>
                        </a:xfrm>
                        <a:custGeom>
                          <a:avLst/>
                          <a:gdLst/>
                          <a:ahLst/>
                          <a:cxnLst/>
                          <a:rect l="l" t="t" r="r" b="b"/>
                          <a:pathLst>
                            <a:path w="9525" h="3463" extrusionOk="0">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nvGrpSpPr>
                        <p:cNvPr id="30" name="Google Shape;7021;p111">
                          <a:extLst>
                            <a:ext uri="{FF2B5EF4-FFF2-40B4-BE49-F238E27FC236}">
                              <a16:creationId xmlns:a16="http://schemas.microsoft.com/office/drawing/2014/main" id="{DBBFA13F-7413-444C-B09E-6FF7DD86B55E}"/>
                            </a:ext>
                          </a:extLst>
                        </p:cNvPr>
                        <p:cNvGrpSpPr/>
                        <p:nvPr/>
                      </p:nvGrpSpPr>
                      <p:grpSpPr>
                        <a:xfrm>
                          <a:off x="4094737" y="2268042"/>
                          <a:ext cx="2294197" cy="1614256"/>
                          <a:chOff x="4094737" y="2268042"/>
                          <a:chExt cx="2294197" cy="1614256"/>
                        </a:xfrm>
                        <a:grpFill/>
                      </p:grpSpPr>
                      <p:sp>
                        <p:nvSpPr>
                          <p:cNvPr id="31" name="Google Shape;7022;p111">
                            <a:extLst>
                              <a:ext uri="{FF2B5EF4-FFF2-40B4-BE49-F238E27FC236}">
                                <a16:creationId xmlns:a16="http://schemas.microsoft.com/office/drawing/2014/main" id="{B8FA2FCF-5DE4-4459-A9F6-1D9BF02E43DA}"/>
                              </a:ext>
                            </a:extLst>
                          </p:cNvPr>
                          <p:cNvSpPr/>
                          <p:nvPr/>
                        </p:nvSpPr>
                        <p:spPr>
                          <a:xfrm>
                            <a:off x="5297554" y="3661607"/>
                            <a:ext cx="137970" cy="153058"/>
                          </a:xfrm>
                          <a:custGeom>
                            <a:avLst/>
                            <a:gdLst/>
                            <a:ahLst/>
                            <a:cxnLst/>
                            <a:rect l="l" t="t" r="r" b="b"/>
                            <a:pathLst>
                              <a:path w="67541" h="74467" extrusionOk="0">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32" name="Google Shape;7023;p111">
                            <a:extLst>
                              <a:ext uri="{FF2B5EF4-FFF2-40B4-BE49-F238E27FC236}">
                                <a16:creationId xmlns:a16="http://schemas.microsoft.com/office/drawing/2014/main" id="{9B5C4D3B-590B-4015-A39A-324D27DB9CCF}"/>
                              </a:ext>
                            </a:extLst>
                          </p:cNvPr>
                          <p:cNvSpPr/>
                          <p:nvPr/>
                        </p:nvSpPr>
                        <p:spPr>
                          <a:xfrm>
                            <a:off x="5426680" y="3736357"/>
                            <a:ext cx="86672" cy="97888"/>
                          </a:xfrm>
                          <a:custGeom>
                            <a:avLst/>
                            <a:gdLst/>
                            <a:ahLst/>
                            <a:cxnLst/>
                            <a:rect l="l" t="t" r="r" b="b"/>
                            <a:pathLst>
                              <a:path w="42429" h="47625" extrusionOk="0">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33" name="Google Shape;7024;p111">
                            <a:extLst>
                              <a:ext uri="{FF2B5EF4-FFF2-40B4-BE49-F238E27FC236}">
                                <a16:creationId xmlns:a16="http://schemas.microsoft.com/office/drawing/2014/main" id="{C64682CA-F396-406D-8787-E6561EE40E07}"/>
                              </a:ext>
                            </a:extLst>
                          </p:cNvPr>
                          <p:cNvSpPr/>
                          <p:nvPr/>
                        </p:nvSpPr>
                        <p:spPr>
                          <a:xfrm>
                            <a:off x="5249797" y="3837805"/>
                            <a:ext cx="136003" cy="40933"/>
                          </a:xfrm>
                          <a:custGeom>
                            <a:avLst/>
                            <a:gdLst/>
                            <a:ahLst/>
                            <a:cxnLst/>
                            <a:rect l="l" t="t" r="r" b="b"/>
                            <a:pathLst>
                              <a:path w="66578" h="19915" extrusionOk="0">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34" name="Google Shape;7025;p111">
                            <a:extLst>
                              <a:ext uri="{FF2B5EF4-FFF2-40B4-BE49-F238E27FC236}">
                                <a16:creationId xmlns:a16="http://schemas.microsoft.com/office/drawing/2014/main" id="{E1E50026-74F7-4E73-9FFE-FFE3B4FBB0DA}"/>
                              </a:ext>
                            </a:extLst>
                          </p:cNvPr>
                          <p:cNvSpPr/>
                          <p:nvPr/>
                        </p:nvSpPr>
                        <p:spPr>
                          <a:xfrm>
                            <a:off x="5444370" y="3868060"/>
                            <a:ext cx="42451" cy="10678"/>
                          </a:xfrm>
                          <a:custGeom>
                            <a:avLst/>
                            <a:gdLst/>
                            <a:ahLst/>
                            <a:cxnLst/>
                            <a:rect l="l" t="t" r="r" b="b"/>
                            <a:pathLst>
                              <a:path w="20781" h="5195" extrusionOk="0">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35" name="Google Shape;7026;p111">
                            <a:extLst>
                              <a:ext uri="{FF2B5EF4-FFF2-40B4-BE49-F238E27FC236}">
                                <a16:creationId xmlns:a16="http://schemas.microsoft.com/office/drawing/2014/main" id="{176951EC-0EB7-4F56-8DDC-F308FDE906A9}"/>
                              </a:ext>
                            </a:extLst>
                          </p:cNvPr>
                          <p:cNvSpPr/>
                          <p:nvPr/>
                        </p:nvSpPr>
                        <p:spPr>
                          <a:xfrm>
                            <a:off x="5407222" y="3871620"/>
                            <a:ext cx="28300" cy="10678"/>
                          </a:xfrm>
                          <a:custGeom>
                            <a:avLst/>
                            <a:gdLst/>
                            <a:ahLst/>
                            <a:cxnLst/>
                            <a:rect l="l" t="t" r="r" b="b"/>
                            <a:pathLst>
                              <a:path w="13854" h="5195" extrusionOk="0">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36" name="Google Shape;7027;p111">
                            <a:extLst>
                              <a:ext uri="{FF2B5EF4-FFF2-40B4-BE49-F238E27FC236}">
                                <a16:creationId xmlns:a16="http://schemas.microsoft.com/office/drawing/2014/main" id="{48705D2A-38EF-4599-B861-A00147BD1B84}"/>
                              </a:ext>
                            </a:extLst>
                          </p:cNvPr>
                          <p:cNvSpPr/>
                          <p:nvPr/>
                        </p:nvSpPr>
                        <p:spPr>
                          <a:xfrm>
                            <a:off x="5391303" y="3871620"/>
                            <a:ext cx="8843" cy="8898"/>
                          </a:xfrm>
                          <a:custGeom>
                            <a:avLst/>
                            <a:gdLst/>
                            <a:ahLst/>
                            <a:cxnLst/>
                            <a:rect l="l" t="t" r="r" b="b"/>
                            <a:pathLst>
                              <a:path w="4329" h="4329" extrusionOk="0">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37" name="Google Shape;7028;p111">
                            <a:extLst>
                              <a:ext uri="{FF2B5EF4-FFF2-40B4-BE49-F238E27FC236}">
                                <a16:creationId xmlns:a16="http://schemas.microsoft.com/office/drawing/2014/main" id="{A159C59F-3479-4E3A-BA4C-609EE6FD7DC9}"/>
                              </a:ext>
                            </a:extLst>
                          </p:cNvPr>
                          <p:cNvSpPr/>
                          <p:nvPr/>
                        </p:nvSpPr>
                        <p:spPr>
                          <a:xfrm>
                            <a:off x="5548731" y="3725677"/>
                            <a:ext cx="15919" cy="39155"/>
                          </a:xfrm>
                          <a:custGeom>
                            <a:avLst/>
                            <a:gdLst/>
                            <a:ahLst/>
                            <a:cxnLst/>
                            <a:rect l="l" t="t" r="r" b="b"/>
                            <a:pathLst>
                              <a:path w="7793" h="19050" extrusionOk="0">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38" name="Google Shape;7029;p111">
                            <a:extLst>
                              <a:ext uri="{FF2B5EF4-FFF2-40B4-BE49-F238E27FC236}">
                                <a16:creationId xmlns:a16="http://schemas.microsoft.com/office/drawing/2014/main" id="{E552518D-83C0-4F63-88BA-2F9611591940}"/>
                              </a:ext>
                            </a:extLst>
                          </p:cNvPr>
                          <p:cNvSpPr/>
                          <p:nvPr/>
                        </p:nvSpPr>
                        <p:spPr>
                          <a:xfrm>
                            <a:off x="5481516" y="3624230"/>
                            <a:ext cx="58370" cy="56951"/>
                          </a:xfrm>
                          <a:custGeom>
                            <a:avLst/>
                            <a:gdLst/>
                            <a:ahLst/>
                            <a:cxnLst/>
                            <a:rect l="l" t="t" r="r" b="b"/>
                            <a:pathLst>
                              <a:path w="28574" h="27708" extrusionOk="0">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39" name="Google Shape;7030;p111">
                            <a:extLst>
                              <a:ext uri="{FF2B5EF4-FFF2-40B4-BE49-F238E27FC236}">
                                <a16:creationId xmlns:a16="http://schemas.microsoft.com/office/drawing/2014/main" id="{14A94867-BFAC-4869-BF99-11CAA523F145}"/>
                              </a:ext>
                            </a:extLst>
                          </p:cNvPr>
                          <p:cNvSpPr/>
                          <p:nvPr/>
                        </p:nvSpPr>
                        <p:spPr>
                          <a:xfrm>
                            <a:off x="5419605" y="3608212"/>
                            <a:ext cx="30070" cy="32035"/>
                          </a:xfrm>
                          <a:custGeom>
                            <a:avLst/>
                            <a:gdLst/>
                            <a:ahLst/>
                            <a:cxnLst/>
                            <a:rect l="l" t="t" r="r" b="b"/>
                            <a:pathLst>
                              <a:path w="14720" h="15586" extrusionOk="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40" name="Google Shape;7031;p111">
                            <a:extLst>
                              <a:ext uri="{FF2B5EF4-FFF2-40B4-BE49-F238E27FC236}">
                                <a16:creationId xmlns:a16="http://schemas.microsoft.com/office/drawing/2014/main" id="{E337BFCE-CA60-43E2-ACFA-3C84F0FED5D2}"/>
                              </a:ext>
                            </a:extLst>
                          </p:cNvPr>
                          <p:cNvSpPr/>
                          <p:nvPr/>
                        </p:nvSpPr>
                        <p:spPr>
                          <a:xfrm>
                            <a:off x="5440832" y="3504985"/>
                            <a:ext cx="56603" cy="81868"/>
                          </a:xfrm>
                          <a:custGeom>
                            <a:avLst/>
                            <a:gdLst/>
                            <a:ahLst/>
                            <a:cxnLst/>
                            <a:rect l="l" t="t" r="r" b="b"/>
                            <a:pathLst>
                              <a:path w="27709" h="39831" extrusionOk="0">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41" name="Google Shape;7032;p111">
                            <a:extLst>
                              <a:ext uri="{FF2B5EF4-FFF2-40B4-BE49-F238E27FC236}">
                                <a16:creationId xmlns:a16="http://schemas.microsoft.com/office/drawing/2014/main" id="{81942C6E-B0D0-4A3E-B1A2-5D17553142F4}"/>
                              </a:ext>
                            </a:extLst>
                          </p:cNvPr>
                          <p:cNvSpPr/>
                          <p:nvPr/>
                        </p:nvSpPr>
                        <p:spPr>
                          <a:xfrm>
                            <a:off x="5500971" y="3590415"/>
                            <a:ext cx="19899" cy="30255"/>
                          </a:xfrm>
                          <a:custGeom>
                            <a:avLst/>
                            <a:gdLst/>
                            <a:ahLst/>
                            <a:cxnLst/>
                            <a:rect l="l" t="t" r="r" b="b"/>
                            <a:pathLst>
                              <a:path w="9741" h="14720" extrusionOk="0">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42" name="Google Shape;7033;p111">
                            <a:extLst>
                              <a:ext uri="{FF2B5EF4-FFF2-40B4-BE49-F238E27FC236}">
                                <a16:creationId xmlns:a16="http://schemas.microsoft.com/office/drawing/2014/main" id="{0BA677A1-D90B-4229-A420-DFE51F20F280}"/>
                              </a:ext>
                            </a:extLst>
                          </p:cNvPr>
                          <p:cNvSpPr/>
                          <p:nvPr/>
                        </p:nvSpPr>
                        <p:spPr>
                          <a:xfrm>
                            <a:off x="5474439" y="3597535"/>
                            <a:ext cx="15919" cy="19578"/>
                          </a:xfrm>
                          <a:custGeom>
                            <a:avLst/>
                            <a:gdLst/>
                            <a:ahLst/>
                            <a:cxnLst/>
                            <a:rect l="l" t="t" r="r" b="b"/>
                            <a:pathLst>
                              <a:path w="7793" h="9525" extrusionOk="0">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43" name="Google Shape;7034;p111">
                            <a:extLst>
                              <a:ext uri="{FF2B5EF4-FFF2-40B4-BE49-F238E27FC236}">
                                <a16:creationId xmlns:a16="http://schemas.microsoft.com/office/drawing/2014/main" id="{5700EF0E-3C05-42B4-9168-5FA9739A3673}"/>
                              </a:ext>
                            </a:extLst>
                          </p:cNvPr>
                          <p:cNvSpPr/>
                          <p:nvPr/>
                        </p:nvSpPr>
                        <p:spPr>
                          <a:xfrm>
                            <a:off x="5485052" y="3609519"/>
                            <a:ext cx="14150" cy="25390"/>
                          </a:xfrm>
                          <a:custGeom>
                            <a:avLst/>
                            <a:gdLst/>
                            <a:ahLst/>
                            <a:cxnLst/>
                            <a:rect l="l" t="t" r="r" b="b"/>
                            <a:pathLst>
                              <a:path w="6927" h="12353" extrusionOk="0">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44" name="Google Shape;7035;p111">
                            <a:extLst>
                              <a:ext uri="{FF2B5EF4-FFF2-40B4-BE49-F238E27FC236}">
                                <a16:creationId xmlns:a16="http://schemas.microsoft.com/office/drawing/2014/main" id="{23EA7B8A-E8BA-4B1D-B778-E6E7B176402F}"/>
                              </a:ext>
                            </a:extLst>
                          </p:cNvPr>
                          <p:cNvSpPr/>
                          <p:nvPr/>
                        </p:nvSpPr>
                        <p:spPr>
                          <a:xfrm>
                            <a:off x="5497435" y="3609992"/>
                            <a:ext cx="7074" cy="16018"/>
                          </a:xfrm>
                          <a:custGeom>
                            <a:avLst/>
                            <a:gdLst/>
                            <a:ahLst/>
                            <a:cxnLst/>
                            <a:rect l="l" t="t" r="r" b="b"/>
                            <a:pathLst>
                              <a:path w="3463" h="7793" extrusionOk="0">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45" name="Google Shape;7036;p111">
                            <a:extLst>
                              <a:ext uri="{FF2B5EF4-FFF2-40B4-BE49-F238E27FC236}">
                                <a16:creationId xmlns:a16="http://schemas.microsoft.com/office/drawing/2014/main" id="{970C0E69-48AA-4C7D-B9C8-3AC261B1D0B3}"/>
                              </a:ext>
                            </a:extLst>
                          </p:cNvPr>
                          <p:cNvSpPr/>
                          <p:nvPr/>
                        </p:nvSpPr>
                        <p:spPr>
                          <a:xfrm>
                            <a:off x="5500971" y="3620672"/>
                            <a:ext cx="8843" cy="8898"/>
                          </a:xfrm>
                          <a:custGeom>
                            <a:avLst/>
                            <a:gdLst/>
                            <a:ahLst/>
                            <a:cxnLst/>
                            <a:rect l="l" t="t" r="r" b="b"/>
                            <a:pathLst>
                              <a:path w="4329" h="4329" extrusionOk="0">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46" name="Google Shape;7037;p111">
                            <a:extLst>
                              <a:ext uri="{FF2B5EF4-FFF2-40B4-BE49-F238E27FC236}">
                                <a16:creationId xmlns:a16="http://schemas.microsoft.com/office/drawing/2014/main" id="{A1A693E0-2FBA-41C8-8415-931E043B2A48}"/>
                              </a:ext>
                            </a:extLst>
                          </p:cNvPr>
                          <p:cNvSpPr/>
                          <p:nvPr/>
                        </p:nvSpPr>
                        <p:spPr>
                          <a:xfrm>
                            <a:off x="5490359" y="3588635"/>
                            <a:ext cx="10612" cy="11163"/>
                          </a:xfrm>
                          <a:custGeom>
                            <a:avLst/>
                            <a:gdLst/>
                            <a:ahLst/>
                            <a:cxnLst/>
                            <a:rect l="l" t="t" r="r" b="b"/>
                            <a:pathLst>
                              <a:path w="5195" h="5431" extrusionOk="0">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47" name="Google Shape;7038;p111">
                            <a:extLst>
                              <a:ext uri="{FF2B5EF4-FFF2-40B4-BE49-F238E27FC236}">
                                <a16:creationId xmlns:a16="http://schemas.microsoft.com/office/drawing/2014/main" id="{6A7CD63A-78CF-4E41-ABED-FC454BF7BE5D}"/>
                              </a:ext>
                            </a:extLst>
                          </p:cNvPr>
                          <p:cNvSpPr/>
                          <p:nvPr/>
                        </p:nvSpPr>
                        <p:spPr>
                          <a:xfrm>
                            <a:off x="5453213" y="3574397"/>
                            <a:ext cx="15664" cy="16018"/>
                          </a:xfrm>
                          <a:custGeom>
                            <a:avLst/>
                            <a:gdLst/>
                            <a:ahLst/>
                            <a:cxnLst/>
                            <a:rect l="l" t="t" r="r" b="b"/>
                            <a:pathLst>
                              <a:path w="7668" h="7793" extrusionOk="0">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48" name="Google Shape;7039;p111">
                            <a:extLst>
                              <a:ext uri="{FF2B5EF4-FFF2-40B4-BE49-F238E27FC236}">
                                <a16:creationId xmlns:a16="http://schemas.microsoft.com/office/drawing/2014/main" id="{0512B662-B596-46E0-9928-4046FA9D999E}"/>
                              </a:ext>
                            </a:extLst>
                          </p:cNvPr>
                          <p:cNvSpPr/>
                          <p:nvPr/>
                        </p:nvSpPr>
                        <p:spPr>
                          <a:xfrm>
                            <a:off x="5470901" y="3577166"/>
                            <a:ext cx="3536" cy="789"/>
                          </a:xfrm>
                          <a:custGeom>
                            <a:avLst/>
                            <a:gdLst/>
                            <a:ahLst/>
                            <a:cxnLst/>
                            <a:rect l="l" t="t" r="r" b="b"/>
                            <a:pathLst>
                              <a:path w="1731" h="384" extrusionOk="0">
                                <a:moveTo>
                                  <a:pt x="0" y="385"/>
                                </a:moveTo>
                                <a:cubicBezTo>
                                  <a:pt x="0" y="385"/>
                                  <a:pt x="1732" y="385"/>
                                  <a:pt x="1732" y="385"/>
                                </a:cubicBezTo>
                                <a:cubicBezTo>
                                  <a:pt x="1732" y="-481"/>
                                  <a:pt x="0" y="385"/>
                                  <a:pt x="0" y="385"/>
                                </a:cubicBezTo>
                                <a:lnTo>
                                  <a:pt x="0" y="385"/>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49" name="Google Shape;7040;p111">
                            <a:extLst>
                              <a:ext uri="{FF2B5EF4-FFF2-40B4-BE49-F238E27FC236}">
                                <a16:creationId xmlns:a16="http://schemas.microsoft.com/office/drawing/2014/main" id="{AC242C66-1DF5-4A14-92C0-06C737446785}"/>
                              </a:ext>
                            </a:extLst>
                          </p:cNvPr>
                          <p:cNvSpPr/>
                          <p:nvPr/>
                        </p:nvSpPr>
                        <p:spPr>
                          <a:xfrm>
                            <a:off x="5447763" y="3403539"/>
                            <a:ext cx="21639" cy="42713"/>
                          </a:xfrm>
                          <a:custGeom>
                            <a:avLst/>
                            <a:gdLst/>
                            <a:ahLst/>
                            <a:cxnLst/>
                            <a:rect l="l" t="t" r="r" b="b"/>
                            <a:pathLst>
                              <a:path w="10593" h="20781" extrusionOk="0">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50" name="Google Shape;7041;p111">
                            <a:extLst>
                              <a:ext uri="{FF2B5EF4-FFF2-40B4-BE49-F238E27FC236}">
                                <a16:creationId xmlns:a16="http://schemas.microsoft.com/office/drawing/2014/main" id="{45E5DAD5-611F-4F02-ABDF-A91367501CB8}"/>
                              </a:ext>
                            </a:extLst>
                          </p:cNvPr>
                          <p:cNvSpPr/>
                          <p:nvPr/>
                        </p:nvSpPr>
                        <p:spPr>
                          <a:xfrm>
                            <a:off x="5291461" y="3478289"/>
                            <a:ext cx="32625" cy="28475"/>
                          </a:xfrm>
                          <a:custGeom>
                            <a:avLst/>
                            <a:gdLst/>
                            <a:ahLst/>
                            <a:cxnLst/>
                            <a:rect l="l" t="t" r="r" b="b"/>
                            <a:pathLst>
                              <a:path w="15971" h="13854" extrusionOk="0">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51" name="Google Shape;7042;p111">
                            <a:extLst>
                              <a:ext uri="{FF2B5EF4-FFF2-40B4-BE49-F238E27FC236}">
                                <a16:creationId xmlns:a16="http://schemas.microsoft.com/office/drawing/2014/main" id="{071D0948-174A-43B3-B216-C60DCB4BCD78}"/>
                              </a:ext>
                            </a:extLst>
                          </p:cNvPr>
                          <p:cNvSpPr/>
                          <p:nvPr/>
                        </p:nvSpPr>
                        <p:spPr>
                          <a:xfrm>
                            <a:off x="5145434" y="3741697"/>
                            <a:ext cx="9807" cy="10678"/>
                          </a:xfrm>
                          <a:custGeom>
                            <a:avLst/>
                            <a:gdLst/>
                            <a:ahLst/>
                            <a:cxnLst/>
                            <a:rect l="l" t="t" r="r" b="b"/>
                            <a:pathLst>
                              <a:path w="4801" h="5195" extrusionOk="0">
                                <a:moveTo>
                                  <a:pt x="866" y="0"/>
                                </a:moveTo>
                                <a:cubicBezTo>
                                  <a:pt x="2598" y="866"/>
                                  <a:pt x="6061" y="5195"/>
                                  <a:pt x="4330" y="5195"/>
                                </a:cubicBezTo>
                                <a:cubicBezTo>
                                  <a:pt x="3464" y="5195"/>
                                  <a:pt x="0" y="1732"/>
                                  <a:pt x="0" y="0"/>
                                </a:cubicBezTo>
                                <a:lnTo>
                                  <a:pt x="0" y="0"/>
                                </a:lnTo>
                                <a:lnTo>
                                  <a:pt x="866" y="0"/>
                                </a:lnTo>
                                <a:lnTo>
                                  <a:pt x="866"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52" name="Google Shape;7043;p111">
                            <a:extLst>
                              <a:ext uri="{FF2B5EF4-FFF2-40B4-BE49-F238E27FC236}">
                                <a16:creationId xmlns:a16="http://schemas.microsoft.com/office/drawing/2014/main" id="{6727BDA5-5FFD-4335-89DF-4FF7AC4CB165}"/>
                              </a:ext>
                            </a:extLst>
                          </p:cNvPr>
                          <p:cNvSpPr/>
                          <p:nvPr/>
                        </p:nvSpPr>
                        <p:spPr>
                          <a:xfrm>
                            <a:off x="5577033" y="3277174"/>
                            <a:ext cx="30070" cy="40933"/>
                          </a:xfrm>
                          <a:custGeom>
                            <a:avLst/>
                            <a:gdLst/>
                            <a:ahLst/>
                            <a:cxnLst/>
                            <a:rect l="l" t="t" r="r" b="b"/>
                            <a:pathLst>
                              <a:path w="14720" h="19915" extrusionOk="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53" name="Google Shape;7044;p111">
                            <a:extLst>
                              <a:ext uri="{FF2B5EF4-FFF2-40B4-BE49-F238E27FC236}">
                                <a16:creationId xmlns:a16="http://schemas.microsoft.com/office/drawing/2014/main" id="{555E25BE-4E5A-4883-B6C8-236D235BAD90}"/>
                              </a:ext>
                            </a:extLst>
                          </p:cNvPr>
                          <p:cNvSpPr/>
                          <p:nvPr/>
                        </p:nvSpPr>
                        <p:spPr>
                          <a:xfrm>
                            <a:off x="5614179" y="3268276"/>
                            <a:ext cx="30891" cy="24915"/>
                          </a:xfrm>
                          <a:custGeom>
                            <a:avLst/>
                            <a:gdLst/>
                            <a:ahLst/>
                            <a:cxnLst/>
                            <a:rect l="l" t="t" r="r" b="b"/>
                            <a:pathLst>
                              <a:path w="15122" h="12122" extrusionOk="0">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54" name="Google Shape;7045;p111">
                            <a:extLst>
                              <a:ext uri="{FF2B5EF4-FFF2-40B4-BE49-F238E27FC236}">
                                <a16:creationId xmlns:a16="http://schemas.microsoft.com/office/drawing/2014/main" id="{99C6ECAF-5985-4B5F-B97B-0354AF7CC871}"/>
                              </a:ext>
                            </a:extLst>
                          </p:cNvPr>
                          <p:cNvSpPr/>
                          <p:nvPr/>
                        </p:nvSpPr>
                        <p:spPr>
                          <a:xfrm>
                            <a:off x="5592952" y="3159709"/>
                            <a:ext cx="152121" cy="121387"/>
                          </a:xfrm>
                          <a:custGeom>
                            <a:avLst/>
                            <a:gdLst/>
                            <a:ahLst/>
                            <a:cxnLst/>
                            <a:rect l="l" t="t" r="r" b="b"/>
                            <a:pathLst>
                              <a:path w="74468" h="59058" extrusionOk="0">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55" name="Google Shape;7046;p111">
                            <a:extLst>
                              <a:ext uri="{FF2B5EF4-FFF2-40B4-BE49-F238E27FC236}">
                                <a16:creationId xmlns:a16="http://schemas.microsoft.com/office/drawing/2014/main" id="{EA624D3D-83AB-46B1-8FBF-2B11651069B9}"/>
                              </a:ext>
                            </a:extLst>
                          </p:cNvPr>
                          <p:cNvSpPr/>
                          <p:nvPr/>
                        </p:nvSpPr>
                        <p:spPr>
                          <a:xfrm>
                            <a:off x="5716771" y="3090298"/>
                            <a:ext cx="77827" cy="62290"/>
                          </a:xfrm>
                          <a:custGeom>
                            <a:avLst/>
                            <a:gdLst/>
                            <a:ahLst/>
                            <a:cxnLst/>
                            <a:rect l="l" t="t" r="r" b="b"/>
                            <a:pathLst>
                              <a:path w="38099" h="30306" extrusionOk="0">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56" name="Google Shape;7047;p111">
                            <a:extLst>
                              <a:ext uri="{FF2B5EF4-FFF2-40B4-BE49-F238E27FC236}">
                                <a16:creationId xmlns:a16="http://schemas.microsoft.com/office/drawing/2014/main" id="{A727D8C7-BB15-4323-81A5-56294A3A8AD1}"/>
                              </a:ext>
                            </a:extLst>
                          </p:cNvPr>
                          <p:cNvSpPr/>
                          <p:nvPr/>
                        </p:nvSpPr>
                        <p:spPr>
                          <a:xfrm>
                            <a:off x="5791505" y="3106316"/>
                            <a:ext cx="13707" cy="12458"/>
                          </a:xfrm>
                          <a:custGeom>
                            <a:avLst/>
                            <a:gdLst/>
                            <a:ahLst/>
                            <a:cxnLst/>
                            <a:rect l="l" t="t" r="r" b="b"/>
                            <a:pathLst>
                              <a:path w="6710" h="6061" extrusionOk="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57" name="Google Shape;7048;p111">
                            <a:extLst>
                              <a:ext uri="{FF2B5EF4-FFF2-40B4-BE49-F238E27FC236}">
                                <a16:creationId xmlns:a16="http://schemas.microsoft.com/office/drawing/2014/main" id="{6483F503-4EED-42A7-A23C-4DC24061518E}"/>
                              </a:ext>
                            </a:extLst>
                          </p:cNvPr>
                          <p:cNvSpPr/>
                          <p:nvPr/>
                        </p:nvSpPr>
                        <p:spPr>
                          <a:xfrm>
                            <a:off x="5819364" y="3090298"/>
                            <a:ext cx="17688" cy="12458"/>
                          </a:xfrm>
                          <a:custGeom>
                            <a:avLst/>
                            <a:gdLst/>
                            <a:ahLst/>
                            <a:cxnLst/>
                            <a:rect l="l" t="t" r="r" b="b"/>
                            <a:pathLst>
                              <a:path w="8659" h="6061" extrusionOk="0">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58" name="Google Shape;7049;p111">
                            <a:extLst>
                              <a:ext uri="{FF2B5EF4-FFF2-40B4-BE49-F238E27FC236}">
                                <a16:creationId xmlns:a16="http://schemas.microsoft.com/office/drawing/2014/main" id="{AA81C778-938B-473A-8175-21F6D604DE12}"/>
                              </a:ext>
                            </a:extLst>
                          </p:cNvPr>
                          <p:cNvSpPr/>
                          <p:nvPr/>
                        </p:nvSpPr>
                        <p:spPr>
                          <a:xfrm>
                            <a:off x="5849436" y="3076059"/>
                            <a:ext cx="8843" cy="8898"/>
                          </a:xfrm>
                          <a:custGeom>
                            <a:avLst/>
                            <a:gdLst/>
                            <a:ahLst/>
                            <a:cxnLst/>
                            <a:rect l="l" t="t" r="r" b="b"/>
                            <a:pathLst>
                              <a:path w="4329" h="4329" extrusionOk="0">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59" name="Google Shape;7050;p111">
                            <a:extLst>
                              <a:ext uri="{FF2B5EF4-FFF2-40B4-BE49-F238E27FC236}">
                                <a16:creationId xmlns:a16="http://schemas.microsoft.com/office/drawing/2014/main" id="{7E4E56C1-F257-4262-BAAE-AE677F3C840D}"/>
                              </a:ext>
                            </a:extLst>
                          </p:cNvPr>
                          <p:cNvSpPr/>
                          <p:nvPr/>
                        </p:nvSpPr>
                        <p:spPr>
                          <a:xfrm>
                            <a:off x="4519261" y="2412202"/>
                            <a:ext cx="238793" cy="176196"/>
                          </a:xfrm>
                          <a:custGeom>
                            <a:avLst/>
                            <a:gdLst/>
                            <a:ahLst/>
                            <a:cxnLst/>
                            <a:rect l="l" t="t" r="r" b="b"/>
                            <a:pathLst>
                              <a:path w="116897" h="85724" extrusionOk="0">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60" name="Google Shape;7051;p111">
                            <a:extLst>
                              <a:ext uri="{FF2B5EF4-FFF2-40B4-BE49-F238E27FC236}">
                                <a16:creationId xmlns:a16="http://schemas.microsoft.com/office/drawing/2014/main" id="{AB8A9584-D2D0-4E6D-BEF7-CD1BCE918A16}"/>
                              </a:ext>
                            </a:extLst>
                          </p:cNvPr>
                          <p:cNvSpPr/>
                          <p:nvPr/>
                        </p:nvSpPr>
                        <p:spPr>
                          <a:xfrm>
                            <a:off x="6236814" y="2556365"/>
                            <a:ext cx="47758" cy="21355"/>
                          </a:xfrm>
                          <a:custGeom>
                            <a:avLst/>
                            <a:gdLst/>
                            <a:ahLst/>
                            <a:cxnLst/>
                            <a:rect l="l" t="t" r="r" b="b"/>
                            <a:pathLst>
                              <a:path w="23379" h="10390" extrusionOk="0">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61" name="Google Shape;7052;p111">
                            <a:extLst>
                              <a:ext uri="{FF2B5EF4-FFF2-40B4-BE49-F238E27FC236}">
                                <a16:creationId xmlns:a16="http://schemas.microsoft.com/office/drawing/2014/main" id="{280E051C-111A-4359-AE79-C208EEA45D29}"/>
                              </a:ext>
                            </a:extLst>
                          </p:cNvPr>
                          <p:cNvSpPr/>
                          <p:nvPr/>
                        </p:nvSpPr>
                        <p:spPr>
                          <a:xfrm>
                            <a:off x="6095305" y="2595520"/>
                            <a:ext cx="19457" cy="10678"/>
                          </a:xfrm>
                          <a:custGeom>
                            <a:avLst/>
                            <a:gdLst/>
                            <a:ahLst/>
                            <a:cxnLst/>
                            <a:rect l="l" t="t" r="r" b="b"/>
                            <a:pathLst>
                              <a:path w="9525" h="5195" extrusionOk="0">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62" name="Google Shape;7053;p111">
                            <a:extLst>
                              <a:ext uri="{FF2B5EF4-FFF2-40B4-BE49-F238E27FC236}">
                                <a16:creationId xmlns:a16="http://schemas.microsoft.com/office/drawing/2014/main" id="{781A5AB7-5BD2-4D82-BA31-BEB27DC1B12D}"/>
                              </a:ext>
                            </a:extLst>
                          </p:cNvPr>
                          <p:cNvSpPr/>
                          <p:nvPr/>
                        </p:nvSpPr>
                        <p:spPr>
                          <a:xfrm>
                            <a:off x="5653093" y="2444239"/>
                            <a:ext cx="8843" cy="11035"/>
                          </a:xfrm>
                          <a:custGeom>
                            <a:avLst/>
                            <a:gdLst/>
                            <a:ahLst/>
                            <a:cxnLst/>
                            <a:rect l="l" t="t" r="r" b="b"/>
                            <a:pathLst>
                              <a:path w="4329" h="5369" extrusionOk="0">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63" name="Google Shape;7054;p111">
                            <a:extLst>
                              <a:ext uri="{FF2B5EF4-FFF2-40B4-BE49-F238E27FC236}">
                                <a16:creationId xmlns:a16="http://schemas.microsoft.com/office/drawing/2014/main" id="{56249F44-16DC-4D65-BDD8-681B3B4AC9EF}"/>
                              </a:ext>
                            </a:extLst>
                          </p:cNvPr>
                          <p:cNvSpPr/>
                          <p:nvPr/>
                        </p:nvSpPr>
                        <p:spPr>
                          <a:xfrm>
                            <a:off x="5336469" y="2479835"/>
                            <a:ext cx="21226" cy="12458"/>
                          </a:xfrm>
                          <a:custGeom>
                            <a:avLst/>
                            <a:gdLst/>
                            <a:ahLst/>
                            <a:cxnLst/>
                            <a:rect l="l" t="t" r="r" b="b"/>
                            <a:pathLst>
                              <a:path w="10391" h="6061" extrusionOk="0">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64" name="Google Shape;7055;p111">
                            <a:extLst>
                              <a:ext uri="{FF2B5EF4-FFF2-40B4-BE49-F238E27FC236}">
                                <a16:creationId xmlns:a16="http://schemas.microsoft.com/office/drawing/2014/main" id="{B30CCD94-8E5E-4E30-B961-7EE2EE8AF75D}"/>
                              </a:ext>
                            </a:extLst>
                          </p:cNvPr>
                          <p:cNvSpPr/>
                          <p:nvPr/>
                        </p:nvSpPr>
                        <p:spPr>
                          <a:xfrm>
                            <a:off x="5168429" y="2341012"/>
                            <a:ext cx="81365" cy="46273"/>
                          </a:xfrm>
                          <a:custGeom>
                            <a:avLst/>
                            <a:gdLst/>
                            <a:ahLst/>
                            <a:cxnLst/>
                            <a:rect l="l" t="t" r="r" b="b"/>
                            <a:pathLst>
                              <a:path w="39831" h="22513" extrusionOk="0">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65" name="Google Shape;7056;p111">
                            <a:extLst>
                              <a:ext uri="{FF2B5EF4-FFF2-40B4-BE49-F238E27FC236}">
                                <a16:creationId xmlns:a16="http://schemas.microsoft.com/office/drawing/2014/main" id="{D24293F3-4575-4A97-B1E0-FC17C43C1CC5}"/>
                              </a:ext>
                            </a:extLst>
                          </p:cNvPr>
                          <p:cNvSpPr/>
                          <p:nvPr/>
                        </p:nvSpPr>
                        <p:spPr>
                          <a:xfrm>
                            <a:off x="5053454" y="2317874"/>
                            <a:ext cx="31839" cy="16018"/>
                          </a:xfrm>
                          <a:custGeom>
                            <a:avLst/>
                            <a:gdLst/>
                            <a:ahLst/>
                            <a:cxnLst/>
                            <a:rect l="l" t="t" r="r" b="b"/>
                            <a:pathLst>
                              <a:path w="15586" h="7793" extrusionOk="0">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66" name="Google Shape;7057;p111">
                            <a:extLst>
                              <a:ext uri="{FF2B5EF4-FFF2-40B4-BE49-F238E27FC236}">
                                <a16:creationId xmlns:a16="http://schemas.microsoft.com/office/drawing/2014/main" id="{54A48C97-F43B-457D-89AA-93C02271D8C9}"/>
                              </a:ext>
                            </a:extLst>
                          </p:cNvPr>
                          <p:cNvSpPr/>
                          <p:nvPr/>
                        </p:nvSpPr>
                        <p:spPr>
                          <a:xfrm>
                            <a:off x="5064066" y="2278719"/>
                            <a:ext cx="113206" cy="83648"/>
                          </a:xfrm>
                          <a:custGeom>
                            <a:avLst/>
                            <a:gdLst/>
                            <a:ahLst/>
                            <a:cxnLst/>
                            <a:rect l="l" t="t" r="r" b="b"/>
                            <a:pathLst>
                              <a:path w="55418" h="40697" extrusionOk="0">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67" name="Google Shape;7058;p111">
                            <a:extLst>
                              <a:ext uri="{FF2B5EF4-FFF2-40B4-BE49-F238E27FC236}">
                                <a16:creationId xmlns:a16="http://schemas.microsoft.com/office/drawing/2014/main" id="{654FFE47-55D6-452D-9AFD-5468323C3502}"/>
                              </a:ext>
                            </a:extLst>
                          </p:cNvPr>
                          <p:cNvSpPr/>
                          <p:nvPr/>
                        </p:nvSpPr>
                        <p:spPr>
                          <a:xfrm>
                            <a:off x="5113593" y="2408642"/>
                            <a:ext cx="14150" cy="9383"/>
                          </a:xfrm>
                          <a:custGeom>
                            <a:avLst/>
                            <a:gdLst/>
                            <a:ahLst/>
                            <a:cxnLst/>
                            <a:rect l="l" t="t" r="r" b="b"/>
                            <a:pathLst>
                              <a:path w="6927" h="4565" extrusionOk="0">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68" name="Google Shape;7059;p111">
                            <a:extLst>
                              <a:ext uri="{FF2B5EF4-FFF2-40B4-BE49-F238E27FC236}">
                                <a16:creationId xmlns:a16="http://schemas.microsoft.com/office/drawing/2014/main" id="{C889835F-C201-49DE-B00E-0ED0E4BD3136}"/>
                              </a:ext>
                            </a:extLst>
                          </p:cNvPr>
                          <p:cNvSpPr/>
                          <p:nvPr/>
                        </p:nvSpPr>
                        <p:spPr>
                          <a:xfrm>
                            <a:off x="5041071" y="2285839"/>
                            <a:ext cx="19457" cy="4623"/>
                          </a:xfrm>
                          <a:custGeom>
                            <a:avLst/>
                            <a:gdLst/>
                            <a:ahLst/>
                            <a:cxnLst/>
                            <a:rect l="l" t="t" r="r" b="b"/>
                            <a:pathLst>
                              <a:path w="9525" h="2249" extrusionOk="0">
                                <a:moveTo>
                                  <a:pt x="9525" y="1732"/>
                                </a:moveTo>
                                <a:cubicBezTo>
                                  <a:pt x="6061" y="2598"/>
                                  <a:pt x="1732" y="2598"/>
                                  <a:pt x="0" y="0"/>
                                </a:cubicBezTo>
                                <a:lnTo>
                                  <a:pt x="8659" y="0"/>
                                </a:lnTo>
                                <a:lnTo>
                                  <a:pt x="9525" y="1732"/>
                                </a:lnTo>
                                <a:lnTo>
                                  <a:pt x="9525" y="173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69" name="Google Shape;7060;p111">
                            <a:extLst>
                              <a:ext uri="{FF2B5EF4-FFF2-40B4-BE49-F238E27FC236}">
                                <a16:creationId xmlns:a16="http://schemas.microsoft.com/office/drawing/2014/main" id="{A72C1C3E-BCCF-4ABB-8F59-C94984F4A6DC}"/>
                              </a:ext>
                            </a:extLst>
                          </p:cNvPr>
                          <p:cNvSpPr/>
                          <p:nvPr/>
                        </p:nvSpPr>
                        <p:spPr>
                          <a:xfrm>
                            <a:off x="5267485" y="2376607"/>
                            <a:ext cx="14150" cy="7118"/>
                          </a:xfrm>
                          <a:custGeom>
                            <a:avLst/>
                            <a:gdLst/>
                            <a:ahLst/>
                            <a:cxnLst/>
                            <a:rect l="l" t="t" r="r" b="b"/>
                            <a:pathLst>
                              <a:path w="6927" h="3463" extrusionOk="0">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70" name="Google Shape;7061;p111">
                            <a:extLst>
                              <a:ext uri="{FF2B5EF4-FFF2-40B4-BE49-F238E27FC236}">
                                <a16:creationId xmlns:a16="http://schemas.microsoft.com/office/drawing/2014/main" id="{3C3A71DC-DEDC-4F92-A76C-2EF9F5EC5AED}"/>
                              </a:ext>
                            </a:extLst>
                          </p:cNvPr>
                          <p:cNvSpPr/>
                          <p:nvPr/>
                        </p:nvSpPr>
                        <p:spPr>
                          <a:xfrm>
                            <a:off x="4425512" y="2296517"/>
                            <a:ext cx="97287" cy="28475"/>
                          </a:xfrm>
                          <a:custGeom>
                            <a:avLst/>
                            <a:gdLst/>
                            <a:ahLst/>
                            <a:cxnLst/>
                            <a:rect l="l" t="t" r="r" b="b"/>
                            <a:pathLst>
                              <a:path w="47625" h="13854" extrusionOk="0">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71" name="Google Shape;7062;p111">
                            <a:extLst>
                              <a:ext uri="{FF2B5EF4-FFF2-40B4-BE49-F238E27FC236}">
                                <a16:creationId xmlns:a16="http://schemas.microsoft.com/office/drawing/2014/main" id="{A129D35A-392D-4EBC-A4AB-9800C453A61D}"/>
                              </a:ext>
                            </a:extLst>
                          </p:cNvPr>
                          <p:cNvSpPr/>
                          <p:nvPr/>
                        </p:nvSpPr>
                        <p:spPr>
                          <a:xfrm>
                            <a:off x="4671381" y="2278719"/>
                            <a:ext cx="33608" cy="21358"/>
                          </a:xfrm>
                          <a:custGeom>
                            <a:avLst/>
                            <a:gdLst/>
                            <a:ahLst/>
                            <a:cxnLst/>
                            <a:rect l="l" t="t" r="r" b="b"/>
                            <a:pathLst>
                              <a:path w="16452" h="10391" extrusionOk="0">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72" name="Google Shape;7063;p111">
                            <a:extLst>
                              <a:ext uri="{FF2B5EF4-FFF2-40B4-BE49-F238E27FC236}">
                                <a16:creationId xmlns:a16="http://schemas.microsoft.com/office/drawing/2014/main" id="{54B7E66B-BAA1-4B56-8BA9-168F4DC7E488}"/>
                              </a:ext>
                            </a:extLst>
                          </p:cNvPr>
                          <p:cNvSpPr/>
                          <p:nvPr/>
                        </p:nvSpPr>
                        <p:spPr>
                          <a:xfrm>
                            <a:off x="4627160" y="2292957"/>
                            <a:ext cx="37146" cy="19132"/>
                          </a:xfrm>
                          <a:custGeom>
                            <a:avLst/>
                            <a:gdLst/>
                            <a:ahLst/>
                            <a:cxnLst/>
                            <a:rect l="l" t="t" r="r" b="b"/>
                            <a:pathLst>
                              <a:path w="18184" h="9308" extrusionOk="0">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73" name="Google Shape;7064;p111">
                            <a:extLst>
                              <a:ext uri="{FF2B5EF4-FFF2-40B4-BE49-F238E27FC236}">
                                <a16:creationId xmlns:a16="http://schemas.microsoft.com/office/drawing/2014/main" id="{BC7A2BA0-D5A7-48D2-8E94-722362CE7735}"/>
                              </a:ext>
                            </a:extLst>
                          </p:cNvPr>
                          <p:cNvSpPr/>
                          <p:nvPr/>
                        </p:nvSpPr>
                        <p:spPr>
                          <a:xfrm>
                            <a:off x="4581171" y="2310755"/>
                            <a:ext cx="37146" cy="12458"/>
                          </a:xfrm>
                          <a:custGeom>
                            <a:avLst/>
                            <a:gdLst/>
                            <a:ahLst/>
                            <a:cxnLst/>
                            <a:rect l="l" t="t" r="r" b="b"/>
                            <a:pathLst>
                              <a:path w="18184" h="6061" extrusionOk="0">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74" name="Google Shape;7065;p111">
                            <a:extLst>
                              <a:ext uri="{FF2B5EF4-FFF2-40B4-BE49-F238E27FC236}">
                                <a16:creationId xmlns:a16="http://schemas.microsoft.com/office/drawing/2014/main" id="{D12FBC5C-F544-4FAF-AC6E-57097CCE274F}"/>
                              </a:ext>
                            </a:extLst>
                          </p:cNvPr>
                          <p:cNvSpPr/>
                          <p:nvPr/>
                        </p:nvSpPr>
                        <p:spPr>
                          <a:xfrm>
                            <a:off x="4559945" y="2268042"/>
                            <a:ext cx="56601" cy="39155"/>
                          </a:xfrm>
                          <a:custGeom>
                            <a:avLst/>
                            <a:gdLst/>
                            <a:ahLst/>
                            <a:cxnLst/>
                            <a:rect l="l" t="t" r="r" b="b"/>
                            <a:pathLst>
                              <a:path w="27708" h="19050" extrusionOk="0">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75" name="Google Shape;7066;p111">
                            <a:extLst>
                              <a:ext uri="{FF2B5EF4-FFF2-40B4-BE49-F238E27FC236}">
                                <a16:creationId xmlns:a16="http://schemas.microsoft.com/office/drawing/2014/main" id="{0EE93AFA-8C8F-4664-A2FB-4D0FBA63ECDE}"/>
                              </a:ext>
                            </a:extLst>
                          </p:cNvPr>
                          <p:cNvSpPr/>
                          <p:nvPr/>
                        </p:nvSpPr>
                        <p:spPr>
                          <a:xfrm>
                            <a:off x="5679625" y="2433560"/>
                            <a:ext cx="104361" cy="40933"/>
                          </a:xfrm>
                          <a:custGeom>
                            <a:avLst/>
                            <a:gdLst/>
                            <a:ahLst/>
                            <a:cxnLst/>
                            <a:rect l="l" t="t" r="r" b="b"/>
                            <a:pathLst>
                              <a:path w="51088" h="19915" extrusionOk="0">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76" name="Google Shape;7067;p111">
                            <a:extLst>
                              <a:ext uri="{FF2B5EF4-FFF2-40B4-BE49-F238E27FC236}">
                                <a16:creationId xmlns:a16="http://schemas.microsoft.com/office/drawing/2014/main" id="{9B77A713-BCB9-43AC-BD03-2D1C989D1995}"/>
                              </a:ext>
                            </a:extLst>
                          </p:cNvPr>
                          <p:cNvSpPr/>
                          <p:nvPr/>
                        </p:nvSpPr>
                        <p:spPr>
                          <a:xfrm>
                            <a:off x="4473270" y="2611538"/>
                            <a:ext cx="28300" cy="21355"/>
                          </a:xfrm>
                          <a:custGeom>
                            <a:avLst/>
                            <a:gdLst/>
                            <a:ahLst/>
                            <a:cxnLst/>
                            <a:rect l="l" t="t" r="r" b="b"/>
                            <a:pathLst>
                              <a:path w="13854" h="10390" extrusionOk="0">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77" name="Google Shape;7068;p111">
                            <a:extLst>
                              <a:ext uri="{FF2B5EF4-FFF2-40B4-BE49-F238E27FC236}">
                                <a16:creationId xmlns:a16="http://schemas.microsoft.com/office/drawing/2014/main" id="{83BAA8EA-D978-4ECD-BD21-34A6AA569CD0}"/>
                              </a:ext>
                            </a:extLst>
                          </p:cNvPr>
                          <p:cNvSpPr/>
                          <p:nvPr/>
                        </p:nvSpPr>
                        <p:spPr>
                          <a:xfrm>
                            <a:off x="4618218" y="2592172"/>
                            <a:ext cx="21322" cy="16250"/>
                          </a:xfrm>
                          <a:custGeom>
                            <a:avLst/>
                            <a:gdLst/>
                            <a:ahLst/>
                            <a:cxnLst/>
                            <a:rect l="l" t="t" r="r" b="b"/>
                            <a:pathLst>
                              <a:path w="10438" h="7906" extrusionOk="0">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78" name="Google Shape;7069;p111">
                            <a:extLst>
                              <a:ext uri="{FF2B5EF4-FFF2-40B4-BE49-F238E27FC236}">
                                <a16:creationId xmlns:a16="http://schemas.microsoft.com/office/drawing/2014/main" id="{02C9F988-15FC-47CB-AB64-0C98BA5C1B4A}"/>
                              </a:ext>
                            </a:extLst>
                          </p:cNvPr>
                          <p:cNvSpPr/>
                          <p:nvPr/>
                        </p:nvSpPr>
                        <p:spPr>
                          <a:xfrm>
                            <a:off x="4771420" y="2510090"/>
                            <a:ext cx="20242" cy="14238"/>
                          </a:xfrm>
                          <a:custGeom>
                            <a:avLst/>
                            <a:gdLst/>
                            <a:ahLst/>
                            <a:cxnLst/>
                            <a:rect l="l" t="t" r="r" b="b"/>
                            <a:pathLst>
                              <a:path w="9909" h="6927" extrusionOk="0">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79" name="Google Shape;7070;p111">
                            <a:extLst>
                              <a:ext uri="{FF2B5EF4-FFF2-40B4-BE49-F238E27FC236}">
                                <a16:creationId xmlns:a16="http://schemas.microsoft.com/office/drawing/2014/main" id="{EBB51BD4-5784-4F77-A2DE-AE1F8E597F1E}"/>
                              </a:ext>
                            </a:extLst>
                          </p:cNvPr>
                          <p:cNvSpPr/>
                          <p:nvPr/>
                        </p:nvSpPr>
                        <p:spPr>
                          <a:xfrm>
                            <a:off x="5720309" y="2495852"/>
                            <a:ext cx="45989" cy="19575"/>
                          </a:xfrm>
                          <a:custGeom>
                            <a:avLst/>
                            <a:gdLst/>
                            <a:ahLst/>
                            <a:cxnLst/>
                            <a:rect l="l" t="t" r="r" b="b"/>
                            <a:pathLst>
                              <a:path w="22513" h="9524" extrusionOk="0">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80" name="Google Shape;7071;p111">
                            <a:extLst>
                              <a:ext uri="{FF2B5EF4-FFF2-40B4-BE49-F238E27FC236}">
                                <a16:creationId xmlns:a16="http://schemas.microsoft.com/office/drawing/2014/main" id="{7AB1700D-D29D-4006-ACB1-851367B85D34}"/>
                              </a:ext>
                            </a:extLst>
                          </p:cNvPr>
                          <p:cNvSpPr/>
                          <p:nvPr/>
                        </p:nvSpPr>
                        <p:spPr>
                          <a:xfrm>
                            <a:off x="5805214" y="2451357"/>
                            <a:ext cx="61908" cy="21355"/>
                          </a:xfrm>
                          <a:custGeom>
                            <a:avLst/>
                            <a:gdLst/>
                            <a:ahLst/>
                            <a:cxnLst/>
                            <a:rect l="l" t="t" r="r" b="b"/>
                            <a:pathLst>
                              <a:path w="30306" h="10390" extrusionOk="0">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81" name="Google Shape;7072;p111">
                            <a:extLst>
                              <a:ext uri="{FF2B5EF4-FFF2-40B4-BE49-F238E27FC236}">
                                <a16:creationId xmlns:a16="http://schemas.microsoft.com/office/drawing/2014/main" id="{EB71CFFC-4B2C-4120-A7CD-17A9008CB4A3}"/>
                              </a:ext>
                            </a:extLst>
                          </p:cNvPr>
                          <p:cNvSpPr/>
                          <p:nvPr/>
                        </p:nvSpPr>
                        <p:spPr>
                          <a:xfrm>
                            <a:off x="5720155" y="2485175"/>
                            <a:ext cx="12534" cy="10678"/>
                          </a:xfrm>
                          <a:custGeom>
                            <a:avLst/>
                            <a:gdLst/>
                            <a:ahLst/>
                            <a:cxnLst/>
                            <a:rect l="l" t="t" r="r" b="b"/>
                            <a:pathLst>
                              <a:path w="6136" h="5195" extrusionOk="0">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82" name="Google Shape;7073;p111">
                            <a:extLst>
                              <a:ext uri="{FF2B5EF4-FFF2-40B4-BE49-F238E27FC236}">
                                <a16:creationId xmlns:a16="http://schemas.microsoft.com/office/drawing/2014/main" id="{20D796C4-0056-450E-9C68-580B6268CA2C}"/>
                              </a:ext>
                            </a:extLst>
                          </p:cNvPr>
                          <p:cNvSpPr/>
                          <p:nvPr/>
                        </p:nvSpPr>
                        <p:spPr>
                          <a:xfrm>
                            <a:off x="5592952" y="3761273"/>
                            <a:ext cx="148583" cy="112125"/>
                          </a:xfrm>
                          <a:custGeom>
                            <a:avLst/>
                            <a:gdLst/>
                            <a:ahLst/>
                            <a:cxnLst/>
                            <a:rect l="l" t="t" r="r" b="b"/>
                            <a:pathLst>
                              <a:path w="72736" h="54552" extrusionOk="0">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83" name="Google Shape;7074;p111">
                            <a:extLst>
                              <a:ext uri="{FF2B5EF4-FFF2-40B4-BE49-F238E27FC236}">
                                <a16:creationId xmlns:a16="http://schemas.microsoft.com/office/drawing/2014/main" id="{850A6126-1F49-4121-98C3-700E78154977}"/>
                              </a:ext>
                            </a:extLst>
                          </p:cNvPr>
                          <p:cNvSpPr/>
                          <p:nvPr/>
                        </p:nvSpPr>
                        <p:spPr>
                          <a:xfrm>
                            <a:off x="5635405" y="3832465"/>
                            <a:ext cx="10612" cy="21358"/>
                          </a:xfrm>
                          <a:custGeom>
                            <a:avLst/>
                            <a:gdLst/>
                            <a:ahLst/>
                            <a:cxnLst/>
                            <a:rect l="l" t="t" r="r" b="b"/>
                            <a:pathLst>
                              <a:path w="5195" h="10391" extrusionOk="0">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grp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sp>
                        <p:nvSpPr>
                          <p:cNvPr id="84" name="Google Shape;7075;p111">
                            <a:extLst>
                              <a:ext uri="{FF2B5EF4-FFF2-40B4-BE49-F238E27FC236}">
                                <a16:creationId xmlns:a16="http://schemas.microsoft.com/office/drawing/2014/main" id="{8B45B584-498B-4423-85A4-372DB51F7B75}"/>
                              </a:ext>
                            </a:extLst>
                          </p:cNvPr>
                          <p:cNvSpPr/>
                          <p:nvPr/>
                        </p:nvSpPr>
                        <p:spPr>
                          <a:xfrm>
                            <a:off x="4094737" y="2387287"/>
                            <a:ext cx="2294197" cy="1345511"/>
                          </a:xfrm>
                          <a:custGeom>
                            <a:avLst/>
                            <a:gdLst/>
                            <a:ahLst/>
                            <a:cxnLst/>
                            <a:rect l="l" t="t" r="r" b="b"/>
                            <a:pathLst>
                              <a:path w="1123084" h="654627" extrusionOk="0">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chemeClr val="accent6">
                              <a:lumMod val="60000"/>
                              <a:lumOff val="40000"/>
                            </a:schemeClr>
                          </a:solidFill>
                          <a:ln>
                            <a:noFill/>
                          </a:ln>
                        </p:spPr>
                        <p:txBody>
                          <a:bodyPr spcFirstLastPara="1" wrap="square" lIns="68569" tIns="34275" rIns="68569" bIns="34275" anchor="t" anchorCtr="0">
                            <a:noAutofit/>
                          </a:bodyPr>
                          <a:lstStyle/>
                          <a:p>
                            <a:endParaRPr sz="900" dirty="0">
                              <a:solidFill>
                                <a:schemeClr val="dk1"/>
                              </a:solidFill>
                              <a:latin typeface="Arial"/>
                              <a:ea typeface="Arial"/>
                              <a:cs typeface="Arial"/>
                              <a:sym typeface="Arial"/>
                            </a:endParaRPr>
                          </a:p>
                        </p:txBody>
                      </p:sp>
                    </p:grpSp>
                  </p:grpSp>
                </p:grpSp>
              </p:grpSp>
            </p:grpSp>
          </p:grpSp>
        </p:grpSp>
      </p:grpSp>
      <p:grpSp>
        <p:nvGrpSpPr>
          <p:cNvPr id="208" name="Group 207">
            <a:extLst>
              <a:ext uri="{FF2B5EF4-FFF2-40B4-BE49-F238E27FC236}">
                <a16:creationId xmlns:a16="http://schemas.microsoft.com/office/drawing/2014/main" id="{50581E45-8744-40F8-9917-F57007A4B4BB}"/>
              </a:ext>
            </a:extLst>
          </p:cNvPr>
          <p:cNvGrpSpPr/>
          <p:nvPr/>
        </p:nvGrpSpPr>
        <p:grpSpPr>
          <a:xfrm>
            <a:off x="342783" y="3650916"/>
            <a:ext cx="1227856" cy="1039079"/>
            <a:chOff x="522877" y="3196674"/>
            <a:chExt cx="2210165" cy="1090715"/>
          </a:xfrm>
        </p:grpSpPr>
        <p:sp>
          <p:nvSpPr>
            <p:cNvPr id="197" name="Rectangle 196">
              <a:extLst>
                <a:ext uri="{FF2B5EF4-FFF2-40B4-BE49-F238E27FC236}">
                  <a16:creationId xmlns:a16="http://schemas.microsoft.com/office/drawing/2014/main" id="{32CE158B-8AEE-44CD-B87F-64AF8A97943E}"/>
                </a:ext>
              </a:extLst>
            </p:cNvPr>
            <p:cNvSpPr/>
            <p:nvPr/>
          </p:nvSpPr>
          <p:spPr>
            <a:xfrm>
              <a:off x="522877" y="3196675"/>
              <a:ext cx="2210165" cy="1090714"/>
            </a:xfrm>
            <a:prstGeom prst="rect">
              <a:avLst/>
            </a:prstGeom>
            <a:solidFill>
              <a:schemeClr val="bg2"/>
            </a:solidFill>
            <a:ln>
              <a:solidFill>
                <a:schemeClr val="tx2">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825" dirty="0"/>
            </a:p>
          </p:txBody>
        </p:sp>
        <p:grpSp>
          <p:nvGrpSpPr>
            <p:cNvPr id="198" name="Group 197">
              <a:extLst>
                <a:ext uri="{FF2B5EF4-FFF2-40B4-BE49-F238E27FC236}">
                  <a16:creationId xmlns:a16="http://schemas.microsoft.com/office/drawing/2014/main" id="{951B2ADB-2D77-418B-BD01-B3ED97CE47DD}"/>
                </a:ext>
              </a:extLst>
            </p:cNvPr>
            <p:cNvGrpSpPr/>
            <p:nvPr/>
          </p:nvGrpSpPr>
          <p:grpSpPr>
            <a:xfrm>
              <a:off x="747809" y="3292716"/>
              <a:ext cx="1899276" cy="805280"/>
              <a:chOff x="-148181" y="1996194"/>
              <a:chExt cx="2241941" cy="1177727"/>
            </a:xfrm>
          </p:grpSpPr>
          <p:sp>
            <p:nvSpPr>
              <p:cNvPr id="195" name="TextBox 194">
                <a:extLst>
                  <a:ext uri="{FF2B5EF4-FFF2-40B4-BE49-F238E27FC236}">
                    <a16:creationId xmlns:a16="http://schemas.microsoft.com/office/drawing/2014/main" id="{A365BA01-40AC-4DEF-89FA-FD883CA3D742}"/>
                  </a:ext>
                </a:extLst>
              </p:cNvPr>
              <p:cNvSpPr txBox="1"/>
              <p:nvPr/>
            </p:nvSpPr>
            <p:spPr>
              <a:xfrm>
                <a:off x="-148180" y="2540012"/>
                <a:ext cx="2226256" cy="633909"/>
              </a:xfrm>
              <a:prstGeom prst="rect">
                <a:avLst/>
              </a:prstGeom>
              <a:noFill/>
            </p:spPr>
            <p:txBody>
              <a:bodyPr wrap="square" lIns="0" tIns="0" rIns="0" bIns="0" rtlCol="0">
                <a:noAutofit/>
              </a:bodyPr>
              <a:lstStyle/>
              <a:p>
                <a:r>
                  <a:rPr lang="en-US" sz="675" dirty="0"/>
                  <a:t>Lorem ipsum dolor sit amet, consectetur adipiscing elit. Ut tempor, quam, </a:t>
                </a:r>
                <a:endParaRPr lang="en-PH" sz="675" dirty="0"/>
              </a:p>
            </p:txBody>
          </p:sp>
          <p:sp>
            <p:nvSpPr>
              <p:cNvPr id="196" name="TextBox 195">
                <a:extLst>
                  <a:ext uri="{FF2B5EF4-FFF2-40B4-BE49-F238E27FC236}">
                    <a16:creationId xmlns:a16="http://schemas.microsoft.com/office/drawing/2014/main" id="{DBA736FB-55DE-4813-9BA4-B767D2CA5B4C}"/>
                  </a:ext>
                </a:extLst>
              </p:cNvPr>
              <p:cNvSpPr txBox="1"/>
              <p:nvPr/>
            </p:nvSpPr>
            <p:spPr>
              <a:xfrm>
                <a:off x="-148181" y="1996194"/>
                <a:ext cx="2241941" cy="543818"/>
              </a:xfrm>
              <a:prstGeom prst="rect">
                <a:avLst/>
              </a:prstGeom>
              <a:noFill/>
            </p:spPr>
            <p:txBody>
              <a:bodyPr wrap="square" lIns="0" tIns="0" rIns="0" bIns="0" rtlCol="0" anchor="ctr">
                <a:normAutofit/>
              </a:bodyPr>
              <a:lstStyle/>
              <a:p>
                <a:r>
                  <a:rPr lang="en-US" sz="1050" b="1" dirty="0">
                    <a:solidFill>
                      <a:schemeClr val="tx2"/>
                    </a:solidFill>
                    <a:latin typeface="+mj-lt"/>
                  </a:rPr>
                  <a:t>XXX</a:t>
                </a:r>
                <a:endParaRPr lang="en-PH" sz="1050" b="1" dirty="0">
                  <a:solidFill>
                    <a:schemeClr val="tx2"/>
                  </a:solidFill>
                  <a:latin typeface="+mj-lt"/>
                </a:endParaRPr>
              </a:p>
            </p:txBody>
          </p:sp>
        </p:grpSp>
        <p:sp>
          <p:nvSpPr>
            <p:cNvPr id="199" name="Rectangle 198">
              <a:extLst>
                <a:ext uri="{FF2B5EF4-FFF2-40B4-BE49-F238E27FC236}">
                  <a16:creationId xmlns:a16="http://schemas.microsoft.com/office/drawing/2014/main" id="{C2954B1B-1980-487F-A09C-751C542E1C0D}"/>
                </a:ext>
              </a:extLst>
            </p:cNvPr>
            <p:cNvSpPr/>
            <p:nvPr/>
          </p:nvSpPr>
          <p:spPr>
            <a:xfrm>
              <a:off x="531567" y="3196674"/>
              <a:ext cx="95347" cy="1085756"/>
            </a:xfrm>
            <a:prstGeom prst="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825" dirty="0"/>
            </a:p>
          </p:txBody>
        </p:sp>
      </p:grpSp>
      <p:grpSp>
        <p:nvGrpSpPr>
          <p:cNvPr id="209" name="Group 208">
            <a:extLst>
              <a:ext uri="{FF2B5EF4-FFF2-40B4-BE49-F238E27FC236}">
                <a16:creationId xmlns:a16="http://schemas.microsoft.com/office/drawing/2014/main" id="{47A9DBDD-8F2F-4F00-A982-AB40D88A63AB}"/>
              </a:ext>
            </a:extLst>
          </p:cNvPr>
          <p:cNvGrpSpPr/>
          <p:nvPr/>
        </p:nvGrpSpPr>
        <p:grpSpPr>
          <a:xfrm>
            <a:off x="1899000" y="4506041"/>
            <a:ext cx="1227856" cy="1039079"/>
            <a:chOff x="522877" y="3196674"/>
            <a:chExt cx="2210165" cy="1090715"/>
          </a:xfrm>
        </p:grpSpPr>
        <p:sp>
          <p:nvSpPr>
            <p:cNvPr id="210" name="Rectangle 209">
              <a:extLst>
                <a:ext uri="{FF2B5EF4-FFF2-40B4-BE49-F238E27FC236}">
                  <a16:creationId xmlns:a16="http://schemas.microsoft.com/office/drawing/2014/main" id="{3DDB4D2B-7EDE-4DF6-B768-A761D9430173}"/>
                </a:ext>
              </a:extLst>
            </p:cNvPr>
            <p:cNvSpPr/>
            <p:nvPr/>
          </p:nvSpPr>
          <p:spPr>
            <a:xfrm>
              <a:off x="522877" y="3196675"/>
              <a:ext cx="2210165" cy="1090714"/>
            </a:xfrm>
            <a:prstGeom prst="rect">
              <a:avLst/>
            </a:prstGeom>
            <a:solidFill>
              <a:schemeClr val="bg2"/>
            </a:solidFill>
            <a:ln>
              <a:solidFill>
                <a:srgbClr val="66A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825" dirty="0"/>
            </a:p>
          </p:txBody>
        </p:sp>
        <p:grpSp>
          <p:nvGrpSpPr>
            <p:cNvPr id="211" name="Group 210">
              <a:extLst>
                <a:ext uri="{FF2B5EF4-FFF2-40B4-BE49-F238E27FC236}">
                  <a16:creationId xmlns:a16="http://schemas.microsoft.com/office/drawing/2014/main" id="{D940DAF7-BF0A-4981-9D88-A524BF3BD2F2}"/>
                </a:ext>
              </a:extLst>
            </p:cNvPr>
            <p:cNvGrpSpPr/>
            <p:nvPr/>
          </p:nvGrpSpPr>
          <p:grpSpPr>
            <a:xfrm>
              <a:off x="747809" y="3292716"/>
              <a:ext cx="1899276" cy="805280"/>
              <a:chOff x="-148181" y="1996194"/>
              <a:chExt cx="2241941" cy="1177727"/>
            </a:xfrm>
          </p:grpSpPr>
          <p:sp>
            <p:nvSpPr>
              <p:cNvPr id="213" name="TextBox 212">
                <a:extLst>
                  <a:ext uri="{FF2B5EF4-FFF2-40B4-BE49-F238E27FC236}">
                    <a16:creationId xmlns:a16="http://schemas.microsoft.com/office/drawing/2014/main" id="{D6AE50CC-BF20-4B39-9DC4-858D4DC18430}"/>
                  </a:ext>
                </a:extLst>
              </p:cNvPr>
              <p:cNvSpPr txBox="1"/>
              <p:nvPr/>
            </p:nvSpPr>
            <p:spPr>
              <a:xfrm>
                <a:off x="-148180" y="2540012"/>
                <a:ext cx="2226256" cy="633909"/>
              </a:xfrm>
              <a:prstGeom prst="rect">
                <a:avLst/>
              </a:prstGeom>
              <a:noFill/>
            </p:spPr>
            <p:txBody>
              <a:bodyPr wrap="square" lIns="0" tIns="0" rIns="0" bIns="0" rtlCol="0">
                <a:noAutofit/>
              </a:bodyPr>
              <a:lstStyle/>
              <a:p>
                <a:r>
                  <a:rPr lang="en-US" sz="675" dirty="0"/>
                  <a:t>Lorem ipsum dolor sit amet, consectetur adipiscing elit. Ut tempor, quam, </a:t>
                </a:r>
                <a:endParaRPr lang="en-PH" sz="675" dirty="0"/>
              </a:p>
            </p:txBody>
          </p:sp>
          <p:sp>
            <p:nvSpPr>
              <p:cNvPr id="214" name="TextBox 213">
                <a:extLst>
                  <a:ext uri="{FF2B5EF4-FFF2-40B4-BE49-F238E27FC236}">
                    <a16:creationId xmlns:a16="http://schemas.microsoft.com/office/drawing/2014/main" id="{053BA7A7-4029-48C5-B089-5DC0F4BADABF}"/>
                  </a:ext>
                </a:extLst>
              </p:cNvPr>
              <p:cNvSpPr txBox="1"/>
              <p:nvPr/>
            </p:nvSpPr>
            <p:spPr>
              <a:xfrm>
                <a:off x="-148181" y="1996194"/>
                <a:ext cx="2241941" cy="543818"/>
              </a:xfrm>
              <a:prstGeom prst="rect">
                <a:avLst/>
              </a:prstGeom>
              <a:noFill/>
            </p:spPr>
            <p:txBody>
              <a:bodyPr wrap="square" lIns="0" tIns="0" rIns="0" bIns="0" rtlCol="0" anchor="ctr">
                <a:normAutofit/>
              </a:bodyPr>
              <a:lstStyle/>
              <a:p>
                <a:r>
                  <a:rPr lang="en-US" sz="1050" b="1" dirty="0">
                    <a:solidFill>
                      <a:schemeClr val="tx2"/>
                    </a:solidFill>
                    <a:latin typeface="+mj-lt"/>
                  </a:rPr>
                  <a:t>XXX</a:t>
                </a:r>
                <a:endParaRPr lang="en-PH" sz="1050" b="1" dirty="0">
                  <a:solidFill>
                    <a:schemeClr val="tx2"/>
                  </a:solidFill>
                  <a:latin typeface="+mj-lt"/>
                </a:endParaRPr>
              </a:p>
            </p:txBody>
          </p:sp>
        </p:grpSp>
        <p:sp>
          <p:nvSpPr>
            <p:cNvPr id="212" name="Rectangle 211">
              <a:extLst>
                <a:ext uri="{FF2B5EF4-FFF2-40B4-BE49-F238E27FC236}">
                  <a16:creationId xmlns:a16="http://schemas.microsoft.com/office/drawing/2014/main" id="{CF5F3DBE-4E96-4A46-BE33-5DC12CFEDB67}"/>
                </a:ext>
              </a:extLst>
            </p:cNvPr>
            <p:cNvSpPr/>
            <p:nvPr/>
          </p:nvSpPr>
          <p:spPr>
            <a:xfrm>
              <a:off x="531567" y="3196674"/>
              <a:ext cx="95347" cy="1085756"/>
            </a:xfrm>
            <a:prstGeom prst="rect">
              <a:avLst/>
            </a:prstGeom>
            <a:solidFill>
              <a:srgbClr val="66A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825" dirty="0"/>
            </a:p>
          </p:txBody>
        </p:sp>
      </p:grpSp>
      <p:grpSp>
        <p:nvGrpSpPr>
          <p:cNvPr id="215" name="Group 214">
            <a:extLst>
              <a:ext uri="{FF2B5EF4-FFF2-40B4-BE49-F238E27FC236}">
                <a16:creationId xmlns:a16="http://schemas.microsoft.com/office/drawing/2014/main" id="{7C386F4A-6A8D-4FA9-9876-BF01A5CB338A}"/>
              </a:ext>
            </a:extLst>
          </p:cNvPr>
          <p:cNvGrpSpPr/>
          <p:nvPr/>
        </p:nvGrpSpPr>
        <p:grpSpPr>
          <a:xfrm>
            <a:off x="5117967" y="3565024"/>
            <a:ext cx="1227856" cy="1039079"/>
            <a:chOff x="522877" y="3196674"/>
            <a:chExt cx="2210165" cy="1090715"/>
          </a:xfrm>
        </p:grpSpPr>
        <p:sp>
          <p:nvSpPr>
            <p:cNvPr id="216" name="Rectangle 215">
              <a:extLst>
                <a:ext uri="{FF2B5EF4-FFF2-40B4-BE49-F238E27FC236}">
                  <a16:creationId xmlns:a16="http://schemas.microsoft.com/office/drawing/2014/main" id="{4C370F4B-C6B6-4994-9AD3-F49A5E0F0B02}"/>
                </a:ext>
              </a:extLst>
            </p:cNvPr>
            <p:cNvSpPr/>
            <p:nvPr/>
          </p:nvSpPr>
          <p:spPr>
            <a:xfrm>
              <a:off x="522877" y="3196675"/>
              <a:ext cx="2210165" cy="1090714"/>
            </a:xfrm>
            <a:prstGeom prst="rect">
              <a:avLst/>
            </a:prstGeom>
            <a:solidFill>
              <a:schemeClr val="bg2"/>
            </a:solidFill>
            <a:ln>
              <a:solidFill>
                <a:srgbClr val="A693D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825" dirty="0"/>
            </a:p>
          </p:txBody>
        </p:sp>
        <p:grpSp>
          <p:nvGrpSpPr>
            <p:cNvPr id="217" name="Group 216">
              <a:extLst>
                <a:ext uri="{FF2B5EF4-FFF2-40B4-BE49-F238E27FC236}">
                  <a16:creationId xmlns:a16="http://schemas.microsoft.com/office/drawing/2014/main" id="{125DCB33-D549-4104-8EA6-E9386FBD38D0}"/>
                </a:ext>
              </a:extLst>
            </p:cNvPr>
            <p:cNvGrpSpPr/>
            <p:nvPr/>
          </p:nvGrpSpPr>
          <p:grpSpPr>
            <a:xfrm>
              <a:off x="747809" y="3292716"/>
              <a:ext cx="1899276" cy="805280"/>
              <a:chOff x="-148181" y="1996194"/>
              <a:chExt cx="2241941" cy="1177727"/>
            </a:xfrm>
          </p:grpSpPr>
          <p:sp>
            <p:nvSpPr>
              <p:cNvPr id="219" name="TextBox 218">
                <a:extLst>
                  <a:ext uri="{FF2B5EF4-FFF2-40B4-BE49-F238E27FC236}">
                    <a16:creationId xmlns:a16="http://schemas.microsoft.com/office/drawing/2014/main" id="{06C0F55A-3C93-4B23-ADB9-DBC12C122F4E}"/>
                  </a:ext>
                </a:extLst>
              </p:cNvPr>
              <p:cNvSpPr txBox="1"/>
              <p:nvPr/>
            </p:nvSpPr>
            <p:spPr>
              <a:xfrm>
                <a:off x="-148180" y="2540012"/>
                <a:ext cx="2226256" cy="633909"/>
              </a:xfrm>
              <a:prstGeom prst="rect">
                <a:avLst/>
              </a:prstGeom>
              <a:noFill/>
            </p:spPr>
            <p:txBody>
              <a:bodyPr wrap="square" lIns="0" tIns="0" rIns="0" bIns="0" rtlCol="0">
                <a:noAutofit/>
              </a:bodyPr>
              <a:lstStyle/>
              <a:p>
                <a:r>
                  <a:rPr lang="en-US" sz="675" dirty="0"/>
                  <a:t>Lorem ipsum dolor sit amet, consectetur adipiscing elit. Ut tempor, quam, </a:t>
                </a:r>
                <a:endParaRPr lang="en-PH" sz="675" dirty="0"/>
              </a:p>
            </p:txBody>
          </p:sp>
          <p:sp>
            <p:nvSpPr>
              <p:cNvPr id="220" name="TextBox 219">
                <a:extLst>
                  <a:ext uri="{FF2B5EF4-FFF2-40B4-BE49-F238E27FC236}">
                    <a16:creationId xmlns:a16="http://schemas.microsoft.com/office/drawing/2014/main" id="{17593431-026A-4005-80BC-F0D576261C73}"/>
                  </a:ext>
                </a:extLst>
              </p:cNvPr>
              <p:cNvSpPr txBox="1"/>
              <p:nvPr/>
            </p:nvSpPr>
            <p:spPr>
              <a:xfrm>
                <a:off x="-148181" y="1996194"/>
                <a:ext cx="2241941" cy="543818"/>
              </a:xfrm>
              <a:prstGeom prst="rect">
                <a:avLst/>
              </a:prstGeom>
              <a:noFill/>
            </p:spPr>
            <p:txBody>
              <a:bodyPr wrap="square" lIns="0" tIns="0" rIns="0" bIns="0" rtlCol="0" anchor="ctr">
                <a:normAutofit/>
              </a:bodyPr>
              <a:lstStyle/>
              <a:p>
                <a:r>
                  <a:rPr lang="en-US" sz="1050" b="1" dirty="0">
                    <a:solidFill>
                      <a:schemeClr val="tx2"/>
                    </a:solidFill>
                    <a:latin typeface="+mj-lt"/>
                  </a:rPr>
                  <a:t>XXX</a:t>
                </a:r>
                <a:endParaRPr lang="en-PH" sz="1050" b="1" dirty="0">
                  <a:solidFill>
                    <a:schemeClr val="tx2"/>
                  </a:solidFill>
                  <a:latin typeface="+mj-lt"/>
                </a:endParaRPr>
              </a:p>
            </p:txBody>
          </p:sp>
        </p:grpSp>
        <p:sp>
          <p:nvSpPr>
            <p:cNvPr id="218" name="Rectangle 217">
              <a:extLst>
                <a:ext uri="{FF2B5EF4-FFF2-40B4-BE49-F238E27FC236}">
                  <a16:creationId xmlns:a16="http://schemas.microsoft.com/office/drawing/2014/main" id="{54F273A0-121D-4AEA-83D7-68D933AFA0E2}"/>
                </a:ext>
              </a:extLst>
            </p:cNvPr>
            <p:cNvSpPr/>
            <p:nvPr/>
          </p:nvSpPr>
          <p:spPr>
            <a:xfrm>
              <a:off x="531567" y="3196674"/>
              <a:ext cx="95347" cy="1085756"/>
            </a:xfrm>
            <a:prstGeom prst="rect">
              <a:avLst/>
            </a:prstGeom>
            <a:solidFill>
              <a:srgbClr val="A693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825" dirty="0"/>
            </a:p>
          </p:txBody>
        </p:sp>
      </p:grpSp>
      <p:grpSp>
        <p:nvGrpSpPr>
          <p:cNvPr id="412" name="Group 411">
            <a:extLst>
              <a:ext uri="{FF2B5EF4-FFF2-40B4-BE49-F238E27FC236}">
                <a16:creationId xmlns:a16="http://schemas.microsoft.com/office/drawing/2014/main" id="{5BD98813-C8BE-48BF-92B2-2473FCBDD5E5}"/>
              </a:ext>
            </a:extLst>
          </p:cNvPr>
          <p:cNvGrpSpPr/>
          <p:nvPr/>
        </p:nvGrpSpPr>
        <p:grpSpPr>
          <a:xfrm>
            <a:off x="2856442" y="2322041"/>
            <a:ext cx="1227856" cy="1039079"/>
            <a:chOff x="522877" y="3196674"/>
            <a:chExt cx="2210165" cy="1090715"/>
          </a:xfrm>
        </p:grpSpPr>
        <p:sp>
          <p:nvSpPr>
            <p:cNvPr id="413" name="Rectangle 412">
              <a:extLst>
                <a:ext uri="{FF2B5EF4-FFF2-40B4-BE49-F238E27FC236}">
                  <a16:creationId xmlns:a16="http://schemas.microsoft.com/office/drawing/2014/main" id="{26CE1A7C-16F5-42BD-A024-AFC5D07EDB64}"/>
                </a:ext>
              </a:extLst>
            </p:cNvPr>
            <p:cNvSpPr/>
            <p:nvPr/>
          </p:nvSpPr>
          <p:spPr>
            <a:xfrm>
              <a:off x="522877" y="3196675"/>
              <a:ext cx="2210165" cy="1090714"/>
            </a:xfrm>
            <a:prstGeom prst="rect">
              <a:avLst/>
            </a:prstGeom>
            <a:solidFill>
              <a:schemeClr val="bg2"/>
            </a:solidFill>
            <a:ln>
              <a:solidFill>
                <a:srgbClr val="74EEF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825" dirty="0"/>
            </a:p>
          </p:txBody>
        </p:sp>
        <p:grpSp>
          <p:nvGrpSpPr>
            <p:cNvPr id="414" name="Group 413">
              <a:extLst>
                <a:ext uri="{FF2B5EF4-FFF2-40B4-BE49-F238E27FC236}">
                  <a16:creationId xmlns:a16="http://schemas.microsoft.com/office/drawing/2014/main" id="{344ED028-C443-4553-B7C7-DE833F5E0578}"/>
                </a:ext>
              </a:extLst>
            </p:cNvPr>
            <p:cNvGrpSpPr/>
            <p:nvPr/>
          </p:nvGrpSpPr>
          <p:grpSpPr>
            <a:xfrm>
              <a:off x="747809" y="3292716"/>
              <a:ext cx="1899276" cy="805280"/>
              <a:chOff x="-148181" y="1996194"/>
              <a:chExt cx="2241941" cy="1177727"/>
            </a:xfrm>
          </p:grpSpPr>
          <p:sp>
            <p:nvSpPr>
              <p:cNvPr id="416" name="TextBox 415">
                <a:extLst>
                  <a:ext uri="{FF2B5EF4-FFF2-40B4-BE49-F238E27FC236}">
                    <a16:creationId xmlns:a16="http://schemas.microsoft.com/office/drawing/2014/main" id="{22C491A3-0AE4-4C73-B356-76E40151233D}"/>
                  </a:ext>
                </a:extLst>
              </p:cNvPr>
              <p:cNvSpPr txBox="1"/>
              <p:nvPr/>
            </p:nvSpPr>
            <p:spPr>
              <a:xfrm>
                <a:off x="-148180" y="2540012"/>
                <a:ext cx="2226256" cy="633909"/>
              </a:xfrm>
              <a:prstGeom prst="rect">
                <a:avLst/>
              </a:prstGeom>
              <a:noFill/>
            </p:spPr>
            <p:txBody>
              <a:bodyPr wrap="square" lIns="0" tIns="0" rIns="0" bIns="0" rtlCol="0">
                <a:noAutofit/>
              </a:bodyPr>
              <a:lstStyle/>
              <a:p>
                <a:r>
                  <a:rPr lang="en-US" sz="675" dirty="0"/>
                  <a:t>Lorem ipsum dolor sit amet, consectetur adipiscing elit. Ut tempor, quam, </a:t>
                </a:r>
                <a:endParaRPr lang="en-PH" sz="675" dirty="0"/>
              </a:p>
            </p:txBody>
          </p:sp>
          <p:sp>
            <p:nvSpPr>
              <p:cNvPr id="417" name="TextBox 416">
                <a:extLst>
                  <a:ext uri="{FF2B5EF4-FFF2-40B4-BE49-F238E27FC236}">
                    <a16:creationId xmlns:a16="http://schemas.microsoft.com/office/drawing/2014/main" id="{30E9DDE2-3722-4D0B-8339-BDC45AA2906E}"/>
                  </a:ext>
                </a:extLst>
              </p:cNvPr>
              <p:cNvSpPr txBox="1"/>
              <p:nvPr/>
            </p:nvSpPr>
            <p:spPr>
              <a:xfrm>
                <a:off x="-148181" y="1996194"/>
                <a:ext cx="2241941" cy="543818"/>
              </a:xfrm>
              <a:prstGeom prst="rect">
                <a:avLst/>
              </a:prstGeom>
              <a:noFill/>
            </p:spPr>
            <p:txBody>
              <a:bodyPr wrap="square" lIns="0" tIns="0" rIns="0" bIns="0" rtlCol="0" anchor="ctr">
                <a:normAutofit/>
              </a:bodyPr>
              <a:lstStyle/>
              <a:p>
                <a:r>
                  <a:rPr lang="en-US" sz="1050" b="1" dirty="0">
                    <a:solidFill>
                      <a:schemeClr val="tx2"/>
                    </a:solidFill>
                    <a:latin typeface="+mj-lt"/>
                  </a:rPr>
                  <a:t>XXX</a:t>
                </a:r>
                <a:endParaRPr lang="en-PH" sz="1050" b="1" dirty="0">
                  <a:solidFill>
                    <a:schemeClr val="tx2"/>
                  </a:solidFill>
                  <a:latin typeface="+mj-lt"/>
                </a:endParaRPr>
              </a:p>
            </p:txBody>
          </p:sp>
        </p:grpSp>
        <p:sp>
          <p:nvSpPr>
            <p:cNvPr id="415" name="Rectangle 414">
              <a:extLst>
                <a:ext uri="{FF2B5EF4-FFF2-40B4-BE49-F238E27FC236}">
                  <a16:creationId xmlns:a16="http://schemas.microsoft.com/office/drawing/2014/main" id="{844EDCAB-EED3-474B-BCD0-B65EFF5FA6BF}"/>
                </a:ext>
              </a:extLst>
            </p:cNvPr>
            <p:cNvSpPr/>
            <p:nvPr/>
          </p:nvSpPr>
          <p:spPr>
            <a:xfrm>
              <a:off x="531567" y="3196674"/>
              <a:ext cx="95347" cy="1085756"/>
            </a:xfrm>
            <a:prstGeom prst="rect">
              <a:avLst/>
            </a:prstGeom>
            <a:solidFill>
              <a:srgbClr val="74E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825" dirty="0"/>
            </a:p>
          </p:txBody>
        </p:sp>
      </p:grpSp>
      <p:grpSp>
        <p:nvGrpSpPr>
          <p:cNvPr id="240" name="Group 239">
            <a:extLst>
              <a:ext uri="{FF2B5EF4-FFF2-40B4-BE49-F238E27FC236}">
                <a16:creationId xmlns:a16="http://schemas.microsoft.com/office/drawing/2014/main" id="{0ACFCDB6-DB60-433C-A31B-564D340477E4}"/>
              </a:ext>
            </a:extLst>
          </p:cNvPr>
          <p:cNvGrpSpPr/>
          <p:nvPr/>
        </p:nvGrpSpPr>
        <p:grpSpPr>
          <a:xfrm>
            <a:off x="271951" y="1319513"/>
            <a:ext cx="6070803" cy="226468"/>
            <a:chOff x="363795" y="1220318"/>
            <a:chExt cx="6593568" cy="370849"/>
          </a:xfrm>
        </p:grpSpPr>
        <p:sp>
          <p:nvSpPr>
            <p:cNvPr id="241" name="TextBox 240">
              <a:extLst>
                <a:ext uri="{FF2B5EF4-FFF2-40B4-BE49-F238E27FC236}">
                  <a16:creationId xmlns:a16="http://schemas.microsoft.com/office/drawing/2014/main" id="{BCCDCAAF-1A31-4DD5-82CE-34D4A456A6CF}"/>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242" name="Straight Connector 241">
              <a:extLst>
                <a:ext uri="{FF2B5EF4-FFF2-40B4-BE49-F238E27FC236}">
                  <a16:creationId xmlns:a16="http://schemas.microsoft.com/office/drawing/2014/main" id="{39FC39A4-C611-43D7-A489-8BBBB3018D21}"/>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43" name="ee4pContent4">
            <a:extLst>
              <a:ext uri="{FF2B5EF4-FFF2-40B4-BE49-F238E27FC236}">
                <a16:creationId xmlns:a16="http://schemas.microsoft.com/office/drawing/2014/main" id="{DC29AB2D-FFF9-4968-BBBC-C48F78892E62}"/>
              </a:ext>
            </a:extLst>
          </p:cNvPr>
          <p:cNvSpPr txBox="1"/>
          <p:nvPr/>
        </p:nvSpPr>
        <p:spPr>
          <a:xfrm>
            <a:off x="269779" y="1585923"/>
            <a:ext cx="6070803"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Ut tempor, quam et mattis pulvinar, mauris ligula suscipit arcu, sed elementum diam leo at magna. </a:t>
            </a:r>
            <a:endParaRPr lang="en-PH" sz="900" dirty="0">
              <a:solidFill>
                <a:schemeClr val="tx1"/>
              </a:solidFill>
              <a:latin typeface="+mn-lt"/>
            </a:endParaRPr>
          </a:p>
        </p:txBody>
      </p:sp>
      <p:grpSp>
        <p:nvGrpSpPr>
          <p:cNvPr id="244" name="Group 243">
            <a:extLst>
              <a:ext uri="{FF2B5EF4-FFF2-40B4-BE49-F238E27FC236}">
                <a16:creationId xmlns:a16="http://schemas.microsoft.com/office/drawing/2014/main" id="{E12F9DAA-0ED5-4A0E-9E95-7852AD0ECAA1}"/>
              </a:ext>
            </a:extLst>
          </p:cNvPr>
          <p:cNvGrpSpPr/>
          <p:nvPr/>
        </p:nvGrpSpPr>
        <p:grpSpPr>
          <a:xfrm>
            <a:off x="6925565" y="1142103"/>
            <a:ext cx="1885666" cy="1334430"/>
            <a:chOff x="6925565" y="1395157"/>
            <a:chExt cx="1885666" cy="1334430"/>
          </a:xfrm>
        </p:grpSpPr>
        <p:sp>
          <p:nvSpPr>
            <p:cNvPr id="245" name="TextBox 244">
              <a:extLst>
                <a:ext uri="{FF2B5EF4-FFF2-40B4-BE49-F238E27FC236}">
                  <a16:creationId xmlns:a16="http://schemas.microsoft.com/office/drawing/2014/main" id="{02D830F7-DF37-4BCB-8883-58C3567D3A0A}"/>
                </a:ext>
              </a:extLst>
            </p:cNvPr>
            <p:cNvSpPr txBox="1"/>
            <p:nvPr/>
          </p:nvSpPr>
          <p:spPr>
            <a:xfrm>
              <a:off x="6925566" y="1395157"/>
              <a:ext cx="1885664" cy="198850"/>
            </a:xfrm>
            <a:prstGeom prst="rect">
              <a:avLst/>
            </a:prstGeom>
            <a:noFill/>
          </p:spPr>
          <p:txBody>
            <a:bodyPr wrap="square" lIns="0" tIns="0" rIns="0" bIns="0" rtlCol="0" anchor="b">
              <a:noAutofit/>
            </a:bodyPr>
            <a:lstStyle/>
            <a:p>
              <a:r>
                <a:rPr lang="en-US" sz="1100" b="1" dirty="0">
                  <a:solidFill>
                    <a:schemeClr val="accent2"/>
                  </a:solidFill>
                  <a:latin typeface="+mj-lt"/>
                </a:rPr>
                <a:t>Lorem ipsum dolor </a:t>
              </a:r>
              <a:endParaRPr lang="en-PH" sz="1100" b="1" dirty="0">
                <a:solidFill>
                  <a:schemeClr val="accent2"/>
                </a:solidFill>
                <a:latin typeface="+mj-lt"/>
              </a:endParaRPr>
            </a:p>
          </p:txBody>
        </p:sp>
        <p:sp>
          <p:nvSpPr>
            <p:cNvPr id="246" name="TextBox 245">
              <a:extLst>
                <a:ext uri="{FF2B5EF4-FFF2-40B4-BE49-F238E27FC236}">
                  <a16:creationId xmlns:a16="http://schemas.microsoft.com/office/drawing/2014/main" id="{1BAD9A71-BE5F-4981-BC20-0E7ACE250DE7}"/>
                </a:ext>
              </a:extLst>
            </p:cNvPr>
            <p:cNvSpPr txBox="1"/>
            <p:nvPr/>
          </p:nvSpPr>
          <p:spPr>
            <a:xfrm>
              <a:off x="6925565" y="1624229"/>
              <a:ext cx="1885666" cy="1105358"/>
            </a:xfrm>
            <a:prstGeom prst="rect">
              <a:avLst/>
            </a:prstGeom>
            <a:noFill/>
          </p:spPr>
          <p:txBody>
            <a:bodyPr wrap="square" lIns="0" tIns="0" rIns="0" bIns="0" rtlCol="0" anchor="t">
              <a:noAutofit/>
            </a:bodyPr>
            <a:lstStyle/>
            <a:p>
              <a:r>
                <a:rPr lang="en-US" sz="1000" dirty="0"/>
                <a:t>Lorem ipsum dolor sit amet, consectetur adipiscing elit. Ut tempor, quam et mattis pulvinar, Lorem ipsum dolor sit amet, Ut tempor, quam et mattis pulvinar, Lorem ipsum dolor sit amet</a:t>
              </a:r>
            </a:p>
          </p:txBody>
        </p:sp>
      </p:grpSp>
      <p:grpSp>
        <p:nvGrpSpPr>
          <p:cNvPr id="247" name="Group 246">
            <a:extLst>
              <a:ext uri="{FF2B5EF4-FFF2-40B4-BE49-F238E27FC236}">
                <a16:creationId xmlns:a16="http://schemas.microsoft.com/office/drawing/2014/main" id="{3D0E8367-D7EA-49E0-AF18-70F1B9A3A3D8}"/>
              </a:ext>
            </a:extLst>
          </p:cNvPr>
          <p:cNvGrpSpPr/>
          <p:nvPr/>
        </p:nvGrpSpPr>
        <p:grpSpPr>
          <a:xfrm>
            <a:off x="6925565" y="2804373"/>
            <a:ext cx="1885666" cy="1334430"/>
            <a:chOff x="6925565" y="2729587"/>
            <a:chExt cx="1885666" cy="1334430"/>
          </a:xfrm>
        </p:grpSpPr>
        <p:sp>
          <p:nvSpPr>
            <p:cNvPr id="248" name="TextBox 247">
              <a:extLst>
                <a:ext uri="{FF2B5EF4-FFF2-40B4-BE49-F238E27FC236}">
                  <a16:creationId xmlns:a16="http://schemas.microsoft.com/office/drawing/2014/main" id="{27515278-6AA8-4C57-BD8F-32411F7A2DE9}"/>
                </a:ext>
              </a:extLst>
            </p:cNvPr>
            <p:cNvSpPr txBox="1"/>
            <p:nvPr/>
          </p:nvSpPr>
          <p:spPr>
            <a:xfrm>
              <a:off x="6925566" y="2729587"/>
              <a:ext cx="1885664" cy="198850"/>
            </a:xfrm>
            <a:prstGeom prst="rect">
              <a:avLst/>
            </a:prstGeom>
            <a:noFill/>
          </p:spPr>
          <p:txBody>
            <a:bodyPr wrap="square" lIns="0" tIns="0" rIns="0" bIns="0" rtlCol="0" anchor="b">
              <a:noAutofit/>
            </a:bodyPr>
            <a:lstStyle/>
            <a:p>
              <a:r>
                <a:rPr lang="en-US" sz="1100" b="1" dirty="0">
                  <a:solidFill>
                    <a:schemeClr val="accent2"/>
                  </a:solidFill>
                  <a:latin typeface="+mj-lt"/>
                </a:rPr>
                <a:t>Lorem ipsum dolor </a:t>
              </a:r>
              <a:endParaRPr lang="en-PH" sz="1100" b="1" dirty="0">
                <a:solidFill>
                  <a:schemeClr val="accent2"/>
                </a:solidFill>
                <a:latin typeface="+mj-lt"/>
              </a:endParaRPr>
            </a:p>
          </p:txBody>
        </p:sp>
        <p:sp>
          <p:nvSpPr>
            <p:cNvPr id="249" name="TextBox 248">
              <a:extLst>
                <a:ext uri="{FF2B5EF4-FFF2-40B4-BE49-F238E27FC236}">
                  <a16:creationId xmlns:a16="http://schemas.microsoft.com/office/drawing/2014/main" id="{49643250-E906-4847-BC75-3228C6EDA8DA}"/>
                </a:ext>
              </a:extLst>
            </p:cNvPr>
            <p:cNvSpPr txBox="1"/>
            <p:nvPr/>
          </p:nvSpPr>
          <p:spPr>
            <a:xfrm>
              <a:off x="6925565" y="2958659"/>
              <a:ext cx="1885666" cy="1105358"/>
            </a:xfrm>
            <a:prstGeom prst="rect">
              <a:avLst/>
            </a:prstGeom>
            <a:noFill/>
          </p:spPr>
          <p:txBody>
            <a:bodyPr wrap="square" lIns="0" tIns="0" rIns="0" bIns="0" rtlCol="0" anchor="t">
              <a:noAutofit/>
            </a:bodyPr>
            <a:lstStyle/>
            <a:p>
              <a:r>
                <a:rPr lang="en-US" sz="1000" dirty="0"/>
                <a:t>Lorem ipsum dolor sit amet, consectetur adipiscing elit. Ut tempor, quam et mattis pulvinar, Lorem ipsum dolor sit amet, Ut tempor, quam et mattis pulvinar, Lorem ipsum dolor sit amet</a:t>
              </a:r>
            </a:p>
          </p:txBody>
        </p:sp>
      </p:grpSp>
      <p:grpSp>
        <p:nvGrpSpPr>
          <p:cNvPr id="250" name="Group 249">
            <a:extLst>
              <a:ext uri="{FF2B5EF4-FFF2-40B4-BE49-F238E27FC236}">
                <a16:creationId xmlns:a16="http://schemas.microsoft.com/office/drawing/2014/main" id="{60F50FD6-FCC0-4A0D-8B92-B4926CA43C99}"/>
              </a:ext>
            </a:extLst>
          </p:cNvPr>
          <p:cNvGrpSpPr/>
          <p:nvPr/>
        </p:nvGrpSpPr>
        <p:grpSpPr>
          <a:xfrm>
            <a:off x="6925565" y="4466643"/>
            <a:ext cx="1885666" cy="1334430"/>
            <a:chOff x="6925565" y="4708600"/>
            <a:chExt cx="1885666" cy="1334430"/>
          </a:xfrm>
        </p:grpSpPr>
        <p:sp>
          <p:nvSpPr>
            <p:cNvPr id="251" name="TextBox 250">
              <a:extLst>
                <a:ext uri="{FF2B5EF4-FFF2-40B4-BE49-F238E27FC236}">
                  <a16:creationId xmlns:a16="http://schemas.microsoft.com/office/drawing/2014/main" id="{1503EF61-91D7-42A3-8416-64499AB16FCF}"/>
                </a:ext>
              </a:extLst>
            </p:cNvPr>
            <p:cNvSpPr txBox="1"/>
            <p:nvPr/>
          </p:nvSpPr>
          <p:spPr>
            <a:xfrm>
              <a:off x="6925566" y="4708600"/>
              <a:ext cx="1885664" cy="198850"/>
            </a:xfrm>
            <a:prstGeom prst="rect">
              <a:avLst/>
            </a:prstGeom>
            <a:noFill/>
          </p:spPr>
          <p:txBody>
            <a:bodyPr wrap="square" lIns="0" tIns="0" rIns="0" bIns="0" rtlCol="0" anchor="b">
              <a:noAutofit/>
            </a:bodyPr>
            <a:lstStyle/>
            <a:p>
              <a:r>
                <a:rPr lang="en-US" sz="1100" b="1" dirty="0">
                  <a:solidFill>
                    <a:schemeClr val="accent2"/>
                  </a:solidFill>
                  <a:latin typeface="+mj-lt"/>
                </a:rPr>
                <a:t>Lorem ipsum dolor </a:t>
              </a:r>
              <a:endParaRPr lang="en-PH" sz="1100" b="1" dirty="0">
                <a:solidFill>
                  <a:schemeClr val="accent2"/>
                </a:solidFill>
                <a:latin typeface="+mj-lt"/>
              </a:endParaRPr>
            </a:p>
          </p:txBody>
        </p:sp>
        <p:sp>
          <p:nvSpPr>
            <p:cNvPr id="252" name="TextBox 251">
              <a:extLst>
                <a:ext uri="{FF2B5EF4-FFF2-40B4-BE49-F238E27FC236}">
                  <a16:creationId xmlns:a16="http://schemas.microsoft.com/office/drawing/2014/main" id="{3ED379E8-4854-4152-8127-C89E421C476D}"/>
                </a:ext>
              </a:extLst>
            </p:cNvPr>
            <p:cNvSpPr txBox="1"/>
            <p:nvPr/>
          </p:nvSpPr>
          <p:spPr>
            <a:xfrm>
              <a:off x="6925565" y="4937672"/>
              <a:ext cx="1885666" cy="1105358"/>
            </a:xfrm>
            <a:prstGeom prst="rect">
              <a:avLst/>
            </a:prstGeom>
            <a:noFill/>
          </p:spPr>
          <p:txBody>
            <a:bodyPr wrap="square" lIns="0" tIns="0" rIns="0" bIns="0" rtlCol="0" anchor="t">
              <a:noAutofit/>
            </a:bodyPr>
            <a:lstStyle/>
            <a:p>
              <a:r>
                <a:rPr lang="en-US" sz="1000" dirty="0"/>
                <a:t>Lorem ipsum dolor sit amet, consectetur adipiscing elit. Ut tempor, quam et mattis pulvinar, Lorem ipsum dolor sit amet, Ut tempor, quam et mattis pulvinar, Lorem ipsum dolor sit amet</a:t>
              </a:r>
            </a:p>
          </p:txBody>
        </p:sp>
      </p:grpSp>
    </p:spTree>
    <p:extLst>
      <p:ext uri="{BB962C8B-B14F-4D97-AF65-F5344CB8AC3E}">
        <p14:creationId xmlns:p14="http://schemas.microsoft.com/office/powerpoint/2010/main" val="3442509865"/>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4423CE7-784B-4744-9151-35B953118AB1}"/>
              </a:ext>
            </a:extLst>
          </p:cNvPr>
          <p:cNvSpPr>
            <a:spLocks noGrp="1"/>
          </p:cNvSpPr>
          <p:nvPr>
            <p:ph type="title"/>
          </p:nvPr>
        </p:nvSpPr>
        <p:spPr/>
        <p:txBody>
          <a:bodyPr>
            <a:normAutofit/>
          </a:bodyPr>
          <a:lstStyle/>
          <a:p>
            <a:r>
              <a:rPr lang="en-US" b="1" dirty="0"/>
              <a:t>World Map with Stat Grid</a:t>
            </a:r>
          </a:p>
        </p:txBody>
      </p:sp>
      <p:sp>
        <p:nvSpPr>
          <p:cNvPr id="196" name="Slide Number Placeholder 195">
            <a:extLst>
              <a:ext uri="{FF2B5EF4-FFF2-40B4-BE49-F238E27FC236}">
                <a16:creationId xmlns:a16="http://schemas.microsoft.com/office/drawing/2014/main" id="{C446BC63-0B75-4C4E-BCFD-F348DABA5D57}"/>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257</a:t>
            </a:fld>
            <a:endParaRPr lang="en-PH" dirty="0"/>
          </a:p>
        </p:txBody>
      </p:sp>
      <p:grpSp>
        <p:nvGrpSpPr>
          <p:cNvPr id="200" name="Group 199">
            <a:extLst>
              <a:ext uri="{FF2B5EF4-FFF2-40B4-BE49-F238E27FC236}">
                <a16:creationId xmlns:a16="http://schemas.microsoft.com/office/drawing/2014/main" id="{905BC395-18DA-4628-A6BB-BEDB3F105A13}"/>
              </a:ext>
            </a:extLst>
          </p:cNvPr>
          <p:cNvGrpSpPr/>
          <p:nvPr/>
        </p:nvGrpSpPr>
        <p:grpSpPr>
          <a:xfrm>
            <a:off x="339031" y="2612970"/>
            <a:ext cx="4499202" cy="2252676"/>
            <a:chOff x="538015" y="2395308"/>
            <a:chExt cx="7031828" cy="3520722"/>
          </a:xfrm>
        </p:grpSpPr>
        <p:grpSp>
          <p:nvGrpSpPr>
            <p:cNvPr id="4" name="Google Shape;6885;p111">
              <a:extLst>
                <a:ext uri="{FF2B5EF4-FFF2-40B4-BE49-F238E27FC236}">
                  <a16:creationId xmlns:a16="http://schemas.microsoft.com/office/drawing/2014/main" id="{3321B66C-1C2D-4889-8B74-FC44850CB458}"/>
                </a:ext>
              </a:extLst>
            </p:cNvPr>
            <p:cNvGrpSpPr/>
            <p:nvPr/>
          </p:nvGrpSpPr>
          <p:grpSpPr>
            <a:xfrm>
              <a:off x="538015" y="2395308"/>
              <a:ext cx="7031828" cy="3520722"/>
              <a:chOff x="336000" y="2096772"/>
              <a:chExt cx="7411749" cy="3710941"/>
            </a:xfrm>
            <a:solidFill>
              <a:schemeClr val="tx1">
                <a:lumMod val="25000"/>
                <a:lumOff val="75000"/>
              </a:schemeClr>
            </a:solidFill>
          </p:grpSpPr>
          <p:sp>
            <p:nvSpPr>
              <p:cNvPr id="5" name="Google Shape;6886;p111">
                <a:extLst>
                  <a:ext uri="{FF2B5EF4-FFF2-40B4-BE49-F238E27FC236}">
                    <a16:creationId xmlns:a16="http://schemas.microsoft.com/office/drawing/2014/main" id="{0008EDB1-AFBF-44F6-BFC0-D807C3A48E2E}"/>
                  </a:ext>
                </a:extLst>
              </p:cNvPr>
              <p:cNvSpPr/>
              <p:nvPr/>
            </p:nvSpPr>
            <p:spPr>
              <a:xfrm>
                <a:off x="5670782" y="4265841"/>
                <a:ext cx="15919" cy="5338"/>
              </a:xfrm>
              <a:custGeom>
                <a:avLst/>
                <a:gdLst/>
                <a:ahLst/>
                <a:cxnLst/>
                <a:rect l="l" t="t" r="r" b="b"/>
                <a:pathLst>
                  <a:path w="7793" h="2597" extrusionOk="0">
                    <a:moveTo>
                      <a:pt x="7793" y="1299"/>
                    </a:moveTo>
                    <a:cubicBezTo>
                      <a:pt x="5196" y="3031"/>
                      <a:pt x="1732" y="3031"/>
                      <a:pt x="0" y="1299"/>
                    </a:cubicBezTo>
                    <a:cubicBezTo>
                      <a:pt x="4330" y="-433"/>
                      <a:pt x="4330" y="-433"/>
                      <a:pt x="7793" y="1299"/>
                    </a:cubicBezTo>
                    <a:lnTo>
                      <a:pt x="7793" y="129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6" name="Google Shape;6887;p111">
                <a:extLst>
                  <a:ext uri="{FF2B5EF4-FFF2-40B4-BE49-F238E27FC236}">
                    <a16:creationId xmlns:a16="http://schemas.microsoft.com/office/drawing/2014/main" id="{53D128F4-8781-466F-8FFB-AFCED7F8D124}"/>
                  </a:ext>
                </a:extLst>
              </p:cNvPr>
              <p:cNvGrpSpPr/>
              <p:nvPr/>
            </p:nvGrpSpPr>
            <p:grpSpPr>
              <a:xfrm>
                <a:off x="3454441" y="3668368"/>
                <a:ext cx="1412019" cy="1590794"/>
                <a:chOff x="3602997" y="3225561"/>
                <a:chExt cx="916262" cy="1032270"/>
              </a:xfrm>
              <a:grpFill/>
            </p:grpSpPr>
            <p:sp>
              <p:nvSpPr>
                <p:cNvPr id="193" name="Google Shape;6888;p111">
                  <a:extLst>
                    <a:ext uri="{FF2B5EF4-FFF2-40B4-BE49-F238E27FC236}">
                      <a16:creationId xmlns:a16="http://schemas.microsoft.com/office/drawing/2014/main" id="{333391F3-0B7F-45C0-8998-FC4C043A5406}"/>
                    </a:ext>
                  </a:extLst>
                </p:cNvPr>
                <p:cNvSpPr/>
                <p:nvPr/>
              </p:nvSpPr>
              <p:spPr>
                <a:xfrm>
                  <a:off x="4407824" y="3928573"/>
                  <a:ext cx="99054" cy="188656"/>
                </a:xfrm>
                <a:custGeom>
                  <a:avLst/>
                  <a:gdLst/>
                  <a:ahLst/>
                  <a:cxnLst/>
                  <a:rect l="l" t="t" r="r" b="b"/>
                  <a:pathLst>
                    <a:path w="48490" h="91786" extrusionOk="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4" name="Google Shape;6889;p111">
                  <a:extLst>
                    <a:ext uri="{FF2B5EF4-FFF2-40B4-BE49-F238E27FC236}">
                      <a16:creationId xmlns:a16="http://schemas.microsoft.com/office/drawing/2014/main" id="{EABBC3E3-46E8-4690-B5E7-2D09F9C85A95}"/>
                    </a:ext>
                  </a:extLst>
                </p:cNvPr>
                <p:cNvSpPr/>
                <p:nvPr/>
              </p:nvSpPr>
              <p:spPr>
                <a:xfrm>
                  <a:off x="3602997" y="3225561"/>
                  <a:ext cx="916262" cy="1032270"/>
                </a:xfrm>
                <a:custGeom>
                  <a:avLst/>
                  <a:gdLst/>
                  <a:ahLst/>
                  <a:cxnLst/>
                  <a:rect l="l" t="t" r="r" b="b"/>
                  <a:pathLst>
                    <a:path w="448540" h="502227" extrusionOk="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7" name="Google Shape;6890;p111">
                <a:extLst>
                  <a:ext uri="{FF2B5EF4-FFF2-40B4-BE49-F238E27FC236}">
                    <a16:creationId xmlns:a16="http://schemas.microsoft.com/office/drawing/2014/main" id="{785999F3-2565-4111-9C9F-09605F7A068E}"/>
                  </a:ext>
                </a:extLst>
              </p:cNvPr>
              <p:cNvGrpSpPr/>
              <p:nvPr/>
            </p:nvGrpSpPr>
            <p:grpSpPr>
              <a:xfrm>
                <a:off x="2121473" y="4233374"/>
                <a:ext cx="970422" cy="1574339"/>
                <a:chOff x="2738031" y="3592195"/>
                <a:chExt cx="629709" cy="1021592"/>
              </a:xfrm>
              <a:grpFill/>
            </p:grpSpPr>
            <p:sp>
              <p:nvSpPr>
                <p:cNvPr id="189" name="Google Shape;6891;p111">
                  <a:extLst>
                    <a:ext uri="{FF2B5EF4-FFF2-40B4-BE49-F238E27FC236}">
                      <a16:creationId xmlns:a16="http://schemas.microsoft.com/office/drawing/2014/main" id="{E1F379E3-7DB7-483B-9EE1-5557156D4134}"/>
                    </a:ext>
                  </a:extLst>
                </p:cNvPr>
                <p:cNvSpPr/>
                <p:nvPr/>
              </p:nvSpPr>
              <p:spPr>
                <a:xfrm>
                  <a:off x="3151940" y="3763053"/>
                  <a:ext cx="31839" cy="24915"/>
                </a:xfrm>
                <a:custGeom>
                  <a:avLst/>
                  <a:gdLst/>
                  <a:ahLst/>
                  <a:cxnLst/>
                  <a:rect l="l" t="t" r="r" b="b"/>
                  <a:pathLst>
                    <a:path w="15586" h="12122" extrusionOk="0">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90" name="Google Shape;6892;p111">
                  <a:extLst>
                    <a:ext uri="{FF2B5EF4-FFF2-40B4-BE49-F238E27FC236}">
                      <a16:creationId xmlns:a16="http://schemas.microsoft.com/office/drawing/2014/main" id="{7AD23E9E-9784-42F7-92CF-2BC8D0E5B234}"/>
                    </a:ext>
                  </a:extLst>
                </p:cNvPr>
                <p:cNvGrpSpPr/>
                <p:nvPr/>
              </p:nvGrpSpPr>
              <p:grpSpPr>
                <a:xfrm>
                  <a:off x="2738031" y="3592195"/>
                  <a:ext cx="629709" cy="1021592"/>
                  <a:chOff x="2738031" y="3592195"/>
                  <a:chExt cx="629709" cy="1021592"/>
                </a:xfrm>
                <a:grpFill/>
              </p:grpSpPr>
              <p:sp>
                <p:nvSpPr>
                  <p:cNvPr id="191" name="Google Shape;6893;p111">
                    <a:extLst>
                      <a:ext uri="{FF2B5EF4-FFF2-40B4-BE49-F238E27FC236}">
                        <a16:creationId xmlns:a16="http://schemas.microsoft.com/office/drawing/2014/main" id="{96F8D8B3-8C4F-426E-94D5-9EE1AC5C5D42}"/>
                      </a:ext>
                    </a:extLst>
                  </p:cNvPr>
                  <p:cNvSpPr/>
                  <p:nvPr/>
                </p:nvSpPr>
                <p:spPr>
                  <a:xfrm>
                    <a:off x="2835318" y="4375296"/>
                    <a:ext cx="10612" cy="26695"/>
                  </a:xfrm>
                  <a:custGeom>
                    <a:avLst/>
                    <a:gdLst/>
                    <a:ahLst/>
                    <a:cxnLst/>
                    <a:rect l="l" t="t" r="r" b="b"/>
                    <a:pathLst>
                      <a:path w="5195" h="12988" extrusionOk="0">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2" name="Google Shape;6894;p111">
                    <a:extLst>
                      <a:ext uri="{FF2B5EF4-FFF2-40B4-BE49-F238E27FC236}">
                        <a16:creationId xmlns:a16="http://schemas.microsoft.com/office/drawing/2014/main" id="{95B0B576-A2E9-4CD6-B96B-CDB6477FA98E}"/>
                      </a:ext>
                    </a:extLst>
                  </p:cNvPr>
                  <p:cNvSpPr/>
                  <p:nvPr/>
                </p:nvSpPr>
                <p:spPr>
                  <a:xfrm>
                    <a:off x="2738031" y="3592195"/>
                    <a:ext cx="629709" cy="1021592"/>
                  </a:xfrm>
                  <a:custGeom>
                    <a:avLst/>
                    <a:gdLst/>
                    <a:ahLst/>
                    <a:cxnLst/>
                    <a:rect l="l" t="t" r="r" b="b"/>
                    <a:pathLst>
                      <a:path w="308263" h="497032" extrusionOk="0">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8" name="Google Shape;6895;p111">
                <a:extLst>
                  <a:ext uri="{FF2B5EF4-FFF2-40B4-BE49-F238E27FC236}">
                    <a16:creationId xmlns:a16="http://schemas.microsoft.com/office/drawing/2014/main" id="{E8EB2FB0-1B36-43A7-BF32-C92AD5C05176}"/>
                  </a:ext>
                </a:extLst>
              </p:cNvPr>
              <p:cNvGrpSpPr/>
              <p:nvPr/>
            </p:nvGrpSpPr>
            <p:grpSpPr>
              <a:xfrm>
                <a:off x="3598914" y="2258593"/>
                <a:ext cx="858659" cy="1468056"/>
                <a:chOff x="3696746" y="2310755"/>
                <a:chExt cx="557186" cy="952625"/>
              </a:xfrm>
              <a:grpFill/>
            </p:grpSpPr>
            <p:sp>
              <p:nvSpPr>
                <p:cNvPr id="167" name="Google Shape;6896;p111">
                  <a:extLst>
                    <a:ext uri="{FF2B5EF4-FFF2-40B4-BE49-F238E27FC236}">
                      <a16:creationId xmlns:a16="http://schemas.microsoft.com/office/drawing/2014/main" id="{53823D89-46F7-40E9-B203-273C80B4FACD}"/>
                    </a:ext>
                  </a:extLst>
                </p:cNvPr>
                <p:cNvSpPr/>
                <p:nvPr/>
              </p:nvSpPr>
              <p:spPr>
                <a:xfrm>
                  <a:off x="3767499" y="2937238"/>
                  <a:ext cx="5305" cy="5338"/>
                </a:xfrm>
                <a:custGeom>
                  <a:avLst/>
                  <a:gdLst/>
                  <a:ahLst/>
                  <a:cxnLst/>
                  <a:rect l="l" t="t" r="r" b="b"/>
                  <a:pathLst>
                    <a:path w="2597" h="2597" extrusionOk="0">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68" name="Google Shape;6897;p111">
                  <a:extLst>
                    <a:ext uri="{FF2B5EF4-FFF2-40B4-BE49-F238E27FC236}">
                      <a16:creationId xmlns:a16="http://schemas.microsoft.com/office/drawing/2014/main" id="{5C7996DF-A636-40F8-904B-37A5A54CE0DA}"/>
                    </a:ext>
                  </a:extLst>
                </p:cNvPr>
                <p:cNvGrpSpPr/>
                <p:nvPr/>
              </p:nvGrpSpPr>
              <p:grpSpPr>
                <a:xfrm>
                  <a:off x="3696746" y="2310755"/>
                  <a:ext cx="557186" cy="952625"/>
                  <a:chOff x="3696746" y="2310755"/>
                  <a:chExt cx="557186" cy="952625"/>
                </a:xfrm>
                <a:grpFill/>
              </p:grpSpPr>
              <p:sp>
                <p:nvSpPr>
                  <p:cNvPr id="169" name="Google Shape;6898;p111">
                    <a:extLst>
                      <a:ext uri="{FF2B5EF4-FFF2-40B4-BE49-F238E27FC236}">
                        <a16:creationId xmlns:a16="http://schemas.microsoft.com/office/drawing/2014/main" id="{2DFCBBBD-7CD2-468D-BBFC-90DD001104CD}"/>
                      </a:ext>
                    </a:extLst>
                  </p:cNvPr>
                  <p:cNvSpPr/>
                  <p:nvPr/>
                </p:nvSpPr>
                <p:spPr>
                  <a:xfrm>
                    <a:off x="3946153" y="3136571"/>
                    <a:ext cx="12381" cy="24915"/>
                  </a:xfrm>
                  <a:custGeom>
                    <a:avLst/>
                    <a:gdLst/>
                    <a:ahLst/>
                    <a:cxnLst/>
                    <a:rect l="l" t="t" r="r" b="b"/>
                    <a:pathLst>
                      <a:path w="6061" h="12122" extrusionOk="0">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0" name="Google Shape;6899;p111">
                    <a:extLst>
                      <a:ext uri="{FF2B5EF4-FFF2-40B4-BE49-F238E27FC236}">
                        <a16:creationId xmlns:a16="http://schemas.microsoft.com/office/drawing/2014/main" id="{8DCD62DE-872D-4AFF-A862-DED0A9C620BA}"/>
                      </a:ext>
                    </a:extLst>
                  </p:cNvPr>
                  <p:cNvSpPr/>
                  <p:nvPr/>
                </p:nvSpPr>
                <p:spPr>
                  <a:xfrm>
                    <a:off x="3942617" y="3165049"/>
                    <a:ext cx="19455" cy="37375"/>
                  </a:xfrm>
                  <a:custGeom>
                    <a:avLst/>
                    <a:gdLst/>
                    <a:ahLst/>
                    <a:cxnLst/>
                    <a:rect l="l" t="t" r="r" b="b"/>
                    <a:pathLst>
                      <a:path w="9524" h="18184" extrusionOk="0">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1" name="Google Shape;6900;p111">
                    <a:extLst>
                      <a:ext uri="{FF2B5EF4-FFF2-40B4-BE49-F238E27FC236}">
                        <a16:creationId xmlns:a16="http://schemas.microsoft.com/office/drawing/2014/main" id="{3C9228E7-5BF6-41B5-AC78-EA553885E660}"/>
                      </a:ext>
                    </a:extLst>
                  </p:cNvPr>
                  <p:cNvSpPr/>
                  <p:nvPr/>
                </p:nvSpPr>
                <p:spPr>
                  <a:xfrm>
                    <a:off x="3868324" y="3186406"/>
                    <a:ext cx="8843" cy="7118"/>
                  </a:xfrm>
                  <a:custGeom>
                    <a:avLst/>
                    <a:gdLst/>
                    <a:ahLst/>
                    <a:cxnLst/>
                    <a:rect l="l" t="t" r="r" b="b"/>
                    <a:pathLst>
                      <a:path w="4329" h="3463" extrusionOk="0">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2" name="Google Shape;6901;p111">
                    <a:extLst>
                      <a:ext uri="{FF2B5EF4-FFF2-40B4-BE49-F238E27FC236}">
                        <a16:creationId xmlns:a16="http://schemas.microsoft.com/office/drawing/2014/main" id="{2FC8C60F-9659-4A0D-9547-DA8311134B03}"/>
                      </a:ext>
                    </a:extLst>
                  </p:cNvPr>
                  <p:cNvGrpSpPr/>
                  <p:nvPr/>
                </p:nvGrpSpPr>
                <p:grpSpPr>
                  <a:xfrm>
                    <a:off x="3696746" y="2310755"/>
                    <a:ext cx="557186" cy="952625"/>
                    <a:chOff x="3696746" y="2310755"/>
                    <a:chExt cx="557186" cy="952625"/>
                  </a:xfrm>
                  <a:grpFill/>
                </p:grpSpPr>
                <p:sp>
                  <p:nvSpPr>
                    <p:cNvPr id="173" name="Google Shape;6902;p111">
                      <a:extLst>
                        <a:ext uri="{FF2B5EF4-FFF2-40B4-BE49-F238E27FC236}">
                          <a16:creationId xmlns:a16="http://schemas.microsoft.com/office/drawing/2014/main" id="{C7712398-3A05-47F8-8DB1-50BF9E03E43B}"/>
                        </a:ext>
                      </a:extLst>
                    </p:cNvPr>
                    <p:cNvSpPr/>
                    <p:nvPr/>
                  </p:nvSpPr>
                  <p:spPr>
                    <a:xfrm>
                      <a:off x="3696746" y="2919438"/>
                      <a:ext cx="60141" cy="71190"/>
                    </a:xfrm>
                    <a:custGeom>
                      <a:avLst/>
                      <a:gdLst/>
                      <a:ahLst/>
                      <a:cxnLst/>
                      <a:rect l="l" t="t" r="r" b="b"/>
                      <a:pathLst>
                        <a:path w="29441" h="34636" extrusionOk="0">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4" name="Google Shape;6903;p111">
                      <a:extLst>
                        <a:ext uri="{FF2B5EF4-FFF2-40B4-BE49-F238E27FC236}">
                          <a16:creationId xmlns:a16="http://schemas.microsoft.com/office/drawing/2014/main" id="{7E7CDC1C-5DB5-4B86-A412-4306077EBADF}"/>
                        </a:ext>
                      </a:extLst>
                    </p:cNvPr>
                    <p:cNvGrpSpPr/>
                    <p:nvPr/>
                  </p:nvGrpSpPr>
                  <p:grpSpPr>
                    <a:xfrm>
                      <a:off x="3705591" y="2310755"/>
                      <a:ext cx="548341" cy="952625"/>
                      <a:chOff x="3705591" y="2310755"/>
                      <a:chExt cx="548341" cy="952625"/>
                    </a:xfrm>
                    <a:grpFill/>
                  </p:grpSpPr>
                  <p:sp>
                    <p:nvSpPr>
                      <p:cNvPr id="175" name="Google Shape;6904;p111">
                        <a:extLst>
                          <a:ext uri="{FF2B5EF4-FFF2-40B4-BE49-F238E27FC236}">
                            <a16:creationId xmlns:a16="http://schemas.microsoft.com/office/drawing/2014/main" id="{A0471AB8-7C97-41B6-8257-2203774B9ADE}"/>
                          </a:ext>
                        </a:extLst>
                      </p:cNvPr>
                      <p:cNvSpPr/>
                      <p:nvPr/>
                    </p:nvSpPr>
                    <p:spPr>
                      <a:xfrm>
                        <a:off x="3746274" y="2853588"/>
                        <a:ext cx="109668" cy="161958"/>
                      </a:xfrm>
                      <a:custGeom>
                        <a:avLst/>
                        <a:gdLst/>
                        <a:ahLst/>
                        <a:cxnLst/>
                        <a:rect l="l" t="t" r="r" b="b"/>
                        <a:pathLst>
                          <a:path w="53686" h="78797" extrusionOk="0">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6" name="Google Shape;6905;p111">
                        <a:extLst>
                          <a:ext uri="{FF2B5EF4-FFF2-40B4-BE49-F238E27FC236}">
                            <a16:creationId xmlns:a16="http://schemas.microsoft.com/office/drawing/2014/main" id="{43B946EF-D5F9-4BF5-A5BC-8F3714B097E6}"/>
                          </a:ext>
                        </a:extLst>
                      </p:cNvPr>
                      <p:cNvGrpSpPr/>
                      <p:nvPr/>
                    </p:nvGrpSpPr>
                    <p:grpSpPr>
                      <a:xfrm>
                        <a:off x="3705591" y="2310755"/>
                        <a:ext cx="548341" cy="952625"/>
                        <a:chOff x="3705591" y="2310755"/>
                        <a:chExt cx="548341" cy="952625"/>
                      </a:xfrm>
                      <a:grpFill/>
                    </p:grpSpPr>
                    <p:sp>
                      <p:nvSpPr>
                        <p:cNvPr id="177" name="Google Shape;6906;p111">
                          <a:extLst>
                            <a:ext uri="{FF2B5EF4-FFF2-40B4-BE49-F238E27FC236}">
                              <a16:creationId xmlns:a16="http://schemas.microsoft.com/office/drawing/2014/main" id="{0A049672-83F1-427E-A830-E29CEEDCF0F6}"/>
                            </a:ext>
                          </a:extLst>
                        </p:cNvPr>
                        <p:cNvSpPr/>
                        <p:nvPr/>
                      </p:nvSpPr>
                      <p:spPr>
                        <a:xfrm>
                          <a:off x="3705591" y="2871385"/>
                          <a:ext cx="520041" cy="377311"/>
                        </a:xfrm>
                        <a:custGeom>
                          <a:avLst/>
                          <a:gdLst/>
                          <a:ahLst/>
                          <a:cxnLst/>
                          <a:rect l="l" t="t" r="r" b="b"/>
                          <a:pathLst>
                            <a:path w="254577" h="183572" extrusionOk="0">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8" name="Google Shape;6907;p111">
                          <a:extLst>
                            <a:ext uri="{FF2B5EF4-FFF2-40B4-BE49-F238E27FC236}">
                              <a16:creationId xmlns:a16="http://schemas.microsoft.com/office/drawing/2014/main" id="{09B33FCA-A000-4CCE-BD1B-4C0861D351FA}"/>
                            </a:ext>
                          </a:extLst>
                        </p:cNvPr>
                        <p:cNvSpPr/>
                        <p:nvPr/>
                      </p:nvSpPr>
                      <p:spPr>
                        <a:xfrm>
                          <a:off x="3900164" y="2580865"/>
                          <a:ext cx="353768" cy="342133"/>
                        </a:xfrm>
                        <a:custGeom>
                          <a:avLst/>
                          <a:gdLst/>
                          <a:ahLst/>
                          <a:cxnLst/>
                          <a:rect l="l" t="t" r="r" b="b"/>
                          <a:pathLst>
                            <a:path w="173181" h="166457" extrusionOk="0">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9" name="Google Shape;6908;p111">
                          <a:extLst>
                            <a:ext uri="{FF2B5EF4-FFF2-40B4-BE49-F238E27FC236}">
                              <a16:creationId xmlns:a16="http://schemas.microsoft.com/office/drawing/2014/main" id="{04ABFA37-28FA-4858-B1A0-043E78788E9A}"/>
                            </a:ext>
                          </a:extLst>
                        </p:cNvPr>
                        <p:cNvSpPr/>
                        <p:nvPr/>
                      </p:nvSpPr>
                      <p:spPr>
                        <a:xfrm>
                          <a:off x="3974455" y="2324994"/>
                          <a:ext cx="187497" cy="103226"/>
                        </a:xfrm>
                        <a:custGeom>
                          <a:avLst/>
                          <a:gdLst/>
                          <a:ahLst/>
                          <a:cxnLst/>
                          <a:rect l="l" t="t" r="r" b="b"/>
                          <a:pathLst>
                            <a:path w="91786" h="50222" extrusionOk="0">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0" name="Google Shape;6909;p111">
                          <a:extLst>
                            <a:ext uri="{FF2B5EF4-FFF2-40B4-BE49-F238E27FC236}">
                              <a16:creationId xmlns:a16="http://schemas.microsoft.com/office/drawing/2014/main" id="{B87CAAE7-184E-43F3-B7DE-7B3C7426FD05}"/>
                            </a:ext>
                          </a:extLst>
                        </p:cNvPr>
                        <p:cNvSpPr/>
                        <p:nvPr/>
                      </p:nvSpPr>
                      <p:spPr>
                        <a:xfrm>
                          <a:off x="4071742" y="2310755"/>
                          <a:ext cx="122049" cy="42715"/>
                        </a:xfrm>
                        <a:custGeom>
                          <a:avLst/>
                          <a:gdLst/>
                          <a:ahLst/>
                          <a:cxnLst/>
                          <a:rect l="l" t="t" r="r" b="b"/>
                          <a:pathLst>
                            <a:path w="59747" h="20782" extrusionOk="0">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1" name="Google Shape;6910;p111">
                          <a:extLst>
                            <a:ext uri="{FF2B5EF4-FFF2-40B4-BE49-F238E27FC236}">
                              <a16:creationId xmlns:a16="http://schemas.microsoft.com/office/drawing/2014/main" id="{25AAD8D4-6C31-455E-B198-C5E653AF200D}"/>
                            </a:ext>
                          </a:extLst>
                        </p:cNvPr>
                        <p:cNvSpPr/>
                        <p:nvPr/>
                      </p:nvSpPr>
                      <p:spPr>
                        <a:xfrm>
                          <a:off x="3970094" y="2358809"/>
                          <a:ext cx="18509" cy="21358"/>
                        </a:xfrm>
                        <a:custGeom>
                          <a:avLst/>
                          <a:gdLst/>
                          <a:ahLst/>
                          <a:cxnLst/>
                          <a:rect l="l" t="t" r="r" b="b"/>
                          <a:pathLst>
                            <a:path w="9061" h="10391" extrusionOk="0">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2" name="Google Shape;6911;p111">
                          <a:extLst>
                            <a:ext uri="{FF2B5EF4-FFF2-40B4-BE49-F238E27FC236}">
                              <a16:creationId xmlns:a16="http://schemas.microsoft.com/office/drawing/2014/main" id="{05951845-B48F-47D9-90A0-D19CB86D07E8}"/>
                            </a:ext>
                          </a:extLst>
                        </p:cNvPr>
                        <p:cNvSpPr/>
                        <p:nvPr/>
                      </p:nvSpPr>
                      <p:spPr>
                        <a:xfrm>
                          <a:off x="3737429" y="2858928"/>
                          <a:ext cx="12381" cy="10678"/>
                        </a:xfrm>
                        <a:custGeom>
                          <a:avLst/>
                          <a:gdLst/>
                          <a:ahLst/>
                          <a:cxnLst/>
                          <a:rect l="l" t="t" r="r" b="b"/>
                          <a:pathLst>
                            <a:path w="6061" h="5195" extrusionOk="0">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3" name="Google Shape;6912;p111">
                          <a:extLst>
                            <a:ext uri="{FF2B5EF4-FFF2-40B4-BE49-F238E27FC236}">
                              <a16:creationId xmlns:a16="http://schemas.microsoft.com/office/drawing/2014/main" id="{CB731BA5-B8F6-4822-A32D-C3B022DB0082}"/>
                            </a:ext>
                          </a:extLst>
                        </p:cNvPr>
                        <p:cNvSpPr/>
                        <p:nvPr/>
                      </p:nvSpPr>
                      <p:spPr>
                        <a:xfrm>
                          <a:off x="3999220" y="3214520"/>
                          <a:ext cx="37146" cy="21719"/>
                        </a:xfrm>
                        <a:custGeom>
                          <a:avLst/>
                          <a:gdLst/>
                          <a:ahLst/>
                          <a:cxnLst/>
                          <a:rect l="l" t="t" r="r" b="b"/>
                          <a:pathLst>
                            <a:path w="18184" h="10567" extrusionOk="0">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4" name="Google Shape;6913;p111">
                          <a:extLst>
                            <a:ext uri="{FF2B5EF4-FFF2-40B4-BE49-F238E27FC236}">
                              <a16:creationId xmlns:a16="http://schemas.microsoft.com/office/drawing/2014/main" id="{5DFAEE7C-72E1-4423-98F1-1A8DBAB5D9D0}"/>
                            </a:ext>
                          </a:extLst>
                        </p:cNvPr>
                        <p:cNvSpPr/>
                        <p:nvPr/>
                      </p:nvSpPr>
                      <p:spPr>
                        <a:xfrm>
                          <a:off x="3965610" y="2912321"/>
                          <a:ext cx="11399" cy="14238"/>
                        </a:xfrm>
                        <a:custGeom>
                          <a:avLst/>
                          <a:gdLst/>
                          <a:ahLst/>
                          <a:cxnLst/>
                          <a:rect l="l" t="t" r="r" b="b"/>
                          <a:pathLst>
                            <a:path w="5580" h="6927" extrusionOk="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5" name="Google Shape;6914;p111">
                          <a:extLst>
                            <a:ext uri="{FF2B5EF4-FFF2-40B4-BE49-F238E27FC236}">
                              <a16:creationId xmlns:a16="http://schemas.microsoft.com/office/drawing/2014/main" id="{F58C7575-5B1E-4669-B1B1-E5C34E61EE19}"/>
                            </a:ext>
                          </a:extLst>
                        </p:cNvPr>
                        <p:cNvSpPr/>
                        <p:nvPr/>
                      </p:nvSpPr>
                      <p:spPr>
                        <a:xfrm>
                          <a:off x="3979762" y="2899861"/>
                          <a:ext cx="21226" cy="32035"/>
                        </a:xfrm>
                        <a:custGeom>
                          <a:avLst/>
                          <a:gdLst/>
                          <a:ahLst/>
                          <a:cxnLst/>
                          <a:rect l="l" t="t" r="r" b="b"/>
                          <a:pathLst>
                            <a:path w="10391" h="15586" extrusionOk="0">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6" name="Google Shape;6915;p111">
                          <a:extLst>
                            <a:ext uri="{FF2B5EF4-FFF2-40B4-BE49-F238E27FC236}">
                              <a16:creationId xmlns:a16="http://schemas.microsoft.com/office/drawing/2014/main" id="{D810F5BC-F4C7-4409-A1B0-D8BE83F21009}"/>
                            </a:ext>
                          </a:extLst>
                        </p:cNvPr>
                        <p:cNvSpPr/>
                        <p:nvPr/>
                      </p:nvSpPr>
                      <p:spPr>
                        <a:xfrm>
                          <a:off x="4074494" y="2866046"/>
                          <a:ext cx="11399" cy="17798"/>
                        </a:xfrm>
                        <a:custGeom>
                          <a:avLst/>
                          <a:gdLst/>
                          <a:ahLst/>
                          <a:cxnLst/>
                          <a:rect l="l" t="t" r="r" b="b"/>
                          <a:pathLst>
                            <a:path w="5580" h="8659" extrusionOk="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7" name="Google Shape;6916;p111">
                          <a:extLst>
                            <a:ext uri="{FF2B5EF4-FFF2-40B4-BE49-F238E27FC236}">
                              <a16:creationId xmlns:a16="http://schemas.microsoft.com/office/drawing/2014/main" id="{2DD409D6-B920-4426-B12F-4DFC7CBFA267}"/>
                            </a:ext>
                          </a:extLst>
                        </p:cNvPr>
                        <p:cNvSpPr/>
                        <p:nvPr/>
                      </p:nvSpPr>
                      <p:spPr>
                        <a:xfrm>
                          <a:off x="4121269" y="2841128"/>
                          <a:ext cx="16651" cy="21355"/>
                        </a:xfrm>
                        <a:custGeom>
                          <a:avLst/>
                          <a:gdLst/>
                          <a:ahLst/>
                          <a:cxnLst/>
                          <a:rect l="l" t="t" r="r" b="b"/>
                          <a:pathLst>
                            <a:path w="8151" h="10390" extrusionOk="0">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8" name="Google Shape;6917;p111">
                          <a:extLst>
                            <a:ext uri="{FF2B5EF4-FFF2-40B4-BE49-F238E27FC236}">
                              <a16:creationId xmlns:a16="http://schemas.microsoft.com/office/drawing/2014/main" id="{62DA58FB-C39B-44D8-842B-B4C0ED09A9A4}"/>
                            </a:ext>
                          </a:extLst>
                        </p:cNvPr>
                        <p:cNvSpPr/>
                        <p:nvPr/>
                      </p:nvSpPr>
                      <p:spPr>
                        <a:xfrm>
                          <a:off x="4153109" y="3257853"/>
                          <a:ext cx="30070" cy="5527"/>
                        </a:xfrm>
                        <a:custGeom>
                          <a:avLst/>
                          <a:gdLst/>
                          <a:ahLst/>
                          <a:cxnLst/>
                          <a:rect l="l" t="t" r="r" b="b"/>
                          <a:pathLst>
                            <a:path w="14720" h="2689" extrusionOk="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nvGrpSpPr>
              <p:cNvPr id="9" name="Google Shape;6918;p111">
                <a:extLst>
                  <a:ext uri="{FF2B5EF4-FFF2-40B4-BE49-F238E27FC236}">
                    <a16:creationId xmlns:a16="http://schemas.microsoft.com/office/drawing/2014/main" id="{07D6B19D-E435-4FF6-9F76-CFD359C41498}"/>
                  </a:ext>
                </a:extLst>
              </p:cNvPr>
              <p:cNvGrpSpPr/>
              <p:nvPr/>
            </p:nvGrpSpPr>
            <p:grpSpPr>
              <a:xfrm>
                <a:off x="6162891" y="4543305"/>
                <a:ext cx="1372238" cy="1001101"/>
                <a:chOff x="5360516" y="3793310"/>
                <a:chExt cx="890448" cy="649617"/>
              </a:xfrm>
              <a:grpFill/>
            </p:grpSpPr>
            <p:sp>
              <p:nvSpPr>
                <p:cNvPr id="151" name="Google Shape;6919;p111">
                  <a:extLst>
                    <a:ext uri="{FF2B5EF4-FFF2-40B4-BE49-F238E27FC236}">
                      <a16:creationId xmlns:a16="http://schemas.microsoft.com/office/drawing/2014/main" id="{E8BEC364-A96E-4E8E-ADAB-6CD6A0E9FE09}"/>
                    </a:ext>
                  </a:extLst>
                </p:cNvPr>
                <p:cNvSpPr/>
                <p:nvPr/>
              </p:nvSpPr>
              <p:spPr>
                <a:xfrm>
                  <a:off x="5833517" y="3814667"/>
                  <a:ext cx="51296" cy="30255"/>
                </a:xfrm>
                <a:custGeom>
                  <a:avLst/>
                  <a:gdLst/>
                  <a:ahLst/>
                  <a:cxnLst/>
                  <a:rect l="l" t="t" r="r" b="b"/>
                  <a:pathLst>
                    <a:path w="25111" h="14720" extrusionOk="0">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2" name="Google Shape;6920;p111">
                  <a:extLst>
                    <a:ext uri="{FF2B5EF4-FFF2-40B4-BE49-F238E27FC236}">
                      <a16:creationId xmlns:a16="http://schemas.microsoft.com/office/drawing/2014/main" id="{6AB5CAA0-A296-42FF-B0F3-0D0447E474BE}"/>
                    </a:ext>
                  </a:extLst>
                </p:cNvPr>
                <p:cNvSpPr/>
                <p:nvPr/>
              </p:nvSpPr>
              <p:spPr>
                <a:xfrm>
                  <a:off x="5870662" y="3793310"/>
                  <a:ext cx="26531" cy="26695"/>
                </a:xfrm>
                <a:custGeom>
                  <a:avLst/>
                  <a:gdLst/>
                  <a:ahLst/>
                  <a:cxnLst/>
                  <a:rect l="l" t="t" r="r" b="b"/>
                  <a:pathLst>
                    <a:path w="12988" h="12988" extrusionOk="0">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3" name="Google Shape;6921;p111">
                  <a:extLst>
                    <a:ext uri="{FF2B5EF4-FFF2-40B4-BE49-F238E27FC236}">
                      <a16:creationId xmlns:a16="http://schemas.microsoft.com/office/drawing/2014/main" id="{A7DDEA18-DA82-4F95-A48E-84516AEDBD7A}"/>
                    </a:ext>
                  </a:extLst>
                </p:cNvPr>
                <p:cNvSpPr/>
                <p:nvPr/>
              </p:nvSpPr>
              <p:spPr>
                <a:xfrm>
                  <a:off x="5918420" y="3830685"/>
                  <a:ext cx="12381" cy="17798"/>
                </a:xfrm>
                <a:custGeom>
                  <a:avLst/>
                  <a:gdLst/>
                  <a:ahLst/>
                  <a:cxnLst/>
                  <a:rect l="l" t="t" r="r" b="b"/>
                  <a:pathLst>
                    <a:path w="6061" h="8659" extrusionOk="0">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4" name="Google Shape;6922;p111">
                  <a:extLst>
                    <a:ext uri="{FF2B5EF4-FFF2-40B4-BE49-F238E27FC236}">
                      <a16:creationId xmlns:a16="http://schemas.microsoft.com/office/drawing/2014/main" id="{1102B02E-0755-47F8-B1C2-C53212DC5711}"/>
                    </a:ext>
                  </a:extLst>
                </p:cNvPr>
                <p:cNvSpPr/>
                <p:nvPr/>
              </p:nvSpPr>
              <p:spPr>
                <a:xfrm>
                  <a:off x="6011709" y="3894756"/>
                  <a:ext cx="7534" cy="10678"/>
                </a:xfrm>
                <a:custGeom>
                  <a:avLst/>
                  <a:gdLst/>
                  <a:ahLst/>
                  <a:cxnLst/>
                  <a:rect l="l" t="t" r="r" b="b"/>
                  <a:pathLst>
                    <a:path w="3688" h="5195" extrusionOk="0">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5" name="Google Shape;6923;p111">
                  <a:extLst>
                    <a:ext uri="{FF2B5EF4-FFF2-40B4-BE49-F238E27FC236}">
                      <a16:creationId xmlns:a16="http://schemas.microsoft.com/office/drawing/2014/main" id="{41940F24-9256-4F9D-AE12-5F230B415155}"/>
                    </a:ext>
                  </a:extLst>
                </p:cNvPr>
                <p:cNvSpPr/>
                <p:nvPr/>
              </p:nvSpPr>
              <p:spPr>
                <a:xfrm>
                  <a:off x="5989173" y="3888750"/>
                  <a:ext cx="15919" cy="7786"/>
                </a:xfrm>
                <a:custGeom>
                  <a:avLst/>
                  <a:gdLst/>
                  <a:ahLst/>
                  <a:cxnLst/>
                  <a:rect l="l" t="t" r="r" b="b"/>
                  <a:pathLst>
                    <a:path w="7793" h="3788" extrusionOk="0">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6" name="Google Shape;6924;p111">
                  <a:extLst>
                    <a:ext uri="{FF2B5EF4-FFF2-40B4-BE49-F238E27FC236}">
                      <a16:creationId xmlns:a16="http://schemas.microsoft.com/office/drawing/2014/main" id="{9F09DCAE-8423-4860-918B-236E8D1AC2AB}"/>
                    </a:ext>
                  </a:extLst>
                </p:cNvPr>
                <p:cNvSpPr/>
                <p:nvPr/>
              </p:nvSpPr>
              <p:spPr>
                <a:xfrm>
                  <a:off x="5992711" y="3868060"/>
                  <a:ext cx="14150" cy="16018"/>
                </a:xfrm>
                <a:custGeom>
                  <a:avLst/>
                  <a:gdLst/>
                  <a:ahLst/>
                  <a:cxnLst/>
                  <a:rect l="l" t="t" r="r" b="b"/>
                  <a:pathLst>
                    <a:path w="6927" h="7793" extrusionOk="0">
                      <a:moveTo>
                        <a:pt x="6927" y="7793"/>
                      </a:moveTo>
                      <a:cubicBezTo>
                        <a:pt x="4330" y="7793"/>
                        <a:pt x="0" y="2598"/>
                        <a:pt x="0" y="0"/>
                      </a:cubicBezTo>
                      <a:cubicBezTo>
                        <a:pt x="3464" y="2598"/>
                        <a:pt x="5196" y="4330"/>
                        <a:pt x="6927" y="7793"/>
                      </a:cubicBezTo>
                      <a:lnTo>
                        <a:pt x="6927"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7" name="Google Shape;6925;p111">
                  <a:extLst>
                    <a:ext uri="{FF2B5EF4-FFF2-40B4-BE49-F238E27FC236}">
                      <a16:creationId xmlns:a16="http://schemas.microsoft.com/office/drawing/2014/main" id="{9AE4371A-99C2-4D2F-85D4-13D4F66299AB}"/>
                    </a:ext>
                  </a:extLst>
                </p:cNvPr>
                <p:cNvSpPr/>
                <p:nvPr/>
              </p:nvSpPr>
              <p:spPr>
                <a:xfrm>
                  <a:off x="5964411" y="3857382"/>
                  <a:ext cx="17688" cy="10678"/>
                </a:xfrm>
                <a:custGeom>
                  <a:avLst/>
                  <a:gdLst/>
                  <a:ahLst/>
                  <a:cxnLst/>
                  <a:rect l="l" t="t" r="r" b="b"/>
                  <a:pathLst>
                    <a:path w="8659" h="5195" extrusionOk="0">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8" name="Google Shape;6926;p111">
                  <a:extLst>
                    <a:ext uri="{FF2B5EF4-FFF2-40B4-BE49-F238E27FC236}">
                      <a16:creationId xmlns:a16="http://schemas.microsoft.com/office/drawing/2014/main" id="{4022D0AC-0BBC-4A18-8B13-309A3505507C}"/>
                    </a:ext>
                  </a:extLst>
                </p:cNvPr>
                <p:cNvSpPr/>
                <p:nvPr/>
              </p:nvSpPr>
              <p:spPr>
                <a:xfrm>
                  <a:off x="5943185" y="3846703"/>
                  <a:ext cx="10612" cy="7118"/>
                </a:xfrm>
                <a:custGeom>
                  <a:avLst/>
                  <a:gdLst/>
                  <a:ahLst/>
                  <a:cxnLst/>
                  <a:rect l="l" t="t" r="r" b="b"/>
                  <a:pathLst>
                    <a:path w="5195" h="3463" extrusionOk="0">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9" name="Google Shape;6927;p111">
                  <a:extLst>
                    <a:ext uri="{FF2B5EF4-FFF2-40B4-BE49-F238E27FC236}">
                      <a16:creationId xmlns:a16="http://schemas.microsoft.com/office/drawing/2014/main" id="{D39757B5-EE2E-4B58-9501-27DF80B29B00}"/>
                    </a:ext>
                  </a:extLst>
                </p:cNvPr>
                <p:cNvSpPr/>
                <p:nvPr/>
              </p:nvSpPr>
              <p:spPr>
                <a:xfrm>
                  <a:off x="5778681" y="4343261"/>
                  <a:ext cx="53065" cy="49833"/>
                </a:xfrm>
                <a:custGeom>
                  <a:avLst/>
                  <a:gdLst/>
                  <a:ahLst/>
                  <a:cxnLst/>
                  <a:rect l="l" t="t" r="r" b="b"/>
                  <a:pathLst>
                    <a:path w="25977" h="24245" extrusionOk="0">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0" name="Google Shape;6928;p111">
                  <a:extLst>
                    <a:ext uri="{FF2B5EF4-FFF2-40B4-BE49-F238E27FC236}">
                      <a16:creationId xmlns:a16="http://schemas.microsoft.com/office/drawing/2014/main" id="{E5C1E876-9DC6-48CA-8D1C-19F96412C641}"/>
                    </a:ext>
                  </a:extLst>
                </p:cNvPr>
                <p:cNvSpPr/>
                <p:nvPr/>
              </p:nvSpPr>
              <p:spPr>
                <a:xfrm>
                  <a:off x="5822902" y="4330801"/>
                  <a:ext cx="7074" cy="8898"/>
                </a:xfrm>
                <a:custGeom>
                  <a:avLst/>
                  <a:gdLst/>
                  <a:ahLst/>
                  <a:cxnLst/>
                  <a:rect l="l" t="t" r="r" b="b"/>
                  <a:pathLst>
                    <a:path w="3463" h="4329" extrusionOk="0">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1" name="Google Shape;6929;p111">
                  <a:extLst>
                    <a:ext uri="{FF2B5EF4-FFF2-40B4-BE49-F238E27FC236}">
                      <a16:creationId xmlns:a16="http://schemas.microsoft.com/office/drawing/2014/main" id="{6CD3C897-8207-4D5B-9A4D-EBC32BFFACC6}"/>
                    </a:ext>
                  </a:extLst>
                </p:cNvPr>
                <p:cNvSpPr/>
                <p:nvPr/>
              </p:nvSpPr>
              <p:spPr>
                <a:xfrm>
                  <a:off x="5360516" y="3905435"/>
                  <a:ext cx="540215" cy="414686"/>
                </a:xfrm>
                <a:custGeom>
                  <a:avLst/>
                  <a:gdLst/>
                  <a:ahLst/>
                  <a:cxnLst/>
                  <a:rect l="l" t="t" r="r" b="b"/>
                  <a:pathLst>
                    <a:path w="264453" h="201756" extrusionOk="0">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2" name="Google Shape;6930;p111">
                  <a:extLst>
                    <a:ext uri="{FF2B5EF4-FFF2-40B4-BE49-F238E27FC236}">
                      <a16:creationId xmlns:a16="http://schemas.microsoft.com/office/drawing/2014/main" id="{46178523-FDED-4DB3-B0BC-0C6CAF229CFD}"/>
                    </a:ext>
                  </a:extLst>
                </p:cNvPr>
                <p:cNvSpPr/>
                <p:nvPr/>
              </p:nvSpPr>
              <p:spPr>
                <a:xfrm>
                  <a:off x="6075848" y="4341481"/>
                  <a:ext cx="100823" cy="101446"/>
                </a:xfrm>
                <a:custGeom>
                  <a:avLst/>
                  <a:gdLst/>
                  <a:ahLst/>
                  <a:cxnLst/>
                  <a:rect l="l" t="t" r="r" b="b"/>
                  <a:pathLst>
                    <a:path w="49356" h="49356" extrusionOk="0">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3" name="Google Shape;6931;p111">
                  <a:extLst>
                    <a:ext uri="{FF2B5EF4-FFF2-40B4-BE49-F238E27FC236}">
                      <a16:creationId xmlns:a16="http://schemas.microsoft.com/office/drawing/2014/main" id="{18F8B2CD-F61F-4C0B-BD86-82212477B276}"/>
                    </a:ext>
                  </a:extLst>
                </p:cNvPr>
                <p:cNvSpPr/>
                <p:nvPr/>
              </p:nvSpPr>
              <p:spPr>
                <a:xfrm>
                  <a:off x="6157215" y="4245373"/>
                  <a:ext cx="77827" cy="110345"/>
                </a:xfrm>
                <a:custGeom>
                  <a:avLst/>
                  <a:gdLst/>
                  <a:ahLst/>
                  <a:cxnLst/>
                  <a:rect l="l" t="t" r="r" b="b"/>
                  <a:pathLst>
                    <a:path w="38099" h="53686" extrusionOk="0">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4" name="Google Shape;6932;p111">
                  <a:extLst>
                    <a:ext uri="{FF2B5EF4-FFF2-40B4-BE49-F238E27FC236}">
                      <a16:creationId xmlns:a16="http://schemas.microsoft.com/office/drawing/2014/main" id="{B5C1B3BE-EDCB-47C5-961D-BCA3EE3C6166}"/>
                    </a:ext>
                  </a:extLst>
                </p:cNvPr>
                <p:cNvSpPr/>
                <p:nvPr/>
              </p:nvSpPr>
              <p:spPr>
                <a:xfrm>
                  <a:off x="6215587" y="3996203"/>
                  <a:ext cx="17688" cy="11122"/>
                </a:xfrm>
                <a:custGeom>
                  <a:avLst/>
                  <a:gdLst/>
                  <a:ahLst/>
                  <a:cxnLst/>
                  <a:rect l="l" t="t" r="r" b="b"/>
                  <a:pathLst>
                    <a:path w="8659" h="5411" extrusionOk="0">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5" name="Google Shape;6933;p111">
                  <a:extLst>
                    <a:ext uri="{FF2B5EF4-FFF2-40B4-BE49-F238E27FC236}">
                      <a16:creationId xmlns:a16="http://schemas.microsoft.com/office/drawing/2014/main" id="{703B29A2-0F1D-40AD-9191-2C1A43A3A723}"/>
                    </a:ext>
                  </a:extLst>
                </p:cNvPr>
                <p:cNvSpPr/>
                <p:nvPr/>
              </p:nvSpPr>
              <p:spPr>
                <a:xfrm>
                  <a:off x="6235045" y="3981966"/>
                  <a:ext cx="15919" cy="8898"/>
                </a:xfrm>
                <a:custGeom>
                  <a:avLst/>
                  <a:gdLst/>
                  <a:ahLst/>
                  <a:cxnLst/>
                  <a:rect l="l" t="t" r="r" b="b"/>
                  <a:pathLst>
                    <a:path w="7793" h="4329" extrusionOk="0">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6" name="Google Shape;6934;p111">
                  <a:extLst>
                    <a:ext uri="{FF2B5EF4-FFF2-40B4-BE49-F238E27FC236}">
                      <a16:creationId xmlns:a16="http://schemas.microsoft.com/office/drawing/2014/main" id="{931B0FAC-8A9C-4576-B604-5766210FA320}"/>
                    </a:ext>
                  </a:extLst>
                </p:cNvPr>
                <p:cNvSpPr/>
                <p:nvPr/>
              </p:nvSpPr>
              <p:spPr>
                <a:xfrm>
                  <a:off x="5722078" y="3798648"/>
                  <a:ext cx="141506" cy="106785"/>
                </a:xfrm>
                <a:custGeom>
                  <a:avLst/>
                  <a:gdLst/>
                  <a:ahLst/>
                  <a:cxnLst/>
                  <a:rect l="l" t="t" r="r" b="b"/>
                  <a:pathLst>
                    <a:path w="69272" h="51954" extrusionOk="0">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10" name="Google Shape;6935;p111">
                <a:extLst>
                  <a:ext uri="{FF2B5EF4-FFF2-40B4-BE49-F238E27FC236}">
                    <a16:creationId xmlns:a16="http://schemas.microsoft.com/office/drawing/2014/main" id="{FE4387B2-4C28-4B47-862B-E11F462298C9}"/>
                  </a:ext>
                </a:extLst>
              </p:cNvPr>
              <p:cNvGrpSpPr/>
              <p:nvPr/>
            </p:nvGrpSpPr>
            <p:grpSpPr>
              <a:xfrm>
                <a:off x="336000" y="2096772"/>
                <a:ext cx="3219300" cy="2243567"/>
                <a:chOff x="1579434" y="2205749"/>
                <a:chExt cx="2089011" cy="1455856"/>
              </a:xfrm>
              <a:grpFill/>
            </p:grpSpPr>
            <p:sp>
              <p:nvSpPr>
                <p:cNvPr id="85" name="Google Shape;6936;p111">
                  <a:extLst>
                    <a:ext uri="{FF2B5EF4-FFF2-40B4-BE49-F238E27FC236}">
                      <a16:creationId xmlns:a16="http://schemas.microsoft.com/office/drawing/2014/main" id="{5CD31AEC-A76B-4C57-A98D-040B1C708CE4}"/>
                    </a:ext>
                  </a:extLst>
                </p:cNvPr>
                <p:cNvSpPr/>
                <p:nvPr/>
              </p:nvSpPr>
              <p:spPr>
                <a:xfrm>
                  <a:off x="2223295" y="2504752"/>
                  <a:ext cx="251176" cy="135261"/>
                </a:xfrm>
                <a:custGeom>
                  <a:avLst/>
                  <a:gdLst/>
                  <a:ahLst/>
                  <a:cxnLst/>
                  <a:rect l="l" t="t" r="r" b="b"/>
                  <a:pathLst>
                    <a:path w="122959" h="65808" extrusionOk="0">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6" name="Google Shape;6937;p111">
                  <a:extLst>
                    <a:ext uri="{FF2B5EF4-FFF2-40B4-BE49-F238E27FC236}">
                      <a16:creationId xmlns:a16="http://schemas.microsoft.com/office/drawing/2014/main" id="{BCB845D4-389E-41F3-9392-B4397C3857F9}"/>
                    </a:ext>
                  </a:extLst>
                </p:cNvPr>
                <p:cNvSpPr/>
                <p:nvPr/>
              </p:nvSpPr>
              <p:spPr>
                <a:xfrm>
                  <a:off x="2129546" y="2491931"/>
                  <a:ext cx="137968" cy="91132"/>
                </a:xfrm>
                <a:custGeom>
                  <a:avLst/>
                  <a:gdLst/>
                  <a:ahLst/>
                  <a:cxnLst/>
                  <a:rect l="l" t="t" r="r" b="b"/>
                  <a:pathLst>
                    <a:path w="67540" h="44338" extrusionOk="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7" name="Google Shape;6938;p111">
                  <a:extLst>
                    <a:ext uri="{FF2B5EF4-FFF2-40B4-BE49-F238E27FC236}">
                      <a16:creationId xmlns:a16="http://schemas.microsoft.com/office/drawing/2014/main" id="{5FA87E9D-D666-424F-BA36-4D2FC2FF5AA8}"/>
                    </a:ext>
                  </a:extLst>
                </p:cNvPr>
                <p:cNvSpPr/>
                <p:nvPr/>
              </p:nvSpPr>
              <p:spPr>
                <a:xfrm>
                  <a:off x="2240983" y="2424662"/>
                  <a:ext cx="168040" cy="67630"/>
                </a:xfrm>
                <a:custGeom>
                  <a:avLst/>
                  <a:gdLst/>
                  <a:ahLst/>
                  <a:cxnLst/>
                  <a:rect l="l" t="t" r="r" b="b"/>
                  <a:pathLst>
                    <a:path w="82261" h="32904" extrusionOk="0">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8" name="Google Shape;6939;p111">
                  <a:extLst>
                    <a:ext uri="{FF2B5EF4-FFF2-40B4-BE49-F238E27FC236}">
                      <a16:creationId xmlns:a16="http://schemas.microsoft.com/office/drawing/2014/main" id="{8DEA2AD5-C2CD-492A-97A0-B15C93DCCBA5}"/>
                    </a:ext>
                  </a:extLst>
                </p:cNvPr>
                <p:cNvSpPr/>
                <p:nvPr/>
              </p:nvSpPr>
              <p:spPr>
                <a:xfrm>
                  <a:off x="2216219" y="2447799"/>
                  <a:ext cx="22993" cy="16018"/>
                </a:xfrm>
                <a:custGeom>
                  <a:avLst/>
                  <a:gdLst/>
                  <a:ahLst/>
                  <a:cxnLst/>
                  <a:rect l="l" t="t" r="r" b="b"/>
                  <a:pathLst>
                    <a:path w="11256" h="7793" extrusionOk="0">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9" name="Google Shape;6940;p111">
                  <a:extLst>
                    <a:ext uri="{FF2B5EF4-FFF2-40B4-BE49-F238E27FC236}">
                      <a16:creationId xmlns:a16="http://schemas.microsoft.com/office/drawing/2014/main" id="{2A7CFDDF-7C55-42A6-8DCD-7108B7A2E135}"/>
                    </a:ext>
                  </a:extLst>
                </p:cNvPr>
                <p:cNvSpPr/>
                <p:nvPr/>
              </p:nvSpPr>
              <p:spPr>
                <a:xfrm>
                  <a:off x="2278129" y="2424662"/>
                  <a:ext cx="15919" cy="5338"/>
                </a:xfrm>
                <a:custGeom>
                  <a:avLst/>
                  <a:gdLst/>
                  <a:ahLst/>
                  <a:cxnLst/>
                  <a:rect l="l" t="t" r="r" b="b"/>
                  <a:pathLst>
                    <a:path w="7793" h="2597" extrusionOk="0">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0" name="Google Shape;6941;p111">
                  <a:extLst>
                    <a:ext uri="{FF2B5EF4-FFF2-40B4-BE49-F238E27FC236}">
                      <a16:creationId xmlns:a16="http://schemas.microsoft.com/office/drawing/2014/main" id="{4B5AF3BE-3DFA-4E1A-B2CB-7ED7FDBBE924}"/>
                    </a:ext>
                  </a:extLst>
                </p:cNvPr>
                <p:cNvSpPr/>
                <p:nvPr/>
              </p:nvSpPr>
              <p:spPr>
                <a:xfrm>
                  <a:off x="2166692" y="2405948"/>
                  <a:ext cx="97287" cy="47190"/>
                </a:xfrm>
                <a:custGeom>
                  <a:avLst/>
                  <a:gdLst/>
                  <a:ahLst/>
                  <a:cxnLst/>
                  <a:rect l="l" t="t" r="r" b="b"/>
                  <a:pathLst>
                    <a:path w="47625" h="22959" extrusionOk="0">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1" name="Google Shape;6942;p111">
                  <a:extLst>
                    <a:ext uri="{FF2B5EF4-FFF2-40B4-BE49-F238E27FC236}">
                      <a16:creationId xmlns:a16="http://schemas.microsoft.com/office/drawing/2014/main" id="{FB4F3F2D-B4C9-42DC-AA47-BA4B3D4DACA0}"/>
                    </a:ext>
                  </a:extLst>
                </p:cNvPr>
                <p:cNvSpPr/>
                <p:nvPr/>
              </p:nvSpPr>
              <p:spPr>
                <a:xfrm>
                  <a:off x="2295817" y="2367709"/>
                  <a:ext cx="54834" cy="17798"/>
                </a:xfrm>
                <a:custGeom>
                  <a:avLst/>
                  <a:gdLst/>
                  <a:ahLst/>
                  <a:cxnLst/>
                  <a:rect l="l" t="t" r="r" b="b"/>
                  <a:pathLst>
                    <a:path w="26843" h="8659" extrusionOk="0">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2" name="Google Shape;6943;p111">
                  <a:extLst>
                    <a:ext uri="{FF2B5EF4-FFF2-40B4-BE49-F238E27FC236}">
                      <a16:creationId xmlns:a16="http://schemas.microsoft.com/office/drawing/2014/main" id="{4834B6DD-ACA4-45B7-89E4-E493BF519446}"/>
                    </a:ext>
                  </a:extLst>
                </p:cNvPr>
                <p:cNvSpPr/>
                <p:nvPr/>
              </p:nvSpPr>
              <p:spPr>
                <a:xfrm>
                  <a:off x="2297586" y="2387287"/>
                  <a:ext cx="47758" cy="24915"/>
                </a:xfrm>
                <a:custGeom>
                  <a:avLst/>
                  <a:gdLst/>
                  <a:ahLst/>
                  <a:cxnLst/>
                  <a:rect l="l" t="t" r="r" b="b"/>
                  <a:pathLst>
                    <a:path w="23379" h="12122" extrusionOk="0">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3" name="Google Shape;6944;p111">
                  <a:extLst>
                    <a:ext uri="{FF2B5EF4-FFF2-40B4-BE49-F238E27FC236}">
                      <a16:creationId xmlns:a16="http://schemas.microsoft.com/office/drawing/2014/main" id="{82C82196-9EBF-4583-BF30-6E6010CDE10C}"/>
                    </a:ext>
                  </a:extLst>
                </p:cNvPr>
                <p:cNvSpPr/>
                <p:nvPr/>
              </p:nvSpPr>
              <p:spPr>
                <a:xfrm>
                  <a:off x="2274591" y="2389722"/>
                  <a:ext cx="15919" cy="11800"/>
                </a:xfrm>
                <a:custGeom>
                  <a:avLst/>
                  <a:gdLst/>
                  <a:ahLst/>
                  <a:cxnLst/>
                  <a:rect l="l" t="t" r="r" b="b"/>
                  <a:pathLst>
                    <a:path w="7793" h="5741" extrusionOk="0">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4" name="Google Shape;6945;p111">
                  <a:extLst>
                    <a:ext uri="{FF2B5EF4-FFF2-40B4-BE49-F238E27FC236}">
                      <a16:creationId xmlns:a16="http://schemas.microsoft.com/office/drawing/2014/main" id="{796CEC29-ACD6-4570-9AC2-22CAA529779C}"/>
                    </a:ext>
                  </a:extLst>
                </p:cNvPr>
                <p:cNvSpPr/>
                <p:nvPr/>
              </p:nvSpPr>
              <p:spPr>
                <a:xfrm>
                  <a:off x="2447938" y="2508113"/>
                  <a:ext cx="81365" cy="64268"/>
                </a:xfrm>
                <a:custGeom>
                  <a:avLst/>
                  <a:gdLst/>
                  <a:ahLst/>
                  <a:cxnLst/>
                  <a:rect l="l" t="t" r="r" b="b"/>
                  <a:pathLst>
                    <a:path w="39831" h="31268" extrusionOk="0">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5" name="Google Shape;6946;p111">
                  <a:extLst>
                    <a:ext uri="{FF2B5EF4-FFF2-40B4-BE49-F238E27FC236}">
                      <a16:creationId xmlns:a16="http://schemas.microsoft.com/office/drawing/2014/main" id="{D656AEC8-B19F-411A-9843-19F72492BA77}"/>
                    </a:ext>
                  </a:extLst>
                </p:cNvPr>
                <p:cNvSpPr/>
                <p:nvPr/>
              </p:nvSpPr>
              <p:spPr>
                <a:xfrm>
                  <a:off x="2419637" y="2429210"/>
                  <a:ext cx="90211" cy="47510"/>
                </a:xfrm>
                <a:custGeom>
                  <a:avLst/>
                  <a:gdLst/>
                  <a:ahLst/>
                  <a:cxnLst/>
                  <a:rect l="l" t="t" r="r" b="b"/>
                  <a:pathLst>
                    <a:path w="44161" h="23115" extrusionOk="0">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6" name="Google Shape;6947;p111">
                  <a:extLst>
                    <a:ext uri="{FF2B5EF4-FFF2-40B4-BE49-F238E27FC236}">
                      <a16:creationId xmlns:a16="http://schemas.microsoft.com/office/drawing/2014/main" id="{0102ADD1-3471-4053-8A89-341C80B11C97}"/>
                    </a:ext>
                  </a:extLst>
                </p:cNvPr>
                <p:cNvSpPr/>
                <p:nvPr/>
              </p:nvSpPr>
              <p:spPr>
                <a:xfrm>
                  <a:off x="2490391" y="2611538"/>
                  <a:ext cx="54834" cy="32035"/>
                </a:xfrm>
                <a:custGeom>
                  <a:avLst/>
                  <a:gdLst/>
                  <a:ahLst/>
                  <a:cxnLst/>
                  <a:rect l="l" t="t" r="r" b="b"/>
                  <a:pathLst>
                    <a:path w="26843" h="15586" extrusionOk="0">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7" name="Google Shape;6948;p111">
                  <a:extLst>
                    <a:ext uri="{FF2B5EF4-FFF2-40B4-BE49-F238E27FC236}">
                      <a16:creationId xmlns:a16="http://schemas.microsoft.com/office/drawing/2014/main" id="{3EB829F2-A6F0-4EB9-9470-499CA947BFE4}"/>
                    </a:ext>
                  </a:extLst>
                </p:cNvPr>
                <p:cNvSpPr/>
                <p:nvPr/>
              </p:nvSpPr>
              <p:spPr>
                <a:xfrm>
                  <a:off x="2539920" y="2497632"/>
                  <a:ext cx="70753" cy="58733"/>
                </a:xfrm>
                <a:custGeom>
                  <a:avLst/>
                  <a:gdLst/>
                  <a:ahLst/>
                  <a:cxnLst/>
                  <a:rect l="l" t="t" r="r" b="b"/>
                  <a:pathLst>
                    <a:path w="34636" h="28575" extrusionOk="0">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8" name="Google Shape;6949;p111">
                  <a:extLst>
                    <a:ext uri="{FF2B5EF4-FFF2-40B4-BE49-F238E27FC236}">
                      <a16:creationId xmlns:a16="http://schemas.microsoft.com/office/drawing/2014/main" id="{E5B23BE2-67AC-43F1-97A7-18FFEF5221CA}"/>
                    </a:ext>
                  </a:extLst>
                </p:cNvPr>
                <p:cNvSpPr/>
                <p:nvPr/>
              </p:nvSpPr>
              <p:spPr>
                <a:xfrm>
                  <a:off x="2398411" y="2396185"/>
                  <a:ext cx="22993" cy="19578"/>
                </a:xfrm>
                <a:custGeom>
                  <a:avLst/>
                  <a:gdLst/>
                  <a:ahLst/>
                  <a:cxnLst/>
                  <a:rect l="l" t="t" r="r" b="b"/>
                  <a:pathLst>
                    <a:path w="11256" h="9525" extrusionOk="0">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9" name="Google Shape;6950;p111">
                  <a:extLst>
                    <a:ext uri="{FF2B5EF4-FFF2-40B4-BE49-F238E27FC236}">
                      <a16:creationId xmlns:a16="http://schemas.microsoft.com/office/drawing/2014/main" id="{8469AEE0-2CA2-43AC-A532-536F91D36ED9}"/>
                    </a:ext>
                  </a:extLst>
                </p:cNvPr>
                <p:cNvSpPr/>
                <p:nvPr/>
              </p:nvSpPr>
              <p:spPr>
                <a:xfrm>
                  <a:off x="2412561" y="2462037"/>
                  <a:ext cx="15919" cy="12458"/>
                </a:xfrm>
                <a:custGeom>
                  <a:avLst/>
                  <a:gdLst/>
                  <a:ahLst/>
                  <a:cxnLst/>
                  <a:rect l="l" t="t" r="r" b="b"/>
                  <a:pathLst>
                    <a:path w="7793" h="6061" extrusionOk="0">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0" name="Google Shape;6951;p111">
                  <a:extLst>
                    <a:ext uri="{FF2B5EF4-FFF2-40B4-BE49-F238E27FC236}">
                      <a16:creationId xmlns:a16="http://schemas.microsoft.com/office/drawing/2014/main" id="{883D70FD-E7FE-48DA-8698-E33B52A649AF}"/>
                    </a:ext>
                  </a:extLst>
                </p:cNvPr>
                <p:cNvSpPr/>
                <p:nvPr/>
              </p:nvSpPr>
              <p:spPr>
                <a:xfrm>
                  <a:off x="2403718" y="2349912"/>
                  <a:ext cx="88442" cy="46273"/>
                </a:xfrm>
                <a:custGeom>
                  <a:avLst/>
                  <a:gdLst/>
                  <a:ahLst/>
                  <a:cxnLst/>
                  <a:rect l="l" t="t" r="r" b="b"/>
                  <a:pathLst>
                    <a:path w="43295" h="22513" extrusionOk="0">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1" name="Google Shape;6952;p111">
                  <a:extLst>
                    <a:ext uri="{FF2B5EF4-FFF2-40B4-BE49-F238E27FC236}">
                      <a16:creationId xmlns:a16="http://schemas.microsoft.com/office/drawing/2014/main" id="{0077D075-4100-463F-9D99-403506B930BA}"/>
                    </a:ext>
                  </a:extLst>
                </p:cNvPr>
                <p:cNvSpPr/>
                <p:nvPr/>
              </p:nvSpPr>
              <p:spPr>
                <a:xfrm>
                  <a:off x="2444463" y="2390845"/>
                  <a:ext cx="17625" cy="7118"/>
                </a:xfrm>
                <a:custGeom>
                  <a:avLst/>
                  <a:gdLst/>
                  <a:ahLst/>
                  <a:cxnLst/>
                  <a:rect l="l" t="t" r="r" b="b"/>
                  <a:pathLst>
                    <a:path w="8628" h="3463" extrusionOk="0">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2" name="Google Shape;6953;p111">
                  <a:extLst>
                    <a:ext uri="{FF2B5EF4-FFF2-40B4-BE49-F238E27FC236}">
                      <a16:creationId xmlns:a16="http://schemas.microsoft.com/office/drawing/2014/main" id="{14195D6A-4B38-4251-9128-310C9353442F}"/>
                    </a:ext>
                  </a:extLst>
                </p:cNvPr>
                <p:cNvSpPr/>
                <p:nvPr/>
              </p:nvSpPr>
              <p:spPr>
                <a:xfrm>
                  <a:off x="2527536" y="2417542"/>
                  <a:ext cx="228181" cy="71190"/>
                </a:xfrm>
                <a:custGeom>
                  <a:avLst/>
                  <a:gdLst/>
                  <a:ahLst/>
                  <a:cxnLst/>
                  <a:rect l="l" t="t" r="r" b="b"/>
                  <a:pathLst>
                    <a:path w="111702" h="34636" extrusionOk="0">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3" name="Google Shape;6954;p111">
                  <a:extLst>
                    <a:ext uri="{FF2B5EF4-FFF2-40B4-BE49-F238E27FC236}">
                      <a16:creationId xmlns:a16="http://schemas.microsoft.com/office/drawing/2014/main" id="{DA770BA5-1DCE-4C4B-B105-BF6F250BB0BE}"/>
                    </a:ext>
                  </a:extLst>
                </p:cNvPr>
                <p:cNvSpPr/>
                <p:nvPr/>
              </p:nvSpPr>
              <p:spPr>
                <a:xfrm>
                  <a:off x="2528950" y="2456697"/>
                  <a:ext cx="39270" cy="32035"/>
                </a:xfrm>
                <a:custGeom>
                  <a:avLst/>
                  <a:gdLst/>
                  <a:ahLst/>
                  <a:cxnLst/>
                  <a:rect l="l" t="t" r="r" b="b"/>
                  <a:pathLst>
                    <a:path w="19224" h="15586" extrusionOk="0">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4" name="Google Shape;6955;p111">
                  <a:extLst>
                    <a:ext uri="{FF2B5EF4-FFF2-40B4-BE49-F238E27FC236}">
                      <a16:creationId xmlns:a16="http://schemas.microsoft.com/office/drawing/2014/main" id="{17EF5C30-BEEF-4C03-BFF3-7196DE8C7B42}"/>
                    </a:ext>
                  </a:extLst>
                </p:cNvPr>
                <p:cNvSpPr/>
                <p:nvPr/>
              </p:nvSpPr>
              <p:spPr>
                <a:xfrm>
                  <a:off x="2531074" y="2397965"/>
                  <a:ext cx="37146" cy="10678"/>
                </a:xfrm>
                <a:custGeom>
                  <a:avLst/>
                  <a:gdLst/>
                  <a:ahLst/>
                  <a:cxnLst/>
                  <a:rect l="l" t="t" r="r" b="b"/>
                  <a:pathLst>
                    <a:path w="18184" h="5195" extrusionOk="0">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5" name="Google Shape;6956;p111">
                  <a:extLst>
                    <a:ext uri="{FF2B5EF4-FFF2-40B4-BE49-F238E27FC236}">
                      <a16:creationId xmlns:a16="http://schemas.microsoft.com/office/drawing/2014/main" id="{A47B47FB-A05F-441E-8C1B-0EF4957BC87A}"/>
                    </a:ext>
                  </a:extLst>
                </p:cNvPr>
                <p:cNvSpPr/>
                <p:nvPr/>
              </p:nvSpPr>
              <p:spPr>
                <a:xfrm>
                  <a:off x="2504541" y="2360589"/>
                  <a:ext cx="42451" cy="34950"/>
                </a:xfrm>
                <a:custGeom>
                  <a:avLst/>
                  <a:gdLst/>
                  <a:ahLst/>
                  <a:cxnLst/>
                  <a:rect l="l" t="t" r="r" b="b"/>
                  <a:pathLst>
                    <a:path w="20781" h="17004" extrusionOk="0">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6" name="Google Shape;6957;p111">
                  <a:extLst>
                    <a:ext uri="{FF2B5EF4-FFF2-40B4-BE49-F238E27FC236}">
                      <a16:creationId xmlns:a16="http://schemas.microsoft.com/office/drawing/2014/main" id="{D9C41E1A-4840-4DB5-A3DA-8E3921E80B80}"/>
                    </a:ext>
                  </a:extLst>
                </p:cNvPr>
                <p:cNvSpPr/>
                <p:nvPr/>
              </p:nvSpPr>
              <p:spPr>
                <a:xfrm>
                  <a:off x="2486853" y="2329543"/>
                  <a:ext cx="17688" cy="9689"/>
                </a:xfrm>
                <a:custGeom>
                  <a:avLst/>
                  <a:gdLst/>
                  <a:ahLst/>
                  <a:cxnLst/>
                  <a:rect l="l" t="t" r="r" b="b"/>
                  <a:pathLst>
                    <a:path w="8659" h="4714" extrusionOk="0">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7" name="Google Shape;6958;p111">
                  <a:extLst>
                    <a:ext uri="{FF2B5EF4-FFF2-40B4-BE49-F238E27FC236}">
                      <a16:creationId xmlns:a16="http://schemas.microsoft.com/office/drawing/2014/main" id="{B628376E-3180-4A49-96CA-4448626C4311}"/>
                    </a:ext>
                  </a:extLst>
                </p:cNvPr>
                <p:cNvSpPr/>
                <p:nvPr/>
              </p:nvSpPr>
              <p:spPr>
                <a:xfrm>
                  <a:off x="2531074" y="2285839"/>
                  <a:ext cx="151138" cy="99666"/>
                </a:xfrm>
                <a:custGeom>
                  <a:avLst/>
                  <a:gdLst/>
                  <a:ahLst/>
                  <a:cxnLst/>
                  <a:rect l="l" t="t" r="r" b="b"/>
                  <a:pathLst>
                    <a:path w="73987" h="48490" extrusionOk="0">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8" name="Google Shape;6959;p111">
                  <a:extLst>
                    <a:ext uri="{FF2B5EF4-FFF2-40B4-BE49-F238E27FC236}">
                      <a16:creationId xmlns:a16="http://schemas.microsoft.com/office/drawing/2014/main" id="{28AF52C3-12A9-4946-9D1C-09A0B648E104}"/>
                    </a:ext>
                  </a:extLst>
                </p:cNvPr>
                <p:cNvSpPr/>
                <p:nvPr/>
              </p:nvSpPr>
              <p:spPr>
                <a:xfrm>
                  <a:off x="2653125" y="2702305"/>
                  <a:ext cx="97287" cy="60513"/>
                </a:xfrm>
                <a:custGeom>
                  <a:avLst/>
                  <a:gdLst/>
                  <a:ahLst/>
                  <a:cxnLst/>
                  <a:rect l="l" t="t" r="r" b="b"/>
                  <a:pathLst>
                    <a:path w="47625" h="29441" extrusionOk="0">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9" name="Google Shape;6960;p111">
                  <a:extLst>
                    <a:ext uri="{FF2B5EF4-FFF2-40B4-BE49-F238E27FC236}">
                      <a16:creationId xmlns:a16="http://schemas.microsoft.com/office/drawing/2014/main" id="{6EBBE015-8428-45F7-93B3-9D1CA1DF585C}"/>
                    </a:ext>
                  </a:extLst>
                </p:cNvPr>
                <p:cNvSpPr/>
                <p:nvPr/>
              </p:nvSpPr>
              <p:spPr>
                <a:xfrm>
                  <a:off x="2789327" y="2647990"/>
                  <a:ext cx="30070" cy="24058"/>
                </a:xfrm>
                <a:custGeom>
                  <a:avLst/>
                  <a:gdLst/>
                  <a:ahLst/>
                  <a:cxnLst/>
                  <a:rect l="l" t="t" r="r" b="b"/>
                  <a:pathLst>
                    <a:path w="14720" h="11705" extrusionOk="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0" name="Google Shape;6961;p111">
                  <a:extLst>
                    <a:ext uri="{FF2B5EF4-FFF2-40B4-BE49-F238E27FC236}">
                      <a16:creationId xmlns:a16="http://schemas.microsoft.com/office/drawing/2014/main" id="{4CE178CC-440A-49A0-A5E0-06D8A5A7939C}"/>
                    </a:ext>
                  </a:extLst>
                </p:cNvPr>
                <p:cNvSpPr/>
                <p:nvPr/>
              </p:nvSpPr>
              <p:spPr>
                <a:xfrm>
                  <a:off x="2702652" y="2766378"/>
                  <a:ext cx="22993" cy="17798"/>
                </a:xfrm>
                <a:custGeom>
                  <a:avLst/>
                  <a:gdLst/>
                  <a:ahLst/>
                  <a:cxnLst/>
                  <a:rect l="l" t="t" r="r" b="b"/>
                  <a:pathLst>
                    <a:path w="11256" h="8659" extrusionOk="0">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1" name="Google Shape;6962;p111">
                  <a:extLst>
                    <a:ext uri="{FF2B5EF4-FFF2-40B4-BE49-F238E27FC236}">
                      <a16:creationId xmlns:a16="http://schemas.microsoft.com/office/drawing/2014/main" id="{BD6E8D0C-826C-4085-9A5B-87C41370B2B9}"/>
                    </a:ext>
                  </a:extLst>
                </p:cNvPr>
                <p:cNvSpPr/>
                <p:nvPr/>
              </p:nvSpPr>
              <p:spPr>
                <a:xfrm>
                  <a:off x="2741567" y="2508310"/>
                  <a:ext cx="63677" cy="28475"/>
                </a:xfrm>
                <a:custGeom>
                  <a:avLst/>
                  <a:gdLst/>
                  <a:ahLst/>
                  <a:cxnLst/>
                  <a:rect l="l" t="t" r="r" b="b"/>
                  <a:pathLst>
                    <a:path w="31172" h="13854" extrusionOk="0">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2" name="Google Shape;6963;p111">
                  <a:extLst>
                    <a:ext uri="{FF2B5EF4-FFF2-40B4-BE49-F238E27FC236}">
                      <a16:creationId xmlns:a16="http://schemas.microsoft.com/office/drawing/2014/main" id="{CCFF5B82-716A-4E61-86F4-2715E998E024}"/>
                    </a:ext>
                  </a:extLst>
                </p:cNvPr>
                <p:cNvSpPr/>
                <p:nvPr/>
              </p:nvSpPr>
              <p:spPr>
                <a:xfrm>
                  <a:off x="2745105" y="2780533"/>
                  <a:ext cx="15919" cy="14322"/>
                </a:xfrm>
                <a:custGeom>
                  <a:avLst/>
                  <a:gdLst/>
                  <a:ahLst/>
                  <a:cxnLst/>
                  <a:rect l="l" t="t" r="r" b="b"/>
                  <a:pathLst>
                    <a:path w="7793" h="6968" extrusionOk="0">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3" name="Google Shape;6964;p111">
                  <a:extLst>
                    <a:ext uri="{FF2B5EF4-FFF2-40B4-BE49-F238E27FC236}">
                      <a16:creationId xmlns:a16="http://schemas.microsoft.com/office/drawing/2014/main" id="{B6B31D66-371E-482C-9CEA-E780F007C60A}"/>
                    </a:ext>
                  </a:extLst>
                </p:cNvPr>
                <p:cNvSpPr/>
                <p:nvPr/>
              </p:nvSpPr>
              <p:spPr>
                <a:xfrm>
                  <a:off x="2824703" y="2648913"/>
                  <a:ext cx="14150" cy="9344"/>
                </a:xfrm>
                <a:custGeom>
                  <a:avLst/>
                  <a:gdLst/>
                  <a:ahLst/>
                  <a:cxnLst/>
                  <a:rect l="l" t="t" r="r" b="b"/>
                  <a:pathLst>
                    <a:path w="6927" h="4546" extrusionOk="0">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4" name="Google Shape;6965;p111">
                  <a:extLst>
                    <a:ext uri="{FF2B5EF4-FFF2-40B4-BE49-F238E27FC236}">
                      <a16:creationId xmlns:a16="http://schemas.microsoft.com/office/drawing/2014/main" id="{5709590D-0CE8-4F89-8C03-FB8A4390034B}"/>
                    </a:ext>
                  </a:extLst>
                </p:cNvPr>
                <p:cNvSpPr/>
                <p:nvPr/>
              </p:nvSpPr>
              <p:spPr>
                <a:xfrm>
                  <a:off x="2761347" y="2622215"/>
                  <a:ext cx="12058" cy="10678"/>
                </a:xfrm>
                <a:custGeom>
                  <a:avLst/>
                  <a:gdLst/>
                  <a:ahLst/>
                  <a:cxnLst/>
                  <a:rect l="l" t="t" r="r" b="b"/>
                  <a:pathLst>
                    <a:path w="5903" h="5195" extrusionOk="0">
                      <a:moveTo>
                        <a:pt x="708" y="5196"/>
                      </a:moveTo>
                      <a:cubicBezTo>
                        <a:pt x="-1890" y="5196"/>
                        <a:pt x="3306" y="0"/>
                        <a:pt x="5904" y="0"/>
                      </a:cubicBezTo>
                      <a:cubicBezTo>
                        <a:pt x="5038" y="2598"/>
                        <a:pt x="3306" y="5196"/>
                        <a:pt x="708" y="5196"/>
                      </a:cubicBezTo>
                      <a:lnTo>
                        <a:pt x="708"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5" name="Google Shape;6966;p111">
                  <a:extLst>
                    <a:ext uri="{FF2B5EF4-FFF2-40B4-BE49-F238E27FC236}">
                      <a16:creationId xmlns:a16="http://schemas.microsoft.com/office/drawing/2014/main" id="{77489286-F175-4558-9D6C-929F6099E6BF}"/>
                    </a:ext>
                  </a:extLst>
                </p:cNvPr>
                <p:cNvSpPr/>
                <p:nvPr/>
              </p:nvSpPr>
              <p:spPr>
                <a:xfrm>
                  <a:off x="2610673" y="2510090"/>
                  <a:ext cx="387378" cy="281203"/>
                </a:xfrm>
                <a:custGeom>
                  <a:avLst/>
                  <a:gdLst/>
                  <a:ahLst/>
                  <a:cxnLst/>
                  <a:rect l="l" t="t" r="r" b="b"/>
                  <a:pathLst>
                    <a:path w="189634" h="136813" extrusionOk="0">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6" name="Google Shape;6967;p111">
                  <a:extLst>
                    <a:ext uri="{FF2B5EF4-FFF2-40B4-BE49-F238E27FC236}">
                      <a16:creationId xmlns:a16="http://schemas.microsoft.com/office/drawing/2014/main" id="{6EE45342-8EE9-428B-8B1C-7170939F66A0}"/>
                    </a:ext>
                  </a:extLst>
                </p:cNvPr>
                <p:cNvSpPr/>
                <p:nvPr/>
              </p:nvSpPr>
              <p:spPr>
                <a:xfrm>
                  <a:off x="2775177" y="2754660"/>
                  <a:ext cx="10612" cy="5488"/>
                </a:xfrm>
                <a:custGeom>
                  <a:avLst/>
                  <a:gdLst/>
                  <a:ahLst/>
                  <a:cxnLst/>
                  <a:rect l="l" t="t" r="r" b="b"/>
                  <a:pathLst>
                    <a:path w="5195" h="2670" extrusionOk="0">
                      <a:moveTo>
                        <a:pt x="5196" y="1372"/>
                      </a:moveTo>
                      <a:cubicBezTo>
                        <a:pt x="2598" y="3104"/>
                        <a:pt x="2598" y="3104"/>
                        <a:pt x="0" y="1372"/>
                      </a:cubicBezTo>
                      <a:cubicBezTo>
                        <a:pt x="1732" y="-1226"/>
                        <a:pt x="2598" y="506"/>
                        <a:pt x="5196" y="1372"/>
                      </a:cubicBezTo>
                      <a:lnTo>
                        <a:pt x="5196" y="13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7" name="Google Shape;6968;p111">
                  <a:extLst>
                    <a:ext uri="{FF2B5EF4-FFF2-40B4-BE49-F238E27FC236}">
                      <a16:creationId xmlns:a16="http://schemas.microsoft.com/office/drawing/2014/main" id="{C58143A0-336A-4B45-A1DD-7711479A2D18}"/>
                    </a:ext>
                  </a:extLst>
                </p:cNvPr>
                <p:cNvSpPr/>
                <p:nvPr/>
              </p:nvSpPr>
              <p:spPr>
                <a:xfrm>
                  <a:off x="2695578" y="2699557"/>
                  <a:ext cx="8843" cy="8088"/>
                </a:xfrm>
                <a:custGeom>
                  <a:avLst/>
                  <a:gdLst/>
                  <a:ahLst/>
                  <a:cxnLst/>
                  <a:rect l="l" t="t" r="r" b="b"/>
                  <a:pathLst>
                    <a:path w="4329" h="3935" extrusionOk="0">
                      <a:moveTo>
                        <a:pt x="0" y="472"/>
                      </a:moveTo>
                      <a:cubicBezTo>
                        <a:pt x="2598" y="-1260"/>
                        <a:pt x="2598" y="2204"/>
                        <a:pt x="4330" y="3936"/>
                      </a:cubicBezTo>
                      <a:cubicBezTo>
                        <a:pt x="1732" y="3936"/>
                        <a:pt x="0" y="2204"/>
                        <a:pt x="0" y="472"/>
                      </a:cubicBezTo>
                      <a:lnTo>
                        <a:pt x="0" y="4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8" name="Google Shape;6969;p111">
                  <a:extLst>
                    <a:ext uri="{FF2B5EF4-FFF2-40B4-BE49-F238E27FC236}">
                      <a16:creationId xmlns:a16="http://schemas.microsoft.com/office/drawing/2014/main" id="{BBDF52B6-F756-43F2-8624-9033EA6DFA46}"/>
                    </a:ext>
                  </a:extLst>
                </p:cNvPr>
                <p:cNvSpPr/>
                <p:nvPr/>
              </p:nvSpPr>
              <p:spPr>
                <a:xfrm>
                  <a:off x="2592984" y="2228886"/>
                  <a:ext cx="412140" cy="215351"/>
                </a:xfrm>
                <a:custGeom>
                  <a:avLst/>
                  <a:gdLst/>
                  <a:ahLst/>
                  <a:cxnLst/>
                  <a:rect l="l" t="t" r="r" b="b"/>
                  <a:pathLst>
                    <a:path w="201756" h="104774" extrusionOk="0">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9" name="Google Shape;6970;p111">
                  <a:extLst>
                    <a:ext uri="{FF2B5EF4-FFF2-40B4-BE49-F238E27FC236}">
                      <a16:creationId xmlns:a16="http://schemas.microsoft.com/office/drawing/2014/main" id="{395157BE-44FE-45CC-8820-879FFB3A6BE0}"/>
                    </a:ext>
                  </a:extLst>
                </p:cNvPr>
                <p:cNvSpPr/>
                <p:nvPr/>
              </p:nvSpPr>
              <p:spPr>
                <a:xfrm>
                  <a:off x="3035196" y="2988851"/>
                  <a:ext cx="88442" cy="83648"/>
                </a:xfrm>
                <a:custGeom>
                  <a:avLst/>
                  <a:gdLst/>
                  <a:ahLst/>
                  <a:cxnLst/>
                  <a:rect l="l" t="t" r="r" b="b"/>
                  <a:pathLst>
                    <a:path w="43295" h="40697" extrusionOk="0">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0" name="Google Shape;6971;p111">
                  <a:extLst>
                    <a:ext uri="{FF2B5EF4-FFF2-40B4-BE49-F238E27FC236}">
                      <a16:creationId xmlns:a16="http://schemas.microsoft.com/office/drawing/2014/main" id="{601C48DD-AA7C-4636-91AA-BF1ABA246EE9}"/>
                    </a:ext>
                  </a:extLst>
                </p:cNvPr>
                <p:cNvSpPr/>
                <p:nvPr/>
              </p:nvSpPr>
              <p:spPr>
                <a:xfrm>
                  <a:off x="1579434" y="2825111"/>
                  <a:ext cx="21224" cy="8898"/>
                </a:xfrm>
                <a:custGeom>
                  <a:avLst/>
                  <a:gdLst/>
                  <a:ahLst/>
                  <a:cxnLst/>
                  <a:rect l="l" t="t" r="r" b="b"/>
                  <a:pathLst>
                    <a:path w="10390" h="4329" extrusionOk="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21" name="Google Shape;6972;p111">
                  <a:extLst>
                    <a:ext uri="{FF2B5EF4-FFF2-40B4-BE49-F238E27FC236}">
                      <a16:creationId xmlns:a16="http://schemas.microsoft.com/office/drawing/2014/main" id="{004D3D7A-F36F-44E2-B89D-537CF3DD9330}"/>
                    </a:ext>
                  </a:extLst>
                </p:cNvPr>
                <p:cNvGrpSpPr/>
                <p:nvPr/>
              </p:nvGrpSpPr>
              <p:grpSpPr>
                <a:xfrm>
                  <a:off x="1579434" y="2205749"/>
                  <a:ext cx="2089011" cy="1455856"/>
                  <a:chOff x="1579434" y="2205749"/>
                  <a:chExt cx="2089011" cy="1455856"/>
                </a:xfrm>
                <a:grpFill/>
              </p:grpSpPr>
              <p:sp>
                <p:nvSpPr>
                  <p:cNvPr id="122" name="Google Shape;6973;p111">
                    <a:extLst>
                      <a:ext uri="{FF2B5EF4-FFF2-40B4-BE49-F238E27FC236}">
                        <a16:creationId xmlns:a16="http://schemas.microsoft.com/office/drawing/2014/main" id="{D25DC13C-3815-456F-90D5-9C5617ECE2B4}"/>
                      </a:ext>
                    </a:extLst>
                  </p:cNvPr>
                  <p:cNvSpPr/>
                  <p:nvPr/>
                </p:nvSpPr>
                <p:spPr>
                  <a:xfrm>
                    <a:off x="3005127" y="3618892"/>
                    <a:ext cx="8843" cy="9689"/>
                  </a:xfrm>
                  <a:custGeom>
                    <a:avLst/>
                    <a:gdLst/>
                    <a:ahLst/>
                    <a:cxnLst/>
                    <a:rect l="l" t="t" r="r" b="b"/>
                    <a:pathLst>
                      <a:path w="4329" h="4714" extrusionOk="0">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3" name="Google Shape;6974;p111">
                    <a:extLst>
                      <a:ext uri="{FF2B5EF4-FFF2-40B4-BE49-F238E27FC236}">
                        <a16:creationId xmlns:a16="http://schemas.microsoft.com/office/drawing/2014/main" id="{B98586CC-CAB8-499D-914A-38B96DDF56A4}"/>
                      </a:ext>
                    </a:extLst>
                  </p:cNvPr>
                  <p:cNvSpPr/>
                  <p:nvPr/>
                </p:nvSpPr>
                <p:spPr>
                  <a:xfrm>
                    <a:off x="3509248" y="2686288"/>
                    <a:ext cx="139737" cy="62290"/>
                  </a:xfrm>
                  <a:custGeom>
                    <a:avLst/>
                    <a:gdLst/>
                    <a:ahLst/>
                    <a:cxnLst/>
                    <a:rect l="l" t="t" r="r" b="b"/>
                    <a:pathLst>
                      <a:path w="68406" h="30306" extrusionOk="0">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4" name="Google Shape;6975;p111">
                    <a:extLst>
                      <a:ext uri="{FF2B5EF4-FFF2-40B4-BE49-F238E27FC236}">
                        <a16:creationId xmlns:a16="http://schemas.microsoft.com/office/drawing/2014/main" id="{8F713F89-E253-48FD-9471-66F393FC0278}"/>
                      </a:ext>
                    </a:extLst>
                  </p:cNvPr>
                  <p:cNvSpPr/>
                  <p:nvPr/>
                </p:nvSpPr>
                <p:spPr>
                  <a:xfrm>
                    <a:off x="2690271" y="3440914"/>
                    <a:ext cx="141506" cy="49833"/>
                  </a:xfrm>
                  <a:custGeom>
                    <a:avLst/>
                    <a:gdLst/>
                    <a:ahLst/>
                    <a:cxnLst/>
                    <a:rect l="l" t="t" r="r" b="b"/>
                    <a:pathLst>
                      <a:path w="69272" h="24245" extrusionOk="0">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5" name="Google Shape;6976;p111">
                    <a:extLst>
                      <a:ext uri="{FF2B5EF4-FFF2-40B4-BE49-F238E27FC236}">
                        <a16:creationId xmlns:a16="http://schemas.microsoft.com/office/drawing/2014/main" id="{F1A5CC73-4D01-4579-8272-1809E4B9613E}"/>
                      </a:ext>
                    </a:extLst>
                  </p:cNvPr>
                  <p:cNvSpPr/>
                  <p:nvPr/>
                </p:nvSpPr>
                <p:spPr>
                  <a:xfrm>
                    <a:off x="2709728" y="3462272"/>
                    <a:ext cx="7861" cy="7909"/>
                  </a:xfrm>
                  <a:custGeom>
                    <a:avLst/>
                    <a:gdLst/>
                    <a:ahLst/>
                    <a:cxnLst/>
                    <a:rect l="l" t="t" r="r" b="b"/>
                    <a:pathLst>
                      <a:path w="3848" h="3848" extrusionOk="0">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6" name="Google Shape;6977;p111">
                    <a:extLst>
                      <a:ext uri="{FF2B5EF4-FFF2-40B4-BE49-F238E27FC236}">
                        <a16:creationId xmlns:a16="http://schemas.microsoft.com/office/drawing/2014/main" id="{16C9607A-C916-4104-BBC9-296BE05E1EC2}"/>
                      </a:ext>
                    </a:extLst>
                  </p:cNvPr>
                  <p:cNvSpPr/>
                  <p:nvPr/>
                </p:nvSpPr>
                <p:spPr>
                  <a:xfrm>
                    <a:off x="2780482" y="3508545"/>
                    <a:ext cx="22993" cy="10678"/>
                  </a:xfrm>
                  <a:custGeom>
                    <a:avLst/>
                    <a:gdLst/>
                    <a:ahLst/>
                    <a:cxnLst/>
                    <a:rect l="l" t="t" r="r" b="b"/>
                    <a:pathLst>
                      <a:path w="11256" h="5195" extrusionOk="0">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7" name="Google Shape;6978;p111">
                    <a:extLst>
                      <a:ext uri="{FF2B5EF4-FFF2-40B4-BE49-F238E27FC236}">
                        <a16:creationId xmlns:a16="http://schemas.microsoft.com/office/drawing/2014/main" id="{1AEDE7FD-8027-46A7-91FB-861E0E128FB8}"/>
                      </a:ext>
                    </a:extLst>
                  </p:cNvPr>
                  <p:cNvSpPr/>
                  <p:nvPr/>
                </p:nvSpPr>
                <p:spPr>
                  <a:xfrm>
                    <a:off x="2930835" y="3508545"/>
                    <a:ext cx="19457" cy="8898"/>
                  </a:xfrm>
                  <a:custGeom>
                    <a:avLst/>
                    <a:gdLst/>
                    <a:ahLst/>
                    <a:cxnLst/>
                    <a:rect l="l" t="t" r="r" b="b"/>
                    <a:pathLst>
                      <a:path w="9525" h="4329" extrusionOk="0">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8" name="Google Shape;6979;p111">
                    <a:extLst>
                      <a:ext uri="{FF2B5EF4-FFF2-40B4-BE49-F238E27FC236}">
                        <a16:creationId xmlns:a16="http://schemas.microsoft.com/office/drawing/2014/main" id="{F527C8E5-6573-490D-9A23-42225D5E29E0}"/>
                      </a:ext>
                    </a:extLst>
                  </p:cNvPr>
                  <p:cNvSpPr/>
                  <p:nvPr/>
                </p:nvSpPr>
                <p:spPr>
                  <a:xfrm>
                    <a:off x="2833549" y="3488967"/>
                    <a:ext cx="79596" cy="32035"/>
                  </a:xfrm>
                  <a:custGeom>
                    <a:avLst/>
                    <a:gdLst/>
                    <a:ahLst/>
                    <a:cxnLst/>
                    <a:rect l="l" t="t" r="r" b="b"/>
                    <a:pathLst>
                      <a:path w="38965" h="15586" extrusionOk="0">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9" name="Google Shape;6980;p111">
                    <a:extLst>
                      <a:ext uri="{FF2B5EF4-FFF2-40B4-BE49-F238E27FC236}">
                        <a16:creationId xmlns:a16="http://schemas.microsoft.com/office/drawing/2014/main" id="{59C10D85-5F09-4FA7-B7CA-8E24F19F3693}"/>
                      </a:ext>
                    </a:extLst>
                  </p:cNvPr>
                  <p:cNvSpPr/>
                  <p:nvPr/>
                </p:nvSpPr>
                <p:spPr>
                  <a:xfrm>
                    <a:off x="2776944" y="3416985"/>
                    <a:ext cx="7074" cy="9689"/>
                  </a:xfrm>
                  <a:custGeom>
                    <a:avLst/>
                    <a:gdLst/>
                    <a:ahLst/>
                    <a:cxnLst/>
                    <a:rect l="l" t="t" r="r" b="b"/>
                    <a:pathLst>
                      <a:path w="3463" h="4714" extrusionOk="0">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0" name="Google Shape;6981;p111">
                    <a:extLst>
                      <a:ext uri="{FF2B5EF4-FFF2-40B4-BE49-F238E27FC236}">
                        <a16:creationId xmlns:a16="http://schemas.microsoft.com/office/drawing/2014/main" id="{D15D7595-4250-4002-B0B7-DF63DA75F1E6}"/>
                      </a:ext>
                    </a:extLst>
                  </p:cNvPr>
                  <p:cNvSpPr/>
                  <p:nvPr/>
                </p:nvSpPr>
                <p:spPr>
                  <a:xfrm>
                    <a:off x="2769869" y="3391079"/>
                    <a:ext cx="12381" cy="3558"/>
                  </a:xfrm>
                  <a:custGeom>
                    <a:avLst/>
                    <a:gdLst/>
                    <a:ahLst/>
                    <a:cxnLst/>
                    <a:rect l="l" t="t" r="r" b="b"/>
                    <a:pathLst>
                      <a:path w="6061" h="1731" extrusionOk="0">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1" name="Google Shape;6982;p111">
                    <a:extLst>
                      <a:ext uri="{FF2B5EF4-FFF2-40B4-BE49-F238E27FC236}">
                        <a16:creationId xmlns:a16="http://schemas.microsoft.com/office/drawing/2014/main" id="{20B15F67-EB43-4DBC-94DD-A373DACAB95D}"/>
                      </a:ext>
                    </a:extLst>
                  </p:cNvPr>
                  <p:cNvSpPr/>
                  <p:nvPr/>
                </p:nvSpPr>
                <p:spPr>
                  <a:xfrm>
                    <a:off x="2790363" y="3396419"/>
                    <a:ext cx="2500" cy="3558"/>
                  </a:xfrm>
                  <a:custGeom>
                    <a:avLst/>
                    <a:gdLst/>
                    <a:ahLst/>
                    <a:cxnLst/>
                    <a:rect l="l" t="t" r="r" b="b"/>
                    <a:pathLst>
                      <a:path w="1224" h="1731" extrusionOk="0">
                        <a:moveTo>
                          <a:pt x="1225" y="1732"/>
                        </a:moveTo>
                        <a:cubicBezTo>
                          <a:pt x="359" y="1732"/>
                          <a:pt x="-507" y="866"/>
                          <a:pt x="359" y="0"/>
                        </a:cubicBezTo>
                        <a:lnTo>
                          <a:pt x="1225" y="1732"/>
                        </a:lnTo>
                        <a:lnTo>
                          <a:pt x="12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2" name="Google Shape;6983;p111">
                    <a:extLst>
                      <a:ext uri="{FF2B5EF4-FFF2-40B4-BE49-F238E27FC236}">
                        <a16:creationId xmlns:a16="http://schemas.microsoft.com/office/drawing/2014/main" id="{71B31352-79FC-435F-999B-D4C821FBB514}"/>
                      </a:ext>
                    </a:extLst>
                  </p:cNvPr>
                  <p:cNvSpPr/>
                  <p:nvPr/>
                </p:nvSpPr>
                <p:spPr>
                  <a:xfrm>
                    <a:off x="2838854" y="3467610"/>
                    <a:ext cx="8843" cy="7118"/>
                  </a:xfrm>
                  <a:custGeom>
                    <a:avLst/>
                    <a:gdLst/>
                    <a:ahLst/>
                    <a:cxnLst/>
                    <a:rect l="l" t="t" r="r" b="b"/>
                    <a:pathLst>
                      <a:path w="4329" h="3463" extrusionOk="0">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3" name="Google Shape;6984;p111">
                    <a:extLst>
                      <a:ext uri="{FF2B5EF4-FFF2-40B4-BE49-F238E27FC236}">
                        <a16:creationId xmlns:a16="http://schemas.microsoft.com/office/drawing/2014/main" id="{11A5CB99-3406-47D4-96AA-EC703C6CB716}"/>
                      </a:ext>
                    </a:extLst>
                  </p:cNvPr>
                  <p:cNvSpPr/>
                  <p:nvPr/>
                </p:nvSpPr>
                <p:spPr>
                  <a:xfrm>
                    <a:off x="2026953" y="2904319"/>
                    <a:ext cx="22993" cy="31137"/>
                  </a:xfrm>
                  <a:custGeom>
                    <a:avLst/>
                    <a:gdLst/>
                    <a:ahLst/>
                    <a:cxnLst/>
                    <a:rect l="l" t="t" r="r" b="b"/>
                    <a:pathLst>
                      <a:path w="11256" h="15149" extrusionOk="0">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4" name="Google Shape;6985;p111">
                    <a:extLst>
                      <a:ext uri="{FF2B5EF4-FFF2-40B4-BE49-F238E27FC236}">
                        <a16:creationId xmlns:a16="http://schemas.microsoft.com/office/drawing/2014/main" id="{770312A2-A17D-4864-BC00-E08F58C990A0}"/>
                      </a:ext>
                    </a:extLst>
                  </p:cNvPr>
                  <p:cNvSpPr/>
                  <p:nvPr/>
                </p:nvSpPr>
                <p:spPr>
                  <a:xfrm>
                    <a:off x="1993345" y="2864266"/>
                    <a:ext cx="21886" cy="39155"/>
                  </a:xfrm>
                  <a:custGeom>
                    <a:avLst/>
                    <a:gdLst/>
                    <a:ahLst/>
                    <a:cxnLst/>
                    <a:rect l="l" t="t" r="r" b="b"/>
                    <a:pathLst>
                      <a:path w="10714" h="19050" extrusionOk="0">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5" name="Google Shape;6986;p111">
                    <a:extLst>
                      <a:ext uri="{FF2B5EF4-FFF2-40B4-BE49-F238E27FC236}">
                        <a16:creationId xmlns:a16="http://schemas.microsoft.com/office/drawing/2014/main" id="{1D399458-6941-4019-8D94-E7785CA0E4A8}"/>
                      </a:ext>
                    </a:extLst>
                  </p:cNvPr>
                  <p:cNvSpPr/>
                  <p:nvPr/>
                </p:nvSpPr>
                <p:spPr>
                  <a:xfrm>
                    <a:off x="2853006" y="2205749"/>
                    <a:ext cx="815439" cy="624701"/>
                  </a:xfrm>
                  <a:custGeom>
                    <a:avLst/>
                    <a:gdLst/>
                    <a:ahLst/>
                    <a:cxnLst/>
                    <a:rect l="l" t="t" r="r" b="b"/>
                    <a:pathLst>
                      <a:path w="399184" h="303934" extrusionOk="0">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6" name="Google Shape;6987;p111">
                    <a:extLst>
                      <a:ext uri="{FF2B5EF4-FFF2-40B4-BE49-F238E27FC236}">
                        <a16:creationId xmlns:a16="http://schemas.microsoft.com/office/drawing/2014/main" id="{EC2B61FC-54E5-4C03-A93E-E26078FBCA7B}"/>
                      </a:ext>
                    </a:extLst>
                  </p:cNvPr>
                  <p:cNvSpPr/>
                  <p:nvPr/>
                </p:nvSpPr>
                <p:spPr>
                  <a:xfrm>
                    <a:off x="3093568" y="2595520"/>
                    <a:ext cx="38913" cy="24915"/>
                  </a:xfrm>
                  <a:custGeom>
                    <a:avLst/>
                    <a:gdLst/>
                    <a:ahLst/>
                    <a:cxnLst/>
                    <a:rect l="l" t="t" r="r" b="b"/>
                    <a:pathLst>
                      <a:path w="19049" h="12122" extrusionOk="0">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7" name="Google Shape;6988;p111">
                    <a:extLst>
                      <a:ext uri="{FF2B5EF4-FFF2-40B4-BE49-F238E27FC236}">
                        <a16:creationId xmlns:a16="http://schemas.microsoft.com/office/drawing/2014/main" id="{CE2D45FE-26B0-4377-BF35-6797161A6956}"/>
                      </a:ext>
                    </a:extLst>
                  </p:cNvPr>
                  <p:cNvSpPr/>
                  <p:nvPr/>
                </p:nvSpPr>
                <p:spPr>
                  <a:xfrm>
                    <a:off x="3578232" y="2462037"/>
                    <a:ext cx="22993" cy="12458"/>
                  </a:xfrm>
                  <a:custGeom>
                    <a:avLst/>
                    <a:gdLst/>
                    <a:ahLst/>
                    <a:cxnLst/>
                    <a:rect l="l" t="t" r="r" b="b"/>
                    <a:pathLst>
                      <a:path w="11256" h="6061" extrusionOk="0">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8" name="Google Shape;6989;p111">
                    <a:extLst>
                      <a:ext uri="{FF2B5EF4-FFF2-40B4-BE49-F238E27FC236}">
                        <a16:creationId xmlns:a16="http://schemas.microsoft.com/office/drawing/2014/main" id="{C8EFFE7B-5111-4AD7-A3D9-5DB798E45463}"/>
                      </a:ext>
                    </a:extLst>
                  </p:cNvPr>
                  <p:cNvSpPr/>
                  <p:nvPr/>
                </p:nvSpPr>
                <p:spPr>
                  <a:xfrm>
                    <a:off x="2727417" y="2962153"/>
                    <a:ext cx="15919" cy="8898"/>
                  </a:xfrm>
                  <a:custGeom>
                    <a:avLst/>
                    <a:gdLst/>
                    <a:ahLst/>
                    <a:cxnLst/>
                    <a:rect l="l" t="t" r="r" b="b"/>
                    <a:pathLst>
                      <a:path w="7793" h="4329" extrusionOk="0">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9" name="Google Shape;6990;p111">
                    <a:extLst>
                      <a:ext uri="{FF2B5EF4-FFF2-40B4-BE49-F238E27FC236}">
                        <a16:creationId xmlns:a16="http://schemas.microsoft.com/office/drawing/2014/main" id="{B1EF90C5-A08A-4869-9004-6001B5D4366C}"/>
                      </a:ext>
                    </a:extLst>
                  </p:cNvPr>
                  <p:cNvSpPr/>
                  <p:nvPr/>
                </p:nvSpPr>
                <p:spPr>
                  <a:xfrm>
                    <a:off x="2101244" y="3008428"/>
                    <a:ext cx="63677" cy="40933"/>
                  </a:xfrm>
                  <a:custGeom>
                    <a:avLst/>
                    <a:gdLst/>
                    <a:ahLst/>
                    <a:cxnLst/>
                    <a:rect l="l" t="t" r="r" b="b"/>
                    <a:pathLst>
                      <a:path w="31172" h="19915" extrusionOk="0">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0" name="Google Shape;6991;p111">
                    <a:extLst>
                      <a:ext uri="{FF2B5EF4-FFF2-40B4-BE49-F238E27FC236}">
                        <a16:creationId xmlns:a16="http://schemas.microsoft.com/office/drawing/2014/main" id="{5934B599-8285-4F1E-A12D-A1C2835852C4}"/>
                      </a:ext>
                    </a:extLst>
                  </p:cNvPr>
                  <p:cNvSpPr/>
                  <p:nvPr/>
                </p:nvSpPr>
                <p:spPr>
                  <a:xfrm>
                    <a:off x="2039334" y="2947916"/>
                    <a:ext cx="17615" cy="33815"/>
                  </a:xfrm>
                  <a:custGeom>
                    <a:avLst/>
                    <a:gdLst/>
                    <a:ahLst/>
                    <a:cxnLst/>
                    <a:rect l="l" t="t" r="r" b="b"/>
                    <a:pathLst>
                      <a:path w="8623" h="16452" extrusionOk="0">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1" name="Google Shape;6992;p111">
                    <a:extLst>
                      <a:ext uri="{FF2B5EF4-FFF2-40B4-BE49-F238E27FC236}">
                        <a16:creationId xmlns:a16="http://schemas.microsoft.com/office/drawing/2014/main" id="{945B244B-1664-41CB-814E-1635376D90CC}"/>
                      </a:ext>
                    </a:extLst>
                  </p:cNvPr>
                  <p:cNvSpPr/>
                  <p:nvPr/>
                </p:nvSpPr>
                <p:spPr>
                  <a:xfrm>
                    <a:off x="1749243" y="2874945"/>
                    <a:ext cx="28300" cy="19578"/>
                  </a:xfrm>
                  <a:custGeom>
                    <a:avLst/>
                    <a:gdLst/>
                    <a:ahLst/>
                    <a:cxnLst/>
                    <a:rect l="l" t="t" r="r" b="b"/>
                    <a:pathLst>
                      <a:path w="13854" h="9525" extrusionOk="0">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2" name="Google Shape;6993;p111">
                    <a:extLst>
                      <a:ext uri="{FF2B5EF4-FFF2-40B4-BE49-F238E27FC236}">
                        <a16:creationId xmlns:a16="http://schemas.microsoft.com/office/drawing/2014/main" id="{87FA2743-D5C8-4032-AE33-91D044AEB7D1}"/>
                      </a:ext>
                    </a:extLst>
                  </p:cNvPr>
                  <p:cNvSpPr/>
                  <p:nvPr/>
                </p:nvSpPr>
                <p:spPr>
                  <a:xfrm>
                    <a:off x="2966212" y="3020070"/>
                    <a:ext cx="33608" cy="15054"/>
                  </a:xfrm>
                  <a:custGeom>
                    <a:avLst/>
                    <a:gdLst/>
                    <a:ahLst/>
                    <a:cxnLst/>
                    <a:rect l="l" t="t" r="r" b="b"/>
                    <a:pathLst>
                      <a:path w="16452" h="7324" extrusionOk="0">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3" name="Google Shape;6994;p111">
                    <a:extLst>
                      <a:ext uri="{FF2B5EF4-FFF2-40B4-BE49-F238E27FC236}">
                        <a16:creationId xmlns:a16="http://schemas.microsoft.com/office/drawing/2014/main" id="{BB7D2B2A-B2FF-49C4-A0BE-F8E1AD62FBE4}"/>
                      </a:ext>
                    </a:extLst>
                  </p:cNvPr>
                  <p:cNvSpPr/>
                  <p:nvPr/>
                </p:nvSpPr>
                <p:spPr>
                  <a:xfrm>
                    <a:off x="2967981" y="3072501"/>
                    <a:ext cx="26531" cy="16018"/>
                  </a:xfrm>
                  <a:custGeom>
                    <a:avLst/>
                    <a:gdLst/>
                    <a:ahLst/>
                    <a:cxnLst/>
                    <a:rect l="l" t="t" r="r" b="b"/>
                    <a:pathLst>
                      <a:path w="12988" h="7793" extrusionOk="0">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4" name="Google Shape;6995;p111">
                    <a:extLst>
                      <a:ext uri="{FF2B5EF4-FFF2-40B4-BE49-F238E27FC236}">
                        <a16:creationId xmlns:a16="http://schemas.microsoft.com/office/drawing/2014/main" id="{B5883D78-E7CA-4E5E-892C-B60B05595788}"/>
                      </a:ext>
                    </a:extLst>
                  </p:cNvPr>
                  <p:cNvSpPr/>
                  <p:nvPr/>
                </p:nvSpPr>
                <p:spPr>
                  <a:xfrm>
                    <a:off x="3006896" y="3072501"/>
                    <a:ext cx="17688" cy="21355"/>
                  </a:xfrm>
                  <a:custGeom>
                    <a:avLst/>
                    <a:gdLst/>
                    <a:ahLst/>
                    <a:cxnLst/>
                    <a:rect l="l" t="t" r="r" b="b"/>
                    <a:pathLst>
                      <a:path w="8659" h="10390" extrusionOk="0">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5" name="Google Shape;6996;p111">
                    <a:extLst>
                      <a:ext uri="{FF2B5EF4-FFF2-40B4-BE49-F238E27FC236}">
                        <a16:creationId xmlns:a16="http://schemas.microsoft.com/office/drawing/2014/main" id="{4544C60B-2391-49CE-B598-485A39662FA7}"/>
                      </a:ext>
                    </a:extLst>
                  </p:cNvPr>
                  <p:cNvSpPr/>
                  <p:nvPr/>
                </p:nvSpPr>
                <p:spPr>
                  <a:xfrm>
                    <a:off x="1735093" y="3497867"/>
                    <a:ext cx="12381" cy="10678"/>
                  </a:xfrm>
                  <a:custGeom>
                    <a:avLst/>
                    <a:gdLst/>
                    <a:ahLst/>
                    <a:cxnLst/>
                    <a:rect l="l" t="t" r="r" b="b"/>
                    <a:pathLst>
                      <a:path w="6061" h="5195" extrusionOk="0">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6" name="Google Shape;6997;p111">
                    <a:extLst>
                      <a:ext uri="{FF2B5EF4-FFF2-40B4-BE49-F238E27FC236}">
                        <a16:creationId xmlns:a16="http://schemas.microsoft.com/office/drawing/2014/main" id="{56073402-2710-42D7-B40E-AD2F59A0C7C3}"/>
                      </a:ext>
                    </a:extLst>
                  </p:cNvPr>
                  <p:cNvSpPr/>
                  <p:nvPr/>
                </p:nvSpPr>
                <p:spPr>
                  <a:xfrm>
                    <a:off x="1728016" y="3483629"/>
                    <a:ext cx="5305" cy="5338"/>
                  </a:xfrm>
                  <a:custGeom>
                    <a:avLst/>
                    <a:gdLst/>
                    <a:ahLst/>
                    <a:cxnLst/>
                    <a:rect l="l" t="t" r="r" b="b"/>
                    <a:pathLst>
                      <a:path w="2597" h="2597" extrusionOk="0">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7" name="Google Shape;6998;p111">
                    <a:extLst>
                      <a:ext uri="{FF2B5EF4-FFF2-40B4-BE49-F238E27FC236}">
                        <a16:creationId xmlns:a16="http://schemas.microsoft.com/office/drawing/2014/main" id="{A982B32B-0266-4F67-8B3E-55FC3EB37CF1}"/>
                      </a:ext>
                    </a:extLst>
                  </p:cNvPr>
                  <p:cNvSpPr/>
                  <p:nvPr/>
                </p:nvSpPr>
                <p:spPr>
                  <a:xfrm>
                    <a:off x="1717404" y="3478289"/>
                    <a:ext cx="7074" cy="3558"/>
                  </a:xfrm>
                  <a:custGeom>
                    <a:avLst/>
                    <a:gdLst/>
                    <a:ahLst/>
                    <a:cxnLst/>
                    <a:rect l="l" t="t" r="r" b="b"/>
                    <a:pathLst>
                      <a:path w="3463" h="1731" extrusionOk="0">
                        <a:moveTo>
                          <a:pt x="3464" y="0"/>
                        </a:moveTo>
                        <a:cubicBezTo>
                          <a:pt x="2598" y="866"/>
                          <a:pt x="1732" y="1732"/>
                          <a:pt x="866" y="1732"/>
                        </a:cubicBezTo>
                        <a:cubicBezTo>
                          <a:pt x="0" y="1732"/>
                          <a:pt x="0" y="866"/>
                          <a:pt x="0" y="0"/>
                        </a:cubicBez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8" name="Google Shape;6999;p111">
                    <a:extLst>
                      <a:ext uri="{FF2B5EF4-FFF2-40B4-BE49-F238E27FC236}">
                        <a16:creationId xmlns:a16="http://schemas.microsoft.com/office/drawing/2014/main" id="{9E22F6D2-50B7-4CF5-88C4-981D8E6B09F5}"/>
                      </a:ext>
                    </a:extLst>
                  </p:cNvPr>
                  <p:cNvSpPr/>
                  <p:nvPr/>
                </p:nvSpPr>
                <p:spPr>
                  <a:xfrm>
                    <a:off x="1705021" y="3471169"/>
                    <a:ext cx="5305" cy="5338"/>
                  </a:xfrm>
                  <a:custGeom>
                    <a:avLst/>
                    <a:gdLst/>
                    <a:ahLst/>
                    <a:cxnLst/>
                    <a:rect l="l" t="t" r="r" b="b"/>
                    <a:pathLst>
                      <a:path w="2597" h="2597" extrusionOk="0">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9" name="Google Shape;7000;p111">
                    <a:extLst>
                      <a:ext uri="{FF2B5EF4-FFF2-40B4-BE49-F238E27FC236}">
                        <a16:creationId xmlns:a16="http://schemas.microsoft.com/office/drawing/2014/main" id="{E7C9E21C-1804-4601-B386-DAA2D2FBCE24}"/>
                      </a:ext>
                    </a:extLst>
                  </p:cNvPr>
                  <p:cNvSpPr/>
                  <p:nvPr/>
                </p:nvSpPr>
                <p:spPr>
                  <a:xfrm>
                    <a:off x="1685566" y="3462272"/>
                    <a:ext cx="7074" cy="5338"/>
                  </a:xfrm>
                  <a:custGeom>
                    <a:avLst/>
                    <a:gdLst/>
                    <a:ahLst/>
                    <a:cxnLst/>
                    <a:rect l="l" t="t" r="r" b="b"/>
                    <a:pathLst>
                      <a:path w="3463" h="2597" extrusionOk="0">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0" name="Google Shape;7001;p111">
                    <a:extLst>
                      <a:ext uri="{FF2B5EF4-FFF2-40B4-BE49-F238E27FC236}">
                        <a16:creationId xmlns:a16="http://schemas.microsoft.com/office/drawing/2014/main" id="{6B6C8253-1F0C-455B-9E11-90860E3D1AAE}"/>
                      </a:ext>
                    </a:extLst>
                  </p:cNvPr>
                  <p:cNvSpPr/>
                  <p:nvPr/>
                </p:nvSpPr>
                <p:spPr>
                  <a:xfrm>
                    <a:off x="1579434" y="2552805"/>
                    <a:ext cx="1501751" cy="1108800"/>
                  </a:xfrm>
                  <a:custGeom>
                    <a:avLst/>
                    <a:gdLst/>
                    <a:ahLst/>
                    <a:cxnLst/>
                    <a:rect l="l" t="t" r="r" b="b"/>
                    <a:pathLst>
                      <a:path w="735156" h="539461" extrusionOk="0">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11" name="Google Shape;7002;p111">
                <a:extLst>
                  <a:ext uri="{FF2B5EF4-FFF2-40B4-BE49-F238E27FC236}">
                    <a16:creationId xmlns:a16="http://schemas.microsoft.com/office/drawing/2014/main" id="{F2923F30-E7A0-40A4-BC83-C3AFBA997F95}"/>
                  </a:ext>
                </a:extLst>
              </p:cNvPr>
              <p:cNvGrpSpPr/>
              <p:nvPr/>
            </p:nvGrpSpPr>
            <p:grpSpPr>
              <a:xfrm>
                <a:off x="4212244" y="2192770"/>
                <a:ext cx="3535505" cy="2545269"/>
                <a:chOff x="4094737" y="2268042"/>
                <a:chExt cx="2294197" cy="1651631"/>
              </a:xfrm>
              <a:grpFill/>
            </p:grpSpPr>
            <p:sp>
              <p:nvSpPr>
                <p:cNvPr id="12" name="Google Shape;7003;p111">
                  <a:extLst>
                    <a:ext uri="{FF2B5EF4-FFF2-40B4-BE49-F238E27FC236}">
                      <a16:creationId xmlns:a16="http://schemas.microsoft.com/office/drawing/2014/main" id="{84B359CA-A7A7-47DE-841F-061ACE96ED06}"/>
                    </a:ext>
                  </a:extLst>
                </p:cNvPr>
                <p:cNvSpPr/>
                <p:nvPr/>
              </p:nvSpPr>
              <p:spPr>
                <a:xfrm>
                  <a:off x="5739766" y="2930118"/>
                  <a:ext cx="38915" cy="149500"/>
                </a:xfrm>
                <a:custGeom>
                  <a:avLst/>
                  <a:gdLst/>
                  <a:ahLst/>
                  <a:cxnLst/>
                  <a:rect l="l" t="t" r="r" b="b"/>
                  <a:pathLst>
                    <a:path w="19050" h="72736" extrusionOk="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3" name="Google Shape;7004;p111">
                  <a:extLst>
                    <a:ext uri="{FF2B5EF4-FFF2-40B4-BE49-F238E27FC236}">
                      <a16:creationId xmlns:a16="http://schemas.microsoft.com/office/drawing/2014/main" id="{1A87C414-022B-40DB-9460-CBFD7FA06DDC}"/>
                    </a:ext>
                  </a:extLst>
                </p:cNvPr>
                <p:cNvGrpSpPr/>
                <p:nvPr/>
              </p:nvGrpSpPr>
              <p:grpSpPr>
                <a:xfrm>
                  <a:off x="4094737" y="2268042"/>
                  <a:ext cx="2294197" cy="1651631"/>
                  <a:chOff x="4094737" y="2268042"/>
                  <a:chExt cx="2294197" cy="1651631"/>
                </a:xfrm>
                <a:grpFill/>
              </p:grpSpPr>
              <p:sp>
                <p:nvSpPr>
                  <p:cNvPr id="14" name="Google Shape;7005;p111">
                    <a:extLst>
                      <a:ext uri="{FF2B5EF4-FFF2-40B4-BE49-F238E27FC236}">
                        <a16:creationId xmlns:a16="http://schemas.microsoft.com/office/drawing/2014/main" id="{095AB80A-6C21-4984-B00D-A042630A60EB}"/>
                      </a:ext>
                    </a:extLst>
                  </p:cNvPr>
                  <p:cNvSpPr/>
                  <p:nvPr/>
                </p:nvSpPr>
                <p:spPr>
                  <a:xfrm>
                    <a:off x="4266315" y="3254037"/>
                    <a:ext cx="28300" cy="12458"/>
                  </a:xfrm>
                  <a:custGeom>
                    <a:avLst/>
                    <a:gdLst/>
                    <a:ahLst/>
                    <a:cxnLst/>
                    <a:rect l="l" t="t" r="r" b="b"/>
                    <a:pathLst>
                      <a:path w="13854" h="6061" extrusionOk="0">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5" name="Google Shape;7006;p111">
                    <a:extLst>
                      <a:ext uri="{FF2B5EF4-FFF2-40B4-BE49-F238E27FC236}">
                        <a16:creationId xmlns:a16="http://schemas.microsoft.com/office/drawing/2014/main" id="{CE3C1EA7-B9A7-4111-AC43-BD8E0EB3E9C7}"/>
                      </a:ext>
                    </a:extLst>
                  </p:cNvPr>
                  <p:cNvGrpSpPr/>
                  <p:nvPr/>
                </p:nvGrpSpPr>
                <p:grpSpPr>
                  <a:xfrm>
                    <a:off x="4094737" y="2268042"/>
                    <a:ext cx="2294197" cy="1651631"/>
                    <a:chOff x="4094737" y="2268042"/>
                    <a:chExt cx="2294197" cy="1651631"/>
                  </a:xfrm>
                  <a:grpFill/>
                </p:grpSpPr>
                <p:sp>
                  <p:nvSpPr>
                    <p:cNvPr id="16" name="Google Shape;7007;p111">
                      <a:extLst>
                        <a:ext uri="{FF2B5EF4-FFF2-40B4-BE49-F238E27FC236}">
                          <a16:creationId xmlns:a16="http://schemas.microsoft.com/office/drawing/2014/main" id="{C816AF6C-F21A-4A92-9A96-16971A3039CB}"/>
                        </a:ext>
                      </a:extLst>
                    </p:cNvPr>
                    <p:cNvSpPr/>
                    <p:nvPr/>
                  </p:nvSpPr>
                  <p:spPr>
                    <a:xfrm>
                      <a:off x="4547561" y="3588635"/>
                      <a:ext cx="14150" cy="5338"/>
                    </a:xfrm>
                    <a:custGeom>
                      <a:avLst/>
                      <a:gdLst/>
                      <a:ahLst/>
                      <a:cxnLst/>
                      <a:rect l="l" t="t" r="r" b="b"/>
                      <a:pathLst>
                        <a:path w="6927" h="2597" extrusionOk="0">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 name="Google Shape;7008;p111">
                      <a:extLst>
                        <a:ext uri="{FF2B5EF4-FFF2-40B4-BE49-F238E27FC236}">
                          <a16:creationId xmlns:a16="http://schemas.microsoft.com/office/drawing/2014/main" id="{3F036A37-74C6-4D19-ABAF-50DAB30AB220}"/>
                        </a:ext>
                      </a:extLst>
                    </p:cNvPr>
                    <p:cNvGrpSpPr/>
                    <p:nvPr/>
                  </p:nvGrpSpPr>
                  <p:grpSpPr>
                    <a:xfrm>
                      <a:off x="4094737" y="2268042"/>
                      <a:ext cx="2294197" cy="1651631"/>
                      <a:chOff x="4094737" y="2268042"/>
                      <a:chExt cx="2294197" cy="1651631"/>
                    </a:xfrm>
                    <a:grpFill/>
                  </p:grpSpPr>
                  <p:sp>
                    <p:nvSpPr>
                      <p:cNvPr id="18" name="Google Shape;7009;p111">
                        <a:extLst>
                          <a:ext uri="{FF2B5EF4-FFF2-40B4-BE49-F238E27FC236}">
                            <a16:creationId xmlns:a16="http://schemas.microsoft.com/office/drawing/2014/main" id="{7A350835-782D-4D25-B45A-59D7085CD17B}"/>
                          </a:ext>
                        </a:extLst>
                      </p:cNvPr>
                      <p:cNvSpPr/>
                      <p:nvPr/>
                    </p:nvSpPr>
                    <p:spPr>
                      <a:xfrm>
                        <a:off x="4901331" y="3624230"/>
                        <a:ext cx="28300" cy="53393"/>
                      </a:xfrm>
                      <a:custGeom>
                        <a:avLst/>
                        <a:gdLst/>
                        <a:ahLst/>
                        <a:cxnLst/>
                        <a:rect l="l" t="t" r="r" b="b"/>
                        <a:pathLst>
                          <a:path w="13854" h="25977" extrusionOk="0">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9" name="Google Shape;7010;p111">
                        <a:extLst>
                          <a:ext uri="{FF2B5EF4-FFF2-40B4-BE49-F238E27FC236}">
                            <a16:creationId xmlns:a16="http://schemas.microsoft.com/office/drawing/2014/main" id="{18BC212D-20AA-4934-BD53-E09A4F4C3F2B}"/>
                          </a:ext>
                        </a:extLst>
                      </p:cNvPr>
                      <p:cNvGrpSpPr/>
                      <p:nvPr/>
                    </p:nvGrpSpPr>
                    <p:grpSpPr>
                      <a:xfrm>
                        <a:off x="4094737" y="2268042"/>
                        <a:ext cx="2294197" cy="1651631"/>
                        <a:chOff x="4094737" y="2268042"/>
                        <a:chExt cx="2294197" cy="1651631"/>
                      </a:xfrm>
                      <a:grpFill/>
                    </p:grpSpPr>
                    <p:sp>
                      <p:nvSpPr>
                        <p:cNvPr id="20" name="Google Shape;7011;p111">
                          <a:extLst>
                            <a:ext uri="{FF2B5EF4-FFF2-40B4-BE49-F238E27FC236}">
                              <a16:creationId xmlns:a16="http://schemas.microsoft.com/office/drawing/2014/main" id="{F7B79549-B5C7-4D40-BA33-4DB1DBD540DB}"/>
                            </a:ext>
                          </a:extLst>
                        </p:cNvPr>
                        <p:cNvSpPr/>
                        <p:nvPr/>
                      </p:nvSpPr>
                      <p:spPr>
                        <a:xfrm>
                          <a:off x="5113593" y="3682962"/>
                          <a:ext cx="143275" cy="153060"/>
                        </a:xfrm>
                        <a:custGeom>
                          <a:avLst/>
                          <a:gdLst/>
                          <a:ahLst/>
                          <a:cxnLst/>
                          <a:rect l="l" t="t" r="r" b="b"/>
                          <a:pathLst>
                            <a:path w="70138" h="74468" extrusionOk="0">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1" name="Google Shape;7012;p111">
                          <a:extLst>
                            <a:ext uri="{FF2B5EF4-FFF2-40B4-BE49-F238E27FC236}">
                              <a16:creationId xmlns:a16="http://schemas.microsoft.com/office/drawing/2014/main" id="{6EE20583-8192-4C20-8507-93F5D6DD1A70}"/>
                            </a:ext>
                          </a:extLst>
                        </p:cNvPr>
                        <p:cNvSpPr/>
                        <p:nvPr/>
                      </p:nvSpPr>
                      <p:spPr>
                        <a:xfrm>
                          <a:off x="5435525" y="3885858"/>
                          <a:ext cx="21224" cy="14238"/>
                        </a:xfrm>
                        <a:custGeom>
                          <a:avLst/>
                          <a:gdLst/>
                          <a:ahLst/>
                          <a:cxnLst/>
                          <a:rect l="l" t="t" r="r" b="b"/>
                          <a:pathLst>
                            <a:path w="10390" h="6927" extrusionOk="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2" name="Google Shape;7013;p111">
                          <a:extLst>
                            <a:ext uri="{FF2B5EF4-FFF2-40B4-BE49-F238E27FC236}">
                              <a16:creationId xmlns:a16="http://schemas.microsoft.com/office/drawing/2014/main" id="{520FF4AC-AE7F-4D8A-8091-2193ADF6E0F4}"/>
                            </a:ext>
                          </a:extLst>
                        </p:cNvPr>
                        <p:cNvSpPr/>
                        <p:nvPr/>
                      </p:nvSpPr>
                      <p:spPr>
                        <a:xfrm>
                          <a:off x="5493897" y="3875108"/>
                          <a:ext cx="47758" cy="24987"/>
                        </a:xfrm>
                        <a:custGeom>
                          <a:avLst/>
                          <a:gdLst/>
                          <a:ahLst/>
                          <a:cxnLst/>
                          <a:rect l="l" t="t" r="r" b="b"/>
                          <a:pathLst>
                            <a:path w="23379" h="12157" extrusionOk="0">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3" name="Google Shape;7014;p111">
                          <a:extLst>
                            <a:ext uri="{FF2B5EF4-FFF2-40B4-BE49-F238E27FC236}">
                              <a16:creationId xmlns:a16="http://schemas.microsoft.com/office/drawing/2014/main" id="{C003E75B-6BF1-49BC-B779-99F4249D48A0}"/>
                            </a:ext>
                          </a:extLst>
                        </p:cNvPr>
                        <p:cNvSpPr/>
                        <p:nvPr/>
                      </p:nvSpPr>
                      <p:spPr>
                        <a:xfrm>
                          <a:off x="5527504" y="3799567"/>
                          <a:ext cx="14150" cy="11539"/>
                        </a:xfrm>
                        <a:custGeom>
                          <a:avLst/>
                          <a:gdLst/>
                          <a:ahLst/>
                          <a:cxnLst/>
                          <a:rect l="l" t="t" r="r" b="b"/>
                          <a:pathLst>
                            <a:path w="6927" h="5614" extrusionOk="0">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 name="Google Shape;7015;p111">
                          <a:extLst>
                            <a:ext uri="{FF2B5EF4-FFF2-40B4-BE49-F238E27FC236}">
                              <a16:creationId xmlns:a16="http://schemas.microsoft.com/office/drawing/2014/main" id="{22330DC2-2A39-477F-8294-9F2EA7CF43B3}"/>
                            </a:ext>
                          </a:extLst>
                        </p:cNvPr>
                        <p:cNvSpPr/>
                        <p:nvPr/>
                      </p:nvSpPr>
                      <p:spPr>
                        <a:xfrm>
                          <a:off x="5552269" y="3798648"/>
                          <a:ext cx="38913" cy="10678"/>
                        </a:xfrm>
                        <a:custGeom>
                          <a:avLst/>
                          <a:gdLst/>
                          <a:ahLst/>
                          <a:cxnLst/>
                          <a:rect l="l" t="t" r="r" b="b"/>
                          <a:pathLst>
                            <a:path w="19049" h="5195" extrusionOk="0">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 name="Google Shape;7016;p111">
                          <a:extLst>
                            <a:ext uri="{FF2B5EF4-FFF2-40B4-BE49-F238E27FC236}">
                              <a16:creationId xmlns:a16="http://schemas.microsoft.com/office/drawing/2014/main" id="{CB43075D-CEE9-41DF-8ECD-0D9B3BAB0ED6}"/>
                            </a:ext>
                          </a:extLst>
                        </p:cNvPr>
                        <p:cNvSpPr/>
                        <p:nvPr/>
                      </p:nvSpPr>
                      <p:spPr>
                        <a:xfrm>
                          <a:off x="5248027" y="3777292"/>
                          <a:ext cx="22993" cy="21355"/>
                        </a:xfrm>
                        <a:custGeom>
                          <a:avLst/>
                          <a:gdLst/>
                          <a:ahLst/>
                          <a:cxnLst/>
                          <a:rect l="l" t="t" r="r" b="b"/>
                          <a:pathLst>
                            <a:path w="11256" h="10390" extrusionOk="0">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 name="Google Shape;7017;p111">
                          <a:extLst>
                            <a:ext uri="{FF2B5EF4-FFF2-40B4-BE49-F238E27FC236}">
                              <a16:creationId xmlns:a16="http://schemas.microsoft.com/office/drawing/2014/main" id="{6D240AC3-CB99-4114-92F3-B863226B6623}"/>
                            </a:ext>
                          </a:extLst>
                        </p:cNvPr>
                        <p:cNvSpPr/>
                        <p:nvPr/>
                      </p:nvSpPr>
                      <p:spPr>
                        <a:xfrm>
                          <a:off x="5281635" y="3793310"/>
                          <a:ext cx="8843" cy="7118"/>
                        </a:xfrm>
                        <a:custGeom>
                          <a:avLst/>
                          <a:gdLst/>
                          <a:ahLst/>
                          <a:cxnLst/>
                          <a:rect l="l" t="t" r="r" b="b"/>
                          <a:pathLst>
                            <a:path w="4329" h="3463" extrusionOk="0">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 name="Google Shape;7018;p111">
                          <a:extLst>
                            <a:ext uri="{FF2B5EF4-FFF2-40B4-BE49-F238E27FC236}">
                              <a16:creationId xmlns:a16="http://schemas.microsoft.com/office/drawing/2014/main" id="{08A3BE4E-8825-4400-9473-E720E36CB1AC}"/>
                            </a:ext>
                          </a:extLst>
                        </p:cNvPr>
                        <p:cNvSpPr/>
                        <p:nvPr/>
                      </p:nvSpPr>
                      <p:spPr>
                        <a:xfrm>
                          <a:off x="5161353" y="3771952"/>
                          <a:ext cx="8843" cy="12458"/>
                        </a:xfrm>
                        <a:custGeom>
                          <a:avLst/>
                          <a:gdLst/>
                          <a:ahLst/>
                          <a:cxnLst/>
                          <a:rect l="l" t="t" r="r" b="b"/>
                          <a:pathLst>
                            <a:path w="4329" h="6061" extrusionOk="0">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8" name="Google Shape;7019;p111">
                          <a:extLst>
                            <a:ext uri="{FF2B5EF4-FFF2-40B4-BE49-F238E27FC236}">
                              <a16:creationId xmlns:a16="http://schemas.microsoft.com/office/drawing/2014/main" id="{69149C4B-C751-4DF9-B161-67BA09E611B2}"/>
                            </a:ext>
                          </a:extLst>
                        </p:cNvPr>
                        <p:cNvGrpSpPr/>
                        <p:nvPr/>
                      </p:nvGrpSpPr>
                      <p:grpSpPr>
                        <a:xfrm>
                          <a:off x="4094737" y="2268042"/>
                          <a:ext cx="2294197" cy="1651631"/>
                          <a:chOff x="4094737" y="2268042"/>
                          <a:chExt cx="2294197" cy="1651631"/>
                        </a:xfrm>
                        <a:grpFill/>
                      </p:grpSpPr>
                      <p:sp>
                        <p:nvSpPr>
                          <p:cNvPr id="29" name="Google Shape;7020;p111">
                            <a:extLst>
                              <a:ext uri="{FF2B5EF4-FFF2-40B4-BE49-F238E27FC236}">
                                <a16:creationId xmlns:a16="http://schemas.microsoft.com/office/drawing/2014/main" id="{D967357F-A121-4BFA-803B-62AA9E30FD05}"/>
                              </a:ext>
                            </a:extLst>
                          </p:cNvPr>
                          <p:cNvSpPr/>
                          <p:nvPr/>
                        </p:nvSpPr>
                        <p:spPr>
                          <a:xfrm>
                            <a:off x="5580569" y="3912555"/>
                            <a:ext cx="19457" cy="7118"/>
                          </a:xfrm>
                          <a:custGeom>
                            <a:avLst/>
                            <a:gdLst/>
                            <a:ahLst/>
                            <a:cxnLst/>
                            <a:rect l="l" t="t" r="r" b="b"/>
                            <a:pathLst>
                              <a:path w="9525" h="3463" extrusionOk="0">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0" name="Google Shape;7021;p111">
                            <a:extLst>
                              <a:ext uri="{FF2B5EF4-FFF2-40B4-BE49-F238E27FC236}">
                                <a16:creationId xmlns:a16="http://schemas.microsoft.com/office/drawing/2014/main" id="{DBBFA13F-7413-444C-B09E-6FF7DD86B55E}"/>
                              </a:ext>
                            </a:extLst>
                          </p:cNvPr>
                          <p:cNvGrpSpPr/>
                          <p:nvPr/>
                        </p:nvGrpSpPr>
                        <p:grpSpPr>
                          <a:xfrm>
                            <a:off x="4094737" y="2268042"/>
                            <a:ext cx="2294197" cy="1614256"/>
                            <a:chOff x="4094737" y="2268042"/>
                            <a:chExt cx="2294197" cy="1614256"/>
                          </a:xfrm>
                          <a:grpFill/>
                        </p:grpSpPr>
                        <p:sp>
                          <p:nvSpPr>
                            <p:cNvPr id="31" name="Google Shape;7022;p111">
                              <a:extLst>
                                <a:ext uri="{FF2B5EF4-FFF2-40B4-BE49-F238E27FC236}">
                                  <a16:creationId xmlns:a16="http://schemas.microsoft.com/office/drawing/2014/main" id="{B8FA2FCF-5DE4-4459-A9F6-1D9BF02E43DA}"/>
                                </a:ext>
                              </a:extLst>
                            </p:cNvPr>
                            <p:cNvSpPr/>
                            <p:nvPr/>
                          </p:nvSpPr>
                          <p:spPr>
                            <a:xfrm>
                              <a:off x="5297554" y="3661607"/>
                              <a:ext cx="137970" cy="153058"/>
                            </a:xfrm>
                            <a:custGeom>
                              <a:avLst/>
                              <a:gdLst/>
                              <a:ahLst/>
                              <a:cxnLst/>
                              <a:rect l="l" t="t" r="r" b="b"/>
                              <a:pathLst>
                                <a:path w="67541" h="74467" extrusionOk="0">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 name="Google Shape;7023;p111">
                              <a:extLst>
                                <a:ext uri="{FF2B5EF4-FFF2-40B4-BE49-F238E27FC236}">
                                  <a16:creationId xmlns:a16="http://schemas.microsoft.com/office/drawing/2014/main" id="{9B5C4D3B-590B-4015-A39A-324D27DB9CCF}"/>
                                </a:ext>
                              </a:extLst>
                            </p:cNvPr>
                            <p:cNvSpPr/>
                            <p:nvPr/>
                          </p:nvSpPr>
                          <p:spPr>
                            <a:xfrm>
                              <a:off x="5426680" y="3736357"/>
                              <a:ext cx="86672" cy="97888"/>
                            </a:xfrm>
                            <a:custGeom>
                              <a:avLst/>
                              <a:gdLst/>
                              <a:ahLst/>
                              <a:cxnLst/>
                              <a:rect l="l" t="t" r="r" b="b"/>
                              <a:pathLst>
                                <a:path w="42429" h="47625" extrusionOk="0">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 name="Google Shape;7024;p111">
                              <a:extLst>
                                <a:ext uri="{FF2B5EF4-FFF2-40B4-BE49-F238E27FC236}">
                                  <a16:creationId xmlns:a16="http://schemas.microsoft.com/office/drawing/2014/main" id="{C64682CA-F396-406D-8787-E6561EE40E07}"/>
                                </a:ext>
                              </a:extLst>
                            </p:cNvPr>
                            <p:cNvSpPr/>
                            <p:nvPr/>
                          </p:nvSpPr>
                          <p:spPr>
                            <a:xfrm>
                              <a:off x="5249797" y="3837805"/>
                              <a:ext cx="136003" cy="40933"/>
                            </a:xfrm>
                            <a:custGeom>
                              <a:avLst/>
                              <a:gdLst/>
                              <a:ahLst/>
                              <a:cxnLst/>
                              <a:rect l="l" t="t" r="r" b="b"/>
                              <a:pathLst>
                                <a:path w="66578" h="19915" extrusionOk="0">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 name="Google Shape;7025;p111">
                              <a:extLst>
                                <a:ext uri="{FF2B5EF4-FFF2-40B4-BE49-F238E27FC236}">
                                  <a16:creationId xmlns:a16="http://schemas.microsoft.com/office/drawing/2014/main" id="{E1E50026-74F7-4E73-9FFE-FFE3B4FBB0DA}"/>
                                </a:ext>
                              </a:extLst>
                            </p:cNvPr>
                            <p:cNvSpPr/>
                            <p:nvPr/>
                          </p:nvSpPr>
                          <p:spPr>
                            <a:xfrm>
                              <a:off x="5444370" y="3868060"/>
                              <a:ext cx="42451" cy="10678"/>
                            </a:xfrm>
                            <a:custGeom>
                              <a:avLst/>
                              <a:gdLst/>
                              <a:ahLst/>
                              <a:cxnLst/>
                              <a:rect l="l" t="t" r="r" b="b"/>
                              <a:pathLst>
                                <a:path w="20781" h="5195" extrusionOk="0">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 name="Google Shape;7026;p111">
                              <a:extLst>
                                <a:ext uri="{FF2B5EF4-FFF2-40B4-BE49-F238E27FC236}">
                                  <a16:creationId xmlns:a16="http://schemas.microsoft.com/office/drawing/2014/main" id="{176951EC-0EB7-4F56-8DDC-F308FDE906A9}"/>
                                </a:ext>
                              </a:extLst>
                            </p:cNvPr>
                            <p:cNvSpPr/>
                            <p:nvPr/>
                          </p:nvSpPr>
                          <p:spPr>
                            <a:xfrm>
                              <a:off x="5407222" y="3871620"/>
                              <a:ext cx="28300" cy="10678"/>
                            </a:xfrm>
                            <a:custGeom>
                              <a:avLst/>
                              <a:gdLst/>
                              <a:ahLst/>
                              <a:cxnLst/>
                              <a:rect l="l" t="t" r="r" b="b"/>
                              <a:pathLst>
                                <a:path w="13854" h="5195" extrusionOk="0">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 name="Google Shape;7027;p111">
                              <a:extLst>
                                <a:ext uri="{FF2B5EF4-FFF2-40B4-BE49-F238E27FC236}">
                                  <a16:creationId xmlns:a16="http://schemas.microsoft.com/office/drawing/2014/main" id="{48705D2A-38EF-4599-B861-A00147BD1B84}"/>
                                </a:ext>
                              </a:extLst>
                            </p:cNvPr>
                            <p:cNvSpPr/>
                            <p:nvPr/>
                          </p:nvSpPr>
                          <p:spPr>
                            <a:xfrm>
                              <a:off x="5391303" y="3871620"/>
                              <a:ext cx="8843" cy="8898"/>
                            </a:xfrm>
                            <a:custGeom>
                              <a:avLst/>
                              <a:gdLst/>
                              <a:ahLst/>
                              <a:cxnLst/>
                              <a:rect l="l" t="t" r="r" b="b"/>
                              <a:pathLst>
                                <a:path w="4329" h="4329" extrusionOk="0">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 name="Google Shape;7028;p111">
                              <a:extLst>
                                <a:ext uri="{FF2B5EF4-FFF2-40B4-BE49-F238E27FC236}">
                                  <a16:creationId xmlns:a16="http://schemas.microsoft.com/office/drawing/2014/main" id="{A159C59F-3479-4E3A-BA4C-609EE6FD7DC9}"/>
                                </a:ext>
                              </a:extLst>
                            </p:cNvPr>
                            <p:cNvSpPr/>
                            <p:nvPr/>
                          </p:nvSpPr>
                          <p:spPr>
                            <a:xfrm>
                              <a:off x="5548731" y="3725677"/>
                              <a:ext cx="15919" cy="39155"/>
                            </a:xfrm>
                            <a:custGeom>
                              <a:avLst/>
                              <a:gdLst/>
                              <a:ahLst/>
                              <a:cxnLst/>
                              <a:rect l="l" t="t" r="r" b="b"/>
                              <a:pathLst>
                                <a:path w="7793" h="19050" extrusionOk="0">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 name="Google Shape;7029;p111">
                              <a:extLst>
                                <a:ext uri="{FF2B5EF4-FFF2-40B4-BE49-F238E27FC236}">
                                  <a16:creationId xmlns:a16="http://schemas.microsoft.com/office/drawing/2014/main" id="{E552518D-83C0-4F63-88BA-2F9611591940}"/>
                                </a:ext>
                              </a:extLst>
                            </p:cNvPr>
                            <p:cNvSpPr/>
                            <p:nvPr/>
                          </p:nvSpPr>
                          <p:spPr>
                            <a:xfrm>
                              <a:off x="5481516" y="3624230"/>
                              <a:ext cx="58370" cy="56951"/>
                            </a:xfrm>
                            <a:custGeom>
                              <a:avLst/>
                              <a:gdLst/>
                              <a:ahLst/>
                              <a:cxnLst/>
                              <a:rect l="l" t="t" r="r" b="b"/>
                              <a:pathLst>
                                <a:path w="28574" h="27708" extrusionOk="0">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 name="Google Shape;7030;p111">
                              <a:extLst>
                                <a:ext uri="{FF2B5EF4-FFF2-40B4-BE49-F238E27FC236}">
                                  <a16:creationId xmlns:a16="http://schemas.microsoft.com/office/drawing/2014/main" id="{14A94867-BFAC-4869-BF99-11CAA523F145}"/>
                                </a:ext>
                              </a:extLst>
                            </p:cNvPr>
                            <p:cNvSpPr/>
                            <p:nvPr/>
                          </p:nvSpPr>
                          <p:spPr>
                            <a:xfrm>
                              <a:off x="5419605" y="3608212"/>
                              <a:ext cx="30070" cy="32035"/>
                            </a:xfrm>
                            <a:custGeom>
                              <a:avLst/>
                              <a:gdLst/>
                              <a:ahLst/>
                              <a:cxnLst/>
                              <a:rect l="l" t="t" r="r" b="b"/>
                              <a:pathLst>
                                <a:path w="14720" h="15586" extrusionOk="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 name="Google Shape;7031;p111">
                              <a:extLst>
                                <a:ext uri="{FF2B5EF4-FFF2-40B4-BE49-F238E27FC236}">
                                  <a16:creationId xmlns:a16="http://schemas.microsoft.com/office/drawing/2014/main" id="{E337BFCE-CA60-43E2-ACFA-3C84F0FED5D2}"/>
                                </a:ext>
                              </a:extLst>
                            </p:cNvPr>
                            <p:cNvSpPr/>
                            <p:nvPr/>
                          </p:nvSpPr>
                          <p:spPr>
                            <a:xfrm>
                              <a:off x="5440832" y="3504985"/>
                              <a:ext cx="56603" cy="81868"/>
                            </a:xfrm>
                            <a:custGeom>
                              <a:avLst/>
                              <a:gdLst/>
                              <a:ahLst/>
                              <a:cxnLst/>
                              <a:rect l="l" t="t" r="r" b="b"/>
                              <a:pathLst>
                                <a:path w="27709" h="39831" extrusionOk="0">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 name="Google Shape;7032;p111">
                              <a:extLst>
                                <a:ext uri="{FF2B5EF4-FFF2-40B4-BE49-F238E27FC236}">
                                  <a16:creationId xmlns:a16="http://schemas.microsoft.com/office/drawing/2014/main" id="{81942C6E-B0D0-4A3E-B1A2-5D17553142F4}"/>
                                </a:ext>
                              </a:extLst>
                            </p:cNvPr>
                            <p:cNvSpPr/>
                            <p:nvPr/>
                          </p:nvSpPr>
                          <p:spPr>
                            <a:xfrm>
                              <a:off x="5500971" y="3590415"/>
                              <a:ext cx="19899" cy="30255"/>
                            </a:xfrm>
                            <a:custGeom>
                              <a:avLst/>
                              <a:gdLst/>
                              <a:ahLst/>
                              <a:cxnLst/>
                              <a:rect l="l" t="t" r="r" b="b"/>
                              <a:pathLst>
                                <a:path w="9741" h="14720" extrusionOk="0">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 name="Google Shape;7033;p111">
                              <a:extLst>
                                <a:ext uri="{FF2B5EF4-FFF2-40B4-BE49-F238E27FC236}">
                                  <a16:creationId xmlns:a16="http://schemas.microsoft.com/office/drawing/2014/main" id="{0BA677A1-D90B-4229-A420-DFE51F20F280}"/>
                                </a:ext>
                              </a:extLst>
                            </p:cNvPr>
                            <p:cNvSpPr/>
                            <p:nvPr/>
                          </p:nvSpPr>
                          <p:spPr>
                            <a:xfrm>
                              <a:off x="5474439" y="3597535"/>
                              <a:ext cx="15919" cy="19578"/>
                            </a:xfrm>
                            <a:custGeom>
                              <a:avLst/>
                              <a:gdLst/>
                              <a:ahLst/>
                              <a:cxnLst/>
                              <a:rect l="l" t="t" r="r" b="b"/>
                              <a:pathLst>
                                <a:path w="7793" h="9525" extrusionOk="0">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 name="Google Shape;7034;p111">
                              <a:extLst>
                                <a:ext uri="{FF2B5EF4-FFF2-40B4-BE49-F238E27FC236}">
                                  <a16:creationId xmlns:a16="http://schemas.microsoft.com/office/drawing/2014/main" id="{5700EF0E-3C05-42B4-9168-5FA9739A3673}"/>
                                </a:ext>
                              </a:extLst>
                            </p:cNvPr>
                            <p:cNvSpPr/>
                            <p:nvPr/>
                          </p:nvSpPr>
                          <p:spPr>
                            <a:xfrm>
                              <a:off x="5485052" y="3609519"/>
                              <a:ext cx="14150" cy="25390"/>
                            </a:xfrm>
                            <a:custGeom>
                              <a:avLst/>
                              <a:gdLst/>
                              <a:ahLst/>
                              <a:cxnLst/>
                              <a:rect l="l" t="t" r="r" b="b"/>
                              <a:pathLst>
                                <a:path w="6927" h="12353" extrusionOk="0">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4" name="Google Shape;7035;p111">
                              <a:extLst>
                                <a:ext uri="{FF2B5EF4-FFF2-40B4-BE49-F238E27FC236}">
                                  <a16:creationId xmlns:a16="http://schemas.microsoft.com/office/drawing/2014/main" id="{23EA7B8A-E8BA-4B1D-B778-E6E7B176402F}"/>
                                </a:ext>
                              </a:extLst>
                            </p:cNvPr>
                            <p:cNvSpPr/>
                            <p:nvPr/>
                          </p:nvSpPr>
                          <p:spPr>
                            <a:xfrm>
                              <a:off x="5497435" y="3609992"/>
                              <a:ext cx="7074" cy="16018"/>
                            </a:xfrm>
                            <a:custGeom>
                              <a:avLst/>
                              <a:gdLst/>
                              <a:ahLst/>
                              <a:cxnLst/>
                              <a:rect l="l" t="t" r="r" b="b"/>
                              <a:pathLst>
                                <a:path w="3463" h="7793" extrusionOk="0">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5" name="Google Shape;7036;p111">
                              <a:extLst>
                                <a:ext uri="{FF2B5EF4-FFF2-40B4-BE49-F238E27FC236}">
                                  <a16:creationId xmlns:a16="http://schemas.microsoft.com/office/drawing/2014/main" id="{970C0E69-48AA-4C7D-B9C8-3AC261B1D0B3}"/>
                                </a:ext>
                              </a:extLst>
                            </p:cNvPr>
                            <p:cNvSpPr/>
                            <p:nvPr/>
                          </p:nvSpPr>
                          <p:spPr>
                            <a:xfrm>
                              <a:off x="5500971" y="3620672"/>
                              <a:ext cx="8843" cy="8898"/>
                            </a:xfrm>
                            <a:custGeom>
                              <a:avLst/>
                              <a:gdLst/>
                              <a:ahLst/>
                              <a:cxnLst/>
                              <a:rect l="l" t="t" r="r" b="b"/>
                              <a:pathLst>
                                <a:path w="4329" h="4329" extrusionOk="0">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6" name="Google Shape;7037;p111">
                              <a:extLst>
                                <a:ext uri="{FF2B5EF4-FFF2-40B4-BE49-F238E27FC236}">
                                  <a16:creationId xmlns:a16="http://schemas.microsoft.com/office/drawing/2014/main" id="{A1A693E0-2FBA-41C8-8415-931E043B2A48}"/>
                                </a:ext>
                              </a:extLst>
                            </p:cNvPr>
                            <p:cNvSpPr/>
                            <p:nvPr/>
                          </p:nvSpPr>
                          <p:spPr>
                            <a:xfrm>
                              <a:off x="5490359" y="3588635"/>
                              <a:ext cx="10612" cy="11163"/>
                            </a:xfrm>
                            <a:custGeom>
                              <a:avLst/>
                              <a:gdLst/>
                              <a:ahLst/>
                              <a:cxnLst/>
                              <a:rect l="l" t="t" r="r" b="b"/>
                              <a:pathLst>
                                <a:path w="5195" h="5431" extrusionOk="0">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7" name="Google Shape;7038;p111">
                              <a:extLst>
                                <a:ext uri="{FF2B5EF4-FFF2-40B4-BE49-F238E27FC236}">
                                  <a16:creationId xmlns:a16="http://schemas.microsoft.com/office/drawing/2014/main" id="{6A7CD63A-78CF-4E41-ABED-FC454BF7BE5D}"/>
                                </a:ext>
                              </a:extLst>
                            </p:cNvPr>
                            <p:cNvSpPr/>
                            <p:nvPr/>
                          </p:nvSpPr>
                          <p:spPr>
                            <a:xfrm>
                              <a:off x="5453213" y="3574397"/>
                              <a:ext cx="15664" cy="16018"/>
                            </a:xfrm>
                            <a:custGeom>
                              <a:avLst/>
                              <a:gdLst/>
                              <a:ahLst/>
                              <a:cxnLst/>
                              <a:rect l="l" t="t" r="r" b="b"/>
                              <a:pathLst>
                                <a:path w="7668" h="7793" extrusionOk="0">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8" name="Google Shape;7039;p111">
                              <a:extLst>
                                <a:ext uri="{FF2B5EF4-FFF2-40B4-BE49-F238E27FC236}">
                                  <a16:creationId xmlns:a16="http://schemas.microsoft.com/office/drawing/2014/main" id="{0512B662-B596-46E0-9928-4046FA9D999E}"/>
                                </a:ext>
                              </a:extLst>
                            </p:cNvPr>
                            <p:cNvSpPr/>
                            <p:nvPr/>
                          </p:nvSpPr>
                          <p:spPr>
                            <a:xfrm>
                              <a:off x="5470901" y="3577166"/>
                              <a:ext cx="3536" cy="789"/>
                            </a:xfrm>
                            <a:custGeom>
                              <a:avLst/>
                              <a:gdLst/>
                              <a:ahLst/>
                              <a:cxnLst/>
                              <a:rect l="l" t="t" r="r" b="b"/>
                              <a:pathLst>
                                <a:path w="1731" h="384" extrusionOk="0">
                                  <a:moveTo>
                                    <a:pt x="0" y="385"/>
                                  </a:moveTo>
                                  <a:cubicBezTo>
                                    <a:pt x="0" y="385"/>
                                    <a:pt x="1732" y="385"/>
                                    <a:pt x="1732" y="385"/>
                                  </a:cubicBezTo>
                                  <a:cubicBezTo>
                                    <a:pt x="1732" y="-481"/>
                                    <a:pt x="0" y="385"/>
                                    <a:pt x="0" y="385"/>
                                  </a:cubicBezTo>
                                  <a:lnTo>
                                    <a:pt x="0"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9" name="Google Shape;7040;p111">
                              <a:extLst>
                                <a:ext uri="{FF2B5EF4-FFF2-40B4-BE49-F238E27FC236}">
                                  <a16:creationId xmlns:a16="http://schemas.microsoft.com/office/drawing/2014/main" id="{AC242C66-1DF5-4A14-92C0-06C737446785}"/>
                                </a:ext>
                              </a:extLst>
                            </p:cNvPr>
                            <p:cNvSpPr/>
                            <p:nvPr/>
                          </p:nvSpPr>
                          <p:spPr>
                            <a:xfrm>
                              <a:off x="5447763" y="3403539"/>
                              <a:ext cx="21639" cy="42713"/>
                            </a:xfrm>
                            <a:custGeom>
                              <a:avLst/>
                              <a:gdLst/>
                              <a:ahLst/>
                              <a:cxnLst/>
                              <a:rect l="l" t="t" r="r" b="b"/>
                              <a:pathLst>
                                <a:path w="10593" h="20781" extrusionOk="0">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0" name="Google Shape;7041;p111">
                              <a:extLst>
                                <a:ext uri="{FF2B5EF4-FFF2-40B4-BE49-F238E27FC236}">
                                  <a16:creationId xmlns:a16="http://schemas.microsoft.com/office/drawing/2014/main" id="{45E5DAD5-611F-4F02-ABDF-A91367501CB8}"/>
                                </a:ext>
                              </a:extLst>
                            </p:cNvPr>
                            <p:cNvSpPr/>
                            <p:nvPr/>
                          </p:nvSpPr>
                          <p:spPr>
                            <a:xfrm>
                              <a:off x="5291461" y="3478289"/>
                              <a:ext cx="32625" cy="28475"/>
                            </a:xfrm>
                            <a:custGeom>
                              <a:avLst/>
                              <a:gdLst/>
                              <a:ahLst/>
                              <a:cxnLst/>
                              <a:rect l="l" t="t" r="r" b="b"/>
                              <a:pathLst>
                                <a:path w="15971" h="13854" extrusionOk="0">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1" name="Google Shape;7042;p111">
                              <a:extLst>
                                <a:ext uri="{FF2B5EF4-FFF2-40B4-BE49-F238E27FC236}">
                                  <a16:creationId xmlns:a16="http://schemas.microsoft.com/office/drawing/2014/main" id="{071D0948-174A-43B3-B216-C60DCB4BCD78}"/>
                                </a:ext>
                              </a:extLst>
                            </p:cNvPr>
                            <p:cNvSpPr/>
                            <p:nvPr/>
                          </p:nvSpPr>
                          <p:spPr>
                            <a:xfrm>
                              <a:off x="5145434" y="3741697"/>
                              <a:ext cx="9807" cy="10678"/>
                            </a:xfrm>
                            <a:custGeom>
                              <a:avLst/>
                              <a:gdLst/>
                              <a:ahLst/>
                              <a:cxnLst/>
                              <a:rect l="l" t="t" r="r" b="b"/>
                              <a:pathLst>
                                <a:path w="4801" h="5195" extrusionOk="0">
                                  <a:moveTo>
                                    <a:pt x="866" y="0"/>
                                  </a:moveTo>
                                  <a:cubicBezTo>
                                    <a:pt x="2598" y="866"/>
                                    <a:pt x="6061" y="5195"/>
                                    <a:pt x="4330" y="5195"/>
                                  </a:cubicBezTo>
                                  <a:cubicBezTo>
                                    <a:pt x="3464" y="5195"/>
                                    <a:pt x="0" y="1732"/>
                                    <a:pt x="0" y="0"/>
                                  </a:cubicBezTo>
                                  <a:lnTo>
                                    <a:pt x="0"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2" name="Google Shape;7043;p111">
                              <a:extLst>
                                <a:ext uri="{FF2B5EF4-FFF2-40B4-BE49-F238E27FC236}">
                                  <a16:creationId xmlns:a16="http://schemas.microsoft.com/office/drawing/2014/main" id="{6727BDA5-5FFD-4335-89DF-4FF7AC4CB165}"/>
                                </a:ext>
                              </a:extLst>
                            </p:cNvPr>
                            <p:cNvSpPr/>
                            <p:nvPr/>
                          </p:nvSpPr>
                          <p:spPr>
                            <a:xfrm>
                              <a:off x="5577033" y="3277174"/>
                              <a:ext cx="30070" cy="40933"/>
                            </a:xfrm>
                            <a:custGeom>
                              <a:avLst/>
                              <a:gdLst/>
                              <a:ahLst/>
                              <a:cxnLst/>
                              <a:rect l="l" t="t" r="r" b="b"/>
                              <a:pathLst>
                                <a:path w="14720" h="19915" extrusionOk="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3" name="Google Shape;7044;p111">
                              <a:extLst>
                                <a:ext uri="{FF2B5EF4-FFF2-40B4-BE49-F238E27FC236}">
                                  <a16:creationId xmlns:a16="http://schemas.microsoft.com/office/drawing/2014/main" id="{555E25BE-4E5A-4883-B6C8-236D235BAD90}"/>
                                </a:ext>
                              </a:extLst>
                            </p:cNvPr>
                            <p:cNvSpPr/>
                            <p:nvPr/>
                          </p:nvSpPr>
                          <p:spPr>
                            <a:xfrm>
                              <a:off x="5614179" y="3268276"/>
                              <a:ext cx="30891" cy="24915"/>
                            </a:xfrm>
                            <a:custGeom>
                              <a:avLst/>
                              <a:gdLst/>
                              <a:ahLst/>
                              <a:cxnLst/>
                              <a:rect l="l" t="t" r="r" b="b"/>
                              <a:pathLst>
                                <a:path w="15122" h="12122" extrusionOk="0">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4" name="Google Shape;7045;p111">
                              <a:extLst>
                                <a:ext uri="{FF2B5EF4-FFF2-40B4-BE49-F238E27FC236}">
                                  <a16:creationId xmlns:a16="http://schemas.microsoft.com/office/drawing/2014/main" id="{99C6ECAF-5985-4B5F-B97B-0354AF7CC871}"/>
                                </a:ext>
                              </a:extLst>
                            </p:cNvPr>
                            <p:cNvSpPr/>
                            <p:nvPr/>
                          </p:nvSpPr>
                          <p:spPr>
                            <a:xfrm>
                              <a:off x="5592952" y="3159709"/>
                              <a:ext cx="152121" cy="121387"/>
                            </a:xfrm>
                            <a:custGeom>
                              <a:avLst/>
                              <a:gdLst/>
                              <a:ahLst/>
                              <a:cxnLst/>
                              <a:rect l="l" t="t" r="r" b="b"/>
                              <a:pathLst>
                                <a:path w="74468" h="59058" extrusionOk="0">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5" name="Google Shape;7046;p111">
                              <a:extLst>
                                <a:ext uri="{FF2B5EF4-FFF2-40B4-BE49-F238E27FC236}">
                                  <a16:creationId xmlns:a16="http://schemas.microsoft.com/office/drawing/2014/main" id="{EA624D3D-83AB-46B1-8FBF-2B11651069B9}"/>
                                </a:ext>
                              </a:extLst>
                            </p:cNvPr>
                            <p:cNvSpPr/>
                            <p:nvPr/>
                          </p:nvSpPr>
                          <p:spPr>
                            <a:xfrm>
                              <a:off x="5716771" y="3090298"/>
                              <a:ext cx="77827" cy="62290"/>
                            </a:xfrm>
                            <a:custGeom>
                              <a:avLst/>
                              <a:gdLst/>
                              <a:ahLst/>
                              <a:cxnLst/>
                              <a:rect l="l" t="t" r="r" b="b"/>
                              <a:pathLst>
                                <a:path w="38099" h="30306" extrusionOk="0">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6" name="Google Shape;7047;p111">
                              <a:extLst>
                                <a:ext uri="{FF2B5EF4-FFF2-40B4-BE49-F238E27FC236}">
                                  <a16:creationId xmlns:a16="http://schemas.microsoft.com/office/drawing/2014/main" id="{A727D8C7-BB15-4323-81A5-56294A3A8AD1}"/>
                                </a:ext>
                              </a:extLst>
                            </p:cNvPr>
                            <p:cNvSpPr/>
                            <p:nvPr/>
                          </p:nvSpPr>
                          <p:spPr>
                            <a:xfrm>
                              <a:off x="5791505" y="3106316"/>
                              <a:ext cx="13707" cy="12458"/>
                            </a:xfrm>
                            <a:custGeom>
                              <a:avLst/>
                              <a:gdLst/>
                              <a:ahLst/>
                              <a:cxnLst/>
                              <a:rect l="l" t="t" r="r" b="b"/>
                              <a:pathLst>
                                <a:path w="6710" h="6061" extrusionOk="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7" name="Google Shape;7048;p111">
                              <a:extLst>
                                <a:ext uri="{FF2B5EF4-FFF2-40B4-BE49-F238E27FC236}">
                                  <a16:creationId xmlns:a16="http://schemas.microsoft.com/office/drawing/2014/main" id="{6483F503-4EED-42A7-A23C-4DC24061518E}"/>
                                </a:ext>
                              </a:extLst>
                            </p:cNvPr>
                            <p:cNvSpPr/>
                            <p:nvPr/>
                          </p:nvSpPr>
                          <p:spPr>
                            <a:xfrm>
                              <a:off x="5819364" y="3090298"/>
                              <a:ext cx="17688" cy="12458"/>
                            </a:xfrm>
                            <a:custGeom>
                              <a:avLst/>
                              <a:gdLst/>
                              <a:ahLst/>
                              <a:cxnLst/>
                              <a:rect l="l" t="t" r="r" b="b"/>
                              <a:pathLst>
                                <a:path w="8659" h="6061" extrusionOk="0">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8" name="Google Shape;7049;p111">
                              <a:extLst>
                                <a:ext uri="{FF2B5EF4-FFF2-40B4-BE49-F238E27FC236}">
                                  <a16:creationId xmlns:a16="http://schemas.microsoft.com/office/drawing/2014/main" id="{AA81C778-938B-473A-8175-21F6D604DE12}"/>
                                </a:ext>
                              </a:extLst>
                            </p:cNvPr>
                            <p:cNvSpPr/>
                            <p:nvPr/>
                          </p:nvSpPr>
                          <p:spPr>
                            <a:xfrm>
                              <a:off x="5849436" y="3076059"/>
                              <a:ext cx="8843" cy="8898"/>
                            </a:xfrm>
                            <a:custGeom>
                              <a:avLst/>
                              <a:gdLst/>
                              <a:ahLst/>
                              <a:cxnLst/>
                              <a:rect l="l" t="t" r="r" b="b"/>
                              <a:pathLst>
                                <a:path w="4329" h="4329" extrusionOk="0">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9" name="Google Shape;7050;p111">
                              <a:extLst>
                                <a:ext uri="{FF2B5EF4-FFF2-40B4-BE49-F238E27FC236}">
                                  <a16:creationId xmlns:a16="http://schemas.microsoft.com/office/drawing/2014/main" id="{7E4E56C1-F257-4262-BAAE-AE677F3C840D}"/>
                                </a:ext>
                              </a:extLst>
                            </p:cNvPr>
                            <p:cNvSpPr/>
                            <p:nvPr/>
                          </p:nvSpPr>
                          <p:spPr>
                            <a:xfrm>
                              <a:off x="4519261" y="2412202"/>
                              <a:ext cx="238793" cy="176196"/>
                            </a:xfrm>
                            <a:custGeom>
                              <a:avLst/>
                              <a:gdLst/>
                              <a:ahLst/>
                              <a:cxnLst/>
                              <a:rect l="l" t="t" r="r" b="b"/>
                              <a:pathLst>
                                <a:path w="116897" h="85724" extrusionOk="0">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0" name="Google Shape;7051;p111">
                              <a:extLst>
                                <a:ext uri="{FF2B5EF4-FFF2-40B4-BE49-F238E27FC236}">
                                  <a16:creationId xmlns:a16="http://schemas.microsoft.com/office/drawing/2014/main" id="{AB8A9584-D2D0-4E6D-BEF7-CD1BCE918A16}"/>
                                </a:ext>
                              </a:extLst>
                            </p:cNvPr>
                            <p:cNvSpPr/>
                            <p:nvPr/>
                          </p:nvSpPr>
                          <p:spPr>
                            <a:xfrm>
                              <a:off x="6236814" y="2556365"/>
                              <a:ext cx="47758" cy="21355"/>
                            </a:xfrm>
                            <a:custGeom>
                              <a:avLst/>
                              <a:gdLst/>
                              <a:ahLst/>
                              <a:cxnLst/>
                              <a:rect l="l" t="t" r="r" b="b"/>
                              <a:pathLst>
                                <a:path w="23379" h="10390" extrusionOk="0">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1" name="Google Shape;7052;p111">
                              <a:extLst>
                                <a:ext uri="{FF2B5EF4-FFF2-40B4-BE49-F238E27FC236}">
                                  <a16:creationId xmlns:a16="http://schemas.microsoft.com/office/drawing/2014/main" id="{280E051C-111A-4359-AE79-C208EEA45D29}"/>
                                </a:ext>
                              </a:extLst>
                            </p:cNvPr>
                            <p:cNvSpPr/>
                            <p:nvPr/>
                          </p:nvSpPr>
                          <p:spPr>
                            <a:xfrm>
                              <a:off x="6095305" y="2595520"/>
                              <a:ext cx="19457" cy="10678"/>
                            </a:xfrm>
                            <a:custGeom>
                              <a:avLst/>
                              <a:gdLst/>
                              <a:ahLst/>
                              <a:cxnLst/>
                              <a:rect l="l" t="t" r="r" b="b"/>
                              <a:pathLst>
                                <a:path w="9525" h="5195" extrusionOk="0">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2" name="Google Shape;7053;p111">
                              <a:extLst>
                                <a:ext uri="{FF2B5EF4-FFF2-40B4-BE49-F238E27FC236}">
                                  <a16:creationId xmlns:a16="http://schemas.microsoft.com/office/drawing/2014/main" id="{781A5AB7-5BD2-4D82-BA31-BEB27DC1B12D}"/>
                                </a:ext>
                              </a:extLst>
                            </p:cNvPr>
                            <p:cNvSpPr/>
                            <p:nvPr/>
                          </p:nvSpPr>
                          <p:spPr>
                            <a:xfrm>
                              <a:off x="5653093" y="2444239"/>
                              <a:ext cx="8843" cy="11035"/>
                            </a:xfrm>
                            <a:custGeom>
                              <a:avLst/>
                              <a:gdLst/>
                              <a:ahLst/>
                              <a:cxnLst/>
                              <a:rect l="l" t="t" r="r" b="b"/>
                              <a:pathLst>
                                <a:path w="4329" h="5369" extrusionOk="0">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3" name="Google Shape;7054;p111">
                              <a:extLst>
                                <a:ext uri="{FF2B5EF4-FFF2-40B4-BE49-F238E27FC236}">
                                  <a16:creationId xmlns:a16="http://schemas.microsoft.com/office/drawing/2014/main" id="{56249F44-16DC-4D65-BDD8-681B3B4AC9EF}"/>
                                </a:ext>
                              </a:extLst>
                            </p:cNvPr>
                            <p:cNvSpPr/>
                            <p:nvPr/>
                          </p:nvSpPr>
                          <p:spPr>
                            <a:xfrm>
                              <a:off x="5336469" y="2479835"/>
                              <a:ext cx="21226" cy="12458"/>
                            </a:xfrm>
                            <a:custGeom>
                              <a:avLst/>
                              <a:gdLst/>
                              <a:ahLst/>
                              <a:cxnLst/>
                              <a:rect l="l" t="t" r="r" b="b"/>
                              <a:pathLst>
                                <a:path w="10391" h="6061" extrusionOk="0">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4" name="Google Shape;7055;p111">
                              <a:extLst>
                                <a:ext uri="{FF2B5EF4-FFF2-40B4-BE49-F238E27FC236}">
                                  <a16:creationId xmlns:a16="http://schemas.microsoft.com/office/drawing/2014/main" id="{B30CCD94-8E5E-4E30-B961-7EE2EE8AF75D}"/>
                                </a:ext>
                              </a:extLst>
                            </p:cNvPr>
                            <p:cNvSpPr/>
                            <p:nvPr/>
                          </p:nvSpPr>
                          <p:spPr>
                            <a:xfrm>
                              <a:off x="5168429" y="2341012"/>
                              <a:ext cx="81365" cy="46273"/>
                            </a:xfrm>
                            <a:custGeom>
                              <a:avLst/>
                              <a:gdLst/>
                              <a:ahLst/>
                              <a:cxnLst/>
                              <a:rect l="l" t="t" r="r" b="b"/>
                              <a:pathLst>
                                <a:path w="39831" h="22513" extrusionOk="0">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5" name="Google Shape;7056;p111">
                              <a:extLst>
                                <a:ext uri="{FF2B5EF4-FFF2-40B4-BE49-F238E27FC236}">
                                  <a16:creationId xmlns:a16="http://schemas.microsoft.com/office/drawing/2014/main" id="{D24293F3-4575-4A97-B1E0-FC17C43C1CC5}"/>
                                </a:ext>
                              </a:extLst>
                            </p:cNvPr>
                            <p:cNvSpPr/>
                            <p:nvPr/>
                          </p:nvSpPr>
                          <p:spPr>
                            <a:xfrm>
                              <a:off x="5053454" y="2317874"/>
                              <a:ext cx="31839" cy="16018"/>
                            </a:xfrm>
                            <a:custGeom>
                              <a:avLst/>
                              <a:gdLst/>
                              <a:ahLst/>
                              <a:cxnLst/>
                              <a:rect l="l" t="t" r="r" b="b"/>
                              <a:pathLst>
                                <a:path w="15586" h="7793" extrusionOk="0">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6" name="Google Shape;7057;p111">
                              <a:extLst>
                                <a:ext uri="{FF2B5EF4-FFF2-40B4-BE49-F238E27FC236}">
                                  <a16:creationId xmlns:a16="http://schemas.microsoft.com/office/drawing/2014/main" id="{54A48C97-F43B-457D-89AA-93C02271D8C9}"/>
                                </a:ext>
                              </a:extLst>
                            </p:cNvPr>
                            <p:cNvSpPr/>
                            <p:nvPr/>
                          </p:nvSpPr>
                          <p:spPr>
                            <a:xfrm>
                              <a:off x="5064066" y="2278719"/>
                              <a:ext cx="113206" cy="83648"/>
                            </a:xfrm>
                            <a:custGeom>
                              <a:avLst/>
                              <a:gdLst/>
                              <a:ahLst/>
                              <a:cxnLst/>
                              <a:rect l="l" t="t" r="r" b="b"/>
                              <a:pathLst>
                                <a:path w="55418" h="40697" extrusionOk="0">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7" name="Google Shape;7058;p111">
                              <a:extLst>
                                <a:ext uri="{FF2B5EF4-FFF2-40B4-BE49-F238E27FC236}">
                                  <a16:creationId xmlns:a16="http://schemas.microsoft.com/office/drawing/2014/main" id="{654FFE47-55D6-452D-9AFD-5468323C3502}"/>
                                </a:ext>
                              </a:extLst>
                            </p:cNvPr>
                            <p:cNvSpPr/>
                            <p:nvPr/>
                          </p:nvSpPr>
                          <p:spPr>
                            <a:xfrm>
                              <a:off x="5113593" y="2408642"/>
                              <a:ext cx="14150" cy="9383"/>
                            </a:xfrm>
                            <a:custGeom>
                              <a:avLst/>
                              <a:gdLst/>
                              <a:ahLst/>
                              <a:cxnLst/>
                              <a:rect l="l" t="t" r="r" b="b"/>
                              <a:pathLst>
                                <a:path w="6927" h="4565" extrusionOk="0">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8" name="Google Shape;7059;p111">
                              <a:extLst>
                                <a:ext uri="{FF2B5EF4-FFF2-40B4-BE49-F238E27FC236}">
                                  <a16:creationId xmlns:a16="http://schemas.microsoft.com/office/drawing/2014/main" id="{C889835F-C201-49DE-B00E-0ED0E4BD3136}"/>
                                </a:ext>
                              </a:extLst>
                            </p:cNvPr>
                            <p:cNvSpPr/>
                            <p:nvPr/>
                          </p:nvSpPr>
                          <p:spPr>
                            <a:xfrm>
                              <a:off x="5041071" y="2285839"/>
                              <a:ext cx="19457" cy="4623"/>
                            </a:xfrm>
                            <a:custGeom>
                              <a:avLst/>
                              <a:gdLst/>
                              <a:ahLst/>
                              <a:cxnLst/>
                              <a:rect l="l" t="t" r="r" b="b"/>
                              <a:pathLst>
                                <a:path w="9525" h="2249" extrusionOk="0">
                                  <a:moveTo>
                                    <a:pt x="9525" y="1732"/>
                                  </a:moveTo>
                                  <a:cubicBezTo>
                                    <a:pt x="6061" y="2598"/>
                                    <a:pt x="1732" y="2598"/>
                                    <a:pt x="0" y="0"/>
                                  </a:cubicBezTo>
                                  <a:lnTo>
                                    <a:pt x="8659" y="0"/>
                                  </a:ln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9" name="Google Shape;7060;p111">
                              <a:extLst>
                                <a:ext uri="{FF2B5EF4-FFF2-40B4-BE49-F238E27FC236}">
                                  <a16:creationId xmlns:a16="http://schemas.microsoft.com/office/drawing/2014/main" id="{A72C1C3E-BCCF-4ABB-8F59-C94984F4A6DC}"/>
                                </a:ext>
                              </a:extLst>
                            </p:cNvPr>
                            <p:cNvSpPr/>
                            <p:nvPr/>
                          </p:nvSpPr>
                          <p:spPr>
                            <a:xfrm>
                              <a:off x="5267485" y="2376607"/>
                              <a:ext cx="14150" cy="7118"/>
                            </a:xfrm>
                            <a:custGeom>
                              <a:avLst/>
                              <a:gdLst/>
                              <a:ahLst/>
                              <a:cxnLst/>
                              <a:rect l="l" t="t" r="r" b="b"/>
                              <a:pathLst>
                                <a:path w="6927" h="3463" extrusionOk="0">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0" name="Google Shape;7061;p111">
                              <a:extLst>
                                <a:ext uri="{FF2B5EF4-FFF2-40B4-BE49-F238E27FC236}">
                                  <a16:creationId xmlns:a16="http://schemas.microsoft.com/office/drawing/2014/main" id="{3C3A71DC-DEDC-4F92-A76C-2EF9F5EC5AED}"/>
                                </a:ext>
                              </a:extLst>
                            </p:cNvPr>
                            <p:cNvSpPr/>
                            <p:nvPr/>
                          </p:nvSpPr>
                          <p:spPr>
                            <a:xfrm>
                              <a:off x="4425512" y="2296517"/>
                              <a:ext cx="97287" cy="28475"/>
                            </a:xfrm>
                            <a:custGeom>
                              <a:avLst/>
                              <a:gdLst/>
                              <a:ahLst/>
                              <a:cxnLst/>
                              <a:rect l="l" t="t" r="r" b="b"/>
                              <a:pathLst>
                                <a:path w="47625" h="13854" extrusionOk="0">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1" name="Google Shape;7062;p111">
                              <a:extLst>
                                <a:ext uri="{FF2B5EF4-FFF2-40B4-BE49-F238E27FC236}">
                                  <a16:creationId xmlns:a16="http://schemas.microsoft.com/office/drawing/2014/main" id="{A129D35A-392D-4EBC-A4AB-9800C453A61D}"/>
                                </a:ext>
                              </a:extLst>
                            </p:cNvPr>
                            <p:cNvSpPr/>
                            <p:nvPr/>
                          </p:nvSpPr>
                          <p:spPr>
                            <a:xfrm>
                              <a:off x="4671381" y="2278719"/>
                              <a:ext cx="33608" cy="21358"/>
                            </a:xfrm>
                            <a:custGeom>
                              <a:avLst/>
                              <a:gdLst/>
                              <a:ahLst/>
                              <a:cxnLst/>
                              <a:rect l="l" t="t" r="r" b="b"/>
                              <a:pathLst>
                                <a:path w="16452" h="10391" extrusionOk="0">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2" name="Google Shape;7063;p111">
                              <a:extLst>
                                <a:ext uri="{FF2B5EF4-FFF2-40B4-BE49-F238E27FC236}">
                                  <a16:creationId xmlns:a16="http://schemas.microsoft.com/office/drawing/2014/main" id="{54B7E66B-BAA1-4B56-8BA9-168F4DC7E488}"/>
                                </a:ext>
                              </a:extLst>
                            </p:cNvPr>
                            <p:cNvSpPr/>
                            <p:nvPr/>
                          </p:nvSpPr>
                          <p:spPr>
                            <a:xfrm>
                              <a:off x="4627160" y="2292957"/>
                              <a:ext cx="37146" cy="19132"/>
                            </a:xfrm>
                            <a:custGeom>
                              <a:avLst/>
                              <a:gdLst/>
                              <a:ahLst/>
                              <a:cxnLst/>
                              <a:rect l="l" t="t" r="r" b="b"/>
                              <a:pathLst>
                                <a:path w="18184" h="9308" extrusionOk="0">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3" name="Google Shape;7064;p111">
                              <a:extLst>
                                <a:ext uri="{FF2B5EF4-FFF2-40B4-BE49-F238E27FC236}">
                                  <a16:creationId xmlns:a16="http://schemas.microsoft.com/office/drawing/2014/main" id="{BC7A2BA0-D5A7-48D2-8E94-722362CE7735}"/>
                                </a:ext>
                              </a:extLst>
                            </p:cNvPr>
                            <p:cNvSpPr/>
                            <p:nvPr/>
                          </p:nvSpPr>
                          <p:spPr>
                            <a:xfrm>
                              <a:off x="4581171" y="2310755"/>
                              <a:ext cx="37146" cy="12458"/>
                            </a:xfrm>
                            <a:custGeom>
                              <a:avLst/>
                              <a:gdLst/>
                              <a:ahLst/>
                              <a:cxnLst/>
                              <a:rect l="l" t="t" r="r" b="b"/>
                              <a:pathLst>
                                <a:path w="18184" h="6061" extrusionOk="0">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4" name="Google Shape;7065;p111">
                              <a:extLst>
                                <a:ext uri="{FF2B5EF4-FFF2-40B4-BE49-F238E27FC236}">
                                  <a16:creationId xmlns:a16="http://schemas.microsoft.com/office/drawing/2014/main" id="{D12FBC5C-F544-4FAF-AC6E-57097CCE274F}"/>
                                </a:ext>
                              </a:extLst>
                            </p:cNvPr>
                            <p:cNvSpPr/>
                            <p:nvPr/>
                          </p:nvSpPr>
                          <p:spPr>
                            <a:xfrm>
                              <a:off x="4559945" y="2268042"/>
                              <a:ext cx="56601" cy="39155"/>
                            </a:xfrm>
                            <a:custGeom>
                              <a:avLst/>
                              <a:gdLst/>
                              <a:ahLst/>
                              <a:cxnLst/>
                              <a:rect l="l" t="t" r="r" b="b"/>
                              <a:pathLst>
                                <a:path w="27708" h="19050" extrusionOk="0">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5" name="Google Shape;7066;p111">
                              <a:extLst>
                                <a:ext uri="{FF2B5EF4-FFF2-40B4-BE49-F238E27FC236}">
                                  <a16:creationId xmlns:a16="http://schemas.microsoft.com/office/drawing/2014/main" id="{0EE93AFA-8C8F-4664-A2FB-4D0FBA63ECDE}"/>
                                </a:ext>
                              </a:extLst>
                            </p:cNvPr>
                            <p:cNvSpPr/>
                            <p:nvPr/>
                          </p:nvSpPr>
                          <p:spPr>
                            <a:xfrm>
                              <a:off x="5679625" y="2433560"/>
                              <a:ext cx="104361" cy="40933"/>
                            </a:xfrm>
                            <a:custGeom>
                              <a:avLst/>
                              <a:gdLst/>
                              <a:ahLst/>
                              <a:cxnLst/>
                              <a:rect l="l" t="t" r="r" b="b"/>
                              <a:pathLst>
                                <a:path w="51088" h="19915" extrusionOk="0">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6" name="Google Shape;7067;p111">
                              <a:extLst>
                                <a:ext uri="{FF2B5EF4-FFF2-40B4-BE49-F238E27FC236}">
                                  <a16:creationId xmlns:a16="http://schemas.microsoft.com/office/drawing/2014/main" id="{9B77A713-BCB9-43AC-BD03-2D1C989D1995}"/>
                                </a:ext>
                              </a:extLst>
                            </p:cNvPr>
                            <p:cNvSpPr/>
                            <p:nvPr/>
                          </p:nvSpPr>
                          <p:spPr>
                            <a:xfrm>
                              <a:off x="4473270" y="2611538"/>
                              <a:ext cx="28300" cy="21355"/>
                            </a:xfrm>
                            <a:custGeom>
                              <a:avLst/>
                              <a:gdLst/>
                              <a:ahLst/>
                              <a:cxnLst/>
                              <a:rect l="l" t="t" r="r" b="b"/>
                              <a:pathLst>
                                <a:path w="13854" h="10390" extrusionOk="0">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7" name="Google Shape;7068;p111">
                              <a:extLst>
                                <a:ext uri="{FF2B5EF4-FFF2-40B4-BE49-F238E27FC236}">
                                  <a16:creationId xmlns:a16="http://schemas.microsoft.com/office/drawing/2014/main" id="{83BAA8EA-D978-4ECD-BD21-34A6AA569CD0}"/>
                                </a:ext>
                              </a:extLst>
                            </p:cNvPr>
                            <p:cNvSpPr/>
                            <p:nvPr/>
                          </p:nvSpPr>
                          <p:spPr>
                            <a:xfrm>
                              <a:off x="4618218" y="2592172"/>
                              <a:ext cx="21322" cy="16250"/>
                            </a:xfrm>
                            <a:custGeom>
                              <a:avLst/>
                              <a:gdLst/>
                              <a:ahLst/>
                              <a:cxnLst/>
                              <a:rect l="l" t="t" r="r" b="b"/>
                              <a:pathLst>
                                <a:path w="10438" h="7906" extrusionOk="0">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8" name="Google Shape;7069;p111">
                              <a:extLst>
                                <a:ext uri="{FF2B5EF4-FFF2-40B4-BE49-F238E27FC236}">
                                  <a16:creationId xmlns:a16="http://schemas.microsoft.com/office/drawing/2014/main" id="{02C9F988-15FC-47CB-AB64-0C98BA5C1B4A}"/>
                                </a:ext>
                              </a:extLst>
                            </p:cNvPr>
                            <p:cNvSpPr/>
                            <p:nvPr/>
                          </p:nvSpPr>
                          <p:spPr>
                            <a:xfrm>
                              <a:off x="4771420" y="2510090"/>
                              <a:ext cx="20242" cy="14238"/>
                            </a:xfrm>
                            <a:custGeom>
                              <a:avLst/>
                              <a:gdLst/>
                              <a:ahLst/>
                              <a:cxnLst/>
                              <a:rect l="l" t="t" r="r" b="b"/>
                              <a:pathLst>
                                <a:path w="9909" h="6927" extrusionOk="0">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9" name="Google Shape;7070;p111">
                              <a:extLst>
                                <a:ext uri="{FF2B5EF4-FFF2-40B4-BE49-F238E27FC236}">
                                  <a16:creationId xmlns:a16="http://schemas.microsoft.com/office/drawing/2014/main" id="{EBB51BD4-5784-4F77-A2DE-AE1F8E597F1E}"/>
                                </a:ext>
                              </a:extLst>
                            </p:cNvPr>
                            <p:cNvSpPr/>
                            <p:nvPr/>
                          </p:nvSpPr>
                          <p:spPr>
                            <a:xfrm>
                              <a:off x="5720309" y="2495852"/>
                              <a:ext cx="45989" cy="19575"/>
                            </a:xfrm>
                            <a:custGeom>
                              <a:avLst/>
                              <a:gdLst/>
                              <a:ahLst/>
                              <a:cxnLst/>
                              <a:rect l="l" t="t" r="r" b="b"/>
                              <a:pathLst>
                                <a:path w="22513" h="9524" extrusionOk="0">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0" name="Google Shape;7071;p111">
                              <a:extLst>
                                <a:ext uri="{FF2B5EF4-FFF2-40B4-BE49-F238E27FC236}">
                                  <a16:creationId xmlns:a16="http://schemas.microsoft.com/office/drawing/2014/main" id="{7AB1700D-D29D-4006-ACB1-851367B85D34}"/>
                                </a:ext>
                              </a:extLst>
                            </p:cNvPr>
                            <p:cNvSpPr/>
                            <p:nvPr/>
                          </p:nvSpPr>
                          <p:spPr>
                            <a:xfrm>
                              <a:off x="5805214" y="2451357"/>
                              <a:ext cx="61908" cy="21355"/>
                            </a:xfrm>
                            <a:custGeom>
                              <a:avLst/>
                              <a:gdLst/>
                              <a:ahLst/>
                              <a:cxnLst/>
                              <a:rect l="l" t="t" r="r" b="b"/>
                              <a:pathLst>
                                <a:path w="30306" h="10390" extrusionOk="0">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1" name="Google Shape;7072;p111">
                              <a:extLst>
                                <a:ext uri="{FF2B5EF4-FFF2-40B4-BE49-F238E27FC236}">
                                  <a16:creationId xmlns:a16="http://schemas.microsoft.com/office/drawing/2014/main" id="{EB71CFFC-4B2C-4120-A7CD-17A9008CB4A3}"/>
                                </a:ext>
                              </a:extLst>
                            </p:cNvPr>
                            <p:cNvSpPr/>
                            <p:nvPr/>
                          </p:nvSpPr>
                          <p:spPr>
                            <a:xfrm>
                              <a:off x="5720155" y="2485175"/>
                              <a:ext cx="12534" cy="10678"/>
                            </a:xfrm>
                            <a:custGeom>
                              <a:avLst/>
                              <a:gdLst/>
                              <a:ahLst/>
                              <a:cxnLst/>
                              <a:rect l="l" t="t" r="r" b="b"/>
                              <a:pathLst>
                                <a:path w="6136" h="5195" extrusionOk="0">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2" name="Google Shape;7073;p111">
                              <a:extLst>
                                <a:ext uri="{FF2B5EF4-FFF2-40B4-BE49-F238E27FC236}">
                                  <a16:creationId xmlns:a16="http://schemas.microsoft.com/office/drawing/2014/main" id="{20D796C4-0056-450E-9C68-580B6268CA2C}"/>
                                </a:ext>
                              </a:extLst>
                            </p:cNvPr>
                            <p:cNvSpPr/>
                            <p:nvPr/>
                          </p:nvSpPr>
                          <p:spPr>
                            <a:xfrm>
                              <a:off x="5592952" y="3761273"/>
                              <a:ext cx="148583" cy="112125"/>
                            </a:xfrm>
                            <a:custGeom>
                              <a:avLst/>
                              <a:gdLst/>
                              <a:ahLst/>
                              <a:cxnLst/>
                              <a:rect l="l" t="t" r="r" b="b"/>
                              <a:pathLst>
                                <a:path w="72736" h="54552" extrusionOk="0">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3" name="Google Shape;7074;p111">
                              <a:extLst>
                                <a:ext uri="{FF2B5EF4-FFF2-40B4-BE49-F238E27FC236}">
                                  <a16:creationId xmlns:a16="http://schemas.microsoft.com/office/drawing/2014/main" id="{850A6126-1F49-4121-98C3-700E78154977}"/>
                                </a:ext>
                              </a:extLst>
                            </p:cNvPr>
                            <p:cNvSpPr/>
                            <p:nvPr/>
                          </p:nvSpPr>
                          <p:spPr>
                            <a:xfrm>
                              <a:off x="5635405" y="3832465"/>
                              <a:ext cx="10612" cy="21358"/>
                            </a:xfrm>
                            <a:custGeom>
                              <a:avLst/>
                              <a:gdLst/>
                              <a:ahLst/>
                              <a:cxnLst/>
                              <a:rect l="l" t="t" r="r" b="b"/>
                              <a:pathLst>
                                <a:path w="5195" h="10391" extrusionOk="0">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4" name="Google Shape;7075;p111">
                              <a:extLst>
                                <a:ext uri="{FF2B5EF4-FFF2-40B4-BE49-F238E27FC236}">
                                  <a16:creationId xmlns:a16="http://schemas.microsoft.com/office/drawing/2014/main" id="{8B45B584-498B-4423-85A4-372DB51F7B75}"/>
                                </a:ext>
                              </a:extLst>
                            </p:cNvPr>
                            <p:cNvSpPr/>
                            <p:nvPr/>
                          </p:nvSpPr>
                          <p:spPr>
                            <a:xfrm>
                              <a:off x="4094737" y="2387287"/>
                              <a:ext cx="2294197" cy="1345511"/>
                            </a:xfrm>
                            <a:custGeom>
                              <a:avLst/>
                              <a:gdLst/>
                              <a:ahLst/>
                              <a:cxnLst/>
                              <a:rect l="l" t="t" r="r" b="b"/>
                              <a:pathLst>
                                <a:path w="1123084" h="654627" extrusionOk="0">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grpSp>
        </p:grpSp>
        <p:sp>
          <p:nvSpPr>
            <p:cNvPr id="2" name="Oval 1">
              <a:extLst>
                <a:ext uri="{FF2B5EF4-FFF2-40B4-BE49-F238E27FC236}">
                  <a16:creationId xmlns:a16="http://schemas.microsoft.com/office/drawing/2014/main" id="{57034719-E30F-4A11-9580-6F1BCE9ADEA0}"/>
                </a:ext>
              </a:extLst>
            </p:cNvPr>
            <p:cNvSpPr/>
            <p:nvPr/>
          </p:nvSpPr>
          <p:spPr>
            <a:xfrm>
              <a:off x="1909983" y="3540258"/>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5" name="Oval 224">
              <a:extLst>
                <a:ext uri="{FF2B5EF4-FFF2-40B4-BE49-F238E27FC236}">
                  <a16:creationId xmlns:a16="http://schemas.microsoft.com/office/drawing/2014/main" id="{4C957CB6-0340-4DA4-A73A-4A0ECFB34472}"/>
                </a:ext>
              </a:extLst>
            </p:cNvPr>
            <p:cNvSpPr/>
            <p:nvPr/>
          </p:nvSpPr>
          <p:spPr>
            <a:xfrm>
              <a:off x="4051299" y="3540258"/>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6" name="Oval 225">
              <a:extLst>
                <a:ext uri="{FF2B5EF4-FFF2-40B4-BE49-F238E27FC236}">
                  <a16:creationId xmlns:a16="http://schemas.microsoft.com/office/drawing/2014/main" id="{3C075F3E-1262-4AF1-BC81-54D681CD6E44}"/>
                </a:ext>
              </a:extLst>
            </p:cNvPr>
            <p:cNvSpPr/>
            <p:nvPr/>
          </p:nvSpPr>
          <p:spPr>
            <a:xfrm>
              <a:off x="4051299" y="4281038"/>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7" name="Oval 226">
              <a:extLst>
                <a:ext uri="{FF2B5EF4-FFF2-40B4-BE49-F238E27FC236}">
                  <a16:creationId xmlns:a16="http://schemas.microsoft.com/office/drawing/2014/main" id="{3184E172-802D-4D7E-B7E8-8806BD9A1E68}"/>
                </a:ext>
              </a:extLst>
            </p:cNvPr>
            <p:cNvSpPr/>
            <p:nvPr/>
          </p:nvSpPr>
          <p:spPr>
            <a:xfrm>
              <a:off x="4386965" y="4281038"/>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8" name="Oval 227">
              <a:extLst>
                <a:ext uri="{FF2B5EF4-FFF2-40B4-BE49-F238E27FC236}">
                  <a16:creationId xmlns:a16="http://schemas.microsoft.com/office/drawing/2014/main" id="{608CD772-BA7A-45F0-8A03-A53878CCA0DE}"/>
                </a:ext>
              </a:extLst>
            </p:cNvPr>
            <p:cNvSpPr/>
            <p:nvPr/>
          </p:nvSpPr>
          <p:spPr>
            <a:xfrm>
              <a:off x="5995846" y="4281038"/>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9" name="Oval 228">
              <a:extLst>
                <a:ext uri="{FF2B5EF4-FFF2-40B4-BE49-F238E27FC236}">
                  <a16:creationId xmlns:a16="http://schemas.microsoft.com/office/drawing/2014/main" id="{31610FB6-6A37-4276-ACB6-71035E66FD63}"/>
                </a:ext>
              </a:extLst>
            </p:cNvPr>
            <p:cNvSpPr/>
            <p:nvPr/>
          </p:nvSpPr>
          <p:spPr>
            <a:xfrm>
              <a:off x="5995846" y="3656005"/>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0" name="Oval 229">
              <a:extLst>
                <a:ext uri="{FF2B5EF4-FFF2-40B4-BE49-F238E27FC236}">
                  <a16:creationId xmlns:a16="http://schemas.microsoft.com/office/drawing/2014/main" id="{06EFACE6-FD8D-48D2-9CBE-96EEB7B1783E}"/>
                </a:ext>
              </a:extLst>
            </p:cNvPr>
            <p:cNvSpPr/>
            <p:nvPr/>
          </p:nvSpPr>
          <p:spPr>
            <a:xfrm>
              <a:off x="4792079" y="3656005"/>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1" name="Oval 230">
              <a:extLst>
                <a:ext uri="{FF2B5EF4-FFF2-40B4-BE49-F238E27FC236}">
                  <a16:creationId xmlns:a16="http://schemas.microsoft.com/office/drawing/2014/main" id="{9245C2F4-9944-442F-9A36-58D092BE3AC5}"/>
                </a:ext>
              </a:extLst>
            </p:cNvPr>
            <p:cNvSpPr/>
            <p:nvPr/>
          </p:nvSpPr>
          <p:spPr>
            <a:xfrm>
              <a:off x="1551168" y="3656005"/>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2" name="Oval 231">
              <a:extLst>
                <a:ext uri="{FF2B5EF4-FFF2-40B4-BE49-F238E27FC236}">
                  <a16:creationId xmlns:a16="http://schemas.microsoft.com/office/drawing/2014/main" id="{CCA69E06-0165-45C2-8374-8B54D0EDFABE}"/>
                </a:ext>
              </a:extLst>
            </p:cNvPr>
            <p:cNvSpPr/>
            <p:nvPr/>
          </p:nvSpPr>
          <p:spPr>
            <a:xfrm>
              <a:off x="1551168" y="3088846"/>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sp>
        <p:nvSpPr>
          <p:cNvPr id="202" name="Rectangle 201">
            <a:extLst>
              <a:ext uri="{FF2B5EF4-FFF2-40B4-BE49-F238E27FC236}">
                <a16:creationId xmlns:a16="http://schemas.microsoft.com/office/drawing/2014/main" id="{8F611867-7624-40E8-8323-8E1585963D98}"/>
              </a:ext>
            </a:extLst>
          </p:cNvPr>
          <p:cNvSpPr/>
          <p:nvPr/>
        </p:nvSpPr>
        <p:spPr>
          <a:xfrm>
            <a:off x="5080371" y="1316511"/>
            <a:ext cx="3765319" cy="451472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5" name="TextBox 234">
            <a:extLst>
              <a:ext uri="{FF2B5EF4-FFF2-40B4-BE49-F238E27FC236}">
                <a16:creationId xmlns:a16="http://schemas.microsoft.com/office/drawing/2014/main" id="{2FCFD1AD-839C-4E04-81ED-5EF264FE808E}"/>
              </a:ext>
            </a:extLst>
          </p:cNvPr>
          <p:cNvSpPr txBox="1"/>
          <p:nvPr/>
        </p:nvSpPr>
        <p:spPr>
          <a:xfrm>
            <a:off x="5322503" y="2778330"/>
            <a:ext cx="1572399" cy="877499"/>
          </a:xfrm>
          <a:prstGeom prst="rect">
            <a:avLst/>
          </a:prstGeom>
          <a:noFill/>
        </p:spPr>
        <p:txBody>
          <a:bodyPr wrap="square" lIns="0" tIns="0" rIns="0" bIns="0" rtlCol="0">
            <a:normAutofit fontScale="92500" lnSpcReduction="10000"/>
          </a:bodyPr>
          <a:lstStyle/>
          <a:p>
            <a:r>
              <a:rPr lang="en-US" sz="1050" dirty="0"/>
              <a:t>Lorem ipsum dolor sit amet, consectetur adipiscing elit. Ut tempor, quam et mattis pulvinar, mauris ligula suscipit arcu, </a:t>
            </a:r>
            <a:endParaRPr lang="en-PH" sz="1050" dirty="0"/>
          </a:p>
        </p:txBody>
      </p:sp>
      <p:sp>
        <p:nvSpPr>
          <p:cNvPr id="236" name="TextBox 235">
            <a:extLst>
              <a:ext uri="{FF2B5EF4-FFF2-40B4-BE49-F238E27FC236}">
                <a16:creationId xmlns:a16="http://schemas.microsoft.com/office/drawing/2014/main" id="{2E4B9BC9-88E4-48FE-85BC-3B73536DBFAB}"/>
              </a:ext>
            </a:extLst>
          </p:cNvPr>
          <p:cNvSpPr txBox="1"/>
          <p:nvPr/>
        </p:nvSpPr>
        <p:spPr>
          <a:xfrm>
            <a:off x="5322503" y="2269446"/>
            <a:ext cx="1572399" cy="508882"/>
          </a:xfrm>
          <a:prstGeom prst="rect">
            <a:avLst/>
          </a:prstGeom>
          <a:noFill/>
        </p:spPr>
        <p:txBody>
          <a:bodyPr wrap="square" lIns="0" tIns="0" rIns="0" bIns="0" rtlCol="0" anchor="ctr">
            <a:normAutofit/>
          </a:bodyPr>
          <a:lstStyle/>
          <a:p>
            <a:r>
              <a:rPr lang="en-US" sz="2400" b="1" dirty="0">
                <a:solidFill>
                  <a:schemeClr val="tx2"/>
                </a:solidFill>
                <a:latin typeface="+mj-lt"/>
              </a:rPr>
              <a:t>XXX</a:t>
            </a:r>
            <a:endParaRPr lang="en-PH" sz="2400" b="1" dirty="0">
              <a:solidFill>
                <a:schemeClr val="tx2"/>
              </a:solidFill>
              <a:latin typeface="+mj-lt"/>
            </a:endParaRPr>
          </a:p>
        </p:txBody>
      </p:sp>
      <p:sp>
        <p:nvSpPr>
          <p:cNvPr id="239" name="TextBox 238">
            <a:extLst>
              <a:ext uri="{FF2B5EF4-FFF2-40B4-BE49-F238E27FC236}">
                <a16:creationId xmlns:a16="http://schemas.microsoft.com/office/drawing/2014/main" id="{FCADC4FE-4801-4F6C-AA35-A900A7527775}"/>
              </a:ext>
            </a:extLst>
          </p:cNvPr>
          <p:cNvSpPr txBox="1"/>
          <p:nvPr/>
        </p:nvSpPr>
        <p:spPr>
          <a:xfrm>
            <a:off x="5322503" y="4605327"/>
            <a:ext cx="1572399" cy="877499"/>
          </a:xfrm>
          <a:prstGeom prst="rect">
            <a:avLst/>
          </a:prstGeom>
          <a:noFill/>
        </p:spPr>
        <p:txBody>
          <a:bodyPr wrap="square" lIns="0" tIns="0" rIns="0" bIns="0" rtlCol="0">
            <a:normAutofit fontScale="92500" lnSpcReduction="10000"/>
          </a:bodyPr>
          <a:lstStyle/>
          <a:p>
            <a:r>
              <a:rPr lang="en-US" sz="1050" dirty="0"/>
              <a:t>Lorem ipsum dolor sit amet, consectetur adipiscing elit. Ut tempor, quam et mattis pulvinar, mauris ligula suscipit arcu, </a:t>
            </a:r>
            <a:endParaRPr lang="en-PH" sz="1050" dirty="0"/>
          </a:p>
        </p:txBody>
      </p:sp>
      <p:sp>
        <p:nvSpPr>
          <p:cNvPr id="240" name="TextBox 239">
            <a:extLst>
              <a:ext uri="{FF2B5EF4-FFF2-40B4-BE49-F238E27FC236}">
                <a16:creationId xmlns:a16="http://schemas.microsoft.com/office/drawing/2014/main" id="{7DCF2851-956A-4316-9C0D-EFEC899A8BC0}"/>
              </a:ext>
            </a:extLst>
          </p:cNvPr>
          <p:cNvSpPr txBox="1"/>
          <p:nvPr/>
        </p:nvSpPr>
        <p:spPr>
          <a:xfrm>
            <a:off x="5322503" y="4096443"/>
            <a:ext cx="1572399" cy="508882"/>
          </a:xfrm>
          <a:prstGeom prst="rect">
            <a:avLst/>
          </a:prstGeom>
          <a:noFill/>
        </p:spPr>
        <p:txBody>
          <a:bodyPr wrap="square" lIns="0" tIns="0" rIns="0" bIns="0" rtlCol="0" anchor="ctr">
            <a:normAutofit/>
          </a:bodyPr>
          <a:lstStyle/>
          <a:p>
            <a:r>
              <a:rPr lang="en-US" sz="2400" b="1" dirty="0">
                <a:solidFill>
                  <a:schemeClr val="tx2"/>
                </a:solidFill>
                <a:latin typeface="+mj-lt"/>
              </a:rPr>
              <a:t>XXX</a:t>
            </a:r>
            <a:endParaRPr lang="en-PH" sz="2400" b="1" dirty="0">
              <a:solidFill>
                <a:schemeClr val="tx2"/>
              </a:solidFill>
              <a:latin typeface="+mj-lt"/>
            </a:endParaRPr>
          </a:p>
        </p:txBody>
      </p:sp>
      <p:sp>
        <p:nvSpPr>
          <p:cNvPr id="237" name="TextBox 236">
            <a:extLst>
              <a:ext uri="{FF2B5EF4-FFF2-40B4-BE49-F238E27FC236}">
                <a16:creationId xmlns:a16="http://schemas.microsoft.com/office/drawing/2014/main" id="{8F6752A7-4959-4A1A-B234-A4CB973025EC}"/>
              </a:ext>
            </a:extLst>
          </p:cNvPr>
          <p:cNvSpPr txBox="1"/>
          <p:nvPr/>
        </p:nvSpPr>
        <p:spPr>
          <a:xfrm>
            <a:off x="7031153" y="2778330"/>
            <a:ext cx="1572399" cy="877499"/>
          </a:xfrm>
          <a:prstGeom prst="rect">
            <a:avLst/>
          </a:prstGeom>
          <a:noFill/>
        </p:spPr>
        <p:txBody>
          <a:bodyPr wrap="square" lIns="0" tIns="0" rIns="0" bIns="0" rtlCol="0">
            <a:normAutofit fontScale="92500" lnSpcReduction="10000"/>
          </a:bodyPr>
          <a:lstStyle/>
          <a:p>
            <a:r>
              <a:rPr lang="en-US" sz="1050" dirty="0"/>
              <a:t>Lorem ipsum dolor sit amet, consectetur adipiscing elit. Ut tempor, quam et mattis pulvinar, mauris ligula suscipit arcu, </a:t>
            </a:r>
            <a:endParaRPr lang="en-PH" sz="1050" dirty="0"/>
          </a:p>
        </p:txBody>
      </p:sp>
      <p:sp>
        <p:nvSpPr>
          <p:cNvPr id="238" name="TextBox 237">
            <a:extLst>
              <a:ext uri="{FF2B5EF4-FFF2-40B4-BE49-F238E27FC236}">
                <a16:creationId xmlns:a16="http://schemas.microsoft.com/office/drawing/2014/main" id="{02B78AE4-A72C-4A3A-B3E7-DBDE601511C9}"/>
              </a:ext>
            </a:extLst>
          </p:cNvPr>
          <p:cNvSpPr txBox="1"/>
          <p:nvPr/>
        </p:nvSpPr>
        <p:spPr>
          <a:xfrm>
            <a:off x="7031153" y="2269446"/>
            <a:ext cx="1572399" cy="508882"/>
          </a:xfrm>
          <a:prstGeom prst="rect">
            <a:avLst/>
          </a:prstGeom>
          <a:noFill/>
        </p:spPr>
        <p:txBody>
          <a:bodyPr wrap="square" lIns="0" tIns="0" rIns="0" bIns="0" rtlCol="0" anchor="ctr">
            <a:normAutofit/>
          </a:bodyPr>
          <a:lstStyle/>
          <a:p>
            <a:r>
              <a:rPr lang="en-US" sz="2400" b="1" dirty="0">
                <a:solidFill>
                  <a:schemeClr val="tx2"/>
                </a:solidFill>
                <a:latin typeface="+mj-lt"/>
              </a:rPr>
              <a:t>XXX</a:t>
            </a:r>
            <a:endParaRPr lang="en-PH" sz="2400" b="1" dirty="0">
              <a:solidFill>
                <a:schemeClr val="tx2"/>
              </a:solidFill>
              <a:latin typeface="+mj-lt"/>
            </a:endParaRPr>
          </a:p>
        </p:txBody>
      </p:sp>
      <p:sp>
        <p:nvSpPr>
          <p:cNvPr id="241" name="TextBox 240">
            <a:extLst>
              <a:ext uri="{FF2B5EF4-FFF2-40B4-BE49-F238E27FC236}">
                <a16:creationId xmlns:a16="http://schemas.microsoft.com/office/drawing/2014/main" id="{16D22CD1-95D3-4BB6-B5CA-FD8DCB803585}"/>
              </a:ext>
            </a:extLst>
          </p:cNvPr>
          <p:cNvSpPr txBox="1"/>
          <p:nvPr/>
        </p:nvSpPr>
        <p:spPr>
          <a:xfrm>
            <a:off x="7031153" y="4605327"/>
            <a:ext cx="1572399" cy="877499"/>
          </a:xfrm>
          <a:prstGeom prst="rect">
            <a:avLst/>
          </a:prstGeom>
          <a:noFill/>
        </p:spPr>
        <p:txBody>
          <a:bodyPr wrap="square" lIns="0" tIns="0" rIns="0" bIns="0" rtlCol="0">
            <a:normAutofit fontScale="92500" lnSpcReduction="10000"/>
          </a:bodyPr>
          <a:lstStyle/>
          <a:p>
            <a:r>
              <a:rPr lang="en-US" sz="1050" dirty="0"/>
              <a:t>Lorem ipsum dolor sit amet, consectetur adipiscing elit. Ut tempor, quam et mattis pulvinar, mauris ligula suscipit arcu, </a:t>
            </a:r>
            <a:endParaRPr lang="en-PH" sz="1050" dirty="0"/>
          </a:p>
        </p:txBody>
      </p:sp>
      <p:sp>
        <p:nvSpPr>
          <p:cNvPr id="242" name="TextBox 241">
            <a:extLst>
              <a:ext uri="{FF2B5EF4-FFF2-40B4-BE49-F238E27FC236}">
                <a16:creationId xmlns:a16="http://schemas.microsoft.com/office/drawing/2014/main" id="{A01BEB4E-DB07-4735-92AE-1BD6344867EA}"/>
              </a:ext>
            </a:extLst>
          </p:cNvPr>
          <p:cNvSpPr txBox="1"/>
          <p:nvPr/>
        </p:nvSpPr>
        <p:spPr>
          <a:xfrm>
            <a:off x="7031153" y="4096443"/>
            <a:ext cx="1572399" cy="508882"/>
          </a:xfrm>
          <a:prstGeom prst="rect">
            <a:avLst/>
          </a:prstGeom>
          <a:noFill/>
        </p:spPr>
        <p:txBody>
          <a:bodyPr wrap="square" lIns="0" tIns="0" rIns="0" bIns="0" rtlCol="0" anchor="ctr">
            <a:normAutofit/>
          </a:bodyPr>
          <a:lstStyle/>
          <a:p>
            <a:r>
              <a:rPr lang="en-US" sz="2400" b="1" dirty="0">
                <a:solidFill>
                  <a:schemeClr val="tx2"/>
                </a:solidFill>
                <a:latin typeface="+mj-lt"/>
              </a:rPr>
              <a:t>XXX</a:t>
            </a:r>
            <a:endParaRPr lang="en-PH" sz="2400" b="1" dirty="0">
              <a:solidFill>
                <a:schemeClr val="tx2"/>
              </a:solidFill>
              <a:latin typeface="+mj-lt"/>
            </a:endParaRPr>
          </a:p>
        </p:txBody>
      </p:sp>
      <p:sp>
        <p:nvSpPr>
          <p:cNvPr id="246" name="TextBox 245">
            <a:extLst>
              <a:ext uri="{FF2B5EF4-FFF2-40B4-BE49-F238E27FC236}">
                <a16:creationId xmlns:a16="http://schemas.microsoft.com/office/drawing/2014/main" id="{A961F035-4CA6-4FCF-B53F-27E82BFD5CC4}"/>
              </a:ext>
            </a:extLst>
          </p:cNvPr>
          <p:cNvSpPr txBox="1"/>
          <p:nvPr/>
        </p:nvSpPr>
        <p:spPr>
          <a:xfrm>
            <a:off x="5208883" y="1628868"/>
            <a:ext cx="3508292" cy="404197"/>
          </a:xfrm>
          <a:prstGeom prst="rect">
            <a:avLst/>
          </a:prstGeom>
          <a:solidFill>
            <a:schemeClr val="accent5">
              <a:lumMod val="20000"/>
              <a:lumOff val="80000"/>
            </a:schemeClr>
          </a:solidFill>
        </p:spPr>
        <p:txBody>
          <a:bodyPr wrap="square" lIns="0" tIns="0" rIns="0" bIns="0" rtlCol="0" anchor="ctr">
            <a:noAutofit/>
          </a:bodyPr>
          <a:lstStyle/>
          <a:p>
            <a:pPr algn="ctr"/>
            <a:r>
              <a:rPr lang="en-US" sz="1200" b="1" dirty="0">
                <a:solidFill>
                  <a:schemeClr val="accent1"/>
                </a:solidFill>
                <a:latin typeface="+mj-lt"/>
              </a:rPr>
              <a:t>Lorem ipsum dolor sit amet, consectetur</a:t>
            </a:r>
            <a:endParaRPr lang="en-PH" sz="1200" b="1" dirty="0">
              <a:solidFill>
                <a:schemeClr val="accent1"/>
              </a:solidFill>
              <a:latin typeface="+mj-lt"/>
            </a:endParaRPr>
          </a:p>
        </p:txBody>
      </p:sp>
      <p:grpSp>
        <p:nvGrpSpPr>
          <p:cNvPr id="224" name="Group 223">
            <a:extLst>
              <a:ext uri="{FF2B5EF4-FFF2-40B4-BE49-F238E27FC236}">
                <a16:creationId xmlns:a16="http://schemas.microsoft.com/office/drawing/2014/main" id="{C566BF01-E039-45A3-B2C6-6476A566BA53}"/>
              </a:ext>
            </a:extLst>
          </p:cNvPr>
          <p:cNvGrpSpPr/>
          <p:nvPr/>
        </p:nvGrpSpPr>
        <p:grpSpPr>
          <a:xfrm>
            <a:off x="271394" y="1319513"/>
            <a:ext cx="4510668" cy="226468"/>
            <a:chOff x="363795" y="1220318"/>
            <a:chExt cx="6593568" cy="370849"/>
          </a:xfrm>
        </p:grpSpPr>
        <p:sp>
          <p:nvSpPr>
            <p:cNvPr id="233" name="TextBox 232">
              <a:extLst>
                <a:ext uri="{FF2B5EF4-FFF2-40B4-BE49-F238E27FC236}">
                  <a16:creationId xmlns:a16="http://schemas.microsoft.com/office/drawing/2014/main" id="{1D6D6A33-2930-411E-99AF-C64537CD1464}"/>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234" name="Straight Connector 233">
              <a:extLst>
                <a:ext uri="{FF2B5EF4-FFF2-40B4-BE49-F238E27FC236}">
                  <a16:creationId xmlns:a16="http://schemas.microsoft.com/office/drawing/2014/main" id="{CD10B772-E420-445F-AC75-C26E8B204023}"/>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43" name="ee4pContent4">
            <a:extLst>
              <a:ext uri="{FF2B5EF4-FFF2-40B4-BE49-F238E27FC236}">
                <a16:creationId xmlns:a16="http://schemas.microsoft.com/office/drawing/2014/main" id="{A90FF1C7-C686-4B34-B0FA-3679B055199C}"/>
              </a:ext>
            </a:extLst>
          </p:cNvPr>
          <p:cNvSpPr txBox="1"/>
          <p:nvPr/>
        </p:nvSpPr>
        <p:spPr>
          <a:xfrm>
            <a:off x="269780" y="1585923"/>
            <a:ext cx="4510668" cy="49558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Ut tempor, quam et mattis pulvinar, mauris ligula suscipit arcu, sed elementum diam leo at magna. </a:t>
            </a:r>
            <a:endParaRPr lang="en-PH" sz="900" dirty="0">
              <a:solidFill>
                <a:schemeClr val="tx1"/>
              </a:solidFill>
              <a:latin typeface="+mn-lt"/>
            </a:endParaRPr>
          </a:p>
        </p:txBody>
      </p:sp>
    </p:spTree>
    <p:extLst>
      <p:ext uri="{BB962C8B-B14F-4D97-AF65-F5344CB8AC3E}">
        <p14:creationId xmlns:p14="http://schemas.microsoft.com/office/powerpoint/2010/main" val="342097565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CE7E1-C6BB-43BB-A764-E9AE98C4147C}"/>
              </a:ext>
            </a:extLst>
          </p:cNvPr>
          <p:cNvSpPr>
            <a:spLocks noGrp="1"/>
          </p:cNvSpPr>
          <p:nvPr>
            <p:ph type="title"/>
          </p:nvPr>
        </p:nvSpPr>
        <p:spPr/>
        <p:txBody>
          <a:bodyPr>
            <a:normAutofit/>
          </a:bodyPr>
          <a:lstStyle/>
          <a:p>
            <a:r>
              <a:rPr lang="en-US" b="1" dirty="0"/>
              <a:t>World Map with Commentary</a:t>
            </a:r>
          </a:p>
        </p:txBody>
      </p:sp>
      <p:sp>
        <p:nvSpPr>
          <p:cNvPr id="6" name="Slide Number Placeholder 5">
            <a:extLst>
              <a:ext uri="{FF2B5EF4-FFF2-40B4-BE49-F238E27FC236}">
                <a16:creationId xmlns:a16="http://schemas.microsoft.com/office/drawing/2014/main" id="{9483EA78-2CB0-4F09-815A-44FC2C468B6E}"/>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258</a:t>
            </a:fld>
            <a:endParaRPr lang="en-PH" dirty="0"/>
          </a:p>
        </p:txBody>
      </p:sp>
      <p:grpSp>
        <p:nvGrpSpPr>
          <p:cNvPr id="13" name="Google Shape;6885;p111">
            <a:extLst>
              <a:ext uri="{FF2B5EF4-FFF2-40B4-BE49-F238E27FC236}">
                <a16:creationId xmlns:a16="http://schemas.microsoft.com/office/drawing/2014/main" id="{64E8DC2B-F6B7-4F9D-8352-5294AEDDA8BB}"/>
              </a:ext>
            </a:extLst>
          </p:cNvPr>
          <p:cNvGrpSpPr/>
          <p:nvPr/>
        </p:nvGrpSpPr>
        <p:grpSpPr>
          <a:xfrm>
            <a:off x="4421820" y="2277570"/>
            <a:ext cx="4427029" cy="2216541"/>
            <a:chOff x="336000" y="2096772"/>
            <a:chExt cx="7411749" cy="3710941"/>
          </a:xfrm>
          <a:solidFill>
            <a:schemeClr val="tx1">
              <a:lumMod val="25000"/>
              <a:lumOff val="75000"/>
            </a:schemeClr>
          </a:solidFill>
        </p:grpSpPr>
        <p:sp>
          <p:nvSpPr>
            <p:cNvPr id="23" name="Google Shape;6886;p111">
              <a:extLst>
                <a:ext uri="{FF2B5EF4-FFF2-40B4-BE49-F238E27FC236}">
                  <a16:creationId xmlns:a16="http://schemas.microsoft.com/office/drawing/2014/main" id="{8791B37D-1242-4681-A8EB-008189599D1C}"/>
                </a:ext>
              </a:extLst>
            </p:cNvPr>
            <p:cNvSpPr/>
            <p:nvPr/>
          </p:nvSpPr>
          <p:spPr>
            <a:xfrm>
              <a:off x="5670782" y="4265841"/>
              <a:ext cx="15919" cy="5338"/>
            </a:xfrm>
            <a:custGeom>
              <a:avLst/>
              <a:gdLst/>
              <a:ahLst/>
              <a:cxnLst/>
              <a:rect l="l" t="t" r="r" b="b"/>
              <a:pathLst>
                <a:path w="7793" h="2597" extrusionOk="0">
                  <a:moveTo>
                    <a:pt x="7793" y="1299"/>
                  </a:moveTo>
                  <a:cubicBezTo>
                    <a:pt x="5196" y="3031"/>
                    <a:pt x="1732" y="3031"/>
                    <a:pt x="0" y="1299"/>
                  </a:cubicBezTo>
                  <a:cubicBezTo>
                    <a:pt x="4330" y="-433"/>
                    <a:pt x="4330" y="-433"/>
                    <a:pt x="7793" y="1299"/>
                  </a:cubicBezTo>
                  <a:lnTo>
                    <a:pt x="7793" y="129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4" name="Google Shape;6887;p111">
              <a:extLst>
                <a:ext uri="{FF2B5EF4-FFF2-40B4-BE49-F238E27FC236}">
                  <a16:creationId xmlns:a16="http://schemas.microsoft.com/office/drawing/2014/main" id="{613F5D4F-7565-441B-912B-E94CCD254B02}"/>
                </a:ext>
              </a:extLst>
            </p:cNvPr>
            <p:cNvGrpSpPr/>
            <p:nvPr/>
          </p:nvGrpSpPr>
          <p:grpSpPr>
            <a:xfrm>
              <a:off x="3454441" y="3668368"/>
              <a:ext cx="1412019" cy="1590794"/>
              <a:chOff x="3602997" y="3225561"/>
              <a:chExt cx="916262" cy="1032270"/>
            </a:xfrm>
            <a:grpFill/>
          </p:grpSpPr>
          <p:sp>
            <p:nvSpPr>
              <p:cNvPr id="211" name="Google Shape;6888;p111">
                <a:extLst>
                  <a:ext uri="{FF2B5EF4-FFF2-40B4-BE49-F238E27FC236}">
                    <a16:creationId xmlns:a16="http://schemas.microsoft.com/office/drawing/2014/main" id="{222D1FD2-392B-46E8-95BB-FB0B123DD7BE}"/>
                  </a:ext>
                </a:extLst>
              </p:cNvPr>
              <p:cNvSpPr/>
              <p:nvPr/>
            </p:nvSpPr>
            <p:spPr>
              <a:xfrm>
                <a:off x="4407824" y="3928573"/>
                <a:ext cx="99054" cy="188656"/>
              </a:xfrm>
              <a:custGeom>
                <a:avLst/>
                <a:gdLst/>
                <a:ahLst/>
                <a:cxnLst/>
                <a:rect l="l" t="t" r="r" b="b"/>
                <a:pathLst>
                  <a:path w="48490" h="91786" extrusionOk="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12" name="Google Shape;6889;p111">
                <a:extLst>
                  <a:ext uri="{FF2B5EF4-FFF2-40B4-BE49-F238E27FC236}">
                    <a16:creationId xmlns:a16="http://schemas.microsoft.com/office/drawing/2014/main" id="{F6D62F29-04D2-460E-8357-F58F27E17917}"/>
                  </a:ext>
                </a:extLst>
              </p:cNvPr>
              <p:cNvSpPr/>
              <p:nvPr/>
            </p:nvSpPr>
            <p:spPr>
              <a:xfrm>
                <a:off x="3602997" y="3225561"/>
                <a:ext cx="916262" cy="1032270"/>
              </a:xfrm>
              <a:custGeom>
                <a:avLst/>
                <a:gdLst/>
                <a:ahLst/>
                <a:cxnLst/>
                <a:rect l="l" t="t" r="r" b="b"/>
                <a:pathLst>
                  <a:path w="448540" h="502227" extrusionOk="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25" name="Google Shape;6890;p111">
              <a:extLst>
                <a:ext uri="{FF2B5EF4-FFF2-40B4-BE49-F238E27FC236}">
                  <a16:creationId xmlns:a16="http://schemas.microsoft.com/office/drawing/2014/main" id="{03A4F33B-7400-48B5-B8C8-54286FB6D26B}"/>
                </a:ext>
              </a:extLst>
            </p:cNvPr>
            <p:cNvGrpSpPr/>
            <p:nvPr/>
          </p:nvGrpSpPr>
          <p:grpSpPr>
            <a:xfrm>
              <a:off x="2121473" y="4233374"/>
              <a:ext cx="970422" cy="1574339"/>
              <a:chOff x="2738031" y="3592195"/>
              <a:chExt cx="629709" cy="1021592"/>
            </a:xfrm>
            <a:grpFill/>
          </p:grpSpPr>
          <p:sp>
            <p:nvSpPr>
              <p:cNvPr id="207" name="Google Shape;6891;p111">
                <a:extLst>
                  <a:ext uri="{FF2B5EF4-FFF2-40B4-BE49-F238E27FC236}">
                    <a16:creationId xmlns:a16="http://schemas.microsoft.com/office/drawing/2014/main" id="{97023B26-030D-4359-AAD0-27D9220E01A7}"/>
                  </a:ext>
                </a:extLst>
              </p:cNvPr>
              <p:cNvSpPr/>
              <p:nvPr/>
            </p:nvSpPr>
            <p:spPr>
              <a:xfrm>
                <a:off x="3151940" y="3763053"/>
                <a:ext cx="31839" cy="24915"/>
              </a:xfrm>
              <a:custGeom>
                <a:avLst/>
                <a:gdLst/>
                <a:ahLst/>
                <a:cxnLst/>
                <a:rect l="l" t="t" r="r" b="b"/>
                <a:pathLst>
                  <a:path w="15586" h="12122" extrusionOk="0">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08" name="Google Shape;6892;p111">
                <a:extLst>
                  <a:ext uri="{FF2B5EF4-FFF2-40B4-BE49-F238E27FC236}">
                    <a16:creationId xmlns:a16="http://schemas.microsoft.com/office/drawing/2014/main" id="{E918CCC5-A95F-450E-A2B7-2F1373262D94}"/>
                  </a:ext>
                </a:extLst>
              </p:cNvPr>
              <p:cNvGrpSpPr/>
              <p:nvPr/>
            </p:nvGrpSpPr>
            <p:grpSpPr>
              <a:xfrm>
                <a:off x="2738031" y="3592195"/>
                <a:ext cx="629709" cy="1021592"/>
                <a:chOff x="2738031" y="3592195"/>
                <a:chExt cx="629709" cy="1021592"/>
              </a:xfrm>
              <a:grpFill/>
            </p:grpSpPr>
            <p:sp>
              <p:nvSpPr>
                <p:cNvPr id="209" name="Google Shape;6893;p111">
                  <a:extLst>
                    <a:ext uri="{FF2B5EF4-FFF2-40B4-BE49-F238E27FC236}">
                      <a16:creationId xmlns:a16="http://schemas.microsoft.com/office/drawing/2014/main" id="{88BD3ACA-20E3-422D-8833-D7CC572334BF}"/>
                    </a:ext>
                  </a:extLst>
                </p:cNvPr>
                <p:cNvSpPr/>
                <p:nvPr/>
              </p:nvSpPr>
              <p:spPr>
                <a:xfrm>
                  <a:off x="2835318" y="4375296"/>
                  <a:ext cx="10612" cy="26695"/>
                </a:xfrm>
                <a:custGeom>
                  <a:avLst/>
                  <a:gdLst/>
                  <a:ahLst/>
                  <a:cxnLst/>
                  <a:rect l="l" t="t" r="r" b="b"/>
                  <a:pathLst>
                    <a:path w="5195" h="12988" extrusionOk="0">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10" name="Google Shape;6894;p111">
                  <a:extLst>
                    <a:ext uri="{FF2B5EF4-FFF2-40B4-BE49-F238E27FC236}">
                      <a16:creationId xmlns:a16="http://schemas.microsoft.com/office/drawing/2014/main" id="{32FA536E-1DCE-4A92-A31A-B6FAC5D9CAB4}"/>
                    </a:ext>
                  </a:extLst>
                </p:cNvPr>
                <p:cNvSpPr/>
                <p:nvPr/>
              </p:nvSpPr>
              <p:spPr>
                <a:xfrm>
                  <a:off x="2738031" y="3592195"/>
                  <a:ext cx="629709" cy="1021592"/>
                </a:xfrm>
                <a:custGeom>
                  <a:avLst/>
                  <a:gdLst/>
                  <a:ahLst/>
                  <a:cxnLst/>
                  <a:rect l="l" t="t" r="r" b="b"/>
                  <a:pathLst>
                    <a:path w="308263" h="497032" extrusionOk="0">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26" name="Google Shape;6895;p111">
              <a:extLst>
                <a:ext uri="{FF2B5EF4-FFF2-40B4-BE49-F238E27FC236}">
                  <a16:creationId xmlns:a16="http://schemas.microsoft.com/office/drawing/2014/main" id="{930FB8E4-D28A-4BCA-94B9-5DB779DE07EC}"/>
                </a:ext>
              </a:extLst>
            </p:cNvPr>
            <p:cNvGrpSpPr/>
            <p:nvPr/>
          </p:nvGrpSpPr>
          <p:grpSpPr>
            <a:xfrm>
              <a:off x="3598914" y="2258593"/>
              <a:ext cx="858659" cy="1468056"/>
              <a:chOff x="3696746" y="2310755"/>
              <a:chExt cx="557186" cy="952625"/>
            </a:xfrm>
            <a:grpFill/>
          </p:grpSpPr>
          <p:sp>
            <p:nvSpPr>
              <p:cNvPr id="185" name="Google Shape;6896;p111">
                <a:extLst>
                  <a:ext uri="{FF2B5EF4-FFF2-40B4-BE49-F238E27FC236}">
                    <a16:creationId xmlns:a16="http://schemas.microsoft.com/office/drawing/2014/main" id="{0F2ED309-E17A-460D-96D4-591BBB2C9E0F}"/>
                  </a:ext>
                </a:extLst>
              </p:cNvPr>
              <p:cNvSpPr/>
              <p:nvPr/>
            </p:nvSpPr>
            <p:spPr>
              <a:xfrm>
                <a:off x="3767499" y="2937238"/>
                <a:ext cx="5305" cy="5338"/>
              </a:xfrm>
              <a:custGeom>
                <a:avLst/>
                <a:gdLst/>
                <a:ahLst/>
                <a:cxnLst/>
                <a:rect l="l" t="t" r="r" b="b"/>
                <a:pathLst>
                  <a:path w="2597" h="2597" extrusionOk="0">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86" name="Google Shape;6897;p111">
                <a:extLst>
                  <a:ext uri="{FF2B5EF4-FFF2-40B4-BE49-F238E27FC236}">
                    <a16:creationId xmlns:a16="http://schemas.microsoft.com/office/drawing/2014/main" id="{5EBA3051-5AB9-495C-8F5A-206B01032732}"/>
                  </a:ext>
                </a:extLst>
              </p:cNvPr>
              <p:cNvGrpSpPr/>
              <p:nvPr/>
            </p:nvGrpSpPr>
            <p:grpSpPr>
              <a:xfrm>
                <a:off x="3696746" y="2310755"/>
                <a:ext cx="557186" cy="952625"/>
                <a:chOff x="3696746" y="2310755"/>
                <a:chExt cx="557186" cy="952625"/>
              </a:xfrm>
              <a:grpFill/>
            </p:grpSpPr>
            <p:sp>
              <p:nvSpPr>
                <p:cNvPr id="187" name="Google Shape;6898;p111">
                  <a:extLst>
                    <a:ext uri="{FF2B5EF4-FFF2-40B4-BE49-F238E27FC236}">
                      <a16:creationId xmlns:a16="http://schemas.microsoft.com/office/drawing/2014/main" id="{D3084EC2-7230-4B34-9687-D7DBAA51E240}"/>
                    </a:ext>
                  </a:extLst>
                </p:cNvPr>
                <p:cNvSpPr/>
                <p:nvPr/>
              </p:nvSpPr>
              <p:spPr>
                <a:xfrm>
                  <a:off x="3946153" y="3136571"/>
                  <a:ext cx="12381" cy="24915"/>
                </a:xfrm>
                <a:custGeom>
                  <a:avLst/>
                  <a:gdLst/>
                  <a:ahLst/>
                  <a:cxnLst/>
                  <a:rect l="l" t="t" r="r" b="b"/>
                  <a:pathLst>
                    <a:path w="6061" h="12122" extrusionOk="0">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8" name="Google Shape;6899;p111">
                  <a:extLst>
                    <a:ext uri="{FF2B5EF4-FFF2-40B4-BE49-F238E27FC236}">
                      <a16:creationId xmlns:a16="http://schemas.microsoft.com/office/drawing/2014/main" id="{99FBD876-3C19-4EC1-9BFF-901243A0381B}"/>
                    </a:ext>
                  </a:extLst>
                </p:cNvPr>
                <p:cNvSpPr/>
                <p:nvPr/>
              </p:nvSpPr>
              <p:spPr>
                <a:xfrm>
                  <a:off x="3942617" y="3165049"/>
                  <a:ext cx="19455" cy="37375"/>
                </a:xfrm>
                <a:custGeom>
                  <a:avLst/>
                  <a:gdLst/>
                  <a:ahLst/>
                  <a:cxnLst/>
                  <a:rect l="l" t="t" r="r" b="b"/>
                  <a:pathLst>
                    <a:path w="9524" h="18184" extrusionOk="0">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9" name="Google Shape;6900;p111">
                  <a:extLst>
                    <a:ext uri="{FF2B5EF4-FFF2-40B4-BE49-F238E27FC236}">
                      <a16:creationId xmlns:a16="http://schemas.microsoft.com/office/drawing/2014/main" id="{3F9CFE60-0557-4374-AC9E-A7ACCBC1ED7A}"/>
                    </a:ext>
                  </a:extLst>
                </p:cNvPr>
                <p:cNvSpPr/>
                <p:nvPr/>
              </p:nvSpPr>
              <p:spPr>
                <a:xfrm>
                  <a:off x="3868324" y="3186406"/>
                  <a:ext cx="8843" cy="7118"/>
                </a:xfrm>
                <a:custGeom>
                  <a:avLst/>
                  <a:gdLst/>
                  <a:ahLst/>
                  <a:cxnLst/>
                  <a:rect l="l" t="t" r="r" b="b"/>
                  <a:pathLst>
                    <a:path w="4329" h="3463" extrusionOk="0">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90" name="Google Shape;6901;p111">
                  <a:extLst>
                    <a:ext uri="{FF2B5EF4-FFF2-40B4-BE49-F238E27FC236}">
                      <a16:creationId xmlns:a16="http://schemas.microsoft.com/office/drawing/2014/main" id="{C65CD9B3-5926-4B84-A8F9-B2068B309D1E}"/>
                    </a:ext>
                  </a:extLst>
                </p:cNvPr>
                <p:cNvGrpSpPr/>
                <p:nvPr/>
              </p:nvGrpSpPr>
              <p:grpSpPr>
                <a:xfrm>
                  <a:off x="3696746" y="2310755"/>
                  <a:ext cx="557186" cy="952625"/>
                  <a:chOff x="3696746" y="2310755"/>
                  <a:chExt cx="557186" cy="952625"/>
                </a:xfrm>
                <a:grpFill/>
              </p:grpSpPr>
              <p:sp>
                <p:nvSpPr>
                  <p:cNvPr id="191" name="Google Shape;6902;p111">
                    <a:extLst>
                      <a:ext uri="{FF2B5EF4-FFF2-40B4-BE49-F238E27FC236}">
                        <a16:creationId xmlns:a16="http://schemas.microsoft.com/office/drawing/2014/main" id="{DD1A7C5A-8605-4D0A-B926-C4AF687D20E1}"/>
                      </a:ext>
                    </a:extLst>
                  </p:cNvPr>
                  <p:cNvSpPr/>
                  <p:nvPr/>
                </p:nvSpPr>
                <p:spPr>
                  <a:xfrm>
                    <a:off x="3696746" y="2919438"/>
                    <a:ext cx="60141" cy="71190"/>
                  </a:xfrm>
                  <a:custGeom>
                    <a:avLst/>
                    <a:gdLst/>
                    <a:ahLst/>
                    <a:cxnLst/>
                    <a:rect l="l" t="t" r="r" b="b"/>
                    <a:pathLst>
                      <a:path w="29441" h="34636" extrusionOk="0">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92" name="Google Shape;6903;p111">
                    <a:extLst>
                      <a:ext uri="{FF2B5EF4-FFF2-40B4-BE49-F238E27FC236}">
                        <a16:creationId xmlns:a16="http://schemas.microsoft.com/office/drawing/2014/main" id="{196DDBA3-5472-428B-B8E7-B391DF31C440}"/>
                      </a:ext>
                    </a:extLst>
                  </p:cNvPr>
                  <p:cNvGrpSpPr/>
                  <p:nvPr/>
                </p:nvGrpSpPr>
                <p:grpSpPr>
                  <a:xfrm>
                    <a:off x="3705591" y="2310755"/>
                    <a:ext cx="548341" cy="952625"/>
                    <a:chOff x="3705591" y="2310755"/>
                    <a:chExt cx="548341" cy="952625"/>
                  </a:xfrm>
                  <a:grpFill/>
                </p:grpSpPr>
                <p:sp>
                  <p:nvSpPr>
                    <p:cNvPr id="193" name="Google Shape;6904;p111">
                      <a:extLst>
                        <a:ext uri="{FF2B5EF4-FFF2-40B4-BE49-F238E27FC236}">
                          <a16:creationId xmlns:a16="http://schemas.microsoft.com/office/drawing/2014/main" id="{637FF24E-A98E-4176-AED6-E190F2DECD2B}"/>
                        </a:ext>
                      </a:extLst>
                    </p:cNvPr>
                    <p:cNvSpPr/>
                    <p:nvPr/>
                  </p:nvSpPr>
                  <p:spPr>
                    <a:xfrm>
                      <a:off x="3746274" y="2853588"/>
                      <a:ext cx="109668" cy="161958"/>
                    </a:xfrm>
                    <a:custGeom>
                      <a:avLst/>
                      <a:gdLst/>
                      <a:ahLst/>
                      <a:cxnLst/>
                      <a:rect l="l" t="t" r="r" b="b"/>
                      <a:pathLst>
                        <a:path w="53686" h="78797" extrusionOk="0">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94" name="Google Shape;6905;p111">
                      <a:extLst>
                        <a:ext uri="{FF2B5EF4-FFF2-40B4-BE49-F238E27FC236}">
                          <a16:creationId xmlns:a16="http://schemas.microsoft.com/office/drawing/2014/main" id="{F1703849-9434-4E8E-B6F0-3E0FA3094AE0}"/>
                        </a:ext>
                      </a:extLst>
                    </p:cNvPr>
                    <p:cNvGrpSpPr/>
                    <p:nvPr/>
                  </p:nvGrpSpPr>
                  <p:grpSpPr>
                    <a:xfrm>
                      <a:off x="3705591" y="2310755"/>
                      <a:ext cx="548341" cy="952625"/>
                      <a:chOff x="3705591" y="2310755"/>
                      <a:chExt cx="548341" cy="952625"/>
                    </a:xfrm>
                    <a:grpFill/>
                  </p:grpSpPr>
                  <p:sp>
                    <p:nvSpPr>
                      <p:cNvPr id="195" name="Google Shape;6906;p111">
                        <a:extLst>
                          <a:ext uri="{FF2B5EF4-FFF2-40B4-BE49-F238E27FC236}">
                            <a16:creationId xmlns:a16="http://schemas.microsoft.com/office/drawing/2014/main" id="{DEC51031-D4A9-4772-81C0-7B22150685C6}"/>
                          </a:ext>
                        </a:extLst>
                      </p:cNvPr>
                      <p:cNvSpPr/>
                      <p:nvPr/>
                    </p:nvSpPr>
                    <p:spPr>
                      <a:xfrm>
                        <a:off x="3705591" y="2871385"/>
                        <a:ext cx="520041" cy="377311"/>
                      </a:xfrm>
                      <a:custGeom>
                        <a:avLst/>
                        <a:gdLst/>
                        <a:ahLst/>
                        <a:cxnLst/>
                        <a:rect l="l" t="t" r="r" b="b"/>
                        <a:pathLst>
                          <a:path w="254577" h="183572" extrusionOk="0">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6" name="Google Shape;6907;p111">
                        <a:extLst>
                          <a:ext uri="{FF2B5EF4-FFF2-40B4-BE49-F238E27FC236}">
                            <a16:creationId xmlns:a16="http://schemas.microsoft.com/office/drawing/2014/main" id="{0ACB2960-73A8-4A3A-9B43-4DB50D5A1C4D}"/>
                          </a:ext>
                        </a:extLst>
                      </p:cNvPr>
                      <p:cNvSpPr/>
                      <p:nvPr/>
                    </p:nvSpPr>
                    <p:spPr>
                      <a:xfrm>
                        <a:off x="3900164" y="2580865"/>
                        <a:ext cx="353768" cy="342133"/>
                      </a:xfrm>
                      <a:custGeom>
                        <a:avLst/>
                        <a:gdLst/>
                        <a:ahLst/>
                        <a:cxnLst/>
                        <a:rect l="l" t="t" r="r" b="b"/>
                        <a:pathLst>
                          <a:path w="173181" h="166457" extrusionOk="0">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7" name="Google Shape;6908;p111">
                        <a:extLst>
                          <a:ext uri="{FF2B5EF4-FFF2-40B4-BE49-F238E27FC236}">
                            <a16:creationId xmlns:a16="http://schemas.microsoft.com/office/drawing/2014/main" id="{127C2147-A98D-4727-BE1E-BA65C7A1B68C}"/>
                          </a:ext>
                        </a:extLst>
                      </p:cNvPr>
                      <p:cNvSpPr/>
                      <p:nvPr/>
                    </p:nvSpPr>
                    <p:spPr>
                      <a:xfrm>
                        <a:off x="3974455" y="2324994"/>
                        <a:ext cx="187497" cy="103226"/>
                      </a:xfrm>
                      <a:custGeom>
                        <a:avLst/>
                        <a:gdLst/>
                        <a:ahLst/>
                        <a:cxnLst/>
                        <a:rect l="l" t="t" r="r" b="b"/>
                        <a:pathLst>
                          <a:path w="91786" h="50222" extrusionOk="0">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8" name="Google Shape;6909;p111">
                        <a:extLst>
                          <a:ext uri="{FF2B5EF4-FFF2-40B4-BE49-F238E27FC236}">
                            <a16:creationId xmlns:a16="http://schemas.microsoft.com/office/drawing/2014/main" id="{9D00C8B0-8217-423A-B3B5-223378454439}"/>
                          </a:ext>
                        </a:extLst>
                      </p:cNvPr>
                      <p:cNvSpPr/>
                      <p:nvPr/>
                    </p:nvSpPr>
                    <p:spPr>
                      <a:xfrm>
                        <a:off x="4071742" y="2310755"/>
                        <a:ext cx="122049" cy="42715"/>
                      </a:xfrm>
                      <a:custGeom>
                        <a:avLst/>
                        <a:gdLst/>
                        <a:ahLst/>
                        <a:cxnLst/>
                        <a:rect l="l" t="t" r="r" b="b"/>
                        <a:pathLst>
                          <a:path w="59747" h="20782" extrusionOk="0">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9" name="Google Shape;6910;p111">
                        <a:extLst>
                          <a:ext uri="{FF2B5EF4-FFF2-40B4-BE49-F238E27FC236}">
                            <a16:creationId xmlns:a16="http://schemas.microsoft.com/office/drawing/2014/main" id="{27C68E00-D564-4DCA-BEC0-42122CC87D02}"/>
                          </a:ext>
                        </a:extLst>
                      </p:cNvPr>
                      <p:cNvSpPr/>
                      <p:nvPr/>
                    </p:nvSpPr>
                    <p:spPr>
                      <a:xfrm>
                        <a:off x="3970094" y="2358809"/>
                        <a:ext cx="18509" cy="21358"/>
                      </a:xfrm>
                      <a:custGeom>
                        <a:avLst/>
                        <a:gdLst/>
                        <a:ahLst/>
                        <a:cxnLst/>
                        <a:rect l="l" t="t" r="r" b="b"/>
                        <a:pathLst>
                          <a:path w="9061" h="10391" extrusionOk="0">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00" name="Google Shape;6911;p111">
                        <a:extLst>
                          <a:ext uri="{FF2B5EF4-FFF2-40B4-BE49-F238E27FC236}">
                            <a16:creationId xmlns:a16="http://schemas.microsoft.com/office/drawing/2014/main" id="{63B7511C-62A0-4BF4-9E2E-4536F6D98F02}"/>
                          </a:ext>
                        </a:extLst>
                      </p:cNvPr>
                      <p:cNvSpPr/>
                      <p:nvPr/>
                    </p:nvSpPr>
                    <p:spPr>
                      <a:xfrm>
                        <a:off x="3737429" y="2858928"/>
                        <a:ext cx="12381" cy="10678"/>
                      </a:xfrm>
                      <a:custGeom>
                        <a:avLst/>
                        <a:gdLst/>
                        <a:ahLst/>
                        <a:cxnLst/>
                        <a:rect l="l" t="t" r="r" b="b"/>
                        <a:pathLst>
                          <a:path w="6061" h="5195" extrusionOk="0">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01" name="Google Shape;6912;p111">
                        <a:extLst>
                          <a:ext uri="{FF2B5EF4-FFF2-40B4-BE49-F238E27FC236}">
                            <a16:creationId xmlns:a16="http://schemas.microsoft.com/office/drawing/2014/main" id="{0E4FACE4-8903-4004-971A-08DFC819D135}"/>
                          </a:ext>
                        </a:extLst>
                      </p:cNvPr>
                      <p:cNvSpPr/>
                      <p:nvPr/>
                    </p:nvSpPr>
                    <p:spPr>
                      <a:xfrm>
                        <a:off x="3999220" y="3214520"/>
                        <a:ext cx="37146" cy="21719"/>
                      </a:xfrm>
                      <a:custGeom>
                        <a:avLst/>
                        <a:gdLst/>
                        <a:ahLst/>
                        <a:cxnLst/>
                        <a:rect l="l" t="t" r="r" b="b"/>
                        <a:pathLst>
                          <a:path w="18184" h="10567" extrusionOk="0">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02" name="Google Shape;6913;p111">
                        <a:extLst>
                          <a:ext uri="{FF2B5EF4-FFF2-40B4-BE49-F238E27FC236}">
                            <a16:creationId xmlns:a16="http://schemas.microsoft.com/office/drawing/2014/main" id="{9A9436EC-96D9-4CA3-B576-BEF2E05A9206}"/>
                          </a:ext>
                        </a:extLst>
                      </p:cNvPr>
                      <p:cNvSpPr/>
                      <p:nvPr/>
                    </p:nvSpPr>
                    <p:spPr>
                      <a:xfrm>
                        <a:off x="3965610" y="2912321"/>
                        <a:ext cx="11399" cy="14238"/>
                      </a:xfrm>
                      <a:custGeom>
                        <a:avLst/>
                        <a:gdLst/>
                        <a:ahLst/>
                        <a:cxnLst/>
                        <a:rect l="l" t="t" r="r" b="b"/>
                        <a:pathLst>
                          <a:path w="5580" h="6927" extrusionOk="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03" name="Google Shape;6914;p111">
                        <a:extLst>
                          <a:ext uri="{FF2B5EF4-FFF2-40B4-BE49-F238E27FC236}">
                            <a16:creationId xmlns:a16="http://schemas.microsoft.com/office/drawing/2014/main" id="{B73C4DEF-686C-46E8-81F9-ECB8B1537D3F}"/>
                          </a:ext>
                        </a:extLst>
                      </p:cNvPr>
                      <p:cNvSpPr/>
                      <p:nvPr/>
                    </p:nvSpPr>
                    <p:spPr>
                      <a:xfrm>
                        <a:off x="3979762" y="2899861"/>
                        <a:ext cx="21226" cy="32035"/>
                      </a:xfrm>
                      <a:custGeom>
                        <a:avLst/>
                        <a:gdLst/>
                        <a:ahLst/>
                        <a:cxnLst/>
                        <a:rect l="l" t="t" r="r" b="b"/>
                        <a:pathLst>
                          <a:path w="10391" h="15586" extrusionOk="0">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04" name="Google Shape;6915;p111">
                        <a:extLst>
                          <a:ext uri="{FF2B5EF4-FFF2-40B4-BE49-F238E27FC236}">
                            <a16:creationId xmlns:a16="http://schemas.microsoft.com/office/drawing/2014/main" id="{52895299-2813-435B-A76A-2A2F85145836}"/>
                          </a:ext>
                        </a:extLst>
                      </p:cNvPr>
                      <p:cNvSpPr/>
                      <p:nvPr/>
                    </p:nvSpPr>
                    <p:spPr>
                      <a:xfrm>
                        <a:off x="4074494" y="2866046"/>
                        <a:ext cx="11399" cy="17798"/>
                      </a:xfrm>
                      <a:custGeom>
                        <a:avLst/>
                        <a:gdLst/>
                        <a:ahLst/>
                        <a:cxnLst/>
                        <a:rect l="l" t="t" r="r" b="b"/>
                        <a:pathLst>
                          <a:path w="5580" h="8659" extrusionOk="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05" name="Google Shape;6916;p111">
                        <a:extLst>
                          <a:ext uri="{FF2B5EF4-FFF2-40B4-BE49-F238E27FC236}">
                            <a16:creationId xmlns:a16="http://schemas.microsoft.com/office/drawing/2014/main" id="{31935750-5037-49B0-9716-F8B07FF2DF09}"/>
                          </a:ext>
                        </a:extLst>
                      </p:cNvPr>
                      <p:cNvSpPr/>
                      <p:nvPr/>
                    </p:nvSpPr>
                    <p:spPr>
                      <a:xfrm>
                        <a:off x="4121269" y="2841128"/>
                        <a:ext cx="16651" cy="21355"/>
                      </a:xfrm>
                      <a:custGeom>
                        <a:avLst/>
                        <a:gdLst/>
                        <a:ahLst/>
                        <a:cxnLst/>
                        <a:rect l="l" t="t" r="r" b="b"/>
                        <a:pathLst>
                          <a:path w="8151" h="10390" extrusionOk="0">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06" name="Google Shape;6917;p111">
                        <a:extLst>
                          <a:ext uri="{FF2B5EF4-FFF2-40B4-BE49-F238E27FC236}">
                            <a16:creationId xmlns:a16="http://schemas.microsoft.com/office/drawing/2014/main" id="{77A1EADD-9972-4918-ACE7-C6953E46A9D5}"/>
                          </a:ext>
                        </a:extLst>
                      </p:cNvPr>
                      <p:cNvSpPr/>
                      <p:nvPr/>
                    </p:nvSpPr>
                    <p:spPr>
                      <a:xfrm>
                        <a:off x="4153109" y="3257853"/>
                        <a:ext cx="30070" cy="5527"/>
                      </a:xfrm>
                      <a:custGeom>
                        <a:avLst/>
                        <a:gdLst/>
                        <a:ahLst/>
                        <a:cxnLst/>
                        <a:rect l="l" t="t" r="r" b="b"/>
                        <a:pathLst>
                          <a:path w="14720" h="2689" extrusionOk="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nvGrpSpPr>
            <p:cNvPr id="27" name="Google Shape;6918;p111">
              <a:extLst>
                <a:ext uri="{FF2B5EF4-FFF2-40B4-BE49-F238E27FC236}">
                  <a16:creationId xmlns:a16="http://schemas.microsoft.com/office/drawing/2014/main" id="{D6D3450E-71B7-4F2B-A37E-24AA20BBA33F}"/>
                </a:ext>
              </a:extLst>
            </p:cNvPr>
            <p:cNvGrpSpPr/>
            <p:nvPr/>
          </p:nvGrpSpPr>
          <p:grpSpPr>
            <a:xfrm>
              <a:off x="6162891" y="4543305"/>
              <a:ext cx="1372238" cy="1001101"/>
              <a:chOff x="5360516" y="3793310"/>
              <a:chExt cx="890448" cy="649617"/>
            </a:xfrm>
            <a:grpFill/>
          </p:grpSpPr>
          <p:sp>
            <p:nvSpPr>
              <p:cNvPr id="169" name="Google Shape;6919;p111">
                <a:extLst>
                  <a:ext uri="{FF2B5EF4-FFF2-40B4-BE49-F238E27FC236}">
                    <a16:creationId xmlns:a16="http://schemas.microsoft.com/office/drawing/2014/main" id="{2E7268A5-445A-4680-A431-892D05AB50B4}"/>
                  </a:ext>
                </a:extLst>
              </p:cNvPr>
              <p:cNvSpPr/>
              <p:nvPr/>
            </p:nvSpPr>
            <p:spPr>
              <a:xfrm>
                <a:off x="5833517" y="3814667"/>
                <a:ext cx="51296" cy="30255"/>
              </a:xfrm>
              <a:custGeom>
                <a:avLst/>
                <a:gdLst/>
                <a:ahLst/>
                <a:cxnLst/>
                <a:rect l="l" t="t" r="r" b="b"/>
                <a:pathLst>
                  <a:path w="25111" h="14720" extrusionOk="0">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0" name="Google Shape;6920;p111">
                <a:extLst>
                  <a:ext uri="{FF2B5EF4-FFF2-40B4-BE49-F238E27FC236}">
                    <a16:creationId xmlns:a16="http://schemas.microsoft.com/office/drawing/2014/main" id="{9DB9B6B5-DC37-417D-A7AA-0D60CBC4719B}"/>
                  </a:ext>
                </a:extLst>
              </p:cNvPr>
              <p:cNvSpPr/>
              <p:nvPr/>
            </p:nvSpPr>
            <p:spPr>
              <a:xfrm>
                <a:off x="5870662" y="3793310"/>
                <a:ext cx="26531" cy="26695"/>
              </a:xfrm>
              <a:custGeom>
                <a:avLst/>
                <a:gdLst/>
                <a:ahLst/>
                <a:cxnLst/>
                <a:rect l="l" t="t" r="r" b="b"/>
                <a:pathLst>
                  <a:path w="12988" h="12988" extrusionOk="0">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1" name="Google Shape;6921;p111">
                <a:extLst>
                  <a:ext uri="{FF2B5EF4-FFF2-40B4-BE49-F238E27FC236}">
                    <a16:creationId xmlns:a16="http://schemas.microsoft.com/office/drawing/2014/main" id="{97DBCBC3-4C44-4EB4-BBC5-B778145F7AE6}"/>
                  </a:ext>
                </a:extLst>
              </p:cNvPr>
              <p:cNvSpPr/>
              <p:nvPr/>
            </p:nvSpPr>
            <p:spPr>
              <a:xfrm>
                <a:off x="5918420" y="3830685"/>
                <a:ext cx="12381" cy="17798"/>
              </a:xfrm>
              <a:custGeom>
                <a:avLst/>
                <a:gdLst/>
                <a:ahLst/>
                <a:cxnLst/>
                <a:rect l="l" t="t" r="r" b="b"/>
                <a:pathLst>
                  <a:path w="6061" h="8659" extrusionOk="0">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2" name="Google Shape;6922;p111">
                <a:extLst>
                  <a:ext uri="{FF2B5EF4-FFF2-40B4-BE49-F238E27FC236}">
                    <a16:creationId xmlns:a16="http://schemas.microsoft.com/office/drawing/2014/main" id="{CC87E6A1-3521-41CE-93F6-62B0A8C71FB2}"/>
                  </a:ext>
                </a:extLst>
              </p:cNvPr>
              <p:cNvSpPr/>
              <p:nvPr/>
            </p:nvSpPr>
            <p:spPr>
              <a:xfrm>
                <a:off x="6011709" y="3894756"/>
                <a:ext cx="7534" cy="10678"/>
              </a:xfrm>
              <a:custGeom>
                <a:avLst/>
                <a:gdLst/>
                <a:ahLst/>
                <a:cxnLst/>
                <a:rect l="l" t="t" r="r" b="b"/>
                <a:pathLst>
                  <a:path w="3688" h="5195" extrusionOk="0">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3" name="Google Shape;6923;p111">
                <a:extLst>
                  <a:ext uri="{FF2B5EF4-FFF2-40B4-BE49-F238E27FC236}">
                    <a16:creationId xmlns:a16="http://schemas.microsoft.com/office/drawing/2014/main" id="{EFFF841D-5B0C-43A2-9640-B69D3743983D}"/>
                  </a:ext>
                </a:extLst>
              </p:cNvPr>
              <p:cNvSpPr/>
              <p:nvPr/>
            </p:nvSpPr>
            <p:spPr>
              <a:xfrm>
                <a:off x="5989173" y="3888750"/>
                <a:ext cx="15919" cy="7786"/>
              </a:xfrm>
              <a:custGeom>
                <a:avLst/>
                <a:gdLst/>
                <a:ahLst/>
                <a:cxnLst/>
                <a:rect l="l" t="t" r="r" b="b"/>
                <a:pathLst>
                  <a:path w="7793" h="3788" extrusionOk="0">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4" name="Google Shape;6924;p111">
                <a:extLst>
                  <a:ext uri="{FF2B5EF4-FFF2-40B4-BE49-F238E27FC236}">
                    <a16:creationId xmlns:a16="http://schemas.microsoft.com/office/drawing/2014/main" id="{E73EC9AF-8A61-41B9-AAC4-C860F452547D}"/>
                  </a:ext>
                </a:extLst>
              </p:cNvPr>
              <p:cNvSpPr/>
              <p:nvPr/>
            </p:nvSpPr>
            <p:spPr>
              <a:xfrm>
                <a:off x="5992711" y="3868060"/>
                <a:ext cx="14150" cy="16018"/>
              </a:xfrm>
              <a:custGeom>
                <a:avLst/>
                <a:gdLst/>
                <a:ahLst/>
                <a:cxnLst/>
                <a:rect l="l" t="t" r="r" b="b"/>
                <a:pathLst>
                  <a:path w="6927" h="7793" extrusionOk="0">
                    <a:moveTo>
                      <a:pt x="6927" y="7793"/>
                    </a:moveTo>
                    <a:cubicBezTo>
                      <a:pt x="4330" y="7793"/>
                      <a:pt x="0" y="2598"/>
                      <a:pt x="0" y="0"/>
                    </a:cubicBezTo>
                    <a:cubicBezTo>
                      <a:pt x="3464" y="2598"/>
                      <a:pt x="5196" y="4330"/>
                      <a:pt x="6927" y="7793"/>
                    </a:cubicBezTo>
                    <a:lnTo>
                      <a:pt x="6927"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5" name="Google Shape;6925;p111">
                <a:extLst>
                  <a:ext uri="{FF2B5EF4-FFF2-40B4-BE49-F238E27FC236}">
                    <a16:creationId xmlns:a16="http://schemas.microsoft.com/office/drawing/2014/main" id="{6AA8EB52-FB33-4C74-94EC-8C3BFD93C53B}"/>
                  </a:ext>
                </a:extLst>
              </p:cNvPr>
              <p:cNvSpPr/>
              <p:nvPr/>
            </p:nvSpPr>
            <p:spPr>
              <a:xfrm>
                <a:off x="5964411" y="3857382"/>
                <a:ext cx="17688" cy="10678"/>
              </a:xfrm>
              <a:custGeom>
                <a:avLst/>
                <a:gdLst/>
                <a:ahLst/>
                <a:cxnLst/>
                <a:rect l="l" t="t" r="r" b="b"/>
                <a:pathLst>
                  <a:path w="8659" h="5195" extrusionOk="0">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6" name="Google Shape;6926;p111">
                <a:extLst>
                  <a:ext uri="{FF2B5EF4-FFF2-40B4-BE49-F238E27FC236}">
                    <a16:creationId xmlns:a16="http://schemas.microsoft.com/office/drawing/2014/main" id="{053C492D-04FF-48AD-A869-44662A742443}"/>
                  </a:ext>
                </a:extLst>
              </p:cNvPr>
              <p:cNvSpPr/>
              <p:nvPr/>
            </p:nvSpPr>
            <p:spPr>
              <a:xfrm>
                <a:off x="5943185" y="3846703"/>
                <a:ext cx="10612" cy="7118"/>
              </a:xfrm>
              <a:custGeom>
                <a:avLst/>
                <a:gdLst/>
                <a:ahLst/>
                <a:cxnLst/>
                <a:rect l="l" t="t" r="r" b="b"/>
                <a:pathLst>
                  <a:path w="5195" h="3463" extrusionOk="0">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7" name="Google Shape;6927;p111">
                <a:extLst>
                  <a:ext uri="{FF2B5EF4-FFF2-40B4-BE49-F238E27FC236}">
                    <a16:creationId xmlns:a16="http://schemas.microsoft.com/office/drawing/2014/main" id="{E3F32D5A-19F8-473A-AC42-78AC160D1F39}"/>
                  </a:ext>
                </a:extLst>
              </p:cNvPr>
              <p:cNvSpPr/>
              <p:nvPr/>
            </p:nvSpPr>
            <p:spPr>
              <a:xfrm>
                <a:off x="5778681" y="4343261"/>
                <a:ext cx="53065" cy="49833"/>
              </a:xfrm>
              <a:custGeom>
                <a:avLst/>
                <a:gdLst/>
                <a:ahLst/>
                <a:cxnLst/>
                <a:rect l="l" t="t" r="r" b="b"/>
                <a:pathLst>
                  <a:path w="25977" h="24245" extrusionOk="0">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8" name="Google Shape;6928;p111">
                <a:extLst>
                  <a:ext uri="{FF2B5EF4-FFF2-40B4-BE49-F238E27FC236}">
                    <a16:creationId xmlns:a16="http://schemas.microsoft.com/office/drawing/2014/main" id="{082673B7-9EE4-4C40-AFE3-BFCA60C3FDD4}"/>
                  </a:ext>
                </a:extLst>
              </p:cNvPr>
              <p:cNvSpPr/>
              <p:nvPr/>
            </p:nvSpPr>
            <p:spPr>
              <a:xfrm>
                <a:off x="5822902" y="4330801"/>
                <a:ext cx="7074" cy="8898"/>
              </a:xfrm>
              <a:custGeom>
                <a:avLst/>
                <a:gdLst/>
                <a:ahLst/>
                <a:cxnLst/>
                <a:rect l="l" t="t" r="r" b="b"/>
                <a:pathLst>
                  <a:path w="3463" h="4329" extrusionOk="0">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9" name="Google Shape;6929;p111">
                <a:extLst>
                  <a:ext uri="{FF2B5EF4-FFF2-40B4-BE49-F238E27FC236}">
                    <a16:creationId xmlns:a16="http://schemas.microsoft.com/office/drawing/2014/main" id="{B90D56B9-DA23-4A64-8098-34C9F6D025E9}"/>
                  </a:ext>
                </a:extLst>
              </p:cNvPr>
              <p:cNvSpPr/>
              <p:nvPr/>
            </p:nvSpPr>
            <p:spPr>
              <a:xfrm>
                <a:off x="5360516" y="3905435"/>
                <a:ext cx="540215" cy="414686"/>
              </a:xfrm>
              <a:custGeom>
                <a:avLst/>
                <a:gdLst/>
                <a:ahLst/>
                <a:cxnLst/>
                <a:rect l="l" t="t" r="r" b="b"/>
                <a:pathLst>
                  <a:path w="264453" h="201756" extrusionOk="0">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0" name="Google Shape;6930;p111">
                <a:extLst>
                  <a:ext uri="{FF2B5EF4-FFF2-40B4-BE49-F238E27FC236}">
                    <a16:creationId xmlns:a16="http://schemas.microsoft.com/office/drawing/2014/main" id="{37A42C3D-392C-4BCB-804D-AAEA1733D374}"/>
                  </a:ext>
                </a:extLst>
              </p:cNvPr>
              <p:cNvSpPr/>
              <p:nvPr/>
            </p:nvSpPr>
            <p:spPr>
              <a:xfrm>
                <a:off x="6075848" y="4341481"/>
                <a:ext cx="100823" cy="101446"/>
              </a:xfrm>
              <a:custGeom>
                <a:avLst/>
                <a:gdLst/>
                <a:ahLst/>
                <a:cxnLst/>
                <a:rect l="l" t="t" r="r" b="b"/>
                <a:pathLst>
                  <a:path w="49356" h="49356" extrusionOk="0">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1" name="Google Shape;6931;p111">
                <a:extLst>
                  <a:ext uri="{FF2B5EF4-FFF2-40B4-BE49-F238E27FC236}">
                    <a16:creationId xmlns:a16="http://schemas.microsoft.com/office/drawing/2014/main" id="{851415AB-44F9-4636-852D-9C952783545E}"/>
                  </a:ext>
                </a:extLst>
              </p:cNvPr>
              <p:cNvSpPr/>
              <p:nvPr/>
            </p:nvSpPr>
            <p:spPr>
              <a:xfrm>
                <a:off x="6157215" y="4245373"/>
                <a:ext cx="77827" cy="110345"/>
              </a:xfrm>
              <a:custGeom>
                <a:avLst/>
                <a:gdLst/>
                <a:ahLst/>
                <a:cxnLst/>
                <a:rect l="l" t="t" r="r" b="b"/>
                <a:pathLst>
                  <a:path w="38099" h="53686" extrusionOk="0">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2" name="Google Shape;6932;p111">
                <a:extLst>
                  <a:ext uri="{FF2B5EF4-FFF2-40B4-BE49-F238E27FC236}">
                    <a16:creationId xmlns:a16="http://schemas.microsoft.com/office/drawing/2014/main" id="{2DF133C2-254A-4B7D-B91B-1092D106416F}"/>
                  </a:ext>
                </a:extLst>
              </p:cNvPr>
              <p:cNvSpPr/>
              <p:nvPr/>
            </p:nvSpPr>
            <p:spPr>
              <a:xfrm>
                <a:off x="6215587" y="3996203"/>
                <a:ext cx="17688" cy="11122"/>
              </a:xfrm>
              <a:custGeom>
                <a:avLst/>
                <a:gdLst/>
                <a:ahLst/>
                <a:cxnLst/>
                <a:rect l="l" t="t" r="r" b="b"/>
                <a:pathLst>
                  <a:path w="8659" h="5411" extrusionOk="0">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3" name="Google Shape;6933;p111">
                <a:extLst>
                  <a:ext uri="{FF2B5EF4-FFF2-40B4-BE49-F238E27FC236}">
                    <a16:creationId xmlns:a16="http://schemas.microsoft.com/office/drawing/2014/main" id="{7983F649-F674-4074-9593-4FE31F9BAD4F}"/>
                  </a:ext>
                </a:extLst>
              </p:cNvPr>
              <p:cNvSpPr/>
              <p:nvPr/>
            </p:nvSpPr>
            <p:spPr>
              <a:xfrm>
                <a:off x="6235045" y="3981966"/>
                <a:ext cx="15919" cy="8898"/>
              </a:xfrm>
              <a:custGeom>
                <a:avLst/>
                <a:gdLst/>
                <a:ahLst/>
                <a:cxnLst/>
                <a:rect l="l" t="t" r="r" b="b"/>
                <a:pathLst>
                  <a:path w="7793" h="4329" extrusionOk="0">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4" name="Google Shape;6934;p111">
                <a:extLst>
                  <a:ext uri="{FF2B5EF4-FFF2-40B4-BE49-F238E27FC236}">
                    <a16:creationId xmlns:a16="http://schemas.microsoft.com/office/drawing/2014/main" id="{57D52F50-6AA8-422F-A747-E76891728136}"/>
                  </a:ext>
                </a:extLst>
              </p:cNvPr>
              <p:cNvSpPr/>
              <p:nvPr/>
            </p:nvSpPr>
            <p:spPr>
              <a:xfrm>
                <a:off x="5722078" y="3798648"/>
                <a:ext cx="141506" cy="106785"/>
              </a:xfrm>
              <a:custGeom>
                <a:avLst/>
                <a:gdLst/>
                <a:ahLst/>
                <a:cxnLst/>
                <a:rect l="l" t="t" r="r" b="b"/>
                <a:pathLst>
                  <a:path w="69272" h="51954" extrusionOk="0">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28" name="Google Shape;6935;p111">
              <a:extLst>
                <a:ext uri="{FF2B5EF4-FFF2-40B4-BE49-F238E27FC236}">
                  <a16:creationId xmlns:a16="http://schemas.microsoft.com/office/drawing/2014/main" id="{792B338E-FDD9-46E9-92A8-D3F1DF913783}"/>
                </a:ext>
              </a:extLst>
            </p:cNvPr>
            <p:cNvGrpSpPr/>
            <p:nvPr/>
          </p:nvGrpSpPr>
          <p:grpSpPr>
            <a:xfrm>
              <a:off x="336000" y="2096772"/>
              <a:ext cx="3219300" cy="2243567"/>
              <a:chOff x="1579434" y="2205749"/>
              <a:chExt cx="2089011" cy="1455856"/>
            </a:xfrm>
            <a:grpFill/>
          </p:grpSpPr>
          <p:sp>
            <p:nvSpPr>
              <p:cNvPr id="103" name="Google Shape;6936;p111">
                <a:extLst>
                  <a:ext uri="{FF2B5EF4-FFF2-40B4-BE49-F238E27FC236}">
                    <a16:creationId xmlns:a16="http://schemas.microsoft.com/office/drawing/2014/main" id="{5C37CA00-C279-4577-BCE6-FEE17222F67E}"/>
                  </a:ext>
                </a:extLst>
              </p:cNvPr>
              <p:cNvSpPr/>
              <p:nvPr/>
            </p:nvSpPr>
            <p:spPr>
              <a:xfrm>
                <a:off x="2223295" y="2504752"/>
                <a:ext cx="251176" cy="135261"/>
              </a:xfrm>
              <a:custGeom>
                <a:avLst/>
                <a:gdLst/>
                <a:ahLst/>
                <a:cxnLst/>
                <a:rect l="l" t="t" r="r" b="b"/>
                <a:pathLst>
                  <a:path w="122959" h="65808" extrusionOk="0">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4" name="Google Shape;6937;p111">
                <a:extLst>
                  <a:ext uri="{FF2B5EF4-FFF2-40B4-BE49-F238E27FC236}">
                    <a16:creationId xmlns:a16="http://schemas.microsoft.com/office/drawing/2014/main" id="{DBE46B80-D8ED-45A6-A0CF-96E6EEC837A4}"/>
                  </a:ext>
                </a:extLst>
              </p:cNvPr>
              <p:cNvSpPr/>
              <p:nvPr/>
            </p:nvSpPr>
            <p:spPr>
              <a:xfrm>
                <a:off x="2129546" y="2491931"/>
                <a:ext cx="137968" cy="91132"/>
              </a:xfrm>
              <a:custGeom>
                <a:avLst/>
                <a:gdLst/>
                <a:ahLst/>
                <a:cxnLst/>
                <a:rect l="l" t="t" r="r" b="b"/>
                <a:pathLst>
                  <a:path w="67540" h="44338" extrusionOk="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5" name="Google Shape;6938;p111">
                <a:extLst>
                  <a:ext uri="{FF2B5EF4-FFF2-40B4-BE49-F238E27FC236}">
                    <a16:creationId xmlns:a16="http://schemas.microsoft.com/office/drawing/2014/main" id="{291EB077-6448-4D92-BEE2-B318F96C5ABD}"/>
                  </a:ext>
                </a:extLst>
              </p:cNvPr>
              <p:cNvSpPr/>
              <p:nvPr/>
            </p:nvSpPr>
            <p:spPr>
              <a:xfrm>
                <a:off x="2240983" y="2424662"/>
                <a:ext cx="168040" cy="67630"/>
              </a:xfrm>
              <a:custGeom>
                <a:avLst/>
                <a:gdLst/>
                <a:ahLst/>
                <a:cxnLst/>
                <a:rect l="l" t="t" r="r" b="b"/>
                <a:pathLst>
                  <a:path w="82261" h="32904" extrusionOk="0">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6" name="Google Shape;6939;p111">
                <a:extLst>
                  <a:ext uri="{FF2B5EF4-FFF2-40B4-BE49-F238E27FC236}">
                    <a16:creationId xmlns:a16="http://schemas.microsoft.com/office/drawing/2014/main" id="{DFEFE9D5-CC07-4050-9922-E721677C5735}"/>
                  </a:ext>
                </a:extLst>
              </p:cNvPr>
              <p:cNvSpPr/>
              <p:nvPr/>
            </p:nvSpPr>
            <p:spPr>
              <a:xfrm>
                <a:off x="2216219" y="2447799"/>
                <a:ext cx="22993" cy="16018"/>
              </a:xfrm>
              <a:custGeom>
                <a:avLst/>
                <a:gdLst/>
                <a:ahLst/>
                <a:cxnLst/>
                <a:rect l="l" t="t" r="r" b="b"/>
                <a:pathLst>
                  <a:path w="11256" h="7793" extrusionOk="0">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7" name="Google Shape;6940;p111">
                <a:extLst>
                  <a:ext uri="{FF2B5EF4-FFF2-40B4-BE49-F238E27FC236}">
                    <a16:creationId xmlns:a16="http://schemas.microsoft.com/office/drawing/2014/main" id="{0F6A8726-F9D1-4B71-8547-CC17BCE13410}"/>
                  </a:ext>
                </a:extLst>
              </p:cNvPr>
              <p:cNvSpPr/>
              <p:nvPr/>
            </p:nvSpPr>
            <p:spPr>
              <a:xfrm>
                <a:off x="2278129" y="2424662"/>
                <a:ext cx="15919" cy="5338"/>
              </a:xfrm>
              <a:custGeom>
                <a:avLst/>
                <a:gdLst/>
                <a:ahLst/>
                <a:cxnLst/>
                <a:rect l="l" t="t" r="r" b="b"/>
                <a:pathLst>
                  <a:path w="7793" h="2597" extrusionOk="0">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8" name="Google Shape;6941;p111">
                <a:extLst>
                  <a:ext uri="{FF2B5EF4-FFF2-40B4-BE49-F238E27FC236}">
                    <a16:creationId xmlns:a16="http://schemas.microsoft.com/office/drawing/2014/main" id="{1799464F-FD08-43A1-BB4C-D1B67AAB84A7}"/>
                  </a:ext>
                </a:extLst>
              </p:cNvPr>
              <p:cNvSpPr/>
              <p:nvPr/>
            </p:nvSpPr>
            <p:spPr>
              <a:xfrm>
                <a:off x="2166692" y="2405948"/>
                <a:ext cx="97287" cy="47190"/>
              </a:xfrm>
              <a:custGeom>
                <a:avLst/>
                <a:gdLst/>
                <a:ahLst/>
                <a:cxnLst/>
                <a:rect l="l" t="t" r="r" b="b"/>
                <a:pathLst>
                  <a:path w="47625" h="22959" extrusionOk="0">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9" name="Google Shape;6942;p111">
                <a:extLst>
                  <a:ext uri="{FF2B5EF4-FFF2-40B4-BE49-F238E27FC236}">
                    <a16:creationId xmlns:a16="http://schemas.microsoft.com/office/drawing/2014/main" id="{D17BF49D-25D8-4C0F-B94C-787E949D9D82}"/>
                  </a:ext>
                </a:extLst>
              </p:cNvPr>
              <p:cNvSpPr/>
              <p:nvPr/>
            </p:nvSpPr>
            <p:spPr>
              <a:xfrm>
                <a:off x="2295817" y="2367709"/>
                <a:ext cx="54834" cy="17798"/>
              </a:xfrm>
              <a:custGeom>
                <a:avLst/>
                <a:gdLst/>
                <a:ahLst/>
                <a:cxnLst/>
                <a:rect l="l" t="t" r="r" b="b"/>
                <a:pathLst>
                  <a:path w="26843" h="8659" extrusionOk="0">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0" name="Google Shape;6943;p111">
                <a:extLst>
                  <a:ext uri="{FF2B5EF4-FFF2-40B4-BE49-F238E27FC236}">
                    <a16:creationId xmlns:a16="http://schemas.microsoft.com/office/drawing/2014/main" id="{B0FB1449-0CB9-44F6-97D3-321F5A0D8F5E}"/>
                  </a:ext>
                </a:extLst>
              </p:cNvPr>
              <p:cNvSpPr/>
              <p:nvPr/>
            </p:nvSpPr>
            <p:spPr>
              <a:xfrm>
                <a:off x="2297586" y="2387287"/>
                <a:ext cx="47758" cy="24915"/>
              </a:xfrm>
              <a:custGeom>
                <a:avLst/>
                <a:gdLst/>
                <a:ahLst/>
                <a:cxnLst/>
                <a:rect l="l" t="t" r="r" b="b"/>
                <a:pathLst>
                  <a:path w="23379" h="12122" extrusionOk="0">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1" name="Google Shape;6944;p111">
                <a:extLst>
                  <a:ext uri="{FF2B5EF4-FFF2-40B4-BE49-F238E27FC236}">
                    <a16:creationId xmlns:a16="http://schemas.microsoft.com/office/drawing/2014/main" id="{331FC6DA-ACFA-477A-A4C1-D92798664F64}"/>
                  </a:ext>
                </a:extLst>
              </p:cNvPr>
              <p:cNvSpPr/>
              <p:nvPr/>
            </p:nvSpPr>
            <p:spPr>
              <a:xfrm>
                <a:off x="2274591" y="2389722"/>
                <a:ext cx="15919" cy="11800"/>
              </a:xfrm>
              <a:custGeom>
                <a:avLst/>
                <a:gdLst/>
                <a:ahLst/>
                <a:cxnLst/>
                <a:rect l="l" t="t" r="r" b="b"/>
                <a:pathLst>
                  <a:path w="7793" h="5741" extrusionOk="0">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2" name="Google Shape;6945;p111">
                <a:extLst>
                  <a:ext uri="{FF2B5EF4-FFF2-40B4-BE49-F238E27FC236}">
                    <a16:creationId xmlns:a16="http://schemas.microsoft.com/office/drawing/2014/main" id="{9F78940E-AE75-4C58-8D39-00A45DE18E91}"/>
                  </a:ext>
                </a:extLst>
              </p:cNvPr>
              <p:cNvSpPr/>
              <p:nvPr/>
            </p:nvSpPr>
            <p:spPr>
              <a:xfrm>
                <a:off x="2447938" y="2508113"/>
                <a:ext cx="81365" cy="64268"/>
              </a:xfrm>
              <a:custGeom>
                <a:avLst/>
                <a:gdLst/>
                <a:ahLst/>
                <a:cxnLst/>
                <a:rect l="l" t="t" r="r" b="b"/>
                <a:pathLst>
                  <a:path w="39831" h="31268" extrusionOk="0">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3" name="Google Shape;6946;p111">
                <a:extLst>
                  <a:ext uri="{FF2B5EF4-FFF2-40B4-BE49-F238E27FC236}">
                    <a16:creationId xmlns:a16="http://schemas.microsoft.com/office/drawing/2014/main" id="{D3DD480F-27E7-4B30-B267-1C85814981A8}"/>
                  </a:ext>
                </a:extLst>
              </p:cNvPr>
              <p:cNvSpPr/>
              <p:nvPr/>
            </p:nvSpPr>
            <p:spPr>
              <a:xfrm>
                <a:off x="2419637" y="2429210"/>
                <a:ext cx="90211" cy="47510"/>
              </a:xfrm>
              <a:custGeom>
                <a:avLst/>
                <a:gdLst/>
                <a:ahLst/>
                <a:cxnLst/>
                <a:rect l="l" t="t" r="r" b="b"/>
                <a:pathLst>
                  <a:path w="44161" h="23115" extrusionOk="0">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4" name="Google Shape;6947;p111">
                <a:extLst>
                  <a:ext uri="{FF2B5EF4-FFF2-40B4-BE49-F238E27FC236}">
                    <a16:creationId xmlns:a16="http://schemas.microsoft.com/office/drawing/2014/main" id="{E104BC22-F2C2-42F7-9D13-8FB0E561BBB1}"/>
                  </a:ext>
                </a:extLst>
              </p:cNvPr>
              <p:cNvSpPr/>
              <p:nvPr/>
            </p:nvSpPr>
            <p:spPr>
              <a:xfrm>
                <a:off x="2490391" y="2611538"/>
                <a:ext cx="54834" cy="32035"/>
              </a:xfrm>
              <a:custGeom>
                <a:avLst/>
                <a:gdLst/>
                <a:ahLst/>
                <a:cxnLst/>
                <a:rect l="l" t="t" r="r" b="b"/>
                <a:pathLst>
                  <a:path w="26843" h="15586" extrusionOk="0">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5" name="Google Shape;6948;p111">
                <a:extLst>
                  <a:ext uri="{FF2B5EF4-FFF2-40B4-BE49-F238E27FC236}">
                    <a16:creationId xmlns:a16="http://schemas.microsoft.com/office/drawing/2014/main" id="{D820C676-CD5D-4B47-A758-FA6551E878C2}"/>
                  </a:ext>
                </a:extLst>
              </p:cNvPr>
              <p:cNvSpPr/>
              <p:nvPr/>
            </p:nvSpPr>
            <p:spPr>
              <a:xfrm>
                <a:off x="2539920" y="2497632"/>
                <a:ext cx="70753" cy="58733"/>
              </a:xfrm>
              <a:custGeom>
                <a:avLst/>
                <a:gdLst/>
                <a:ahLst/>
                <a:cxnLst/>
                <a:rect l="l" t="t" r="r" b="b"/>
                <a:pathLst>
                  <a:path w="34636" h="28575" extrusionOk="0">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6" name="Google Shape;6949;p111">
                <a:extLst>
                  <a:ext uri="{FF2B5EF4-FFF2-40B4-BE49-F238E27FC236}">
                    <a16:creationId xmlns:a16="http://schemas.microsoft.com/office/drawing/2014/main" id="{D1506D42-E648-4F79-849A-F13E97FF448A}"/>
                  </a:ext>
                </a:extLst>
              </p:cNvPr>
              <p:cNvSpPr/>
              <p:nvPr/>
            </p:nvSpPr>
            <p:spPr>
              <a:xfrm>
                <a:off x="2398411" y="2396185"/>
                <a:ext cx="22993" cy="19578"/>
              </a:xfrm>
              <a:custGeom>
                <a:avLst/>
                <a:gdLst/>
                <a:ahLst/>
                <a:cxnLst/>
                <a:rect l="l" t="t" r="r" b="b"/>
                <a:pathLst>
                  <a:path w="11256" h="9525" extrusionOk="0">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7" name="Google Shape;6950;p111">
                <a:extLst>
                  <a:ext uri="{FF2B5EF4-FFF2-40B4-BE49-F238E27FC236}">
                    <a16:creationId xmlns:a16="http://schemas.microsoft.com/office/drawing/2014/main" id="{73214FDA-B7A8-4EA4-B7D7-9BA5C64DC041}"/>
                  </a:ext>
                </a:extLst>
              </p:cNvPr>
              <p:cNvSpPr/>
              <p:nvPr/>
            </p:nvSpPr>
            <p:spPr>
              <a:xfrm>
                <a:off x="2412561" y="2462037"/>
                <a:ext cx="15919" cy="12458"/>
              </a:xfrm>
              <a:custGeom>
                <a:avLst/>
                <a:gdLst/>
                <a:ahLst/>
                <a:cxnLst/>
                <a:rect l="l" t="t" r="r" b="b"/>
                <a:pathLst>
                  <a:path w="7793" h="6061" extrusionOk="0">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8" name="Google Shape;6951;p111">
                <a:extLst>
                  <a:ext uri="{FF2B5EF4-FFF2-40B4-BE49-F238E27FC236}">
                    <a16:creationId xmlns:a16="http://schemas.microsoft.com/office/drawing/2014/main" id="{756A62B6-112C-408B-89BA-0098B8ECC471}"/>
                  </a:ext>
                </a:extLst>
              </p:cNvPr>
              <p:cNvSpPr/>
              <p:nvPr/>
            </p:nvSpPr>
            <p:spPr>
              <a:xfrm>
                <a:off x="2403718" y="2349912"/>
                <a:ext cx="88442" cy="46273"/>
              </a:xfrm>
              <a:custGeom>
                <a:avLst/>
                <a:gdLst/>
                <a:ahLst/>
                <a:cxnLst/>
                <a:rect l="l" t="t" r="r" b="b"/>
                <a:pathLst>
                  <a:path w="43295" h="22513" extrusionOk="0">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9" name="Google Shape;6952;p111">
                <a:extLst>
                  <a:ext uri="{FF2B5EF4-FFF2-40B4-BE49-F238E27FC236}">
                    <a16:creationId xmlns:a16="http://schemas.microsoft.com/office/drawing/2014/main" id="{31B27EA0-C05D-4F80-827A-214DFD0B37AA}"/>
                  </a:ext>
                </a:extLst>
              </p:cNvPr>
              <p:cNvSpPr/>
              <p:nvPr/>
            </p:nvSpPr>
            <p:spPr>
              <a:xfrm>
                <a:off x="2444463" y="2390845"/>
                <a:ext cx="17625" cy="7118"/>
              </a:xfrm>
              <a:custGeom>
                <a:avLst/>
                <a:gdLst/>
                <a:ahLst/>
                <a:cxnLst/>
                <a:rect l="l" t="t" r="r" b="b"/>
                <a:pathLst>
                  <a:path w="8628" h="3463" extrusionOk="0">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0" name="Google Shape;6953;p111">
                <a:extLst>
                  <a:ext uri="{FF2B5EF4-FFF2-40B4-BE49-F238E27FC236}">
                    <a16:creationId xmlns:a16="http://schemas.microsoft.com/office/drawing/2014/main" id="{4026DA19-6893-4A92-93C3-510C71947BD1}"/>
                  </a:ext>
                </a:extLst>
              </p:cNvPr>
              <p:cNvSpPr/>
              <p:nvPr/>
            </p:nvSpPr>
            <p:spPr>
              <a:xfrm>
                <a:off x="2527536" y="2417542"/>
                <a:ext cx="228181" cy="71190"/>
              </a:xfrm>
              <a:custGeom>
                <a:avLst/>
                <a:gdLst/>
                <a:ahLst/>
                <a:cxnLst/>
                <a:rect l="l" t="t" r="r" b="b"/>
                <a:pathLst>
                  <a:path w="111702" h="34636" extrusionOk="0">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1" name="Google Shape;6954;p111">
                <a:extLst>
                  <a:ext uri="{FF2B5EF4-FFF2-40B4-BE49-F238E27FC236}">
                    <a16:creationId xmlns:a16="http://schemas.microsoft.com/office/drawing/2014/main" id="{985F1054-AD05-4839-84DB-A7E85CA80070}"/>
                  </a:ext>
                </a:extLst>
              </p:cNvPr>
              <p:cNvSpPr/>
              <p:nvPr/>
            </p:nvSpPr>
            <p:spPr>
              <a:xfrm>
                <a:off x="2528950" y="2456697"/>
                <a:ext cx="39270" cy="32035"/>
              </a:xfrm>
              <a:custGeom>
                <a:avLst/>
                <a:gdLst/>
                <a:ahLst/>
                <a:cxnLst/>
                <a:rect l="l" t="t" r="r" b="b"/>
                <a:pathLst>
                  <a:path w="19224" h="15586" extrusionOk="0">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2" name="Google Shape;6955;p111">
                <a:extLst>
                  <a:ext uri="{FF2B5EF4-FFF2-40B4-BE49-F238E27FC236}">
                    <a16:creationId xmlns:a16="http://schemas.microsoft.com/office/drawing/2014/main" id="{A632742C-53A3-4EA4-B169-9FB2624E4623}"/>
                  </a:ext>
                </a:extLst>
              </p:cNvPr>
              <p:cNvSpPr/>
              <p:nvPr/>
            </p:nvSpPr>
            <p:spPr>
              <a:xfrm>
                <a:off x="2531074" y="2397965"/>
                <a:ext cx="37146" cy="10678"/>
              </a:xfrm>
              <a:custGeom>
                <a:avLst/>
                <a:gdLst/>
                <a:ahLst/>
                <a:cxnLst/>
                <a:rect l="l" t="t" r="r" b="b"/>
                <a:pathLst>
                  <a:path w="18184" h="5195" extrusionOk="0">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3" name="Google Shape;6956;p111">
                <a:extLst>
                  <a:ext uri="{FF2B5EF4-FFF2-40B4-BE49-F238E27FC236}">
                    <a16:creationId xmlns:a16="http://schemas.microsoft.com/office/drawing/2014/main" id="{153B7ECE-1C7B-4BC6-A818-4A2775FCB11F}"/>
                  </a:ext>
                </a:extLst>
              </p:cNvPr>
              <p:cNvSpPr/>
              <p:nvPr/>
            </p:nvSpPr>
            <p:spPr>
              <a:xfrm>
                <a:off x="2504541" y="2360589"/>
                <a:ext cx="42451" cy="34950"/>
              </a:xfrm>
              <a:custGeom>
                <a:avLst/>
                <a:gdLst/>
                <a:ahLst/>
                <a:cxnLst/>
                <a:rect l="l" t="t" r="r" b="b"/>
                <a:pathLst>
                  <a:path w="20781" h="17004" extrusionOk="0">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4" name="Google Shape;6957;p111">
                <a:extLst>
                  <a:ext uri="{FF2B5EF4-FFF2-40B4-BE49-F238E27FC236}">
                    <a16:creationId xmlns:a16="http://schemas.microsoft.com/office/drawing/2014/main" id="{BC73D021-ACA9-40FD-98F6-D550157F6B5C}"/>
                  </a:ext>
                </a:extLst>
              </p:cNvPr>
              <p:cNvSpPr/>
              <p:nvPr/>
            </p:nvSpPr>
            <p:spPr>
              <a:xfrm>
                <a:off x="2486853" y="2329543"/>
                <a:ext cx="17688" cy="9689"/>
              </a:xfrm>
              <a:custGeom>
                <a:avLst/>
                <a:gdLst/>
                <a:ahLst/>
                <a:cxnLst/>
                <a:rect l="l" t="t" r="r" b="b"/>
                <a:pathLst>
                  <a:path w="8659" h="4714" extrusionOk="0">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5" name="Google Shape;6958;p111">
                <a:extLst>
                  <a:ext uri="{FF2B5EF4-FFF2-40B4-BE49-F238E27FC236}">
                    <a16:creationId xmlns:a16="http://schemas.microsoft.com/office/drawing/2014/main" id="{1095D740-D521-4718-A076-6771305ACA17}"/>
                  </a:ext>
                </a:extLst>
              </p:cNvPr>
              <p:cNvSpPr/>
              <p:nvPr/>
            </p:nvSpPr>
            <p:spPr>
              <a:xfrm>
                <a:off x="2531074" y="2285839"/>
                <a:ext cx="151138" cy="99666"/>
              </a:xfrm>
              <a:custGeom>
                <a:avLst/>
                <a:gdLst/>
                <a:ahLst/>
                <a:cxnLst/>
                <a:rect l="l" t="t" r="r" b="b"/>
                <a:pathLst>
                  <a:path w="73987" h="48490" extrusionOk="0">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6" name="Google Shape;6959;p111">
                <a:extLst>
                  <a:ext uri="{FF2B5EF4-FFF2-40B4-BE49-F238E27FC236}">
                    <a16:creationId xmlns:a16="http://schemas.microsoft.com/office/drawing/2014/main" id="{3BA84982-F4B9-4399-8D4F-283852E04E1B}"/>
                  </a:ext>
                </a:extLst>
              </p:cNvPr>
              <p:cNvSpPr/>
              <p:nvPr/>
            </p:nvSpPr>
            <p:spPr>
              <a:xfrm>
                <a:off x="2653125" y="2702305"/>
                <a:ext cx="97287" cy="60513"/>
              </a:xfrm>
              <a:custGeom>
                <a:avLst/>
                <a:gdLst/>
                <a:ahLst/>
                <a:cxnLst/>
                <a:rect l="l" t="t" r="r" b="b"/>
                <a:pathLst>
                  <a:path w="47625" h="29441" extrusionOk="0">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7" name="Google Shape;6960;p111">
                <a:extLst>
                  <a:ext uri="{FF2B5EF4-FFF2-40B4-BE49-F238E27FC236}">
                    <a16:creationId xmlns:a16="http://schemas.microsoft.com/office/drawing/2014/main" id="{FD27CA74-5678-4A78-B1B6-E94B40239466}"/>
                  </a:ext>
                </a:extLst>
              </p:cNvPr>
              <p:cNvSpPr/>
              <p:nvPr/>
            </p:nvSpPr>
            <p:spPr>
              <a:xfrm>
                <a:off x="2789327" y="2647990"/>
                <a:ext cx="30070" cy="24058"/>
              </a:xfrm>
              <a:custGeom>
                <a:avLst/>
                <a:gdLst/>
                <a:ahLst/>
                <a:cxnLst/>
                <a:rect l="l" t="t" r="r" b="b"/>
                <a:pathLst>
                  <a:path w="14720" h="11705" extrusionOk="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8" name="Google Shape;6961;p111">
                <a:extLst>
                  <a:ext uri="{FF2B5EF4-FFF2-40B4-BE49-F238E27FC236}">
                    <a16:creationId xmlns:a16="http://schemas.microsoft.com/office/drawing/2014/main" id="{3E6B9CD5-3935-46EA-8444-47602A7FB0FB}"/>
                  </a:ext>
                </a:extLst>
              </p:cNvPr>
              <p:cNvSpPr/>
              <p:nvPr/>
            </p:nvSpPr>
            <p:spPr>
              <a:xfrm>
                <a:off x="2702652" y="2766378"/>
                <a:ext cx="22993" cy="17798"/>
              </a:xfrm>
              <a:custGeom>
                <a:avLst/>
                <a:gdLst/>
                <a:ahLst/>
                <a:cxnLst/>
                <a:rect l="l" t="t" r="r" b="b"/>
                <a:pathLst>
                  <a:path w="11256" h="8659" extrusionOk="0">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9" name="Google Shape;6962;p111">
                <a:extLst>
                  <a:ext uri="{FF2B5EF4-FFF2-40B4-BE49-F238E27FC236}">
                    <a16:creationId xmlns:a16="http://schemas.microsoft.com/office/drawing/2014/main" id="{121EAC88-4AE3-46E4-B137-68544C117E79}"/>
                  </a:ext>
                </a:extLst>
              </p:cNvPr>
              <p:cNvSpPr/>
              <p:nvPr/>
            </p:nvSpPr>
            <p:spPr>
              <a:xfrm>
                <a:off x="2741567" y="2508310"/>
                <a:ext cx="63677" cy="28475"/>
              </a:xfrm>
              <a:custGeom>
                <a:avLst/>
                <a:gdLst/>
                <a:ahLst/>
                <a:cxnLst/>
                <a:rect l="l" t="t" r="r" b="b"/>
                <a:pathLst>
                  <a:path w="31172" h="13854" extrusionOk="0">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0" name="Google Shape;6963;p111">
                <a:extLst>
                  <a:ext uri="{FF2B5EF4-FFF2-40B4-BE49-F238E27FC236}">
                    <a16:creationId xmlns:a16="http://schemas.microsoft.com/office/drawing/2014/main" id="{E0217CC8-3090-4735-9E02-3ECBA04530D2}"/>
                  </a:ext>
                </a:extLst>
              </p:cNvPr>
              <p:cNvSpPr/>
              <p:nvPr/>
            </p:nvSpPr>
            <p:spPr>
              <a:xfrm>
                <a:off x="2745105" y="2780533"/>
                <a:ext cx="15919" cy="14322"/>
              </a:xfrm>
              <a:custGeom>
                <a:avLst/>
                <a:gdLst/>
                <a:ahLst/>
                <a:cxnLst/>
                <a:rect l="l" t="t" r="r" b="b"/>
                <a:pathLst>
                  <a:path w="7793" h="6968" extrusionOk="0">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1" name="Google Shape;6964;p111">
                <a:extLst>
                  <a:ext uri="{FF2B5EF4-FFF2-40B4-BE49-F238E27FC236}">
                    <a16:creationId xmlns:a16="http://schemas.microsoft.com/office/drawing/2014/main" id="{DD6BE83F-CF49-4EF4-934B-322F6C30A8DD}"/>
                  </a:ext>
                </a:extLst>
              </p:cNvPr>
              <p:cNvSpPr/>
              <p:nvPr/>
            </p:nvSpPr>
            <p:spPr>
              <a:xfrm>
                <a:off x="2824703" y="2648913"/>
                <a:ext cx="14150" cy="9344"/>
              </a:xfrm>
              <a:custGeom>
                <a:avLst/>
                <a:gdLst/>
                <a:ahLst/>
                <a:cxnLst/>
                <a:rect l="l" t="t" r="r" b="b"/>
                <a:pathLst>
                  <a:path w="6927" h="4546" extrusionOk="0">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2" name="Google Shape;6965;p111">
                <a:extLst>
                  <a:ext uri="{FF2B5EF4-FFF2-40B4-BE49-F238E27FC236}">
                    <a16:creationId xmlns:a16="http://schemas.microsoft.com/office/drawing/2014/main" id="{D32B5790-DA44-4A1D-A612-1A324EC023FD}"/>
                  </a:ext>
                </a:extLst>
              </p:cNvPr>
              <p:cNvSpPr/>
              <p:nvPr/>
            </p:nvSpPr>
            <p:spPr>
              <a:xfrm>
                <a:off x="2761347" y="2622215"/>
                <a:ext cx="12058" cy="10678"/>
              </a:xfrm>
              <a:custGeom>
                <a:avLst/>
                <a:gdLst/>
                <a:ahLst/>
                <a:cxnLst/>
                <a:rect l="l" t="t" r="r" b="b"/>
                <a:pathLst>
                  <a:path w="5903" h="5195" extrusionOk="0">
                    <a:moveTo>
                      <a:pt x="708" y="5196"/>
                    </a:moveTo>
                    <a:cubicBezTo>
                      <a:pt x="-1890" y="5196"/>
                      <a:pt x="3306" y="0"/>
                      <a:pt x="5904" y="0"/>
                    </a:cubicBezTo>
                    <a:cubicBezTo>
                      <a:pt x="5038" y="2598"/>
                      <a:pt x="3306" y="5196"/>
                      <a:pt x="708" y="5196"/>
                    </a:cubicBezTo>
                    <a:lnTo>
                      <a:pt x="708"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3" name="Google Shape;6966;p111">
                <a:extLst>
                  <a:ext uri="{FF2B5EF4-FFF2-40B4-BE49-F238E27FC236}">
                    <a16:creationId xmlns:a16="http://schemas.microsoft.com/office/drawing/2014/main" id="{2D683584-C7BB-4092-9A32-4F9E36A49794}"/>
                  </a:ext>
                </a:extLst>
              </p:cNvPr>
              <p:cNvSpPr/>
              <p:nvPr/>
            </p:nvSpPr>
            <p:spPr>
              <a:xfrm>
                <a:off x="2610673" y="2510090"/>
                <a:ext cx="387378" cy="281203"/>
              </a:xfrm>
              <a:custGeom>
                <a:avLst/>
                <a:gdLst/>
                <a:ahLst/>
                <a:cxnLst/>
                <a:rect l="l" t="t" r="r" b="b"/>
                <a:pathLst>
                  <a:path w="189634" h="136813" extrusionOk="0">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4" name="Google Shape;6967;p111">
                <a:extLst>
                  <a:ext uri="{FF2B5EF4-FFF2-40B4-BE49-F238E27FC236}">
                    <a16:creationId xmlns:a16="http://schemas.microsoft.com/office/drawing/2014/main" id="{88ECFC30-585D-4D3D-9DF4-801E09CBDED7}"/>
                  </a:ext>
                </a:extLst>
              </p:cNvPr>
              <p:cNvSpPr/>
              <p:nvPr/>
            </p:nvSpPr>
            <p:spPr>
              <a:xfrm>
                <a:off x="2775177" y="2754660"/>
                <a:ext cx="10612" cy="5488"/>
              </a:xfrm>
              <a:custGeom>
                <a:avLst/>
                <a:gdLst/>
                <a:ahLst/>
                <a:cxnLst/>
                <a:rect l="l" t="t" r="r" b="b"/>
                <a:pathLst>
                  <a:path w="5195" h="2670" extrusionOk="0">
                    <a:moveTo>
                      <a:pt x="5196" y="1372"/>
                    </a:moveTo>
                    <a:cubicBezTo>
                      <a:pt x="2598" y="3104"/>
                      <a:pt x="2598" y="3104"/>
                      <a:pt x="0" y="1372"/>
                    </a:cubicBezTo>
                    <a:cubicBezTo>
                      <a:pt x="1732" y="-1226"/>
                      <a:pt x="2598" y="506"/>
                      <a:pt x="5196" y="1372"/>
                    </a:cubicBezTo>
                    <a:lnTo>
                      <a:pt x="5196" y="13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5" name="Google Shape;6968;p111">
                <a:extLst>
                  <a:ext uri="{FF2B5EF4-FFF2-40B4-BE49-F238E27FC236}">
                    <a16:creationId xmlns:a16="http://schemas.microsoft.com/office/drawing/2014/main" id="{3C0F43E8-2958-41A2-804A-418495042017}"/>
                  </a:ext>
                </a:extLst>
              </p:cNvPr>
              <p:cNvSpPr/>
              <p:nvPr/>
            </p:nvSpPr>
            <p:spPr>
              <a:xfrm>
                <a:off x="2695578" y="2699557"/>
                <a:ext cx="8843" cy="8088"/>
              </a:xfrm>
              <a:custGeom>
                <a:avLst/>
                <a:gdLst/>
                <a:ahLst/>
                <a:cxnLst/>
                <a:rect l="l" t="t" r="r" b="b"/>
                <a:pathLst>
                  <a:path w="4329" h="3935" extrusionOk="0">
                    <a:moveTo>
                      <a:pt x="0" y="472"/>
                    </a:moveTo>
                    <a:cubicBezTo>
                      <a:pt x="2598" y="-1260"/>
                      <a:pt x="2598" y="2204"/>
                      <a:pt x="4330" y="3936"/>
                    </a:cubicBezTo>
                    <a:cubicBezTo>
                      <a:pt x="1732" y="3936"/>
                      <a:pt x="0" y="2204"/>
                      <a:pt x="0" y="472"/>
                    </a:cubicBezTo>
                    <a:lnTo>
                      <a:pt x="0" y="4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6" name="Google Shape;6969;p111">
                <a:extLst>
                  <a:ext uri="{FF2B5EF4-FFF2-40B4-BE49-F238E27FC236}">
                    <a16:creationId xmlns:a16="http://schemas.microsoft.com/office/drawing/2014/main" id="{7C9277CE-446D-473E-9208-C4FBCC07A613}"/>
                  </a:ext>
                </a:extLst>
              </p:cNvPr>
              <p:cNvSpPr/>
              <p:nvPr/>
            </p:nvSpPr>
            <p:spPr>
              <a:xfrm>
                <a:off x="2592984" y="2228886"/>
                <a:ext cx="412140" cy="215351"/>
              </a:xfrm>
              <a:custGeom>
                <a:avLst/>
                <a:gdLst/>
                <a:ahLst/>
                <a:cxnLst/>
                <a:rect l="l" t="t" r="r" b="b"/>
                <a:pathLst>
                  <a:path w="201756" h="104774" extrusionOk="0">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7" name="Google Shape;6970;p111">
                <a:extLst>
                  <a:ext uri="{FF2B5EF4-FFF2-40B4-BE49-F238E27FC236}">
                    <a16:creationId xmlns:a16="http://schemas.microsoft.com/office/drawing/2014/main" id="{1EE239B9-B21E-4070-8C56-6D5450285B9E}"/>
                  </a:ext>
                </a:extLst>
              </p:cNvPr>
              <p:cNvSpPr/>
              <p:nvPr/>
            </p:nvSpPr>
            <p:spPr>
              <a:xfrm>
                <a:off x="3035196" y="2988851"/>
                <a:ext cx="88442" cy="83648"/>
              </a:xfrm>
              <a:custGeom>
                <a:avLst/>
                <a:gdLst/>
                <a:ahLst/>
                <a:cxnLst/>
                <a:rect l="l" t="t" r="r" b="b"/>
                <a:pathLst>
                  <a:path w="43295" h="40697" extrusionOk="0">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8" name="Google Shape;6971;p111">
                <a:extLst>
                  <a:ext uri="{FF2B5EF4-FFF2-40B4-BE49-F238E27FC236}">
                    <a16:creationId xmlns:a16="http://schemas.microsoft.com/office/drawing/2014/main" id="{70F91B0D-FBBF-47AB-BF50-882BBB012FD5}"/>
                  </a:ext>
                </a:extLst>
              </p:cNvPr>
              <p:cNvSpPr/>
              <p:nvPr/>
            </p:nvSpPr>
            <p:spPr>
              <a:xfrm>
                <a:off x="1579434" y="2825111"/>
                <a:ext cx="21224" cy="8898"/>
              </a:xfrm>
              <a:custGeom>
                <a:avLst/>
                <a:gdLst/>
                <a:ahLst/>
                <a:cxnLst/>
                <a:rect l="l" t="t" r="r" b="b"/>
                <a:pathLst>
                  <a:path w="10390" h="4329" extrusionOk="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39" name="Google Shape;6972;p111">
                <a:extLst>
                  <a:ext uri="{FF2B5EF4-FFF2-40B4-BE49-F238E27FC236}">
                    <a16:creationId xmlns:a16="http://schemas.microsoft.com/office/drawing/2014/main" id="{8BDFBF38-7BB1-4260-B47D-277195756407}"/>
                  </a:ext>
                </a:extLst>
              </p:cNvPr>
              <p:cNvGrpSpPr/>
              <p:nvPr/>
            </p:nvGrpSpPr>
            <p:grpSpPr>
              <a:xfrm>
                <a:off x="1579434" y="2205749"/>
                <a:ext cx="2089011" cy="1455856"/>
                <a:chOff x="1579434" y="2205749"/>
                <a:chExt cx="2089011" cy="1455856"/>
              </a:xfrm>
              <a:grpFill/>
            </p:grpSpPr>
            <p:sp>
              <p:nvSpPr>
                <p:cNvPr id="140" name="Google Shape;6973;p111">
                  <a:extLst>
                    <a:ext uri="{FF2B5EF4-FFF2-40B4-BE49-F238E27FC236}">
                      <a16:creationId xmlns:a16="http://schemas.microsoft.com/office/drawing/2014/main" id="{D7AB7055-E9BB-48B3-B9A3-0FA16419EF95}"/>
                    </a:ext>
                  </a:extLst>
                </p:cNvPr>
                <p:cNvSpPr/>
                <p:nvPr/>
              </p:nvSpPr>
              <p:spPr>
                <a:xfrm>
                  <a:off x="3005127" y="3618892"/>
                  <a:ext cx="8843" cy="9689"/>
                </a:xfrm>
                <a:custGeom>
                  <a:avLst/>
                  <a:gdLst/>
                  <a:ahLst/>
                  <a:cxnLst/>
                  <a:rect l="l" t="t" r="r" b="b"/>
                  <a:pathLst>
                    <a:path w="4329" h="4714" extrusionOk="0">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1" name="Google Shape;6974;p111">
                  <a:extLst>
                    <a:ext uri="{FF2B5EF4-FFF2-40B4-BE49-F238E27FC236}">
                      <a16:creationId xmlns:a16="http://schemas.microsoft.com/office/drawing/2014/main" id="{089FA5CA-587A-454A-8D0C-FE91C445245E}"/>
                    </a:ext>
                  </a:extLst>
                </p:cNvPr>
                <p:cNvSpPr/>
                <p:nvPr/>
              </p:nvSpPr>
              <p:spPr>
                <a:xfrm>
                  <a:off x="3509248" y="2686288"/>
                  <a:ext cx="139737" cy="62290"/>
                </a:xfrm>
                <a:custGeom>
                  <a:avLst/>
                  <a:gdLst/>
                  <a:ahLst/>
                  <a:cxnLst/>
                  <a:rect l="l" t="t" r="r" b="b"/>
                  <a:pathLst>
                    <a:path w="68406" h="30306" extrusionOk="0">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2" name="Google Shape;6975;p111">
                  <a:extLst>
                    <a:ext uri="{FF2B5EF4-FFF2-40B4-BE49-F238E27FC236}">
                      <a16:creationId xmlns:a16="http://schemas.microsoft.com/office/drawing/2014/main" id="{DC60A417-0C6D-4D16-8912-120931D98C71}"/>
                    </a:ext>
                  </a:extLst>
                </p:cNvPr>
                <p:cNvSpPr/>
                <p:nvPr/>
              </p:nvSpPr>
              <p:spPr>
                <a:xfrm>
                  <a:off x="2690271" y="3440914"/>
                  <a:ext cx="141506" cy="49833"/>
                </a:xfrm>
                <a:custGeom>
                  <a:avLst/>
                  <a:gdLst/>
                  <a:ahLst/>
                  <a:cxnLst/>
                  <a:rect l="l" t="t" r="r" b="b"/>
                  <a:pathLst>
                    <a:path w="69272" h="24245" extrusionOk="0">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3" name="Google Shape;6976;p111">
                  <a:extLst>
                    <a:ext uri="{FF2B5EF4-FFF2-40B4-BE49-F238E27FC236}">
                      <a16:creationId xmlns:a16="http://schemas.microsoft.com/office/drawing/2014/main" id="{582991B2-78A3-4242-AD27-AD96620D2290}"/>
                    </a:ext>
                  </a:extLst>
                </p:cNvPr>
                <p:cNvSpPr/>
                <p:nvPr/>
              </p:nvSpPr>
              <p:spPr>
                <a:xfrm>
                  <a:off x="2709728" y="3462272"/>
                  <a:ext cx="7861" cy="7909"/>
                </a:xfrm>
                <a:custGeom>
                  <a:avLst/>
                  <a:gdLst/>
                  <a:ahLst/>
                  <a:cxnLst/>
                  <a:rect l="l" t="t" r="r" b="b"/>
                  <a:pathLst>
                    <a:path w="3848" h="3848" extrusionOk="0">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4" name="Google Shape;6977;p111">
                  <a:extLst>
                    <a:ext uri="{FF2B5EF4-FFF2-40B4-BE49-F238E27FC236}">
                      <a16:creationId xmlns:a16="http://schemas.microsoft.com/office/drawing/2014/main" id="{EB410AD6-C587-45B1-8D2F-DA553141A9B0}"/>
                    </a:ext>
                  </a:extLst>
                </p:cNvPr>
                <p:cNvSpPr/>
                <p:nvPr/>
              </p:nvSpPr>
              <p:spPr>
                <a:xfrm>
                  <a:off x="2780482" y="3508545"/>
                  <a:ext cx="22993" cy="10678"/>
                </a:xfrm>
                <a:custGeom>
                  <a:avLst/>
                  <a:gdLst/>
                  <a:ahLst/>
                  <a:cxnLst/>
                  <a:rect l="l" t="t" r="r" b="b"/>
                  <a:pathLst>
                    <a:path w="11256" h="5195" extrusionOk="0">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5" name="Google Shape;6978;p111">
                  <a:extLst>
                    <a:ext uri="{FF2B5EF4-FFF2-40B4-BE49-F238E27FC236}">
                      <a16:creationId xmlns:a16="http://schemas.microsoft.com/office/drawing/2014/main" id="{D6502046-56DC-4955-8E38-5A588F1E3435}"/>
                    </a:ext>
                  </a:extLst>
                </p:cNvPr>
                <p:cNvSpPr/>
                <p:nvPr/>
              </p:nvSpPr>
              <p:spPr>
                <a:xfrm>
                  <a:off x="2930835" y="3508545"/>
                  <a:ext cx="19457" cy="8898"/>
                </a:xfrm>
                <a:custGeom>
                  <a:avLst/>
                  <a:gdLst/>
                  <a:ahLst/>
                  <a:cxnLst/>
                  <a:rect l="l" t="t" r="r" b="b"/>
                  <a:pathLst>
                    <a:path w="9525" h="4329" extrusionOk="0">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6" name="Google Shape;6979;p111">
                  <a:extLst>
                    <a:ext uri="{FF2B5EF4-FFF2-40B4-BE49-F238E27FC236}">
                      <a16:creationId xmlns:a16="http://schemas.microsoft.com/office/drawing/2014/main" id="{0D171AD1-E821-413D-BD84-6C3BB1437C68}"/>
                    </a:ext>
                  </a:extLst>
                </p:cNvPr>
                <p:cNvSpPr/>
                <p:nvPr/>
              </p:nvSpPr>
              <p:spPr>
                <a:xfrm>
                  <a:off x="2833549" y="3488967"/>
                  <a:ext cx="79596" cy="32035"/>
                </a:xfrm>
                <a:custGeom>
                  <a:avLst/>
                  <a:gdLst/>
                  <a:ahLst/>
                  <a:cxnLst/>
                  <a:rect l="l" t="t" r="r" b="b"/>
                  <a:pathLst>
                    <a:path w="38965" h="15586" extrusionOk="0">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7" name="Google Shape;6980;p111">
                  <a:extLst>
                    <a:ext uri="{FF2B5EF4-FFF2-40B4-BE49-F238E27FC236}">
                      <a16:creationId xmlns:a16="http://schemas.microsoft.com/office/drawing/2014/main" id="{C034D867-9810-427A-BA0A-1BED9E0764B4}"/>
                    </a:ext>
                  </a:extLst>
                </p:cNvPr>
                <p:cNvSpPr/>
                <p:nvPr/>
              </p:nvSpPr>
              <p:spPr>
                <a:xfrm>
                  <a:off x="2776944" y="3416985"/>
                  <a:ext cx="7074" cy="9689"/>
                </a:xfrm>
                <a:custGeom>
                  <a:avLst/>
                  <a:gdLst/>
                  <a:ahLst/>
                  <a:cxnLst/>
                  <a:rect l="l" t="t" r="r" b="b"/>
                  <a:pathLst>
                    <a:path w="3463" h="4714" extrusionOk="0">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8" name="Google Shape;6981;p111">
                  <a:extLst>
                    <a:ext uri="{FF2B5EF4-FFF2-40B4-BE49-F238E27FC236}">
                      <a16:creationId xmlns:a16="http://schemas.microsoft.com/office/drawing/2014/main" id="{1F6B827C-FF3B-440D-9AAA-72ADCBC71E15}"/>
                    </a:ext>
                  </a:extLst>
                </p:cNvPr>
                <p:cNvSpPr/>
                <p:nvPr/>
              </p:nvSpPr>
              <p:spPr>
                <a:xfrm>
                  <a:off x="2769869" y="3391079"/>
                  <a:ext cx="12381" cy="3558"/>
                </a:xfrm>
                <a:custGeom>
                  <a:avLst/>
                  <a:gdLst/>
                  <a:ahLst/>
                  <a:cxnLst/>
                  <a:rect l="l" t="t" r="r" b="b"/>
                  <a:pathLst>
                    <a:path w="6061" h="1731" extrusionOk="0">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9" name="Google Shape;6982;p111">
                  <a:extLst>
                    <a:ext uri="{FF2B5EF4-FFF2-40B4-BE49-F238E27FC236}">
                      <a16:creationId xmlns:a16="http://schemas.microsoft.com/office/drawing/2014/main" id="{49CF49CA-680A-4962-893D-3170A8043A4F}"/>
                    </a:ext>
                  </a:extLst>
                </p:cNvPr>
                <p:cNvSpPr/>
                <p:nvPr/>
              </p:nvSpPr>
              <p:spPr>
                <a:xfrm>
                  <a:off x="2790363" y="3396419"/>
                  <a:ext cx="2500" cy="3558"/>
                </a:xfrm>
                <a:custGeom>
                  <a:avLst/>
                  <a:gdLst/>
                  <a:ahLst/>
                  <a:cxnLst/>
                  <a:rect l="l" t="t" r="r" b="b"/>
                  <a:pathLst>
                    <a:path w="1224" h="1731" extrusionOk="0">
                      <a:moveTo>
                        <a:pt x="1225" y="1732"/>
                      </a:moveTo>
                      <a:cubicBezTo>
                        <a:pt x="359" y="1732"/>
                        <a:pt x="-507" y="866"/>
                        <a:pt x="359" y="0"/>
                      </a:cubicBezTo>
                      <a:lnTo>
                        <a:pt x="1225" y="1732"/>
                      </a:lnTo>
                      <a:lnTo>
                        <a:pt x="12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0" name="Google Shape;6983;p111">
                  <a:extLst>
                    <a:ext uri="{FF2B5EF4-FFF2-40B4-BE49-F238E27FC236}">
                      <a16:creationId xmlns:a16="http://schemas.microsoft.com/office/drawing/2014/main" id="{67C3082C-6D22-4943-8ECE-DAE83C3869A6}"/>
                    </a:ext>
                  </a:extLst>
                </p:cNvPr>
                <p:cNvSpPr/>
                <p:nvPr/>
              </p:nvSpPr>
              <p:spPr>
                <a:xfrm>
                  <a:off x="2838854" y="3467610"/>
                  <a:ext cx="8843" cy="7118"/>
                </a:xfrm>
                <a:custGeom>
                  <a:avLst/>
                  <a:gdLst/>
                  <a:ahLst/>
                  <a:cxnLst/>
                  <a:rect l="l" t="t" r="r" b="b"/>
                  <a:pathLst>
                    <a:path w="4329" h="3463" extrusionOk="0">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1" name="Google Shape;6984;p111">
                  <a:extLst>
                    <a:ext uri="{FF2B5EF4-FFF2-40B4-BE49-F238E27FC236}">
                      <a16:creationId xmlns:a16="http://schemas.microsoft.com/office/drawing/2014/main" id="{7BB7FC32-6492-4650-9DC3-988987794432}"/>
                    </a:ext>
                  </a:extLst>
                </p:cNvPr>
                <p:cNvSpPr/>
                <p:nvPr/>
              </p:nvSpPr>
              <p:spPr>
                <a:xfrm>
                  <a:off x="2026953" y="2904319"/>
                  <a:ext cx="22993" cy="31137"/>
                </a:xfrm>
                <a:custGeom>
                  <a:avLst/>
                  <a:gdLst/>
                  <a:ahLst/>
                  <a:cxnLst/>
                  <a:rect l="l" t="t" r="r" b="b"/>
                  <a:pathLst>
                    <a:path w="11256" h="15149" extrusionOk="0">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2" name="Google Shape;6985;p111">
                  <a:extLst>
                    <a:ext uri="{FF2B5EF4-FFF2-40B4-BE49-F238E27FC236}">
                      <a16:creationId xmlns:a16="http://schemas.microsoft.com/office/drawing/2014/main" id="{CFFC0C0F-FD88-475F-BB22-47FE75224B6E}"/>
                    </a:ext>
                  </a:extLst>
                </p:cNvPr>
                <p:cNvSpPr/>
                <p:nvPr/>
              </p:nvSpPr>
              <p:spPr>
                <a:xfrm>
                  <a:off x="1993345" y="2864266"/>
                  <a:ext cx="21886" cy="39155"/>
                </a:xfrm>
                <a:custGeom>
                  <a:avLst/>
                  <a:gdLst/>
                  <a:ahLst/>
                  <a:cxnLst/>
                  <a:rect l="l" t="t" r="r" b="b"/>
                  <a:pathLst>
                    <a:path w="10714" h="19050" extrusionOk="0">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3" name="Google Shape;6986;p111">
                  <a:extLst>
                    <a:ext uri="{FF2B5EF4-FFF2-40B4-BE49-F238E27FC236}">
                      <a16:creationId xmlns:a16="http://schemas.microsoft.com/office/drawing/2014/main" id="{941B37DC-16DA-4B50-B041-18903285C2D7}"/>
                    </a:ext>
                  </a:extLst>
                </p:cNvPr>
                <p:cNvSpPr/>
                <p:nvPr/>
              </p:nvSpPr>
              <p:spPr>
                <a:xfrm>
                  <a:off x="2853006" y="2205749"/>
                  <a:ext cx="815439" cy="624701"/>
                </a:xfrm>
                <a:custGeom>
                  <a:avLst/>
                  <a:gdLst/>
                  <a:ahLst/>
                  <a:cxnLst/>
                  <a:rect l="l" t="t" r="r" b="b"/>
                  <a:pathLst>
                    <a:path w="399184" h="303934" extrusionOk="0">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4" name="Google Shape;6987;p111">
                  <a:extLst>
                    <a:ext uri="{FF2B5EF4-FFF2-40B4-BE49-F238E27FC236}">
                      <a16:creationId xmlns:a16="http://schemas.microsoft.com/office/drawing/2014/main" id="{E6B34ED8-7E75-4342-9211-85419E73442D}"/>
                    </a:ext>
                  </a:extLst>
                </p:cNvPr>
                <p:cNvSpPr/>
                <p:nvPr/>
              </p:nvSpPr>
              <p:spPr>
                <a:xfrm>
                  <a:off x="3093568" y="2595520"/>
                  <a:ext cx="38913" cy="24915"/>
                </a:xfrm>
                <a:custGeom>
                  <a:avLst/>
                  <a:gdLst/>
                  <a:ahLst/>
                  <a:cxnLst/>
                  <a:rect l="l" t="t" r="r" b="b"/>
                  <a:pathLst>
                    <a:path w="19049" h="12122" extrusionOk="0">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5" name="Google Shape;6988;p111">
                  <a:extLst>
                    <a:ext uri="{FF2B5EF4-FFF2-40B4-BE49-F238E27FC236}">
                      <a16:creationId xmlns:a16="http://schemas.microsoft.com/office/drawing/2014/main" id="{7308E935-0C67-4452-AB11-2A6F087F4229}"/>
                    </a:ext>
                  </a:extLst>
                </p:cNvPr>
                <p:cNvSpPr/>
                <p:nvPr/>
              </p:nvSpPr>
              <p:spPr>
                <a:xfrm>
                  <a:off x="3578232" y="2462037"/>
                  <a:ext cx="22993" cy="12458"/>
                </a:xfrm>
                <a:custGeom>
                  <a:avLst/>
                  <a:gdLst/>
                  <a:ahLst/>
                  <a:cxnLst/>
                  <a:rect l="l" t="t" r="r" b="b"/>
                  <a:pathLst>
                    <a:path w="11256" h="6061" extrusionOk="0">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6" name="Google Shape;6989;p111">
                  <a:extLst>
                    <a:ext uri="{FF2B5EF4-FFF2-40B4-BE49-F238E27FC236}">
                      <a16:creationId xmlns:a16="http://schemas.microsoft.com/office/drawing/2014/main" id="{3FD5FCAA-BB80-4305-8305-30FBCA3A942A}"/>
                    </a:ext>
                  </a:extLst>
                </p:cNvPr>
                <p:cNvSpPr/>
                <p:nvPr/>
              </p:nvSpPr>
              <p:spPr>
                <a:xfrm>
                  <a:off x="2727417" y="2962153"/>
                  <a:ext cx="15919" cy="8898"/>
                </a:xfrm>
                <a:custGeom>
                  <a:avLst/>
                  <a:gdLst/>
                  <a:ahLst/>
                  <a:cxnLst/>
                  <a:rect l="l" t="t" r="r" b="b"/>
                  <a:pathLst>
                    <a:path w="7793" h="4329" extrusionOk="0">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7" name="Google Shape;6990;p111">
                  <a:extLst>
                    <a:ext uri="{FF2B5EF4-FFF2-40B4-BE49-F238E27FC236}">
                      <a16:creationId xmlns:a16="http://schemas.microsoft.com/office/drawing/2014/main" id="{CA8E397F-6B18-4919-B631-34505FB727AA}"/>
                    </a:ext>
                  </a:extLst>
                </p:cNvPr>
                <p:cNvSpPr/>
                <p:nvPr/>
              </p:nvSpPr>
              <p:spPr>
                <a:xfrm>
                  <a:off x="2101244" y="3008428"/>
                  <a:ext cx="63677" cy="40933"/>
                </a:xfrm>
                <a:custGeom>
                  <a:avLst/>
                  <a:gdLst/>
                  <a:ahLst/>
                  <a:cxnLst/>
                  <a:rect l="l" t="t" r="r" b="b"/>
                  <a:pathLst>
                    <a:path w="31172" h="19915" extrusionOk="0">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8" name="Google Shape;6991;p111">
                  <a:extLst>
                    <a:ext uri="{FF2B5EF4-FFF2-40B4-BE49-F238E27FC236}">
                      <a16:creationId xmlns:a16="http://schemas.microsoft.com/office/drawing/2014/main" id="{F0EEC7A6-DBA5-4B0F-9513-B8D4BD425637}"/>
                    </a:ext>
                  </a:extLst>
                </p:cNvPr>
                <p:cNvSpPr/>
                <p:nvPr/>
              </p:nvSpPr>
              <p:spPr>
                <a:xfrm>
                  <a:off x="2039334" y="2947916"/>
                  <a:ext cx="17615" cy="33815"/>
                </a:xfrm>
                <a:custGeom>
                  <a:avLst/>
                  <a:gdLst/>
                  <a:ahLst/>
                  <a:cxnLst/>
                  <a:rect l="l" t="t" r="r" b="b"/>
                  <a:pathLst>
                    <a:path w="8623" h="16452" extrusionOk="0">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9" name="Google Shape;6992;p111">
                  <a:extLst>
                    <a:ext uri="{FF2B5EF4-FFF2-40B4-BE49-F238E27FC236}">
                      <a16:creationId xmlns:a16="http://schemas.microsoft.com/office/drawing/2014/main" id="{B9435063-974E-4075-B140-872E9F96F597}"/>
                    </a:ext>
                  </a:extLst>
                </p:cNvPr>
                <p:cNvSpPr/>
                <p:nvPr/>
              </p:nvSpPr>
              <p:spPr>
                <a:xfrm>
                  <a:off x="1749243" y="2874945"/>
                  <a:ext cx="28300" cy="19578"/>
                </a:xfrm>
                <a:custGeom>
                  <a:avLst/>
                  <a:gdLst/>
                  <a:ahLst/>
                  <a:cxnLst/>
                  <a:rect l="l" t="t" r="r" b="b"/>
                  <a:pathLst>
                    <a:path w="13854" h="9525" extrusionOk="0">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0" name="Google Shape;6993;p111">
                  <a:extLst>
                    <a:ext uri="{FF2B5EF4-FFF2-40B4-BE49-F238E27FC236}">
                      <a16:creationId xmlns:a16="http://schemas.microsoft.com/office/drawing/2014/main" id="{146DAE57-F303-4E87-9B6C-3C886540525F}"/>
                    </a:ext>
                  </a:extLst>
                </p:cNvPr>
                <p:cNvSpPr/>
                <p:nvPr/>
              </p:nvSpPr>
              <p:spPr>
                <a:xfrm>
                  <a:off x="2966212" y="3020070"/>
                  <a:ext cx="33608" cy="15054"/>
                </a:xfrm>
                <a:custGeom>
                  <a:avLst/>
                  <a:gdLst/>
                  <a:ahLst/>
                  <a:cxnLst/>
                  <a:rect l="l" t="t" r="r" b="b"/>
                  <a:pathLst>
                    <a:path w="16452" h="7324" extrusionOk="0">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1" name="Google Shape;6994;p111">
                  <a:extLst>
                    <a:ext uri="{FF2B5EF4-FFF2-40B4-BE49-F238E27FC236}">
                      <a16:creationId xmlns:a16="http://schemas.microsoft.com/office/drawing/2014/main" id="{08427592-C8FA-4F73-9C8F-4801C4A917F4}"/>
                    </a:ext>
                  </a:extLst>
                </p:cNvPr>
                <p:cNvSpPr/>
                <p:nvPr/>
              </p:nvSpPr>
              <p:spPr>
                <a:xfrm>
                  <a:off x="2967981" y="3072501"/>
                  <a:ext cx="26531" cy="16018"/>
                </a:xfrm>
                <a:custGeom>
                  <a:avLst/>
                  <a:gdLst/>
                  <a:ahLst/>
                  <a:cxnLst/>
                  <a:rect l="l" t="t" r="r" b="b"/>
                  <a:pathLst>
                    <a:path w="12988" h="7793" extrusionOk="0">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2" name="Google Shape;6995;p111">
                  <a:extLst>
                    <a:ext uri="{FF2B5EF4-FFF2-40B4-BE49-F238E27FC236}">
                      <a16:creationId xmlns:a16="http://schemas.microsoft.com/office/drawing/2014/main" id="{C79A68C8-C94F-4CE2-A4AD-76B7F8245451}"/>
                    </a:ext>
                  </a:extLst>
                </p:cNvPr>
                <p:cNvSpPr/>
                <p:nvPr/>
              </p:nvSpPr>
              <p:spPr>
                <a:xfrm>
                  <a:off x="3006896" y="3072501"/>
                  <a:ext cx="17688" cy="21355"/>
                </a:xfrm>
                <a:custGeom>
                  <a:avLst/>
                  <a:gdLst/>
                  <a:ahLst/>
                  <a:cxnLst/>
                  <a:rect l="l" t="t" r="r" b="b"/>
                  <a:pathLst>
                    <a:path w="8659" h="10390" extrusionOk="0">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3" name="Google Shape;6996;p111">
                  <a:extLst>
                    <a:ext uri="{FF2B5EF4-FFF2-40B4-BE49-F238E27FC236}">
                      <a16:creationId xmlns:a16="http://schemas.microsoft.com/office/drawing/2014/main" id="{AEB9064E-C5CE-441B-99D7-BCFA5B85BA77}"/>
                    </a:ext>
                  </a:extLst>
                </p:cNvPr>
                <p:cNvSpPr/>
                <p:nvPr/>
              </p:nvSpPr>
              <p:spPr>
                <a:xfrm>
                  <a:off x="1735093" y="3497867"/>
                  <a:ext cx="12381" cy="10678"/>
                </a:xfrm>
                <a:custGeom>
                  <a:avLst/>
                  <a:gdLst/>
                  <a:ahLst/>
                  <a:cxnLst/>
                  <a:rect l="l" t="t" r="r" b="b"/>
                  <a:pathLst>
                    <a:path w="6061" h="5195" extrusionOk="0">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4" name="Google Shape;6997;p111">
                  <a:extLst>
                    <a:ext uri="{FF2B5EF4-FFF2-40B4-BE49-F238E27FC236}">
                      <a16:creationId xmlns:a16="http://schemas.microsoft.com/office/drawing/2014/main" id="{14C93569-01D1-4FB1-B49F-0C99470B8C33}"/>
                    </a:ext>
                  </a:extLst>
                </p:cNvPr>
                <p:cNvSpPr/>
                <p:nvPr/>
              </p:nvSpPr>
              <p:spPr>
                <a:xfrm>
                  <a:off x="1728016" y="3483629"/>
                  <a:ext cx="5305" cy="5338"/>
                </a:xfrm>
                <a:custGeom>
                  <a:avLst/>
                  <a:gdLst/>
                  <a:ahLst/>
                  <a:cxnLst/>
                  <a:rect l="l" t="t" r="r" b="b"/>
                  <a:pathLst>
                    <a:path w="2597" h="2597" extrusionOk="0">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5" name="Google Shape;6998;p111">
                  <a:extLst>
                    <a:ext uri="{FF2B5EF4-FFF2-40B4-BE49-F238E27FC236}">
                      <a16:creationId xmlns:a16="http://schemas.microsoft.com/office/drawing/2014/main" id="{21871A99-91BA-4BC6-94D0-EDCE0E131265}"/>
                    </a:ext>
                  </a:extLst>
                </p:cNvPr>
                <p:cNvSpPr/>
                <p:nvPr/>
              </p:nvSpPr>
              <p:spPr>
                <a:xfrm>
                  <a:off x="1717404" y="3478289"/>
                  <a:ext cx="7074" cy="3558"/>
                </a:xfrm>
                <a:custGeom>
                  <a:avLst/>
                  <a:gdLst/>
                  <a:ahLst/>
                  <a:cxnLst/>
                  <a:rect l="l" t="t" r="r" b="b"/>
                  <a:pathLst>
                    <a:path w="3463" h="1731" extrusionOk="0">
                      <a:moveTo>
                        <a:pt x="3464" y="0"/>
                      </a:moveTo>
                      <a:cubicBezTo>
                        <a:pt x="2598" y="866"/>
                        <a:pt x="1732" y="1732"/>
                        <a:pt x="866" y="1732"/>
                      </a:cubicBezTo>
                      <a:cubicBezTo>
                        <a:pt x="0" y="1732"/>
                        <a:pt x="0" y="866"/>
                        <a:pt x="0" y="0"/>
                      </a:cubicBez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6" name="Google Shape;6999;p111">
                  <a:extLst>
                    <a:ext uri="{FF2B5EF4-FFF2-40B4-BE49-F238E27FC236}">
                      <a16:creationId xmlns:a16="http://schemas.microsoft.com/office/drawing/2014/main" id="{A721D1D9-7C47-4987-95DD-0EABE3D6221F}"/>
                    </a:ext>
                  </a:extLst>
                </p:cNvPr>
                <p:cNvSpPr/>
                <p:nvPr/>
              </p:nvSpPr>
              <p:spPr>
                <a:xfrm>
                  <a:off x="1705021" y="3471169"/>
                  <a:ext cx="5305" cy="5338"/>
                </a:xfrm>
                <a:custGeom>
                  <a:avLst/>
                  <a:gdLst/>
                  <a:ahLst/>
                  <a:cxnLst/>
                  <a:rect l="l" t="t" r="r" b="b"/>
                  <a:pathLst>
                    <a:path w="2597" h="2597" extrusionOk="0">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7" name="Google Shape;7000;p111">
                  <a:extLst>
                    <a:ext uri="{FF2B5EF4-FFF2-40B4-BE49-F238E27FC236}">
                      <a16:creationId xmlns:a16="http://schemas.microsoft.com/office/drawing/2014/main" id="{F095A1A6-05F2-40A5-B84C-04E7A015420E}"/>
                    </a:ext>
                  </a:extLst>
                </p:cNvPr>
                <p:cNvSpPr/>
                <p:nvPr/>
              </p:nvSpPr>
              <p:spPr>
                <a:xfrm>
                  <a:off x="1685566" y="3462272"/>
                  <a:ext cx="7074" cy="5338"/>
                </a:xfrm>
                <a:custGeom>
                  <a:avLst/>
                  <a:gdLst/>
                  <a:ahLst/>
                  <a:cxnLst/>
                  <a:rect l="l" t="t" r="r" b="b"/>
                  <a:pathLst>
                    <a:path w="3463" h="2597" extrusionOk="0">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8" name="Google Shape;7001;p111">
                  <a:extLst>
                    <a:ext uri="{FF2B5EF4-FFF2-40B4-BE49-F238E27FC236}">
                      <a16:creationId xmlns:a16="http://schemas.microsoft.com/office/drawing/2014/main" id="{AA75D300-ED3B-483D-96AD-4F4B3E6975D2}"/>
                    </a:ext>
                  </a:extLst>
                </p:cNvPr>
                <p:cNvSpPr/>
                <p:nvPr/>
              </p:nvSpPr>
              <p:spPr>
                <a:xfrm>
                  <a:off x="1579434" y="2552805"/>
                  <a:ext cx="1501751" cy="1108800"/>
                </a:xfrm>
                <a:custGeom>
                  <a:avLst/>
                  <a:gdLst/>
                  <a:ahLst/>
                  <a:cxnLst/>
                  <a:rect l="l" t="t" r="r" b="b"/>
                  <a:pathLst>
                    <a:path w="735156" h="539461" extrusionOk="0">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29" name="Google Shape;7002;p111">
              <a:extLst>
                <a:ext uri="{FF2B5EF4-FFF2-40B4-BE49-F238E27FC236}">
                  <a16:creationId xmlns:a16="http://schemas.microsoft.com/office/drawing/2014/main" id="{6D3006CE-AACD-4CB0-BC20-0ED826CAEB59}"/>
                </a:ext>
              </a:extLst>
            </p:cNvPr>
            <p:cNvGrpSpPr/>
            <p:nvPr/>
          </p:nvGrpSpPr>
          <p:grpSpPr>
            <a:xfrm>
              <a:off x="4212244" y="2192770"/>
              <a:ext cx="3535505" cy="2545269"/>
              <a:chOff x="4094737" y="2268042"/>
              <a:chExt cx="2294197" cy="1651631"/>
            </a:xfrm>
            <a:grpFill/>
          </p:grpSpPr>
          <p:sp>
            <p:nvSpPr>
              <p:cNvPr id="30" name="Google Shape;7003;p111">
                <a:extLst>
                  <a:ext uri="{FF2B5EF4-FFF2-40B4-BE49-F238E27FC236}">
                    <a16:creationId xmlns:a16="http://schemas.microsoft.com/office/drawing/2014/main" id="{598F3574-4326-4CEF-9132-3869FEA53430}"/>
                  </a:ext>
                </a:extLst>
              </p:cNvPr>
              <p:cNvSpPr/>
              <p:nvPr/>
            </p:nvSpPr>
            <p:spPr>
              <a:xfrm>
                <a:off x="5739766" y="2930118"/>
                <a:ext cx="38915" cy="149500"/>
              </a:xfrm>
              <a:custGeom>
                <a:avLst/>
                <a:gdLst/>
                <a:ahLst/>
                <a:cxnLst/>
                <a:rect l="l" t="t" r="r" b="b"/>
                <a:pathLst>
                  <a:path w="19050" h="72736" extrusionOk="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1" name="Google Shape;7004;p111">
                <a:extLst>
                  <a:ext uri="{FF2B5EF4-FFF2-40B4-BE49-F238E27FC236}">
                    <a16:creationId xmlns:a16="http://schemas.microsoft.com/office/drawing/2014/main" id="{D94B5C34-984D-4B50-8821-EAC7B886D097}"/>
                  </a:ext>
                </a:extLst>
              </p:cNvPr>
              <p:cNvGrpSpPr/>
              <p:nvPr/>
            </p:nvGrpSpPr>
            <p:grpSpPr>
              <a:xfrm>
                <a:off x="4094737" y="2268042"/>
                <a:ext cx="2294197" cy="1651631"/>
                <a:chOff x="4094737" y="2268042"/>
                <a:chExt cx="2294197" cy="1651631"/>
              </a:xfrm>
              <a:grpFill/>
            </p:grpSpPr>
            <p:sp>
              <p:nvSpPr>
                <p:cNvPr id="32" name="Google Shape;7005;p111">
                  <a:extLst>
                    <a:ext uri="{FF2B5EF4-FFF2-40B4-BE49-F238E27FC236}">
                      <a16:creationId xmlns:a16="http://schemas.microsoft.com/office/drawing/2014/main" id="{3F23FE5F-36CB-42E1-A9FA-53BBCFB8B0B8}"/>
                    </a:ext>
                  </a:extLst>
                </p:cNvPr>
                <p:cNvSpPr/>
                <p:nvPr/>
              </p:nvSpPr>
              <p:spPr>
                <a:xfrm>
                  <a:off x="4266315" y="3254037"/>
                  <a:ext cx="28300" cy="12458"/>
                </a:xfrm>
                <a:custGeom>
                  <a:avLst/>
                  <a:gdLst/>
                  <a:ahLst/>
                  <a:cxnLst/>
                  <a:rect l="l" t="t" r="r" b="b"/>
                  <a:pathLst>
                    <a:path w="13854" h="6061" extrusionOk="0">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3" name="Google Shape;7006;p111">
                  <a:extLst>
                    <a:ext uri="{FF2B5EF4-FFF2-40B4-BE49-F238E27FC236}">
                      <a16:creationId xmlns:a16="http://schemas.microsoft.com/office/drawing/2014/main" id="{2500630C-C344-4F06-BB54-7983FE1C42F1}"/>
                    </a:ext>
                  </a:extLst>
                </p:cNvPr>
                <p:cNvGrpSpPr/>
                <p:nvPr/>
              </p:nvGrpSpPr>
              <p:grpSpPr>
                <a:xfrm>
                  <a:off x="4094737" y="2268042"/>
                  <a:ext cx="2294197" cy="1651631"/>
                  <a:chOff x="4094737" y="2268042"/>
                  <a:chExt cx="2294197" cy="1651631"/>
                </a:xfrm>
                <a:grpFill/>
              </p:grpSpPr>
              <p:sp>
                <p:nvSpPr>
                  <p:cNvPr id="34" name="Google Shape;7007;p111">
                    <a:extLst>
                      <a:ext uri="{FF2B5EF4-FFF2-40B4-BE49-F238E27FC236}">
                        <a16:creationId xmlns:a16="http://schemas.microsoft.com/office/drawing/2014/main" id="{629C0F13-EABB-4685-939C-59837D23CA40}"/>
                      </a:ext>
                    </a:extLst>
                  </p:cNvPr>
                  <p:cNvSpPr/>
                  <p:nvPr/>
                </p:nvSpPr>
                <p:spPr>
                  <a:xfrm>
                    <a:off x="4547561" y="3588635"/>
                    <a:ext cx="14150" cy="5338"/>
                  </a:xfrm>
                  <a:custGeom>
                    <a:avLst/>
                    <a:gdLst/>
                    <a:ahLst/>
                    <a:cxnLst/>
                    <a:rect l="l" t="t" r="r" b="b"/>
                    <a:pathLst>
                      <a:path w="6927" h="2597" extrusionOk="0">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5" name="Google Shape;7008;p111">
                    <a:extLst>
                      <a:ext uri="{FF2B5EF4-FFF2-40B4-BE49-F238E27FC236}">
                        <a16:creationId xmlns:a16="http://schemas.microsoft.com/office/drawing/2014/main" id="{6DE7E57B-01CC-4DE8-9EEB-81189E482B0E}"/>
                      </a:ext>
                    </a:extLst>
                  </p:cNvPr>
                  <p:cNvGrpSpPr/>
                  <p:nvPr/>
                </p:nvGrpSpPr>
                <p:grpSpPr>
                  <a:xfrm>
                    <a:off x="4094737" y="2268042"/>
                    <a:ext cx="2294197" cy="1651631"/>
                    <a:chOff x="4094737" y="2268042"/>
                    <a:chExt cx="2294197" cy="1651631"/>
                  </a:xfrm>
                  <a:grpFill/>
                </p:grpSpPr>
                <p:sp>
                  <p:nvSpPr>
                    <p:cNvPr id="36" name="Google Shape;7009;p111">
                      <a:extLst>
                        <a:ext uri="{FF2B5EF4-FFF2-40B4-BE49-F238E27FC236}">
                          <a16:creationId xmlns:a16="http://schemas.microsoft.com/office/drawing/2014/main" id="{E555254A-9224-4BC7-8546-3AA3081994DD}"/>
                        </a:ext>
                      </a:extLst>
                    </p:cNvPr>
                    <p:cNvSpPr/>
                    <p:nvPr/>
                  </p:nvSpPr>
                  <p:spPr>
                    <a:xfrm>
                      <a:off x="4901331" y="3624230"/>
                      <a:ext cx="28300" cy="53393"/>
                    </a:xfrm>
                    <a:custGeom>
                      <a:avLst/>
                      <a:gdLst/>
                      <a:ahLst/>
                      <a:cxnLst/>
                      <a:rect l="l" t="t" r="r" b="b"/>
                      <a:pathLst>
                        <a:path w="13854" h="25977" extrusionOk="0">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7" name="Google Shape;7010;p111">
                      <a:extLst>
                        <a:ext uri="{FF2B5EF4-FFF2-40B4-BE49-F238E27FC236}">
                          <a16:creationId xmlns:a16="http://schemas.microsoft.com/office/drawing/2014/main" id="{A364DA82-595E-4A68-BB16-395141E694C3}"/>
                        </a:ext>
                      </a:extLst>
                    </p:cNvPr>
                    <p:cNvGrpSpPr/>
                    <p:nvPr/>
                  </p:nvGrpSpPr>
                  <p:grpSpPr>
                    <a:xfrm>
                      <a:off x="4094737" y="2268042"/>
                      <a:ext cx="2294197" cy="1651631"/>
                      <a:chOff x="4094737" y="2268042"/>
                      <a:chExt cx="2294197" cy="1651631"/>
                    </a:xfrm>
                    <a:grpFill/>
                  </p:grpSpPr>
                  <p:sp>
                    <p:nvSpPr>
                      <p:cNvPr id="38" name="Google Shape;7011;p111">
                        <a:extLst>
                          <a:ext uri="{FF2B5EF4-FFF2-40B4-BE49-F238E27FC236}">
                            <a16:creationId xmlns:a16="http://schemas.microsoft.com/office/drawing/2014/main" id="{07E7EE12-F644-493D-80C2-FCF30133791C}"/>
                          </a:ext>
                        </a:extLst>
                      </p:cNvPr>
                      <p:cNvSpPr/>
                      <p:nvPr/>
                    </p:nvSpPr>
                    <p:spPr>
                      <a:xfrm>
                        <a:off x="5113593" y="3682962"/>
                        <a:ext cx="143275" cy="153060"/>
                      </a:xfrm>
                      <a:custGeom>
                        <a:avLst/>
                        <a:gdLst/>
                        <a:ahLst/>
                        <a:cxnLst/>
                        <a:rect l="l" t="t" r="r" b="b"/>
                        <a:pathLst>
                          <a:path w="70138" h="74468" extrusionOk="0">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 name="Google Shape;7012;p111">
                        <a:extLst>
                          <a:ext uri="{FF2B5EF4-FFF2-40B4-BE49-F238E27FC236}">
                            <a16:creationId xmlns:a16="http://schemas.microsoft.com/office/drawing/2014/main" id="{26BD0C08-48B1-4CF1-A90E-7D34592E3302}"/>
                          </a:ext>
                        </a:extLst>
                      </p:cNvPr>
                      <p:cNvSpPr/>
                      <p:nvPr/>
                    </p:nvSpPr>
                    <p:spPr>
                      <a:xfrm>
                        <a:off x="5435525" y="3885858"/>
                        <a:ext cx="21224" cy="14238"/>
                      </a:xfrm>
                      <a:custGeom>
                        <a:avLst/>
                        <a:gdLst/>
                        <a:ahLst/>
                        <a:cxnLst/>
                        <a:rect l="l" t="t" r="r" b="b"/>
                        <a:pathLst>
                          <a:path w="10390" h="6927" extrusionOk="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 name="Google Shape;7013;p111">
                        <a:extLst>
                          <a:ext uri="{FF2B5EF4-FFF2-40B4-BE49-F238E27FC236}">
                            <a16:creationId xmlns:a16="http://schemas.microsoft.com/office/drawing/2014/main" id="{B84B44DE-7E8B-4B4C-95C9-055530B28273}"/>
                          </a:ext>
                        </a:extLst>
                      </p:cNvPr>
                      <p:cNvSpPr/>
                      <p:nvPr/>
                    </p:nvSpPr>
                    <p:spPr>
                      <a:xfrm>
                        <a:off x="5493897" y="3875108"/>
                        <a:ext cx="47758" cy="24987"/>
                      </a:xfrm>
                      <a:custGeom>
                        <a:avLst/>
                        <a:gdLst/>
                        <a:ahLst/>
                        <a:cxnLst/>
                        <a:rect l="l" t="t" r="r" b="b"/>
                        <a:pathLst>
                          <a:path w="23379" h="12157" extrusionOk="0">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 name="Google Shape;7014;p111">
                        <a:extLst>
                          <a:ext uri="{FF2B5EF4-FFF2-40B4-BE49-F238E27FC236}">
                            <a16:creationId xmlns:a16="http://schemas.microsoft.com/office/drawing/2014/main" id="{ECA2653C-746C-4029-AD76-C85910030A85}"/>
                          </a:ext>
                        </a:extLst>
                      </p:cNvPr>
                      <p:cNvSpPr/>
                      <p:nvPr/>
                    </p:nvSpPr>
                    <p:spPr>
                      <a:xfrm>
                        <a:off x="5527504" y="3799567"/>
                        <a:ext cx="14150" cy="11539"/>
                      </a:xfrm>
                      <a:custGeom>
                        <a:avLst/>
                        <a:gdLst/>
                        <a:ahLst/>
                        <a:cxnLst/>
                        <a:rect l="l" t="t" r="r" b="b"/>
                        <a:pathLst>
                          <a:path w="6927" h="5614" extrusionOk="0">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 name="Google Shape;7015;p111">
                        <a:extLst>
                          <a:ext uri="{FF2B5EF4-FFF2-40B4-BE49-F238E27FC236}">
                            <a16:creationId xmlns:a16="http://schemas.microsoft.com/office/drawing/2014/main" id="{00F8CC1C-D139-43F7-AEA7-8FCD94CA4197}"/>
                          </a:ext>
                        </a:extLst>
                      </p:cNvPr>
                      <p:cNvSpPr/>
                      <p:nvPr/>
                    </p:nvSpPr>
                    <p:spPr>
                      <a:xfrm>
                        <a:off x="5552269" y="3798648"/>
                        <a:ext cx="38913" cy="10678"/>
                      </a:xfrm>
                      <a:custGeom>
                        <a:avLst/>
                        <a:gdLst/>
                        <a:ahLst/>
                        <a:cxnLst/>
                        <a:rect l="l" t="t" r="r" b="b"/>
                        <a:pathLst>
                          <a:path w="19049" h="5195" extrusionOk="0">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 name="Google Shape;7016;p111">
                        <a:extLst>
                          <a:ext uri="{FF2B5EF4-FFF2-40B4-BE49-F238E27FC236}">
                            <a16:creationId xmlns:a16="http://schemas.microsoft.com/office/drawing/2014/main" id="{190AFFD1-3935-4625-A6E8-C1B4D9AE23AD}"/>
                          </a:ext>
                        </a:extLst>
                      </p:cNvPr>
                      <p:cNvSpPr/>
                      <p:nvPr/>
                    </p:nvSpPr>
                    <p:spPr>
                      <a:xfrm>
                        <a:off x="5248027" y="3777292"/>
                        <a:ext cx="22993" cy="21355"/>
                      </a:xfrm>
                      <a:custGeom>
                        <a:avLst/>
                        <a:gdLst/>
                        <a:ahLst/>
                        <a:cxnLst/>
                        <a:rect l="l" t="t" r="r" b="b"/>
                        <a:pathLst>
                          <a:path w="11256" h="10390" extrusionOk="0">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4" name="Google Shape;7017;p111">
                        <a:extLst>
                          <a:ext uri="{FF2B5EF4-FFF2-40B4-BE49-F238E27FC236}">
                            <a16:creationId xmlns:a16="http://schemas.microsoft.com/office/drawing/2014/main" id="{C819B874-58FF-49F9-9A2A-A6269E018A03}"/>
                          </a:ext>
                        </a:extLst>
                      </p:cNvPr>
                      <p:cNvSpPr/>
                      <p:nvPr/>
                    </p:nvSpPr>
                    <p:spPr>
                      <a:xfrm>
                        <a:off x="5281635" y="3793310"/>
                        <a:ext cx="8843" cy="7118"/>
                      </a:xfrm>
                      <a:custGeom>
                        <a:avLst/>
                        <a:gdLst/>
                        <a:ahLst/>
                        <a:cxnLst/>
                        <a:rect l="l" t="t" r="r" b="b"/>
                        <a:pathLst>
                          <a:path w="4329" h="3463" extrusionOk="0">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5" name="Google Shape;7018;p111">
                        <a:extLst>
                          <a:ext uri="{FF2B5EF4-FFF2-40B4-BE49-F238E27FC236}">
                            <a16:creationId xmlns:a16="http://schemas.microsoft.com/office/drawing/2014/main" id="{6BBFF77E-D4E6-4A78-9DD9-286A1B4FF85C}"/>
                          </a:ext>
                        </a:extLst>
                      </p:cNvPr>
                      <p:cNvSpPr/>
                      <p:nvPr/>
                    </p:nvSpPr>
                    <p:spPr>
                      <a:xfrm>
                        <a:off x="5161353" y="3771952"/>
                        <a:ext cx="8843" cy="12458"/>
                      </a:xfrm>
                      <a:custGeom>
                        <a:avLst/>
                        <a:gdLst/>
                        <a:ahLst/>
                        <a:cxnLst/>
                        <a:rect l="l" t="t" r="r" b="b"/>
                        <a:pathLst>
                          <a:path w="4329" h="6061" extrusionOk="0">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6" name="Google Shape;7019;p111">
                        <a:extLst>
                          <a:ext uri="{FF2B5EF4-FFF2-40B4-BE49-F238E27FC236}">
                            <a16:creationId xmlns:a16="http://schemas.microsoft.com/office/drawing/2014/main" id="{C8EB34AE-D1C3-41F2-B2A2-1E68A9DE0C92}"/>
                          </a:ext>
                        </a:extLst>
                      </p:cNvPr>
                      <p:cNvGrpSpPr/>
                      <p:nvPr/>
                    </p:nvGrpSpPr>
                    <p:grpSpPr>
                      <a:xfrm>
                        <a:off x="4094737" y="2268042"/>
                        <a:ext cx="2294197" cy="1651631"/>
                        <a:chOff x="4094737" y="2268042"/>
                        <a:chExt cx="2294197" cy="1651631"/>
                      </a:xfrm>
                      <a:grpFill/>
                    </p:grpSpPr>
                    <p:sp>
                      <p:nvSpPr>
                        <p:cNvPr id="47" name="Google Shape;7020;p111">
                          <a:extLst>
                            <a:ext uri="{FF2B5EF4-FFF2-40B4-BE49-F238E27FC236}">
                              <a16:creationId xmlns:a16="http://schemas.microsoft.com/office/drawing/2014/main" id="{8D33FBD9-2910-4A53-8545-30045545CA83}"/>
                            </a:ext>
                          </a:extLst>
                        </p:cNvPr>
                        <p:cNvSpPr/>
                        <p:nvPr/>
                      </p:nvSpPr>
                      <p:spPr>
                        <a:xfrm>
                          <a:off x="5580569" y="3912555"/>
                          <a:ext cx="19457" cy="7118"/>
                        </a:xfrm>
                        <a:custGeom>
                          <a:avLst/>
                          <a:gdLst/>
                          <a:ahLst/>
                          <a:cxnLst/>
                          <a:rect l="l" t="t" r="r" b="b"/>
                          <a:pathLst>
                            <a:path w="9525" h="3463" extrusionOk="0">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8" name="Google Shape;7021;p111">
                          <a:extLst>
                            <a:ext uri="{FF2B5EF4-FFF2-40B4-BE49-F238E27FC236}">
                              <a16:creationId xmlns:a16="http://schemas.microsoft.com/office/drawing/2014/main" id="{3D74C6F8-D4E4-45F3-8233-CC7945997C6F}"/>
                            </a:ext>
                          </a:extLst>
                        </p:cNvPr>
                        <p:cNvGrpSpPr/>
                        <p:nvPr/>
                      </p:nvGrpSpPr>
                      <p:grpSpPr>
                        <a:xfrm>
                          <a:off x="4094737" y="2268042"/>
                          <a:ext cx="2294197" cy="1614256"/>
                          <a:chOff x="4094737" y="2268042"/>
                          <a:chExt cx="2294197" cy="1614256"/>
                        </a:xfrm>
                        <a:grpFill/>
                      </p:grpSpPr>
                      <p:sp>
                        <p:nvSpPr>
                          <p:cNvPr id="49" name="Google Shape;7022;p111">
                            <a:extLst>
                              <a:ext uri="{FF2B5EF4-FFF2-40B4-BE49-F238E27FC236}">
                                <a16:creationId xmlns:a16="http://schemas.microsoft.com/office/drawing/2014/main" id="{8EEDEA2E-0672-4A50-8C6A-21755B583B80}"/>
                              </a:ext>
                            </a:extLst>
                          </p:cNvPr>
                          <p:cNvSpPr/>
                          <p:nvPr/>
                        </p:nvSpPr>
                        <p:spPr>
                          <a:xfrm>
                            <a:off x="5297554" y="3661607"/>
                            <a:ext cx="137970" cy="153058"/>
                          </a:xfrm>
                          <a:custGeom>
                            <a:avLst/>
                            <a:gdLst/>
                            <a:ahLst/>
                            <a:cxnLst/>
                            <a:rect l="l" t="t" r="r" b="b"/>
                            <a:pathLst>
                              <a:path w="67541" h="74467" extrusionOk="0">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0" name="Google Shape;7023;p111">
                            <a:extLst>
                              <a:ext uri="{FF2B5EF4-FFF2-40B4-BE49-F238E27FC236}">
                                <a16:creationId xmlns:a16="http://schemas.microsoft.com/office/drawing/2014/main" id="{7AF7B850-3DBE-43B4-A623-BBF5AA2CD77E}"/>
                              </a:ext>
                            </a:extLst>
                          </p:cNvPr>
                          <p:cNvSpPr/>
                          <p:nvPr/>
                        </p:nvSpPr>
                        <p:spPr>
                          <a:xfrm>
                            <a:off x="5426680" y="3736357"/>
                            <a:ext cx="86672" cy="97888"/>
                          </a:xfrm>
                          <a:custGeom>
                            <a:avLst/>
                            <a:gdLst/>
                            <a:ahLst/>
                            <a:cxnLst/>
                            <a:rect l="l" t="t" r="r" b="b"/>
                            <a:pathLst>
                              <a:path w="42429" h="47625" extrusionOk="0">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1" name="Google Shape;7024;p111">
                            <a:extLst>
                              <a:ext uri="{FF2B5EF4-FFF2-40B4-BE49-F238E27FC236}">
                                <a16:creationId xmlns:a16="http://schemas.microsoft.com/office/drawing/2014/main" id="{3DB55778-A321-4F7B-9092-EBD5593F384F}"/>
                              </a:ext>
                            </a:extLst>
                          </p:cNvPr>
                          <p:cNvSpPr/>
                          <p:nvPr/>
                        </p:nvSpPr>
                        <p:spPr>
                          <a:xfrm>
                            <a:off x="5249797" y="3837805"/>
                            <a:ext cx="136003" cy="40933"/>
                          </a:xfrm>
                          <a:custGeom>
                            <a:avLst/>
                            <a:gdLst/>
                            <a:ahLst/>
                            <a:cxnLst/>
                            <a:rect l="l" t="t" r="r" b="b"/>
                            <a:pathLst>
                              <a:path w="66578" h="19915" extrusionOk="0">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2" name="Google Shape;7025;p111">
                            <a:extLst>
                              <a:ext uri="{FF2B5EF4-FFF2-40B4-BE49-F238E27FC236}">
                                <a16:creationId xmlns:a16="http://schemas.microsoft.com/office/drawing/2014/main" id="{AEFBE64D-C330-4AFF-9FDD-BE7B57B6DEE6}"/>
                              </a:ext>
                            </a:extLst>
                          </p:cNvPr>
                          <p:cNvSpPr/>
                          <p:nvPr/>
                        </p:nvSpPr>
                        <p:spPr>
                          <a:xfrm>
                            <a:off x="5444370" y="3868060"/>
                            <a:ext cx="42451" cy="10678"/>
                          </a:xfrm>
                          <a:custGeom>
                            <a:avLst/>
                            <a:gdLst/>
                            <a:ahLst/>
                            <a:cxnLst/>
                            <a:rect l="l" t="t" r="r" b="b"/>
                            <a:pathLst>
                              <a:path w="20781" h="5195" extrusionOk="0">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3" name="Google Shape;7026;p111">
                            <a:extLst>
                              <a:ext uri="{FF2B5EF4-FFF2-40B4-BE49-F238E27FC236}">
                                <a16:creationId xmlns:a16="http://schemas.microsoft.com/office/drawing/2014/main" id="{2D130A99-F579-434B-9FFB-D6BE905DBA1A}"/>
                              </a:ext>
                            </a:extLst>
                          </p:cNvPr>
                          <p:cNvSpPr/>
                          <p:nvPr/>
                        </p:nvSpPr>
                        <p:spPr>
                          <a:xfrm>
                            <a:off x="5407222" y="3871620"/>
                            <a:ext cx="28300" cy="10678"/>
                          </a:xfrm>
                          <a:custGeom>
                            <a:avLst/>
                            <a:gdLst/>
                            <a:ahLst/>
                            <a:cxnLst/>
                            <a:rect l="l" t="t" r="r" b="b"/>
                            <a:pathLst>
                              <a:path w="13854" h="5195" extrusionOk="0">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4" name="Google Shape;7027;p111">
                            <a:extLst>
                              <a:ext uri="{FF2B5EF4-FFF2-40B4-BE49-F238E27FC236}">
                                <a16:creationId xmlns:a16="http://schemas.microsoft.com/office/drawing/2014/main" id="{C32256AD-4411-403E-9F68-165484447535}"/>
                              </a:ext>
                            </a:extLst>
                          </p:cNvPr>
                          <p:cNvSpPr/>
                          <p:nvPr/>
                        </p:nvSpPr>
                        <p:spPr>
                          <a:xfrm>
                            <a:off x="5391303" y="3871620"/>
                            <a:ext cx="8843" cy="8898"/>
                          </a:xfrm>
                          <a:custGeom>
                            <a:avLst/>
                            <a:gdLst/>
                            <a:ahLst/>
                            <a:cxnLst/>
                            <a:rect l="l" t="t" r="r" b="b"/>
                            <a:pathLst>
                              <a:path w="4329" h="4329" extrusionOk="0">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5" name="Google Shape;7028;p111">
                            <a:extLst>
                              <a:ext uri="{FF2B5EF4-FFF2-40B4-BE49-F238E27FC236}">
                                <a16:creationId xmlns:a16="http://schemas.microsoft.com/office/drawing/2014/main" id="{1A131EF2-21C1-4E41-96CA-F1F80AF549BB}"/>
                              </a:ext>
                            </a:extLst>
                          </p:cNvPr>
                          <p:cNvSpPr/>
                          <p:nvPr/>
                        </p:nvSpPr>
                        <p:spPr>
                          <a:xfrm>
                            <a:off x="5548731" y="3725677"/>
                            <a:ext cx="15919" cy="39155"/>
                          </a:xfrm>
                          <a:custGeom>
                            <a:avLst/>
                            <a:gdLst/>
                            <a:ahLst/>
                            <a:cxnLst/>
                            <a:rect l="l" t="t" r="r" b="b"/>
                            <a:pathLst>
                              <a:path w="7793" h="19050" extrusionOk="0">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6" name="Google Shape;7029;p111">
                            <a:extLst>
                              <a:ext uri="{FF2B5EF4-FFF2-40B4-BE49-F238E27FC236}">
                                <a16:creationId xmlns:a16="http://schemas.microsoft.com/office/drawing/2014/main" id="{35DFEBD6-5F35-4306-8885-0D506C3F72AF}"/>
                              </a:ext>
                            </a:extLst>
                          </p:cNvPr>
                          <p:cNvSpPr/>
                          <p:nvPr/>
                        </p:nvSpPr>
                        <p:spPr>
                          <a:xfrm>
                            <a:off x="5481516" y="3624230"/>
                            <a:ext cx="58370" cy="56951"/>
                          </a:xfrm>
                          <a:custGeom>
                            <a:avLst/>
                            <a:gdLst/>
                            <a:ahLst/>
                            <a:cxnLst/>
                            <a:rect l="l" t="t" r="r" b="b"/>
                            <a:pathLst>
                              <a:path w="28574" h="27708" extrusionOk="0">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7" name="Google Shape;7030;p111">
                            <a:extLst>
                              <a:ext uri="{FF2B5EF4-FFF2-40B4-BE49-F238E27FC236}">
                                <a16:creationId xmlns:a16="http://schemas.microsoft.com/office/drawing/2014/main" id="{55FA6527-91C1-4692-A5A3-7282CE12A276}"/>
                              </a:ext>
                            </a:extLst>
                          </p:cNvPr>
                          <p:cNvSpPr/>
                          <p:nvPr/>
                        </p:nvSpPr>
                        <p:spPr>
                          <a:xfrm>
                            <a:off x="5419605" y="3608212"/>
                            <a:ext cx="30070" cy="32035"/>
                          </a:xfrm>
                          <a:custGeom>
                            <a:avLst/>
                            <a:gdLst/>
                            <a:ahLst/>
                            <a:cxnLst/>
                            <a:rect l="l" t="t" r="r" b="b"/>
                            <a:pathLst>
                              <a:path w="14720" h="15586" extrusionOk="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8" name="Google Shape;7031;p111">
                            <a:extLst>
                              <a:ext uri="{FF2B5EF4-FFF2-40B4-BE49-F238E27FC236}">
                                <a16:creationId xmlns:a16="http://schemas.microsoft.com/office/drawing/2014/main" id="{177F9E7F-4E5F-4B5B-8E68-E9CFFB462354}"/>
                              </a:ext>
                            </a:extLst>
                          </p:cNvPr>
                          <p:cNvSpPr/>
                          <p:nvPr/>
                        </p:nvSpPr>
                        <p:spPr>
                          <a:xfrm>
                            <a:off x="5440832" y="3504985"/>
                            <a:ext cx="56603" cy="81868"/>
                          </a:xfrm>
                          <a:custGeom>
                            <a:avLst/>
                            <a:gdLst/>
                            <a:ahLst/>
                            <a:cxnLst/>
                            <a:rect l="l" t="t" r="r" b="b"/>
                            <a:pathLst>
                              <a:path w="27709" h="39831" extrusionOk="0">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9" name="Google Shape;7032;p111">
                            <a:extLst>
                              <a:ext uri="{FF2B5EF4-FFF2-40B4-BE49-F238E27FC236}">
                                <a16:creationId xmlns:a16="http://schemas.microsoft.com/office/drawing/2014/main" id="{76E8F254-CE6B-45A3-8756-37655B6A15D6}"/>
                              </a:ext>
                            </a:extLst>
                          </p:cNvPr>
                          <p:cNvSpPr/>
                          <p:nvPr/>
                        </p:nvSpPr>
                        <p:spPr>
                          <a:xfrm>
                            <a:off x="5500971" y="3590415"/>
                            <a:ext cx="19899" cy="30255"/>
                          </a:xfrm>
                          <a:custGeom>
                            <a:avLst/>
                            <a:gdLst/>
                            <a:ahLst/>
                            <a:cxnLst/>
                            <a:rect l="l" t="t" r="r" b="b"/>
                            <a:pathLst>
                              <a:path w="9741" h="14720" extrusionOk="0">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0" name="Google Shape;7033;p111">
                            <a:extLst>
                              <a:ext uri="{FF2B5EF4-FFF2-40B4-BE49-F238E27FC236}">
                                <a16:creationId xmlns:a16="http://schemas.microsoft.com/office/drawing/2014/main" id="{715F1AEF-F244-4E23-B570-5862A3E9F3EA}"/>
                              </a:ext>
                            </a:extLst>
                          </p:cNvPr>
                          <p:cNvSpPr/>
                          <p:nvPr/>
                        </p:nvSpPr>
                        <p:spPr>
                          <a:xfrm>
                            <a:off x="5474439" y="3597535"/>
                            <a:ext cx="15919" cy="19578"/>
                          </a:xfrm>
                          <a:custGeom>
                            <a:avLst/>
                            <a:gdLst/>
                            <a:ahLst/>
                            <a:cxnLst/>
                            <a:rect l="l" t="t" r="r" b="b"/>
                            <a:pathLst>
                              <a:path w="7793" h="9525" extrusionOk="0">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1" name="Google Shape;7034;p111">
                            <a:extLst>
                              <a:ext uri="{FF2B5EF4-FFF2-40B4-BE49-F238E27FC236}">
                                <a16:creationId xmlns:a16="http://schemas.microsoft.com/office/drawing/2014/main" id="{94079A56-1A6B-41D1-A4F9-A019A0A4F04F}"/>
                              </a:ext>
                            </a:extLst>
                          </p:cNvPr>
                          <p:cNvSpPr/>
                          <p:nvPr/>
                        </p:nvSpPr>
                        <p:spPr>
                          <a:xfrm>
                            <a:off x="5485052" y="3609519"/>
                            <a:ext cx="14150" cy="25390"/>
                          </a:xfrm>
                          <a:custGeom>
                            <a:avLst/>
                            <a:gdLst/>
                            <a:ahLst/>
                            <a:cxnLst/>
                            <a:rect l="l" t="t" r="r" b="b"/>
                            <a:pathLst>
                              <a:path w="6927" h="12353" extrusionOk="0">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2" name="Google Shape;7035;p111">
                            <a:extLst>
                              <a:ext uri="{FF2B5EF4-FFF2-40B4-BE49-F238E27FC236}">
                                <a16:creationId xmlns:a16="http://schemas.microsoft.com/office/drawing/2014/main" id="{C0342AE7-8959-4D38-B2E0-60EC8F47D859}"/>
                              </a:ext>
                            </a:extLst>
                          </p:cNvPr>
                          <p:cNvSpPr/>
                          <p:nvPr/>
                        </p:nvSpPr>
                        <p:spPr>
                          <a:xfrm>
                            <a:off x="5497435" y="3609992"/>
                            <a:ext cx="7074" cy="16018"/>
                          </a:xfrm>
                          <a:custGeom>
                            <a:avLst/>
                            <a:gdLst/>
                            <a:ahLst/>
                            <a:cxnLst/>
                            <a:rect l="l" t="t" r="r" b="b"/>
                            <a:pathLst>
                              <a:path w="3463" h="7793" extrusionOk="0">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3" name="Google Shape;7036;p111">
                            <a:extLst>
                              <a:ext uri="{FF2B5EF4-FFF2-40B4-BE49-F238E27FC236}">
                                <a16:creationId xmlns:a16="http://schemas.microsoft.com/office/drawing/2014/main" id="{83D7D2C3-85F8-4399-B266-E84601C60657}"/>
                              </a:ext>
                            </a:extLst>
                          </p:cNvPr>
                          <p:cNvSpPr/>
                          <p:nvPr/>
                        </p:nvSpPr>
                        <p:spPr>
                          <a:xfrm>
                            <a:off x="5500971" y="3620672"/>
                            <a:ext cx="8843" cy="8898"/>
                          </a:xfrm>
                          <a:custGeom>
                            <a:avLst/>
                            <a:gdLst/>
                            <a:ahLst/>
                            <a:cxnLst/>
                            <a:rect l="l" t="t" r="r" b="b"/>
                            <a:pathLst>
                              <a:path w="4329" h="4329" extrusionOk="0">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4" name="Google Shape;7037;p111">
                            <a:extLst>
                              <a:ext uri="{FF2B5EF4-FFF2-40B4-BE49-F238E27FC236}">
                                <a16:creationId xmlns:a16="http://schemas.microsoft.com/office/drawing/2014/main" id="{0A60217E-448F-4424-8E31-4006565D76CD}"/>
                              </a:ext>
                            </a:extLst>
                          </p:cNvPr>
                          <p:cNvSpPr/>
                          <p:nvPr/>
                        </p:nvSpPr>
                        <p:spPr>
                          <a:xfrm>
                            <a:off x="5490359" y="3588635"/>
                            <a:ext cx="10612" cy="11163"/>
                          </a:xfrm>
                          <a:custGeom>
                            <a:avLst/>
                            <a:gdLst/>
                            <a:ahLst/>
                            <a:cxnLst/>
                            <a:rect l="l" t="t" r="r" b="b"/>
                            <a:pathLst>
                              <a:path w="5195" h="5431" extrusionOk="0">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5" name="Google Shape;7038;p111">
                            <a:extLst>
                              <a:ext uri="{FF2B5EF4-FFF2-40B4-BE49-F238E27FC236}">
                                <a16:creationId xmlns:a16="http://schemas.microsoft.com/office/drawing/2014/main" id="{8EB6D727-7366-40C0-8751-E18C01F59AFD}"/>
                              </a:ext>
                            </a:extLst>
                          </p:cNvPr>
                          <p:cNvSpPr/>
                          <p:nvPr/>
                        </p:nvSpPr>
                        <p:spPr>
                          <a:xfrm>
                            <a:off x="5453213" y="3574397"/>
                            <a:ext cx="15664" cy="16018"/>
                          </a:xfrm>
                          <a:custGeom>
                            <a:avLst/>
                            <a:gdLst/>
                            <a:ahLst/>
                            <a:cxnLst/>
                            <a:rect l="l" t="t" r="r" b="b"/>
                            <a:pathLst>
                              <a:path w="7668" h="7793" extrusionOk="0">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6" name="Google Shape;7039;p111">
                            <a:extLst>
                              <a:ext uri="{FF2B5EF4-FFF2-40B4-BE49-F238E27FC236}">
                                <a16:creationId xmlns:a16="http://schemas.microsoft.com/office/drawing/2014/main" id="{FCF6B38D-A2DF-49E3-9F1A-BE040B6FA461}"/>
                              </a:ext>
                            </a:extLst>
                          </p:cNvPr>
                          <p:cNvSpPr/>
                          <p:nvPr/>
                        </p:nvSpPr>
                        <p:spPr>
                          <a:xfrm>
                            <a:off x="5470901" y="3577166"/>
                            <a:ext cx="3536" cy="789"/>
                          </a:xfrm>
                          <a:custGeom>
                            <a:avLst/>
                            <a:gdLst/>
                            <a:ahLst/>
                            <a:cxnLst/>
                            <a:rect l="l" t="t" r="r" b="b"/>
                            <a:pathLst>
                              <a:path w="1731" h="384" extrusionOk="0">
                                <a:moveTo>
                                  <a:pt x="0" y="385"/>
                                </a:moveTo>
                                <a:cubicBezTo>
                                  <a:pt x="0" y="385"/>
                                  <a:pt x="1732" y="385"/>
                                  <a:pt x="1732" y="385"/>
                                </a:cubicBezTo>
                                <a:cubicBezTo>
                                  <a:pt x="1732" y="-481"/>
                                  <a:pt x="0" y="385"/>
                                  <a:pt x="0" y="385"/>
                                </a:cubicBezTo>
                                <a:lnTo>
                                  <a:pt x="0"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7" name="Google Shape;7040;p111">
                            <a:extLst>
                              <a:ext uri="{FF2B5EF4-FFF2-40B4-BE49-F238E27FC236}">
                                <a16:creationId xmlns:a16="http://schemas.microsoft.com/office/drawing/2014/main" id="{0066BF00-09D5-4C69-A3B2-F57116484073}"/>
                              </a:ext>
                            </a:extLst>
                          </p:cNvPr>
                          <p:cNvSpPr/>
                          <p:nvPr/>
                        </p:nvSpPr>
                        <p:spPr>
                          <a:xfrm>
                            <a:off x="5447763" y="3403539"/>
                            <a:ext cx="21639" cy="42713"/>
                          </a:xfrm>
                          <a:custGeom>
                            <a:avLst/>
                            <a:gdLst/>
                            <a:ahLst/>
                            <a:cxnLst/>
                            <a:rect l="l" t="t" r="r" b="b"/>
                            <a:pathLst>
                              <a:path w="10593" h="20781" extrusionOk="0">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8" name="Google Shape;7041;p111">
                            <a:extLst>
                              <a:ext uri="{FF2B5EF4-FFF2-40B4-BE49-F238E27FC236}">
                                <a16:creationId xmlns:a16="http://schemas.microsoft.com/office/drawing/2014/main" id="{B369CD6F-BA34-4BF3-A709-4DE98B011D13}"/>
                              </a:ext>
                            </a:extLst>
                          </p:cNvPr>
                          <p:cNvSpPr/>
                          <p:nvPr/>
                        </p:nvSpPr>
                        <p:spPr>
                          <a:xfrm>
                            <a:off x="5291461" y="3478289"/>
                            <a:ext cx="32625" cy="28475"/>
                          </a:xfrm>
                          <a:custGeom>
                            <a:avLst/>
                            <a:gdLst/>
                            <a:ahLst/>
                            <a:cxnLst/>
                            <a:rect l="l" t="t" r="r" b="b"/>
                            <a:pathLst>
                              <a:path w="15971" h="13854" extrusionOk="0">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9" name="Google Shape;7042;p111">
                            <a:extLst>
                              <a:ext uri="{FF2B5EF4-FFF2-40B4-BE49-F238E27FC236}">
                                <a16:creationId xmlns:a16="http://schemas.microsoft.com/office/drawing/2014/main" id="{7DEC84D0-B7B4-43A5-9D51-6260CA0E9FBB}"/>
                              </a:ext>
                            </a:extLst>
                          </p:cNvPr>
                          <p:cNvSpPr/>
                          <p:nvPr/>
                        </p:nvSpPr>
                        <p:spPr>
                          <a:xfrm>
                            <a:off x="5145434" y="3741697"/>
                            <a:ext cx="9807" cy="10678"/>
                          </a:xfrm>
                          <a:custGeom>
                            <a:avLst/>
                            <a:gdLst/>
                            <a:ahLst/>
                            <a:cxnLst/>
                            <a:rect l="l" t="t" r="r" b="b"/>
                            <a:pathLst>
                              <a:path w="4801" h="5195" extrusionOk="0">
                                <a:moveTo>
                                  <a:pt x="866" y="0"/>
                                </a:moveTo>
                                <a:cubicBezTo>
                                  <a:pt x="2598" y="866"/>
                                  <a:pt x="6061" y="5195"/>
                                  <a:pt x="4330" y="5195"/>
                                </a:cubicBezTo>
                                <a:cubicBezTo>
                                  <a:pt x="3464" y="5195"/>
                                  <a:pt x="0" y="1732"/>
                                  <a:pt x="0" y="0"/>
                                </a:cubicBezTo>
                                <a:lnTo>
                                  <a:pt x="0"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0" name="Google Shape;7043;p111">
                            <a:extLst>
                              <a:ext uri="{FF2B5EF4-FFF2-40B4-BE49-F238E27FC236}">
                                <a16:creationId xmlns:a16="http://schemas.microsoft.com/office/drawing/2014/main" id="{BFD49D41-A9BC-400F-B55C-9E51C5B2EB3E}"/>
                              </a:ext>
                            </a:extLst>
                          </p:cNvPr>
                          <p:cNvSpPr/>
                          <p:nvPr/>
                        </p:nvSpPr>
                        <p:spPr>
                          <a:xfrm>
                            <a:off x="5577033" y="3277174"/>
                            <a:ext cx="30070" cy="40933"/>
                          </a:xfrm>
                          <a:custGeom>
                            <a:avLst/>
                            <a:gdLst/>
                            <a:ahLst/>
                            <a:cxnLst/>
                            <a:rect l="l" t="t" r="r" b="b"/>
                            <a:pathLst>
                              <a:path w="14720" h="19915" extrusionOk="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1" name="Google Shape;7044;p111">
                            <a:extLst>
                              <a:ext uri="{FF2B5EF4-FFF2-40B4-BE49-F238E27FC236}">
                                <a16:creationId xmlns:a16="http://schemas.microsoft.com/office/drawing/2014/main" id="{0736FA08-D4F4-4F5E-AC49-B44AD20E76E7}"/>
                              </a:ext>
                            </a:extLst>
                          </p:cNvPr>
                          <p:cNvSpPr/>
                          <p:nvPr/>
                        </p:nvSpPr>
                        <p:spPr>
                          <a:xfrm>
                            <a:off x="5614179" y="3268276"/>
                            <a:ext cx="30891" cy="24915"/>
                          </a:xfrm>
                          <a:custGeom>
                            <a:avLst/>
                            <a:gdLst/>
                            <a:ahLst/>
                            <a:cxnLst/>
                            <a:rect l="l" t="t" r="r" b="b"/>
                            <a:pathLst>
                              <a:path w="15122" h="12122" extrusionOk="0">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2" name="Google Shape;7045;p111">
                            <a:extLst>
                              <a:ext uri="{FF2B5EF4-FFF2-40B4-BE49-F238E27FC236}">
                                <a16:creationId xmlns:a16="http://schemas.microsoft.com/office/drawing/2014/main" id="{5EB693DB-7F0D-40F6-A84D-49862A61837A}"/>
                              </a:ext>
                            </a:extLst>
                          </p:cNvPr>
                          <p:cNvSpPr/>
                          <p:nvPr/>
                        </p:nvSpPr>
                        <p:spPr>
                          <a:xfrm>
                            <a:off x="5592952" y="3159709"/>
                            <a:ext cx="152121" cy="121387"/>
                          </a:xfrm>
                          <a:custGeom>
                            <a:avLst/>
                            <a:gdLst/>
                            <a:ahLst/>
                            <a:cxnLst/>
                            <a:rect l="l" t="t" r="r" b="b"/>
                            <a:pathLst>
                              <a:path w="74468" h="59058" extrusionOk="0">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3" name="Google Shape;7046;p111">
                            <a:extLst>
                              <a:ext uri="{FF2B5EF4-FFF2-40B4-BE49-F238E27FC236}">
                                <a16:creationId xmlns:a16="http://schemas.microsoft.com/office/drawing/2014/main" id="{B1E75D3A-3F2D-47EF-AD58-B0F515368400}"/>
                              </a:ext>
                            </a:extLst>
                          </p:cNvPr>
                          <p:cNvSpPr/>
                          <p:nvPr/>
                        </p:nvSpPr>
                        <p:spPr>
                          <a:xfrm>
                            <a:off x="5716771" y="3090298"/>
                            <a:ext cx="77827" cy="62290"/>
                          </a:xfrm>
                          <a:custGeom>
                            <a:avLst/>
                            <a:gdLst/>
                            <a:ahLst/>
                            <a:cxnLst/>
                            <a:rect l="l" t="t" r="r" b="b"/>
                            <a:pathLst>
                              <a:path w="38099" h="30306" extrusionOk="0">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4" name="Google Shape;7047;p111">
                            <a:extLst>
                              <a:ext uri="{FF2B5EF4-FFF2-40B4-BE49-F238E27FC236}">
                                <a16:creationId xmlns:a16="http://schemas.microsoft.com/office/drawing/2014/main" id="{911B4061-FFD0-4267-873D-8354D1189204}"/>
                              </a:ext>
                            </a:extLst>
                          </p:cNvPr>
                          <p:cNvSpPr/>
                          <p:nvPr/>
                        </p:nvSpPr>
                        <p:spPr>
                          <a:xfrm>
                            <a:off x="5791505" y="3106316"/>
                            <a:ext cx="13707" cy="12458"/>
                          </a:xfrm>
                          <a:custGeom>
                            <a:avLst/>
                            <a:gdLst/>
                            <a:ahLst/>
                            <a:cxnLst/>
                            <a:rect l="l" t="t" r="r" b="b"/>
                            <a:pathLst>
                              <a:path w="6710" h="6061" extrusionOk="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5" name="Google Shape;7048;p111">
                            <a:extLst>
                              <a:ext uri="{FF2B5EF4-FFF2-40B4-BE49-F238E27FC236}">
                                <a16:creationId xmlns:a16="http://schemas.microsoft.com/office/drawing/2014/main" id="{C93A4844-1AA5-446F-85AE-16A93B7256CD}"/>
                              </a:ext>
                            </a:extLst>
                          </p:cNvPr>
                          <p:cNvSpPr/>
                          <p:nvPr/>
                        </p:nvSpPr>
                        <p:spPr>
                          <a:xfrm>
                            <a:off x="5819364" y="3090298"/>
                            <a:ext cx="17688" cy="12458"/>
                          </a:xfrm>
                          <a:custGeom>
                            <a:avLst/>
                            <a:gdLst/>
                            <a:ahLst/>
                            <a:cxnLst/>
                            <a:rect l="l" t="t" r="r" b="b"/>
                            <a:pathLst>
                              <a:path w="8659" h="6061" extrusionOk="0">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6" name="Google Shape;7049;p111">
                            <a:extLst>
                              <a:ext uri="{FF2B5EF4-FFF2-40B4-BE49-F238E27FC236}">
                                <a16:creationId xmlns:a16="http://schemas.microsoft.com/office/drawing/2014/main" id="{B3633F45-CABE-4068-89CE-2303F8BB0AF7}"/>
                              </a:ext>
                            </a:extLst>
                          </p:cNvPr>
                          <p:cNvSpPr/>
                          <p:nvPr/>
                        </p:nvSpPr>
                        <p:spPr>
                          <a:xfrm>
                            <a:off x="5849436" y="3076059"/>
                            <a:ext cx="8843" cy="8898"/>
                          </a:xfrm>
                          <a:custGeom>
                            <a:avLst/>
                            <a:gdLst/>
                            <a:ahLst/>
                            <a:cxnLst/>
                            <a:rect l="l" t="t" r="r" b="b"/>
                            <a:pathLst>
                              <a:path w="4329" h="4329" extrusionOk="0">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7" name="Google Shape;7050;p111">
                            <a:extLst>
                              <a:ext uri="{FF2B5EF4-FFF2-40B4-BE49-F238E27FC236}">
                                <a16:creationId xmlns:a16="http://schemas.microsoft.com/office/drawing/2014/main" id="{B0465DCE-CEA6-49E5-9BC8-DA8F1B26628B}"/>
                              </a:ext>
                            </a:extLst>
                          </p:cNvPr>
                          <p:cNvSpPr/>
                          <p:nvPr/>
                        </p:nvSpPr>
                        <p:spPr>
                          <a:xfrm>
                            <a:off x="4519261" y="2412202"/>
                            <a:ext cx="238793" cy="176196"/>
                          </a:xfrm>
                          <a:custGeom>
                            <a:avLst/>
                            <a:gdLst/>
                            <a:ahLst/>
                            <a:cxnLst/>
                            <a:rect l="l" t="t" r="r" b="b"/>
                            <a:pathLst>
                              <a:path w="116897" h="85724" extrusionOk="0">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8" name="Google Shape;7051;p111">
                            <a:extLst>
                              <a:ext uri="{FF2B5EF4-FFF2-40B4-BE49-F238E27FC236}">
                                <a16:creationId xmlns:a16="http://schemas.microsoft.com/office/drawing/2014/main" id="{32DC7307-AFE9-42E7-8EA8-8BBB0BF008DC}"/>
                              </a:ext>
                            </a:extLst>
                          </p:cNvPr>
                          <p:cNvSpPr/>
                          <p:nvPr/>
                        </p:nvSpPr>
                        <p:spPr>
                          <a:xfrm>
                            <a:off x="6236814" y="2556365"/>
                            <a:ext cx="47758" cy="21355"/>
                          </a:xfrm>
                          <a:custGeom>
                            <a:avLst/>
                            <a:gdLst/>
                            <a:ahLst/>
                            <a:cxnLst/>
                            <a:rect l="l" t="t" r="r" b="b"/>
                            <a:pathLst>
                              <a:path w="23379" h="10390" extrusionOk="0">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9" name="Google Shape;7052;p111">
                            <a:extLst>
                              <a:ext uri="{FF2B5EF4-FFF2-40B4-BE49-F238E27FC236}">
                                <a16:creationId xmlns:a16="http://schemas.microsoft.com/office/drawing/2014/main" id="{7F07C9A3-4AAE-4D0B-B998-1365E6EF65E0}"/>
                              </a:ext>
                            </a:extLst>
                          </p:cNvPr>
                          <p:cNvSpPr/>
                          <p:nvPr/>
                        </p:nvSpPr>
                        <p:spPr>
                          <a:xfrm>
                            <a:off x="6095305" y="2595520"/>
                            <a:ext cx="19457" cy="10678"/>
                          </a:xfrm>
                          <a:custGeom>
                            <a:avLst/>
                            <a:gdLst/>
                            <a:ahLst/>
                            <a:cxnLst/>
                            <a:rect l="l" t="t" r="r" b="b"/>
                            <a:pathLst>
                              <a:path w="9525" h="5195" extrusionOk="0">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0" name="Google Shape;7053;p111">
                            <a:extLst>
                              <a:ext uri="{FF2B5EF4-FFF2-40B4-BE49-F238E27FC236}">
                                <a16:creationId xmlns:a16="http://schemas.microsoft.com/office/drawing/2014/main" id="{21C5B476-8FFA-4D21-BEF1-8374D272030E}"/>
                              </a:ext>
                            </a:extLst>
                          </p:cNvPr>
                          <p:cNvSpPr/>
                          <p:nvPr/>
                        </p:nvSpPr>
                        <p:spPr>
                          <a:xfrm>
                            <a:off x="5653093" y="2444239"/>
                            <a:ext cx="8843" cy="11035"/>
                          </a:xfrm>
                          <a:custGeom>
                            <a:avLst/>
                            <a:gdLst/>
                            <a:ahLst/>
                            <a:cxnLst/>
                            <a:rect l="l" t="t" r="r" b="b"/>
                            <a:pathLst>
                              <a:path w="4329" h="5369" extrusionOk="0">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1" name="Google Shape;7054;p111">
                            <a:extLst>
                              <a:ext uri="{FF2B5EF4-FFF2-40B4-BE49-F238E27FC236}">
                                <a16:creationId xmlns:a16="http://schemas.microsoft.com/office/drawing/2014/main" id="{B6C39212-5E46-4B06-88D4-61144419E279}"/>
                              </a:ext>
                            </a:extLst>
                          </p:cNvPr>
                          <p:cNvSpPr/>
                          <p:nvPr/>
                        </p:nvSpPr>
                        <p:spPr>
                          <a:xfrm>
                            <a:off x="5336469" y="2479835"/>
                            <a:ext cx="21226" cy="12458"/>
                          </a:xfrm>
                          <a:custGeom>
                            <a:avLst/>
                            <a:gdLst/>
                            <a:ahLst/>
                            <a:cxnLst/>
                            <a:rect l="l" t="t" r="r" b="b"/>
                            <a:pathLst>
                              <a:path w="10391" h="6061" extrusionOk="0">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2" name="Google Shape;7055;p111">
                            <a:extLst>
                              <a:ext uri="{FF2B5EF4-FFF2-40B4-BE49-F238E27FC236}">
                                <a16:creationId xmlns:a16="http://schemas.microsoft.com/office/drawing/2014/main" id="{94408690-7C38-4203-98A9-68165ADCCBE5}"/>
                              </a:ext>
                            </a:extLst>
                          </p:cNvPr>
                          <p:cNvSpPr/>
                          <p:nvPr/>
                        </p:nvSpPr>
                        <p:spPr>
                          <a:xfrm>
                            <a:off x="5168429" y="2341012"/>
                            <a:ext cx="81365" cy="46273"/>
                          </a:xfrm>
                          <a:custGeom>
                            <a:avLst/>
                            <a:gdLst/>
                            <a:ahLst/>
                            <a:cxnLst/>
                            <a:rect l="l" t="t" r="r" b="b"/>
                            <a:pathLst>
                              <a:path w="39831" h="22513" extrusionOk="0">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3" name="Google Shape;7056;p111">
                            <a:extLst>
                              <a:ext uri="{FF2B5EF4-FFF2-40B4-BE49-F238E27FC236}">
                                <a16:creationId xmlns:a16="http://schemas.microsoft.com/office/drawing/2014/main" id="{ACFC74F3-1F53-434A-AF0F-2A7B84AFCEFC}"/>
                              </a:ext>
                            </a:extLst>
                          </p:cNvPr>
                          <p:cNvSpPr/>
                          <p:nvPr/>
                        </p:nvSpPr>
                        <p:spPr>
                          <a:xfrm>
                            <a:off x="5053454" y="2317874"/>
                            <a:ext cx="31839" cy="16018"/>
                          </a:xfrm>
                          <a:custGeom>
                            <a:avLst/>
                            <a:gdLst/>
                            <a:ahLst/>
                            <a:cxnLst/>
                            <a:rect l="l" t="t" r="r" b="b"/>
                            <a:pathLst>
                              <a:path w="15586" h="7793" extrusionOk="0">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4" name="Google Shape;7057;p111">
                            <a:extLst>
                              <a:ext uri="{FF2B5EF4-FFF2-40B4-BE49-F238E27FC236}">
                                <a16:creationId xmlns:a16="http://schemas.microsoft.com/office/drawing/2014/main" id="{268CBDB7-E266-4683-BC6A-3895FFFD32CE}"/>
                              </a:ext>
                            </a:extLst>
                          </p:cNvPr>
                          <p:cNvSpPr/>
                          <p:nvPr/>
                        </p:nvSpPr>
                        <p:spPr>
                          <a:xfrm>
                            <a:off x="5064066" y="2278719"/>
                            <a:ext cx="113206" cy="83648"/>
                          </a:xfrm>
                          <a:custGeom>
                            <a:avLst/>
                            <a:gdLst/>
                            <a:ahLst/>
                            <a:cxnLst/>
                            <a:rect l="l" t="t" r="r" b="b"/>
                            <a:pathLst>
                              <a:path w="55418" h="40697" extrusionOk="0">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5" name="Google Shape;7058;p111">
                            <a:extLst>
                              <a:ext uri="{FF2B5EF4-FFF2-40B4-BE49-F238E27FC236}">
                                <a16:creationId xmlns:a16="http://schemas.microsoft.com/office/drawing/2014/main" id="{B5F4F50B-2EF0-46A9-B2EB-084D88652562}"/>
                              </a:ext>
                            </a:extLst>
                          </p:cNvPr>
                          <p:cNvSpPr/>
                          <p:nvPr/>
                        </p:nvSpPr>
                        <p:spPr>
                          <a:xfrm>
                            <a:off x="5113593" y="2408642"/>
                            <a:ext cx="14150" cy="9383"/>
                          </a:xfrm>
                          <a:custGeom>
                            <a:avLst/>
                            <a:gdLst/>
                            <a:ahLst/>
                            <a:cxnLst/>
                            <a:rect l="l" t="t" r="r" b="b"/>
                            <a:pathLst>
                              <a:path w="6927" h="4565" extrusionOk="0">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6" name="Google Shape;7059;p111">
                            <a:extLst>
                              <a:ext uri="{FF2B5EF4-FFF2-40B4-BE49-F238E27FC236}">
                                <a16:creationId xmlns:a16="http://schemas.microsoft.com/office/drawing/2014/main" id="{7ABF07B0-0177-45E2-95B4-3C1C04BCABB1}"/>
                              </a:ext>
                            </a:extLst>
                          </p:cNvPr>
                          <p:cNvSpPr/>
                          <p:nvPr/>
                        </p:nvSpPr>
                        <p:spPr>
                          <a:xfrm>
                            <a:off x="5041071" y="2285839"/>
                            <a:ext cx="19457" cy="4623"/>
                          </a:xfrm>
                          <a:custGeom>
                            <a:avLst/>
                            <a:gdLst/>
                            <a:ahLst/>
                            <a:cxnLst/>
                            <a:rect l="l" t="t" r="r" b="b"/>
                            <a:pathLst>
                              <a:path w="9525" h="2249" extrusionOk="0">
                                <a:moveTo>
                                  <a:pt x="9525" y="1732"/>
                                </a:moveTo>
                                <a:cubicBezTo>
                                  <a:pt x="6061" y="2598"/>
                                  <a:pt x="1732" y="2598"/>
                                  <a:pt x="0" y="0"/>
                                </a:cubicBezTo>
                                <a:lnTo>
                                  <a:pt x="8659" y="0"/>
                                </a:ln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7" name="Google Shape;7060;p111">
                            <a:extLst>
                              <a:ext uri="{FF2B5EF4-FFF2-40B4-BE49-F238E27FC236}">
                                <a16:creationId xmlns:a16="http://schemas.microsoft.com/office/drawing/2014/main" id="{CD72106A-867C-4F4D-9032-71A3E94E56C8}"/>
                              </a:ext>
                            </a:extLst>
                          </p:cNvPr>
                          <p:cNvSpPr/>
                          <p:nvPr/>
                        </p:nvSpPr>
                        <p:spPr>
                          <a:xfrm>
                            <a:off x="5267485" y="2376607"/>
                            <a:ext cx="14150" cy="7118"/>
                          </a:xfrm>
                          <a:custGeom>
                            <a:avLst/>
                            <a:gdLst/>
                            <a:ahLst/>
                            <a:cxnLst/>
                            <a:rect l="l" t="t" r="r" b="b"/>
                            <a:pathLst>
                              <a:path w="6927" h="3463" extrusionOk="0">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8" name="Google Shape;7061;p111">
                            <a:extLst>
                              <a:ext uri="{FF2B5EF4-FFF2-40B4-BE49-F238E27FC236}">
                                <a16:creationId xmlns:a16="http://schemas.microsoft.com/office/drawing/2014/main" id="{A0A5100F-2C3D-454D-8639-1114DC496011}"/>
                              </a:ext>
                            </a:extLst>
                          </p:cNvPr>
                          <p:cNvSpPr/>
                          <p:nvPr/>
                        </p:nvSpPr>
                        <p:spPr>
                          <a:xfrm>
                            <a:off x="4425512" y="2296517"/>
                            <a:ext cx="97287" cy="28475"/>
                          </a:xfrm>
                          <a:custGeom>
                            <a:avLst/>
                            <a:gdLst/>
                            <a:ahLst/>
                            <a:cxnLst/>
                            <a:rect l="l" t="t" r="r" b="b"/>
                            <a:pathLst>
                              <a:path w="47625" h="13854" extrusionOk="0">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9" name="Google Shape;7062;p111">
                            <a:extLst>
                              <a:ext uri="{FF2B5EF4-FFF2-40B4-BE49-F238E27FC236}">
                                <a16:creationId xmlns:a16="http://schemas.microsoft.com/office/drawing/2014/main" id="{C726B53D-B424-4400-8070-E780039558B0}"/>
                              </a:ext>
                            </a:extLst>
                          </p:cNvPr>
                          <p:cNvSpPr/>
                          <p:nvPr/>
                        </p:nvSpPr>
                        <p:spPr>
                          <a:xfrm>
                            <a:off x="4671381" y="2278719"/>
                            <a:ext cx="33608" cy="21358"/>
                          </a:xfrm>
                          <a:custGeom>
                            <a:avLst/>
                            <a:gdLst/>
                            <a:ahLst/>
                            <a:cxnLst/>
                            <a:rect l="l" t="t" r="r" b="b"/>
                            <a:pathLst>
                              <a:path w="16452" h="10391" extrusionOk="0">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0" name="Google Shape;7063;p111">
                            <a:extLst>
                              <a:ext uri="{FF2B5EF4-FFF2-40B4-BE49-F238E27FC236}">
                                <a16:creationId xmlns:a16="http://schemas.microsoft.com/office/drawing/2014/main" id="{E3F3EA3F-ACA2-42BF-8396-4DBDF5911020}"/>
                              </a:ext>
                            </a:extLst>
                          </p:cNvPr>
                          <p:cNvSpPr/>
                          <p:nvPr/>
                        </p:nvSpPr>
                        <p:spPr>
                          <a:xfrm>
                            <a:off x="4627160" y="2292957"/>
                            <a:ext cx="37146" cy="19132"/>
                          </a:xfrm>
                          <a:custGeom>
                            <a:avLst/>
                            <a:gdLst/>
                            <a:ahLst/>
                            <a:cxnLst/>
                            <a:rect l="l" t="t" r="r" b="b"/>
                            <a:pathLst>
                              <a:path w="18184" h="9308" extrusionOk="0">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1" name="Google Shape;7064;p111">
                            <a:extLst>
                              <a:ext uri="{FF2B5EF4-FFF2-40B4-BE49-F238E27FC236}">
                                <a16:creationId xmlns:a16="http://schemas.microsoft.com/office/drawing/2014/main" id="{02E383C3-9237-4CBA-9497-2B60DCC9C45E}"/>
                              </a:ext>
                            </a:extLst>
                          </p:cNvPr>
                          <p:cNvSpPr/>
                          <p:nvPr/>
                        </p:nvSpPr>
                        <p:spPr>
                          <a:xfrm>
                            <a:off x="4581171" y="2310755"/>
                            <a:ext cx="37146" cy="12458"/>
                          </a:xfrm>
                          <a:custGeom>
                            <a:avLst/>
                            <a:gdLst/>
                            <a:ahLst/>
                            <a:cxnLst/>
                            <a:rect l="l" t="t" r="r" b="b"/>
                            <a:pathLst>
                              <a:path w="18184" h="6061" extrusionOk="0">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2" name="Google Shape;7065;p111">
                            <a:extLst>
                              <a:ext uri="{FF2B5EF4-FFF2-40B4-BE49-F238E27FC236}">
                                <a16:creationId xmlns:a16="http://schemas.microsoft.com/office/drawing/2014/main" id="{DF873F70-775B-428F-A0D1-5D2EB853F591}"/>
                              </a:ext>
                            </a:extLst>
                          </p:cNvPr>
                          <p:cNvSpPr/>
                          <p:nvPr/>
                        </p:nvSpPr>
                        <p:spPr>
                          <a:xfrm>
                            <a:off x="4559945" y="2268042"/>
                            <a:ext cx="56601" cy="39155"/>
                          </a:xfrm>
                          <a:custGeom>
                            <a:avLst/>
                            <a:gdLst/>
                            <a:ahLst/>
                            <a:cxnLst/>
                            <a:rect l="l" t="t" r="r" b="b"/>
                            <a:pathLst>
                              <a:path w="27708" h="19050" extrusionOk="0">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3" name="Google Shape;7066;p111">
                            <a:extLst>
                              <a:ext uri="{FF2B5EF4-FFF2-40B4-BE49-F238E27FC236}">
                                <a16:creationId xmlns:a16="http://schemas.microsoft.com/office/drawing/2014/main" id="{D6824843-466C-4950-A052-0A6022C69A94}"/>
                              </a:ext>
                            </a:extLst>
                          </p:cNvPr>
                          <p:cNvSpPr/>
                          <p:nvPr/>
                        </p:nvSpPr>
                        <p:spPr>
                          <a:xfrm>
                            <a:off x="5679625" y="2433560"/>
                            <a:ext cx="104361" cy="40933"/>
                          </a:xfrm>
                          <a:custGeom>
                            <a:avLst/>
                            <a:gdLst/>
                            <a:ahLst/>
                            <a:cxnLst/>
                            <a:rect l="l" t="t" r="r" b="b"/>
                            <a:pathLst>
                              <a:path w="51088" h="19915" extrusionOk="0">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4" name="Google Shape;7067;p111">
                            <a:extLst>
                              <a:ext uri="{FF2B5EF4-FFF2-40B4-BE49-F238E27FC236}">
                                <a16:creationId xmlns:a16="http://schemas.microsoft.com/office/drawing/2014/main" id="{FE4B4669-5BF7-458C-BBEB-A20B32EC7F05}"/>
                              </a:ext>
                            </a:extLst>
                          </p:cNvPr>
                          <p:cNvSpPr/>
                          <p:nvPr/>
                        </p:nvSpPr>
                        <p:spPr>
                          <a:xfrm>
                            <a:off x="4473270" y="2611538"/>
                            <a:ext cx="28300" cy="21355"/>
                          </a:xfrm>
                          <a:custGeom>
                            <a:avLst/>
                            <a:gdLst/>
                            <a:ahLst/>
                            <a:cxnLst/>
                            <a:rect l="l" t="t" r="r" b="b"/>
                            <a:pathLst>
                              <a:path w="13854" h="10390" extrusionOk="0">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5" name="Google Shape;7068;p111">
                            <a:extLst>
                              <a:ext uri="{FF2B5EF4-FFF2-40B4-BE49-F238E27FC236}">
                                <a16:creationId xmlns:a16="http://schemas.microsoft.com/office/drawing/2014/main" id="{FDA2FD15-13C2-43BD-9698-180C55742BF8}"/>
                              </a:ext>
                            </a:extLst>
                          </p:cNvPr>
                          <p:cNvSpPr/>
                          <p:nvPr/>
                        </p:nvSpPr>
                        <p:spPr>
                          <a:xfrm>
                            <a:off x="4618218" y="2592172"/>
                            <a:ext cx="21322" cy="16250"/>
                          </a:xfrm>
                          <a:custGeom>
                            <a:avLst/>
                            <a:gdLst/>
                            <a:ahLst/>
                            <a:cxnLst/>
                            <a:rect l="l" t="t" r="r" b="b"/>
                            <a:pathLst>
                              <a:path w="10438" h="7906" extrusionOk="0">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6" name="Google Shape;7069;p111">
                            <a:extLst>
                              <a:ext uri="{FF2B5EF4-FFF2-40B4-BE49-F238E27FC236}">
                                <a16:creationId xmlns:a16="http://schemas.microsoft.com/office/drawing/2014/main" id="{AB114603-489D-41EF-A604-DF4C561A75A6}"/>
                              </a:ext>
                            </a:extLst>
                          </p:cNvPr>
                          <p:cNvSpPr/>
                          <p:nvPr/>
                        </p:nvSpPr>
                        <p:spPr>
                          <a:xfrm>
                            <a:off x="4771420" y="2510090"/>
                            <a:ext cx="20242" cy="14238"/>
                          </a:xfrm>
                          <a:custGeom>
                            <a:avLst/>
                            <a:gdLst/>
                            <a:ahLst/>
                            <a:cxnLst/>
                            <a:rect l="l" t="t" r="r" b="b"/>
                            <a:pathLst>
                              <a:path w="9909" h="6927" extrusionOk="0">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7" name="Google Shape;7070;p111">
                            <a:extLst>
                              <a:ext uri="{FF2B5EF4-FFF2-40B4-BE49-F238E27FC236}">
                                <a16:creationId xmlns:a16="http://schemas.microsoft.com/office/drawing/2014/main" id="{6C821260-224B-49D6-9618-80F92C656289}"/>
                              </a:ext>
                            </a:extLst>
                          </p:cNvPr>
                          <p:cNvSpPr/>
                          <p:nvPr/>
                        </p:nvSpPr>
                        <p:spPr>
                          <a:xfrm>
                            <a:off x="5720309" y="2495852"/>
                            <a:ext cx="45989" cy="19575"/>
                          </a:xfrm>
                          <a:custGeom>
                            <a:avLst/>
                            <a:gdLst/>
                            <a:ahLst/>
                            <a:cxnLst/>
                            <a:rect l="l" t="t" r="r" b="b"/>
                            <a:pathLst>
                              <a:path w="22513" h="9524" extrusionOk="0">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8" name="Google Shape;7071;p111">
                            <a:extLst>
                              <a:ext uri="{FF2B5EF4-FFF2-40B4-BE49-F238E27FC236}">
                                <a16:creationId xmlns:a16="http://schemas.microsoft.com/office/drawing/2014/main" id="{F87C0087-F695-4A52-8E10-F1652A6C52F3}"/>
                              </a:ext>
                            </a:extLst>
                          </p:cNvPr>
                          <p:cNvSpPr/>
                          <p:nvPr/>
                        </p:nvSpPr>
                        <p:spPr>
                          <a:xfrm>
                            <a:off x="5805214" y="2451357"/>
                            <a:ext cx="61908" cy="21355"/>
                          </a:xfrm>
                          <a:custGeom>
                            <a:avLst/>
                            <a:gdLst/>
                            <a:ahLst/>
                            <a:cxnLst/>
                            <a:rect l="l" t="t" r="r" b="b"/>
                            <a:pathLst>
                              <a:path w="30306" h="10390" extrusionOk="0">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9" name="Google Shape;7072;p111">
                            <a:extLst>
                              <a:ext uri="{FF2B5EF4-FFF2-40B4-BE49-F238E27FC236}">
                                <a16:creationId xmlns:a16="http://schemas.microsoft.com/office/drawing/2014/main" id="{0CAB7F92-370A-4520-8B30-F09C54B2DC60}"/>
                              </a:ext>
                            </a:extLst>
                          </p:cNvPr>
                          <p:cNvSpPr/>
                          <p:nvPr/>
                        </p:nvSpPr>
                        <p:spPr>
                          <a:xfrm>
                            <a:off x="5720155" y="2485175"/>
                            <a:ext cx="12534" cy="10678"/>
                          </a:xfrm>
                          <a:custGeom>
                            <a:avLst/>
                            <a:gdLst/>
                            <a:ahLst/>
                            <a:cxnLst/>
                            <a:rect l="l" t="t" r="r" b="b"/>
                            <a:pathLst>
                              <a:path w="6136" h="5195" extrusionOk="0">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0" name="Google Shape;7073;p111">
                            <a:extLst>
                              <a:ext uri="{FF2B5EF4-FFF2-40B4-BE49-F238E27FC236}">
                                <a16:creationId xmlns:a16="http://schemas.microsoft.com/office/drawing/2014/main" id="{28B49863-6176-4BF4-AD8C-29E4B25A476D}"/>
                              </a:ext>
                            </a:extLst>
                          </p:cNvPr>
                          <p:cNvSpPr/>
                          <p:nvPr/>
                        </p:nvSpPr>
                        <p:spPr>
                          <a:xfrm>
                            <a:off x="5592952" y="3761273"/>
                            <a:ext cx="148583" cy="112125"/>
                          </a:xfrm>
                          <a:custGeom>
                            <a:avLst/>
                            <a:gdLst/>
                            <a:ahLst/>
                            <a:cxnLst/>
                            <a:rect l="l" t="t" r="r" b="b"/>
                            <a:pathLst>
                              <a:path w="72736" h="54552" extrusionOk="0">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1" name="Google Shape;7074;p111">
                            <a:extLst>
                              <a:ext uri="{FF2B5EF4-FFF2-40B4-BE49-F238E27FC236}">
                                <a16:creationId xmlns:a16="http://schemas.microsoft.com/office/drawing/2014/main" id="{A09387C2-E998-448C-BC1B-F44115F728F6}"/>
                              </a:ext>
                            </a:extLst>
                          </p:cNvPr>
                          <p:cNvSpPr/>
                          <p:nvPr/>
                        </p:nvSpPr>
                        <p:spPr>
                          <a:xfrm>
                            <a:off x="5635405" y="3832465"/>
                            <a:ext cx="10612" cy="21358"/>
                          </a:xfrm>
                          <a:custGeom>
                            <a:avLst/>
                            <a:gdLst/>
                            <a:ahLst/>
                            <a:cxnLst/>
                            <a:rect l="l" t="t" r="r" b="b"/>
                            <a:pathLst>
                              <a:path w="5195" h="10391" extrusionOk="0">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2" name="Google Shape;7075;p111">
                            <a:extLst>
                              <a:ext uri="{FF2B5EF4-FFF2-40B4-BE49-F238E27FC236}">
                                <a16:creationId xmlns:a16="http://schemas.microsoft.com/office/drawing/2014/main" id="{D8931954-25AE-41AC-88D5-DEC67B02A8C0}"/>
                              </a:ext>
                            </a:extLst>
                          </p:cNvPr>
                          <p:cNvSpPr/>
                          <p:nvPr/>
                        </p:nvSpPr>
                        <p:spPr>
                          <a:xfrm>
                            <a:off x="4094737" y="2387287"/>
                            <a:ext cx="2294197" cy="1345511"/>
                          </a:xfrm>
                          <a:custGeom>
                            <a:avLst/>
                            <a:gdLst/>
                            <a:ahLst/>
                            <a:cxnLst/>
                            <a:rect l="l" t="t" r="r" b="b"/>
                            <a:pathLst>
                              <a:path w="1123084" h="654627" extrusionOk="0">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grpSp>
      </p:grpSp>
      <p:sp>
        <p:nvSpPr>
          <p:cNvPr id="14" name="Oval 13">
            <a:extLst>
              <a:ext uri="{FF2B5EF4-FFF2-40B4-BE49-F238E27FC236}">
                <a16:creationId xmlns:a16="http://schemas.microsoft.com/office/drawing/2014/main" id="{46D78EBA-31F8-4BE9-9DA2-7F676B6C9B47}"/>
              </a:ext>
            </a:extLst>
          </p:cNvPr>
          <p:cNvSpPr/>
          <p:nvPr/>
        </p:nvSpPr>
        <p:spPr>
          <a:xfrm>
            <a:off x="5285572" y="2998399"/>
            <a:ext cx="123779" cy="12377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5" name="Oval 14">
            <a:extLst>
              <a:ext uri="{FF2B5EF4-FFF2-40B4-BE49-F238E27FC236}">
                <a16:creationId xmlns:a16="http://schemas.microsoft.com/office/drawing/2014/main" id="{503AFBD8-A969-462A-A236-033DA1565CB6}"/>
              </a:ext>
            </a:extLst>
          </p:cNvPr>
          <p:cNvSpPr/>
          <p:nvPr/>
        </p:nvSpPr>
        <p:spPr>
          <a:xfrm>
            <a:off x="6633679" y="2998399"/>
            <a:ext cx="123779" cy="12377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6" name="Oval 15">
            <a:extLst>
              <a:ext uri="{FF2B5EF4-FFF2-40B4-BE49-F238E27FC236}">
                <a16:creationId xmlns:a16="http://schemas.microsoft.com/office/drawing/2014/main" id="{722D738A-8D3B-4322-A1B2-AA9EAC1B0A9A}"/>
              </a:ext>
            </a:extLst>
          </p:cNvPr>
          <p:cNvSpPr/>
          <p:nvPr/>
        </p:nvSpPr>
        <p:spPr>
          <a:xfrm>
            <a:off x="6633679" y="3464771"/>
            <a:ext cx="123779" cy="12377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7" name="Oval 16">
            <a:extLst>
              <a:ext uri="{FF2B5EF4-FFF2-40B4-BE49-F238E27FC236}">
                <a16:creationId xmlns:a16="http://schemas.microsoft.com/office/drawing/2014/main" id="{29FB1C42-89B1-483A-AB46-17C32C12208E}"/>
              </a:ext>
            </a:extLst>
          </p:cNvPr>
          <p:cNvSpPr/>
          <p:nvPr/>
        </p:nvSpPr>
        <p:spPr>
          <a:xfrm>
            <a:off x="6845005" y="3464771"/>
            <a:ext cx="123779" cy="12377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8" name="Oval 17">
            <a:extLst>
              <a:ext uri="{FF2B5EF4-FFF2-40B4-BE49-F238E27FC236}">
                <a16:creationId xmlns:a16="http://schemas.microsoft.com/office/drawing/2014/main" id="{532C2C7B-7CBC-4BFA-BE5F-214B59633D4E}"/>
              </a:ext>
            </a:extLst>
          </p:cNvPr>
          <p:cNvSpPr/>
          <p:nvPr/>
        </p:nvSpPr>
        <p:spPr>
          <a:xfrm>
            <a:off x="7857909" y="3464771"/>
            <a:ext cx="123779" cy="12377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9" name="Oval 18">
            <a:extLst>
              <a:ext uri="{FF2B5EF4-FFF2-40B4-BE49-F238E27FC236}">
                <a16:creationId xmlns:a16="http://schemas.microsoft.com/office/drawing/2014/main" id="{52A87E76-DC27-4F08-8F28-244772852043}"/>
              </a:ext>
            </a:extLst>
          </p:cNvPr>
          <p:cNvSpPr/>
          <p:nvPr/>
        </p:nvSpPr>
        <p:spPr>
          <a:xfrm>
            <a:off x="7857909" y="3071270"/>
            <a:ext cx="123779" cy="12377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0" name="Oval 19">
            <a:extLst>
              <a:ext uri="{FF2B5EF4-FFF2-40B4-BE49-F238E27FC236}">
                <a16:creationId xmlns:a16="http://schemas.microsoft.com/office/drawing/2014/main" id="{50826FEB-0CE2-47BC-BF44-8982162CE4DA}"/>
              </a:ext>
            </a:extLst>
          </p:cNvPr>
          <p:cNvSpPr/>
          <p:nvPr/>
        </p:nvSpPr>
        <p:spPr>
          <a:xfrm>
            <a:off x="7100053" y="3071270"/>
            <a:ext cx="123779" cy="12377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1" name="Oval 20">
            <a:extLst>
              <a:ext uri="{FF2B5EF4-FFF2-40B4-BE49-F238E27FC236}">
                <a16:creationId xmlns:a16="http://schemas.microsoft.com/office/drawing/2014/main" id="{823C8DB0-2087-4A5E-8ED7-64C1CCCAEA75}"/>
              </a:ext>
            </a:extLst>
          </p:cNvPr>
          <p:cNvSpPr/>
          <p:nvPr/>
        </p:nvSpPr>
        <p:spPr>
          <a:xfrm>
            <a:off x="5059672" y="3071270"/>
            <a:ext cx="123779" cy="12377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 name="Oval 21">
            <a:extLst>
              <a:ext uri="{FF2B5EF4-FFF2-40B4-BE49-F238E27FC236}">
                <a16:creationId xmlns:a16="http://schemas.microsoft.com/office/drawing/2014/main" id="{B07C1035-C43C-45B7-918E-42C5B3FC7D2C}"/>
              </a:ext>
            </a:extLst>
          </p:cNvPr>
          <p:cNvSpPr/>
          <p:nvPr/>
        </p:nvSpPr>
        <p:spPr>
          <a:xfrm>
            <a:off x="5059672" y="2714203"/>
            <a:ext cx="123779" cy="12377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14" name="TextBox 213">
            <a:extLst>
              <a:ext uri="{FF2B5EF4-FFF2-40B4-BE49-F238E27FC236}">
                <a16:creationId xmlns:a16="http://schemas.microsoft.com/office/drawing/2014/main" id="{209C8BCE-60FF-47B9-9005-C415E68E87E0}"/>
              </a:ext>
            </a:extLst>
          </p:cNvPr>
          <p:cNvSpPr txBox="1"/>
          <p:nvPr/>
        </p:nvSpPr>
        <p:spPr>
          <a:xfrm>
            <a:off x="4431590" y="5002546"/>
            <a:ext cx="4391012" cy="783696"/>
          </a:xfrm>
          <a:prstGeom prst="rect">
            <a:avLst/>
          </a:prstGeom>
          <a:solidFill>
            <a:schemeClr val="bg2"/>
          </a:solidFill>
        </p:spPr>
        <p:txBody>
          <a:bodyPr wrap="square" lIns="81000" tIns="0" rIns="81000" bIns="0" rtlCol="0" anchor="ctr">
            <a:normAutofit/>
          </a:bodyPr>
          <a:lstStyle/>
          <a:p>
            <a:pPr algn="ctr"/>
            <a:r>
              <a:rPr lang="en-US" sz="1050" b="1" dirty="0">
                <a:solidFill>
                  <a:schemeClr val="tx2"/>
                </a:solidFill>
              </a:rPr>
              <a:t>Lorem ipsum dolor sit amet, consectetur adipiscing elit. Ut tempor, </a:t>
            </a:r>
            <a:r>
              <a:rPr lang="en-US" sz="1050" dirty="0">
                <a:solidFill>
                  <a:schemeClr val="tx2"/>
                </a:solidFill>
              </a:rPr>
              <a:t>quam et mattis pulvinar, mauris ligula suscipit arcu, sed elementum diam leo at magna. Curabitur maximus sodales</a:t>
            </a:r>
          </a:p>
        </p:txBody>
      </p:sp>
      <p:sp>
        <p:nvSpPr>
          <p:cNvPr id="3" name="TextBox 2">
            <a:extLst>
              <a:ext uri="{FF2B5EF4-FFF2-40B4-BE49-F238E27FC236}">
                <a16:creationId xmlns:a16="http://schemas.microsoft.com/office/drawing/2014/main" id="{C97DB855-6515-4F55-AAE6-AE4A59FA5A95}"/>
              </a:ext>
            </a:extLst>
          </p:cNvPr>
          <p:cNvSpPr txBox="1"/>
          <p:nvPr/>
        </p:nvSpPr>
        <p:spPr>
          <a:xfrm>
            <a:off x="263702" y="1352301"/>
            <a:ext cx="3347279" cy="380825"/>
          </a:xfrm>
          <a:prstGeom prst="round2DiagRect">
            <a:avLst/>
          </a:prstGeom>
          <a:solidFill>
            <a:schemeClr val="tx2"/>
          </a:solidFill>
        </p:spPr>
        <p:txBody>
          <a:bodyPr wrap="square" lIns="0" tIns="0" rIns="0" bIns="0" rtlCol="0" anchor="ctr">
            <a:normAutofit/>
          </a:bodyPr>
          <a:lstStyle/>
          <a:p>
            <a:pPr algn="ctr"/>
            <a:r>
              <a:rPr lang="en-US" sz="1500" b="1" dirty="0">
                <a:solidFill>
                  <a:schemeClr val="bg1"/>
                </a:solidFill>
                <a:latin typeface="+mj-lt"/>
              </a:rPr>
              <a:t>Lorem ipsum dolor </a:t>
            </a:r>
            <a:endParaRPr lang="en-PH" sz="1500" b="1" dirty="0">
              <a:solidFill>
                <a:schemeClr val="bg1"/>
              </a:solidFill>
              <a:latin typeface="+mj-lt"/>
            </a:endParaRPr>
          </a:p>
        </p:txBody>
      </p:sp>
      <p:sp>
        <p:nvSpPr>
          <p:cNvPr id="4" name="TextBox 3">
            <a:extLst>
              <a:ext uri="{FF2B5EF4-FFF2-40B4-BE49-F238E27FC236}">
                <a16:creationId xmlns:a16="http://schemas.microsoft.com/office/drawing/2014/main" id="{5210D2EC-67B2-4435-98FC-25F6864F5279}"/>
              </a:ext>
            </a:extLst>
          </p:cNvPr>
          <p:cNvSpPr txBox="1"/>
          <p:nvPr/>
        </p:nvSpPr>
        <p:spPr>
          <a:xfrm>
            <a:off x="272848" y="1839374"/>
            <a:ext cx="3353629" cy="4010689"/>
          </a:xfrm>
          <a:prstGeom prst="rect">
            <a:avLst/>
          </a:prstGeom>
          <a:noFill/>
        </p:spPr>
        <p:txBody>
          <a:bodyPr wrap="square" lIns="0" tIns="0" rIns="0" bIns="0" rtlCol="0">
            <a:normAutofit/>
          </a:bodyPr>
          <a:lstStyle/>
          <a:p>
            <a:r>
              <a:rPr lang="en-US" sz="1200" b="1" dirty="0"/>
              <a:t>Lorem ipsum dolor sit amet, consectetur adipiscing elit. Ut tempor, quam et mattis pulvinar, </a:t>
            </a:r>
            <a:r>
              <a:rPr lang="en-US" sz="1200" dirty="0"/>
              <a:t>mauris ligula suscipit arcu, sed elementum diam leo at magna. Curabitur maximus sodales massa, eu bibendum dui bibendum vel. Suspendisse potenti. Aliquam et lorem elementum, venenatis turpis sed, maximus lacus. Integer eu purus sed magna mollis congue. </a:t>
            </a:r>
          </a:p>
          <a:p>
            <a:endParaRPr lang="en-US" sz="1200" dirty="0"/>
          </a:p>
          <a:p>
            <a:pPr marL="214308" indent="-145253">
              <a:buFont typeface="Arial" panose="020B0604020202020204" pitchFamily="34" charset="0"/>
              <a:buChar char="•"/>
            </a:pPr>
            <a:r>
              <a:rPr lang="en-US" sz="1200" dirty="0"/>
              <a:t>Nullam dolor nisl, euismod eget luctus quis, consequat et purus. </a:t>
            </a:r>
          </a:p>
          <a:p>
            <a:pPr marL="214308" indent="-145253">
              <a:buFont typeface="Arial" panose="020B0604020202020204" pitchFamily="34" charset="0"/>
              <a:buChar char="•"/>
            </a:pPr>
            <a:r>
              <a:rPr lang="en-US" sz="1200" dirty="0"/>
              <a:t>Nullam dolor nisl, euismod eget luctus quis, consequat et purus. </a:t>
            </a:r>
            <a:endParaRPr lang="en-PH" sz="1200" dirty="0"/>
          </a:p>
          <a:p>
            <a:pPr marL="214308" indent="-145253">
              <a:buFont typeface="Arial" panose="020B0604020202020204" pitchFamily="34" charset="0"/>
              <a:buChar char="•"/>
            </a:pPr>
            <a:r>
              <a:rPr lang="en-US" sz="1200" dirty="0"/>
              <a:t>Nullam dolor nisl, euismod eget luctus quis, consequat et purus. </a:t>
            </a:r>
            <a:endParaRPr lang="en-PH" sz="1200" dirty="0"/>
          </a:p>
          <a:p>
            <a:pPr marL="214308" indent="-145253">
              <a:buFont typeface="Arial" panose="020B0604020202020204" pitchFamily="34" charset="0"/>
              <a:buChar char="•"/>
            </a:pPr>
            <a:r>
              <a:rPr lang="en-US" sz="1200" dirty="0"/>
              <a:t>Nullam dolor nisl, euismod eget luctus quis, consequat et purus. </a:t>
            </a:r>
            <a:endParaRPr lang="en-PH" sz="1200" dirty="0"/>
          </a:p>
        </p:txBody>
      </p:sp>
      <p:sp>
        <p:nvSpPr>
          <p:cNvPr id="216" name="Isosceles Triangle 215">
            <a:extLst>
              <a:ext uri="{FF2B5EF4-FFF2-40B4-BE49-F238E27FC236}">
                <a16:creationId xmlns:a16="http://schemas.microsoft.com/office/drawing/2014/main" id="{92A76457-E63C-4A41-986A-88E1F2951378}"/>
              </a:ext>
            </a:extLst>
          </p:cNvPr>
          <p:cNvSpPr/>
          <p:nvPr/>
        </p:nvSpPr>
        <p:spPr>
          <a:xfrm rot="5400000">
            <a:off x="3794303" y="3484440"/>
            <a:ext cx="657034" cy="200714"/>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221" name="Straight Connector 220">
            <a:extLst>
              <a:ext uri="{FF2B5EF4-FFF2-40B4-BE49-F238E27FC236}">
                <a16:creationId xmlns:a16="http://schemas.microsoft.com/office/drawing/2014/main" id="{17F09813-9981-43F2-9186-0061FBAD7C2C}"/>
              </a:ext>
            </a:extLst>
          </p:cNvPr>
          <p:cNvCxnSpPr>
            <a:cxnSpLocks/>
          </p:cNvCxnSpPr>
          <p:nvPr/>
        </p:nvCxnSpPr>
        <p:spPr>
          <a:xfrm>
            <a:off x="4021283" y="1319514"/>
            <a:ext cx="0" cy="4530565"/>
          </a:xfrm>
          <a:prstGeom prst="line">
            <a:avLst/>
          </a:prstGeom>
        </p:spPr>
        <p:style>
          <a:lnRef idx="1">
            <a:schemeClr val="accent1"/>
          </a:lnRef>
          <a:fillRef idx="0">
            <a:schemeClr val="accent1"/>
          </a:fillRef>
          <a:effectRef idx="0">
            <a:schemeClr val="accent1"/>
          </a:effectRef>
          <a:fontRef idx="minor">
            <a:schemeClr val="tx1"/>
          </a:fontRef>
        </p:style>
      </p:cxnSp>
      <p:sp>
        <p:nvSpPr>
          <p:cNvPr id="223" name="TextBox 222">
            <a:extLst>
              <a:ext uri="{FF2B5EF4-FFF2-40B4-BE49-F238E27FC236}">
                <a16:creationId xmlns:a16="http://schemas.microsoft.com/office/drawing/2014/main" id="{2FA842F2-2F94-4CE6-8DEA-E20A9026E2FE}"/>
              </a:ext>
            </a:extLst>
          </p:cNvPr>
          <p:cNvSpPr txBox="1"/>
          <p:nvPr/>
        </p:nvSpPr>
        <p:spPr>
          <a:xfrm>
            <a:off x="4431590" y="1563766"/>
            <a:ext cx="4391012" cy="205370"/>
          </a:xfrm>
          <a:prstGeom prst="rect">
            <a:avLst/>
          </a:prstGeom>
          <a:noFill/>
        </p:spPr>
        <p:txBody>
          <a:bodyPr wrap="square" lIns="81000" tIns="0" rIns="81000" bIns="0" rtlCol="0" anchor="ctr">
            <a:normAutofit lnSpcReduction="10000"/>
          </a:bodyPr>
          <a:lstStyle/>
          <a:p>
            <a:pPr algn="ctr"/>
            <a:r>
              <a:rPr lang="en-US" sz="1400" b="1" dirty="0">
                <a:solidFill>
                  <a:schemeClr val="accent4"/>
                </a:solidFill>
              </a:rPr>
              <a:t>Lorem ipsum dolor sit amet, consectetur</a:t>
            </a:r>
            <a:endParaRPr lang="en-US" sz="1400" dirty="0">
              <a:solidFill>
                <a:schemeClr val="accent4"/>
              </a:solidFill>
            </a:endParaRPr>
          </a:p>
        </p:txBody>
      </p:sp>
    </p:spTree>
    <p:extLst>
      <p:ext uri="{BB962C8B-B14F-4D97-AF65-F5344CB8AC3E}">
        <p14:creationId xmlns:p14="http://schemas.microsoft.com/office/powerpoint/2010/main" val="2293670559"/>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 name="Rectangle 201">
            <a:extLst>
              <a:ext uri="{FF2B5EF4-FFF2-40B4-BE49-F238E27FC236}">
                <a16:creationId xmlns:a16="http://schemas.microsoft.com/office/drawing/2014/main" id="{8F611867-7624-40E8-8323-8E1585963D98}"/>
              </a:ext>
            </a:extLst>
          </p:cNvPr>
          <p:cNvSpPr/>
          <p:nvPr/>
        </p:nvSpPr>
        <p:spPr>
          <a:xfrm>
            <a:off x="236036" y="1319515"/>
            <a:ext cx="4920486" cy="45305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 name="Google Shape;6885;p111">
            <a:extLst>
              <a:ext uri="{FF2B5EF4-FFF2-40B4-BE49-F238E27FC236}">
                <a16:creationId xmlns:a16="http://schemas.microsoft.com/office/drawing/2014/main" id="{3321B66C-1C2D-4889-8B74-FC44850CB458}"/>
              </a:ext>
            </a:extLst>
          </p:cNvPr>
          <p:cNvGrpSpPr/>
          <p:nvPr/>
        </p:nvGrpSpPr>
        <p:grpSpPr>
          <a:xfrm>
            <a:off x="373143" y="2307746"/>
            <a:ext cx="4639379" cy="2322861"/>
            <a:chOff x="336000" y="2096772"/>
            <a:chExt cx="7411749" cy="3710941"/>
          </a:xfrm>
          <a:solidFill>
            <a:schemeClr val="bg1">
              <a:lumMod val="65000"/>
            </a:schemeClr>
          </a:solidFill>
        </p:grpSpPr>
        <p:sp>
          <p:nvSpPr>
            <p:cNvPr id="5" name="Google Shape;6886;p111">
              <a:extLst>
                <a:ext uri="{FF2B5EF4-FFF2-40B4-BE49-F238E27FC236}">
                  <a16:creationId xmlns:a16="http://schemas.microsoft.com/office/drawing/2014/main" id="{0008EDB1-AFBF-44F6-BFC0-D807C3A48E2E}"/>
                </a:ext>
              </a:extLst>
            </p:cNvPr>
            <p:cNvSpPr/>
            <p:nvPr/>
          </p:nvSpPr>
          <p:spPr>
            <a:xfrm>
              <a:off x="5670782" y="4265841"/>
              <a:ext cx="15919" cy="5338"/>
            </a:xfrm>
            <a:custGeom>
              <a:avLst/>
              <a:gdLst/>
              <a:ahLst/>
              <a:cxnLst/>
              <a:rect l="l" t="t" r="r" b="b"/>
              <a:pathLst>
                <a:path w="7793" h="2597" extrusionOk="0">
                  <a:moveTo>
                    <a:pt x="7793" y="1299"/>
                  </a:moveTo>
                  <a:cubicBezTo>
                    <a:pt x="5196" y="3031"/>
                    <a:pt x="1732" y="3031"/>
                    <a:pt x="0" y="1299"/>
                  </a:cubicBezTo>
                  <a:cubicBezTo>
                    <a:pt x="4330" y="-433"/>
                    <a:pt x="4330" y="-433"/>
                    <a:pt x="7793" y="1299"/>
                  </a:cubicBezTo>
                  <a:lnTo>
                    <a:pt x="7793" y="129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6" name="Google Shape;6887;p111">
              <a:extLst>
                <a:ext uri="{FF2B5EF4-FFF2-40B4-BE49-F238E27FC236}">
                  <a16:creationId xmlns:a16="http://schemas.microsoft.com/office/drawing/2014/main" id="{53D128F4-8781-466F-8FFB-AFCED7F8D124}"/>
                </a:ext>
              </a:extLst>
            </p:cNvPr>
            <p:cNvGrpSpPr/>
            <p:nvPr/>
          </p:nvGrpSpPr>
          <p:grpSpPr>
            <a:xfrm>
              <a:off x="3454441" y="3668368"/>
              <a:ext cx="1412019" cy="1590794"/>
              <a:chOff x="3602997" y="3225561"/>
              <a:chExt cx="916262" cy="1032270"/>
            </a:xfrm>
            <a:grpFill/>
          </p:grpSpPr>
          <p:sp>
            <p:nvSpPr>
              <p:cNvPr id="193" name="Google Shape;6888;p111">
                <a:extLst>
                  <a:ext uri="{FF2B5EF4-FFF2-40B4-BE49-F238E27FC236}">
                    <a16:creationId xmlns:a16="http://schemas.microsoft.com/office/drawing/2014/main" id="{333391F3-0B7F-45C0-8998-FC4C043A5406}"/>
                  </a:ext>
                </a:extLst>
              </p:cNvPr>
              <p:cNvSpPr/>
              <p:nvPr/>
            </p:nvSpPr>
            <p:spPr>
              <a:xfrm>
                <a:off x="4407824" y="3928573"/>
                <a:ext cx="99054" cy="188656"/>
              </a:xfrm>
              <a:custGeom>
                <a:avLst/>
                <a:gdLst/>
                <a:ahLst/>
                <a:cxnLst/>
                <a:rect l="l" t="t" r="r" b="b"/>
                <a:pathLst>
                  <a:path w="48490" h="91786" extrusionOk="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4" name="Google Shape;6889;p111">
                <a:extLst>
                  <a:ext uri="{FF2B5EF4-FFF2-40B4-BE49-F238E27FC236}">
                    <a16:creationId xmlns:a16="http://schemas.microsoft.com/office/drawing/2014/main" id="{EABBC3E3-46E8-4690-B5E7-2D09F9C85A95}"/>
                  </a:ext>
                </a:extLst>
              </p:cNvPr>
              <p:cNvSpPr/>
              <p:nvPr/>
            </p:nvSpPr>
            <p:spPr>
              <a:xfrm>
                <a:off x="3602997" y="3225561"/>
                <a:ext cx="916262" cy="1032270"/>
              </a:xfrm>
              <a:custGeom>
                <a:avLst/>
                <a:gdLst/>
                <a:ahLst/>
                <a:cxnLst/>
                <a:rect l="l" t="t" r="r" b="b"/>
                <a:pathLst>
                  <a:path w="448540" h="502227" extrusionOk="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7" name="Google Shape;6890;p111">
              <a:extLst>
                <a:ext uri="{FF2B5EF4-FFF2-40B4-BE49-F238E27FC236}">
                  <a16:creationId xmlns:a16="http://schemas.microsoft.com/office/drawing/2014/main" id="{785999F3-2565-4111-9C9F-09605F7A068E}"/>
                </a:ext>
              </a:extLst>
            </p:cNvPr>
            <p:cNvGrpSpPr/>
            <p:nvPr/>
          </p:nvGrpSpPr>
          <p:grpSpPr>
            <a:xfrm>
              <a:off x="2121473" y="4233374"/>
              <a:ext cx="970422" cy="1574339"/>
              <a:chOff x="2738031" y="3592195"/>
              <a:chExt cx="629709" cy="1021592"/>
            </a:xfrm>
            <a:grpFill/>
          </p:grpSpPr>
          <p:sp>
            <p:nvSpPr>
              <p:cNvPr id="189" name="Google Shape;6891;p111">
                <a:extLst>
                  <a:ext uri="{FF2B5EF4-FFF2-40B4-BE49-F238E27FC236}">
                    <a16:creationId xmlns:a16="http://schemas.microsoft.com/office/drawing/2014/main" id="{E1F379E3-7DB7-483B-9EE1-5557156D4134}"/>
                  </a:ext>
                </a:extLst>
              </p:cNvPr>
              <p:cNvSpPr/>
              <p:nvPr/>
            </p:nvSpPr>
            <p:spPr>
              <a:xfrm>
                <a:off x="3151940" y="3763053"/>
                <a:ext cx="31839" cy="24915"/>
              </a:xfrm>
              <a:custGeom>
                <a:avLst/>
                <a:gdLst/>
                <a:ahLst/>
                <a:cxnLst/>
                <a:rect l="l" t="t" r="r" b="b"/>
                <a:pathLst>
                  <a:path w="15586" h="12122" extrusionOk="0">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90" name="Google Shape;6892;p111">
                <a:extLst>
                  <a:ext uri="{FF2B5EF4-FFF2-40B4-BE49-F238E27FC236}">
                    <a16:creationId xmlns:a16="http://schemas.microsoft.com/office/drawing/2014/main" id="{7AD23E9E-9784-42F7-92CF-2BC8D0E5B234}"/>
                  </a:ext>
                </a:extLst>
              </p:cNvPr>
              <p:cNvGrpSpPr/>
              <p:nvPr/>
            </p:nvGrpSpPr>
            <p:grpSpPr>
              <a:xfrm>
                <a:off x="2738031" y="3592195"/>
                <a:ext cx="629709" cy="1021592"/>
                <a:chOff x="2738031" y="3592195"/>
                <a:chExt cx="629709" cy="1021592"/>
              </a:xfrm>
              <a:grpFill/>
            </p:grpSpPr>
            <p:sp>
              <p:nvSpPr>
                <p:cNvPr id="191" name="Google Shape;6893;p111">
                  <a:extLst>
                    <a:ext uri="{FF2B5EF4-FFF2-40B4-BE49-F238E27FC236}">
                      <a16:creationId xmlns:a16="http://schemas.microsoft.com/office/drawing/2014/main" id="{96F8D8B3-8C4F-426E-94D5-9EE1AC5C5D42}"/>
                    </a:ext>
                  </a:extLst>
                </p:cNvPr>
                <p:cNvSpPr/>
                <p:nvPr/>
              </p:nvSpPr>
              <p:spPr>
                <a:xfrm>
                  <a:off x="2835318" y="4375296"/>
                  <a:ext cx="10612" cy="26695"/>
                </a:xfrm>
                <a:custGeom>
                  <a:avLst/>
                  <a:gdLst/>
                  <a:ahLst/>
                  <a:cxnLst/>
                  <a:rect l="l" t="t" r="r" b="b"/>
                  <a:pathLst>
                    <a:path w="5195" h="12988" extrusionOk="0">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2" name="Google Shape;6894;p111">
                  <a:extLst>
                    <a:ext uri="{FF2B5EF4-FFF2-40B4-BE49-F238E27FC236}">
                      <a16:creationId xmlns:a16="http://schemas.microsoft.com/office/drawing/2014/main" id="{95B0B576-A2E9-4CD6-B96B-CDB6477FA98E}"/>
                    </a:ext>
                  </a:extLst>
                </p:cNvPr>
                <p:cNvSpPr/>
                <p:nvPr/>
              </p:nvSpPr>
              <p:spPr>
                <a:xfrm>
                  <a:off x="2738031" y="3592195"/>
                  <a:ext cx="629709" cy="1021592"/>
                </a:xfrm>
                <a:custGeom>
                  <a:avLst/>
                  <a:gdLst/>
                  <a:ahLst/>
                  <a:cxnLst/>
                  <a:rect l="l" t="t" r="r" b="b"/>
                  <a:pathLst>
                    <a:path w="308263" h="497032" extrusionOk="0">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8" name="Google Shape;6895;p111">
              <a:extLst>
                <a:ext uri="{FF2B5EF4-FFF2-40B4-BE49-F238E27FC236}">
                  <a16:creationId xmlns:a16="http://schemas.microsoft.com/office/drawing/2014/main" id="{E8EB2FB0-1B36-43A7-BF32-C92AD5C05176}"/>
                </a:ext>
              </a:extLst>
            </p:cNvPr>
            <p:cNvGrpSpPr/>
            <p:nvPr/>
          </p:nvGrpSpPr>
          <p:grpSpPr>
            <a:xfrm>
              <a:off x="3598914" y="2258593"/>
              <a:ext cx="858659" cy="1468056"/>
              <a:chOff x="3696746" y="2310755"/>
              <a:chExt cx="557186" cy="952625"/>
            </a:xfrm>
            <a:grpFill/>
          </p:grpSpPr>
          <p:sp>
            <p:nvSpPr>
              <p:cNvPr id="167" name="Google Shape;6896;p111">
                <a:extLst>
                  <a:ext uri="{FF2B5EF4-FFF2-40B4-BE49-F238E27FC236}">
                    <a16:creationId xmlns:a16="http://schemas.microsoft.com/office/drawing/2014/main" id="{53823D89-46F7-40E9-B203-273C80B4FACD}"/>
                  </a:ext>
                </a:extLst>
              </p:cNvPr>
              <p:cNvSpPr/>
              <p:nvPr/>
            </p:nvSpPr>
            <p:spPr>
              <a:xfrm>
                <a:off x="3767499" y="2937238"/>
                <a:ext cx="5305" cy="5338"/>
              </a:xfrm>
              <a:custGeom>
                <a:avLst/>
                <a:gdLst/>
                <a:ahLst/>
                <a:cxnLst/>
                <a:rect l="l" t="t" r="r" b="b"/>
                <a:pathLst>
                  <a:path w="2597" h="2597" extrusionOk="0">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68" name="Google Shape;6897;p111">
                <a:extLst>
                  <a:ext uri="{FF2B5EF4-FFF2-40B4-BE49-F238E27FC236}">
                    <a16:creationId xmlns:a16="http://schemas.microsoft.com/office/drawing/2014/main" id="{5C7996DF-A636-40F8-904B-37A5A54CE0DA}"/>
                  </a:ext>
                </a:extLst>
              </p:cNvPr>
              <p:cNvGrpSpPr/>
              <p:nvPr/>
            </p:nvGrpSpPr>
            <p:grpSpPr>
              <a:xfrm>
                <a:off x="3696746" y="2310755"/>
                <a:ext cx="557186" cy="952625"/>
                <a:chOff x="3696746" y="2310755"/>
                <a:chExt cx="557186" cy="952625"/>
              </a:xfrm>
              <a:grpFill/>
            </p:grpSpPr>
            <p:sp>
              <p:nvSpPr>
                <p:cNvPr id="169" name="Google Shape;6898;p111">
                  <a:extLst>
                    <a:ext uri="{FF2B5EF4-FFF2-40B4-BE49-F238E27FC236}">
                      <a16:creationId xmlns:a16="http://schemas.microsoft.com/office/drawing/2014/main" id="{2DFCBBBD-7CD2-468D-BBFC-90DD001104CD}"/>
                    </a:ext>
                  </a:extLst>
                </p:cNvPr>
                <p:cNvSpPr/>
                <p:nvPr/>
              </p:nvSpPr>
              <p:spPr>
                <a:xfrm>
                  <a:off x="3946153" y="3136571"/>
                  <a:ext cx="12381" cy="24915"/>
                </a:xfrm>
                <a:custGeom>
                  <a:avLst/>
                  <a:gdLst/>
                  <a:ahLst/>
                  <a:cxnLst/>
                  <a:rect l="l" t="t" r="r" b="b"/>
                  <a:pathLst>
                    <a:path w="6061" h="12122" extrusionOk="0">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0" name="Google Shape;6899;p111">
                  <a:extLst>
                    <a:ext uri="{FF2B5EF4-FFF2-40B4-BE49-F238E27FC236}">
                      <a16:creationId xmlns:a16="http://schemas.microsoft.com/office/drawing/2014/main" id="{8DCD62DE-872D-4AFF-A862-DED0A9C620BA}"/>
                    </a:ext>
                  </a:extLst>
                </p:cNvPr>
                <p:cNvSpPr/>
                <p:nvPr/>
              </p:nvSpPr>
              <p:spPr>
                <a:xfrm>
                  <a:off x="3942617" y="3165049"/>
                  <a:ext cx="19455" cy="37375"/>
                </a:xfrm>
                <a:custGeom>
                  <a:avLst/>
                  <a:gdLst/>
                  <a:ahLst/>
                  <a:cxnLst/>
                  <a:rect l="l" t="t" r="r" b="b"/>
                  <a:pathLst>
                    <a:path w="9524" h="18184" extrusionOk="0">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1" name="Google Shape;6900;p111">
                  <a:extLst>
                    <a:ext uri="{FF2B5EF4-FFF2-40B4-BE49-F238E27FC236}">
                      <a16:creationId xmlns:a16="http://schemas.microsoft.com/office/drawing/2014/main" id="{3C9228E7-5BF6-41B5-AC78-EA553885E660}"/>
                    </a:ext>
                  </a:extLst>
                </p:cNvPr>
                <p:cNvSpPr/>
                <p:nvPr/>
              </p:nvSpPr>
              <p:spPr>
                <a:xfrm>
                  <a:off x="3868324" y="3186406"/>
                  <a:ext cx="8843" cy="7118"/>
                </a:xfrm>
                <a:custGeom>
                  <a:avLst/>
                  <a:gdLst/>
                  <a:ahLst/>
                  <a:cxnLst/>
                  <a:rect l="l" t="t" r="r" b="b"/>
                  <a:pathLst>
                    <a:path w="4329" h="3463" extrusionOk="0">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2" name="Google Shape;6901;p111">
                  <a:extLst>
                    <a:ext uri="{FF2B5EF4-FFF2-40B4-BE49-F238E27FC236}">
                      <a16:creationId xmlns:a16="http://schemas.microsoft.com/office/drawing/2014/main" id="{2FC8C60F-9659-4A0D-9547-DA8311134B03}"/>
                    </a:ext>
                  </a:extLst>
                </p:cNvPr>
                <p:cNvGrpSpPr/>
                <p:nvPr/>
              </p:nvGrpSpPr>
              <p:grpSpPr>
                <a:xfrm>
                  <a:off x="3696746" y="2310755"/>
                  <a:ext cx="557186" cy="952625"/>
                  <a:chOff x="3696746" y="2310755"/>
                  <a:chExt cx="557186" cy="952625"/>
                </a:xfrm>
                <a:grpFill/>
              </p:grpSpPr>
              <p:sp>
                <p:nvSpPr>
                  <p:cNvPr id="173" name="Google Shape;6902;p111">
                    <a:extLst>
                      <a:ext uri="{FF2B5EF4-FFF2-40B4-BE49-F238E27FC236}">
                        <a16:creationId xmlns:a16="http://schemas.microsoft.com/office/drawing/2014/main" id="{C7712398-3A05-47F8-8DB1-50BF9E03E43B}"/>
                      </a:ext>
                    </a:extLst>
                  </p:cNvPr>
                  <p:cNvSpPr/>
                  <p:nvPr/>
                </p:nvSpPr>
                <p:spPr>
                  <a:xfrm>
                    <a:off x="3696746" y="2919438"/>
                    <a:ext cx="60141" cy="71190"/>
                  </a:xfrm>
                  <a:custGeom>
                    <a:avLst/>
                    <a:gdLst/>
                    <a:ahLst/>
                    <a:cxnLst/>
                    <a:rect l="l" t="t" r="r" b="b"/>
                    <a:pathLst>
                      <a:path w="29441" h="34636" extrusionOk="0">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4" name="Google Shape;6903;p111">
                    <a:extLst>
                      <a:ext uri="{FF2B5EF4-FFF2-40B4-BE49-F238E27FC236}">
                        <a16:creationId xmlns:a16="http://schemas.microsoft.com/office/drawing/2014/main" id="{7E7CDC1C-5DB5-4B86-A412-4306077EBADF}"/>
                      </a:ext>
                    </a:extLst>
                  </p:cNvPr>
                  <p:cNvGrpSpPr/>
                  <p:nvPr/>
                </p:nvGrpSpPr>
                <p:grpSpPr>
                  <a:xfrm>
                    <a:off x="3705591" y="2310755"/>
                    <a:ext cx="548341" cy="952625"/>
                    <a:chOff x="3705591" y="2310755"/>
                    <a:chExt cx="548341" cy="952625"/>
                  </a:xfrm>
                  <a:grpFill/>
                </p:grpSpPr>
                <p:sp>
                  <p:nvSpPr>
                    <p:cNvPr id="175" name="Google Shape;6904;p111">
                      <a:extLst>
                        <a:ext uri="{FF2B5EF4-FFF2-40B4-BE49-F238E27FC236}">
                          <a16:creationId xmlns:a16="http://schemas.microsoft.com/office/drawing/2014/main" id="{A0471AB8-7C97-41B6-8257-2203774B9ADE}"/>
                        </a:ext>
                      </a:extLst>
                    </p:cNvPr>
                    <p:cNvSpPr/>
                    <p:nvPr/>
                  </p:nvSpPr>
                  <p:spPr>
                    <a:xfrm>
                      <a:off x="3746274" y="2853588"/>
                      <a:ext cx="109668" cy="161958"/>
                    </a:xfrm>
                    <a:custGeom>
                      <a:avLst/>
                      <a:gdLst/>
                      <a:ahLst/>
                      <a:cxnLst/>
                      <a:rect l="l" t="t" r="r" b="b"/>
                      <a:pathLst>
                        <a:path w="53686" h="78797" extrusionOk="0">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6" name="Google Shape;6905;p111">
                      <a:extLst>
                        <a:ext uri="{FF2B5EF4-FFF2-40B4-BE49-F238E27FC236}">
                          <a16:creationId xmlns:a16="http://schemas.microsoft.com/office/drawing/2014/main" id="{43B946EF-D5F9-4BF5-A5BC-8F3714B097E6}"/>
                        </a:ext>
                      </a:extLst>
                    </p:cNvPr>
                    <p:cNvGrpSpPr/>
                    <p:nvPr/>
                  </p:nvGrpSpPr>
                  <p:grpSpPr>
                    <a:xfrm>
                      <a:off x="3705591" y="2310755"/>
                      <a:ext cx="548341" cy="952625"/>
                      <a:chOff x="3705591" y="2310755"/>
                      <a:chExt cx="548341" cy="952625"/>
                    </a:xfrm>
                    <a:grpFill/>
                  </p:grpSpPr>
                  <p:sp>
                    <p:nvSpPr>
                      <p:cNvPr id="177" name="Google Shape;6906;p111">
                        <a:extLst>
                          <a:ext uri="{FF2B5EF4-FFF2-40B4-BE49-F238E27FC236}">
                            <a16:creationId xmlns:a16="http://schemas.microsoft.com/office/drawing/2014/main" id="{0A049672-83F1-427E-A830-E29CEEDCF0F6}"/>
                          </a:ext>
                        </a:extLst>
                      </p:cNvPr>
                      <p:cNvSpPr/>
                      <p:nvPr/>
                    </p:nvSpPr>
                    <p:spPr>
                      <a:xfrm>
                        <a:off x="3705591" y="2871385"/>
                        <a:ext cx="520041" cy="377311"/>
                      </a:xfrm>
                      <a:custGeom>
                        <a:avLst/>
                        <a:gdLst/>
                        <a:ahLst/>
                        <a:cxnLst/>
                        <a:rect l="l" t="t" r="r" b="b"/>
                        <a:pathLst>
                          <a:path w="254577" h="183572" extrusionOk="0">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8" name="Google Shape;6907;p111">
                        <a:extLst>
                          <a:ext uri="{FF2B5EF4-FFF2-40B4-BE49-F238E27FC236}">
                            <a16:creationId xmlns:a16="http://schemas.microsoft.com/office/drawing/2014/main" id="{09B33FCA-A000-4CCE-BD1B-4C0861D351FA}"/>
                          </a:ext>
                        </a:extLst>
                      </p:cNvPr>
                      <p:cNvSpPr/>
                      <p:nvPr/>
                    </p:nvSpPr>
                    <p:spPr>
                      <a:xfrm>
                        <a:off x="3900164" y="2580865"/>
                        <a:ext cx="353768" cy="342133"/>
                      </a:xfrm>
                      <a:custGeom>
                        <a:avLst/>
                        <a:gdLst/>
                        <a:ahLst/>
                        <a:cxnLst/>
                        <a:rect l="l" t="t" r="r" b="b"/>
                        <a:pathLst>
                          <a:path w="173181" h="166457" extrusionOk="0">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9" name="Google Shape;6908;p111">
                        <a:extLst>
                          <a:ext uri="{FF2B5EF4-FFF2-40B4-BE49-F238E27FC236}">
                            <a16:creationId xmlns:a16="http://schemas.microsoft.com/office/drawing/2014/main" id="{04ABFA37-28FA-4858-B1A0-043E78788E9A}"/>
                          </a:ext>
                        </a:extLst>
                      </p:cNvPr>
                      <p:cNvSpPr/>
                      <p:nvPr/>
                    </p:nvSpPr>
                    <p:spPr>
                      <a:xfrm>
                        <a:off x="3974455" y="2324994"/>
                        <a:ext cx="187497" cy="103226"/>
                      </a:xfrm>
                      <a:custGeom>
                        <a:avLst/>
                        <a:gdLst/>
                        <a:ahLst/>
                        <a:cxnLst/>
                        <a:rect l="l" t="t" r="r" b="b"/>
                        <a:pathLst>
                          <a:path w="91786" h="50222" extrusionOk="0">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0" name="Google Shape;6909;p111">
                        <a:extLst>
                          <a:ext uri="{FF2B5EF4-FFF2-40B4-BE49-F238E27FC236}">
                            <a16:creationId xmlns:a16="http://schemas.microsoft.com/office/drawing/2014/main" id="{B87CAAE7-184E-43F3-B7DE-7B3C7426FD05}"/>
                          </a:ext>
                        </a:extLst>
                      </p:cNvPr>
                      <p:cNvSpPr/>
                      <p:nvPr/>
                    </p:nvSpPr>
                    <p:spPr>
                      <a:xfrm>
                        <a:off x="4071742" y="2310755"/>
                        <a:ext cx="122049" cy="42715"/>
                      </a:xfrm>
                      <a:custGeom>
                        <a:avLst/>
                        <a:gdLst/>
                        <a:ahLst/>
                        <a:cxnLst/>
                        <a:rect l="l" t="t" r="r" b="b"/>
                        <a:pathLst>
                          <a:path w="59747" h="20782" extrusionOk="0">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1" name="Google Shape;6910;p111">
                        <a:extLst>
                          <a:ext uri="{FF2B5EF4-FFF2-40B4-BE49-F238E27FC236}">
                            <a16:creationId xmlns:a16="http://schemas.microsoft.com/office/drawing/2014/main" id="{25AAD8D4-6C31-455E-B198-C5E653AF200D}"/>
                          </a:ext>
                        </a:extLst>
                      </p:cNvPr>
                      <p:cNvSpPr/>
                      <p:nvPr/>
                    </p:nvSpPr>
                    <p:spPr>
                      <a:xfrm>
                        <a:off x="3970094" y="2358809"/>
                        <a:ext cx="18509" cy="21358"/>
                      </a:xfrm>
                      <a:custGeom>
                        <a:avLst/>
                        <a:gdLst/>
                        <a:ahLst/>
                        <a:cxnLst/>
                        <a:rect l="l" t="t" r="r" b="b"/>
                        <a:pathLst>
                          <a:path w="9061" h="10391" extrusionOk="0">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2" name="Google Shape;6911;p111">
                        <a:extLst>
                          <a:ext uri="{FF2B5EF4-FFF2-40B4-BE49-F238E27FC236}">
                            <a16:creationId xmlns:a16="http://schemas.microsoft.com/office/drawing/2014/main" id="{05951845-B48F-47D9-90A0-D19CB86D07E8}"/>
                          </a:ext>
                        </a:extLst>
                      </p:cNvPr>
                      <p:cNvSpPr/>
                      <p:nvPr/>
                    </p:nvSpPr>
                    <p:spPr>
                      <a:xfrm>
                        <a:off x="3737429" y="2858928"/>
                        <a:ext cx="12381" cy="10678"/>
                      </a:xfrm>
                      <a:custGeom>
                        <a:avLst/>
                        <a:gdLst/>
                        <a:ahLst/>
                        <a:cxnLst/>
                        <a:rect l="l" t="t" r="r" b="b"/>
                        <a:pathLst>
                          <a:path w="6061" h="5195" extrusionOk="0">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3" name="Google Shape;6912;p111">
                        <a:extLst>
                          <a:ext uri="{FF2B5EF4-FFF2-40B4-BE49-F238E27FC236}">
                            <a16:creationId xmlns:a16="http://schemas.microsoft.com/office/drawing/2014/main" id="{CB731BA5-B8F6-4822-A32D-C3B022DB0082}"/>
                          </a:ext>
                        </a:extLst>
                      </p:cNvPr>
                      <p:cNvSpPr/>
                      <p:nvPr/>
                    </p:nvSpPr>
                    <p:spPr>
                      <a:xfrm>
                        <a:off x="3999220" y="3214520"/>
                        <a:ext cx="37146" cy="21719"/>
                      </a:xfrm>
                      <a:custGeom>
                        <a:avLst/>
                        <a:gdLst/>
                        <a:ahLst/>
                        <a:cxnLst/>
                        <a:rect l="l" t="t" r="r" b="b"/>
                        <a:pathLst>
                          <a:path w="18184" h="10567" extrusionOk="0">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4" name="Google Shape;6913;p111">
                        <a:extLst>
                          <a:ext uri="{FF2B5EF4-FFF2-40B4-BE49-F238E27FC236}">
                            <a16:creationId xmlns:a16="http://schemas.microsoft.com/office/drawing/2014/main" id="{5DFAEE7C-72E1-4423-98F1-1A8DBAB5D9D0}"/>
                          </a:ext>
                        </a:extLst>
                      </p:cNvPr>
                      <p:cNvSpPr/>
                      <p:nvPr/>
                    </p:nvSpPr>
                    <p:spPr>
                      <a:xfrm>
                        <a:off x="3965610" y="2912321"/>
                        <a:ext cx="11399" cy="14238"/>
                      </a:xfrm>
                      <a:custGeom>
                        <a:avLst/>
                        <a:gdLst/>
                        <a:ahLst/>
                        <a:cxnLst/>
                        <a:rect l="l" t="t" r="r" b="b"/>
                        <a:pathLst>
                          <a:path w="5580" h="6927" extrusionOk="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5" name="Google Shape;6914;p111">
                        <a:extLst>
                          <a:ext uri="{FF2B5EF4-FFF2-40B4-BE49-F238E27FC236}">
                            <a16:creationId xmlns:a16="http://schemas.microsoft.com/office/drawing/2014/main" id="{F58C7575-5B1E-4669-B1B1-E5C34E61EE19}"/>
                          </a:ext>
                        </a:extLst>
                      </p:cNvPr>
                      <p:cNvSpPr/>
                      <p:nvPr/>
                    </p:nvSpPr>
                    <p:spPr>
                      <a:xfrm>
                        <a:off x="3979762" y="2899861"/>
                        <a:ext cx="21226" cy="32035"/>
                      </a:xfrm>
                      <a:custGeom>
                        <a:avLst/>
                        <a:gdLst/>
                        <a:ahLst/>
                        <a:cxnLst/>
                        <a:rect l="l" t="t" r="r" b="b"/>
                        <a:pathLst>
                          <a:path w="10391" h="15586" extrusionOk="0">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6" name="Google Shape;6915;p111">
                        <a:extLst>
                          <a:ext uri="{FF2B5EF4-FFF2-40B4-BE49-F238E27FC236}">
                            <a16:creationId xmlns:a16="http://schemas.microsoft.com/office/drawing/2014/main" id="{D810F5BC-F4C7-4409-A1B0-D8BE83F21009}"/>
                          </a:ext>
                        </a:extLst>
                      </p:cNvPr>
                      <p:cNvSpPr/>
                      <p:nvPr/>
                    </p:nvSpPr>
                    <p:spPr>
                      <a:xfrm>
                        <a:off x="4074494" y="2866046"/>
                        <a:ext cx="11399" cy="17798"/>
                      </a:xfrm>
                      <a:custGeom>
                        <a:avLst/>
                        <a:gdLst/>
                        <a:ahLst/>
                        <a:cxnLst/>
                        <a:rect l="l" t="t" r="r" b="b"/>
                        <a:pathLst>
                          <a:path w="5580" h="8659" extrusionOk="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7" name="Google Shape;6916;p111">
                        <a:extLst>
                          <a:ext uri="{FF2B5EF4-FFF2-40B4-BE49-F238E27FC236}">
                            <a16:creationId xmlns:a16="http://schemas.microsoft.com/office/drawing/2014/main" id="{2DD409D6-B920-4426-B12F-4DFC7CBFA267}"/>
                          </a:ext>
                        </a:extLst>
                      </p:cNvPr>
                      <p:cNvSpPr/>
                      <p:nvPr/>
                    </p:nvSpPr>
                    <p:spPr>
                      <a:xfrm>
                        <a:off x="4121269" y="2841128"/>
                        <a:ext cx="16651" cy="21355"/>
                      </a:xfrm>
                      <a:custGeom>
                        <a:avLst/>
                        <a:gdLst/>
                        <a:ahLst/>
                        <a:cxnLst/>
                        <a:rect l="l" t="t" r="r" b="b"/>
                        <a:pathLst>
                          <a:path w="8151" h="10390" extrusionOk="0">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8" name="Google Shape;6917;p111">
                        <a:extLst>
                          <a:ext uri="{FF2B5EF4-FFF2-40B4-BE49-F238E27FC236}">
                            <a16:creationId xmlns:a16="http://schemas.microsoft.com/office/drawing/2014/main" id="{62DA58FB-C39B-44D8-842B-B4C0ED09A9A4}"/>
                          </a:ext>
                        </a:extLst>
                      </p:cNvPr>
                      <p:cNvSpPr/>
                      <p:nvPr/>
                    </p:nvSpPr>
                    <p:spPr>
                      <a:xfrm>
                        <a:off x="4153109" y="3257853"/>
                        <a:ext cx="30070" cy="5527"/>
                      </a:xfrm>
                      <a:custGeom>
                        <a:avLst/>
                        <a:gdLst/>
                        <a:ahLst/>
                        <a:cxnLst/>
                        <a:rect l="l" t="t" r="r" b="b"/>
                        <a:pathLst>
                          <a:path w="14720" h="2689" extrusionOk="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nvGrpSpPr>
            <p:cNvPr id="9" name="Google Shape;6918;p111">
              <a:extLst>
                <a:ext uri="{FF2B5EF4-FFF2-40B4-BE49-F238E27FC236}">
                  <a16:creationId xmlns:a16="http://schemas.microsoft.com/office/drawing/2014/main" id="{07D6B19D-E435-4FF6-9F76-CFD359C41498}"/>
                </a:ext>
              </a:extLst>
            </p:cNvPr>
            <p:cNvGrpSpPr/>
            <p:nvPr/>
          </p:nvGrpSpPr>
          <p:grpSpPr>
            <a:xfrm>
              <a:off x="6162891" y="4543305"/>
              <a:ext cx="1372238" cy="1001101"/>
              <a:chOff x="5360516" y="3793310"/>
              <a:chExt cx="890448" cy="649617"/>
            </a:xfrm>
            <a:grpFill/>
          </p:grpSpPr>
          <p:sp>
            <p:nvSpPr>
              <p:cNvPr id="151" name="Google Shape;6919;p111">
                <a:extLst>
                  <a:ext uri="{FF2B5EF4-FFF2-40B4-BE49-F238E27FC236}">
                    <a16:creationId xmlns:a16="http://schemas.microsoft.com/office/drawing/2014/main" id="{E8BEC364-A96E-4E8E-ADAB-6CD6A0E9FE09}"/>
                  </a:ext>
                </a:extLst>
              </p:cNvPr>
              <p:cNvSpPr/>
              <p:nvPr/>
            </p:nvSpPr>
            <p:spPr>
              <a:xfrm>
                <a:off x="5833517" y="3814667"/>
                <a:ext cx="51296" cy="30255"/>
              </a:xfrm>
              <a:custGeom>
                <a:avLst/>
                <a:gdLst/>
                <a:ahLst/>
                <a:cxnLst/>
                <a:rect l="l" t="t" r="r" b="b"/>
                <a:pathLst>
                  <a:path w="25111" h="14720" extrusionOk="0">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2" name="Google Shape;6920;p111">
                <a:extLst>
                  <a:ext uri="{FF2B5EF4-FFF2-40B4-BE49-F238E27FC236}">
                    <a16:creationId xmlns:a16="http://schemas.microsoft.com/office/drawing/2014/main" id="{6AB5CAA0-A296-42FF-B0F3-0D0447E474BE}"/>
                  </a:ext>
                </a:extLst>
              </p:cNvPr>
              <p:cNvSpPr/>
              <p:nvPr/>
            </p:nvSpPr>
            <p:spPr>
              <a:xfrm>
                <a:off x="5870662" y="3793310"/>
                <a:ext cx="26531" cy="26695"/>
              </a:xfrm>
              <a:custGeom>
                <a:avLst/>
                <a:gdLst/>
                <a:ahLst/>
                <a:cxnLst/>
                <a:rect l="l" t="t" r="r" b="b"/>
                <a:pathLst>
                  <a:path w="12988" h="12988" extrusionOk="0">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3" name="Google Shape;6921;p111">
                <a:extLst>
                  <a:ext uri="{FF2B5EF4-FFF2-40B4-BE49-F238E27FC236}">
                    <a16:creationId xmlns:a16="http://schemas.microsoft.com/office/drawing/2014/main" id="{A7DDEA18-DA82-4F95-A48E-84516AEDBD7A}"/>
                  </a:ext>
                </a:extLst>
              </p:cNvPr>
              <p:cNvSpPr/>
              <p:nvPr/>
            </p:nvSpPr>
            <p:spPr>
              <a:xfrm>
                <a:off x="5918420" y="3830685"/>
                <a:ext cx="12381" cy="17798"/>
              </a:xfrm>
              <a:custGeom>
                <a:avLst/>
                <a:gdLst/>
                <a:ahLst/>
                <a:cxnLst/>
                <a:rect l="l" t="t" r="r" b="b"/>
                <a:pathLst>
                  <a:path w="6061" h="8659" extrusionOk="0">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4" name="Google Shape;6922;p111">
                <a:extLst>
                  <a:ext uri="{FF2B5EF4-FFF2-40B4-BE49-F238E27FC236}">
                    <a16:creationId xmlns:a16="http://schemas.microsoft.com/office/drawing/2014/main" id="{1102B02E-0755-47F8-B1C2-C53212DC5711}"/>
                  </a:ext>
                </a:extLst>
              </p:cNvPr>
              <p:cNvSpPr/>
              <p:nvPr/>
            </p:nvSpPr>
            <p:spPr>
              <a:xfrm>
                <a:off x="6011709" y="3894756"/>
                <a:ext cx="7534" cy="10678"/>
              </a:xfrm>
              <a:custGeom>
                <a:avLst/>
                <a:gdLst/>
                <a:ahLst/>
                <a:cxnLst/>
                <a:rect l="l" t="t" r="r" b="b"/>
                <a:pathLst>
                  <a:path w="3688" h="5195" extrusionOk="0">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5" name="Google Shape;6923;p111">
                <a:extLst>
                  <a:ext uri="{FF2B5EF4-FFF2-40B4-BE49-F238E27FC236}">
                    <a16:creationId xmlns:a16="http://schemas.microsoft.com/office/drawing/2014/main" id="{41940F24-9256-4F9D-AE12-5F230B415155}"/>
                  </a:ext>
                </a:extLst>
              </p:cNvPr>
              <p:cNvSpPr/>
              <p:nvPr/>
            </p:nvSpPr>
            <p:spPr>
              <a:xfrm>
                <a:off x="5989173" y="3888750"/>
                <a:ext cx="15919" cy="7786"/>
              </a:xfrm>
              <a:custGeom>
                <a:avLst/>
                <a:gdLst/>
                <a:ahLst/>
                <a:cxnLst/>
                <a:rect l="l" t="t" r="r" b="b"/>
                <a:pathLst>
                  <a:path w="7793" h="3788" extrusionOk="0">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6" name="Google Shape;6924;p111">
                <a:extLst>
                  <a:ext uri="{FF2B5EF4-FFF2-40B4-BE49-F238E27FC236}">
                    <a16:creationId xmlns:a16="http://schemas.microsoft.com/office/drawing/2014/main" id="{9F09DCAE-8423-4860-918B-236E8D1AC2AB}"/>
                  </a:ext>
                </a:extLst>
              </p:cNvPr>
              <p:cNvSpPr/>
              <p:nvPr/>
            </p:nvSpPr>
            <p:spPr>
              <a:xfrm>
                <a:off x="5992711" y="3868060"/>
                <a:ext cx="14150" cy="16018"/>
              </a:xfrm>
              <a:custGeom>
                <a:avLst/>
                <a:gdLst/>
                <a:ahLst/>
                <a:cxnLst/>
                <a:rect l="l" t="t" r="r" b="b"/>
                <a:pathLst>
                  <a:path w="6927" h="7793" extrusionOk="0">
                    <a:moveTo>
                      <a:pt x="6927" y="7793"/>
                    </a:moveTo>
                    <a:cubicBezTo>
                      <a:pt x="4330" y="7793"/>
                      <a:pt x="0" y="2598"/>
                      <a:pt x="0" y="0"/>
                    </a:cubicBezTo>
                    <a:cubicBezTo>
                      <a:pt x="3464" y="2598"/>
                      <a:pt x="5196" y="4330"/>
                      <a:pt x="6927" y="7793"/>
                    </a:cubicBezTo>
                    <a:lnTo>
                      <a:pt x="6927"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7" name="Google Shape;6925;p111">
                <a:extLst>
                  <a:ext uri="{FF2B5EF4-FFF2-40B4-BE49-F238E27FC236}">
                    <a16:creationId xmlns:a16="http://schemas.microsoft.com/office/drawing/2014/main" id="{9AE4371A-99C2-4D2F-85D4-13D4F66299AB}"/>
                  </a:ext>
                </a:extLst>
              </p:cNvPr>
              <p:cNvSpPr/>
              <p:nvPr/>
            </p:nvSpPr>
            <p:spPr>
              <a:xfrm>
                <a:off x="5964411" y="3857382"/>
                <a:ext cx="17688" cy="10678"/>
              </a:xfrm>
              <a:custGeom>
                <a:avLst/>
                <a:gdLst/>
                <a:ahLst/>
                <a:cxnLst/>
                <a:rect l="l" t="t" r="r" b="b"/>
                <a:pathLst>
                  <a:path w="8659" h="5195" extrusionOk="0">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8" name="Google Shape;6926;p111">
                <a:extLst>
                  <a:ext uri="{FF2B5EF4-FFF2-40B4-BE49-F238E27FC236}">
                    <a16:creationId xmlns:a16="http://schemas.microsoft.com/office/drawing/2014/main" id="{4022D0AC-0BBC-4A18-8B13-309A3505507C}"/>
                  </a:ext>
                </a:extLst>
              </p:cNvPr>
              <p:cNvSpPr/>
              <p:nvPr/>
            </p:nvSpPr>
            <p:spPr>
              <a:xfrm>
                <a:off x="5943185" y="3846703"/>
                <a:ext cx="10612" cy="7118"/>
              </a:xfrm>
              <a:custGeom>
                <a:avLst/>
                <a:gdLst/>
                <a:ahLst/>
                <a:cxnLst/>
                <a:rect l="l" t="t" r="r" b="b"/>
                <a:pathLst>
                  <a:path w="5195" h="3463" extrusionOk="0">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9" name="Google Shape;6927;p111">
                <a:extLst>
                  <a:ext uri="{FF2B5EF4-FFF2-40B4-BE49-F238E27FC236}">
                    <a16:creationId xmlns:a16="http://schemas.microsoft.com/office/drawing/2014/main" id="{D39757B5-EE2E-4B58-9501-27DF80B29B00}"/>
                  </a:ext>
                </a:extLst>
              </p:cNvPr>
              <p:cNvSpPr/>
              <p:nvPr/>
            </p:nvSpPr>
            <p:spPr>
              <a:xfrm>
                <a:off x="5778681" y="4343261"/>
                <a:ext cx="53065" cy="49833"/>
              </a:xfrm>
              <a:custGeom>
                <a:avLst/>
                <a:gdLst/>
                <a:ahLst/>
                <a:cxnLst/>
                <a:rect l="l" t="t" r="r" b="b"/>
                <a:pathLst>
                  <a:path w="25977" h="24245" extrusionOk="0">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0" name="Google Shape;6928;p111">
                <a:extLst>
                  <a:ext uri="{FF2B5EF4-FFF2-40B4-BE49-F238E27FC236}">
                    <a16:creationId xmlns:a16="http://schemas.microsoft.com/office/drawing/2014/main" id="{E5C1E876-9DC6-48CA-8D1C-19F96412C641}"/>
                  </a:ext>
                </a:extLst>
              </p:cNvPr>
              <p:cNvSpPr/>
              <p:nvPr/>
            </p:nvSpPr>
            <p:spPr>
              <a:xfrm>
                <a:off x="5822902" y="4330801"/>
                <a:ext cx="7074" cy="8898"/>
              </a:xfrm>
              <a:custGeom>
                <a:avLst/>
                <a:gdLst/>
                <a:ahLst/>
                <a:cxnLst/>
                <a:rect l="l" t="t" r="r" b="b"/>
                <a:pathLst>
                  <a:path w="3463" h="4329" extrusionOk="0">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1" name="Google Shape;6929;p111">
                <a:extLst>
                  <a:ext uri="{FF2B5EF4-FFF2-40B4-BE49-F238E27FC236}">
                    <a16:creationId xmlns:a16="http://schemas.microsoft.com/office/drawing/2014/main" id="{6CD3C897-8207-4D5B-9A4D-EBC32BFFACC6}"/>
                  </a:ext>
                </a:extLst>
              </p:cNvPr>
              <p:cNvSpPr/>
              <p:nvPr/>
            </p:nvSpPr>
            <p:spPr>
              <a:xfrm>
                <a:off x="5360516" y="3905435"/>
                <a:ext cx="540215" cy="414686"/>
              </a:xfrm>
              <a:custGeom>
                <a:avLst/>
                <a:gdLst/>
                <a:ahLst/>
                <a:cxnLst/>
                <a:rect l="l" t="t" r="r" b="b"/>
                <a:pathLst>
                  <a:path w="264453" h="201756" extrusionOk="0">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2" name="Google Shape;6930;p111">
                <a:extLst>
                  <a:ext uri="{FF2B5EF4-FFF2-40B4-BE49-F238E27FC236}">
                    <a16:creationId xmlns:a16="http://schemas.microsoft.com/office/drawing/2014/main" id="{46178523-FDED-4DB3-B0BC-0C6CAF229CFD}"/>
                  </a:ext>
                </a:extLst>
              </p:cNvPr>
              <p:cNvSpPr/>
              <p:nvPr/>
            </p:nvSpPr>
            <p:spPr>
              <a:xfrm>
                <a:off x="6075848" y="4341481"/>
                <a:ext cx="100823" cy="101446"/>
              </a:xfrm>
              <a:custGeom>
                <a:avLst/>
                <a:gdLst/>
                <a:ahLst/>
                <a:cxnLst/>
                <a:rect l="l" t="t" r="r" b="b"/>
                <a:pathLst>
                  <a:path w="49356" h="49356" extrusionOk="0">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3" name="Google Shape;6931;p111">
                <a:extLst>
                  <a:ext uri="{FF2B5EF4-FFF2-40B4-BE49-F238E27FC236}">
                    <a16:creationId xmlns:a16="http://schemas.microsoft.com/office/drawing/2014/main" id="{18F8B2CD-F61F-4C0B-BD86-82212477B276}"/>
                  </a:ext>
                </a:extLst>
              </p:cNvPr>
              <p:cNvSpPr/>
              <p:nvPr/>
            </p:nvSpPr>
            <p:spPr>
              <a:xfrm>
                <a:off x="6157215" y="4245373"/>
                <a:ext cx="77827" cy="110345"/>
              </a:xfrm>
              <a:custGeom>
                <a:avLst/>
                <a:gdLst/>
                <a:ahLst/>
                <a:cxnLst/>
                <a:rect l="l" t="t" r="r" b="b"/>
                <a:pathLst>
                  <a:path w="38099" h="53686" extrusionOk="0">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4" name="Google Shape;6932;p111">
                <a:extLst>
                  <a:ext uri="{FF2B5EF4-FFF2-40B4-BE49-F238E27FC236}">
                    <a16:creationId xmlns:a16="http://schemas.microsoft.com/office/drawing/2014/main" id="{B5C1B3BE-EDCB-47C5-961D-BCA3EE3C6166}"/>
                  </a:ext>
                </a:extLst>
              </p:cNvPr>
              <p:cNvSpPr/>
              <p:nvPr/>
            </p:nvSpPr>
            <p:spPr>
              <a:xfrm>
                <a:off x="6215587" y="3996203"/>
                <a:ext cx="17688" cy="11122"/>
              </a:xfrm>
              <a:custGeom>
                <a:avLst/>
                <a:gdLst/>
                <a:ahLst/>
                <a:cxnLst/>
                <a:rect l="l" t="t" r="r" b="b"/>
                <a:pathLst>
                  <a:path w="8659" h="5411" extrusionOk="0">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5" name="Google Shape;6933;p111">
                <a:extLst>
                  <a:ext uri="{FF2B5EF4-FFF2-40B4-BE49-F238E27FC236}">
                    <a16:creationId xmlns:a16="http://schemas.microsoft.com/office/drawing/2014/main" id="{703B29A2-0F1D-40AD-9191-2C1A43A3A723}"/>
                  </a:ext>
                </a:extLst>
              </p:cNvPr>
              <p:cNvSpPr/>
              <p:nvPr/>
            </p:nvSpPr>
            <p:spPr>
              <a:xfrm>
                <a:off x="6235045" y="3981966"/>
                <a:ext cx="15919" cy="8898"/>
              </a:xfrm>
              <a:custGeom>
                <a:avLst/>
                <a:gdLst/>
                <a:ahLst/>
                <a:cxnLst/>
                <a:rect l="l" t="t" r="r" b="b"/>
                <a:pathLst>
                  <a:path w="7793" h="4329" extrusionOk="0">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6" name="Google Shape;6934;p111">
                <a:extLst>
                  <a:ext uri="{FF2B5EF4-FFF2-40B4-BE49-F238E27FC236}">
                    <a16:creationId xmlns:a16="http://schemas.microsoft.com/office/drawing/2014/main" id="{931B0FAC-8A9C-4576-B604-5766210FA320}"/>
                  </a:ext>
                </a:extLst>
              </p:cNvPr>
              <p:cNvSpPr/>
              <p:nvPr/>
            </p:nvSpPr>
            <p:spPr>
              <a:xfrm>
                <a:off x="5722078" y="3798648"/>
                <a:ext cx="141506" cy="106785"/>
              </a:xfrm>
              <a:custGeom>
                <a:avLst/>
                <a:gdLst/>
                <a:ahLst/>
                <a:cxnLst/>
                <a:rect l="l" t="t" r="r" b="b"/>
                <a:pathLst>
                  <a:path w="69272" h="51954" extrusionOk="0">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10" name="Google Shape;6935;p111">
              <a:extLst>
                <a:ext uri="{FF2B5EF4-FFF2-40B4-BE49-F238E27FC236}">
                  <a16:creationId xmlns:a16="http://schemas.microsoft.com/office/drawing/2014/main" id="{FE4387B2-4C28-4B47-862B-E11F462298C9}"/>
                </a:ext>
              </a:extLst>
            </p:cNvPr>
            <p:cNvGrpSpPr/>
            <p:nvPr/>
          </p:nvGrpSpPr>
          <p:grpSpPr>
            <a:xfrm>
              <a:off x="336000" y="2096772"/>
              <a:ext cx="3219300" cy="2243567"/>
              <a:chOff x="1579434" y="2205749"/>
              <a:chExt cx="2089011" cy="1455856"/>
            </a:xfrm>
            <a:grpFill/>
          </p:grpSpPr>
          <p:sp>
            <p:nvSpPr>
              <p:cNvPr id="85" name="Google Shape;6936;p111">
                <a:extLst>
                  <a:ext uri="{FF2B5EF4-FFF2-40B4-BE49-F238E27FC236}">
                    <a16:creationId xmlns:a16="http://schemas.microsoft.com/office/drawing/2014/main" id="{5CD31AEC-A76B-4C57-A98D-040B1C708CE4}"/>
                  </a:ext>
                </a:extLst>
              </p:cNvPr>
              <p:cNvSpPr/>
              <p:nvPr/>
            </p:nvSpPr>
            <p:spPr>
              <a:xfrm>
                <a:off x="2223295" y="2504752"/>
                <a:ext cx="251176" cy="135261"/>
              </a:xfrm>
              <a:custGeom>
                <a:avLst/>
                <a:gdLst/>
                <a:ahLst/>
                <a:cxnLst/>
                <a:rect l="l" t="t" r="r" b="b"/>
                <a:pathLst>
                  <a:path w="122959" h="65808" extrusionOk="0">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6" name="Google Shape;6937;p111">
                <a:extLst>
                  <a:ext uri="{FF2B5EF4-FFF2-40B4-BE49-F238E27FC236}">
                    <a16:creationId xmlns:a16="http://schemas.microsoft.com/office/drawing/2014/main" id="{BCB845D4-389E-41F3-9392-B4397C3857F9}"/>
                  </a:ext>
                </a:extLst>
              </p:cNvPr>
              <p:cNvSpPr/>
              <p:nvPr/>
            </p:nvSpPr>
            <p:spPr>
              <a:xfrm>
                <a:off x="2129546" y="2491931"/>
                <a:ext cx="137968" cy="91132"/>
              </a:xfrm>
              <a:custGeom>
                <a:avLst/>
                <a:gdLst/>
                <a:ahLst/>
                <a:cxnLst/>
                <a:rect l="l" t="t" r="r" b="b"/>
                <a:pathLst>
                  <a:path w="67540" h="44338" extrusionOk="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7" name="Google Shape;6938;p111">
                <a:extLst>
                  <a:ext uri="{FF2B5EF4-FFF2-40B4-BE49-F238E27FC236}">
                    <a16:creationId xmlns:a16="http://schemas.microsoft.com/office/drawing/2014/main" id="{5FA87E9D-D666-424F-BA36-4D2FC2FF5AA8}"/>
                  </a:ext>
                </a:extLst>
              </p:cNvPr>
              <p:cNvSpPr/>
              <p:nvPr/>
            </p:nvSpPr>
            <p:spPr>
              <a:xfrm>
                <a:off x="2240983" y="2424662"/>
                <a:ext cx="168040" cy="67630"/>
              </a:xfrm>
              <a:custGeom>
                <a:avLst/>
                <a:gdLst/>
                <a:ahLst/>
                <a:cxnLst/>
                <a:rect l="l" t="t" r="r" b="b"/>
                <a:pathLst>
                  <a:path w="82261" h="32904" extrusionOk="0">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8" name="Google Shape;6939;p111">
                <a:extLst>
                  <a:ext uri="{FF2B5EF4-FFF2-40B4-BE49-F238E27FC236}">
                    <a16:creationId xmlns:a16="http://schemas.microsoft.com/office/drawing/2014/main" id="{8DEA2AD5-C2CD-492A-97A0-B15C93DCCBA5}"/>
                  </a:ext>
                </a:extLst>
              </p:cNvPr>
              <p:cNvSpPr/>
              <p:nvPr/>
            </p:nvSpPr>
            <p:spPr>
              <a:xfrm>
                <a:off x="2216219" y="2447799"/>
                <a:ext cx="22993" cy="16018"/>
              </a:xfrm>
              <a:custGeom>
                <a:avLst/>
                <a:gdLst/>
                <a:ahLst/>
                <a:cxnLst/>
                <a:rect l="l" t="t" r="r" b="b"/>
                <a:pathLst>
                  <a:path w="11256" h="7793" extrusionOk="0">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9" name="Google Shape;6940;p111">
                <a:extLst>
                  <a:ext uri="{FF2B5EF4-FFF2-40B4-BE49-F238E27FC236}">
                    <a16:creationId xmlns:a16="http://schemas.microsoft.com/office/drawing/2014/main" id="{2A7CFDDF-7C55-42A6-8DCD-7108B7A2E135}"/>
                  </a:ext>
                </a:extLst>
              </p:cNvPr>
              <p:cNvSpPr/>
              <p:nvPr/>
            </p:nvSpPr>
            <p:spPr>
              <a:xfrm>
                <a:off x="2278129" y="2424662"/>
                <a:ext cx="15919" cy="5338"/>
              </a:xfrm>
              <a:custGeom>
                <a:avLst/>
                <a:gdLst/>
                <a:ahLst/>
                <a:cxnLst/>
                <a:rect l="l" t="t" r="r" b="b"/>
                <a:pathLst>
                  <a:path w="7793" h="2597" extrusionOk="0">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0" name="Google Shape;6941;p111">
                <a:extLst>
                  <a:ext uri="{FF2B5EF4-FFF2-40B4-BE49-F238E27FC236}">
                    <a16:creationId xmlns:a16="http://schemas.microsoft.com/office/drawing/2014/main" id="{4B5AF3BE-3DFA-4E1A-B2CB-7ED7FDBBE924}"/>
                  </a:ext>
                </a:extLst>
              </p:cNvPr>
              <p:cNvSpPr/>
              <p:nvPr/>
            </p:nvSpPr>
            <p:spPr>
              <a:xfrm>
                <a:off x="2166692" y="2405948"/>
                <a:ext cx="97287" cy="47190"/>
              </a:xfrm>
              <a:custGeom>
                <a:avLst/>
                <a:gdLst/>
                <a:ahLst/>
                <a:cxnLst/>
                <a:rect l="l" t="t" r="r" b="b"/>
                <a:pathLst>
                  <a:path w="47625" h="22959" extrusionOk="0">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1" name="Google Shape;6942;p111">
                <a:extLst>
                  <a:ext uri="{FF2B5EF4-FFF2-40B4-BE49-F238E27FC236}">
                    <a16:creationId xmlns:a16="http://schemas.microsoft.com/office/drawing/2014/main" id="{FB4F3F2D-B4C9-42DC-AA47-BA4B3D4DACA0}"/>
                  </a:ext>
                </a:extLst>
              </p:cNvPr>
              <p:cNvSpPr/>
              <p:nvPr/>
            </p:nvSpPr>
            <p:spPr>
              <a:xfrm>
                <a:off x="2295817" y="2367709"/>
                <a:ext cx="54834" cy="17798"/>
              </a:xfrm>
              <a:custGeom>
                <a:avLst/>
                <a:gdLst/>
                <a:ahLst/>
                <a:cxnLst/>
                <a:rect l="l" t="t" r="r" b="b"/>
                <a:pathLst>
                  <a:path w="26843" h="8659" extrusionOk="0">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2" name="Google Shape;6943;p111">
                <a:extLst>
                  <a:ext uri="{FF2B5EF4-FFF2-40B4-BE49-F238E27FC236}">
                    <a16:creationId xmlns:a16="http://schemas.microsoft.com/office/drawing/2014/main" id="{4834B6DD-ACA4-45B7-89E4-E493BF519446}"/>
                  </a:ext>
                </a:extLst>
              </p:cNvPr>
              <p:cNvSpPr/>
              <p:nvPr/>
            </p:nvSpPr>
            <p:spPr>
              <a:xfrm>
                <a:off x="2297586" y="2387287"/>
                <a:ext cx="47758" cy="24915"/>
              </a:xfrm>
              <a:custGeom>
                <a:avLst/>
                <a:gdLst/>
                <a:ahLst/>
                <a:cxnLst/>
                <a:rect l="l" t="t" r="r" b="b"/>
                <a:pathLst>
                  <a:path w="23379" h="12122" extrusionOk="0">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3" name="Google Shape;6944;p111">
                <a:extLst>
                  <a:ext uri="{FF2B5EF4-FFF2-40B4-BE49-F238E27FC236}">
                    <a16:creationId xmlns:a16="http://schemas.microsoft.com/office/drawing/2014/main" id="{82C82196-9EBF-4583-BF30-6E6010CDE10C}"/>
                  </a:ext>
                </a:extLst>
              </p:cNvPr>
              <p:cNvSpPr/>
              <p:nvPr/>
            </p:nvSpPr>
            <p:spPr>
              <a:xfrm>
                <a:off x="2274591" y="2389722"/>
                <a:ext cx="15919" cy="11800"/>
              </a:xfrm>
              <a:custGeom>
                <a:avLst/>
                <a:gdLst/>
                <a:ahLst/>
                <a:cxnLst/>
                <a:rect l="l" t="t" r="r" b="b"/>
                <a:pathLst>
                  <a:path w="7793" h="5741" extrusionOk="0">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4" name="Google Shape;6945;p111">
                <a:extLst>
                  <a:ext uri="{FF2B5EF4-FFF2-40B4-BE49-F238E27FC236}">
                    <a16:creationId xmlns:a16="http://schemas.microsoft.com/office/drawing/2014/main" id="{796CEC29-ACD6-4570-9AC2-22CAA529779C}"/>
                  </a:ext>
                </a:extLst>
              </p:cNvPr>
              <p:cNvSpPr/>
              <p:nvPr/>
            </p:nvSpPr>
            <p:spPr>
              <a:xfrm>
                <a:off x="2447938" y="2508113"/>
                <a:ext cx="81365" cy="64268"/>
              </a:xfrm>
              <a:custGeom>
                <a:avLst/>
                <a:gdLst/>
                <a:ahLst/>
                <a:cxnLst/>
                <a:rect l="l" t="t" r="r" b="b"/>
                <a:pathLst>
                  <a:path w="39831" h="31268" extrusionOk="0">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5" name="Google Shape;6946;p111">
                <a:extLst>
                  <a:ext uri="{FF2B5EF4-FFF2-40B4-BE49-F238E27FC236}">
                    <a16:creationId xmlns:a16="http://schemas.microsoft.com/office/drawing/2014/main" id="{D656AEC8-B19F-411A-9843-19F72492BA77}"/>
                  </a:ext>
                </a:extLst>
              </p:cNvPr>
              <p:cNvSpPr/>
              <p:nvPr/>
            </p:nvSpPr>
            <p:spPr>
              <a:xfrm>
                <a:off x="2419637" y="2429210"/>
                <a:ext cx="90211" cy="47510"/>
              </a:xfrm>
              <a:custGeom>
                <a:avLst/>
                <a:gdLst/>
                <a:ahLst/>
                <a:cxnLst/>
                <a:rect l="l" t="t" r="r" b="b"/>
                <a:pathLst>
                  <a:path w="44161" h="23115" extrusionOk="0">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6" name="Google Shape;6947;p111">
                <a:extLst>
                  <a:ext uri="{FF2B5EF4-FFF2-40B4-BE49-F238E27FC236}">
                    <a16:creationId xmlns:a16="http://schemas.microsoft.com/office/drawing/2014/main" id="{0102ADD1-3471-4053-8A89-341C80B11C97}"/>
                  </a:ext>
                </a:extLst>
              </p:cNvPr>
              <p:cNvSpPr/>
              <p:nvPr/>
            </p:nvSpPr>
            <p:spPr>
              <a:xfrm>
                <a:off x="2490391" y="2611538"/>
                <a:ext cx="54834" cy="32035"/>
              </a:xfrm>
              <a:custGeom>
                <a:avLst/>
                <a:gdLst/>
                <a:ahLst/>
                <a:cxnLst/>
                <a:rect l="l" t="t" r="r" b="b"/>
                <a:pathLst>
                  <a:path w="26843" h="15586" extrusionOk="0">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7" name="Google Shape;6948;p111">
                <a:extLst>
                  <a:ext uri="{FF2B5EF4-FFF2-40B4-BE49-F238E27FC236}">
                    <a16:creationId xmlns:a16="http://schemas.microsoft.com/office/drawing/2014/main" id="{3EB829F2-A6F0-4EB9-9470-499CA947BFE4}"/>
                  </a:ext>
                </a:extLst>
              </p:cNvPr>
              <p:cNvSpPr/>
              <p:nvPr/>
            </p:nvSpPr>
            <p:spPr>
              <a:xfrm>
                <a:off x="2539920" y="2497632"/>
                <a:ext cx="70753" cy="58733"/>
              </a:xfrm>
              <a:custGeom>
                <a:avLst/>
                <a:gdLst/>
                <a:ahLst/>
                <a:cxnLst/>
                <a:rect l="l" t="t" r="r" b="b"/>
                <a:pathLst>
                  <a:path w="34636" h="28575" extrusionOk="0">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8" name="Google Shape;6949;p111">
                <a:extLst>
                  <a:ext uri="{FF2B5EF4-FFF2-40B4-BE49-F238E27FC236}">
                    <a16:creationId xmlns:a16="http://schemas.microsoft.com/office/drawing/2014/main" id="{E5B23BE2-67AC-43F1-97A7-18FFEF5221CA}"/>
                  </a:ext>
                </a:extLst>
              </p:cNvPr>
              <p:cNvSpPr/>
              <p:nvPr/>
            </p:nvSpPr>
            <p:spPr>
              <a:xfrm>
                <a:off x="2398411" y="2396185"/>
                <a:ext cx="22993" cy="19578"/>
              </a:xfrm>
              <a:custGeom>
                <a:avLst/>
                <a:gdLst/>
                <a:ahLst/>
                <a:cxnLst/>
                <a:rect l="l" t="t" r="r" b="b"/>
                <a:pathLst>
                  <a:path w="11256" h="9525" extrusionOk="0">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9" name="Google Shape;6950;p111">
                <a:extLst>
                  <a:ext uri="{FF2B5EF4-FFF2-40B4-BE49-F238E27FC236}">
                    <a16:creationId xmlns:a16="http://schemas.microsoft.com/office/drawing/2014/main" id="{8469AEE0-2CA2-43AC-A532-536F91D36ED9}"/>
                  </a:ext>
                </a:extLst>
              </p:cNvPr>
              <p:cNvSpPr/>
              <p:nvPr/>
            </p:nvSpPr>
            <p:spPr>
              <a:xfrm>
                <a:off x="2412561" y="2462037"/>
                <a:ext cx="15919" cy="12458"/>
              </a:xfrm>
              <a:custGeom>
                <a:avLst/>
                <a:gdLst/>
                <a:ahLst/>
                <a:cxnLst/>
                <a:rect l="l" t="t" r="r" b="b"/>
                <a:pathLst>
                  <a:path w="7793" h="6061" extrusionOk="0">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0" name="Google Shape;6951;p111">
                <a:extLst>
                  <a:ext uri="{FF2B5EF4-FFF2-40B4-BE49-F238E27FC236}">
                    <a16:creationId xmlns:a16="http://schemas.microsoft.com/office/drawing/2014/main" id="{883D70FD-E7FE-48DA-8698-E33B52A649AF}"/>
                  </a:ext>
                </a:extLst>
              </p:cNvPr>
              <p:cNvSpPr/>
              <p:nvPr/>
            </p:nvSpPr>
            <p:spPr>
              <a:xfrm>
                <a:off x="2403718" y="2349912"/>
                <a:ext cx="88442" cy="46273"/>
              </a:xfrm>
              <a:custGeom>
                <a:avLst/>
                <a:gdLst/>
                <a:ahLst/>
                <a:cxnLst/>
                <a:rect l="l" t="t" r="r" b="b"/>
                <a:pathLst>
                  <a:path w="43295" h="22513" extrusionOk="0">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1" name="Google Shape;6952;p111">
                <a:extLst>
                  <a:ext uri="{FF2B5EF4-FFF2-40B4-BE49-F238E27FC236}">
                    <a16:creationId xmlns:a16="http://schemas.microsoft.com/office/drawing/2014/main" id="{0077D075-4100-463F-9D99-403506B930BA}"/>
                  </a:ext>
                </a:extLst>
              </p:cNvPr>
              <p:cNvSpPr/>
              <p:nvPr/>
            </p:nvSpPr>
            <p:spPr>
              <a:xfrm>
                <a:off x="2444463" y="2390845"/>
                <a:ext cx="17625" cy="7118"/>
              </a:xfrm>
              <a:custGeom>
                <a:avLst/>
                <a:gdLst/>
                <a:ahLst/>
                <a:cxnLst/>
                <a:rect l="l" t="t" r="r" b="b"/>
                <a:pathLst>
                  <a:path w="8628" h="3463" extrusionOk="0">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2" name="Google Shape;6953;p111">
                <a:extLst>
                  <a:ext uri="{FF2B5EF4-FFF2-40B4-BE49-F238E27FC236}">
                    <a16:creationId xmlns:a16="http://schemas.microsoft.com/office/drawing/2014/main" id="{14195D6A-4B38-4251-9128-310C9353442F}"/>
                  </a:ext>
                </a:extLst>
              </p:cNvPr>
              <p:cNvSpPr/>
              <p:nvPr/>
            </p:nvSpPr>
            <p:spPr>
              <a:xfrm>
                <a:off x="2527536" y="2417542"/>
                <a:ext cx="228181" cy="71190"/>
              </a:xfrm>
              <a:custGeom>
                <a:avLst/>
                <a:gdLst/>
                <a:ahLst/>
                <a:cxnLst/>
                <a:rect l="l" t="t" r="r" b="b"/>
                <a:pathLst>
                  <a:path w="111702" h="34636" extrusionOk="0">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3" name="Google Shape;6954;p111">
                <a:extLst>
                  <a:ext uri="{FF2B5EF4-FFF2-40B4-BE49-F238E27FC236}">
                    <a16:creationId xmlns:a16="http://schemas.microsoft.com/office/drawing/2014/main" id="{DA770BA5-1DCE-4C4B-B105-BF6F250BB0BE}"/>
                  </a:ext>
                </a:extLst>
              </p:cNvPr>
              <p:cNvSpPr/>
              <p:nvPr/>
            </p:nvSpPr>
            <p:spPr>
              <a:xfrm>
                <a:off x="2528950" y="2456697"/>
                <a:ext cx="39270" cy="32035"/>
              </a:xfrm>
              <a:custGeom>
                <a:avLst/>
                <a:gdLst/>
                <a:ahLst/>
                <a:cxnLst/>
                <a:rect l="l" t="t" r="r" b="b"/>
                <a:pathLst>
                  <a:path w="19224" h="15586" extrusionOk="0">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4" name="Google Shape;6955;p111">
                <a:extLst>
                  <a:ext uri="{FF2B5EF4-FFF2-40B4-BE49-F238E27FC236}">
                    <a16:creationId xmlns:a16="http://schemas.microsoft.com/office/drawing/2014/main" id="{17EF5C30-BEEF-4C03-BFF3-7196DE8C7B42}"/>
                  </a:ext>
                </a:extLst>
              </p:cNvPr>
              <p:cNvSpPr/>
              <p:nvPr/>
            </p:nvSpPr>
            <p:spPr>
              <a:xfrm>
                <a:off x="2531074" y="2397965"/>
                <a:ext cx="37146" cy="10678"/>
              </a:xfrm>
              <a:custGeom>
                <a:avLst/>
                <a:gdLst/>
                <a:ahLst/>
                <a:cxnLst/>
                <a:rect l="l" t="t" r="r" b="b"/>
                <a:pathLst>
                  <a:path w="18184" h="5195" extrusionOk="0">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5" name="Google Shape;6956;p111">
                <a:extLst>
                  <a:ext uri="{FF2B5EF4-FFF2-40B4-BE49-F238E27FC236}">
                    <a16:creationId xmlns:a16="http://schemas.microsoft.com/office/drawing/2014/main" id="{A47B47FB-A05F-441E-8C1B-0EF4957BC87A}"/>
                  </a:ext>
                </a:extLst>
              </p:cNvPr>
              <p:cNvSpPr/>
              <p:nvPr/>
            </p:nvSpPr>
            <p:spPr>
              <a:xfrm>
                <a:off x="2504541" y="2360589"/>
                <a:ext cx="42451" cy="34950"/>
              </a:xfrm>
              <a:custGeom>
                <a:avLst/>
                <a:gdLst/>
                <a:ahLst/>
                <a:cxnLst/>
                <a:rect l="l" t="t" r="r" b="b"/>
                <a:pathLst>
                  <a:path w="20781" h="17004" extrusionOk="0">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6" name="Google Shape;6957;p111">
                <a:extLst>
                  <a:ext uri="{FF2B5EF4-FFF2-40B4-BE49-F238E27FC236}">
                    <a16:creationId xmlns:a16="http://schemas.microsoft.com/office/drawing/2014/main" id="{D9C41E1A-4840-4DB5-A3DA-8E3921E80B80}"/>
                  </a:ext>
                </a:extLst>
              </p:cNvPr>
              <p:cNvSpPr/>
              <p:nvPr/>
            </p:nvSpPr>
            <p:spPr>
              <a:xfrm>
                <a:off x="2486853" y="2329543"/>
                <a:ext cx="17688" cy="9689"/>
              </a:xfrm>
              <a:custGeom>
                <a:avLst/>
                <a:gdLst/>
                <a:ahLst/>
                <a:cxnLst/>
                <a:rect l="l" t="t" r="r" b="b"/>
                <a:pathLst>
                  <a:path w="8659" h="4714" extrusionOk="0">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7" name="Google Shape;6958;p111">
                <a:extLst>
                  <a:ext uri="{FF2B5EF4-FFF2-40B4-BE49-F238E27FC236}">
                    <a16:creationId xmlns:a16="http://schemas.microsoft.com/office/drawing/2014/main" id="{B628376E-3180-4A49-96CA-4448626C4311}"/>
                  </a:ext>
                </a:extLst>
              </p:cNvPr>
              <p:cNvSpPr/>
              <p:nvPr/>
            </p:nvSpPr>
            <p:spPr>
              <a:xfrm>
                <a:off x="2531074" y="2285839"/>
                <a:ext cx="151138" cy="99666"/>
              </a:xfrm>
              <a:custGeom>
                <a:avLst/>
                <a:gdLst/>
                <a:ahLst/>
                <a:cxnLst/>
                <a:rect l="l" t="t" r="r" b="b"/>
                <a:pathLst>
                  <a:path w="73987" h="48490" extrusionOk="0">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8" name="Google Shape;6959;p111">
                <a:extLst>
                  <a:ext uri="{FF2B5EF4-FFF2-40B4-BE49-F238E27FC236}">
                    <a16:creationId xmlns:a16="http://schemas.microsoft.com/office/drawing/2014/main" id="{28AF52C3-12A9-4946-9D1C-09A0B648E104}"/>
                  </a:ext>
                </a:extLst>
              </p:cNvPr>
              <p:cNvSpPr/>
              <p:nvPr/>
            </p:nvSpPr>
            <p:spPr>
              <a:xfrm>
                <a:off x="2653125" y="2702305"/>
                <a:ext cx="97287" cy="60513"/>
              </a:xfrm>
              <a:custGeom>
                <a:avLst/>
                <a:gdLst/>
                <a:ahLst/>
                <a:cxnLst/>
                <a:rect l="l" t="t" r="r" b="b"/>
                <a:pathLst>
                  <a:path w="47625" h="29441" extrusionOk="0">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9" name="Google Shape;6960;p111">
                <a:extLst>
                  <a:ext uri="{FF2B5EF4-FFF2-40B4-BE49-F238E27FC236}">
                    <a16:creationId xmlns:a16="http://schemas.microsoft.com/office/drawing/2014/main" id="{6EBBE015-8428-45F7-93B3-9D1CA1DF585C}"/>
                  </a:ext>
                </a:extLst>
              </p:cNvPr>
              <p:cNvSpPr/>
              <p:nvPr/>
            </p:nvSpPr>
            <p:spPr>
              <a:xfrm>
                <a:off x="2789327" y="2647990"/>
                <a:ext cx="30070" cy="24058"/>
              </a:xfrm>
              <a:custGeom>
                <a:avLst/>
                <a:gdLst/>
                <a:ahLst/>
                <a:cxnLst/>
                <a:rect l="l" t="t" r="r" b="b"/>
                <a:pathLst>
                  <a:path w="14720" h="11705" extrusionOk="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0" name="Google Shape;6961;p111">
                <a:extLst>
                  <a:ext uri="{FF2B5EF4-FFF2-40B4-BE49-F238E27FC236}">
                    <a16:creationId xmlns:a16="http://schemas.microsoft.com/office/drawing/2014/main" id="{4CE178CC-440A-49A0-A5E0-06D8A5A7939C}"/>
                  </a:ext>
                </a:extLst>
              </p:cNvPr>
              <p:cNvSpPr/>
              <p:nvPr/>
            </p:nvSpPr>
            <p:spPr>
              <a:xfrm>
                <a:off x="2702652" y="2766378"/>
                <a:ext cx="22993" cy="17798"/>
              </a:xfrm>
              <a:custGeom>
                <a:avLst/>
                <a:gdLst/>
                <a:ahLst/>
                <a:cxnLst/>
                <a:rect l="l" t="t" r="r" b="b"/>
                <a:pathLst>
                  <a:path w="11256" h="8659" extrusionOk="0">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1" name="Google Shape;6962;p111">
                <a:extLst>
                  <a:ext uri="{FF2B5EF4-FFF2-40B4-BE49-F238E27FC236}">
                    <a16:creationId xmlns:a16="http://schemas.microsoft.com/office/drawing/2014/main" id="{BD6E8D0C-826C-4085-9A5B-87C41370B2B9}"/>
                  </a:ext>
                </a:extLst>
              </p:cNvPr>
              <p:cNvSpPr/>
              <p:nvPr/>
            </p:nvSpPr>
            <p:spPr>
              <a:xfrm>
                <a:off x="2741567" y="2508310"/>
                <a:ext cx="63677" cy="28475"/>
              </a:xfrm>
              <a:custGeom>
                <a:avLst/>
                <a:gdLst/>
                <a:ahLst/>
                <a:cxnLst/>
                <a:rect l="l" t="t" r="r" b="b"/>
                <a:pathLst>
                  <a:path w="31172" h="13854" extrusionOk="0">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2" name="Google Shape;6963;p111">
                <a:extLst>
                  <a:ext uri="{FF2B5EF4-FFF2-40B4-BE49-F238E27FC236}">
                    <a16:creationId xmlns:a16="http://schemas.microsoft.com/office/drawing/2014/main" id="{CCFF5B82-716A-4E61-86F4-2715E998E024}"/>
                  </a:ext>
                </a:extLst>
              </p:cNvPr>
              <p:cNvSpPr/>
              <p:nvPr/>
            </p:nvSpPr>
            <p:spPr>
              <a:xfrm>
                <a:off x="2745105" y="2780533"/>
                <a:ext cx="15919" cy="14322"/>
              </a:xfrm>
              <a:custGeom>
                <a:avLst/>
                <a:gdLst/>
                <a:ahLst/>
                <a:cxnLst/>
                <a:rect l="l" t="t" r="r" b="b"/>
                <a:pathLst>
                  <a:path w="7793" h="6968" extrusionOk="0">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3" name="Google Shape;6964;p111">
                <a:extLst>
                  <a:ext uri="{FF2B5EF4-FFF2-40B4-BE49-F238E27FC236}">
                    <a16:creationId xmlns:a16="http://schemas.microsoft.com/office/drawing/2014/main" id="{B6B31D66-371E-482C-9CEA-E780F007C60A}"/>
                  </a:ext>
                </a:extLst>
              </p:cNvPr>
              <p:cNvSpPr/>
              <p:nvPr/>
            </p:nvSpPr>
            <p:spPr>
              <a:xfrm>
                <a:off x="2824703" y="2648913"/>
                <a:ext cx="14150" cy="9344"/>
              </a:xfrm>
              <a:custGeom>
                <a:avLst/>
                <a:gdLst/>
                <a:ahLst/>
                <a:cxnLst/>
                <a:rect l="l" t="t" r="r" b="b"/>
                <a:pathLst>
                  <a:path w="6927" h="4546" extrusionOk="0">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4" name="Google Shape;6965;p111">
                <a:extLst>
                  <a:ext uri="{FF2B5EF4-FFF2-40B4-BE49-F238E27FC236}">
                    <a16:creationId xmlns:a16="http://schemas.microsoft.com/office/drawing/2014/main" id="{5709590D-0CE8-4F89-8C03-FB8A4390034B}"/>
                  </a:ext>
                </a:extLst>
              </p:cNvPr>
              <p:cNvSpPr/>
              <p:nvPr/>
            </p:nvSpPr>
            <p:spPr>
              <a:xfrm>
                <a:off x="2761347" y="2622215"/>
                <a:ext cx="12058" cy="10678"/>
              </a:xfrm>
              <a:custGeom>
                <a:avLst/>
                <a:gdLst/>
                <a:ahLst/>
                <a:cxnLst/>
                <a:rect l="l" t="t" r="r" b="b"/>
                <a:pathLst>
                  <a:path w="5903" h="5195" extrusionOk="0">
                    <a:moveTo>
                      <a:pt x="708" y="5196"/>
                    </a:moveTo>
                    <a:cubicBezTo>
                      <a:pt x="-1890" y="5196"/>
                      <a:pt x="3306" y="0"/>
                      <a:pt x="5904" y="0"/>
                    </a:cubicBezTo>
                    <a:cubicBezTo>
                      <a:pt x="5038" y="2598"/>
                      <a:pt x="3306" y="5196"/>
                      <a:pt x="708" y="5196"/>
                    </a:cubicBezTo>
                    <a:lnTo>
                      <a:pt x="708"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5" name="Google Shape;6966;p111">
                <a:extLst>
                  <a:ext uri="{FF2B5EF4-FFF2-40B4-BE49-F238E27FC236}">
                    <a16:creationId xmlns:a16="http://schemas.microsoft.com/office/drawing/2014/main" id="{77489286-F175-4558-9D6C-929F6099E6BF}"/>
                  </a:ext>
                </a:extLst>
              </p:cNvPr>
              <p:cNvSpPr/>
              <p:nvPr/>
            </p:nvSpPr>
            <p:spPr>
              <a:xfrm>
                <a:off x="2610673" y="2510090"/>
                <a:ext cx="387378" cy="281203"/>
              </a:xfrm>
              <a:custGeom>
                <a:avLst/>
                <a:gdLst/>
                <a:ahLst/>
                <a:cxnLst/>
                <a:rect l="l" t="t" r="r" b="b"/>
                <a:pathLst>
                  <a:path w="189634" h="136813" extrusionOk="0">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6" name="Google Shape;6967;p111">
                <a:extLst>
                  <a:ext uri="{FF2B5EF4-FFF2-40B4-BE49-F238E27FC236}">
                    <a16:creationId xmlns:a16="http://schemas.microsoft.com/office/drawing/2014/main" id="{6EE45342-8EE9-428B-8B1C-7170939F66A0}"/>
                  </a:ext>
                </a:extLst>
              </p:cNvPr>
              <p:cNvSpPr/>
              <p:nvPr/>
            </p:nvSpPr>
            <p:spPr>
              <a:xfrm>
                <a:off x="2775177" y="2754660"/>
                <a:ext cx="10612" cy="5488"/>
              </a:xfrm>
              <a:custGeom>
                <a:avLst/>
                <a:gdLst/>
                <a:ahLst/>
                <a:cxnLst/>
                <a:rect l="l" t="t" r="r" b="b"/>
                <a:pathLst>
                  <a:path w="5195" h="2670" extrusionOk="0">
                    <a:moveTo>
                      <a:pt x="5196" y="1372"/>
                    </a:moveTo>
                    <a:cubicBezTo>
                      <a:pt x="2598" y="3104"/>
                      <a:pt x="2598" y="3104"/>
                      <a:pt x="0" y="1372"/>
                    </a:cubicBezTo>
                    <a:cubicBezTo>
                      <a:pt x="1732" y="-1226"/>
                      <a:pt x="2598" y="506"/>
                      <a:pt x="5196" y="1372"/>
                    </a:cubicBezTo>
                    <a:lnTo>
                      <a:pt x="5196" y="13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7" name="Google Shape;6968;p111">
                <a:extLst>
                  <a:ext uri="{FF2B5EF4-FFF2-40B4-BE49-F238E27FC236}">
                    <a16:creationId xmlns:a16="http://schemas.microsoft.com/office/drawing/2014/main" id="{C58143A0-336A-4B45-A1DD-7711479A2D18}"/>
                  </a:ext>
                </a:extLst>
              </p:cNvPr>
              <p:cNvSpPr/>
              <p:nvPr/>
            </p:nvSpPr>
            <p:spPr>
              <a:xfrm>
                <a:off x="2695578" y="2699557"/>
                <a:ext cx="8843" cy="8088"/>
              </a:xfrm>
              <a:custGeom>
                <a:avLst/>
                <a:gdLst/>
                <a:ahLst/>
                <a:cxnLst/>
                <a:rect l="l" t="t" r="r" b="b"/>
                <a:pathLst>
                  <a:path w="4329" h="3935" extrusionOk="0">
                    <a:moveTo>
                      <a:pt x="0" y="472"/>
                    </a:moveTo>
                    <a:cubicBezTo>
                      <a:pt x="2598" y="-1260"/>
                      <a:pt x="2598" y="2204"/>
                      <a:pt x="4330" y="3936"/>
                    </a:cubicBezTo>
                    <a:cubicBezTo>
                      <a:pt x="1732" y="3936"/>
                      <a:pt x="0" y="2204"/>
                      <a:pt x="0" y="472"/>
                    </a:cubicBezTo>
                    <a:lnTo>
                      <a:pt x="0" y="4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8" name="Google Shape;6969;p111">
                <a:extLst>
                  <a:ext uri="{FF2B5EF4-FFF2-40B4-BE49-F238E27FC236}">
                    <a16:creationId xmlns:a16="http://schemas.microsoft.com/office/drawing/2014/main" id="{BBDF52B6-F756-43F2-8624-9033EA6DFA46}"/>
                  </a:ext>
                </a:extLst>
              </p:cNvPr>
              <p:cNvSpPr/>
              <p:nvPr/>
            </p:nvSpPr>
            <p:spPr>
              <a:xfrm>
                <a:off x="2592984" y="2228886"/>
                <a:ext cx="412140" cy="215351"/>
              </a:xfrm>
              <a:custGeom>
                <a:avLst/>
                <a:gdLst/>
                <a:ahLst/>
                <a:cxnLst/>
                <a:rect l="l" t="t" r="r" b="b"/>
                <a:pathLst>
                  <a:path w="201756" h="104774" extrusionOk="0">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9" name="Google Shape;6970;p111">
                <a:extLst>
                  <a:ext uri="{FF2B5EF4-FFF2-40B4-BE49-F238E27FC236}">
                    <a16:creationId xmlns:a16="http://schemas.microsoft.com/office/drawing/2014/main" id="{395157BE-44FE-45CC-8820-879FFB3A6BE0}"/>
                  </a:ext>
                </a:extLst>
              </p:cNvPr>
              <p:cNvSpPr/>
              <p:nvPr/>
            </p:nvSpPr>
            <p:spPr>
              <a:xfrm>
                <a:off x="3035196" y="2988851"/>
                <a:ext cx="88442" cy="83648"/>
              </a:xfrm>
              <a:custGeom>
                <a:avLst/>
                <a:gdLst/>
                <a:ahLst/>
                <a:cxnLst/>
                <a:rect l="l" t="t" r="r" b="b"/>
                <a:pathLst>
                  <a:path w="43295" h="40697" extrusionOk="0">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0" name="Google Shape;6971;p111">
                <a:extLst>
                  <a:ext uri="{FF2B5EF4-FFF2-40B4-BE49-F238E27FC236}">
                    <a16:creationId xmlns:a16="http://schemas.microsoft.com/office/drawing/2014/main" id="{601C48DD-AA7C-4636-91AA-BF1ABA246EE9}"/>
                  </a:ext>
                </a:extLst>
              </p:cNvPr>
              <p:cNvSpPr/>
              <p:nvPr/>
            </p:nvSpPr>
            <p:spPr>
              <a:xfrm>
                <a:off x="1579434" y="2825111"/>
                <a:ext cx="21224" cy="8898"/>
              </a:xfrm>
              <a:custGeom>
                <a:avLst/>
                <a:gdLst/>
                <a:ahLst/>
                <a:cxnLst/>
                <a:rect l="l" t="t" r="r" b="b"/>
                <a:pathLst>
                  <a:path w="10390" h="4329" extrusionOk="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21" name="Google Shape;6972;p111">
                <a:extLst>
                  <a:ext uri="{FF2B5EF4-FFF2-40B4-BE49-F238E27FC236}">
                    <a16:creationId xmlns:a16="http://schemas.microsoft.com/office/drawing/2014/main" id="{004D3D7A-F36F-44E2-B89D-537CF3DD9330}"/>
                  </a:ext>
                </a:extLst>
              </p:cNvPr>
              <p:cNvGrpSpPr/>
              <p:nvPr/>
            </p:nvGrpSpPr>
            <p:grpSpPr>
              <a:xfrm>
                <a:off x="1579434" y="2205749"/>
                <a:ext cx="2089011" cy="1455856"/>
                <a:chOff x="1579434" y="2205749"/>
                <a:chExt cx="2089011" cy="1455856"/>
              </a:xfrm>
              <a:grpFill/>
            </p:grpSpPr>
            <p:sp>
              <p:nvSpPr>
                <p:cNvPr id="122" name="Google Shape;6973;p111">
                  <a:extLst>
                    <a:ext uri="{FF2B5EF4-FFF2-40B4-BE49-F238E27FC236}">
                      <a16:creationId xmlns:a16="http://schemas.microsoft.com/office/drawing/2014/main" id="{D25DC13C-3815-456F-90D5-9C5617ECE2B4}"/>
                    </a:ext>
                  </a:extLst>
                </p:cNvPr>
                <p:cNvSpPr/>
                <p:nvPr/>
              </p:nvSpPr>
              <p:spPr>
                <a:xfrm>
                  <a:off x="3005127" y="3618892"/>
                  <a:ext cx="8843" cy="9689"/>
                </a:xfrm>
                <a:custGeom>
                  <a:avLst/>
                  <a:gdLst/>
                  <a:ahLst/>
                  <a:cxnLst/>
                  <a:rect l="l" t="t" r="r" b="b"/>
                  <a:pathLst>
                    <a:path w="4329" h="4714" extrusionOk="0">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3" name="Google Shape;6974;p111">
                  <a:extLst>
                    <a:ext uri="{FF2B5EF4-FFF2-40B4-BE49-F238E27FC236}">
                      <a16:creationId xmlns:a16="http://schemas.microsoft.com/office/drawing/2014/main" id="{B98586CC-CAB8-499D-914A-38B96DDF56A4}"/>
                    </a:ext>
                  </a:extLst>
                </p:cNvPr>
                <p:cNvSpPr/>
                <p:nvPr/>
              </p:nvSpPr>
              <p:spPr>
                <a:xfrm>
                  <a:off x="3509248" y="2686288"/>
                  <a:ext cx="139737" cy="62290"/>
                </a:xfrm>
                <a:custGeom>
                  <a:avLst/>
                  <a:gdLst/>
                  <a:ahLst/>
                  <a:cxnLst/>
                  <a:rect l="l" t="t" r="r" b="b"/>
                  <a:pathLst>
                    <a:path w="68406" h="30306" extrusionOk="0">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4" name="Google Shape;6975;p111">
                  <a:extLst>
                    <a:ext uri="{FF2B5EF4-FFF2-40B4-BE49-F238E27FC236}">
                      <a16:creationId xmlns:a16="http://schemas.microsoft.com/office/drawing/2014/main" id="{8F713F89-E253-48FD-9471-66F393FC0278}"/>
                    </a:ext>
                  </a:extLst>
                </p:cNvPr>
                <p:cNvSpPr/>
                <p:nvPr/>
              </p:nvSpPr>
              <p:spPr>
                <a:xfrm>
                  <a:off x="2690271" y="3440914"/>
                  <a:ext cx="141506" cy="49833"/>
                </a:xfrm>
                <a:custGeom>
                  <a:avLst/>
                  <a:gdLst/>
                  <a:ahLst/>
                  <a:cxnLst/>
                  <a:rect l="l" t="t" r="r" b="b"/>
                  <a:pathLst>
                    <a:path w="69272" h="24245" extrusionOk="0">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5" name="Google Shape;6976;p111">
                  <a:extLst>
                    <a:ext uri="{FF2B5EF4-FFF2-40B4-BE49-F238E27FC236}">
                      <a16:creationId xmlns:a16="http://schemas.microsoft.com/office/drawing/2014/main" id="{F1A5CC73-4D01-4579-8272-1809E4B9613E}"/>
                    </a:ext>
                  </a:extLst>
                </p:cNvPr>
                <p:cNvSpPr/>
                <p:nvPr/>
              </p:nvSpPr>
              <p:spPr>
                <a:xfrm>
                  <a:off x="2709728" y="3462272"/>
                  <a:ext cx="7861" cy="7909"/>
                </a:xfrm>
                <a:custGeom>
                  <a:avLst/>
                  <a:gdLst/>
                  <a:ahLst/>
                  <a:cxnLst/>
                  <a:rect l="l" t="t" r="r" b="b"/>
                  <a:pathLst>
                    <a:path w="3848" h="3848" extrusionOk="0">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6" name="Google Shape;6977;p111">
                  <a:extLst>
                    <a:ext uri="{FF2B5EF4-FFF2-40B4-BE49-F238E27FC236}">
                      <a16:creationId xmlns:a16="http://schemas.microsoft.com/office/drawing/2014/main" id="{16C9607A-C916-4104-BBC9-296BE05E1EC2}"/>
                    </a:ext>
                  </a:extLst>
                </p:cNvPr>
                <p:cNvSpPr/>
                <p:nvPr/>
              </p:nvSpPr>
              <p:spPr>
                <a:xfrm>
                  <a:off x="2780482" y="3508545"/>
                  <a:ext cx="22993" cy="10678"/>
                </a:xfrm>
                <a:custGeom>
                  <a:avLst/>
                  <a:gdLst/>
                  <a:ahLst/>
                  <a:cxnLst/>
                  <a:rect l="l" t="t" r="r" b="b"/>
                  <a:pathLst>
                    <a:path w="11256" h="5195" extrusionOk="0">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7" name="Google Shape;6978;p111">
                  <a:extLst>
                    <a:ext uri="{FF2B5EF4-FFF2-40B4-BE49-F238E27FC236}">
                      <a16:creationId xmlns:a16="http://schemas.microsoft.com/office/drawing/2014/main" id="{1AEDE7FD-8027-46A7-91FB-861E0E128FB8}"/>
                    </a:ext>
                  </a:extLst>
                </p:cNvPr>
                <p:cNvSpPr/>
                <p:nvPr/>
              </p:nvSpPr>
              <p:spPr>
                <a:xfrm>
                  <a:off x="2930835" y="3508545"/>
                  <a:ext cx="19457" cy="8898"/>
                </a:xfrm>
                <a:custGeom>
                  <a:avLst/>
                  <a:gdLst/>
                  <a:ahLst/>
                  <a:cxnLst/>
                  <a:rect l="l" t="t" r="r" b="b"/>
                  <a:pathLst>
                    <a:path w="9525" h="4329" extrusionOk="0">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8" name="Google Shape;6979;p111">
                  <a:extLst>
                    <a:ext uri="{FF2B5EF4-FFF2-40B4-BE49-F238E27FC236}">
                      <a16:creationId xmlns:a16="http://schemas.microsoft.com/office/drawing/2014/main" id="{F527C8E5-6573-490D-9A23-42225D5E29E0}"/>
                    </a:ext>
                  </a:extLst>
                </p:cNvPr>
                <p:cNvSpPr/>
                <p:nvPr/>
              </p:nvSpPr>
              <p:spPr>
                <a:xfrm>
                  <a:off x="2833549" y="3488967"/>
                  <a:ext cx="79596" cy="32035"/>
                </a:xfrm>
                <a:custGeom>
                  <a:avLst/>
                  <a:gdLst/>
                  <a:ahLst/>
                  <a:cxnLst/>
                  <a:rect l="l" t="t" r="r" b="b"/>
                  <a:pathLst>
                    <a:path w="38965" h="15586" extrusionOk="0">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9" name="Google Shape;6980;p111">
                  <a:extLst>
                    <a:ext uri="{FF2B5EF4-FFF2-40B4-BE49-F238E27FC236}">
                      <a16:creationId xmlns:a16="http://schemas.microsoft.com/office/drawing/2014/main" id="{59C10D85-5F09-4FA7-B7CA-8E24F19F3693}"/>
                    </a:ext>
                  </a:extLst>
                </p:cNvPr>
                <p:cNvSpPr/>
                <p:nvPr/>
              </p:nvSpPr>
              <p:spPr>
                <a:xfrm>
                  <a:off x="2776944" y="3416985"/>
                  <a:ext cx="7074" cy="9689"/>
                </a:xfrm>
                <a:custGeom>
                  <a:avLst/>
                  <a:gdLst/>
                  <a:ahLst/>
                  <a:cxnLst/>
                  <a:rect l="l" t="t" r="r" b="b"/>
                  <a:pathLst>
                    <a:path w="3463" h="4714" extrusionOk="0">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0" name="Google Shape;6981;p111">
                  <a:extLst>
                    <a:ext uri="{FF2B5EF4-FFF2-40B4-BE49-F238E27FC236}">
                      <a16:creationId xmlns:a16="http://schemas.microsoft.com/office/drawing/2014/main" id="{D15D7595-4250-4002-B0B7-DF63DA75F1E6}"/>
                    </a:ext>
                  </a:extLst>
                </p:cNvPr>
                <p:cNvSpPr/>
                <p:nvPr/>
              </p:nvSpPr>
              <p:spPr>
                <a:xfrm>
                  <a:off x="2769869" y="3391079"/>
                  <a:ext cx="12381" cy="3558"/>
                </a:xfrm>
                <a:custGeom>
                  <a:avLst/>
                  <a:gdLst/>
                  <a:ahLst/>
                  <a:cxnLst/>
                  <a:rect l="l" t="t" r="r" b="b"/>
                  <a:pathLst>
                    <a:path w="6061" h="1731" extrusionOk="0">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1" name="Google Shape;6982;p111">
                  <a:extLst>
                    <a:ext uri="{FF2B5EF4-FFF2-40B4-BE49-F238E27FC236}">
                      <a16:creationId xmlns:a16="http://schemas.microsoft.com/office/drawing/2014/main" id="{20B15F67-EB43-4DBC-94DD-A373DACAB95D}"/>
                    </a:ext>
                  </a:extLst>
                </p:cNvPr>
                <p:cNvSpPr/>
                <p:nvPr/>
              </p:nvSpPr>
              <p:spPr>
                <a:xfrm>
                  <a:off x="2790363" y="3396419"/>
                  <a:ext cx="2500" cy="3558"/>
                </a:xfrm>
                <a:custGeom>
                  <a:avLst/>
                  <a:gdLst/>
                  <a:ahLst/>
                  <a:cxnLst/>
                  <a:rect l="l" t="t" r="r" b="b"/>
                  <a:pathLst>
                    <a:path w="1224" h="1731" extrusionOk="0">
                      <a:moveTo>
                        <a:pt x="1225" y="1732"/>
                      </a:moveTo>
                      <a:cubicBezTo>
                        <a:pt x="359" y="1732"/>
                        <a:pt x="-507" y="866"/>
                        <a:pt x="359" y="0"/>
                      </a:cubicBezTo>
                      <a:lnTo>
                        <a:pt x="1225" y="1732"/>
                      </a:lnTo>
                      <a:lnTo>
                        <a:pt x="12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2" name="Google Shape;6983;p111">
                  <a:extLst>
                    <a:ext uri="{FF2B5EF4-FFF2-40B4-BE49-F238E27FC236}">
                      <a16:creationId xmlns:a16="http://schemas.microsoft.com/office/drawing/2014/main" id="{71B31352-79FC-435F-999B-D4C821FBB514}"/>
                    </a:ext>
                  </a:extLst>
                </p:cNvPr>
                <p:cNvSpPr/>
                <p:nvPr/>
              </p:nvSpPr>
              <p:spPr>
                <a:xfrm>
                  <a:off x="2838854" y="3467610"/>
                  <a:ext cx="8843" cy="7118"/>
                </a:xfrm>
                <a:custGeom>
                  <a:avLst/>
                  <a:gdLst/>
                  <a:ahLst/>
                  <a:cxnLst/>
                  <a:rect l="l" t="t" r="r" b="b"/>
                  <a:pathLst>
                    <a:path w="4329" h="3463" extrusionOk="0">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3" name="Google Shape;6984;p111">
                  <a:extLst>
                    <a:ext uri="{FF2B5EF4-FFF2-40B4-BE49-F238E27FC236}">
                      <a16:creationId xmlns:a16="http://schemas.microsoft.com/office/drawing/2014/main" id="{11A5CB99-3406-47D4-96AA-EC703C6CB716}"/>
                    </a:ext>
                  </a:extLst>
                </p:cNvPr>
                <p:cNvSpPr/>
                <p:nvPr/>
              </p:nvSpPr>
              <p:spPr>
                <a:xfrm>
                  <a:off x="2026953" y="2904319"/>
                  <a:ext cx="22993" cy="31137"/>
                </a:xfrm>
                <a:custGeom>
                  <a:avLst/>
                  <a:gdLst/>
                  <a:ahLst/>
                  <a:cxnLst/>
                  <a:rect l="l" t="t" r="r" b="b"/>
                  <a:pathLst>
                    <a:path w="11256" h="15149" extrusionOk="0">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4" name="Google Shape;6985;p111">
                  <a:extLst>
                    <a:ext uri="{FF2B5EF4-FFF2-40B4-BE49-F238E27FC236}">
                      <a16:creationId xmlns:a16="http://schemas.microsoft.com/office/drawing/2014/main" id="{770312A2-A17D-4864-BC00-E08F58C990A0}"/>
                    </a:ext>
                  </a:extLst>
                </p:cNvPr>
                <p:cNvSpPr/>
                <p:nvPr/>
              </p:nvSpPr>
              <p:spPr>
                <a:xfrm>
                  <a:off x="1993345" y="2864266"/>
                  <a:ext cx="21886" cy="39155"/>
                </a:xfrm>
                <a:custGeom>
                  <a:avLst/>
                  <a:gdLst/>
                  <a:ahLst/>
                  <a:cxnLst/>
                  <a:rect l="l" t="t" r="r" b="b"/>
                  <a:pathLst>
                    <a:path w="10714" h="19050" extrusionOk="0">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5" name="Google Shape;6986;p111">
                  <a:extLst>
                    <a:ext uri="{FF2B5EF4-FFF2-40B4-BE49-F238E27FC236}">
                      <a16:creationId xmlns:a16="http://schemas.microsoft.com/office/drawing/2014/main" id="{1D399458-6941-4019-8D94-E7785CA0E4A8}"/>
                    </a:ext>
                  </a:extLst>
                </p:cNvPr>
                <p:cNvSpPr/>
                <p:nvPr/>
              </p:nvSpPr>
              <p:spPr>
                <a:xfrm>
                  <a:off x="2853006" y="2205749"/>
                  <a:ext cx="815439" cy="624701"/>
                </a:xfrm>
                <a:custGeom>
                  <a:avLst/>
                  <a:gdLst/>
                  <a:ahLst/>
                  <a:cxnLst/>
                  <a:rect l="l" t="t" r="r" b="b"/>
                  <a:pathLst>
                    <a:path w="399184" h="303934" extrusionOk="0">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6" name="Google Shape;6987;p111">
                  <a:extLst>
                    <a:ext uri="{FF2B5EF4-FFF2-40B4-BE49-F238E27FC236}">
                      <a16:creationId xmlns:a16="http://schemas.microsoft.com/office/drawing/2014/main" id="{EC2B61FC-54E5-4C03-A93E-E26078FBCA7B}"/>
                    </a:ext>
                  </a:extLst>
                </p:cNvPr>
                <p:cNvSpPr/>
                <p:nvPr/>
              </p:nvSpPr>
              <p:spPr>
                <a:xfrm>
                  <a:off x="3093568" y="2595520"/>
                  <a:ext cx="38913" cy="24915"/>
                </a:xfrm>
                <a:custGeom>
                  <a:avLst/>
                  <a:gdLst/>
                  <a:ahLst/>
                  <a:cxnLst/>
                  <a:rect l="l" t="t" r="r" b="b"/>
                  <a:pathLst>
                    <a:path w="19049" h="12122" extrusionOk="0">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7" name="Google Shape;6988;p111">
                  <a:extLst>
                    <a:ext uri="{FF2B5EF4-FFF2-40B4-BE49-F238E27FC236}">
                      <a16:creationId xmlns:a16="http://schemas.microsoft.com/office/drawing/2014/main" id="{CE2D45FE-26B0-4377-BF35-6797161A6956}"/>
                    </a:ext>
                  </a:extLst>
                </p:cNvPr>
                <p:cNvSpPr/>
                <p:nvPr/>
              </p:nvSpPr>
              <p:spPr>
                <a:xfrm>
                  <a:off x="3578232" y="2462037"/>
                  <a:ext cx="22993" cy="12458"/>
                </a:xfrm>
                <a:custGeom>
                  <a:avLst/>
                  <a:gdLst/>
                  <a:ahLst/>
                  <a:cxnLst/>
                  <a:rect l="l" t="t" r="r" b="b"/>
                  <a:pathLst>
                    <a:path w="11256" h="6061" extrusionOk="0">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8" name="Google Shape;6989;p111">
                  <a:extLst>
                    <a:ext uri="{FF2B5EF4-FFF2-40B4-BE49-F238E27FC236}">
                      <a16:creationId xmlns:a16="http://schemas.microsoft.com/office/drawing/2014/main" id="{C8EFFE7B-5111-4AD7-A3D9-5DB798E45463}"/>
                    </a:ext>
                  </a:extLst>
                </p:cNvPr>
                <p:cNvSpPr/>
                <p:nvPr/>
              </p:nvSpPr>
              <p:spPr>
                <a:xfrm>
                  <a:off x="2727417" y="2962153"/>
                  <a:ext cx="15919" cy="8898"/>
                </a:xfrm>
                <a:custGeom>
                  <a:avLst/>
                  <a:gdLst/>
                  <a:ahLst/>
                  <a:cxnLst/>
                  <a:rect l="l" t="t" r="r" b="b"/>
                  <a:pathLst>
                    <a:path w="7793" h="4329" extrusionOk="0">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9" name="Google Shape;6990;p111">
                  <a:extLst>
                    <a:ext uri="{FF2B5EF4-FFF2-40B4-BE49-F238E27FC236}">
                      <a16:creationId xmlns:a16="http://schemas.microsoft.com/office/drawing/2014/main" id="{B1EF90C5-A08A-4869-9004-6001B5D4366C}"/>
                    </a:ext>
                  </a:extLst>
                </p:cNvPr>
                <p:cNvSpPr/>
                <p:nvPr/>
              </p:nvSpPr>
              <p:spPr>
                <a:xfrm>
                  <a:off x="2101244" y="3008428"/>
                  <a:ext cx="63677" cy="40933"/>
                </a:xfrm>
                <a:custGeom>
                  <a:avLst/>
                  <a:gdLst/>
                  <a:ahLst/>
                  <a:cxnLst/>
                  <a:rect l="l" t="t" r="r" b="b"/>
                  <a:pathLst>
                    <a:path w="31172" h="19915" extrusionOk="0">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0" name="Google Shape;6991;p111">
                  <a:extLst>
                    <a:ext uri="{FF2B5EF4-FFF2-40B4-BE49-F238E27FC236}">
                      <a16:creationId xmlns:a16="http://schemas.microsoft.com/office/drawing/2014/main" id="{5934B599-8285-4F1E-A12D-A1C2835852C4}"/>
                    </a:ext>
                  </a:extLst>
                </p:cNvPr>
                <p:cNvSpPr/>
                <p:nvPr/>
              </p:nvSpPr>
              <p:spPr>
                <a:xfrm>
                  <a:off x="2039334" y="2947916"/>
                  <a:ext cx="17615" cy="33815"/>
                </a:xfrm>
                <a:custGeom>
                  <a:avLst/>
                  <a:gdLst/>
                  <a:ahLst/>
                  <a:cxnLst/>
                  <a:rect l="l" t="t" r="r" b="b"/>
                  <a:pathLst>
                    <a:path w="8623" h="16452" extrusionOk="0">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1" name="Google Shape;6992;p111">
                  <a:extLst>
                    <a:ext uri="{FF2B5EF4-FFF2-40B4-BE49-F238E27FC236}">
                      <a16:creationId xmlns:a16="http://schemas.microsoft.com/office/drawing/2014/main" id="{945B244B-1664-41CB-814E-1635376D90CC}"/>
                    </a:ext>
                  </a:extLst>
                </p:cNvPr>
                <p:cNvSpPr/>
                <p:nvPr/>
              </p:nvSpPr>
              <p:spPr>
                <a:xfrm>
                  <a:off x="1749243" y="2874945"/>
                  <a:ext cx="28300" cy="19578"/>
                </a:xfrm>
                <a:custGeom>
                  <a:avLst/>
                  <a:gdLst/>
                  <a:ahLst/>
                  <a:cxnLst/>
                  <a:rect l="l" t="t" r="r" b="b"/>
                  <a:pathLst>
                    <a:path w="13854" h="9525" extrusionOk="0">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2" name="Google Shape;6993;p111">
                  <a:extLst>
                    <a:ext uri="{FF2B5EF4-FFF2-40B4-BE49-F238E27FC236}">
                      <a16:creationId xmlns:a16="http://schemas.microsoft.com/office/drawing/2014/main" id="{87FA2743-D5C8-4032-AE33-91D044AEB7D1}"/>
                    </a:ext>
                  </a:extLst>
                </p:cNvPr>
                <p:cNvSpPr/>
                <p:nvPr/>
              </p:nvSpPr>
              <p:spPr>
                <a:xfrm>
                  <a:off x="2966212" y="3020070"/>
                  <a:ext cx="33608" cy="15054"/>
                </a:xfrm>
                <a:custGeom>
                  <a:avLst/>
                  <a:gdLst/>
                  <a:ahLst/>
                  <a:cxnLst/>
                  <a:rect l="l" t="t" r="r" b="b"/>
                  <a:pathLst>
                    <a:path w="16452" h="7324" extrusionOk="0">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3" name="Google Shape;6994;p111">
                  <a:extLst>
                    <a:ext uri="{FF2B5EF4-FFF2-40B4-BE49-F238E27FC236}">
                      <a16:creationId xmlns:a16="http://schemas.microsoft.com/office/drawing/2014/main" id="{BB7D2B2A-B2FF-49C4-A0BE-F8E1AD62FBE4}"/>
                    </a:ext>
                  </a:extLst>
                </p:cNvPr>
                <p:cNvSpPr/>
                <p:nvPr/>
              </p:nvSpPr>
              <p:spPr>
                <a:xfrm>
                  <a:off x="2967981" y="3072501"/>
                  <a:ext cx="26531" cy="16018"/>
                </a:xfrm>
                <a:custGeom>
                  <a:avLst/>
                  <a:gdLst/>
                  <a:ahLst/>
                  <a:cxnLst/>
                  <a:rect l="l" t="t" r="r" b="b"/>
                  <a:pathLst>
                    <a:path w="12988" h="7793" extrusionOk="0">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4" name="Google Shape;6995;p111">
                  <a:extLst>
                    <a:ext uri="{FF2B5EF4-FFF2-40B4-BE49-F238E27FC236}">
                      <a16:creationId xmlns:a16="http://schemas.microsoft.com/office/drawing/2014/main" id="{B5883D78-E7CA-4E5E-892C-B60B05595788}"/>
                    </a:ext>
                  </a:extLst>
                </p:cNvPr>
                <p:cNvSpPr/>
                <p:nvPr/>
              </p:nvSpPr>
              <p:spPr>
                <a:xfrm>
                  <a:off x="3006896" y="3072501"/>
                  <a:ext cx="17688" cy="21355"/>
                </a:xfrm>
                <a:custGeom>
                  <a:avLst/>
                  <a:gdLst/>
                  <a:ahLst/>
                  <a:cxnLst/>
                  <a:rect l="l" t="t" r="r" b="b"/>
                  <a:pathLst>
                    <a:path w="8659" h="10390" extrusionOk="0">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5" name="Google Shape;6996;p111">
                  <a:extLst>
                    <a:ext uri="{FF2B5EF4-FFF2-40B4-BE49-F238E27FC236}">
                      <a16:creationId xmlns:a16="http://schemas.microsoft.com/office/drawing/2014/main" id="{4544C60B-2391-49CE-B598-485A39662FA7}"/>
                    </a:ext>
                  </a:extLst>
                </p:cNvPr>
                <p:cNvSpPr/>
                <p:nvPr/>
              </p:nvSpPr>
              <p:spPr>
                <a:xfrm>
                  <a:off x="1735093" y="3497867"/>
                  <a:ext cx="12381" cy="10678"/>
                </a:xfrm>
                <a:custGeom>
                  <a:avLst/>
                  <a:gdLst/>
                  <a:ahLst/>
                  <a:cxnLst/>
                  <a:rect l="l" t="t" r="r" b="b"/>
                  <a:pathLst>
                    <a:path w="6061" h="5195" extrusionOk="0">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6" name="Google Shape;6997;p111">
                  <a:extLst>
                    <a:ext uri="{FF2B5EF4-FFF2-40B4-BE49-F238E27FC236}">
                      <a16:creationId xmlns:a16="http://schemas.microsoft.com/office/drawing/2014/main" id="{56073402-2710-42D7-B40E-AD2F59A0C7C3}"/>
                    </a:ext>
                  </a:extLst>
                </p:cNvPr>
                <p:cNvSpPr/>
                <p:nvPr/>
              </p:nvSpPr>
              <p:spPr>
                <a:xfrm>
                  <a:off x="1728016" y="3483629"/>
                  <a:ext cx="5305" cy="5338"/>
                </a:xfrm>
                <a:custGeom>
                  <a:avLst/>
                  <a:gdLst/>
                  <a:ahLst/>
                  <a:cxnLst/>
                  <a:rect l="l" t="t" r="r" b="b"/>
                  <a:pathLst>
                    <a:path w="2597" h="2597" extrusionOk="0">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7" name="Google Shape;6998;p111">
                  <a:extLst>
                    <a:ext uri="{FF2B5EF4-FFF2-40B4-BE49-F238E27FC236}">
                      <a16:creationId xmlns:a16="http://schemas.microsoft.com/office/drawing/2014/main" id="{A982B32B-0266-4F67-8B3E-55FC3EB37CF1}"/>
                    </a:ext>
                  </a:extLst>
                </p:cNvPr>
                <p:cNvSpPr/>
                <p:nvPr/>
              </p:nvSpPr>
              <p:spPr>
                <a:xfrm>
                  <a:off x="1717404" y="3478289"/>
                  <a:ext cx="7074" cy="3558"/>
                </a:xfrm>
                <a:custGeom>
                  <a:avLst/>
                  <a:gdLst/>
                  <a:ahLst/>
                  <a:cxnLst/>
                  <a:rect l="l" t="t" r="r" b="b"/>
                  <a:pathLst>
                    <a:path w="3463" h="1731" extrusionOk="0">
                      <a:moveTo>
                        <a:pt x="3464" y="0"/>
                      </a:moveTo>
                      <a:cubicBezTo>
                        <a:pt x="2598" y="866"/>
                        <a:pt x="1732" y="1732"/>
                        <a:pt x="866" y="1732"/>
                      </a:cubicBezTo>
                      <a:cubicBezTo>
                        <a:pt x="0" y="1732"/>
                        <a:pt x="0" y="866"/>
                        <a:pt x="0" y="0"/>
                      </a:cubicBez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8" name="Google Shape;6999;p111">
                  <a:extLst>
                    <a:ext uri="{FF2B5EF4-FFF2-40B4-BE49-F238E27FC236}">
                      <a16:creationId xmlns:a16="http://schemas.microsoft.com/office/drawing/2014/main" id="{9E22F6D2-50B7-4CF5-88C4-981D8E6B09F5}"/>
                    </a:ext>
                  </a:extLst>
                </p:cNvPr>
                <p:cNvSpPr/>
                <p:nvPr/>
              </p:nvSpPr>
              <p:spPr>
                <a:xfrm>
                  <a:off x="1705021" y="3471169"/>
                  <a:ext cx="5305" cy="5338"/>
                </a:xfrm>
                <a:custGeom>
                  <a:avLst/>
                  <a:gdLst/>
                  <a:ahLst/>
                  <a:cxnLst/>
                  <a:rect l="l" t="t" r="r" b="b"/>
                  <a:pathLst>
                    <a:path w="2597" h="2597" extrusionOk="0">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9" name="Google Shape;7000;p111">
                  <a:extLst>
                    <a:ext uri="{FF2B5EF4-FFF2-40B4-BE49-F238E27FC236}">
                      <a16:creationId xmlns:a16="http://schemas.microsoft.com/office/drawing/2014/main" id="{E7C9E21C-1804-4601-B386-DAA2D2FBCE24}"/>
                    </a:ext>
                  </a:extLst>
                </p:cNvPr>
                <p:cNvSpPr/>
                <p:nvPr/>
              </p:nvSpPr>
              <p:spPr>
                <a:xfrm>
                  <a:off x="1685566" y="3462272"/>
                  <a:ext cx="7074" cy="5338"/>
                </a:xfrm>
                <a:custGeom>
                  <a:avLst/>
                  <a:gdLst/>
                  <a:ahLst/>
                  <a:cxnLst/>
                  <a:rect l="l" t="t" r="r" b="b"/>
                  <a:pathLst>
                    <a:path w="3463" h="2597" extrusionOk="0">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0" name="Google Shape;7001;p111">
                  <a:extLst>
                    <a:ext uri="{FF2B5EF4-FFF2-40B4-BE49-F238E27FC236}">
                      <a16:creationId xmlns:a16="http://schemas.microsoft.com/office/drawing/2014/main" id="{6B6C8253-1F0C-455B-9E11-90860E3D1AAE}"/>
                    </a:ext>
                  </a:extLst>
                </p:cNvPr>
                <p:cNvSpPr/>
                <p:nvPr/>
              </p:nvSpPr>
              <p:spPr>
                <a:xfrm>
                  <a:off x="1579434" y="2552805"/>
                  <a:ext cx="1501751" cy="1108800"/>
                </a:xfrm>
                <a:custGeom>
                  <a:avLst/>
                  <a:gdLst/>
                  <a:ahLst/>
                  <a:cxnLst/>
                  <a:rect l="l" t="t" r="r" b="b"/>
                  <a:pathLst>
                    <a:path w="735156" h="539461" extrusionOk="0">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11" name="Google Shape;7002;p111">
              <a:extLst>
                <a:ext uri="{FF2B5EF4-FFF2-40B4-BE49-F238E27FC236}">
                  <a16:creationId xmlns:a16="http://schemas.microsoft.com/office/drawing/2014/main" id="{F2923F30-E7A0-40A4-BC83-C3AFBA997F95}"/>
                </a:ext>
              </a:extLst>
            </p:cNvPr>
            <p:cNvGrpSpPr/>
            <p:nvPr/>
          </p:nvGrpSpPr>
          <p:grpSpPr>
            <a:xfrm>
              <a:off x="4212244" y="2192770"/>
              <a:ext cx="3535505" cy="2545269"/>
              <a:chOff x="4094737" y="2268042"/>
              <a:chExt cx="2294197" cy="1651631"/>
            </a:xfrm>
            <a:grpFill/>
          </p:grpSpPr>
          <p:sp>
            <p:nvSpPr>
              <p:cNvPr id="12" name="Google Shape;7003;p111">
                <a:extLst>
                  <a:ext uri="{FF2B5EF4-FFF2-40B4-BE49-F238E27FC236}">
                    <a16:creationId xmlns:a16="http://schemas.microsoft.com/office/drawing/2014/main" id="{84B359CA-A7A7-47DE-841F-061ACE96ED06}"/>
                  </a:ext>
                </a:extLst>
              </p:cNvPr>
              <p:cNvSpPr/>
              <p:nvPr/>
            </p:nvSpPr>
            <p:spPr>
              <a:xfrm>
                <a:off x="5739766" y="2930118"/>
                <a:ext cx="38915" cy="149500"/>
              </a:xfrm>
              <a:custGeom>
                <a:avLst/>
                <a:gdLst/>
                <a:ahLst/>
                <a:cxnLst/>
                <a:rect l="l" t="t" r="r" b="b"/>
                <a:pathLst>
                  <a:path w="19050" h="72736" extrusionOk="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3" name="Google Shape;7004;p111">
                <a:extLst>
                  <a:ext uri="{FF2B5EF4-FFF2-40B4-BE49-F238E27FC236}">
                    <a16:creationId xmlns:a16="http://schemas.microsoft.com/office/drawing/2014/main" id="{1A87C414-022B-40DB-9460-CBFD7FA06DDC}"/>
                  </a:ext>
                </a:extLst>
              </p:cNvPr>
              <p:cNvGrpSpPr/>
              <p:nvPr/>
            </p:nvGrpSpPr>
            <p:grpSpPr>
              <a:xfrm>
                <a:off x="4094737" y="2268042"/>
                <a:ext cx="2294197" cy="1651631"/>
                <a:chOff x="4094737" y="2268042"/>
                <a:chExt cx="2294197" cy="1651631"/>
              </a:xfrm>
              <a:grpFill/>
            </p:grpSpPr>
            <p:sp>
              <p:nvSpPr>
                <p:cNvPr id="14" name="Google Shape;7005;p111">
                  <a:extLst>
                    <a:ext uri="{FF2B5EF4-FFF2-40B4-BE49-F238E27FC236}">
                      <a16:creationId xmlns:a16="http://schemas.microsoft.com/office/drawing/2014/main" id="{095AB80A-6C21-4984-B00D-A042630A60EB}"/>
                    </a:ext>
                  </a:extLst>
                </p:cNvPr>
                <p:cNvSpPr/>
                <p:nvPr/>
              </p:nvSpPr>
              <p:spPr>
                <a:xfrm>
                  <a:off x="4266315" y="3254037"/>
                  <a:ext cx="28300" cy="12458"/>
                </a:xfrm>
                <a:custGeom>
                  <a:avLst/>
                  <a:gdLst/>
                  <a:ahLst/>
                  <a:cxnLst/>
                  <a:rect l="l" t="t" r="r" b="b"/>
                  <a:pathLst>
                    <a:path w="13854" h="6061" extrusionOk="0">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5" name="Google Shape;7006;p111">
                  <a:extLst>
                    <a:ext uri="{FF2B5EF4-FFF2-40B4-BE49-F238E27FC236}">
                      <a16:creationId xmlns:a16="http://schemas.microsoft.com/office/drawing/2014/main" id="{CE3C1EA7-B9A7-4111-AC43-BD8E0EB3E9C7}"/>
                    </a:ext>
                  </a:extLst>
                </p:cNvPr>
                <p:cNvGrpSpPr/>
                <p:nvPr/>
              </p:nvGrpSpPr>
              <p:grpSpPr>
                <a:xfrm>
                  <a:off x="4094737" y="2268042"/>
                  <a:ext cx="2294197" cy="1651631"/>
                  <a:chOff x="4094737" y="2268042"/>
                  <a:chExt cx="2294197" cy="1651631"/>
                </a:xfrm>
                <a:grpFill/>
              </p:grpSpPr>
              <p:sp>
                <p:nvSpPr>
                  <p:cNvPr id="16" name="Google Shape;7007;p111">
                    <a:extLst>
                      <a:ext uri="{FF2B5EF4-FFF2-40B4-BE49-F238E27FC236}">
                        <a16:creationId xmlns:a16="http://schemas.microsoft.com/office/drawing/2014/main" id="{C816AF6C-F21A-4A92-9A96-16971A3039CB}"/>
                      </a:ext>
                    </a:extLst>
                  </p:cNvPr>
                  <p:cNvSpPr/>
                  <p:nvPr/>
                </p:nvSpPr>
                <p:spPr>
                  <a:xfrm>
                    <a:off x="4547561" y="3588635"/>
                    <a:ext cx="14150" cy="5338"/>
                  </a:xfrm>
                  <a:custGeom>
                    <a:avLst/>
                    <a:gdLst/>
                    <a:ahLst/>
                    <a:cxnLst/>
                    <a:rect l="l" t="t" r="r" b="b"/>
                    <a:pathLst>
                      <a:path w="6927" h="2597" extrusionOk="0">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 name="Google Shape;7008;p111">
                    <a:extLst>
                      <a:ext uri="{FF2B5EF4-FFF2-40B4-BE49-F238E27FC236}">
                        <a16:creationId xmlns:a16="http://schemas.microsoft.com/office/drawing/2014/main" id="{3F036A37-74C6-4D19-ABAF-50DAB30AB220}"/>
                      </a:ext>
                    </a:extLst>
                  </p:cNvPr>
                  <p:cNvGrpSpPr/>
                  <p:nvPr/>
                </p:nvGrpSpPr>
                <p:grpSpPr>
                  <a:xfrm>
                    <a:off x="4094737" y="2268042"/>
                    <a:ext cx="2294197" cy="1651631"/>
                    <a:chOff x="4094737" y="2268042"/>
                    <a:chExt cx="2294197" cy="1651631"/>
                  </a:xfrm>
                  <a:grpFill/>
                </p:grpSpPr>
                <p:sp>
                  <p:nvSpPr>
                    <p:cNvPr id="18" name="Google Shape;7009;p111">
                      <a:extLst>
                        <a:ext uri="{FF2B5EF4-FFF2-40B4-BE49-F238E27FC236}">
                          <a16:creationId xmlns:a16="http://schemas.microsoft.com/office/drawing/2014/main" id="{7A350835-782D-4D25-B45A-59D7085CD17B}"/>
                        </a:ext>
                      </a:extLst>
                    </p:cNvPr>
                    <p:cNvSpPr/>
                    <p:nvPr/>
                  </p:nvSpPr>
                  <p:spPr>
                    <a:xfrm>
                      <a:off x="4901331" y="3624230"/>
                      <a:ext cx="28300" cy="53393"/>
                    </a:xfrm>
                    <a:custGeom>
                      <a:avLst/>
                      <a:gdLst/>
                      <a:ahLst/>
                      <a:cxnLst/>
                      <a:rect l="l" t="t" r="r" b="b"/>
                      <a:pathLst>
                        <a:path w="13854" h="25977" extrusionOk="0">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9" name="Google Shape;7010;p111">
                      <a:extLst>
                        <a:ext uri="{FF2B5EF4-FFF2-40B4-BE49-F238E27FC236}">
                          <a16:creationId xmlns:a16="http://schemas.microsoft.com/office/drawing/2014/main" id="{18BC212D-20AA-4934-BD53-E09A4F4C3F2B}"/>
                        </a:ext>
                      </a:extLst>
                    </p:cNvPr>
                    <p:cNvGrpSpPr/>
                    <p:nvPr/>
                  </p:nvGrpSpPr>
                  <p:grpSpPr>
                    <a:xfrm>
                      <a:off x="4094737" y="2268042"/>
                      <a:ext cx="2294197" cy="1651631"/>
                      <a:chOff x="4094737" y="2268042"/>
                      <a:chExt cx="2294197" cy="1651631"/>
                    </a:xfrm>
                    <a:grpFill/>
                  </p:grpSpPr>
                  <p:sp>
                    <p:nvSpPr>
                      <p:cNvPr id="20" name="Google Shape;7011;p111">
                        <a:extLst>
                          <a:ext uri="{FF2B5EF4-FFF2-40B4-BE49-F238E27FC236}">
                            <a16:creationId xmlns:a16="http://schemas.microsoft.com/office/drawing/2014/main" id="{F7B79549-B5C7-4D40-BA33-4DB1DBD540DB}"/>
                          </a:ext>
                        </a:extLst>
                      </p:cNvPr>
                      <p:cNvSpPr/>
                      <p:nvPr/>
                    </p:nvSpPr>
                    <p:spPr>
                      <a:xfrm>
                        <a:off x="5113593" y="3682962"/>
                        <a:ext cx="143275" cy="153060"/>
                      </a:xfrm>
                      <a:custGeom>
                        <a:avLst/>
                        <a:gdLst/>
                        <a:ahLst/>
                        <a:cxnLst/>
                        <a:rect l="l" t="t" r="r" b="b"/>
                        <a:pathLst>
                          <a:path w="70138" h="74468" extrusionOk="0">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1" name="Google Shape;7012;p111">
                        <a:extLst>
                          <a:ext uri="{FF2B5EF4-FFF2-40B4-BE49-F238E27FC236}">
                            <a16:creationId xmlns:a16="http://schemas.microsoft.com/office/drawing/2014/main" id="{6EE20583-8192-4C20-8507-93F5D6DD1A70}"/>
                          </a:ext>
                        </a:extLst>
                      </p:cNvPr>
                      <p:cNvSpPr/>
                      <p:nvPr/>
                    </p:nvSpPr>
                    <p:spPr>
                      <a:xfrm>
                        <a:off x="5435525" y="3885858"/>
                        <a:ext cx="21224" cy="14238"/>
                      </a:xfrm>
                      <a:custGeom>
                        <a:avLst/>
                        <a:gdLst/>
                        <a:ahLst/>
                        <a:cxnLst/>
                        <a:rect l="l" t="t" r="r" b="b"/>
                        <a:pathLst>
                          <a:path w="10390" h="6927" extrusionOk="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2" name="Google Shape;7013;p111">
                        <a:extLst>
                          <a:ext uri="{FF2B5EF4-FFF2-40B4-BE49-F238E27FC236}">
                            <a16:creationId xmlns:a16="http://schemas.microsoft.com/office/drawing/2014/main" id="{520FF4AC-AE7F-4D8A-8091-2193ADF6E0F4}"/>
                          </a:ext>
                        </a:extLst>
                      </p:cNvPr>
                      <p:cNvSpPr/>
                      <p:nvPr/>
                    </p:nvSpPr>
                    <p:spPr>
                      <a:xfrm>
                        <a:off x="5493897" y="3875108"/>
                        <a:ext cx="47758" cy="24987"/>
                      </a:xfrm>
                      <a:custGeom>
                        <a:avLst/>
                        <a:gdLst/>
                        <a:ahLst/>
                        <a:cxnLst/>
                        <a:rect l="l" t="t" r="r" b="b"/>
                        <a:pathLst>
                          <a:path w="23379" h="12157" extrusionOk="0">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3" name="Google Shape;7014;p111">
                        <a:extLst>
                          <a:ext uri="{FF2B5EF4-FFF2-40B4-BE49-F238E27FC236}">
                            <a16:creationId xmlns:a16="http://schemas.microsoft.com/office/drawing/2014/main" id="{C003E75B-6BF1-49BC-B779-99F4249D48A0}"/>
                          </a:ext>
                        </a:extLst>
                      </p:cNvPr>
                      <p:cNvSpPr/>
                      <p:nvPr/>
                    </p:nvSpPr>
                    <p:spPr>
                      <a:xfrm>
                        <a:off x="5527504" y="3799567"/>
                        <a:ext cx="14150" cy="11539"/>
                      </a:xfrm>
                      <a:custGeom>
                        <a:avLst/>
                        <a:gdLst/>
                        <a:ahLst/>
                        <a:cxnLst/>
                        <a:rect l="l" t="t" r="r" b="b"/>
                        <a:pathLst>
                          <a:path w="6927" h="5614" extrusionOk="0">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 name="Google Shape;7015;p111">
                        <a:extLst>
                          <a:ext uri="{FF2B5EF4-FFF2-40B4-BE49-F238E27FC236}">
                            <a16:creationId xmlns:a16="http://schemas.microsoft.com/office/drawing/2014/main" id="{22330DC2-2A39-477F-8294-9F2EA7CF43B3}"/>
                          </a:ext>
                        </a:extLst>
                      </p:cNvPr>
                      <p:cNvSpPr/>
                      <p:nvPr/>
                    </p:nvSpPr>
                    <p:spPr>
                      <a:xfrm>
                        <a:off x="5552269" y="3798648"/>
                        <a:ext cx="38913" cy="10678"/>
                      </a:xfrm>
                      <a:custGeom>
                        <a:avLst/>
                        <a:gdLst/>
                        <a:ahLst/>
                        <a:cxnLst/>
                        <a:rect l="l" t="t" r="r" b="b"/>
                        <a:pathLst>
                          <a:path w="19049" h="5195" extrusionOk="0">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 name="Google Shape;7016;p111">
                        <a:extLst>
                          <a:ext uri="{FF2B5EF4-FFF2-40B4-BE49-F238E27FC236}">
                            <a16:creationId xmlns:a16="http://schemas.microsoft.com/office/drawing/2014/main" id="{CB43075D-CEE9-41DF-8ECD-0D9B3BAB0ED6}"/>
                          </a:ext>
                        </a:extLst>
                      </p:cNvPr>
                      <p:cNvSpPr/>
                      <p:nvPr/>
                    </p:nvSpPr>
                    <p:spPr>
                      <a:xfrm>
                        <a:off x="5248027" y="3777292"/>
                        <a:ext cx="22993" cy="21355"/>
                      </a:xfrm>
                      <a:custGeom>
                        <a:avLst/>
                        <a:gdLst/>
                        <a:ahLst/>
                        <a:cxnLst/>
                        <a:rect l="l" t="t" r="r" b="b"/>
                        <a:pathLst>
                          <a:path w="11256" h="10390" extrusionOk="0">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 name="Google Shape;7017;p111">
                        <a:extLst>
                          <a:ext uri="{FF2B5EF4-FFF2-40B4-BE49-F238E27FC236}">
                            <a16:creationId xmlns:a16="http://schemas.microsoft.com/office/drawing/2014/main" id="{6D240AC3-CB99-4114-92F3-B863226B6623}"/>
                          </a:ext>
                        </a:extLst>
                      </p:cNvPr>
                      <p:cNvSpPr/>
                      <p:nvPr/>
                    </p:nvSpPr>
                    <p:spPr>
                      <a:xfrm>
                        <a:off x="5281635" y="3793310"/>
                        <a:ext cx="8843" cy="7118"/>
                      </a:xfrm>
                      <a:custGeom>
                        <a:avLst/>
                        <a:gdLst/>
                        <a:ahLst/>
                        <a:cxnLst/>
                        <a:rect l="l" t="t" r="r" b="b"/>
                        <a:pathLst>
                          <a:path w="4329" h="3463" extrusionOk="0">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 name="Google Shape;7018;p111">
                        <a:extLst>
                          <a:ext uri="{FF2B5EF4-FFF2-40B4-BE49-F238E27FC236}">
                            <a16:creationId xmlns:a16="http://schemas.microsoft.com/office/drawing/2014/main" id="{08A3BE4E-8825-4400-9473-E720E36CB1AC}"/>
                          </a:ext>
                        </a:extLst>
                      </p:cNvPr>
                      <p:cNvSpPr/>
                      <p:nvPr/>
                    </p:nvSpPr>
                    <p:spPr>
                      <a:xfrm>
                        <a:off x="5161353" y="3771952"/>
                        <a:ext cx="8843" cy="12458"/>
                      </a:xfrm>
                      <a:custGeom>
                        <a:avLst/>
                        <a:gdLst/>
                        <a:ahLst/>
                        <a:cxnLst/>
                        <a:rect l="l" t="t" r="r" b="b"/>
                        <a:pathLst>
                          <a:path w="4329" h="6061" extrusionOk="0">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8" name="Google Shape;7019;p111">
                        <a:extLst>
                          <a:ext uri="{FF2B5EF4-FFF2-40B4-BE49-F238E27FC236}">
                            <a16:creationId xmlns:a16="http://schemas.microsoft.com/office/drawing/2014/main" id="{69149C4B-C751-4DF9-B161-67BA09E611B2}"/>
                          </a:ext>
                        </a:extLst>
                      </p:cNvPr>
                      <p:cNvGrpSpPr/>
                      <p:nvPr/>
                    </p:nvGrpSpPr>
                    <p:grpSpPr>
                      <a:xfrm>
                        <a:off x="4094737" y="2268042"/>
                        <a:ext cx="2294197" cy="1651631"/>
                        <a:chOff x="4094737" y="2268042"/>
                        <a:chExt cx="2294197" cy="1651631"/>
                      </a:xfrm>
                      <a:grpFill/>
                    </p:grpSpPr>
                    <p:sp>
                      <p:nvSpPr>
                        <p:cNvPr id="29" name="Google Shape;7020;p111">
                          <a:extLst>
                            <a:ext uri="{FF2B5EF4-FFF2-40B4-BE49-F238E27FC236}">
                              <a16:creationId xmlns:a16="http://schemas.microsoft.com/office/drawing/2014/main" id="{D967357F-A121-4BFA-803B-62AA9E30FD05}"/>
                            </a:ext>
                          </a:extLst>
                        </p:cNvPr>
                        <p:cNvSpPr/>
                        <p:nvPr/>
                      </p:nvSpPr>
                      <p:spPr>
                        <a:xfrm>
                          <a:off x="5580569" y="3912555"/>
                          <a:ext cx="19457" cy="7118"/>
                        </a:xfrm>
                        <a:custGeom>
                          <a:avLst/>
                          <a:gdLst/>
                          <a:ahLst/>
                          <a:cxnLst/>
                          <a:rect l="l" t="t" r="r" b="b"/>
                          <a:pathLst>
                            <a:path w="9525" h="3463" extrusionOk="0">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0" name="Google Shape;7021;p111">
                          <a:extLst>
                            <a:ext uri="{FF2B5EF4-FFF2-40B4-BE49-F238E27FC236}">
                              <a16:creationId xmlns:a16="http://schemas.microsoft.com/office/drawing/2014/main" id="{DBBFA13F-7413-444C-B09E-6FF7DD86B55E}"/>
                            </a:ext>
                          </a:extLst>
                        </p:cNvPr>
                        <p:cNvGrpSpPr/>
                        <p:nvPr/>
                      </p:nvGrpSpPr>
                      <p:grpSpPr>
                        <a:xfrm>
                          <a:off x="4094737" y="2268042"/>
                          <a:ext cx="2294197" cy="1614256"/>
                          <a:chOff x="4094737" y="2268042"/>
                          <a:chExt cx="2294197" cy="1614256"/>
                        </a:xfrm>
                        <a:grpFill/>
                      </p:grpSpPr>
                      <p:sp>
                        <p:nvSpPr>
                          <p:cNvPr id="31" name="Google Shape;7022;p111">
                            <a:extLst>
                              <a:ext uri="{FF2B5EF4-FFF2-40B4-BE49-F238E27FC236}">
                                <a16:creationId xmlns:a16="http://schemas.microsoft.com/office/drawing/2014/main" id="{B8FA2FCF-5DE4-4459-A9F6-1D9BF02E43DA}"/>
                              </a:ext>
                            </a:extLst>
                          </p:cNvPr>
                          <p:cNvSpPr/>
                          <p:nvPr/>
                        </p:nvSpPr>
                        <p:spPr>
                          <a:xfrm>
                            <a:off x="5297554" y="3661607"/>
                            <a:ext cx="137970" cy="153058"/>
                          </a:xfrm>
                          <a:custGeom>
                            <a:avLst/>
                            <a:gdLst/>
                            <a:ahLst/>
                            <a:cxnLst/>
                            <a:rect l="l" t="t" r="r" b="b"/>
                            <a:pathLst>
                              <a:path w="67541" h="74467" extrusionOk="0">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 name="Google Shape;7023;p111">
                            <a:extLst>
                              <a:ext uri="{FF2B5EF4-FFF2-40B4-BE49-F238E27FC236}">
                                <a16:creationId xmlns:a16="http://schemas.microsoft.com/office/drawing/2014/main" id="{9B5C4D3B-590B-4015-A39A-324D27DB9CCF}"/>
                              </a:ext>
                            </a:extLst>
                          </p:cNvPr>
                          <p:cNvSpPr/>
                          <p:nvPr/>
                        </p:nvSpPr>
                        <p:spPr>
                          <a:xfrm>
                            <a:off x="5426680" y="3736357"/>
                            <a:ext cx="86672" cy="97888"/>
                          </a:xfrm>
                          <a:custGeom>
                            <a:avLst/>
                            <a:gdLst/>
                            <a:ahLst/>
                            <a:cxnLst/>
                            <a:rect l="l" t="t" r="r" b="b"/>
                            <a:pathLst>
                              <a:path w="42429" h="47625" extrusionOk="0">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 name="Google Shape;7024;p111">
                            <a:extLst>
                              <a:ext uri="{FF2B5EF4-FFF2-40B4-BE49-F238E27FC236}">
                                <a16:creationId xmlns:a16="http://schemas.microsoft.com/office/drawing/2014/main" id="{C64682CA-F396-406D-8787-E6561EE40E07}"/>
                              </a:ext>
                            </a:extLst>
                          </p:cNvPr>
                          <p:cNvSpPr/>
                          <p:nvPr/>
                        </p:nvSpPr>
                        <p:spPr>
                          <a:xfrm>
                            <a:off x="5249797" y="3837805"/>
                            <a:ext cx="136003" cy="40933"/>
                          </a:xfrm>
                          <a:custGeom>
                            <a:avLst/>
                            <a:gdLst/>
                            <a:ahLst/>
                            <a:cxnLst/>
                            <a:rect l="l" t="t" r="r" b="b"/>
                            <a:pathLst>
                              <a:path w="66578" h="19915" extrusionOk="0">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 name="Google Shape;7025;p111">
                            <a:extLst>
                              <a:ext uri="{FF2B5EF4-FFF2-40B4-BE49-F238E27FC236}">
                                <a16:creationId xmlns:a16="http://schemas.microsoft.com/office/drawing/2014/main" id="{E1E50026-74F7-4E73-9FFE-FFE3B4FBB0DA}"/>
                              </a:ext>
                            </a:extLst>
                          </p:cNvPr>
                          <p:cNvSpPr/>
                          <p:nvPr/>
                        </p:nvSpPr>
                        <p:spPr>
                          <a:xfrm>
                            <a:off x="5444370" y="3868060"/>
                            <a:ext cx="42451" cy="10678"/>
                          </a:xfrm>
                          <a:custGeom>
                            <a:avLst/>
                            <a:gdLst/>
                            <a:ahLst/>
                            <a:cxnLst/>
                            <a:rect l="l" t="t" r="r" b="b"/>
                            <a:pathLst>
                              <a:path w="20781" h="5195" extrusionOk="0">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 name="Google Shape;7026;p111">
                            <a:extLst>
                              <a:ext uri="{FF2B5EF4-FFF2-40B4-BE49-F238E27FC236}">
                                <a16:creationId xmlns:a16="http://schemas.microsoft.com/office/drawing/2014/main" id="{176951EC-0EB7-4F56-8DDC-F308FDE906A9}"/>
                              </a:ext>
                            </a:extLst>
                          </p:cNvPr>
                          <p:cNvSpPr/>
                          <p:nvPr/>
                        </p:nvSpPr>
                        <p:spPr>
                          <a:xfrm>
                            <a:off x="5407222" y="3871620"/>
                            <a:ext cx="28300" cy="10678"/>
                          </a:xfrm>
                          <a:custGeom>
                            <a:avLst/>
                            <a:gdLst/>
                            <a:ahLst/>
                            <a:cxnLst/>
                            <a:rect l="l" t="t" r="r" b="b"/>
                            <a:pathLst>
                              <a:path w="13854" h="5195" extrusionOk="0">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 name="Google Shape;7027;p111">
                            <a:extLst>
                              <a:ext uri="{FF2B5EF4-FFF2-40B4-BE49-F238E27FC236}">
                                <a16:creationId xmlns:a16="http://schemas.microsoft.com/office/drawing/2014/main" id="{48705D2A-38EF-4599-B861-A00147BD1B84}"/>
                              </a:ext>
                            </a:extLst>
                          </p:cNvPr>
                          <p:cNvSpPr/>
                          <p:nvPr/>
                        </p:nvSpPr>
                        <p:spPr>
                          <a:xfrm>
                            <a:off x="5391303" y="3871620"/>
                            <a:ext cx="8843" cy="8898"/>
                          </a:xfrm>
                          <a:custGeom>
                            <a:avLst/>
                            <a:gdLst/>
                            <a:ahLst/>
                            <a:cxnLst/>
                            <a:rect l="l" t="t" r="r" b="b"/>
                            <a:pathLst>
                              <a:path w="4329" h="4329" extrusionOk="0">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 name="Google Shape;7028;p111">
                            <a:extLst>
                              <a:ext uri="{FF2B5EF4-FFF2-40B4-BE49-F238E27FC236}">
                                <a16:creationId xmlns:a16="http://schemas.microsoft.com/office/drawing/2014/main" id="{A159C59F-3479-4E3A-BA4C-609EE6FD7DC9}"/>
                              </a:ext>
                            </a:extLst>
                          </p:cNvPr>
                          <p:cNvSpPr/>
                          <p:nvPr/>
                        </p:nvSpPr>
                        <p:spPr>
                          <a:xfrm>
                            <a:off x="5548731" y="3725677"/>
                            <a:ext cx="15919" cy="39155"/>
                          </a:xfrm>
                          <a:custGeom>
                            <a:avLst/>
                            <a:gdLst/>
                            <a:ahLst/>
                            <a:cxnLst/>
                            <a:rect l="l" t="t" r="r" b="b"/>
                            <a:pathLst>
                              <a:path w="7793" h="19050" extrusionOk="0">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 name="Google Shape;7029;p111">
                            <a:extLst>
                              <a:ext uri="{FF2B5EF4-FFF2-40B4-BE49-F238E27FC236}">
                                <a16:creationId xmlns:a16="http://schemas.microsoft.com/office/drawing/2014/main" id="{E552518D-83C0-4F63-88BA-2F9611591940}"/>
                              </a:ext>
                            </a:extLst>
                          </p:cNvPr>
                          <p:cNvSpPr/>
                          <p:nvPr/>
                        </p:nvSpPr>
                        <p:spPr>
                          <a:xfrm>
                            <a:off x="5481516" y="3624230"/>
                            <a:ext cx="58370" cy="56951"/>
                          </a:xfrm>
                          <a:custGeom>
                            <a:avLst/>
                            <a:gdLst/>
                            <a:ahLst/>
                            <a:cxnLst/>
                            <a:rect l="l" t="t" r="r" b="b"/>
                            <a:pathLst>
                              <a:path w="28574" h="27708" extrusionOk="0">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 name="Google Shape;7030;p111">
                            <a:extLst>
                              <a:ext uri="{FF2B5EF4-FFF2-40B4-BE49-F238E27FC236}">
                                <a16:creationId xmlns:a16="http://schemas.microsoft.com/office/drawing/2014/main" id="{14A94867-BFAC-4869-BF99-11CAA523F145}"/>
                              </a:ext>
                            </a:extLst>
                          </p:cNvPr>
                          <p:cNvSpPr/>
                          <p:nvPr/>
                        </p:nvSpPr>
                        <p:spPr>
                          <a:xfrm>
                            <a:off x="5419605" y="3608212"/>
                            <a:ext cx="30070" cy="32035"/>
                          </a:xfrm>
                          <a:custGeom>
                            <a:avLst/>
                            <a:gdLst/>
                            <a:ahLst/>
                            <a:cxnLst/>
                            <a:rect l="l" t="t" r="r" b="b"/>
                            <a:pathLst>
                              <a:path w="14720" h="15586" extrusionOk="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 name="Google Shape;7031;p111">
                            <a:extLst>
                              <a:ext uri="{FF2B5EF4-FFF2-40B4-BE49-F238E27FC236}">
                                <a16:creationId xmlns:a16="http://schemas.microsoft.com/office/drawing/2014/main" id="{E337BFCE-CA60-43E2-ACFA-3C84F0FED5D2}"/>
                              </a:ext>
                            </a:extLst>
                          </p:cNvPr>
                          <p:cNvSpPr/>
                          <p:nvPr/>
                        </p:nvSpPr>
                        <p:spPr>
                          <a:xfrm>
                            <a:off x="5440832" y="3504985"/>
                            <a:ext cx="56603" cy="81868"/>
                          </a:xfrm>
                          <a:custGeom>
                            <a:avLst/>
                            <a:gdLst/>
                            <a:ahLst/>
                            <a:cxnLst/>
                            <a:rect l="l" t="t" r="r" b="b"/>
                            <a:pathLst>
                              <a:path w="27709" h="39831" extrusionOk="0">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 name="Google Shape;7032;p111">
                            <a:extLst>
                              <a:ext uri="{FF2B5EF4-FFF2-40B4-BE49-F238E27FC236}">
                                <a16:creationId xmlns:a16="http://schemas.microsoft.com/office/drawing/2014/main" id="{81942C6E-B0D0-4A3E-B1A2-5D17553142F4}"/>
                              </a:ext>
                            </a:extLst>
                          </p:cNvPr>
                          <p:cNvSpPr/>
                          <p:nvPr/>
                        </p:nvSpPr>
                        <p:spPr>
                          <a:xfrm>
                            <a:off x="5500971" y="3590415"/>
                            <a:ext cx="19899" cy="30255"/>
                          </a:xfrm>
                          <a:custGeom>
                            <a:avLst/>
                            <a:gdLst/>
                            <a:ahLst/>
                            <a:cxnLst/>
                            <a:rect l="l" t="t" r="r" b="b"/>
                            <a:pathLst>
                              <a:path w="9741" h="14720" extrusionOk="0">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 name="Google Shape;7033;p111">
                            <a:extLst>
                              <a:ext uri="{FF2B5EF4-FFF2-40B4-BE49-F238E27FC236}">
                                <a16:creationId xmlns:a16="http://schemas.microsoft.com/office/drawing/2014/main" id="{0BA677A1-D90B-4229-A420-DFE51F20F280}"/>
                              </a:ext>
                            </a:extLst>
                          </p:cNvPr>
                          <p:cNvSpPr/>
                          <p:nvPr/>
                        </p:nvSpPr>
                        <p:spPr>
                          <a:xfrm>
                            <a:off x="5474439" y="3597535"/>
                            <a:ext cx="15919" cy="19578"/>
                          </a:xfrm>
                          <a:custGeom>
                            <a:avLst/>
                            <a:gdLst/>
                            <a:ahLst/>
                            <a:cxnLst/>
                            <a:rect l="l" t="t" r="r" b="b"/>
                            <a:pathLst>
                              <a:path w="7793" h="9525" extrusionOk="0">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 name="Google Shape;7034;p111">
                            <a:extLst>
                              <a:ext uri="{FF2B5EF4-FFF2-40B4-BE49-F238E27FC236}">
                                <a16:creationId xmlns:a16="http://schemas.microsoft.com/office/drawing/2014/main" id="{5700EF0E-3C05-42B4-9168-5FA9739A3673}"/>
                              </a:ext>
                            </a:extLst>
                          </p:cNvPr>
                          <p:cNvSpPr/>
                          <p:nvPr/>
                        </p:nvSpPr>
                        <p:spPr>
                          <a:xfrm>
                            <a:off x="5485052" y="3609519"/>
                            <a:ext cx="14150" cy="25390"/>
                          </a:xfrm>
                          <a:custGeom>
                            <a:avLst/>
                            <a:gdLst/>
                            <a:ahLst/>
                            <a:cxnLst/>
                            <a:rect l="l" t="t" r="r" b="b"/>
                            <a:pathLst>
                              <a:path w="6927" h="12353" extrusionOk="0">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4" name="Google Shape;7035;p111">
                            <a:extLst>
                              <a:ext uri="{FF2B5EF4-FFF2-40B4-BE49-F238E27FC236}">
                                <a16:creationId xmlns:a16="http://schemas.microsoft.com/office/drawing/2014/main" id="{23EA7B8A-E8BA-4B1D-B778-E6E7B176402F}"/>
                              </a:ext>
                            </a:extLst>
                          </p:cNvPr>
                          <p:cNvSpPr/>
                          <p:nvPr/>
                        </p:nvSpPr>
                        <p:spPr>
                          <a:xfrm>
                            <a:off x="5497435" y="3609992"/>
                            <a:ext cx="7074" cy="16018"/>
                          </a:xfrm>
                          <a:custGeom>
                            <a:avLst/>
                            <a:gdLst/>
                            <a:ahLst/>
                            <a:cxnLst/>
                            <a:rect l="l" t="t" r="r" b="b"/>
                            <a:pathLst>
                              <a:path w="3463" h="7793" extrusionOk="0">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5" name="Google Shape;7036;p111">
                            <a:extLst>
                              <a:ext uri="{FF2B5EF4-FFF2-40B4-BE49-F238E27FC236}">
                                <a16:creationId xmlns:a16="http://schemas.microsoft.com/office/drawing/2014/main" id="{970C0E69-48AA-4C7D-B9C8-3AC261B1D0B3}"/>
                              </a:ext>
                            </a:extLst>
                          </p:cNvPr>
                          <p:cNvSpPr/>
                          <p:nvPr/>
                        </p:nvSpPr>
                        <p:spPr>
                          <a:xfrm>
                            <a:off x="5500971" y="3620672"/>
                            <a:ext cx="8843" cy="8898"/>
                          </a:xfrm>
                          <a:custGeom>
                            <a:avLst/>
                            <a:gdLst/>
                            <a:ahLst/>
                            <a:cxnLst/>
                            <a:rect l="l" t="t" r="r" b="b"/>
                            <a:pathLst>
                              <a:path w="4329" h="4329" extrusionOk="0">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6" name="Google Shape;7037;p111">
                            <a:extLst>
                              <a:ext uri="{FF2B5EF4-FFF2-40B4-BE49-F238E27FC236}">
                                <a16:creationId xmlns:a16="http://schemas.microsoft.com/office/drawing/2014/main" id="{A1A693E0-2FBA-41C8-8415-931E043B2A48}"/>
                              </a:ext>
                            </a:extLst>
                          </p:cNvPr>
                          <p:cNvSpPr/>
                          <p:nvPr/>
                        </p:nvSpPr>
                        <p:spPr>
                          <a:xfrm>
                            <a:off x="5490359" y="3588635"/>
                            <a:ext cx="10612" cy="11163"/>
                          </a:xfrm>
                          <a:custGeom>
                            <a:avLst/>
                            <a:gdLst/>
                            <a:ahLst/>
                            <a:cxnLst/>
                            <a:rect l="l" t="t" r="r" b="b"/>
                            <a:pathLst>
                              <a:path w="5195" h="5431" extrusionOk="0">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7" name="Google Shape;7038;p111">
                            <a:extLst>
                              <a:ext uri="{FF2B5EF4-FFF2-40B4-BE49-F238E27FC236}">
                                <a16:creationId xmlns:a16="http://schemas.microsoft.com/office/drawing/2014/main" id="{6A7CD63A-78CF-4E41-ABED-FC454BF7BE5D}"/>
                              </a:ext>
                            </a:extLst>
                          </p:cNvPr>
                          <p:cNvSpPr/>
                          <p:nvPr/>
                        </p:nvSpPr>
                        <p:spPr>
                          <a:xfrm>
                            <a:off x="5453213" y="3574397"/>
                            <a:ext cx="15664" cy="16018"/>
                          </a:xfrm>
                          <a:custGeom>
                            <a:avLst/>
                            <a:gdLst/>
                            <a:ahLst/>
                            <a:cxnLst/>
                            <a:rect l="l" t="t" r="r" b="b"/>
                            <a:pathLst>
                              <a:path w="7668" h="7793" extrusionOk="0">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8" name="Google Shape;7039;p111">
                            <a:extLst>
                              <a:ext uri="{FF2B5EF4-FFF2-40B4-BE49-F238E27FC236}">
                                <a16:creationId xmlns:a16="http://schemas.microsoft.com/office/drawing/2014/main" id="{0512B662-B596-46E0-9928-4046FA9D999E}"/>
                              </a:ext>
                            </a:extLst>
                          </p:cNvPr>
                          <p:cNvSpPr/>
                          <p:nvPr/>
                        </p:nvSpPr>
                        <p:spPr>
                          <a:xfrm>
                            <a:off x="5470901" y="3577166"/>
                            <a:ext cx="3536" cy="789"/>
                          </a:xfrm>
                          <a:custGeom>
                            <a:avLst/>
                            <a:gdLst/>
                            <a:ahLst/>
                            <a:cxnLst/>
                            <a:rect l="l" t="t" r="r" b="b"/>
                            <a:pathLst>
                              <a:path w="1731" h="384" extrusionOk="0">
                                <a:moveTo>
                                  <a:pt x="0" y="385"/>
                                </a:moveTo>
                                <a:cubicBezTo>
                                  <a:pt x="0" y="385"/>
                                  <a:pt x="1732" y="385"/>
                                  <a:pt x="1732" y="385"/>
                                </a:cubicBezTo>
                                <a:cubicBezTo>
                                  <a:pt x="1732" y="-481"/>
                                  <a:pt x="0" y="385"/>
                                  <a:pt x="0" y="385"/>
                                </a:cubicBezTo>
                                <a:lnTo>
                                  <a:pt x="0"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9" name="Google Shape;7040;p111">
                            <a:extLst>
                              <a:ext uri="{FF2B5EF4-FFF2-40B4-BE49-F238E27FC236}">
                                <a16:creationId xmlns:a16="http://schemas.microsoft.com/office/drawing/2014/main" id="{AC242C66-1DF5-4A14-92C0-06C737446785}"/>
                              </a:ext>
                            </a:extLst>
                          </p:cNvPr>
                          <p:cNvSpPr/>
                          <p:nvPr/>
                        </p:nvSpPr>
                        <p:spPr>
                          <a:xfrm>
                            <a:off x="5447763" y="3403539"/>
                            <a:ext cx="21639" cy="42713"/>
                          </a:xfrm>
                          <a:custGeom>
                            <a:avLst/>
                            <a:gdLst/>
                            <a:ahLst/>
                            <a:cxnLst/>
                            <a:rect l="l" t="t" r="r" b="b"/>
                            <a:pathLst>
                              <a:path w="10593" h="20781" extrusionOk="0">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0" name="Google Shape;7041;p111">
                            <a:extLst>
                              <a:ext uri="{FF2B5EF4-FFF2-40B4-BE49-F238E27FC236}">
                                <a16:creationId xmlns:a16="http://schemas.microsoft.com/office/drawing/2014/main" id="{45E5DAD5-611F-4F02-ABDF-A91367501CB8}"/>
                              </a:ext>
                            </a:extLst>
                          </p:cNvPr>
                          <p:cNvSpPr/>
                          <p:nvPr/>
                        </p:nvSpPr>
                        <p:spPr>
                          <a:xfrm>
                            <a:off x="5291461" y="3478289"/>
                            <a:ext cx="32625" cy="28475"/>
                          </a:xfrm>
                          <a:custGeom>
                            <a:avLst/>
                            <a:gdLst/>
                            <a:ahLst/>
                            <a:cxnLst/>
                            <a:rect l="l" t="t" r="r" b="b"/>
                            <a:pathLst>
                              <a:path w="15971" h="13854" extrusionOk="0">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1" name="Google Shape;7042;p111">
                            <a:extLst>
                              <a:ext uri="{FF2B5EF4-FFF2-40B4-BE49-F238E27FC236}">
                                <a16:creationId xmlns:a16="http://schemas.microsoft.com/office/drawing/2014/main" id="{071D0948-174A-43B3-B216-C60DCB4BCD78}"/>
                              </a:ext>
                            </a:extLst>
                          </p:cNvPr>
                          <p:cNvSpPr/>
                          <p:nvPr/>
                        </p:nvSpPr>
                        <p:spPr>
                          <a:xfrm>
                            <a:off x="5145434" y="3741697"/>
                            <a:ext cx="9807" cy="10678"/>
                          </a:xfrm>
                          <a:custGeom>
                            <a:avLst/>
                            <a:gdLst/>
                            <a:ahLst/>
                            <a:cxnLst/>
                            <a:rect l="l" t="t" r="r" b="b"/>
                            <a:pathLst>
                              <a:path w="4801" h="5195" extrusionOk="0">
                                <a:moveTo>
                                  <a:pt x="866" y="0"/>
                                </a:moveTo>
                                <a:cubicBezTo>
                                  <a:pt x="2598" y="866"/>
                                  <a:pt x="6061" y="5195"/>
                                  <a:pt x="4330" y="5195"/>
                                </a:cubicBezTo>
                                <a:cubicBezTo>
                                  <a:pt x="3464" y="5195"/>
                                  <a:pt x="0" y="1732"/>
                                  <a:pt x="0" y="0"/>
                                </a:cubicBezTo>
                                <a:lnTo>
                                  <a:pt x="0"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2" name="Google Shape;7043;p111">
                            <a:extLst>
                              <a:ext uri="{FF2B5EF4-FFF2-40B4-BE49-F238E27FC236}">
                                <a16:creationId xmlns:a16="http://schemas.microsoft.com/office/drawing/2014/main" id="{6727BDA5-5FFD-4335-89DF-4FF7AC4CB165}"/>
                              </a:ext>
                            </a:extLst>
                          </p:cNvPr>
                          <p:cNvSpPr/>
                          <p:nvPr/>
                        </p:nvSpPr>
                        <p:spPr>
                          <a:xfrm>
                            <a:off x="5577033" y="3277174"/>
                            <a:ext cx="30070" cy="40933"/>
                          </a:xfrm>
                          <a:custGeom>
                            <a:avLst/>
                            <a:gdLst/>
                            <a:ahLst/>
                            <a:cxnLst/>
                            <a:rect l="l" t="t" r="r" b="b"/>
                            <a:pathLst>
                              <a:path w="14720" h="19915" extrusionOk="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3" name="Google Shape;7044;p111">
                            <a:extLst>
                              <a:ext uri="{FF2B5EF4-FFF2-40B4-BE49-F238E27FC236}">
                                <a16:creationId xmlns:a16="http://schemas.microsoft.com/office/drawing/2014/main" id="{555E25BE-4E5A-4883-B6C8-236D235BAD90}"/>
                              </a:ext>
                            </a:extLst>
                          </p:cNvPr>
                          <p:cNvSpPr/>
                          <p:nvPr/>
                        </p:nvSpPr>
                        <p:spPr>
                          <a:xfrm>
                            <a:off x="5614179" y="3268276"/>
                            <a:ext cx="30891" cy="24915"/>
                          </a:xfrm>
                          <a:custGeom>
                            <a:avLst/>
                            <a:gdLst/>
                            <a:ahLst/>
                            <a:cxnLst/>
                            <a:rect l="l" t="t" r="r" b="b"/>
                            <a:pathLst>
                              <a:path w="15122" h="12122" extrusionOk="0">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4" name="Google Shape;7045;p111">
                            <a:extLst>
                              <a:ext uri="{FF2B5EF4-FFF2-40B4-BE49-F238E27FC236}">
                                <a16:creationId xmlns:a16="http://schemas.microsoft.com/office/drawing/2014/main" id="{99C6ECAF-5985-4B5F-B97B-0354AF7CC871}"/>
                              </a:ext>
                            </a:extLst>
                          </p:cNvPr>
                          <p:cNvSpPr/>
                          <p:nvPr/>
                        </p:nvSpPr>
                        <p:spPr>
                          <a:xfrm>
                            <a:off x="5592952" y="3159709"/>
                            <a:ext cx="152121" cy="121387"/>
                          </a:xfrm>
                          <a:custGeom>
                            <a:avLst/>
                            <a:gdLst/>
                            <a:ahLst/>
                            <a:cxnLst/>
                            <a:rect l="l" t="t" r="r" b="b"/>
                            <a:pathLst>
                              <a:path w="74468" h="59058" extrusionOk="0">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5" name="Google Shape;7046;p111">
                            <a:extLst>
                              <a:ext uri="{FF2B5EF4-FFF2-40B4-BE49-F238E27FC236}">
                                <a16:creationId xmlns:a16="http://schemas.microsoft.com/office/drawing/2014/main" id="{EA624D3D-83AB-46B1-8FBF-2B11651069B9}"/>
                              </a:ext>
                            </a:extLst>
                          </p:cNvPr>
                          <p:cNvSpPr/>
                          <p:nvPr/>
                        </p:nvSpPr>
                        <p:spPr>
                          <a:xfrm>
                            <a:off x="5716771" y="3090298"/>
                            <a:ext cx="77827" cy="62290"/>
                          </a:xfrm>
                          <a:custGeom>
                            <a:avLst/>
                            <a:gdLst/>
                            <a:ahLst/>
                            <a:cxnLst/>
                            <a:rect l="l" t="t" r="r" b="b"/>
                            <a:pathLst>
                              <a:path w="38099" h="30306" extrusionOk="0">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6" name="Google Shape;7047;p111">
                            <a:extLst>
                              <a:ext uri="{FF2B5EF4-FFF2-40B4-BE49-F238E27FC236}">
                                <a16:creationId xmlns:a16="http://schemas.microsoft.com/office/drawing/2014/main" id="{A727D8C7-BB15-4323-81A5-56294A3A8AD1}"/>
                              </a:ext>
                            </a:extLst>
                          </p:cNvPr>
                          <p:cNvSpPr/>
                          <p:nvPr/>
                        </p:nvSpPr>
                        <p:spPr>
                          <a:xfrm>
                            <a:off x="5791505" y="3106316"/>
                            <a:ext cx="13707" cy="12458"/>
                          </a:xfrm>
                          <a:custGeom>
                            <a:avLst/>
                            <a:gdLst/>
                            <a:ahLst/>
                            <a:cxnLst/>
                            <a:rect l="l" t="t" r="r" b="b"/>
                            <a:pathLst>
                              <a:path w="6710" h="6061" extrusionOk="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7" name="Google Shape;7048;p111">
                            <a:extLst>
                              <a:ext uri="{FF2B5EF4-FFF2-40B4-BE49-F238E27FC236}">
                                <a16:creationId xmlns:a16="http://schemas.microsoft.com/office/drawing/2014/main" id="{6483F503-4EED-42A7-A23C-4DC24061518E}"/>
                              </a:ext>
                            </a:extLst>
                          </p:cNvPr>
                          <p:cNvSpPr/>
                          <p:nvPr/>
                        </p:nvSpPr>
                        <p:spPr>
                          <a:xfrm>
                            <a:off x="5819364" y="3090298"/>
                            <a:ext cx="17688" cy="12458"/>
                          </a:xfrm>
                          <a:custGeom>
                            <a:avLst/>
                            <a:gdLst/>
                            <a:ahLst/>
                            <a:cxnLst/>
                            <a:rect l="l" t="t" r="r" b="b"/>
                            <a:pathLst>
                              <a:path w="8659" h="6061" extrusionOk="0">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8" name="Google Shape;7049;p111">
                            <a:extLst>
                              <a:ext uri="{FF2B5EF4-FFF2-40B4-BE49-F238E27FC236}">
                                <a16:creationId xmlns:a16="http://schemas.microsoft.com/office/drawing/2014/main" id="{AA81C778-938B-473A-8175-21F6D604DE12}"/>
                              </a:ext>
                            </a:extLst>
                          </p:cNvPr>
                          <p:cNvSpPr/>
                          <p:nvPr/>
                        </p:nvSpPr>
                        <p:spPr>
                          <a:xfrm>
                            <a:off x="5849436" y="3076059"/>
                            <a:ext cx="8843" cy="8898"/>
                          </a:xfrm>
                          <a:custGeom>
                            <a:avLst/>
                            <a:gdLst/>
                            <a:ahLst/>
                            <a:cxnLst/>
                            <a:rect l="l" t="t" r="r" b="b"/>
                            <a:pathLst>
                              <a:path w="4329" h="4329" extrusionOk="0">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9" name="Google Shape;7050;p111">
                            <a:extLst>
                              <a:ext uri="{FF2B5EF4-FFF2-40B4-BE49-F238E27FC236}">
                                <a16:creationId xmlns:a16="http://schemas.microsoft.com/office/drawing/2014/main" id="{7E4E56C1-F257-4262-BAAE-AE677F3C840D}"/>
                              </a:ext>
                            </a:extLst>
                          </p:cNvPr>
                          <p:cNvSpPr/>
                          <p:nvPr/>
                        </p:nvSpPr>
                        <p:spPr>
                          <a:xfrm>
                            <a:off x="4519261" y="2412202"/>
                            <a:ext cx="238793" cy="176196"/>
                          </a:xfrm>
                          <a:custGeom>
                            <a:avLst/>
                            <a:gdLst/>
                            <a:ahLst/>
                            <a:cxnLst/>
                            <a:rect l="l" t="t" r="r" b="b"/>
                            <a:pathLst>
                              <a:path w="116897" h="85724" extrusionOk="0">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0" name="Google Shape;7051;p111">
                            <a:extLst>
                              <a:ext uri="{FF2B5EF4-FFF2-40B4-BE49-F238E27FC236}">
                                <a16:creationId xmlns:a16="http://schemas.microsoft.com/office/drawing/2014/main" id="{AB8A9584-D2D0-4E6D-BEF7-CD1BCE918A16}"/>
                              </a:ext>
                            </a:extLst>
                          </p:cNvPr>
                          <p:cNvSpPr/>
                          <p:nvPr/>
                        </p:nvSpPr>
                        <p:spPr>
                          <a:xfrm>
                            <a:off x="6236814" y="2556365"/>
                            <a:ext cx="47758" cy="21355"/>
                          </a:xfrm>
                          <a:custGeom>
                            <a:avLst/>
                            <a:gdLst/>
                            <a:ahLst/>
                            <a:cxnLst/>
                            <a:rect l="l" t="t" r="r" b="b"/>
                            <a:pathLst>
                              <a:path w="23379" h="10390" extrusionOk="0">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1" name="Google Shape;7052;p111">
                            <a:extLst>
                              <a:ext uri="{FF2B5EF4-FFF2-40B4-BE49-F238E27FC236}">
                                <a16:creationId xmlns:a16="http://schemas.microsoft.com/office/drawing/2014/main" id="{280E051C-111A-4359-AE79-C208EEA45D29}"/>
                              </a:ext>
                            </a:extLst>
                          </p:cNvPr>
                          <p:cNvSpPr/>
                          <p:nvPr/>
                        </p:nvSpPr>
                        <p:spPr>
                          <a:xfrm>
                            <a:off x="6095305" y="2595520"/>
                            <a:ext cx="19457" cy="10678"/>
                          </a:xfrm>
                          <a:custGeom>
                            <a:avLst/>
                            <a:gdLst/>
                            <a:ahLst/>
                            <a:cxnLst/>
                            <a:rect l="l" t="t" r="r" b="b"/>
                            <a:pathLst>
                              <a:path w="9525" h="5195" extrusionOk="0">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2" name="Google Shape;7053;p111">
                            <a:extLst>
                              <a:ext uri="{FF2B5EF4-FFF2-40B4-BE49-F238E27FC236}">
                                <a16:creationId xmlns:a16="http://schemas.microsoft.com/office/drawing/2014/main" id="{781A5AB7-5BD2-4D82-BA31-BEB27DC1B12D}"/>
                              </a:ext>
                            </a:extLst>
                          </p:cNvPr>
                          <p:cNvSpPr/>
                          <p:nvPr/>
                        </p:nvSpPr>
                        <p:spPr>
                          <a:xfrm>
                            <a:off x="5653093" y="2444239"/>
                            <a:ext cx="8843" cy="11035"/>
                          </a:xfrm>
                          <a:custGeom>
                            <a:avLst/>
                            <a:gdLst/>
                            <a:ahLst/>
                            <a:cxnLst/>
                            <a:rect l="l" t="t" r="r" b="b"/>
                            <a:pathLst>
                              <a:path w="4329" h="5369" extrusionOk="0">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3" name="Google Shape;7054;p111">
                            <a:extLst>
                              <a:ext uri="{FF2B5EF4-FFF2-40B4-BE49-F238E27FC236}">
                                <a16:creationId xmlns:a16="http://schemas.microsoft.com/office/drawing/2014/main" id="{56249F44-16DC-4D65-BDD8-681B3B4AC9EF}"/>
                              </a:ext>
                            </a:extLst>
                          </p:cNvPr>
                          <p:cNvSpPr/>
                          <p:nvPr/>
                        </p:nvSpPr>
                        <p:spPr>
                          <a:xfrm>
                            <a:off x="5336469" y="2479835"/>
                            <a:ext cx="21226" cy="12458"/>
                          </a:xfrm>
                          <a:custGeom>
                            <a:avLst/>
                            <a:gdLst/>
                            <a:ahLst/>
                            <a:cxnLst/>
                            <a:rect l="l" t="t" r="r" b="b"/>
                            <a:pathLst>
                              <a:path w="10391" h="6061" extrusionOk="0">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4" name="Google Shape;7055;p111">
                            <a:extLst>
                              <a:ext uri="{FF2B5EF4-FFF2-40B4-BE49-F238E27FC236}">
                                <a16:creationId xmlns:a16="http://schemas.microsoft.com/office/drawing/2014/main" id="{B30CCD94-8E5E-4E30-B961-7EE2EE8AF75D}"/>
                              </a:ext>
                            </a:extLst>
                          </p:cNvPr>
                          <p:cNvSpPr/>
                          <p:nvPr/>
                        </p:nvSpPr>
                        <p:spPr>
                          <a:xfrm>
                            <a:off x="5168429" y="2341012"/>
                            <a:ext cx="81365" cy="46273"/>
                          </a:xfrm>
                          <a:custGeom>
                            <a:avLst/>
                            <a:gdLst/>
                            <a:ahLst/>
                            <a:cxnLst/>
                            <a:rect l="l" t="t" r="r" b="b"/>
                            <a:pathLst>
                              <a:path w="39831" h="22513" extrusionOk="0">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5" name="Google Shape;7056;p111">
                            <a:extLst>
                              <a:ext uri="{FF2B5EF4-FFF2-40B4-BE49-F238E27FC236}">
                                <a16:creationId xmlns:a16="http://schemas.microsoft.com/office/drawing/2014/main" id="{D24293F3-4575-4A97-B1E0-FC17C43C1CC5}"/>
                              </a:ext>
                            </a:extLst>
                          </p:cNvPr>
                          <p:cNvSpPr/>
                          <p:nvPr/>
                        </p:nvSpPr>
                        <p:spPr>
                          <a:xfrm>
                            <a:off x="5053454" y="2317874"/>
                            <a:ext cx="31839" cy="16018"/>
                          </a:xfrm>
                          <a:custGeom>
                            <a:avLst/>
                            <a:gdLst/>
                            <a:ahLst/>
                            <a:cxnLst/>
                            <a:rect l="l" t="t" r="r" b="b"/>
                            <a:pathLst>
                              <a:path w="15586" h="7793" extrusionOk="0">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6" name="Google Shape;7057;p111">
                            <a:extLst>
                              <a:ext uri="{FF2B5EF4-FFF2-40B4-BE49-F238E27FC236}">
                                <a16:creationId xmlns:a16="http://schemas.microsoft.com/office/drawing/2014/main" id="{54A48C97-F43B-457D-89AA-93C02271D8C9}"/>
                              </a:ext>
                            </a:extLst>
                          </p:cNvPr>
                          <p:cNvSpPr/>
                          <p:nvPr/>
                        </p:nvSpPr>
                        <p:spPr>
                          <a:xfrm>
                            <a:off x="5064066" y="2278719"/>
                            <a:ext cx="113206" cy="83648"/>
                          </a:xfrm>
                          <a:custGeom>
                            <a:avLst/>
                            <a:gdLst/>
                            <a:ahLst/>
                            <a:cxnLst/>
                            <a:rect l="l" t="t" r="r" b="b"/>
                            <a:pathLst>
                              <a:path w="55418" h="40697" extrusionOk="0">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7" name="Google Shape;7058;p111">
                            <a:extLst>
                              <a:ext uri="{FF2B5EF4-FFF2-40B4-BE49-F238E27FC236}">
                                <a16:creationId xmlns:a16="http://schemas.microsoft.com/office/drawing/2014/main" id="{654FFE47-55D6-452D-9AFD-5468323C3502}"/>
                              </a:ext>
                            </a:extLst>
                          </p:cNvPr>
                          <p:cNvSpPr/>
                          <p:nvPr/>
                        </p:nvSpPr>
                        <p:spPr>
                          <a:xfrm>
                            <a:off x="5113593" y="2408642"/>
                            <a:ext cx="14150" cy="9383"/>
                          </a:xfrm>
                          <a:custGeom>
                            <a:avLst/>
                            <a:gdLst/>
                            <a:ahLst/>
                            <a:cxnLst/>
                            <a:rect l="l" t="t" r="r" b="b"/>
                            <a:pathLst>
                              <a:path w="6927" h="4565" extrusionOk="0">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8" name="Google Shape;7059;p111">
                            <a:extLst>
                              <a:ext uri="{FF2B5EF4-FFF2-40B4-BE49-F238E27FC236}">
                                <a16:creationId xmlns:a16="http://schemas.microsoft.com/office/drawing/2014/main" id="{C889835F-C201-49DE-B00E-0ED0E4BD3136}"/>
                              </a:ext>
                            </a:extLst>
                          </p:cNvPr>
                          <p:cNvSpPr/>
                          <p:nvPr/>
                        </p:nvSpPr>
                        <p:spPr>
                          <a:xfrm>
                            <a:off x="5041071" y="2285839"/>
                            <a:ext cx="19457" cy="4623"/>
                          </a:xfrm>
                          <a:custGeom>
                            <a:avLst/>
                            <a:gdLst/>
                            <a:ahLst/>
                            <a:cxnLst/>
                            <a:rect l="l" t="t" r="r" b="b"/>
                            <a:pathLst>
                              <a:path w="9525" h="2249" extrusionOk="0">
                                <a:moveTo>
                                  <a:pt x="9525" y="1732"/>
                                </a:moveTo>
                                <a:cubicBezTo>
                                  <a:pt x="6061" y="2598"/>
                                  <a:pt x="1732" y="2598"/>
                                  <a:pt x="0" y="0"/>
                                </a:cubicBezTo>
                                <a:lnTo>
                                  <a:pt x="8659" y="0"/>
                                </a:ln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9" name="Google Shape;7060;p111">
                            <a:extLst>
                              <a:ext uri="{FF2B5EF4-FFF2-40B4-BE49-F238E27FC236}">
                                <a16:creationId xmlns:a16="http://schemas.microsoft.com/office/drawing/2014/main" id="{A72C1C3E-BCCF-4ABB-8F59-C94984F4A6DC}"/>
                              </a:ext>
                            </a:extLst>
                          </p:cNvPr>
                          <p:cNvSpPr/>
                          <p:nvPr/>
                        </p:nvSpPr>
                        <p:spPr>
                          <a:xfrm>
                            <a:off x="5267485" y="2376607"/>
                            <a:ext cx="14150" cy="7118"/>
                          </a:xfrm>
                          <a:custGeom>
                            <a:avLst/>
                            <a:gdLst/>
                            <a:ahLst/>
                            <a:cxnLst/>
                            <a:rect l="l" t="t" r="r" b="b"/>
                            <a:pathLst>
                              <a:path w="6927" h="3463" extrusionOk="0">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0" name="Google Shape;7061;p111">
                            <a:extLst>
                              <a:ext uri="{FF2B5EF4-FFF2-40B4-BE49-F238E27FC236}">
                                <a16:creationId xmlns:a16="http://schemas.microsoft.com/office/drawing/2014/main" id="{3C3A71DC-DEDC-4F92-A76C-2EF9F5EC5AED}"/>
                              </a:ext>
                            </a:extLst>
                          </p:cNvPr>
                          <p:cNvSpPr/>
                          <p:nvPr/>
                        </p:nvSpPr>
                        <p:spPr>
                          <a:xfrm>
                            <a:off x="4425512" y="2296517"/>
                            <a:ext cx="97287" cy="28475"/>
                          </a:xfrm>
                          <a:custGeom>
                            <a:avLst/>
                            <a:gdLst/>
                            <a:ahLst/>
                            <a:cxnLst/>
                            <a:rect l="l" t="t" r="r" b="b"/>
                            <a:pathLst>
                              <a:path w="47625" h="13854" extrusionOk="0">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1" name="Google Shape;7062;p111">
                            <a:extLst>
                              <a:ext uri="{FF2B5EF4-FFF2-40B4-BE49-F238E27FC236}">
                                <a16:creationId xmlns:a16="http://schemas.microsoft.com/office/drawing/2014/main" id="{A129D35A-392D-4EBC-A4AB-9800C453A61D}"/>
                              </a:ext>
                            </a:extLst>
                          </p:cNvPr>
                          <p:cNvSpPr/>
                          <p:nvPr/>
                        </p:nvSpPr>
                        <p:spPr>
                          <a:xfrm>
                            <a:off x="4671381" y="2278719"/>
                            <a:ext cx="33608" cy="21358"/>
                          </a:xfrm>
                          <a:custGeom>
                            <a:avLst/>
                            <a:gdLst/>
                            <a:ahLst/>
                            <a:cxnLst/>
                            <a:rect l="l" t="t" r="r" b="b"/>
                            <a:pathLst>
                              <a:path w="16452" h="10391" extrusionOk="0">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2" name="Google Shape;7063;p111">
                            <a:extLst>
                              <a:ext uri="{FF2B5EF4-FFF2-40B4-BE49-F238E27FC236}">
                                <a16:creationId xmlns:a16="http://schemas.microsoft.com/office/drawing/2014/main" id="{54B7E66B-BAA1-4B56-8BA9-168F4DC7E488}"/>
                              </a:ext>
                            </a:extLst>
                          </p:cNvPr>
                          <p:cNvSpPr/>
                          <p:nvPr/>
                        </p:nvSpPr>
                        <p:spPr>
                          <a:xfrm>
                            <a:off x="4627160" y="2292957"/>
                            <a:ext cx="37146" cy="19132"/>
                          </a:xfrm>
                          <a:custGeom>
                            <a:avLst/>
                            <a:gdLst/>
                            <a:ahLst/>
                            <a:cxnLst/>
                            <a:rect l="l" t="t" r="r" b="b"/>
                            <a:pathLst>
                              <a:path w="18184" h="9308" extrusionOk="0">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3" name="Google Shape;7064;p111">
                            <a:extLst>
                              <a:ext uri="{FF2B5EF4-FFF2-40B4-BE49-F238E27FC236}">
                                <a16:creationId xmlns:a16="http://schemas.microsoft.com/office/drawing/2014/main" id="{BC7A2BA0-D5A7-48D2-8E94-722362CE7735}"/>
                              </a:ext>
                            </a:extLst>
                          </p:cNvPr>
                          <p:cNvSpPr/>
                          <p:nvPr/>
                        </p:nvSpPr>
                        <p:spPr>
                          <a:xfrm>
                            <a:off x="4581171" y="2310755"/>
                            <a:ext cx="37146" cy="12458"/>
                          </a:xfrm>
                          <a:custGeom>
                            <a:avLst/>
                            <a:gdLst/>
                            <a:ahLst/>
                            <a:cxnLst/>
                            <a:rect l="l" t="t" r="r" b="b"/>
                            <a:pathLst>
                              <a:path w="18184" h="6061" extrusionOk="0">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4" name="Google Shape;7065;p111">
                            <a:extLst>
                              <a:ext uri="{FF2B5EF4-FFF2-40B4-BE49-F238E27FC236}">
                                <a16:creationId xmlns:a16="http://schemas.microsoft.com/office/drawing/2014/main" id="{D12FBC5C-F544-4FAF-AC6E-57097CCE274F}"/>
                              </a:ext>
                            </a:extLst>
                          </p:cNvPr>
                          <p:cNvSpPr/>
                          <p:nvPr/>
                        </p:nvSpPr>
                        <p:spPr>
                          <a:xfrm>
                            <a:off x="4559945" y="2268042"/>
                            <a:ext cx="56601" cy="39155"/>
                          </a:xfrm>
                          <a:custGeom>
                            <a:avLst/>
                            <a:gdLst/>
                            <a:ahLst/>
                            <a:cxnLst/>
                            <a:rect l="l" t="t" r="r" b="b"/>
                            <a:pathLst>
                              <a:path w="27708" h="19050" extrusionOk="0">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5" name="Google Shape;7066;p111">
                            <a:extLst>
                              <a:ext uri="{FF2B5EF4-FFF2-40B4-BE49-F238E27FC236}">
                                <a16:creationId xmlns:a16="http://schemas.microsoft.com/office/drawing/2014/main" id="{0EE93AFA-8C8F-4664-A2FB-4D0FBA63ECDE}"/>
                              </a:ext>
                            </a:extLst>
                          </p:cNvPr>
                          <p:cNvSpPr/>
                          <p:nvPr/>
                        </p:nvSpPr>
                        <p:spPr>
                          <a:xfrm>
                            <a:off x="5679625" y="2433560"/>
                            <a:ext cx="104361" cy="40933"/>
                          </a:xfrm>
                          <a:custGeom>
                            <a:avLst/>
                            <a:gdLst/>
                            <a:ahLst/>
                            <a:cxnLst/>
                            <a:rect l="l" t="t" r="r" b="b"/>
                            <a:pathLst>
                              <a:path w="51088" h="19915" extrusionOk="0">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6" name="Google Shape;7067;p111">
                            <a:extLst>
                              <a:ext uri="{FF2B5EF4-FFF2-40B4-BE49-F238E27FC236}">
                                <a16:creationId xmlns:a16="http://schemas.microsoft.com/office/drawing/2014/main" id="{9B77A713-BCB9-43AC-BD03-2D1C989D1995}"/>
                              </a:ext>
                            </a:extLst>
                          </p:cNvPr>
                          <p:cNvSpPr/>
                          <p:nvPr/>
                        </p:nvSpPr>
                        <p:spPr>
                          <a:xfrm>
                            <a:off x="4473270" y="2611538"/>
                            <a:ext cx="28300" cy="21355"/>
                          </a:xfrm>
                          <a:custGeom>
                            <a:avLst/>
                            <a:gdLst/>
                            <a:ahLst/>
                            <a:cxnLst/>
                            <a:rect l="l" t="t" r="r" b="b"/>
                            <a:pathLst>
                              <a:path w="13854" h="10390" extrusionOk="0">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7" name="Google Shape;7068;p111">
                            <a:extLst>
                              <a:ext uri="{FF2B5EF4-FFF2-40B4-BE49-F238E27FC236}">
                                <a16:creationId xmlns:a16="http://schemas.microsoft.com/office/drawing/2014/main" id="{83BAA8EA-D978-4ECD-BD21-34A6AA569CD0}"/>
                              </a:ext>
                            </a:extLst>
                          </p:cNvPr>
                          <p:cNvSpPr/>
                          <p:nvPr/>
                        </p:nvSpPr>
                        <p:spPr>
                          <a:xfrm>
                            <a:off x="4618218" y="2592172"/>
                            <a:ext cx="21322" cy="16250"/>
                          </a:xfrm>
                          <a:custGeom>
                            <a:avLst/>
                            <a:gdLst/>
                            <a:ahLst/>
                            <a:cxnLst/>
                            <a:rect l="l" t="t" r="r" b="b"/>
                            <a:pathLst>
                              <a:path w="10438" h="7906" extrusionOk="0">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8" name="Google Shape;7069;p111">
                            <a:extLst>
                              <a:ext uri="{FF2B5EF4-FFF2-40B4-BE49-F238E27FC236}">
                                <a16:creationId xmlns:a16="http://schemas.microsoft.com/office/drawing/2014/main" id="{02C9F988-15FC-47CB-AB64-0C98BA5C1B4A}"/>
                              </a:ext>
                            </a:extLst>
                          </p:cNvPr>
                          <p:cNvSpPr/>
                          <p:nvPr/>
                        </p:nvSpPr>
                        <p:spPr>
                          <a:xfrm>
                            <a:off x="4771420" y="2510090"/>
                            <a:ext cx="20242" cy="14238"/>
                          </a:xfrm>
                          <a:custGeom>
                            <a:avLst/>
                            <a:gdLst/>
                            <a:ahLst/>
                            <a:cxnLst/>
                            <a:rect l="l" t="t" r="r" b="b"/>
                            <a:pathLst>
                              <a:path w="9909" h="6927" extrusionOk="0">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9" name="Google Shape;7070;p111">
                            <a:extLst>
                              <a:ext uri="{FF2B5EF4-FFF2-40B4-BE49-F238E27FC236}">
                                <a16:creationId xmlns:a16="http://schemas.microsoft.com/office/drawing/2014/main" id="{EBB51BD4-5784-4F77-A2DE-AE1F8E597F1E}"/>
                              </a:ext>
                            </a:extLst>
                          </p:cNvPr>
                          <p:cNvSpPr/>
                          <p:nvPr/>
                        </p:nvSpPr>
                        <p:spPr>
                          <a:xfrm>
                            <a:off x="5720309" y="2495852"/>
                            <a:ext cx="45989" cy="19575"/>
                          </a:xfrm>
                          <a:custGeom>
                            <a:avLst/>
                            <a:gdLst/>
                            <a:ahLst/>
                            <a:cxnLst/>
                            <a:rect l="l" t="t" r="r" b="b"/>
                            <a:pathLst>
                              <a:path w="22513" h="9524" extrusionOk="0">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0" name="Google Shape;7071;p111">
                            <a:extLst>
                              <a:ext uri="{FF2B5EF4-FFF2-40B4-BE49-F238E27FC236}">
                                <a16:creationId xmlns:a16="http://schemas.microsoft.com/office/drawing/2014/main" id="{7AB1700D-D29D-4006-ACB1-851367B85D34}"/>
                              </a:ext>
                            </a:extLst>
                          </p:cNvPr>
                          <p:cNvSpPr/>
                          <p:nvPr/>
                        </p:nvSpPr>
                        <p:spPr>
                          <a:xfrm>
                            <a:off x="5805214" y="2451357"/>
                            <a:ext cx="61908" cy="21355"/>
                          </a:xfrm>
                          <a:custGeom>
                            <a:avLst/>
                            <a:gdLst/>
                            <a:ahLst/>
                            <a:cxnLst/>
                            <a:rect l="l" t="t" r="r" b="b"/>
                            <a:pathLst>
                              <a:path w="30306" h="10390" extrusionOk="0">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1" name="Google Shape;7072;p111">
                            <a:extLst>
                              <a:ext uri="{FF2B5EF4-FFF2-40B4-BE49-F238E27FC236}">
                                <a16:creationId xmlns:a16="http://schemas.microsoft.com/office/drawing/2014/main" id="{EB71CFFC-4B2C-4120-A7CD-17A9008CB4A3}"/>
                              </a:ext>
                            </a:extLst>
                          </p:cNvPr>
                          <p:cNvSpPr/>
                          <p:nvPr/>
                        </p:nvSpPr>
                        <p:spPr>
                          <a:xfrm>
                            <a:off x="5720155" y="2485175"/>
                            <a:ext cx="12534" cy="10678"/>
                          </a:xfrm>
                          <a:custGeom>
                            <a:avLst/>
                            <a:gdLst/>
                            <a:ahLst/>
                            <a:cxnLst/>
                            <a:rect l="l" t="t" r="r" b="b"/>
                            <a:pathLst>
                              <a:path w="6136" h="5195" extrusionOk="0">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2" name="Google Shape;7073;p111">
                            <a:extLst>
                              <a:ext uri="{FF2B5EF4-FFF2-40B4-BE49-F238E27FC236}">
                                <a16:creationId xmlns:a16="http://schemas.microsoft.com/office/drawing/2014/main" id="{20D796C4-0056-450E-9C68-580B6268CA2C}"/>
                              </a:ext>
                            </a:extLst>
                          </p:cNvPr>
                          <p:cNvSpPr/>
                          <p:nvPr/>
                        </p:nvSpPr>
                        <p:spPr>
                          <a:xfrm>
                            <a:off x="5592952" y="3761273"/>
                            <a:ext cx="148583" cy="112125"/>
                          </a:xfrm>
                          <a:custGeom>
                            <a:avLst/>
                            <a:gdLst/>
                            <a:ahLst/>
                            <a:cxnLst/>
                            <a:rect l="l" t="t" r="r" b="b"/>
                            <a:pathLst>
                              <a:path w="72736" h="54552" extrusionOk="0">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3" name="Google Shape;7074;p111">
                            <a:extLst>
                              <a:ext uri="{FF2B5EF4-FFF2-40B4-BE49-F238E27FC236}">
                                <a16:creationId xmlns:a16="http://schemas.microsoft.com/office/drawing/2014/main" id="{850A6126-1F49-4121-98C3-700E78154977}"/>
                              </a:ext>
                            </a:extLst>
                          </p:cNvPr>
                          <p:cNvSpPr/>
                          <p:nvPr/>
                        </p:nvSpPr>
                        <p:spPr>
                          <a:xfrm>
                            <a:off x="5635405" y="3832465"/>
                            <a:ext cx="10612" cy="21358"/>
                          </a:xfrm>
                          <a:custGeom>
                            <a:avLst/>
                            <a:gdLst/>
                            <a:ahLst/>
                            <a:cxnLst/>
                            <a:rect l="l" t="t" r="r" b="b"/>
                            <a:pathLst>
                              <a:path w="5195" h="10391" extrusionOk="0">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4" name="Google Shape;7075;p111">
                            <a:extLst>
                              <a:ext uri="{FF2B5EF4-FFF2-40B4-BE49-F238E27FC236}">
                                <a16:creationId xmlns:a16="http://schemas.microsoft.com/office/drawing/2014/main" id="{8B45B584-498B-4423-85A4-372DB51F7B75}"/>
                              </a:ext>
                            </a:extLst>
                          </p:cNvPr>
                          <p:cNvSpPr/>
                          <p:nvPr/>
                        </p:nvSpPr>
                        <p:spPr>
                          <a:xfrm>
                            <a:off x="4094737" y="2387287"/>
                            <a:ext cx="2294197" cy="1345511"/>
                          </a:xfrm>
                          <a:custGeom>
                            <a:avLst/>
                            <a:gdLst/>
                            <a:ahLst/>
                            <a:cxnLst/>
                            <a:rect l="l" t="t" r="r" b="b"/>
                            <a:pathLst>
                              <a:path w="1123084" h="654627" extrusionOk="0">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grpSp>
      </p:grpSp>
      <p:sp>
        <p:nvSpPr>
          <p:cNvPr id="2" name="Oval 1">
            <a:extLst>
              <a:ext uri="{FF2B5EF4-FFF2-40B4-BE49-F238E27FC236}">
                <a16:creationId xmlns:a16="http://schemas.microsoft.com/office/drawing/2014/main" id="{57034719-E30F-4A11-9580-6F1BCE9ADEA0}"/>
              </a:ext>
            </a:extLst>
          </p:cNvPr>
          <p:cNvSpPr/>
          <p:nvPr/>
        </p:nvSpPr>
        <p:spPr>
          <a:xfrm>
            <a:off x="1217559" y="3063149"/>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5" name="Oval 224">
            <a:extLst>
              <a:ext uri="{FF2B5EF4-FFF2-40B4-BE49-F238E27FC236}">
                <a16:creationId xmlns:a16="http://schemas.microsoft.com/office/drawing/2014/main" id="{4C957CB6-0340-4DA4-A73A-4A0ECFB34472}"/>
              </a:ext>
            </a:extLst>
          </p:cNvPr>
          <p:cNvSpPr/>
          <p:nvPr/>
        </p:nvSpPr>
        <p:spPr>
          <a:xfrm>
            <a:off x="2630332" y="3063149"/>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6" name="Oval 225">
            <a:extLst>
              <a:ext uri="{FF2B5EF4-FFF2-40B4-BE49-F238E27FC236}">
                <a16:creationId xmlns:a16="http://schemas.microsoft.com/office/drawing/2014/main" id="{3C075F3E-1262-4AF1-BC81-54D681CD6E44}"/>
              </a:ext>
            </a:extLst>
          </p:cNvPr>
          <p:cNvSpPr/>
          <p:nvPr/>
        </p:nvSpPr>
        <p:spPr>
          <a:xfrm>
            <a:off x="2630332" y="3551892"/>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7" name="Oval 226">
            <a:extLst>
              <a:ext uri="{FF2B5EF4-FFF2-40B4-BE49-F238E27FC236}">
                <a16:creationId xmlns:a16="http://schemas.microsoft.com/office/drawing/2014/main" id="{3184E172-802D-4D7E-B7E8-8806BD9A1E68}"/>
              </a:ext>
            </a:extLst>
          </p:cNvPr>
          <p:cNvSpPr/>
          <p:nvPr/>
        </p:nvSpPr>
        <p:spPr>
          <a:xfrm>
            <a:off x="2851794" y="3551892"/>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8" name="Oval 227">
            <a:extLst>
              <a:ext uri="{FF2B5EF4-FFF2-40B4-BE49-F238E27FC236}">
                <a16:creationId xmlns:a16="http://schemas.microsoft.com/office/drawing/2014/main" id="{608CD772-BA7A-45F0-8A03-A53878CCA0DE}"/>
              </a:ext>
            </a:extLst>
          </p:cNvPr>
          <p:cNvSpPr/>
          <p:nvPr/>
        </p:nvSpPr>
        <p:spPr>
          <a:xfrm>
            <a:off x="3913284" y="3551892"/>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9" name="Oval 228">
            <a:extLst>
              <a:ext uri="{FF2B5EF4-FFF2-40B4-BE49-F238E27FC236}">
                <a16:creationId xmlns:a16="http://schemas.microsoft.com/office/drawing/2014/main" id="{31610FB6-6A37-4276-ACB6-71035E66FD63}"/>
              </a:ext>
            </a:extLst>
          </p:cNvPr>
          <p:cNvSpPr/>
          <p:nvPr/>
        </p:nvSpPr>
        <p:spPr>
          <a:xfrm>
            <a:off x="3913284" y="3139515"/>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0" name="Oval 229">
            <a:extLst>
              <a:ext uri="{FF2B5EF4-FFF2-40B4-BE49-F238E27FC236}">
                <a16:creationId xmlns:a16="http://schemas.microsoft.com/office/drawing/2014/main" id="{06EFACE6-FD8D-48D2-9CBE-96EEB7B1783E}"/>
              </a:ext>
            </a:extLst>
          </p:cNvPr>
          <p:cNvSpPr/>
          <p:nvPr/>
        </p:nvSpPr>
        <p:spPr>
          <a:xfrm>
            <a:off x="3119076" y="3139515"/>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1" name="Oval 230">
            <a:extLst>
              <a:ext uri="{FF2B5EF4-FFF2-40B4-BE49-F238E27FC236}">
                <a16:creationId xmlns:a16="http://schemas.microsoft.com/office/drawing/2014/main" id="{9245C2F4-9944-442F-9A36-58D092BE3AC5}"/>
              </a:ext>
            </a:extLst>
          </p:cNvPr>
          <p:cNvSpPr/>
          <p:nvPr/>
        </p:nvSpPr>
        <p:spPr>
          <a:xfrm>
            <a:off x="980824" y="3139513"/>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2" name="Oval 231">
            <a:extLst>
              <a:ext uri="{FF2B5EF4-FFF2-40B4-BE49-F238E27FC236}">
                <a16:creationId xmlns:a16="http://schemas.microsoft.com/office/drawing/2014/main" id="{CCA69E06-0165-45C2-8374-8B54D0EDFABE}"/>
              </a:ext>
            </a:extLst>
          </p:cNvPr>
          <p:cNvSpPr/>
          <p:nvPr/>
        </p:nvSpPr>
        <p:spPr>
          <a:xfrm>
            <a:off x="980824" y="2765320"/>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 name="Title 2">
            <a:extLst>
              <a:ext uri="{FF2B5EF4-FFF2-40B4-BE49-F238E27FC236}">
                <a16:creationId xmlns:a16="http://schemas.microsoft.com/office/drawing/2014/main" id="{A4423CE7-784B-4744-9151-35B953118AB1}"/>
              </a:ext>
            </a:extLst>
          </p:cNvPr>
          <p:cNvSpPr>
            <a:spLocks noGrp="1"/>
          </p:cNvSpPr>
          <p:nvPr>
            <p:ph type="title"/>
          </p:nvPr>
        </p:nvSpPr>
        <p:spPr/>
        <p:txBody>
          <a:bodyPr>
            <a:normAutofit/>
          </a:bodyPr>
          <a:lstStyle/>
          <a:p>
            <a:r>
              <a:rPr lang="en-US" b="1" dirty="0"/>
              <a:t>World Map with Two Callouts</a:t>
            </a:r>
          </a:p>
        </p:txBody>
      </p:sp>
      <p:sp>
        <p:nvSpPr>
          <p:cNvPr id="197" name="Slide Number Placeholder 196">
            <a:extLst>
              <a:ext uri="{FF2B5EF4-FFF2-40B4-BE49-F238E27FC236}">
                <a16:creationId xmlns:a16="http://schemas.microsoft.com/office/drawing/2014/main" id="{48B58D33-721F-4D4E-A1E1-F195D3A4D5FA}"/>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259</a:t>
            </a:fld>
            <a:endParaRPr lang="en-PH" dirty="0"/>
          </a:p>
        </p:txBody>
      </p:sp>
      <p:grpSp>
        <p:nvGrpSpPr>
          <p:cNvPr id="195" name="Group 194">
            <a:extLst>
              <a:ext uri="{FF2B5EF4-FFF2-40B4-BE49-F238E27FC236}">
                <a16:creationId xmlns:a16="http://schemas.microsoft.com/office/drawing/2014/main" id="{3284973B-C98E-4932-9053-E8E5DB97683D}"/>
              </a:ext>
            </a:extLst>
          </p:cNvPr>
          <p:cNvGrpSpPr/>
          <p:nvPr/>
        </p:nvGrpSpPr>
        <p:grpSpPr>
          <a:xfrm>
            <a:off x="2043793" y="4904344"/>
            <a:ext cx="1763897" cy="161066"/>
            <a:chOff x="2605091" y="5528464"/>
            <a:chExt cx="2351863" cy="214754"/>
          </a:xfrm>
        </p:grpSpPr>
        <p:sp>
          <p:nvSpPr>
            <p:cNvPr id="217" name="Oval 216">
              <a:extLst>
                <a:ext uri="{FF2B5EF4-FFF2-40B4-BE49-F238E27FC236}">
                  <a16:creationId xmlns:a16="http://schemas.microsoft.com/office/drawing/2014/main" id="{7AB892FB-8730-4B46-946E-B6727D27FDA2}"/>
                </a:ext>
              </a:extLst>
            </p:cNvPr>
            <p:cNvSpPr/>
            <p:nvPr/>
          </p:nvSpPr>
          <p:spPr>
            <a:xfrm>
              <a:off x="2605091" y="5549364"/>
              <a:ext cx="172955" cy="17295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18" name="TextBox 217">
              <a:extLst>
                <a:ext uri="{FF2B5EF4-FFF2-40B4-BE49-F238E27FC236}">
                  <a16:creationId xmlns:a16="http://schemas.microsoft.com/office/drawing/2014/main" id="{A9699B9D-87C4-455E-972E-DB9FE447131C}"/>
                </a:ext>
              </a:extLst>
            </p:cNvPr>
            <p:cNvSpPr txBox="1"/>
            <p:nvPr/>
          </p:nvSpPr>
          <p:spPr>
            <a:xfrm>
              <a:off x="2860422" y="5528464"/>
              <a:ext cx="2096532" cy="214754"/>
            </a:xfrm>
            <a:prstGeom prst="rect">
              <a:avLst/>
            </a:prstGeom>
            <a:noFill/>
          </p:spPr>
          <p:txBody>
            <a:bodyPr wrap="square" lIns="0" tIns="0" rIns="0" bIns="0" rtlCol="0">
              <a:normAutofit/>
            </a:bodyPr>
            <a:lstStyle/>
            <a:p>
              <a:r>
                <a:rPr lang="en-US" sz="1050" dirty="0"/>
                <a:t>Lorem ipsum dolor sit</a:t>
              </a:r>
              <a:endParaRPr lang="en-PH" sz="1050" dirty="0"/>
            </a:p>
          </p:txBody>
        </p:sp>
      </p:grpSp>
      <p:sp>
        <p:nvSpPr>
          <p:cNvPr id="220" name="Google Shape;7096;p112">
            <a:extLst>
              <a:ext uri="{FF2B5EF4-FFF2-40B4-BE49-F238E27FC236}">
                <a16:creationId xmlns:a16="http://schemas.microsoft.com/office/drawing/2014/main" id="{CBAEF76D-515E-4A2E-BCE5-B301A311539A}"/>
              </a:ext>
            </a:extLst>
          </p:cNvPr>
          <p:cNvSpPr txBox="1">
            <a:spLocks/>
          </p:cNvSpPr>
          <p:nvPr/>
        </p:nvSpPr>
        <p:spPr>
          <a:xfrm>
            <a:off x="5403921" y="1319514"/>
            <a:ext cx="3444929" cy="270000"/>
          </a:xfrm>
          <a:prstGeom prst="rect">
            <a:avLst/>
          </a:prstGeom>
          <a:noFill/>
          <a:ln>
            <a:noFill/>
          </a:ln>
        </p:spPr>
        <p:txBody>
          <a:bodyPr spcFirstLastPara="1" wrap="square" lIns="0" tIns="0" rIns="0" bIns="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0"/>
              </a:spcBef>
              <a:buClr>
                <a:schemeClr val="dk1"/>
              </a:buClr>
              <a:buSzPts val="1600"/>
              <a:buNone/>
            </a:pPr>
            <a:r>
              <a:rPr lang="en-US" sz="1800" b="1" dirty="0">
                <a:latin typeface="+mj-lt"/>
              </a:rPr>
              <a:t>Lorem ipsum dolor sit </a:t>
            </a:r>
          </a:p>
        </p:txBody>
      </p:sp>
      <p:grpSp>
        <p:nvGrpSpPr>
          <p:cNvPr id="198" name="Group 197">
            <a:extLst>
              <a:ext uri="{FF2B5EF4-FFF2-40B4-BE49-F238E27FC236}">
                <a16:creationId xmlns:a16="http://schemas.microsoft.com/office/drawing/2014/main" id="{DFCFF05F-D3E6-4D88-9975-E5684B16B33E}"/>
              </a:ext>
            </a:extLst>
          </p:cNvPr>
          <p:cNvGrpSpPr/>
          <p:nvPr/>
        </p:nvGrpSpPr>
        <p:grpSpPr>
          <a:xfrm>
            <a:off x="5448323" y="3521186"/>
            <a:ext cx="405717" cy="405717"/>
            <a:chOff x="7319135" y="3663641"/>
            <a:chExt cx="631792" cy="631792"/>
          </a:xfrm>
        </p:grpSpPr>
        <p:sp>
          <p:nvSpPr>
            <p:cNvPr id="222" name="Oval 221">
              <a:extLst>
                <a:ext uri="{FF2B5EF4-FFF2-40B4-BE49-F238E27FC236}">
                  <a16:creationId xmlns:a16="http://schemas.microsoft.com/office/drawing/2014/main" id="{AB1C2D1B-0495-4D13-8BB9-6AD4B45EF218}"/>
                </a:ext>
              </a:extLst>
            </p:cNvPr>
            <p:cNvSpPr/>
            <p:nvPr/>
          </p:nvSpPr>
          <p:spPr>
            <a:xfrm>
              <a:off x="7319135" y="3663641"/>
              <a:ext cx="631792" cy="6317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223" name="Graphic 222" descr="Single gear with solid fill">
              <a:extLst>
                <a:ext uri="{FF2B5EF4-FFF2-40B4-BE49-F238E27FC236}">
                  <a16:creationId xmlns:a16="http://schemas.microsoft.com/office/drawing/2014/main" id="{A5A7E9ED-F103-485F-9EBE-5BF53CB0C2A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8433" y="3802939"/>
              <a:ext cx="353196" cy="353196"/>
            </a:xfrm>
            <a:prstGeom prst="rect">
              <a:avLst/>
            </a:prstGeom>
          </p:spPr>
        </p:pic>
      </p:grpSp>
      <p:sp>
        <p:nvSpPr>
          <p:cNvPr id="221" name="Google Shape;7097;p112">
            <a:extLst>
              <a:ext uri="{FF2B5EF4-FFF2-40B4-BE49-F238E27FC236}">
                <a16:creationId xmlns:a16="http://schemas.microsoft.com/office/drawing/2014/main" id="{44512B42-28BE-48B7-A37E-0F6EA588B399}"/>
              </a:ext>
            </a:extLst>
          </p:cNvPr>
          <p:cNvSpPr txBox="1">
            <a:spLocks/>
          </p:cNvSpPr>
          <p:nvPr/>
        </p:nvSpPr>
        <p:spPr>
          <a:xfrm>
            <a:off x="5403920" y="1724629"/>
            <a:ext cx="3424672" cy="1426160"/>
          </a:xfrm>
          <a:prstGeom prst="rect">
            <a:avLst/>
          </a:prstGeom>
          <a:noFill/>
          <a:ln>
            <a:noFill/>
          </a:ln>
        </p:spPr>
        <p:txBody>
          <a:bodyPr spcFirstLastPara="1" wrap="square" lIns="0" tIns="0" rIns="0" bIns="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0"/>
              </a:spcBef>
              <a:buClr>
                <a:schemeClr val="dk1"/>
              </a:buClr>
              <a:buSzPts val="1400"/>
              <a:buNone/>
            </a:pPr>
            <a:r>
              <a:rPr lang="en-US" sz="1100" dirty="0"/>
              <a:t>Lorem ipsum dolor sit amet, consectetur adipiscing elit. Ut tempor, quam et mattis pulvinar, mauris ligula suscipit arcu, sed elementum diam leo at magna. Curabitur maximus sodales. Ut tempor, quam et mattis pulvinar, mauris ligula suscipit arcu, sed elementum diam leo at</a:t>
            </a:r>
          </a:p>
        </p:txBody>
      </p:sp>
      <p:sp>
        <p:nvSpPr>
          <p:cNvPr id="224" name="TextBox 223">
            <a:extLst>
              <a:ext uri="{FF2B5EF4-FFF2-40B4-BE49-F238E27FC236}">
                <a16:creationId xmlns:a16="http://schemas.microsoft.com/office/drawing/2014/main" id="{7C6AB76F-32DA-4C84-9FA3-4784407121D6}"/>
              </a:ext>
            </a:extLst>
          </p:cNvPr>
          <p:cNvSpPr txBox="1"/>
          <p:nvPr/>
        </p:nvSpPr>
        <p:spPr>
          <a:xfrm>
            <a:off x="5980202" y="3121517"/>
            <a:ext cx="853419" cy="1205055"/>
          </a:xfrm>
          <a:prstGeom prst="rect">
            <a:avLst/>
          </a:prstGeom>
          <a:noFill/>
        </p:spPr>
        <p:txBody>
          <a:bodyPr wrap="square" lIns="0" tIns="0" rIns="0" bIns="0" rtlCol="0" anchor="ctr">
            <a:normAutofit/>
          </a:bodyPr>
          <a:lstStyle/>
          <a:p>
            <a:r>
              <a:rPr lang="en-US" sz="1050" b="1" dirty="0"/>
              <a:t>Lorem ipsum dolor </a:t>
            </a:r>
            <a:endParaRPr lang="en-PH" sz="1050" b="1" dirty="0"/>
          </a:p>
        </p:txBody>
      </p:sp>
      <p:sp>
        <p:nvSpPr>
          <p:cNvPr id="233" name="TextBox 232">
            <a:extLst>
              <a:ext uri="{FF2B5EF4-FFF2-40B4-BE49-F238E27FC236}">
                <a16:creationId xmlns:a16="http://schemas.microsoft.com/office/drawing/2014/main" id="{D9AC6451-8B50-42B2-90A7-6F9917E324AC}"/>
              </a:ext>
            </a:extLst>
          </p:cNvPr>
          <p:cNvSpPr txBox="1"/>
          <p:nvPr/>
        </p:nvSpPr>
        <p:spPr>
          <a:xfrm>
            <a:off x="7012270" y="3121517"/>
            <a:ext cx="1714271" cy="1205055"/>
          </a:xfrm>
          <a:prstGeom prst="rect">
            <a:avLst/>
          </a:prstGeom>
          <a:noFill/>
        </p:spPr>
        <p:txBody>
          <a:bodyPr wrap="square" lIns="0" tIns="0" rIns="0" bIns="0" rtlCol="0" anchor="ctr">
            <a:normAutofit/>
          </a:bodyPr>
          <a:lstStyle/>
          <a:p>
            <a:r>
              <a:rPr lang="en-US" sz="1100" dirty="0"/>
              <a:t>Lorem ipsum dolor sit amet, consectetur adipiscing elit. Ut tempor, quam et mattis pulvinar, mauris ligula suscipit arcu, </a:t>
            </a:r>
            <a:endParaRPr lang="en-PH" sz="1100" dirty="0"/>
          </a:p>
        </p:txBody>
      </p:sp>
      <p:sp>
        <p:nvSpPr>
          <p:cNvPr id="234" name="TextBox 233">
            <a:extLst>
              <a:ext uri="{FF2B5EF4-FFF2-40B4-BE49-F238E27FC236}">
                <a16:creationId xmlns:a16="http://schemas.microsoft.com/office/drawing/2014/main" id="{A60CCCA6-B54B-42F5-88B6-76655803F1DC}"/>
              </a:ext>
            </a:extLst>
          </p:cNvPr>
          <p:cNvSpPr txBox="1"/>
          <p:nvPr/>
        </p:nvSpPr>
        <p:spPr>
          <a:xfrm>
            <a:off x="5980202" y="4645008"/>
            <a:ext cx="853419" cy="1205055"/>
          </a:xfrm>
          <a:prstGeom prst="rect">
            <a:avLst/>
          </a:prstGeom>
          <a:noFill/>
        </p:spPr>
        <p:txBody>
          <a:bodyPr wrap="square" lIns="0" tIns="0" rIns="0" bIns="0" rtlCol="0" anchor="ctr">
            <a:normAutofit/>
          </a:bodyPr>
          <a:lstStyle/>
          <a:p>
            <a:r>
              <a:rPr lang="en-US" sz="1050" b="1" dirty="0"/>
              <a:t>Lorem ipsum dolor </a:t>
            </a:r>
            <a:endParaRPr lang="en-PH" sz="1050" b="1" dirty="0"/>
          </a:p>
        </p:txBody>
      </p:sp>
      <p:sp>
        <p:nvSpPr>
          <p:cNvPr id="243" name="TextBox 242">
            <a:extLst>
              <a:ext uri="{FF2B5EF4-FFF2-40B4-BE49-F238E27FC236}">
                <a16:creationId xmlns:a16="http://schemas.microsoft.com/office/drawing/2014/main" id="{85AC61EF-F0E4-40B9-9644-CE7DCD8BA35D}"/>
              </a:ext>
            </a:extLst>
          </p:cNvPr>
          <p:cNvSpPr txBox="1"/>
          <p:nvPr/>
        </p:nvSpPr>
        <p:spPr>
          <a:xfrm>
            <a:off x="7012270" y="4645008"/>
            <a:ext cx="1714271" cy="1205055"/>
          </a:xfrm>
          <a:prstGeom prst="rect">
            <a:avLst/>
          </a:prstGeom>
          <a:noFill/>
        </p:spPr>
        <p:txBody>
          <a:bodyPr wrap="square" lIns="0" tIns="0" rIns="0" bIns="0" rtlCol="0" anchor="ctr">
            <a:normAutofit/>
          </a:bodyPr>
          <a:lstStyle/>
          <a:p>
            <a:r>
              <a:rPr lang="en-US" sz="1100" dirty="0"/>
              <a:t>Lorem ipsum dolor sit amet, consectetur adipiscing elit. Ut tempor, quam et mattis pulvinar, mauris ligula suscipit arcu, </a:t>
            </a:r>
            <a:endParaRPr lang="en-PH" sz="1100" dirty="0"/>
          </a:p>
        </p:txBody>
      </p:sp>
      <p:cxnSp>
        <p:nvCxnSpPr>
          <p:cNvPr id="251" name="Straight Connector 250">
            <a:extLst>
              <a:ext uri="{FF2B5EF4-FFF2-40B4-BE49-F238E27FC236}">
                <a16:creationId xmlns:a16="http://schemas.microsoft.com/office/drawing/2014/main" id="{26425C30-69A4-437E-9C0D-32C08BBE6B6A}"/>
              </a:ext>
            </a:extLst>
          </p:cNvPr>
          <p:cNvCxnSpPr/>
          <p:nvPr/>
        </p:nvCxnSpPr>
        <p:spPr>
          <a:xfrm>
            <a:off x="5403921" y="4485789"/>
            <a:ext cx="3349580" cy="0"/>
          </a:xfrm>
          <a:prstGeom prst="line">
            <a:avLst/>
          </a:prstGeom>
          <a:ln>
            <a:solidFill>
              <a:schemeClr val="accent2"/>
            </a:solidFill>
            <a:prstDash val="sysDot"/>
          </a:ln>
        </p:spPr>
        <p:style>
          <a:lnRef idx="1">
            <a:schemeClr val="accent1"/>
          </a:lnRef>
          <a:fillRef idx="0">
            <a:schemeClr val="accent1"/>
          </a:fillRef>
          <a:effectRef idx="0">
            <a:schemeClr val="accent1"/>
          </a:effectRef>
          <a:fontRef idx="minor">
            <a:schemeClr val="tx1"/>
          </a:fontRef>
        </p:style>
      </p:cxnSp>
      <p:grpSp>
        <p:nvGrpSpPr>
          <p:cNvPr id="253" name="Group 252">
            <a:extLst>
              <a:ext uri="{FF2B5EF4-FFF2-40B4-BE49-F238E27FC236}">
                <a16:creationId xmlns:a16="http://schemas.microsoft.com/office/drawing/2014/main" id="{E4E6F2B8-04FA-46BD-B682-F22839F32F98}"/>
              </a:ext>
            </a:extLst>
          </p:cNvPr>
          <p:cNvGrpSpPr/>
          <p:nvPr/>
        </p:nvGrpSpPr>
        <p:grpSpPr>
          <a:xfrm>
            <a:off x="5448323" y="5044677"/>
            <a:ext cx="405717" cy="405717"/>
            <a:chOff x="7319135" y="3663641"/>
            <a:chExt cx="631792" cy="631792"/>
          </a:xfrm>
        </p:grpSpPr>
        <p:sp>
          <p:nvSpPr>
            <p:cNvPr id="254" name="Oval 253">
              <a:extLst>
                <a:ext uri="{FF2B5EF4-FFF2-40B4-BE49-F238E27FC236}">
                  <a16:creationId xmlns:a16="http://schemas.microsoft.com/office/drawing/2014/main" id="{C03F7408-EA1E-4CD8-BD56-40B375DF7AEB}"/>
                </a:ext>
              </a:extLst>
            </p:cNvPr>
            <p:cNvSpPr/>
            <p:nvPr/>
          </p:nvSpPr>
          <p:spPr>
            <a:xfrm>
              <a:off x="7319135" y="3663641"/>
              <a:ext cx="631792" cy="6317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255" name="Graphic 254" descr="Single gear with solid fill">
              <a:extLst>
                <a:ext uri="{FF2B5EF4-FFF2-40B4-BE49-F238E27FC236}">
                  <a16:creationId xmlns:a16="http://schemas.microsoft.com/office/drawing/2014/main" id="{6F9C87BD-CDCC-46C4-964B-7E1D975659E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8433" y="3802939"/>
              <a:ext cx="353196" cy="353196"/>
            </a:xfrm>
            <a:prstGeom prst="rect">
              <a:avLst/>
            </a:prstGeom>
          </p:spPr>
        </p:pic>
      </p:grpSp>
    </p:spTree>
    <p:extLst>
      <p:ext uri="{BB962C8B-B14F-4D97-AF65-F5344CB8AC3E}">
        <p14:creationId xmlns:p14="http://schemas.microsoft.com/office/powerpoint/2010/main" val="154661286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A59BF-17C2-4417-B2D7-41A9E647662F}"/>
              </a:ext>
            </a:extLst>
          </p:cNvPr>
          <p:cNvSpPr>
            <a:spLocks noGrp="1"/>
          </p:cNvSpPr>
          <p:nvPr>
            <p:ph type="title"/>
          </p:nvPr>
        </p:nvSpPr>
        <p:spPr/>
        <p:txBody>
          <a:bodyPr/>
          <a:lstStyle/>
          <a:p>
            <a:r>
              <a:rPr lang="en-PH" dirty="0"/>
              <a:t>Six-Card Stat Grid</a:t>
            </a:r>
          </a:p>
        </p:txBody>
      </p:sp>
      <p:sp>
        <p:nvSpPr>
          <p:cNvPr id="4" name="Slide Number Placeholder 3">
            <a:extLst>
              <a:ext uri="{FF2B5EF4-FFF2-40B4-BE49-F238E27FC236}">
                <a16:creationId xmlns:a16="http://schemas.microsoft.com/office/drawing/2014/main" id="{095A16CB-33AD-41AF-9A02-038C5C607D51}"/>
              </a:ext>
            </a:extLst>
          </p:cNvPr>
          <p:cNvSpPr>
            <a:spLocks noGrp="1"/>
          </p:cNvSpPr>
          <p:nvPr>
            <p:ph type="sldNum" sz="quarter" idx="4"/>
          </p:nvPr>
        </p:nvSpPr>
        <p:spPr/>
        <p:txBody>
          <a:bodyPr>
            <a:normAutofit/>
          </a:bodyPr>
          <a:lstStyle/>
          <a:p>
            <a:fld id="{42BC4FAA-B05C-4B71-9CD7-008D1E941E8A}" type="slidenum">
              <a:rPr lang="en-PH" smtClean="0"/>
              <a:pPr/>
              <a:t>26</a:t>
            </a:fld>
            <a:endParaRPr lang="en-PH" dirty="0"/>
          </a:p>
        </p:txBody>
      </p:sp>
      <p:sp>
        <p:nvSpPr>
          <p:cNvPr id="5" name="Rectangle: Rounded Corners 4">
            <a:extLst>
              <a:ext uri="{FF2B5EF4-FFF2-40B4-BE49-F238E27FC236}">
                <a16:creationId xmlns:a16="http://schemas.microsoft.com/office/drawing/2014/main" id="{A1191E90-7941-44CA-BA1D-64A4CCCE5A0C}"/>
              </a:ext>
            </a:extLst>
          </p:cNvPr>
          <p:cNvSpPr/>
          <p:nvPr/>
        </p:nvSpPr>
        <p:spPr>
          <a:xfrm>
            <a:off x="2983229" y="1059873"/>
            <a:ext cx="1769412" cy="223416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000" b="1" dirty="0">
                <a:solidFill>
                  <a:schemeClr val="tx1"/>
                </a:solidFill>
              </a:rPr>
              <a:t>XXXXX</a:t>
            </a:r>
          </a:p>
          <a:p>
            <a:pPr algn="ctr"/>
            <a:r>
              <a:rPr lang="en-US" sz="1200" dirty="0">
                <a:solidFill>
                  <a:schemeClr val="tx1"/>
                </a:solidFill>
              </a:rPr>
              <a:t>Lorem ipsum dolor sit amet, consectetur adipiscing elit.</a:t>
            </a:r>
          </a:p>
        </p:txBody>
      </p:sp>
      <p:sp>
        <p:nvSpPr>
          <p:cNvPr id="6" name="Rectangle: Rounded Corners 5">
            <a:extLst>
              <a:ext uri="{FF2B5EF4-FFF2-40B4-BE49-F238E27FC236}">
                <a16:creationId xmlns:a16="http://schemas.microsoft.com/office/drawing/2014/main" id="{5E7C4A4B-F077-48D3-B3D7-EE8E5EC902E4}"/>
              </a:ext>
            </a:extLst>
          </p:cNvPr>
          <p:cNvSpPr/>
          <p:nvPr/>
        </p:nvSpPr>
        <p:spPr>
          <a:xfrm>
            <a:off x="4873073" y="1059873"/>
            <a:ext cx="1769412" cy="223416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000" b="1" dirty="0"/>
              <a:t>XXXXX</a:t>
            </a:r>
          </a:p>
          <a:p>
            <a:pPr algn="ctr"/>
            <a:r>
              <a:rPr lang="en-US" sz="1200" dirty="0"/>
              <a:t>Lorem ipsum dolor sit amet, consectetur adipiscing elit.</a:t>
            </a:r>
          </a:p>
        </p:txBody>
      </p:sp>
      <p:sp>
        <p:nvSpPr>
          <p:cNvPr id="8" name="Rectangle: Rounded Corners 7">
            <a:extLst>
              <a:ext uri="{FF2B5EF4-FFF2-40B4-BE49-F238E27FC236}">
                <a16:creationId xmlns:a16="http://schemas.microsoft.com/office/drawing/2014/main" id="{51179B69-FA7A-4B97-BD67-4AC218FF8CA1}"/>
              </a:ext>
            </a:extLst>
          </p:cNvPr>
          <p:cNvSpPr/>
          <p:nvPr/>
        </p:nvSpPr>
        <p:spPr>
          <a:xfrm>
            <a:off x="6762917" y="1059873"/>
            <a:ext cx="1769412" cy="223416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000" b="1" dirty="0">
                <a:solidFill>
                  <a:schemeClr val="tx1"/>
                </a:solidFill>
              </a:rPr>
              <a:t>XXXXX</a:t>
            </a:r>
          </a:p>
          <a:p>
            <a:pPr algn="ctr"/>
            <a:r>
              <a:rPr lang="en-US" sz="1200" dirty="0">
                <a:solidFill>
                  <a:schemeClr val="tx1"/>
                </a:solidFill>
              </a:rPr>
              <a:t>Lorem ipsum dolor sit amet, consectetur adipiscing elit.</a:t>
            </a:r>
          </a:p>
        </p:txBody>
      </p:sp>
      <p:sp>
        <p:nvSpPr>
          <p:cNvPr id="11" name="Rectangle: Rounded Corners 10">
            <a:extLst>
              <a:ext uri="{FF2B5EF4-FFF2-40B4-BE49-F238E27FC236}">
                <a16:creationId xmlns:a16="http://schemas.microsoft.com/office/drawing/2014/main" id="{651CDE96-9B79-4F8A-A904-3B005FA0BF8E}"/>
              </a:ext>
            </a:extLst>
          </p:cNvPr>
          <p:cNvSpPr/>
          <p:nvPr/>
        </p:nvSpPr>
        <p:spPr>
          <a:xfrm>
            <a:off x="2983229" y="3439270"/>
            <a:ext cx="1769412" cy="223416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000" b="1" dirty="0"/>
              <a:t>XXXXX</a:t>
            </a:r>
          </a:p>
          <a:p>
            <a:pPr algn="ctr"/>
            <a:r>
              <a:rPr lang="en-US" sz="1200" dirty="0"/>
              <a:t>Lorem ipsum dolor sit amet, consectetur adipiscing elit</a:t>
            </a:r>
            <a:r>
              <a:rPr lang="en-US" sz="1350" dirty="0"/>
              <a:t>.</a:t>
            </a:r>
          </a:p>
        </p:txBody>
      </p:sp>
      <p:sp>
        <p:nvSpPr>
          <p:cNvPr id="12" name="Rectangle: Rounded Corners 11">
            <a:extLst>
              <a:ext uri="{FF2B5EF4-FFF2-40B4-BE49-F238E27FC236}">
                <a16:creationId xmlns:a16="http://schemas.microsoft.com/office/drawing/2014/main" id="{622B8EA5-F6C5-4251-8B0A-E047EF8E9E94}"/>
              </a:ext>
            </a:extLst>
          </p:cNvPr>
          <p:cNvSpPr/>
          <p:nvPr/>
        </p:nvSpPr>
        <p:spPr>
          <a:xfrm>
            <a:off x="4873073" y="3439270"/>
            <a:ext cx="1769412" cy="223416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000" b="1" dirty="0">
                <a:solidFill>
                  <a:schemeClr val="tx1"/>
                </a:solidFill>
              </a:rPr>
              <a:t>XXXXX</a:t>
            </a:r>
          </a:p>
          <a:p>
            <a:pPr algn="ctr"/>
            <a:r>
              <a:rPr lang="en-US" sz="1200" dirty="0">
                <a:solidFill>
                  <a:schemeClr val="tx1"/>
                </a:solidFill>
              </a:rPr>
              <a:t>Lorem ipsum dolor sit amet, consectetur adipiscing elit.</a:t>
            </a:r>
          </a:p>
        </p:txBody>
      </p:sp>
      <p:sp>
        <p:nvSpPr>
          <p:cNvPr id="13" name="Rectangle: Rounded Corners 12">
            <a:extLst>
              <a:ext uri="{FF2B5EF4-FFF2-40B4-BE49-F238E27FC236}">
                <a16:creationId xmlns:a16="http://schemas.microsoft.com/office/drawing/2014/main" id="{D5F77A27-9DA0-4237-B7C9-9FE53EE0C31A}"/>
              </a:ext>
            </a:extLst>
          </p:cNvPr>
          <p:cNvSpPr/>
          <p:nvPr/>
        </p:nvSpPr>
        <p:spPr>
          <a:xfrm>
            <a:off x="6762917" y="3439270"/>
            <a:ext cx="1769412" cy="223416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000" b="1" dirty="0"/>
              <a:t>XXXXX</a:t>
            </a:r>
          </a:p>
          <a:p>
            <a:pPr algn="ctr"/>
            <a:r>
              <a:rPr lang="en-US" sz="1200" dirty="0"/>
              <a:t>Lorem ipsum dolor sit amet, consectetur adipiscing elit.</a:t>
            </a:r>
          </a:p>
        </p:txBody>
      </p:sp>
      <p:sp>
        <p:nvSpPr>
          <p:cNvPr id="15" name="TextBox 14">
            <a:extLst>
              <a:ext uri="{FF2B5EF4-FFF2-40B4-BE49-F238E27FC236}">
                <a16:creationId xmlns:a16="http://schemas.microsoft.com/office/drawing/2014/main" id="{41CA3131-9AD5-45CB-B8C8-8172F7E8743E}"/>
              </a:ext>
            </a:extLst>
          </p:cNvPr>
          <p:cNvSpPr txBox="1"/>
          <p:nvPr/>
        </p:nvSpPr>
        <p:spPr>
          <a:xfrm>
            <a:off x="272847" y="2671956"/>
            <a:ext cx="1975537" cy="2810048"/>
          </a:xfrm>
          <a:prstGeom prst="rect">
            <a:avLst/>
          </a:prstGeom>
          <a:noFill/>
        </p:spPr>
        <p:txBody>
          <a:bodyPr wrap="square" lIns="0" tIns="0" rIns="0" bIns="0" rtlCol="0">
            <a:normAutofit/>
          </a:bodyPr>
          <a:lstStyle/>
          <a:p>
            <a:r>
              <a:rPr lang="en-US" sz="1350" dirty="0">
                <a:solidFill>
                  <a:schemeClr val="bg1"/>
                </a:solidFill>
              </a:rPr>
              <a:t>Lorem ipsum dolor sit amet, consectetur adipiscing elit. Ut tempor, quam et mattis pulvinar, mauris ligula suscipit arcu, sed elementum diam leo at magna. </a:t>
            </a:r>
          </a:p>
          <a:p>
            <a:endParaRPr lang="en-US" sz="1350" dirty="0">
              <a:solidFill>
                <a:schemeClr val="bg1"/>
              </a:solidFill>
            </a:endParaRPr>
          </a:p>
          <a:p>
            <a:r>
              <a:rPr lang="en-US" sz="1350" dirty="0">
                <a:solidFill>
                  <a:schemeClr val="bg1"/>
                </a:solidFill>
              </a:rPr>
              <a:t>Curabitur maximus sodales massa, eu bibendum dui bibendum vel. </a:t>
            </a:r>
            <a:endParaRPr lang="en-PH" sz="1350" dirty="0">
              <a:solidFill>
                <a:schemeClr val="bg1"/>
              </a:solidFill>
            </a:endParaRPr>
          </a:p>
        </p:txBody>
      </p:sp>
    </p:spTree>
    <p:extLst>
      <p:ext uri="{BB962C8B-B14F-4D97-AF65-F5344CB8AC3E}">
        <p14:creationId xmlns:p14="http://schemas.microsoft.com/office/powerpoint/2010/main" val="1856807200"/>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2" name="Group 201">
            <a:extLst>
              <a:ext uri="{FF2B5EF4-FFF2-40B4-BE49-F238E27FC236}">
                <a16:creationId xmlns:a16="http://schemas.microsoft.com/office/drawing/2014/main" id="{07D4468D-9AD6-4934-9516-CBBDABED6540}"/>
              </a:ext>
            </a:extLst>
          </p:cNvPr>
          <p:cNvGrpSpPr/>
          <p:nvPr/>
        </p:nvGrpSpPr>
        <p:grpSpPr>
          <a:xfrm>
            <a:off x="4173286" y="1555963"/>
            <a:ext cx="4562794" cy="2284518"/>
            <a:chOff x="4309113" y="2006236"/>
            <a:chExt cx="4291139" cy="2148503"/>
          </a:xfrm>
        </p:grpSpPr>
        <p:grpSp>
          <p:nvGrpSpPr>
            <p:cNvPr id="4" name="Google Shape;6885;p111">
              <a:extLst>
                <a:ext uri="{FF2B5EF4-FFF2-40B4-BE49-F238E27FC236}">
                  <a16:creationId xmlns:a16="http://schemas.microsoft.com/office/drawing/2014/main" id="{3321B66C-1C2D-4889-8B74-FC44850CB458}"/>
                </a:ext>
              </a:extLst>
            </p:cNvPr>
            <p:cNvGrpSpPr/>
            <p:nvPr/>
          </p:nvGrpSpPr>
          <p:grpSpPr>
            <a:xfrm>
              <a:off x="4309113" y="2006236"/>
              <a:ext cx="4291139" cy="2148503"/>
              <a:chOff x="336000" y="2096772"/>
              <a:chExt cx="7411749" cy="3710941"/>
            </a:xfrm>
            <a:solidFill>
              <a:schemeClr val="bg1">
                <a:lumMod val="65000"/>
              </a:schemeClr>
            </a:solidFill>
          </p:grpSpPr>
          <p:sp>
            <p:nvSpPr>
              <p:cNvPr id="5" name="Google Shape;6886;p111">
                <a:extLst>
                  <a:ext uri="{FF2B5EF4-FFF2-40B4-BE49-F238E27FC236}">
                    <a16:creationId xmlns:a16="http://schemas.microsoft.com/office/drawing/2014/main" id="{0008EDB1-AFBF-44F6-BFC0-D807C3A48E2E}"/>
                  </a:ext>
                </a:extLst>
              </p:cNvPr>
              <p:cNvSpPr/>
              <p:nvPr/>
            </p:nvSpPr>
            <p:spPr>
              <a:xfrm>
                <a:off x="5670782" y="4265841"/>
                <a:ext cx="15919" cy="5338"/>
              </a:xfrm>
              <a:custGeom>
                <a:avLst/>
                <a:gdLst/>
                <a:ahLst/>
                <a:cxnLst/>
                <a:rect l="l" t="t" r="r" b="b"/>
                <a:pathLst>
                  <a:path w="7793" h="2597" extrusionOk="0">
                    <a:moveTo>
                      <a:pt x="7793" y="1299"/>
                    </a:moveTo>
                    <a:cubicBezTo>
                      <a:pt x="5196" y="3031"/>
                      <a:pt x="1732" y="3031"/>
                      <a:pt x="0" y="1299"/>
                    </a:cubicBezTo>
                    <a:cubicBezTo>
                      <a:pt x="4330" y="-433"/>
                      <a:pt x="4330" y="-433"/>
                      <a:pt x="7793" y="1299"/>
                    </a:cubicBezTo>
                    <a:lnTo>
                      <a:pt x="7793" y="129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6" name="Google Shape;6887;p111">
                <a:extLst>
                  <a:ext uri="{FF2B5EF4-FFF2-40B4-BE49-F238E27FC236}">
                    <a16:creationId xmlns:a16="http://schemas.microsoft.com/office/drawing/2014/main" id="{53D128F4-8781-466F-8FFB-AFCED7F8D124}"/>
                  </a:ext>
                </a:extLst>
              </p:cNvPr>
              <p:cNvGrpSpPr/>
              <p:nvPr/>
            </p:nvGrpSpPr>
            <p:grpSpPr>
              <a:xfrm>
                <a:off x="3454441" y="3668368"/>
                <a:ext cx="1412019" cy="1590794"/>
                <a:chOff x="3602997" y="3225561"/>
                <a:chExt cx="916262" cy="1032270"/>
              </a:xfrm>
              <a:grpFill/>
            </p:grpSpPr>
            <p:sp>
              <p:nvSpPr>
                <p:cNvPr id="193" name="Google Shape;6888;p111">
                  <a:extLst>
                    <a:ext uri="{FF2B5EF4-FFF2-40B4-BE49-F238E27FC236}">
                      <a16:creationId xmlns:a16="http://schemas.microsoft.com/office/drawing/2014/main" id="{333391F3-0B7F-45C0-8998-FC4C043A5406}"/>
                    </a:ext>
                  </a:extLst>
                </p:cNvPr>
                <p:cNvSpPr/>
                <p:nvPr/>
              </p:nvSpPr>
              <p:spPr>
                <a:xfrm>
                  <a:off x="4407824" y="3928573"/>
                  <a:ext cx="99054" cy="188656"/>
                </a:xfrm>
                <a:custGeom>
                  <a:avLst/>
                  <a:gdLst/>
                  <a:ahLst/>
                  <a:cxnLst/>
                  <a:rect l="l" t="t" r="r" b="b"/>
                  <a:pathLst>
                    <a:path w="48490" h="91786" extrusionOk="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4" name="Google Shape;6889;p111">
                  <a:extLst>
                    <a:ext uri="{FF2B5EF4-FFF2-40B4-BE49-F238E27FC236}">
                      <a16:creationId xmlns:a16="http://schemas.microsoft.com/office/drawing/2014/main" id="{EABBC3E3-46E8-4690-B5E7-2D09F9C85A95}"/>
                    </a:ext>
                  </a:extLst>
                </p:cNvPr>
                <p:cNvSpPr/>
                <p:nvPr/>
              </p:nvSpPr>
              <p:spPr>
                <a:xfrm>
                  <a:off x="3602997" y="3225561"/>
                  <a:ext cx="916262" cy="1032270"/>
                </a:xfrm>
                <a:custGeom>
                  <a:avLst/>
                  <a:gdLst/>
                  <a:ahLst/>
                  <a:cxnLst/>
                  <a:rect l="l" t="t" r="r" b="b"/>
                  <a:pathLst>
                    <a:path w="448540" h="502227" extrusionOk="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7" name="Google Shape;6890;p111">
                <a:extLst>
                  <a:ext uri="{FF2B5EF4-FFF2-40B4-BE49-F238E27FC236}">
                    <a16:creationId xmlns:a16="http://schemas.microsoft.com/office/drawing/2014/main" id="{785999F3-2565-4111-9C9F-09605F7A068E}"/>
                  </a:ext>
                </a:extLst>
              </p:cNvPr>
              <p:cNvGrpSpPr/>
              <p:nvPr/>
            </p:nvGrpSpPr>
            <p:grpSpPr>
              <a:xfrm>
                <a:off x="2121473" y="4233374"/>
                <a:ext cx="970422" cy="1574339"/>
                <a:chOff x="2738031" y="3592195"/>
                <a:chExt cx="629709" cy="1021592"/>
              </a:xfrm>
              <a:grpFill/>
            </p:grpSpPr>
            <p:sp>
              <p:nvSpPr>
                <p:cNvPr id="189" name="Google Shape;6891;p111">
                  <a:extLst>
                    <a:ext uri="{FF2B5EF4-FFF2-40B4-BE49-F238E27FC236}">
                      <a16:creationId xmlns:a16="http://schemas.microsoft.com/office/drawing/2014/main" id="{E1F379E3-7DB7-483B-9EE1-5557156D4134}"/>
                    </a:ext>
                  </a:extLst>
                </p:cNvPr>
                <p:cNvSpPr/>
                <p:nvPr/>
              </p:nvSpPr>
              <p:spPr>
                <a:xfrm>
                  <a:off x="3151940" y="3763053"/>
                  <a:ext cx="31839" cy="24915"/>
                </a:xfrm>
                <a:custGeom>
                  <a:avLst/>
                  <a:gdLst/>
                  <a:ahLst/>
                  <a:cxnLst/>
                  <a:rect l="l" t="t" r="r" b="b"/>
                  <a:pathLst>
                    <a:path w="15586" h="12122" extrusionOk="0">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90" name="Google Shape;6892;p111">
                  <a:extLst>
                    <a:ext uri="{FF2B5EF4-FFF2-40B4-BE49-F238E27FC236}">
                      <a16:creationId xmlns:a16="http://schemas.microsoft.com/office/drawing/2014/main" id="{7AD23E9E-9784-42F7-92CF-2BC8D0E5B234}"/>
                    </a:ext>
                  </a:extLst>
                </p:cNvPr>
                <p:cNvGrpSpPr/>
                <p:nvPr/>
              </p:nvGrpSpPr>
              <p:grpSpPr>
                <a:xfrm>
                  <a:off x="2738031" y="3592195"/>
                  <a:ext cx="629709" cy="1021592"/>
                  <a:chOff x="2738031" y="3592195"/>
                  <a:chExt cx="629709" cy="1021592"/>
                </a:xfrm>
                <a:grpFill/>
              </p:grpSpPr>
              <p:sp>
                <p:nvSpPr>
                  <p:cNvPr id="191" name="Google Shape;6893;p111">
                    <a:extLst>
                      <a:ext uri="{FF2B5EF4-FFF2-40B4-BE49-F238E27FC236}">
                        <a16:creationId xmlns:a16="http://schemas.microsoft.com/office/drawing/2014/main" id="{96F8D8B3-8C4F-426E-94D5-9EE1AC5C5D42}"/>
                      </a:ext>
                    </a:extLst>
                  </p:cNvPr>
                  <p:cNvSpPr/>
                  <p:nvPr/>
                </p:nvSpPr>
                <p:spPr>
                  <a:xfrm>
                    <a:off x="2835318" y="4375296"/>
                    <a:ext cx="10612" cy="26695"/>
                  </a:xfrm>
                  <a:custGeom>
                    <a:avLst/>
                    <a:gdLst/>
                    <a:ahLst/>
                    <a:cxnLst/>
                    <a:rect l="l" t="t" r="r" b="b"/>
                    <a:pathLst>
                      <a:path w="5195" h="12988" extrusionOk="0">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92" name="Google Shape;6894;p111">
                    <a:extLst>
                      <a:ext uri="{FF2B5EF4-FFF2-40B4-BE49-F238E27FC236}">
                        <a16:creationId xmlns:a16="http://schemas.microsoft.com/office/drawing/2014/main" id="{95B0B576-A2E9-4CD6-B96B-CDB6477FA98E}"/>
                      </a:ext>
                    </a:extLst>
                  </p:cNvPr>
                  <p:cNvSpPr/>
                  <p:nvPr/>
                </p:nvSpPr>
                <p:spPr>
                  <a:xfrm>
                    <a:off x="2738031" y="3592195"/>
                    <a:ext cx="629709" cy="1021592"/>
                  </a:xfrm>
                  <a:custGeom>
                    <a:avLst/>
                    <a:gdLst/>
                    <a:ahLst/>
                    <a:cxnLst/>
                    <a:rect l="l" t="t" r="r" b="b"/>
                    <a:pathLst>
                      <a:path w="308263" h="497032" extrusionOk="0">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8" name="Google Shape;6895;p111">
                <a:extLst>
                  <a:ext uri="{FF2B5EF4-FFF2-40B4-BE49-F238E27FC236}">
                    <a16:creationId xmlns:a16="http://schemas.microsoft.com/office/drawing/2014/main" id="{E8EB2FB0-1B36-43A7-BF32-C92AD5C05176}"/>
                  </a:ext>
                </a:extLst>
              </p:cNvPr>
              <p:cNvGrpSpPr/>
              <p:nvPr/>
            </p:nvGrpSpPr>
            <p:grpSpPr>
              <a:xfrm>
                <a:off x="3598914" y="2258593"/>
                <a:ext cx="858659" cy="1468056"/>
                <a:chOff x="3696746" y="2310755"/>
                <a:chExt cx="557186" cy="952625"/>
              </a:xfrm>
              <a:grpFill/>
            </p:grpSpPr>
            <p:sp>
              <p:nvSpPr>
                <p:cNvPr id="167" name="Google Shape;6896;p111">
                  <a:extLst>
                    <a:ext uri="{FF2B5EF4-FFF2-40B4-BE49-F238E27FC236}">
                      <a16:creationId xmlns:a16="http://schemas.microsoft.com/office/drawing/2014/main" id="{53823D89-46F7-40E9-B203-273C80B4FACD}"/>
                    </a:ext>
                  </a:extLst>
                </p:cNvPr>
                <p:cNvSpPr/>
                <p:nvPr/>
              </p:nvSpPr>
              <p:spPr>
                <a:xfrm>
                  <a:off x="3767499" y="2937238"/>
                  <a:ext cx="5305" cy="5338"/>
                </a:xfrm>
                <a:custGeom>
                  <a:avLst/>
                  <a:gdLst/>
                  <a:ahLst/>
                  <a:cxnLst/>
                  <a:rect l="l" t="t" r="r" b="b"/>
                  <a:pathLst>
                    <a:path w="2597" h="2597" extrusionOk="0">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68" name="Google Shape;6897;p111">
                  <a:extLst>
                    <a:ext uri="{FF2B5EF4-FFF2-40B4-BE49-F238E27FC236}">
                      <a16:creationId xmlns:a16="http://schemas.microsoft.com/office/drawing/2014/main" id="{5C7996DF-A636-40F8-904B-37A5A54CE0DA}"/>
                    </a:ext>
                  </a:extLst>
                </p:cNvPr>
                <p:cNvGrpSpPr/>
                <p:nvPr/>
              </p:nvGrpSpPr>
              <p:grpSpPr>
                <a:xfrm>
                  <a:off x="3696746" y="2310755"/>
                  <a:ext cx="557186" cy="952625"/>
                  <a:chOff x="3696746" y="2310755"/>
                  <a:chExt cx="557186" cy="952625"/>
                </a:xfrm>
                <a:grpFill/>
              </p:grpSpPr>
              <p:sp>
                <p:nvSpPr>
                  <p:cNvPr id="169" name="Google Shape;6898;p111">
                    <a:extLst>
                      <a:ext uri="{FF2B5EF4-FFF2-40B4-BE49-F238E27FC236}">
                        <a16:creationId xmlns:a16="http://schemas.microsoft.com/office/drawing/2014/main" id="{2DFCBBBD-7CD2-468D-BBFC-90DD001104CD}"/>
                      </a:ext>
                    </a:extLst>
                  </p:cNvPr>
                  <p:cNvSpPr/>
                  <p:nvPr/>
                </p:nvSpPr>
                <p:spPr>
                  <a:xfrm>
                    <a:off x="3946153" y="3136571"/>
                    <a:ext cx="12381" cy="24915"/>
                  </a:xfrm>
                  <a:custGeom>
                    <a:avLst/>
                    <a:gdLst/>
                    <a:ahLst/>
                    <a:cxnLst/>
                    <a:rect l="l" t="t" r="r" b="b"/>
                    <a:pathLst>
                      <a:path w="6061" h="12122" extrusionOk="0">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0" name="Google Shape;6899;p111">
                    <a:extLst>
                      <a:ext uri="{FF2B5EF4-FFF2-40B4-BE49-F238E27FC236}">
                        <a16:creationId xmlns:a16="http://schemas.microsoft.com/office/drawing/2014/main" id="{8DCD62DE-872D-4AFF-A862-DED0A9C620BA}"/>
                      </a:ext>
                    </a:extLst>
                  </p:cNvPr>
                  <p:cNvSpPr/>
                  <p:nvPr/>
                </p:nvSpPr>
                <p:spPr>
                  <a:xfrm>
                    <a:off x="3942617" y="3165049"/>
                    <a:ext cx="19455" cy="37375"/>
                  </a:xfrm>
                  <a:custGeom>
                    <a:avLst/>
                    <a:gdLst/>
                    <a:ahLst/>
                    <a:cxnLst/>
                    <a:rect l="l" t="t" r="r" b="b"/>
                    <a:pathLst>
                      <a:path w="9524" h="18184" extrusionOk="0">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1" name="Google Shape;6900;p111">
                    <a:extLst>
                      <a:ext uri="{FF2B5EF4-FFF2-40B4-BE49-F238E27FC236}">
                        <a16:creationId xmlns:a16="http://schemas.microsoft.com/office/drawing/2014/main" id="{3C9228E7-5BF6-41B5-AC78-EA553885E660}"/>
                      </a:ext>
                    </a:extLst>
                  </p:cNvPr>
                  <p:cNvSpPr/>
                  <p:nvPr/>
                </p:nvSpPr>
                <p:spPr>
                  <a:xfrm>
                    <a:off x="3868324" y="3186406"/>
                    <a:ext cx="8843" cy="7118"/>
                  </a:xfrm>
                  <a:custGeom>
                    <a:avLst/>
                    <a:gdLst/>
                    <a:ahLst/>
                    <a:cxnLst/>
                    <a:rect l="l" t="t" r="r" b="b"/>
                    <a:pathLst>
                      <a:path w="4329" h="3463" extrusionOk="0">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2" name="Google Shape;6901;p111">
                    <a:extLst>
                      <a:ext uri="{FF2B5EF4-FFF2-40B4-BE49-F238E27FC236}">
                        <a16:creationId xmlns:a16="http://schemas.microsoft.com/office/drawing/2014/main" id="{2FC8C60F-9659-4A0D-9547-DA8311134B03}"/>
                      </a:ext>
                    </a:extLst>
                  </p:cNvPr>
                  <p:cNvGrpSpPr/>
                  <p:nvPr/>
                </p:nvGrpSpPr>
                <p:grpSpPr>
                  <a:xfrm>
                    <a:off x="3696746" y="2310755"/>
                    <a:ext cx="557186" cy="952625"/>
                    <a:chOff x="3696746" y="2310755"/>
                    <a:chExt cx="557186" cy="952625"/>
                  </a:xfrm>
                  <a:grpFill/>
                </p:grpSpPr>
                <p:sp>
                  <p:nvSpPr>
                    <p:cNvPr id="173" name="Google Shape;6902;p111">
                      <a:extLst>
                        <a:ext uri="{FF2B5EF4-FFF2-40B4-BE49-F238E27FC236}">
                          <a16:creationId xmlns:a16="http://schemas.microsoft.com/office/drawing/2014/main" id="{C7712398-3A05-47F8-8DB1-50BF9E03E43B}"/>
                        </a:ext>
                      </a:extLst>
                    </p:cNvPr>
                    <p:cNvSpPr/>
                    <p:nvPr/>
                  </p:nvSpPr>
                  <p:spPr>
                    <a:xfrm>
                      <a:off x="3696746" y="2919438"/>
                      <a:ext cx="60141" cy="71190"/>
                    </a:xfrm>
                    <a:custGeom>
                      <a:avLst/>
                      <a:gdLst/>
                      <a:ahLst/>
                      <a:cxnLst/>
                      <a:rect l="l" t="t" r="r" b="b"/>
                      <a:pathLst>
                        <a:path w="29441" h="34636" extrusionOk="0">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4" name="Google Shape;6903;p111">
                      <a:extLst>
                        <a:ext uri="{FF2B5EF4-FFF2-40B4-BE49-F238E27FC236}">
                          <a16:creationId xmlns:a16="http://schemas.microsoft.com/office/drawing/2014/main" id="{7E7CDC1C-5DB5-4B86-A412-4306077EBADF}"/>
                        </a:ext>
                      </a:extLst>
                    </p:cNvPr>
                    <p:cNvGrpSpPr/>
                    <p:nvPr/>
                  </p:nvGrpSpPr>
                  <p:grpSpPr>
                    <a:xfrm>
                      <a:off x="3705591" y="2310755"/>
                      <a:ext cx="548341" cy="952625"/>
                      <a:chOff x="3705591" y="2310755"/>
                      <a:chExt cx="548341" cy="952625"/>
                    </a:xfrm>
                    <a:grpFill/>
                  </p:grpSpPr>
                  <p:sp>
                    <p:nvSpPr>
                      <p:cNvPr id="175" name="Google Shape;6904;p111">
                        <a:extLst>
                          <a:ext uri="{FF2B5EF4-FFF2-40B4-BE49-F238E27FC236}">
                            <a16:creationId xmlns:a16="http://schemas.microsoft.com/office/drawing/2014/main" id="{A0471AB8-7C97-41B6-8257-2203774B9ADE}"/>
                          </a:ext>
                        </a:extLst>
                      </p:cNvPr>
                      <p:cNvSpPr/>
                      <p:nvPr/>
                    </p:nvSpPr>
                    <p:spPr>
                      <a:xfrm>
                        <a:off x="3746274" y="2853588"/>
                        <a:ext cx="109668" cy="161958"/>
                      </a:xfrm>
                      <a:custGeom>
                        <a:avLst/>
                        <a:gdLst/>
                        <a:ahLst/>
                        <a:cxnLst/>
                        <a:rect l="l" t="t" r="r" b="b"/>
                        <a:pathLst>
                          <a:path w="53686" h="78797" extrusionOk="0">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6" name="Google Shape;6905;p111">
                        <a:extLst>
                          <a:ext uri="{FF2B5EF4-FFF2-40B4-BE49-F238E27FC236}">
                            <a16:creationId xmlns:a16="http://schemas.microsoft.com/office/drawing/2014/main" id="{43B946EF-D5F9-4BF5-A5BC-8F3714B097E6}"/>
                          </a:ext>
                        </a:extLst>
                      </p:cNvPr>
                      <p:cNvGrpSpPr/>
                      <p:nvPr/>
                    </p:nvGrpSpPr>
                    <p:grpSpPr>
                      <a:xfrm>
                        <a:off x="3705591" y="2310755"/>
                        <a:ext cx="548341" cy="952625"/>
                        <a:chOff x="3705591" y="2310755"/>
                        <a:chExt cx="548341" cy="952625"/>
                      </a:xfrm>
                      <a:grpFill/>
                    </p:grpSpPr>
                    <p:sp>
                      <p:nvSpPr>
                        <p:cNvPr id="177" name="Google Shape;6906;p111">
                          <a:extLst>
                            <a:ext uri="{FF2B5EF4-FFF2-40B4-BE49-F238E27FC236}">
                              <a16:creationId xmlns:a16="http://schemas.microsoft.com/office/drawing/2014/main" id="{0A049672-83F1-427E-A830-E29CEEDCF0F6}"/>
                            </a:ext>
                          </a:extLst>
                        </p:cNvPr>
                        <p:cNvSpPr/>
                        <p:nvPr/>
                      </p:nvSpPr>
                      <p:spPr>
                        <a:xfrm>
                          <a:off x="3705591" y="2871385"/>
                          <a:ext cx="520041" cy="377311"/>
                        </a:xfrm>
                        <a:custGeom>
                          <a:avLst/>
                          <a:gdLst/>
                          <a:ahLst/>
                          <a:cxnLst/>
                          <a:rect l="l" t="t" r="r" b="b"/>
                          <a:pathLst>
                            <a:path w="254577" h="183572" extrusionOk="0">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8" name="Google Shape;6907;p111">
                          <a:extLst>
                            <a:ext uri="{FF2B5EF4-FFF2-40B4-BE49-F238E27FC236}">
                              <a16:creationId xmlns:a16="http://schemas.microsoft.com/office/drawing/2014/main" id="{09B33FCA-A000-4CCE-BD1B-4C0861D351FA}"/>
                            </a:ext>
                          </a:extLst>
                        </p:cNvPr>
                        <p:cNvSpPr/>
                        <p:nvPr/>
                      </p:nvSpPr>
                      <p:spPr>
                        <a:xfrm>
                          <a:off x="3900164" y="2580865"/>
                          <a:ext cx="353768" cy="342133"/>
                        </a:xfrm>
                        <a:custGeom>
                          <a:avLst/>
                          <a:gdLst/>
                          <a:ahLst/>
                          <a:cxnLst/>
                          <a:rect l="l" t="t" r="r" b="b"/>
                          <a:pathLst>
                            <a:path w="173181" h="166457" extrusionOk="0">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79" name="Google Shape;6908;p111">
                          <a:extLst>
                            <a:ext uri="{FF2B5EF4-FFF2-40B4-BE49-F238E27FC236}">
                              <a16:creationId xmlns:a16="http://schemas.microsoft.com/office/drawing/2014/main" id="{04ABFA37-28FA-4858-B1A0-043E78788E9A}"/>
                            </a:ext>
                          </a:extLst>
                        </p:cNvPr>
                        <p:cNvSpPr/>
                        <p:nvPr/>
                      </p:nvSpPr>
                      <p:spPr>
                        <a:xfrm>
                          <a:off x="3974455" y="2324994"/>
                          <a:ext cx="187497" cy="103226"/>
                        </a:xfrm>
                        <a:custGeom>
                          <a:avLst/>
                          <a:gdLst/>
                          <a:ahLst/>
                          <a:cxnLst/>
                          <a:rect l="l" t="t" r="r" b="b"/>
                          <a:pathLst>
                            <a:path w="91786" h="50222" extrusionOk="0">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0" name="Google Shape;6909;p111">
                          <a:extLst>
                            <a:ext uri="{FF2B5EF4-FFF2-40B4-BE49-F238E27FC236}">
                              <a16:creationId xmlns:a16="http://schemas.microsoft.com/office/drawing/2014/main" id="{B87CAAE7-184E-43F3-B7DE-7B3C7426FD05}"/>
                            </a:ext>
                          </a:extLst>
                        </p:cNvPr>
                        <p:cNvSpPr/>
                        <p:nvPr/>
                      </p:nvSpPr>
                      <p:spPr>
                        <a:xfrm>
                          <a:off x="4071742" y="2310755"/>
                          <a:ext cx="122049" cy="42715"/>
                        </a:xfrm>
                        <a:custGeom>
                          <a:avLst/>
                          <a:gdLst/>
                          <a:ahLst/>
                          <a:cxnLst/>
                          <a:rect l="l" t="t" r="r" b="b"/>
                          <a:pathLst>
                            <a:path w="59747" h="20782" extrusionOk="0">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1" name="Google Shape;6910;p111">
                          <a:extLst>
                            <a:ext uri="{FF2B5EF4-FFF2-40B4-BE49-F238E27FC236}">
                              <a16:creationId xmlns:a16="http://schemas.microsoft.com/office/drawing/2014/main" id="{25AAD8D4-6C31-455E-B198-C5E653AF200D}"/>
                            </a:ext>
                          </a:extLst>
                        </p:cNvPr>
                        <p:cNvSpPr/>
                        <p:nvPr/>
                      </p:nvSpPr>
                      <p:spPr>
                        <a:xfrm>
                          <a:off x="3970094" y="2358809"/>
                          <a:ext cx="18509" cy="21358"/>
                        </a:xfrm>
                        <a:custGeom>
                          <a:avLst/>
                          <a:gdLst/>
                          <a:ahLst/>
                          <a:cxnLst/>
                          <a:rect l="l" t="t" r="r" b="b"/>
                          <a:pathLst>
                            <a:path w="9061" h="10391" extrusionOk="0">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2" name="Google Shape;6911;p111">
                          <a:extLst>
                            <a:ext uri="{FF2B5EF4-FFF2-40B4-BE49-F238E27FC236}">
                              <a16:creationId xmlns:a16="http://schemas.microsoft.com/office/drawing/2014/main" id="{05951845-B48F-47D9-90A0-D19CB86D07E8}"/>
                            </a:ext>
                          </a:extLst>
                        </p:cNvPr>
                        <p:cNvSpPr/>
                        <p:nvPr/>
                      </p:nvSpPr>
                      <p:spPr>
                        <a:xfrm>
                          <a:off x="3737429" y="2858928"/>
                          <a:ext cx="12381" cy="10678"/>
                        </a:xfrm>
                        <a:custGeom>
                          <a:avLst/>
                          <a:gdLst/>
                          <a:ahLst/>
                          <a:cxnLst/>
                          <a:rect l="l" t="t" r="r" b="b"/>
                          <a:pathLst>
                            <a:path w="6061" h="5195" extrusionOk="0">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3" name="Google Shape;6912;p111">
                          <a:extLst>
                            <a:ext uri="{FF2B5EF4-FFF2-40B4-BE49-F238E27FC236}">
                              <a16:creationId xmlns:a16="http://schemas.microsoft.com/office/drawing/2014/main" id="{CB731BA5-B8F6-4822-A32D-C3B022DB0082}"/>
                            </a:ext>
                          </a:extLst>
                        </p:cNvPr>
                        <p:cNvSpPr/>
                        <p:nvPr/>
                      </p:nvSpPr>
                      <p:spPr>
                        <a:xfrm>
                          <a:off x="3999220" y="3214520"/>
                          <a:ext cx="37146" cy="21719"/>
                        </a:xfrm>
                        <a:custGeom>
                          <a:avLst/>
                          <a:gdLst/>
                          <a:ahLst/>
                          <a:cxnLst/>
                          <a:rect l="l" t="t" r="r" b="b"/>
                          <a:pathLst>
                            <a:path w="18184" h="10567" extrusionOk="0">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4" name="Google Shape;6913;p111">
                          <a:extLst>
                            <a:ext uri="{FF2B5EF4-FFF2-40B4-BE49-F238E27FC236}">
                              <a16:creationId xmlns:a16="http://schemas.microsoft.com/office/drawing/2014/main" id="{5DFAEE7C-72E1-4423-98F1-1A8DBAB5D9D0}"/>
                            </a:ext>
                          </a:extLst>
                        </p:cNvPr>
                        <p:cNvSpPr/>
                        <p:nvPr/>
                      </p:nvSpPr>
                      <p:spPr>
                        <a:xfrm>
                          <a:off x="3965610" y="2912321"/>
                          <a:ext cx="11399" cy="14238"/>
                        </a:xfrm>
                        <a:custGeom>
                          <a:avLst/>
                          <a:gdLst/>
                          <a:ahLst/>
                          <a:cxnLst/>
                          <a:rect l="l" t="t" r="r" b="b"/>
                          <a:pathLst>
                            <a:path w="5580" h="6927" extrusionOk="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5" name="Google Shape;6914;p111">
                          <a:extLst>
                            <a:ext uri="{FF2B5EF4-FFF2-40B4-BE49-F238E27FC236}">
                              <a16:creationId xmlns:a16="http://schemas.microsoft.com/office/drawing/2014/main" id="{F58C7575-5B1E-4669-B1B1-E5C34E61EE19}"/>
                            </a:ext>
                          </a:extLst>
                        </p:cNvPr>
                        <p:cNvSpPr/>
                        <p:nvPr/>
                      </p:nvSpPr>
                      <p:spPr>
                        <a:xfrm>
                          <a:off x="3979762" y="2899861"/>
                          <a:ext cx="21226" cy="32035"/>
                        </a:xfrm>
                        <a:custGeom>
                          <a:avLst/>
                          <a:gdLst/>
                          <a:ahLst/>
                          <a:cxnLst/>
                          <a:rect l="l" t="t" r="r" b="b"/>
                          <a:pathLst>
                            <a:path w="10391" h="15586" extrusionOk="0">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6" name="Google Shape;6915;p111">
                          <a:extLst>
                            <a:ext uri="{FF2B5EF4-FFF2-40B4-BE49-F238E27FC236}">
                              <a16:creationId xmlns:a16="http://schemas.microsoft.com/office/drawing/2014/main" id="{D810F5BC-F4C7-4409-A1B0-D8BE83F21009}"/>
                            </a:ext>
                          </a:extLst>
                        </p:cNvPr>
                        <p:cNvSpPr/>
                        <p:nvPr/>
                      </p:nvSpPr>
                      <p:spPr>
                        <a:xfrm>
                          <a:off x="4074494" y="2866046"/>
                          <a:ext cx="11399" cy="17798"/>
                        </a:xfrm>
                        <a:custGeom>
                          <a:avLst/>
                          <a:gdLst/>
                          <a:ahLst/>
                          <a:cxnLst/>
                          <a:rect l="l" t="t" r="r" b="b"/>
                          <a:pathLst>
                            <a:path w="5580" h="8659" extrusionOk="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7" name="Google Shape;6916;p111">
                          <a:extLst>
                            <a:ext uri="{FF2B5EF4-FFF2-40B4-BE49-F238E27FC236}">
                              <a16:creationId xmlns:a16="http://schemas.microsoft.com/office/drawing/2014/main" id="{2DD409D6-B920-4426-B12F-4DFC7CBFA267}"/>
                            </a:ext>
                          </a:extLst>
                        </p:cNvPr>
                        <p:cNvSpPr/>
                        <p:nvPr/>
                      </p:nvSpPr>
                      <p:spPr>
                        <a:xfrm>
                          <a:off x="4121269" y="2841128"/>
                          <a:ext cx="16651" cy="21355"/>
                        </a:xfrm>
                        <a:custGeom>
                          <a:avLst/>
                          <a:gdLst/>
                          <a:ahLst/>
                          <a:cxnLst/>
                          <a:rect l="l" t="t" r="r" b="b"/>
                          <a:pathLst>
                            <a:path w="8151" h="10390" extrusionOk="0">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88" name="Google Shape;6917;p111">
                          <a:extLst>
                            <a:ext uri="{FF2B5EF4-FFF2-40B4-BE49-F238E27FC236}">
                              <a16:creationId xmlns:a16="http://schemas.microsoft.com/office/drawing/2014/main" id="{62DA58FB-C39B-44D8-842B-B4C0ED09A9A4}"/>
                            </a:ext>
                          </a:extLst>
                        </p:cNvPr>
                        <p:cNvSpPr/>
                        <p:nvPr/>
                      </p:nvSpPr>
                      <p:spPr>
                        <a:xfrm>
                          <a:off x="4153109" y="3257853"/>
                          <a:ext cx="30070" cy="5527"/>
                        </a:xfrm>
                        <a:custGeom>
                          <a:avLst/>
                          <a:gdLst/>
                          <a:ahLst/>
                          <a:cxnLst/>
                          <a:rect l="l" t="t" r="r" b="b"/>
                          <a:pathLst>
                            <a:path w="14720" h="2689" extrusionOk="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nvGrpSpPr>
              <p:cNvPr id="9" name="Google Shape;6918;p111">
                <a:extLst>
                  <a:ext uri="{FF2B5EF4-FFF2-40B4-BE49-F238E27FC236}">
                    <a16:creationId xmlns:a16="http://schemas.microsoft.com/office/drawing/2014/main" id="{07D6B19D-E435-4FF6-9F76-CFD359C41498}"/>
                  </a:ext>
                </a:extLst>
              </p:cNvPr>
              <p:cNvGrpSpPr/>
              <p:nvPr/>
            </p:nvGrpSpPr>
            <p:grpSpPr>
              <a:xfrm>
                <a:off x="6162891" y="4543305"/>
                <a:ext cx="1372238" cy="1001101"/>
                <a:chOff x="5360516" y="3793310"/>
                <a:chExt cx="890448" cy="649617"/>
              </a:xfrm>
              <a:grpFill/>
            </p:grpSpPr>
            <p:sp>
              <p:nvSpPr>
                <p:cNvPr id="151" name="Google Shape;6919;p111">
                  <a:extLst>
                    <a:ext uri="{FF2B5EF4-FFF2-40B4-BE49-F238E27FC236}">
                      <a16:creationId xmlns:a16="http://schemas.microsoft.com/office/drawing/2014/main" id="{E8BEC364-A96E-4E8E-ADAB-6CD6A0E9FE09}"/>
                    </a:ext>
                  </a:extLst>
                </p:cNvPr>
                <p:cNvSpPr/>
                <p:nvPr/>
              </p:nvSpPr>
              <p:spPr>
                <a:xfrm>
                  <a:off x="5833517" y="3814667"/>
                  <a:ext cx="51296" cy="30255"/>
                </a:xfrm>
                <a:custGeom>
                  <a:avLst/>
                  <a:gdLst/>
                  <a:ahLst/>
                  <a:cxnLst/>
                  <a:rect l="l" t="t" r="r" b="b"/>
                  <a:pathLst>
                    <a:path w="25111" h="14720" extrusionOk="0">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2" name="Google Shape;6920;p111">
                  <a:extLst>
                    <a:ext uri="{FF2B5EF4-FFF2-40B4-BE49-F238E27FC236}">
                      <a16:creationId xmlns:a16="http://schemas.microsoft.com/office/drawing/2014/main" id="{6AB5CAA0-A296-42FF-B0F3-0D0447E474BE}"/>
                    </a:ext>
                  </a:extLst>
                </p:cNvPr>
                <p:cNvSpPr/>
                <p:nvPr/>
              </p:nvSpPr>
              <p:spPr>
                <a:xfrm>
                  <a:off x="5870662" y="3793310"/>
                  <a:ext cx="26531" cy="26695"/>
                </a:xfrm>
                <a:custGeom>
                  <a:avLst/>
                  <a:gdLst/>
                  <a:ahLst/>
                  <a:cxnLst/>
                  <a:rect l="l" t="t" r="r" b="b"/>
                  <a:pathLst>
                    <a:path w="12988" h="12988" extrusionOk="0">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3" name="Google Shape;6921;p111">
                  <a:extLst>
                    <a:ext uri="{FF2B5EF4-FFF2-40B4-BE49-F238E27FC236}">
                      <a16:creationId xmlns:a16="http://schemas.microsoft.com/office/drawing/2014/main" id="{A7DDEA18-DA82-4F95-A48E-84516AEDBD7A}"/>
                    </a:ext>
                  </a:extLst>
                </p:cNvPr>
                <p:cNvSpPr/>
                <p:nvPr/>
              </p:nvSpPr>
              <p:spPr>
                <a:xfrm>
                  <a:off x="5918420" y="3830685"/>
                  <a:ext cx="12381" cy="17798"/>
                </a:xfrm>
                <a:custGeom>
                  <a:avLst/>
                  <a:gdLst/>
                  <a:ahLst/>
                  <a:cxnLst/>
                  <a:rect l="l" t="t" r="r" b="b"/>
                  <a:pathLst>
                    <a:path w="6061" h="8659" extrusionOk="0">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4" name="Google Shape;6922;p111">
                  <a:extLst>
                    <a:ext uri="{FF2B5EF4-FFF2-40B4-BE49-F238E27FC236}">
                      <a16:creationId xmlns:a16="http://schemas.microsoft.com/office/drawing/2014/main" id="{1102B02E-0755-47F8-B1C2-C53212DC5711}"/>
                    </a:ext>
                  </a:extLst>
                </p:cNvPr>
                <p:cNvSpPr/>
                <p:nvPr/>
              </p:nvSpPr>
              <p:spPr>
                <a:xfrm>
                  <a:off x="6011709" y="3894756"/>
                  <a:ext cx="7534" cy="10678"/>
                </a:xfrm>
                <a:custGeom>
                  <a:avLst/>
                  <a:gdLst/>
                  <a:ahLst/>
                  <a:cxnLst/>
                  <a:rect l="l" t="t" r="r" b="b"/>
                  <a:pathLst>
                    <a:path w="3688" h="5195" extrusionOk="0">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5" name="Google Shape;6923;p111">
                  <a:extLst>
                    <a:ext uri="{FF2B5EF4-FFF2-40B4-BE49-F238E27FC236}">
                      <a16:creationId xmlns:a16="http://schemas.microsoft.com/office/drawing/2014/main" id="{41940F24-9256-4F9D-AE12-5F230B415155}"/>
                    </a:ext>
                  </a:extLst>
                </p:cNvPr>
                <p:cNvSpPr/>
                <p:nvPr/>
              </p:nvSpPr>
              <p:spPr>
                <a:xfrm>
                  <a:off x="5989173" y="3888750"/>
                  <a:ext cx="15919" cy="7786"/>
                </a:xfrm>
                <a:custGeom>
                  <a:avLst/>
                  <a:gdLst/>
                  <a:ahLst/>
                  <a:cxnLst/>
                  <a:rect l="l" t="t" r="r" b="b"/>
                  <a:pathLst>
                    <a:path w="7793" h="3788" extrusionOk="0">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6" name="Google Shape;6924;p111">
                  <a:extLst>
                    <a:ext uri="{FF2B5EF4-FFF2-40B4-BE49-F238E27FC236}">
                      <a16:creationId xmlns:a16="http://schemas.microsoft.com/office/drawing/2014/main" id="{9F09DCAE-8423-4860-918B-236E8D1AC2AB}"/>
                    </a:ext>
                  </a:extLst>
                </p:cNvPr>
                <p:cNvSpPr/>
                <p:nvPr/>
              </p:nvSpPr>
              <p:spPr>
                <a:xfrm>
                  <a:off x="5992711" y="3868060"/>
                  <a:ext cx="14150" cy="16018"/>
                </a:xfrm>
                <a:custGeom>
                  <a:avLst/>
                  <a:gdLst/>
                  <a:ahLst/>
                  <a:cxnLst/>
                  <a:rect l="l" t="t" r="r" b="b"/>
                  <a:pathLst>
                    <a:path w="6927" h="7793" extrusionOk="0">
                      <a:moveTo>
                        <a:pt x="6927" y="7793"/>
                      </a:moveTo>
                      <a:cubicBezTo>
                        <a:pt x="4330" y="7793"/>
                        <a:pt x="0" y="2598"/>
                        <a:pt x="0" y="0"/>
                      </a:cubicBezTo>
                      <a:cubicBezTo>
                        <a:pt x="3464" y="2598"/>
                        <a:pt x="5196" y="4330"/>
                        <a:pt x="6927" y="7793"/>
                      </a:cubicBezTo>
                      <a:lnTo>
                        <a:pt x="6927"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7" name="Google Shape;6925;p111">
                  <a:extLst>
                    <a:ext uri="{FF2B5EF4-FFF2-40B4-BE49-F238E27FC236}">
                      <a16:creationId xmlns:a16="http://schemas.microsoft.com/office/drawing/2014/main" id="{9AE4371A-99C2-4D2F-85D4-13D4F66299AB}"/>
                    </a:ext>
                  </a:extLst>
                </p:cNvPr>
                <p:cNvSpPr/>
                <p:nvPr/>
              </p:nvSpPr>
              <p:spPr>
                <a:xfrm>
                  <a:off x="5964411" y="3857382"/>
                  <a:ext cx="17688" cy="10678"/>
                </a:xfrm>
                <a:custGeom>
                  <a:avLst/>
                  <a:gdLst/>
                  <a:ahLst/>
                  <a:cxnLst/>
                  <a:rect l="l" t="t" r="r" b="b"/>
                  <a:pathLst>
                    <a:path w="8659" h="5195" extrusionOk="0">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8" name="Google Shape;6926;p111">
                  <a:extLst>
                    <a:ext uri="{FF2B5EF4-FFF2-40B4-BE49-F238E27FC236}">
                      <a16:creationId xmlns:a16="http://schemas.microsoft.com/office/drawing/2014/main" id="{4022D0AC-0BBC-4A18-8B13-309A3505507C}"/>
                    </a:ext>
                  </a:extLst>
                </p:cNvPr>
                <p:cNvSpPr/>
                <p:nvPr/>
              </p:nvSpPr>
              <p:spPr>
                <a:xfrm>
                  <a:off x="5943185" y="3846703"/>
                  <a:ext cx="10612" cy="7118"/>
                </a:xfrm>
                <a:custGeom>
                  <a:avLst/>
                  <a:gdLst/>
                  <a:ahLst/>
                  <a:cxnLst/>
                  <a:rect l="l" t="t" r="r" b="b"/>
                  <a:pathLst>
                    <a:path w="5195" h="3463" extrusionOk="0">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9" name="Google Shape;6927;p111">
                  <a:extLst>
                    <a:ext uri="{FF2B5EF4-FFF2-40B4-BE49-F238E27FC236}">
                      <a16:creationId xmlns:a16="http://schemas.microsoft.com/office/drawing/2014/main" id="{D39757B5-EE2E-4B58-9501-27DF80B29B00}"/>
                    </a:ext>
                  </a:extLst>
                </p:cNvPr>
                <p:cNvSpPr/>
                <p:nvPr/>
              </p:nvSpPr>
              <p:spPr>
                <a:xfrm>
                  <a:off x="5778681" y="4343261"/>
                  <a:ext cx="53065" cy="49833"/>
                </a:xfrm>
                <a:custGeom>
                  <a:avLst/>
                  <a:gdLst/>
                  <a:ahLst/>
                  <a:cxnLst/>
                  <a:rect l="l" t="t" r="r" b="b"/>
                  <a:pathLst>
                    <a:path w="25977" h="24245" extrusionOk="0">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0" name="Google Shape;6928;p111">
                  <a:extLst>
                    <a:ext uri="{FF2B5EF4-FFF2-40B4-BE49-F238E27FC236}">
                      <a16:creationId xmlns:a16="http://schemas.microsoft.com/office/drawing/2014/main" id="{E5C1E876-9DC6-48CA-8D1C-19F96412C641}"/>
                    </a:ext>
                  </a:extLst>
                </p:cNvPr>
                <p:cNvSpPr/>
                <p:nvPr/>
              </p:nvSpPr>
              <p:spPr>
                <a:xfrm>
                  <a:off x="5822902" y="4330801"/>
                  <a:ext cx="7074" cy="8898"/>
                </a:xfrm>
                <a:custGeom>
                  <a:avLst/>
                  <a:gdLst/>
                  <a:ahLst/>
                  <a:cxnLst/>
                  <a:rect l="l" t="t" r="r" b="b"/>
                  <a:pathLst>
                    <a:path w="3463" h="4329" extrusionOk="0">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1" name="Google Shape;6929;p111">
                  <a:extLst>
                    <a:ext uri="{FF2B5EF4-FFF2-40B4-BE49-F238E27FC236}">
                      <a16:creationId xmlns:a16="http://schemas.microsoft.com/office/drawing/2014/main" id="{6CD3C897-8207-4D5B-9A4D-EBC32BFFACC6}"/>
                    </a:ext>
                  </a:extLst>
                </p:cNvPr>
                <p:cNvSpPr/>
                <p:nvPr/>
              </p:nvSpPr>
              <p:spPr>
                <a:xfrm>
                  <a:off x="5360516" y="3905435"/>
                  <a:ext cx="540215" cy="414686"/>
                </a:xfrm>
                <a:custGeom>
                  <a:avLst/>
                  <a:gdLst/>
                  <a:ahLst/>
                  <a:cxnLst/>
                  <a:rect l="l" t="t" r="r" b="b"/>
                  <a:pathLst>
                    <a:path w="264453" h="201756" extrusionOk="0">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2" name="Google Shape;6930;p111">
                  <a:extLst>
                    <a:ext uri="{FF2B5EF4-FFF2-40B4-BE49-F238E27FC236}">
                      <a16:creationId xmlns:a16="http://schemas.microsoft.com/office/drawing/2014/main" id="{46178523-FDED-4DB3-B0BC-0C6CAF229CFD}"/>
                    </a:ext>
                  </a:extLst>
                </p:cNvPr>
                <p:cNvSpPr/>
                <p:nvPr/>
              </p:nvSpPr>
              <p:spPr>
                <a:xfrm>
                  <a:off x="6075848" y="4341481"/>
                  <a:ext cx="100823" cy="101446"/>
                </a:xfrm>
                <a:custGeom>
                  <a:avLst/>
                  <a:gdLst/>
                  <a:ahLst/>
                  <a:cxnLst/>
                  <a:rect l="l" t="t" r="r" b="b"/>
                  <a:pathLst>
                    <a:path w="49356" h="49356" extrusionOk="0">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3" name="Google Shape;6931;p111">
                  <a:extLst>
                    <a:ext uri="{FF2B5EF4-FFF2-40B4-BE49-F238E27FC236}">
                      <a16:creationId xmlns:a16="http://schemas.microsoft.com/office/drawing/2014/main" id="{18F8B2CD-F61F-4C0B-BD86-82212477B276}"/>
                    </a:ext>
                  </a:extLst>
                </p:cNvPr>
                <p:cNvSpPr/>
                <p:nvPr/>
              </p:nvSpPr>
              <p:spPr>
                <a:xfrm>
                  <a:off x="6157215" y="4245373"/>
                  <a:ext cx="77827" cy="110345"/>
                </a:xfrm>
                <a:custGeom>
                  <a:avLst/>
                  <a:gdLst/>
                  <a:ahLst/>
                  <a:cxnLst/>
                  <a:rect l="l" t="t" r="r" b="b"/>
                  <a:pathLst>
                    <a:path w="38099" h="53686" extrusionOk="0">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4" name="Google Shape;6932;p111">
                  <a:extLst>
                    <a:ext uri="{FF2B5EF4-FFF2-40B4-BE49-F238E27FC236}">
                      <a16:creationId xmlns:a16="http://schemas.microsoft.com/office/drawing/2014/main" id="{B5C1B3BE-EDCB-47C5-961D-BCA3EE3C6166}"/>
                    </a:ext>
                  </a:extLst>
                </p:cNvPr>
                <p:cNvSpPr/>
                <p:nvPr/>
              </p:nvSpPr>
              <p:spPr>
                <a:xfrm>
                  <a:off x="6215587" y="3996203"/>
                  <a:ext cx="17688" cy="11122"/>
                </a:xfrm>
                <a:custGeom>
                  <a:avLst/>
                  <a:gdLst/>
                  <a:ahLst/>
                  <a:cxnLst/>
                  <a:rect l="l" t="t" r="r" b="b"/>
                  <a:pathLst>
                    <a:path w="8659" h="5411" extrusionOk="0">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5" name="Google Shape;6933;p111">
                  <a:extLst>
                    <a:ext uri="{FF2B5EF4-FFF2-40B4-BE49-F238E27FC236}">
                      <a16:creationId xmlns:a16="http://schemas.microsoft.com/office/drawing/2014/main" id="{703B29A2-0F1D-40AD-9191-2C1A43A3A723}"/>
                    </a:ext>
                  </a:extLst>
                </p:cNvPr>
                <p:cNvSpPr/>
                <p:nvPr/>
              </p:nvSpPr>
              <p:spPr>
                <a:xfrm>
                  <a:off x="6235045" y="3981966"/>
                  <a:ext cx="15919" cy="8898"/>
                </a:xfrm>
                <a:custGeom>
                  <a:avLst/>
                  <a:gdLst/>
                  <a:ahLst/>
                  <a:cxnLst/>
                  <a:rect l="l" t="t" r="r" b="b"/>
                  <a:pathLst>
                    <a:path w="7793" h="4329" extrusionOk="0">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66" name="Google Shape;6934;p111">
                  <a:extLst>
                    <a:ext uri="{FF2B5EF4-FFF2-40B4-BE49-F238E27FC236}">
                      <a16:creationId xmlns:a16="http://schemas.microsoft.com/office/drawing/2014/main" id="{931B0FAC-8A9C-4576-B604-5766210FA320}"/>
                    </a:ext>
                  </a:extLst>
                </p:cNvPr>
                <p:cNvSpPr/>
                <p:nvPr/>
              </p:nvSpPr>
              <p:spPr>
                <a:xfrm>
                  <a:off x="5722078" y="3798648"/>
                  <a:ext cx="141506" cy="106785"/>
                </a:xfrm>
                <a:custGeom>
                  <a:avLst/>
                  <a:gdLst/>
                  <a:ahLst/>
                  <a:cxnLst/>
                  <a:rect l="l" t="t" r="r" b="b"/>
                  <a:pathLst>
                    <a:path w="69272" h="51954" extrusionOk="0">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10" name="Google Shape;6935;p111">
                <a:extLst>
                  <a:ext uri="{FF2B5EF4-FFF2-40B4-BE49-F238E27FC236}">
                    <a16:creationId xmlns:a16="http://schemas.microsoft.com/office/drawing/2014/main" id="{FE4387B2-4C28-4B47-862B-E11F462298C9}"/>
                  </a:ext>
                </a:extLst>
              </p:cNvPr>
              <p:cNvGrpSpPr/>
              <p:nvPr/>
            </p:nvGrpSpPr>
            <p:grpSpPr>
              <a:xfrm>
                <a:off x="336000" y="2096772"/>
                <a:ext cx="3219300" cy="2243567"/>
                <a:chOff x="1579434" y="2205749"/>
                <a:chExt cx="2089011" cy="1455856"/>
              </a:xfrm>
              <a:grpFill/>
            </p:grpSpPr>
            <p:sp>
              <p:nvSpPr>
                <p:cNvPr id="85" name="Google Shape;6936;p111">
                  <a:extLst>
                    <a:ext uri="{FF2B5EF4-FFF2-40B4-BE49-F238E27FC236}">
                      <a16:creationId xmlns:a16="http://schemas.microsoft.com/office/drawing/2014/main" id="{5CD31AEC-A76B-4C57-A98D-040B1C708CE4}"/>
                    </a:ext>
                  </a:extLst>
                </p:cNvPr>
                <p:cNvSpPr/>
                <p:nvPr/>
              </p:nvSpPr>
              <p:spPr>
                <a:xfrm>
                  <a:off x="2223295" y="2504752"/>
                  <a:ext cx="251176" cy="135261"/>
                </a:xfrm>
                <a:custGeom>
                  <a:avLst/>
                  <a:gdLst/>
                  <a:ahLst/>
                  <a:cxnLst/>
                  <a:rect l="l" t="t" r="r" b="b"/>
                  <a:pathLst>
                    <a:path w="122959" h="65808" extrusionOk="0">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6" name="Google Shape;6937;p111">
                  <a:extLst>
                    <a:ext uri="{FF2B5EF4-FFF2-40B4-BE49-F238E27FC236}">
                      <a16:creationId xmlns:a16="http://schemas.microsoft.com/office/drawing/2014/main" id="{BCB845D4-389E-41F3-9392-B4397C3857F9}"/>
                    </a:ext>
                  </a:extLst>
                </p:cNvPr>
                <p:cNvSpPr/>
                <p:nvPr/>
              </p:nvSpPr>
              <p:spPr>
                <a:xfrm>
                  <a:off x="2129546" y="2491931"/>
                  <a:ext cx="137968" cy="91132"/>
                </a:xfrm>
                <a:custGeom>
                  <a:avLst/>
                  <a:gdLst/>
                  <a:ahLst/>
                  <a:cxnLst/>
                  <a:rect l="l" t="t" r="r" b="b"/>
                  <a:pathLst>
                    <a:path w="67540" h="44338" extrusionOk="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7" name="Google Shape;6938;p111">
                  <a:extLst>
                    <a:ext uri="{FF2B5EF4-FFF2-40B4-BE49-F238E27FC236}">
                      <a16:creationId xmlns:a16="http://schemas.microsoft.com/office/drawing/2014/main" id="{5FA87E9D-D666-424F-BA36-4D2FC2FF5AA8}"/>
                    </a:ext>
                  </a:extLst>
                </p:cNvPr>
                <p:cNvSpPr/>
                <p:nvPr/>
              </p:nvSpPr>
              <p:spPr>
                <a:xfrm>
                  <a:off x="2240983" y="2424662"/>
                  <a:ext cx="168040" cy="67630"/>
                </a:xfrm>
                <a:custGeom>
                  <a:avLst/>
                  <a:gdLst/>
                  <a:ahLst/>
                  <a:cxnLst/>
                  <a:rect l="l" t="t" r="r" b="b"/>
                  <a:pathLst>
                    <a:path w="82261" h="32904" extrusionOk="0">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8" name="Google Shape;6939;p111">
                  <a:extLst>
                    <a:ext uri="{FF2B5EF4-FFF2-40B4-BE49-F238E27FC236}">
                      <a16:creationId xmlns:a16="http://schemas.microsoft.com/office/drawing/2014/main" id="{8DEA2AD5-C2CD-492A-97A0-B15C93DCCBA5}"/>
                    </a:ext>
                  </a:extLst>
                </p:cNvPr>
                <p:cNvSpPr/>
                <p:nvPr/>
              </p:nvSpPr>
              <p:spPr>
                <a:xfrm>
                  <a:off x="2216219" y="2447799"/>
                  <a:ext cx="22993" cy="16018"/>
                </a:xfrm>
                <a:custGeom>
                  <a:avLst/>
                  <a:gdLst/>
                  <a:ahLst/>
                  <a:cxnLst/>
                  <a:rect l="l" t="t" r="r" b="b"/>
                  <a:pathLst>
                    <a:path w="11256" h="7793" extrusionOk="0">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9" name="Google Shape;6940;p111">
                  <a:extLst>
                    <a:ext uri="{FF2B5EF4-FFF2-40B4-BE49-F238E27FC236}">
                      <a16:creationId xmlns:a16="http://schemas.microsoft.com/office/drawing/2014/main" id="{2A7CFDDF-7C55-42A6-8DCD-7108B7A2E135}"/>
                    </a:ext>
                  </a:extLst>
                </p:cNvPr>
                <p:cNvSpPr/>
                <p:nvPr/>
              </p:nvSpPr>
              <p:spPr>
                <a:xfrm>
                  <a:off x="2278129" y="2424662"/>
                  <a:ext cx="15919" cy="5338"/>
                </a:xfrm>
                <a:custGeom>
                  <a:avLst/>
                  <a:gdLst/>
                  <a:ahLst/>
                  <a:cxnLst/>
                  <a:rect l="l" t="t" r="r" b="b"/>
                  <a:pathLst>
                    <a:path w="7793" h="2597" extrusionOk="0">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0" name="Google Shape;6941;p111">
                  <a:extLst>
                    <a:ext uri="{FF2B5EF4-FFF2-40B4-BE49-F238E27FC236}">
                      <a16:creationId xmlns:a16="http://schemas.microsoft.com/office/drawing/2014/main" id="{4B5AF3BE-3DFA-4E1A-B2CB-7ED7FDBBE924}"/>
                    </a:ext>
                  </a:extLst>
                </p:cNvPr>
                <p:cNvSpPr/>
                <p:nvPr/>
              </p:nvSpPr>
              <p:spPr>
                <a:xfrm>
                  <a:off x="2166692" y="2405948"/>
                  <a:ext cx="97287" cy="47190"/>
                </a:xfrm>
                <a:custGeom>
                  <a:avLst/>
                  <a:gdLst/>
                  <a:ahLst/>
                  <a:cxnLst/>
                  <a:rect l="l" t="t" r="r" b="b"/>
                  <a:pathLst>
                    <a:path w="47625" h="22959" extrusionOk="0">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1" name="Google Shape;6942;p111">
                  <a:extLst>
                    <a:ext uri="{FF2B5EF4-FFF2-40B4-BE49-F238E27FC236}">
                      <a16:creationId xmlns:a16="http://schemas.microsoft.com/office/drawing/2014/main" id="{FB4F3F2D-B4C9-42DC-AA47-BA4B3D4DACA0}"/>
                    </a:ext>
                  </a:extLst>
                </p:cNvPr>
                <p:cNvSpPr/>
                <p:nvPr/>
              </p:nvSpPr>
              <p:spPr>
                <a:xfrm>
                  <a:off x="2295817" y="2367709"/>
                  <a:ext cx="54834" cy="17798"/>
                </a:xfrm>
                <a:custGeom>
                  <a:avLst/>
                  <a:gdLst/>
                  <a:ahLst/>
                  <a:cxnLst/>
                  <a:rect l="l" t="t" r="r" b="b"/>
                  <a:pathLst>
                    <a:path w="26843" h="8659" extrusionOk="0">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2" name="Google Shape;6943;p111">
                  <a:extLst>
                    <a:ext uri="{FF2B5EF4-FFF2-40B4-BE49-F238E27FC236}">
                      <a16:creationId xmlns:a16="http://schemas.microsoft.com/office/drawing/2014/main" id="{4834B6DD-ACA4-45B7-89E4-E493BF519446}"/>
                    </a:ext>
                  </a:extLst>
                </p:cNvPr>
                <p:cNvSpPr/>
                <p:nvPr/>
              </p:nvSpPr>
              <p:spPr>
                <a:xfrm>
                  <a:off x="2297586" y="2387287"/>
                  <a:ext cx="47758" cy="24915"/>
                </a:xfrm>
                <a:custGeom>
                  <a:avLst/>
                  <a:gdLst/>
                  <a:ahLst/>
                  <a:cxnLst/>
                  <a:rect l="l" t="t" r="r" b="b"/>
                  <a:pathLst>
                    <a:path w="23379" h="12122" extrusionOk="0">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3" name="Google Shape;6944;p111">
                  <a:extLst>
                    <a:ext uri="{FF2B5EF4-FFF2-40B4-BE49-F238E27FC236}">
                      <a16:creationId xmlns:a16="http://schemas.microsoft.com/office/drawing/2014/main" id="{82C82196-9EBF-4583-BF30-6E6010CDE10C}"/>
                    </a:ext>
                  </a:extLst>
                </p:cNvPr>
                <p:cNvSpPr/>
                <p:nvPr/>
              </p:nvSpPr>
              <p:spPr>
                <a:xfrm>
                  <a:off x="2274591" y="2389722"/>
                  <a:ext cx="15919" cy="11800"/>
                </a:xfrm>
                <a:custGeom>
                  <a:avLst/>
                  <a:gdLst/>
                  <a:ahLst/>
                  <a:cxnLst/>
                  <a:rect l="l" t="t" r="r" b="b"/>
                  <a:pathLst>
                    <a:path w="7793" h="5741" extrusionOk="0">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4" name="Google Shape;6945;p111">
                  <a:extLst>
                    <a:ext uri="{FF2B5EF4-FFF2-40B4-BE49-F238E27FC236}">
                      <a16:creationId xmlns:a16="http://schemas.microsoft.com/office/drawing/2014/main" id="{796CEC29-ACD6-4570-9AC2-22CAA529779C}"/>
                    </a:ext>
                  </a:extLst>
                </p:cNvPr>
                <p:cNvSpPr/>
                <p:nvPr/>
              </p:nvSpPr>
              <p:spPr>
                <a:xfrm>
                  <a:off x="2447938" y="2508113"/>
                  <a:ext cx="81365" cy="64268"/>
                </a:xfrm>
                <a:custGeom>
                  <a:avLst/>
                  <a:gdLst/>
                  <a:ahLst/>
                  <a:cxnLst/>
                  <a:rect l="l" t="t" r="r" b="b"/>
                  <a:pathLst>
                    <a:path w="39831" h="31268" extrusionOk="0">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5" name="Google Shape;6946;p111">
                  <a:extLst>
                    <a:ext uri="{FF2B5EF4-FFF2-40B4-BE49-F238E27FC236}">
                      <a16:creationId xmlns:a16="http://schemas.microsoft.com/office/drawing/2014/main" id="{D656AEC8-B19F-411A-9843-19F72492BA77}"/>
                    </a:ext>
                  </a:extLst>
                </p:cNvPr>
                <p:cNvSpPr/>
                <p:nvPr/>
              </p:nvSpPr>
              <p:spPr>
                <a:xfrm>
                  <a:off x="2419637" y="2429210"/>
                  <a:ext cx="90211" cy="47510"/>
                </a:xfrm>
                <a:custGeom>
                  <a:avLst/>
                  <a:gdLst/>
                  <a:ahLst/>
                  <a:cxnLst/>
                  <a:rect l="l" t="t" r="r" b="b"/>
                  <a:pathLst>
                    <a:path w="44161" h="23115" extrusionOk="0">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6" name="Google Shape;6947;p111">
                  <a:extLst>
                    <a:ext uri="{FF2B5EF4-FFF2-40B4-BE49-F238E27FC236}">
                      <a16:creationId xmlns:a16="http://schemas.microsoft.com/office/drawing/2014/main" id="{0102ADD1-3471-4053-8A89-341C80B11C97}"/>
                    </a:ext>
                  </a:extLst>
                </p:cNvPr>
                <p:cNvSpPr/>
                <p:nvPr/>
              </p:nvSpPr>
              <p:spPr>
                <a:xfrm>
                  <a:off x="2490391" y="2611538"/>
                  <a:ext cx="54834" cy="32035"/>
                </a:xfrm>
                <a:custGeom>
                  <a:avLst/>
                  <a:gdLst/>
                  <a:ahLst/>
                  <a:cxnLst/>
                  <a:rect l="l" t="t" r="r" b="b"/>
                  <a:pathLst>
                    <a:path w="26843" h="15586" extrusionOk="0">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7" name="Google Shape;6948;p111">
                  <a:extLst>
                    <a:ext uri="{FF2B5EF4-FFF2-40B4-BE49-F238E27FC236}">
                      <a16:creationId xmlns:a16="http://schemas.microsoft.com/office/drawing/2014/main" id="{3EB829F2-A6F0-4EB9-9470-499CA947BFE4}"/>
                    </a:ext>
                  </a:extLst>
                </p:cNvPr>
                <p:cNvSpPr/>
                <p:nvPr/>
              </p:nvSpPr>
              <p:spPr>
                <a:xfrm>
                  <a:off x="2539920" y="2497632"/>
                  <a:ext cx="70753" cy="58733"/>
                </a:xfrm>
                <a:custGeom>
                  <a:avLst/>
                  <a:gdLst/>
                  <a:ahLst/>
                  <a:cxnLst/>
                  <a:rect l="l" t="t" r="r" b="b"/>
                  <a:pathLst>
                    <a:path w="34636" h="28575" extrusionOk="0">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8" name="Google Shape;6949;p111">
                  <a:extLst>
                    <a:ext uri="{FF2B5EF4-FFF2-40B4-BE49-F238E27FC236}">
                      <a16:creationId xmlns:a16="http://schemas.microsoft.com/office/drawing/2014/main" id="{E5B23BE2-67AC-43F1-97A7-18FFEF5221CA}"/>
                    </a:ext>
                  </a:extLst>
                </p:cNvPr>
                <p:cNvSpPr/>
                <p:nvPr/>
              </p:nvSpPr>
              <p:spPr>
                <a:xfrm>
                  <a:off x="2398411" y="2396185"/>
                  <a:ext cx="22993" cy="19578"/>
                </a:xfrm>
                <a:custGeom>
                  <a:avLst/>
                  <a:gdLst/>
                  <a:ahLst/>
                  <a:cxnLst/>
                  <a:rect l="l" t="t" r="r" b="b"/>
                  <a:pathLst>
                    <a:path w="11256" h="9525" extrusionOk="0">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99" name="Google Shape;6950;p111">
                  <a:extLst>
                    <a:ext uri="{FF2B5EF4-FFF2-40B4-BE49-F238E27FC236}">
                      <a16:creationId xmlns:a16="http://schemas.microsoft.com/office/drawing/2014/main" id="{8469AEE0-2CA2-43AC-A532-536F91D36ED9}"/>
                    </a:ext>
                  </a:extLst>
                </p:cNvPr>
                <p:cNvSpPr/>
                <p:nvPr/>
              </p:nvSpPr>
              <p:spPr>
                <a:xfrm>
                  <a:off x="2412561" y="2462037"/>
                  <a:ext cx="15919" cy="12458"/>
                </a:xfrm>
                <a:custGeom>
                  <a:avLst/>
                  <a:gdLst/>
                  <a:ahLst/>
                  <a:cxnLst/>
                  <a:rect l="l" t="t" r="r" b="b"/>
                  <a:pathLst>
                    <a:path w="7793" h="6061" extrusionOk="0">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0" name="Google Shape;6951;p111">
                  <a:extLst>
                    <a:ext uri="{FF2B5EF4-FFF2-40B4-BE49-F238E27FC236}">
                      <a16:creationId xmlns:a16="http://schemas.microsoft.com/office/drawing/2014/main" id="{883D70FD-E7FE-48DA-8698-E33B52A649AF}"/>
                    </a:ext>
                  </a:extLst>
                </p:cNvPr>
                <p:cNvSpPr/>
                <p:nvPr/>
              </p:nvSpPr>
              <p:spPr>
                <a:xfrm>
                  <a:off x="2403718" y="2349912"/>
                  <a:ext cx="88442" cy="46273"/>
                </a:xfrm>
                <a:custGeom>
                  <a:avLst/>
                  <a:gdLst/>
                  <a:ahLst/>
                  <a:cxnLst/>
                  <a:rect l="l" t="t" r="r" b="b"/>
                  <a:pathLst>
                    <a:path w="43295" h="22513" extrusionOk="0">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1" name="Google Shape;6952;p111">
                  <a:extLst>
                    <a:ext uri="{FF2B5EF4-FFF2-40B4-BE49-F238E27FC236}">
                      <a16:creationId xmlns:a16="http://schemas.microsoft.com/office/drawing/2014/main" id="{0077D075-4100-463F-9D99-403506B930BA}"/>
                    </a:ext>
                  </a:extLst>
                </p:cNvPr>
                <p:cNvSpPr/>
                <p:nvPr/>
              </p:nvSpPr>
              <p:spPr>
                <a:xfrm>
                  <a:off x="2444463" y="2390845"/>
                  <a:ext cx="17625" cy="7118"/>
                </a:xfrm>
                <a:custGeom>
                  <a:avLst/>
                  <a:gdLst/>
                  <a:ahLst/>
                  <a:cxnLst/>
                  <a:rect l="l" t="t" r="r" b="b"/>
                  <a:pathLst>
                    <a:path w="8628" h="3463" extrusionOk="0">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2" name="Google Shape;6953;p111">
                  <a:extLst>
                    <a:ext uri="{FF2B5EF4-FFF2-40B4-BE49-F238E27FC236}">
                      <a16:creationId xmlns:a16="http://schemas.microsoft.com/office/drawing/2014/main" id="{14195D6A-4B38-4251-9128-310C9353442F}"/>
                    </a:ext>
                  </a:extLst>
                </p:cNvPr>
                <p:cNvSpPr/>
                <p:nvPr/>
              </p:nvSpPr>
              <p:spPr>
                <a:xfrm>
                  <a:off x="2527536" y="2417542"/>
                  <a:ext cx="228181" cy="71190"/>
                </a:xfrm>
                <a:custGeom>
                  <a:avLst/>
                  <a:gdLst/>
                  <a:ahLst/>
                  <a:cxnLst/>
                  <a:rect l="l" t="t" r="r" b="b"/>
                  <a:pathLst>
                    <a:path w="111702" h="34636" extrusionOk="0">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3" name="Google Shape;6954;p111">
                  <a:extLst>
                    <a:ext uri="{FF2B5EF4-FFF2-40B4-BE49-F238E27FC236}">
                      <a16:creationId xmlns:a16="http://schemas.microsoft.com/office/drawing/2014/main" id="{DA770BA5-1DCE-4C4B-B105-BF6F250BB0BE}"/>
                    </a:ext>
                  </a:extLst>
                </p:cNvPr>
                <p:cNvSpPr/>
                <p:nvPr/>
              </p:nvSpPr>
              <p:spPr>
                <a:xfrm>
                  <a:off x="2528950" y="2456697"/>
                  <a:ext cx="39270" cy="32035"/>
                </a:xfrm>
                <a:custGeom>
                  <a:avLst/>
                  <a:gdLst/>
                  <a:ahLst/>
                  <a:cxnLst/>
                  <a:rect l="l" t="t" r="r" b="b"/>
                  <a:pathLst>
                    <a:path w="19224" h="15586" extrusionOk="0">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4" name="Google Shape;6955;p111">
                  <a:extLst>
                    <a:ext uri="{FF2B5EF4-FFF2-40B4-BE49-F238E27FC236}">
                      <a16:creationId xmlns:a16="http://schemas.microsoft.com/office/drawing/2014/main" id="{17EF5C30-BEEF-4C03-BFF3-7196DE8C7B42}"/>
                    </a:ext>
                  </a:extLst>
                </p:cNvPr>
                <p:cNvSpPr/>
                <p:nvPr/>
              </p:nvSpPr>
              <p:spPr>
                <a:xfrm>
                  <a:off x="2531074" y="2397965"/>
                  <a:ext cx="37146" cy="10678"/>
                </a:xfrm>
                <a:custGeom>
                  <a:avLst/>
                  <a:gdLst/>
                  <a:ahLst/>
                  <a:cxnLst/>
                  <a:rect l="l" t="t" r="r" b="b"/>
                  <a:pathLst>
                    <a:path w="18184" h="5195" extrusionOk="0">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5" name="Google Shape;6956;p111">
                  <a:extLst>
                    <a:ext uri="{FF2B5EF4-FFF2-40B4-BE49-F238E27FC236}">
                      <a16:creationId xmlns:a16="http://schemas.microsoft.com/office/drawing/2014/main" id="{A47B47FB-A05F-441E-8C1B-0EF4957BC87A}"/>
                    </a:ext>
                  </a:extLst>
                </p:cNvPr>
                <p:cNvSpPr/>
                <p:nvPr/>
              </p:nvSpPr>
              <p:spPr>
                <a:xfrm>
                  <a:off x="2504541" y="2360589"/>
                  <a:ext cx="42451" cy="34950"/>
                </a:xfrm>
                <a:custGeom>
                  <a:avLst/>
                  <a:gdLst/>
                  <a:ahLst/>
                  <a:cxnLst/>
                  <a:rect l="l" t="t" r="r" b="b"/>
                  <a:pathLst>
                    <a:path w="20781" h="17004" extrusionOk="0">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6" name="Google Shape;6957;p111">
                  <a:extLst>
                    <a:ext uri="{FF2B5EF4-FFF2-40B4-BE49-F238E27FC236}">
                      <a16:creationId xmlns:a16="http://schemas.microsoft.com/office/drawing/2014/main" id="{D9C41E1A-4840-4DB5-A3DA-8E3921E80B80}"/>
                    </a:ext>
                  </a:extLst>
                </p:cNvPr>
                <p:cNvSpPr/>
                <p:nvPr/>
              </p:nvSpPr>
              <p:spPr>
                <a:xfrm>
                  <a:off x="2486853" y="2329543"/>
                  <a:ext cx="17688" cy="9689"/>
                </a:xfrm>
                <a:custGeom>
                  <a:avLst/>
                  <a:gdLst/>
                  <a:ahLst/>
                  <a:cxnLst/>
                  <a:rect l="l" t="t" r="r" b="b"/>
                  <a:pathLst>
                    <a:path w="8659" h="4714" extrusionOk="0">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7" name="Google Shape;6958;p111">
                  <a:extLst>
                    <a:ext uri="{FF2B5EF4-FFF2-40B4-BE49-F238E27FC236}">
                      <a16:creationId xmlns:a16="http://schemas.microsoft.com/office/drawing/2014/main" id="{B628376E-3180-4A49-96CA-4448626C4311}"/>
                    </a:ext>
                  </a:extLst>
                </p:cNvPr>
                <p:cNvSpPr/>
                <p:nvPr/>
              </p:nvSpPr>
              <p:spPr>
                <a:xfrm>
                  <a:off x="2531074" y="2285839"/>
                  <a:ext cx="151138" cy="99666"/>
                </a:xfrm>
                <a:custGeom>
                  <a:avLst/>
                  <a:gdLst/>
                  <a:ahLst/>
                  <a:cxnLst/>
                  <a:rect l="l" t="t" r="r" b="b"/>
                  <a:pathLst>
                    <a:path w="73987" h="48490" extrusionOk="0">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8" name="Google Shape;6959;p111">
                  <a:extLst>
                    <a:ext uri="{FF2B5EF4-FFF2-40B4-BE49-F238E27FC236}">
                      <a16:creationId xmlns:a16="http://schemas.microsoft.com/office/drawing/2014/main" id="{28AF52C3-12A9-4946-9D1C-09A0B648E104}"/>
                    </a:ext>
                  </a:extLst>
                </p:cNvPr>
                <p:cNvSpPr/>
                <p:nvPr/>
              </p:nvSpPr>
              <p:spPr>
                <a:xfrm>
                  <a:off x="2653125" y="2702305"/>
                  <a:ext cx="97287" cy="60513"/>
                </a:xfrm>
                <a:custGeom>
                  <a:avLst/>
                  <a:gdLst/>
                  <a:ahLst/>
                  <a:cxnLst/>
                  <a:rect l="l" t="t" r="r" b="b"/>
                  <a:pathLst>
                    <a:path w="47625" h="29441" extrusionOk="0">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09" name="Google Shape;6960;p111">
                  <a:extLst>
                    <a:ext uri="{FF2B5EF4-FFF2-40B4-BE49-F238E27FC236}">
                      <a16:creationId xmlns:a16="http://schemas.microsoft.com/office/drawing/2014/main" id="{6EBBE015-8428-45F7-93B3-9D1CA1DF585C}"/>
                    </a:ext>
                  </a:extLst>
                </p:cNvPr>
                <p:cNvSpPr/>
                <p:nvPr/>
              </p:nvSpPr>
              <p:spPr>
                <a:xfrm>
                  <a:off x="2789327" y="2647990"/>
                  <a:ext cx="30070" cy="24058"/>
                </a:xfrm>
                <a:custGeom>
                  <a:avLst/>
                  <a:gdLst/>
                  <a:ahLst/>
                  <a:cxnLst/>
                  <a:rect l="l" t="t" r="r" b="b"/>
                  <a:pathLst>
                    <a:path w="14720" h="11705" extrusionOk="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0" name="Google Shape;6961;p111">
                  <a:extLst>
                    <a:ext uri="{FF2B5EF4-FFF2-40B4-BE49-F238E27FC236}">
                      <a16:creationId xmlns:a16="http://schemas.microsoft.com/office/drawing/2014/main" id="{4CE178CC-440A-49A0-A5E0-06D8A5A7939C}"/>
                    </a:ext>
                  </a:extLst>
                </p:cNvPr>
                <p:cNvSpPr/>
                <p:nvPr/>
              </p:nvSpPr>
              <p:spPr>
                <a:xfrm>
                  <a:off x="2702652" y="2766378"/>
                  <a:ext cx="22993" cy="17798"/>
                </a:xfrm>
                <a:custGeom>
                  <a:avLst/>
                  <a:gdLst/>
                  <a:ahLst/>
                  <a:cxnLst/>
                  <a:rect l="l" t="t" r="r" b="b"/>
                  <a:pathLst>
                    <a:path w="11256" h="8659" extrusionOk="0">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1" name="Google Shape;6962;p111">
                  <a:extLst>
                    <a:ext uri="{FF2B5EF4-FFF2-40B4-BE49-F238E27FC236}">
                      <a16:creationId xmlns:a16="http://schemas.microsoft.com/office/drawing/2014/main" id="{BD6E8D0C-826C-4085-9A5B-87C41370B2B9}"/>
                    </a:ext>
                  </a:extLst>
                </p:cNvPr>
                <p:cNvSpPr/>
                <p:nvPr/>
              </p:nvSpPr>
              <p:spPr>
                <a:xfrm>
                  <a:off x="2741567" y="2508310"/>
                  <a:ext cx="63677" cy="28475"/>
                </a:xfrm>
                <a:custGeom>
                  <a:avLst/>
                  <a:gdLst/>
                  <a:ahLst/>
                  <a:cxnLst/>
                  <a:rect l="l" t="t" r="r" b="b"/>
                  <a:pathLst>
                    <a:path w="31172" h="13854" extrusionOk="0">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2" name="Google Shape;6963;p111">
                  <a:extLst>
                    <a:ext uri="{FF2B5EF4-FFF2-40B4-BE49-F238E27FC236}">
                      <a16:creationId xmlns:a16="http://schemas.microsoft.com/office/drawing/2014/main" id="{CCFF5B82-716A-4E61-86F4-2715E998E024}"/>
                    </a:ext>
                  </a:extLst>
                </p:cNvPr>
                <p:cNvSpPr/>
                <p:nvPr/>
              </p:nvSpPr>
              <p:spPr>
                <a:xfrm>
                  <a:off x="2745105" y="2780533"/>
                  <a:ext cx="15919" cy="14322"/>
                </a:xfrm>
                <a:custGeom>
                  <a:avLst/>
                  <a:gdLst/>
                  <a:ahLst/>
                  <a:cxnLst/>
                  <a:rect l="l" t="t" r="r" b="b"/>
                  <a:pathLst>
                    <a:path w="7793" h="6968" extrusionOk="0">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3" name="Google Shape;6964;p111">
                  <a:extLst>
                    <a:ext uri="{FF2B5EF4-FFF2-40B4-BE49-F238E27FC236}">
                      <a16:creationId xmlns:a16="http://schemas.microsoft.com/office/drawing/2014/main" id="{B6B31D66-371E-482C-9CEA-E780F007C60A}"/>
                    </a:ext>
                  </a:extLst>
                </p:cNvPr>
                <p:cNvSpPr/>
                <p:nvPr/>
              </p:nvSpPr>
              <p:spPr>
                <a:xfrm>
                  <a:off x="2824703" y="2648913"/>
                  <a:ext cx="14150" cy="9344"/>
                </a:xfrm>
                <a:custGeom>
                  <a:avLst/>
                  <a:gdLst/>
                  <a:ahLst/>
                  <a:cxnLst/>
                  <a:rect l="l" t="t" r="r" b="b"/>
                  <a:pathLst>
                    <a:path w="6927" h="4546" extrusionOk="0">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4" name="Google Shape;6965;p111">
                  <a:extLst>
                    <a:ext uri="{FF2B5EF4-FFF2-40B4-BE49-F238E27FC236}">
                      <a16:creationId xmlns:a16="http://schemas.microsoft.com/office/drawing/2014/main" id="{5709590D-0CE8-4F89-8C03-FB8A4390034B}"/>
                    </a:ext>
                  </a:extLst>
                </p:cNvPr>
                <p:cNvSpPr/>
                <p:nvPr/>
              </p:nvSpPr>
              <p:spPr>
                <a:xfrm>
                  <a:off x="2761347" y="2622215"/>
                  <a:ext cx="12058" cy="10678"/>
                </a:xfrm>
                <a:custGeom>
                  <a:avLst/>
                  <a:gdLst/>
                  <a:ahLst/>
                  <a:cxnLst/>
                  <a:rect l="l" t="t" r="r" b="b"/>
                  <a:pathLst>
                    <a:path w="5903" h="5195" extrusionOk="0">
                      <a:moveTo>
                        <a:pt x="708" y="5196"/>
                      </a:moveTo>
                      <a:cubicBezTo>
                        <a:pt x="-1890" y="5196"/>
                        <a:pt x="3306" y="0"/>
                        <a:pt x="5904" y="0"/>
                      </a:cubicBezTo>
                      <a:cubicBezTo>
                        <a:pt x="5038" y="2598"/>
                        <a:pt x="3306" y="5196"/>
                        <a:pt x="708" y="5196"/>
                      </a:cubicBezTo>
                      <a:lnTo>
                        <a:pt x="708"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5" name="Google Shape;6966;p111">
                  <a:extLst>
                    <a:ext uri="{FF2B5EF4-FFF2-40B4-BE49-F238E27FC236}">
                      <a16:creationId xmlns:a16="http://schemas.microsoft.com/office/drawing/2014/main" id="{77489286-F175-4558-9D6C-929F6099E6BF}"/>
                    </a:ext>
                  </a:extLst>
                </p:cNvPr>
                <p:cNvSpPr/>
                <p:nvPr/>
              </p:nvSpPr>
              <p:spPr>
                <a:xfrm>
                  <a:off x="2610673" y="2510090"/>
                  <a:ext cx="387378" cy="281203"/>
                </a:xfrm>
                <a:custGeom>
                  <a:avLst/>
                  <a:gdLst/>
                  <a:ahLst/>
                  <a:cxnLst/>
                  <a:rect l="l" t="t" r="r" b="b"/>
                  <a:pathLst>
                    <a:path w="189634" h="136813" extrusionOk="0">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6" name="Google Shape;6967;p111">
                  <a:extLst>
                    <a:ext uri="{FF2B5EF4-FFF2-40B4-BE49-F238E27FC236}">
                      <a16:creationId xmlns:a16="http://schemas.microsoft.com/office/drawing/2014/main" id="{6EE45342-8EE9-428B-8B1C-7170939F66A0}"/>
                    </a:ext>
                  </a:extLst>
                </p:cNvPr>
                <p:cNvSpPr/>
                <p:nvPr/>
              </p:nvSpPr>
              <p:spPr>
                <a:xfrm>
                  <a:off x="2775177" y="2754660"/>
                  <a:ext cx="10612" cy="5488"/>
                </a:xfrm>
                <a:custGeom>
                  <a:avLst/>
                  <a:gdLst/>
                  <a:ahLst/>
                  <a:cxnLst/>
                  <a:rect l="l" t="t" r="r" b="b"/>
                  <a:pathLst>
                    <a:path w="5195" h="2670" extrusionOk="0">
                      <a:moveTo>
                        <a:pt x="5196" y="1372"/>
                      </a:moveTo>
                      <a:cubicBezTo>
                        <a:pt x="2598" y="3104"/>
                        <a:pt x="2598" y="3104"/>
                        <a:pt x="0" y="1372"/>
                      </a:cubicBezTo>
                      <a:cubicBezTo>
                        <a:pt x="1732" y="-1226"/>
                        <a:pt x="2598" y="506"/>
                        <a:pt x="5196" y="1372"/>
                      </a:cubicBezTo>
                      <a:lnTo>
                        <a:pt x="5196" y="13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7" name="Google Shape;6968;p111">
                  <a:extLst>
                    <a:ext uri="{FF2B5EF4-FFF2-40B4-BE49-F238E27FC236}">
                      <a16:creationId xmlns:a16="http://schemas.microsoft.com/office/drawing/2014/main" id="{C58143A0-336A-4B45-A1DD-7711479A2D18}"/>
                    </a:ext>
                  </a:extLst>
                </p:cNvPr>
                <p:cNvSpPr/>
                <p:nvPr/>
              </p:nvSpPr>
              <p:spPr>
                <a:xfrm>
                  <a:off x="2695578" y="2699557"/>
                  <a:ext cx="8843" cy="8088"/>
                </a:xfrm>
                <a:custGeom>
                  <a:avLst/>
                  <a:gdLst/>
                  <a:ahLst/>
                  <a:cxnLst/>
                  <a:rect l="l" t="t" r="r" b="b"/>
                  <a:pathLst>
                    <a:path w="4329" h="3935" extrusionOk="0">
                      <a:moveTo>
                        <a:pt x="0" y="472"/>
                      </a:moveTo>
                      <a:cubicBezTo>
                        <a:pt x="2598" y="-1260"/>
                        <a:pt x="2598" y="2204"/>
                        <a:pt x="4330" y="3936"/>
                      </a:cubicBezTo>
                      <a:cubicBezTo>
                        <a:pt x="1732" y="3936"/>
                        <a:pt x="0" y="2204"/>
                        <a:pt x="0" y="472"/>
                      </a:cubicBezTo>
                      <a:lnTo>
                        <a:pt x="0" y="4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8" name="Google Shape;6969;p111">
                  <a:extLst>
                    <a:ext uri="{FF2B5EF4-FFF2-40B4-BE49-F238E27FC236}">
                      <a16:creationId xmlns:a16="http://schemas.microsoft.com/office/drawing/2014/main" id="{BBDF52B6-F756-43F2-8624-9033EA6DFA46}"/>
                    </a:ext>
                  </a:extLst>
                </p:cNvPr>
                <p:cNvSpPr/>
                <p:nvPr/>
              </p:nvSpPr>
              <p:spPr>
                <a:xfrm>
                  <a:off x="2592984" y="2228886"/>
                  <a:ext cx="412140" cy="215351"/>
                </a:xfrm>
                <a:custGeom>
                  <a:avLst/>
                  <a:gdLst/>
                  <a:ahLst/>
                  <a:cxnLst/>
                  <a:rect l="l" t="t" r="r" b="b"/>
                  <a:pathLst>
                    <a:path w="201756" h="104774" extrusionOk="0">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19" name="Google Shape;6970;p111">
                  <a:extLst>
                    <a:ext uri="{FF2B5EF4-FFF2-40B4-BE49-F238E27FC236}">
                      <a16:creationId xmlns:a16="http://schemas.microsoft.com/office/drawing/2014/main" id="{395157BE-44FE-45CC-8820-879FFB3A6BE0}"/>
                    </a:ext>
                  </a:extLst>
                </p:cNvPr>
                <p:cNvSpPr/>
                <p:nvPr/>
              </p:nvSpPr>
              <p:spPr>
                <a:xfrm>
                  <a:off x="3035196" y="2988851"/>
                  <a:ext cx="88442" cy="83648"/>
                </a:xfrm>
                <a:custGeom>
                  <a:avLst/>
                  <a:gdLst/>
                  <a:ahLst/>
                  <a:cxnLst/>
                  <a:rect l="l" t="t" r="r" b="b"/>
                  <a:pathLst>
                    <a:path w="43295" h="40697" extrusionOk="0">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0" name="Google Shape;6971;p111">
                  <a:extLst>
                    <a:ext uri="{FF2B5EF4-FFF2-40B4-BE49-F238E27FC236}">
                      <a16:creationId xmlns:a16="http://schemas.microsoft.com/office/drawing/2014/main" id="{601C48DD-AA7C-4636-91AA-BF1ABA246EE9}"/>
                    </a:ext>
                  </a:extLst>
                </p:cNvPr>
                <p:cNvSpPr/>
                <p:nvPr/>
              </p:nvSpPr>
              <p:spPr>
                <a:xfrm>
                  <a:off x="1579434" y="2825111"/>
                  <a:ext cx="21224" cy="8898"/>
                </a:xfrm>
                <a:custGeom>
                  <a:avLst/>
                  <a:gdLst/>
                  <a:ahLst/>
                  <a:cxnLst/>
                  <a:rect l="l" t="t" r="r" b="b"/>
                  <a:pathLst>
                    <a:path w="10390" h="4329" extrusionOk="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21" name="Google Shape;6972;p111">
                  <a:extLst>
                    <a:ext uri="{FF2B5EF4-FFF2-40B4-BE49-F238E27FC236}">
                      <a16:creationId xmlns:a16="http://schemas.microsoft.com/office/drawing/2014/main" id="{004D3D7A-F36F-44E2-B89D-537CF3DD9330}"/>
                    </a:ext>
                  </a:extLst>
                </p:cNvPr>
                <p:cNvGrpSpPr/>
                <p:nvPr/>
              </p:nvGrpSpPr>
              <p:grpSpPr>
                <a:xfrm>
                  <a:off x="1579434" y="2205749"/>
                  <a:ext cx="2089011" cy="1455856"/>
                  <a:chOff x="1579434" y="2205749"/>
                  <a:chExt cx="2089011" cy="1455856"/>
                </a:xfrm>
                <a:grpFill/>
              </p:grpSpPr>
              <p:sp>
                <p:nvSpPr>
                  <p:cNvPr id="122" name="Google Shape;6973;p111">
                    <a:extLst>
                      <a:ext uri="{FF2B5EF4-FFF2-40B4-BE49-F238E27FC236}">
                        <a16:creationId xmlns:a16="http://schemas.microsoft.com/office/drawing/2014/main" id="{D25DC13C-3815-456F-90D5-9C5617ECE2B4}"/>
                      </a:ext>
                    </a:extLst>
                  </p:cNvPr>
                  <p:cNvSpPr/>
                  <p:nvPr/>
                </p:nvSpPr>
                <p:spPr>
                  <a:xfrm>
                    <a:off x="3005127" y="3618892"/>
                    <a:ext cx="8843" cy="9689"/>
                  </a:xfrm>
                  <a:custGeom>
                    <a:avLst/>
                    <a:gdLst/>
                    <a:ahLst/>
                    <a:cxnLst/>
                    <a:rect l="l" t="t" r="r" b="b"/>
                    <a:pathLst>
                      <a:path w="4329" h="4714" extrusionOk="0">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3" name="Google Shape;6974;p111">
                    <a:extLst>
                      <a:ext uri="{FF2B5EF4-FFF2-40B4-BE49-F238E27FC236}">
                        <a16:creationId xmlns:a16="http://schemas.microsoft.com/office/drawing/2014/main" id="{B98586CC-CAB8-499D-914A-38B96DDF56A4}"/>
                      </a:ext>
                    </a:extLst>
                  </p:cNvPr>
                  <p:cNvSpPr/>
                  <p:nvPr/>
                </p:nvSpPr>
                <p:spPr>
                  <a:xfrm>
                    <a:off x="3509248" y="2686288"/>
                    <a:ext cx="139737" cy="62290"/>
                  </a:xfrm>
                  <a:custGeom>
                    <a:avLst/>
                    <a:gdLst/>
                    <a:ahLst/>
                    <a:cxnLst/>
                    <a:rect l="l" t="t" r="r" b="b"/>
                    <a:pathLst>
                      <a:path w="68406" h="30306" extrusionOk="0">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4" name="Google Shape;6975;p111">
                    <a:extLst>
                      <a:ext uri="{FF2B5EF4-FFF2-40B4-BE49-F238E27FC236}">
                        <a16:creationId xmlns:a16="http://schemas.microsoft.com/office/drawing/2014/main" id="{8F713F89-E253-48FD-9471-66F393FC0278}"/>
                      </a:ext>
                    </a:extLst>
                  </p:cNvPr>
                  <p:cNvSpPr/>
                  <p:nvPr/>
                </p:nvSpPr>
                <p:spPr>
                  <a:xfrm>
                    <a:off x="2690271" y="3440914"/>
                    <a:ext cx="141506" cy="49833"/>
                  </a:xfrm>
                  <a:custGeom>
                    <a:avLst/>
                    <a:gdLst/>
                    <a:ahLst/>
                    <a:cxnLst/>
                    <a:rect l="l" t="t" r="r" b="b"/>
                    <a:pathLst>
                      <a:path w="69272" h="24245" extrusionOk="0">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5" name="Google Shape;6976;p111">
                    <a:extLst>
                      <a:ext uri="{FF2B5EF4-FFF2-40B4-BE49-F238E27FC236}">
                        <a16:creationId xmlns:a16="http://schemas.microsoft.com/office/drawing/2014/main" id="{F1A5CC73-4D01-4579-8272-1809E4B9613E}"/>
                      </a:ext>
                    </a:extLst>
                  </p:cNvPr>
                  <p:cNvSpPr/>
                  <p:nvPr/>
                </p:nvSpPr>
                <p:spPr>
                  <a:xfrm>
                    <a:off x="2709728" y="3462272"/>
                    <a:ext cx="7861" cy="7909"/>
                  </a:xfrm>
                  <a:custGeom>
                    <a:avLst/>
                    <a:gdLst/>
                    <a:ahLst/>
                    <a:cxnLst/>
                    <a:rect l="l" t="t" r="r" b="b"/>
                    <a:pathLst>
                      <a:path w="3848" h="3848" extrusionOk="0">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6" name="Google Shape;6977;p111">
                    <a:extLst>
                      <a:ext uri="{FF2B5EF4-FFF2-40B4-BE49-F238E27FC236}">
                        <a16:creationId xmlns:a16="http://schemas.microsoft.com/office/drawing/2014/main" id="{16C9607A-C916-4104-BBC9-296BE05E1EC2}"/>
                      </a:ext>
                    </a:extLst>
                  </p:cNvPr>
                  <p:cNvSpPr/>
                  <p:nvPr/>
                </p:nvSpPr>
                <p:spPr>
                  <a:xfrm>
                    <a:off x="2780482" y="3508545"/>
                    <a:ext cx="22993" cy="10678"/>
                  </a:xfrm>
                  <a:custGeom>
                    <a:avLst/>
                    <a:gdLst/>
                    <a:ahLst/>
                    <a:cxnLst/>
                    <a:rect l="l" t="t" r="r" b="b"/>
                    <a:pathLst>
                      <a:path w="11256" h="5195" extrusionOk="0">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7" name="Google Shape;6978;p111">
                    <a:extLst>
                      <a:ext uri="{FF2B5EF4-FFF2-40B4-BE49-F238E27FC236}">
                        <a16:creationId xmlns:a16="http://schemas.microsoft.com/office/drawing/2014/main" id="{1AEDE7FD-8027-46A7-91FB-861E0E128FB8}"/>
                      </a:ext>
                    </a:extLst>
                  </p:cNvPr>
                  <p:cNvSpPr/>
                  <p:nvPr/>
                </p:nvSpPr>
                <p:spPr>
                  <a:xfrm>
                    <a:off x="2930835" y="3508545"/>
                    <a:ext cx="19457" cy="8898"/>
                  </a:xfrm>
                  <a:custGeom>
                    <a:avLst/>
                    <a:gdLst/>
                    <a:ahLst/>
                    <a:cxnLst/>
                    <a:rect l="l" t="t" r="r" b="b"/>
                    <a:pathLst>
                      <a:path w="9525" h="4329" extrusionOk="0">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8" name="Google Shape;6979;p111">
                    <a:extLst>
                      <a:ext uri="{FF2B5EF4-FFF2-40B4-BE49-F238E27FC236}">
                        <a16:creationId xmlns:a16="http://schemas.microsoft.com/office/drawing/2014/main" id="{F527C8E5-6573-490D-9A23-42225D5E29E0}"/>
                      </a:ext>
                    </a:extLst>
                  </p:cNvPr>
                  <p:cNvSpPr/>
                  <p:nvPr/>
                </p:nvSpPr>
                <p:spPr>
                  <a:xfrm>
                    <a:off x="2833549" y="3488967"/>
                    <a:ext cx="79596" cy="32035"/>
                  </a:xfrm>
                  <a:custGeom>
                    <a:avLst/>
                    <a:gdLst/>
                    <a:ahLst/>
                    <a:cxnLst/>
                    <a:rect l="l" t="t" r="r" b="b"/>
                    <a:pathLst>
                      <a:path w="38965" h="15586" extrusionOk="0">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29" name="Google Shape;6980;p111">
                    <a:extLst>
                      <a:ext uri="{FF2B5EF4-FFF2-40B4-BE49-F238E27FC236}">
                        <a16:creationId xmlns:a16="http://schemas.microsoft.com/office/drawing/2014/main" id="{59C10D85-5F09-4FA7-B7CA-8E24F19F3693}"/>
                      </a:ext>
                    </a:extLst>
                  </p:cNvPr>
                  <p:cNvSpPr/>
                  <p:nvPr/>
                </p:nvSpPr>
                <p:spPr>
                  <a:xfrm>
                    <a:off x="2776944" y="3416985"/>
                    <a:ext cx="7074" cy="9689"/>
                  </a:xfrm>
                  <a:custGeom>
                    <a:avLst/>
                    <a:gdLst/>
                    <a:ahLst/>
                    <a:cxnLst/>
                    <a:rect l="l" t="t" r="r" b="b"/>
                    <a:pathLst>
                      <a:path w="3463" h="4714" extrusionOk="0">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0" name="Google Shape;6981;p111">
                    <a:extLst>
                      <a:ext uri="{FF2B5EF4-FFF2-40B4-BE49-F238E27FC236}">
                        <a16:creationId xmlns:a16="http://schemas.microsoft.com/office/drawing/2014/main" id="{D15D7595-4250-4002-B0B7-DF63DA75F1E6}"/>
                      </a:ext>
                    </a:extLst>
                  </p:cNvPr>
                  <p:cNvSpPr/>
                  <p:nvPr/>
                </p:nvSpPr>
                <p:spPr>
                  <a:xfrm>
                    <a:off x="2769869" y="3391079"/>
                    <a:ext cx="12381" cy="3558"/>
                  </a:xfrm>
                  <a:custGeom>
                    <a:avLst/>
                    <a:gdLst/>
                    <a:ahLst/>
                    <a:cxnLst/>
                    <a:rect l="l" t="t" r="r" b="b"/>
                    <a:pathLst>
                      <a:path w="6061" h="1731" extrusionOk="0">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1" name="Google Shape;6982;p111">
                    <a:extLst>
                      <a:ext uri="{FF2B5EF4-FFF2-40B4-BE49-F238E27FC236}">
                        <a16:creationId xmlns:a16="http://schemas.microsoft.com/office/drawing/2014/main" id="{20B15F67-EB43-4DBC-94DD-A373DACAB95D}"/>
                      </a:ext>
                    </a:extLst>
                  </p:cNvPr>
                  <p:cNvSpPr/>
                  <p:nvPr/>
                </p:nvSpPr>
                <p:spPr>
                  <a:xfrm>
                    <a:off x="2790363" y="3396419"/>
                    <a:ext cx="2500" cy="3558"/>
                  </a:xfrm>
                  <a:custGeom>
                    <a:avLst/>
                    <a:gdLst/>
                    <a:ahLst/>
                    <a:cxnLst/>
                    <a:rect l="l" t="t" r="r" b="b"/>
                    <a:pathLst>
                      <a:path w="1224" h="1731" extrusionOk="0">
                        <a:moveTo>
                          <a:pt x="1225" y="1732"/>
                        </a:moveTo>
                        <a:cubicBezTo>
                          <a:pt x="359" y="1732"/>
                          <a:pt x="-507" y="866"/>
                          <a:pt x="359" y="0"/>
                        </a:cubicBezTo>
                        <a:lnTo>
                          <a:pt x="1225" y="1732"/>
                        </a:lnTo>
                        <a:lnTo>
                          <a:pt x="12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2" name="Google Shape;6983;p111">
                    <a:extLst>
                      <a:ext uri="{FF2B5EF4-FFF2-40B4-BE49-F238E27FC236}">
                        <a16:creationId xmlns:a16="http://schemas.microsoft.com/office/drawing/2014/main" id="{71B31352-79FC-435F-999B-D4C821FBB514}"/>
                      </a:ext>
                    </a:extLst>
                  </p:cNvPr>
                  <p:cNvSpPr/>
                  <p:nvPr/>
                </p:nvSpPr>
                <p:spPr>
                  <a:xfrm>
                    <a:off x="2838854" y="3467610"/>
                    <a:ext cx="8843" cy="7118"/>
                  </a:xfrm>
                  <a:custGeom>
                    <a:avLst/>
                    <a:gdLst/>
                    <a:ahLst/>
                    <a:cxnLst/>
                    <a:rect l="l" t="t" r="r" b="b"/>
                    <a:pathLst>
                      <a:path w="4329" h="3463" extrusionOk="0">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3" name="Google Shape;6984;p111">
                    <a:extLst>
                      <a:ext uri="{FF2B5EF4-FFF2-40B4-BE49-F238E27FC236}">
                        <a16:creationId xmlns:a16="http://schemas.microsoft.com/office/drawing/2014/main" id="{11A5CB99-3406-47D4-96AA-EC703C6CB716}"/>
                      </a:ext>
                    </a:extLst>
                  </p:cNvPr>
                  <p:cNvSpPr/>
                  <p:nvPr/>
                </p:nvSpPr>
                <p:spPr>
                  <a:xfrm>
                    <a:off x="2026953" y="2904319"/>
                    <a:ext cx="22993" cy="31137"/>
                  </a:xfrm>
                  <a:custGeom>
                    <a:avLst/>
                    <a:gdLst/>
                    <a:ahLst/>
                    <a:cxnLst/>
                    <a:rect l="l" t="t" r="r" b="b"/>
                    <a:pathLst>
                      <a:path w="11256" h="15149" extrusionOk="0">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4" name="Google Shape;6985;p111">
                    <a:extLst>
                      <a:ext uri="{FF2B5EF4-FFF2-40B4-BE49-F238E27FC236}">
                        <a16:creationId xmlns:a16="http://schemas.microsoft.com/office/drawing/2014/main" id="{770312A2-A17D-4864-BC00-E08F58C990A0}"/>
                      </a:ext>
                    </a:extLst>
                  </p:cNvPr>
                  <p:cNvSpPr/>
                  <p:nvPr/>
                </p:nvSpPr>
                <p:spPr>
                  <a:xfrm>
                    <a:off x="1993345" y="2864266"/>
                    <a:ext cx="21886" cy="39155"/>
                  </a:xfrm>
                  <a:custGeom>
                    <a:avLst/>
                    <a:gdLst/>
                    <a:ahLst/>
                    <a:cxnLst/>
                    <a:rect l="l" t="t" r="r" b="b"/>
                    <a:pathLst>
                      <a:path w="10714" h="19050" extrusionOk="0">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5" name="Google Shape;6986;p111">
                    <a:extLst>
                      <a:ext uri="{FF2B5EF4-FFF2-40B4-BE49-F238E27FC236}">
                        <a16:creationId xmlns:a16="http://schemas.microsoft.com/office/drawing/2014/main" id="{1D399458-6941-4019-8D94-E7785CA0E4A8}"/>
                      </a:ext>
                    </a:extLst>
                  </p:cNvPr>
                  <p:cNvSpPr/>
                  <p:nvPr/>
                </p:nvSpPr>
                <p:spPr>
                  <a:xfrm>
                    <a:off x="2853006" y="2205749"/>
                    <a:ext cx="815439" cy="624701"/>
                  </a:xfrm>
                  <a:custGeom>
                    <a:avLst/>
                    <a:gdLst/>
                    <a:ahLst/>
                    <a:cxnLst/>
                    <a:rect l="l" t="t" r="r" b="b"/>
                    <a:pathLst>
                      <a:path w="399184" h="303934" extrusionOk="0">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6" name="Google Shape;6987;p111">
                    <a:extLst>
                      <a:ext uri="{FF2B5EF4-FFF2-40B4-BE49-F238E27FC236}">
                        <a16:creationId xmlns:a16="http://schemas.microsoft.com/office/drawing/2014/main" id="{EC2B61FC-54E5-4C03-A93E-E26078FBCA7B}"/>
                      </a:ext>
                    </a:extLst>
                  </p:cNvPr>
                  <p:cNvSpPr/>
                  <p:nvPr/>
                </p:nvSpPr>
                <p:spPr>
                  <a:xfrm>
                    <a:off x="3093568" y="2595520"/>
                    <a:ext cx="38913" cy="24915"/>
                  </a:xfrm>
                  <a:custGeom>
                    <a:avLst/>
                    <a:gdLst/>
                    <a:ahLst/>
                    <a:cxnLst/>
                    <a:rect l="l" t="t" r="r" b="b"/>
                    <a:pathLst>
                      <a:path w="19049" h="12122" extrusionOk="0">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7" name="Google Shape;6988;p111">
                    <a:extLst>
                      <a:ext uri="{FF2B5EF4-FFF2-40B4-BE49-F238E27FC236}">
                        <a16:creationId xmlns:a16="http://schemas.microsoft.com/office/drawing/2014/main" id="{CE2D45FE-26B0-4377-BF35-6797161A6956}"/>
                      </a:ext>
                    </a:extLst>
                  </p:cNvPr>
                  <p:cNvSpPr/>
                  <p:nvPr/>
                </p:nvSpPr>
                <p:spPr>
                  <a:xfrm>
                    <a:off x="3578232" y="2462037"/>
                    <a:ext cx="22993" cy="12458"/>
                  </a:xfrm>
                  <a:custGeom>
                    <a:avLst/>
                    <a:gdLst/>
                    <a:ahLst/>
                    <a:cxnLst/>
                    <a:rect l="l" t="t" r="r" b="b"/>
                    <a:pathLst>
                      <a:path w="11256" h="6061" extrusionOk="0">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8" name="Google Shape;6989;p111">
                    <a:extLst>
                      <a:ext uri="{FF2B5EF4-FFF2-40B4-BE49-F238E27FC236}">
                        <a16:creationId xmlns:a16="http://schemas.microsoft.com/office/drawing/2014/main" id="{C8EFFE7B-5111-4AD7-A3D9-5DB798E45463}"/>
                      </a:ext>
                    </a:extLst>
                  </p:cNvPr>
                  <p:cNvSpPr/>
                  <p:nvPr/>
                </p:nvSpPr>
                <p:spPr>
                  <a:xfrm>
                    <a:off x="2727417" y="2962153"/>
                    <a:ext cx="15919" cy="8898"/>
                  </a:xfrm>
                  <a:custGeom>
                    <a:avLst/>
                    <a:gdLst/>
                    <a:ahLst/>
                    <a:cxnLst/>
                    <a:rect l="l" t="t" r="r" b="b"/>
                    <a:pathLst>
                      <a:path w="7793" h="4329" extrusionOk="0">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39" name="Google Shape;6990;p111">
                    <a:extLst>
                      <a:ext uri="{FF2B5EF4-FFF2-40B4-BE49-F238E27FC236}">
                        <a16:creationId xmlns:a16="http://schemas.microsoft.com/office/drawing/2014/main" id="{B1EF90C5-A08A-4869-9004-6001B5D4366C}"/>
                      </a:ext>
                    </a:extLst>
                  </p:cNvPr>
                  <p:cNvSpPr/>
                  <p:nvPr/>
                </p:nvSpPr>
                <p:spPr>
                  <a:xfrm>
                    <a:off x="2101244" y="3008428"/>
                    <a:ext cx="63677" cy="40933"/>
                  </a:xfrm>
                  <a:custGeom>
                    <a:avLst/>
                    <a:gdLst/>
                    <a:ahLst/>
                    <a:cxnLst/>
                    <a:rect l="l" t="t" r="r" b="b"/>
                    <a:pathLst>
                      <a:path w="31172" h="19915" extrusionOk="0">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0" name="Google Shape;6991;p111">
                    <a:extLst>
                      <a:ext uri="{FF2B5EF4-FFF2-40B4-BE49-F238E27FC236}">
                        <a16:creationId xmlns:a16="http://schemas.microsoft.com/office/drawing/2014/main" id="{5934B599-8285-4F1E-A12D-A1C2835852C4}"/>
                      </a:ext>
                    </a:extLst>
                  </p:cNvPr>
                  <p:cNvSpPr/>
                  <p:nvPr/>
                </p:nvSpPr>
                <p:spPr>
                  <a:xfrm>
                    <a:off x="2039334" y="2947916"/>
                    <a:ext cx="17615" cy="33815"/>
                  </a:xfrm>
                  <a:custGeom>
                    <a:avLst/>
                    <a:gdLst/>
                    <a:ahLst/>
                    <a:cxnLst/>
                    <a:rect l="l" t="t" r="r" b="b"/>
                    <a:pathLst>
                      <a:path w="8623" h="16452" extrusionOk="0">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1" name="Google Shape;6992;p111">
                    <a:extLst>
                      <a:ext uri="{FF2B5EF4-FFF2-40B4-BE49-F238E27FC236}">
                        <a16:creationId xmlns:a16="http://schemas.microsoft.com/office/drawing/2014/main" id="{945B244B-1664-41CB-814E-1635376D90CC}"/>
                      </a:ext>
                    </a:extLst>
                  </p:cNvPr>
                  <p:cNvSpPr/>
                  <p:nvPr/>
                </p:nvSpPr>
                <p:spPr>
                  <a:xfrm>
                    <a:off x="1749243" y="2874945"/>
                    <a:ext cx="28300" cy="19578"/>
                  </a:xfrm>
                  <a:custGeom>
                    <a:avLst/>
                    <a:gdLst/>
                    <a:ahLst/>
                    <a:cxnLst/>
                    <a:rect l="l" t="t" r="r" b="b"/>
                    <a:pathLst>
                      <a:path w="13854" h="9525" extrusionOk="0">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2" name="Google Shape;6993;p111">
                    <a:extLst>
                      <a:ext uri="{FF2B5EF4-FFF2-40B4-BE49-F238E27FC236}">
                        <a16:creationId xmlns:a16="http://schemas.microsoft.com/office/drawing/2014/main" id="{87FA2743-D5C8-4032-AE33-91D044AEB7D1}"/>
                      </a:ext>
                    </a:extLst>
                  </p:cNvPr>
                  <p:cNvSpPr/>
                  <p:nvPr/>
                </p:nvSpPr>
                <p:spPr>
                  <a:xfrm>
                    <a:off x="2966212" y="3020070"/>
                    <a:ext cx="33608" cy="15054"/>
                  </a:xfrm>
                  <a:custGeom>
                    <a:avLst/>
                    <a:gdLst/>
                    <a:ahLst/>
                    <a:cxnLst/>
                    <a:rect l="l" t="t" r="r" b="b"/>
                    <a:pathLst>
                      <a:path w="16452" h="7324" extrusionOk="0">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3" name="Google Shape;6994;p111">
                    <a:extLst>
                      <a:ext uri="{FF2B5EF4-FFF2-40B4-BE49-F238E27FC236}">
                        <a16:creationId xmlns:a16="http://schemas.microsoft.com/office/drawing/2014/main" id="{BB7D2B2A-B2FF-49C4-A0BE-F8E1AD62FBE4}"/>
                      </a:ext>
                    </a:extLst>
                  </p:cNvPr>
                  <p:cNvSpPr/>
                  <p:nvPr/>
                </p:nvSpPr>
                <p:spPr>
                  <a:xfrm>
                    <a:off x="2967981" y="3072501"/>
                    <a:ext cx="26531" cy="16018"/>
                  </a:xfrm>
                  <a:custGeom>
                    <a:avLst/>
                    <a:gdLst/>
                    <a:ahLst/>
                    <a:cxnLst/>
                    <a:rect l="l" t="t" r="r" b="b"/>
                    <a:pathLst>
                      <a:path w="12988" h="7793" extrusionOk="0">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4" name="Google Shape;6995;p111">
                    <a:extLst>
                      <a:ext uri="{FF2B5EF4-FFF2-40B4-BE49-F238E27FC236}">
                        <a16:creationId xmlns:a16="http://schemas.microsoft.com/office/drawing/2014/main" id="{B5883D78-E7CA-4E5E-892C-B60B05595788}"/>
                      </a:ext>
                    </a:extLst>
                  </p:cNvPr>
                  <p:cNvSpPr/>
                  <p:nvPr/>
                </p:nvSpPr>
                <p:spPr>
                  <a:xfrm>
                    <a:off x="3006896" y="3072501"/>
                    <a:ext cx="17688" cy="21355"/>
                  </a:xfrm>
                  <a:custGeom>
                    <a:avLst/>
                    <a:gdLst/>
                    <a:ahLst/>
                    <a:cxnLst/>
                    <a:rect l="l" t="t" r="r" b="b"/>
                    <a:pathLst>
                      <a:path w="8659" h="10390" extrusionOk="0">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5" name="Google Shape;6996;p111">
                    <a:extLst>
                      <a:ext uri="{FF2B5EF4-FFF2-40B4-BE49-F238E27FC236}">
                        <a16:creationId xmlns:a16="http://schemas.microsoft.com/office/drawing/2014/main" id="{4544C60B-2391-49CE-B598-485A39662FA7}"/>
                      </a:ext>
                    </a:extLst>
                  </p:cNvPr>
                  <p:cNvSpPr/>
                  <p:nvPr/>
                </p:nvSpPr>
                <p:spPr>
                  <a:xfrm>
                    <a:off x="1735093" y="3497867"/>
                    <a:ext cx="12381" cy="10678"/>
                  </a:xfrm>
                  <a:custGeom>
                    <a:avLst/>
                    <a:gdLst/>
                    <a:ahLst/>
                    <a:cxnLst/>
                    <a:rect l="l" t="t" r="r" b="b"/>
                    <a:pathLst>
                      <a:path w="6061" h="5195" extrusionOk="0">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6" name="Google Shape;6997;p111">
                    <a:extLst>
                      <a:ext uri="{FF2B5EF4-FFF2-40B4-BE49-F238E27FC236}">
                        <a16:creationId xmlns:a16="http://schemas.microsoft.com/office/drawing/2014/main" id="{56073402-2710-42D7-B40E-AD2F59A0C7C3}"/>
                      </a:ext>
                    </a:extLst>
                  </p:cNvPr>
                  <p:cNvSpPr/>
                  <p:nvPr/>
                </p:nvSpPr>
                <p:spPr>
                  <a:xfrm>
                    <a:off x="1728016" y="3483629"/>
                    <a:ext cx="5305" cy="5338"/>
                  </a:xfrm>
                  <a:custGeom>
                    <a:avLst/>
                    <a:gdLst/>
                    <a:ahLst/>
                    <a:cxnLst/>
                    <a:rect l="l" t="t" r="r" b="b"/>
                    <a:pathLst>
                      <a:path w="2597" h="2597" extrusionOk="0">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7" name="Google Shape;6998;p111">
                    <a:extLst>
                      <a:ext uri="{FF2B5EF4-FFF2-40B4-BE49-F238E27FC236}">
                        <a16:creationId xmlns:a16="http://schemas.microsoft.com/office/drawing/2014/main" id="{A982B32B-0266-4F67-8B3E-55FC3EB37CF1}"/>
                      </a:ext>
                    </a:extLst>
                  </p:cNvPr>
                  <p:cNvSpPr/>
                  <p:nvPr/>
                </p:nvSpPr>
                <p:spPr>
                  <a:xfrm>
                    <a:off x="1717404" y="3478289"/>
                    <a:ext cx="7074" cy="3558"/>
                  </a:xfrm>
                  <a:custGeom>
                    <a:avLst/>
                    <a:gdLst/>
                    <a:ahLst/>
                    <a:cxnLst/>
                    <a:rect l="l" t="t" r="r" b="b"/>
                    <a:pathLst>
                      <a:path w="3463" h="1731" extrusionOk="0">
                        <a:moveTo>
                          <a:pt x="3464" y="0"/>
                        </a:moveTo>
                        <a:cubicBezTo>
                          <a:pt x="2598" y="866"/>
                          <a:pt x="1732" y="1732"/>
                          <a:pt x="866" y="1732"/>
                        </a:cubicBezTo>
                        <a:cubicBezTo>
                          <a:pt x="0" y="1732"/>
                          <a:pt x="0" y="866"/>
                          <a:pt x="0" y="0"/>
                        </a:cubicBez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8" name="Google Shape;6999;p111">
                    <a:extLst>
                      <a:ext uri="{FF2B5EF4-FFF2-40B4-BE49-F238E27FC236}">
                        <a16:creationId xmlns:a16="http://schemas.microsoft.com/office/drawing/2014/main" id="{9E22F6D2-50B7-4CF5-88C4-981D8E6B09F5}"/>
                      </a:ext>
                    </a:extLst>
                  </p:cNvPr>
                  <p:cNvSpPr/>
                  <p:nvPr/>
                </p:nvSpPr>
                <p:spPr>
                  <a:xfrm>
                    <a:off x="1705021" y="3471169"/>
                    <a:ext cx="5305" cy="5338"/>
                  </a:xfrm>
                  <a:custGeom>
                    <a:avLst/>
                    <a:gdLst/>
                    <a:ahLst/>
                    <a:cxnLst/>
                    <a:rect l="l" t="t" r="r" b="b"/>
                    <a:pathLst>
                      <a:path w="2597" h="2597" extrusionOk="0">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49" name="Google Shape;7000;p111">
                    <a:extLst>
                      <a:ext uri="{FF2B5EF4-FFF2-40B4-BE49-F238E27FC236}">
                        <a16:creationId xmlns:a16="http://schemas.microsoft.com/office/drawing/2014/main" id="{E7C9E21C-1804-4601-B386-DAA2D2FBCE24}"/>
                      </a:ext>
                    </a:extLst>
                  </p:cNvPr>
                  <p:cNvSpPr/>
                  <p:nvPr/>
                </p:nvSpPr>
                <p:spPr>
                  <a:xfrm>
                    <a:off x="1685566" y="3462272"/>
                    <a:ext cx="7074" cy="5338"/>
                  </a:xfrm>
                  <a:custGeom>
                    <a:avLst/>
                    <a:gdLst/>
                    <a:ahLst/>
                    <a:cxnLst/>
                    <a:rect l="l" t="t" r="r" b="b"/>
                    <a:pathLst>
                      <a:path w="3463" h="2597" extrusionOk="0">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150" name="Google Shape;7001;p111">
                    <a:extLst>
                      <a:ext uri="{FF2B5EF4-FFF2-40B4-BE49-F238E27FC236}">
                        <a16:creationId xmlns:a16="http://schemas.microsoft.com/office/drawing/2014/main" id="{6B6C8253-1F0C-455B-9E11-90860E3D1AAE}"/>
                      </a:ext>
                    </a:extLst>
                  </p:cNvPr>
                  <p:cNvSpPr/>
                  <p:nvPr/>
                </p:nvSpPr>
                <p:spPr>
                  <a:xfrm>
                    <a:off x="1579434" y="2552805"/>
                    <a:ext cx="1501751" cy="1108800"/>
                  </a:xfrm>
                  <a:custGeom>
                    <a:avLst/>
                    <a:gdLst/>
                    <a:ahLst/>
                    <a:cxnLst/>
                    <a:rect l="l" t="t" r="r" b="b"/>
                    <a:pathLst>
                      <a:path w="735156" h="539461" extrusionOk="0">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11" name="Google Shape;7002;p111">
                <a:extLst>
                  <a:ext uri="{FF2B5EF4-FFF2-40B4-BE49-F238E27FC236}">
                    <a16:creationId xmlns:a16="http://schemas.microsoft.com/office/drawing/2014/main" id="{F2923F30-E7A0-40A4-BC83-C3AFBA997F95}"/>
                  </a:ext>
                </a:extLst>
              </p:cNvPr>
              <p:cNvGrpSpPr/>
              <p:nvPr/>
            </p:nvGrpSpPr>
            <p:grpSpPr>
              <a:xfrm>
                <a:off x="4212244" y="2192770"/>
                <a:ext cx="3535505" cy="2545269"/>
                <a:chOff x="4094737" y="2268042"/>
                <a:chExt cx="2294197" cy="1651631"/>
              </a:xfrm>
              <a:grpFill/>
            </p:grpSpPr>
            <p:sp>
              <p:nvSpPr>
                <p:cNvPr id="12" name="Google Shape;7003;p111">
                  <a:extLst>
                    <a:ext uri="{FF2B5EF4-FFF2-40B4-BE49-F238E27FC236}">
                      <a16:creationId xmlns:a16="http://schemas.microsoft.com/office/drawing/2014/main" id="{84B359CA-A7A7-47DE-841F-061ACE96ED06}"/>
                    </a:ext>
                  </a:extLst>
                </p:cNvPr>
                <p:cNvSpPr/>
                <p:nvPr/>
              </p:nvSpPr>
              <p:spPr>
                <a:xfrm>
                  <a:off x="5739766" y="2930118"/>
                  <a:ext cx="38915" cy="149500"/>
                </a:xfrm>
                <a:custGeom>
                  <a:avLst/>
                  <a:gdLst/>
                  <a:ahLst/>
                  <a:cxnLst/>
                  <a:rect l="l" t="t" r="r" b="b"/>
                  <a:pathLst>
                    <a:path w="19050" h="72736" extrusionOk="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3" name="Google Shape;7004;p111">
                  <a:extLst>
                    <a:ext uri="{FF2B5EF4-FFF2-40B4-BE49-F238E27FC236}">
                      <a16:creationId xmlns:a16="http://schemas.microsoft.com/office/drawing/2014/main" id="{1A87C414-022B-40DB-9460-CBFD7FA06DDC}"/>
                    </a:ext>
                  </a:extLst>
                </p:cNvPr>
                <p:cNvGrpSpPr/>
                <p:nvPr/>
              </p:nvGrpSpPr>
              <p:grpSpPr>
                <a:xfrm>
                  <a:off x="4094737" y="2268042"/>
                  <a:ext cx="2294197" cy="1651631"/>
                  <a:chOff x="4094737" y="2268042"/>
                  <a:chExt cx="2294197" cy="1651631"/>
                </a:xfrm>
                <a:grpFill/>
              </p:grpSpPr>
              <p:sp>
                <p:nvSpPr>
                  <p:cNvPr id="14" name="Google Shape;7005;p111">
                    <a:extLst>
                      <a:ext uri="{FF2B5EF4-FFF2-40B4-BE49-F238E27FC236}">
                        <a16:creationId xmlns:a16="http://schemas.microsoft.com/office/drawing/2014/main" id="{095AB80A-6C21-4984-B00D-A042630A60EB}"/>
                      </a:ext>
                    </a:extLst>
                  </p:cNvPr>
                  <p:cNvSpPr/>
                  <p:nvPr/>
                </p:nvSpPr>
                <p:spPr>
                  <a:xfrm>
                    <a:off x="4266315" y="3254037"/>
                    <a:ext cx="28300" cy="12458"/>
                  </a:xfrm>
                  <a:custGeom>
                    <a:avLst/>
                    <a:gdLst/>
                    <a:ahLst/>
                    <a:cxnLst/>
                    <a:rect l="l" t="t" r="r" b="b"/>
                    <a:pathLst>
                      <a:path w="13854" h="6061" extrusionOk="0">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5" name="Google Shape;7006;p111">
                    <a:extLst>
                      <a:ext uri="{FF2B5EF4-FFF2-40B4-BE49-F238E27FC236}">
                        <a16:creationId xmlns:a16="http://schemas.microsoft.com/office/drawing/2014/main" id="{CE3C1EA7-B9A7-4111-AC43-BD8E0EB3E9C7}"/>
                      </a:ext>
                    </a:extLst>
                  </p:cNvPr>
                  <p:cNvGrpSpPr/>
                  <p:nvPr/>
                </p:nvGrpSpPr>
                <p:grpSpPr>
                  <a:xfrm>
                    <a:off x="4094737" y="2268042"/>
                    <a:ext cx="2294197" cy="1651631"/>
                    <a:chOff x="4094737" y="2268042"/>
                    <a:chExt cx="2294197" cy="1651631"/>
                  </a:xfrm>
                  <a:grpFill/>
                </p:grpSpPr>
                <p:sp>
                  <p:nvSpPr>
                    <p:cNvPr id="16" name="Google Shape;7007;p111">
                      <a:extLst>
                        <a:ext uri="{FF2B5EF4-FFF2-40B4-BE49-F238E27FC236}">
                          <a16:creationId xmlns:a16="http://schemas.microsoft.com/office/drawing/2014/main" id="{C816AF6C-F21A-4A92-9A96-16971A3039CB}"/>
                        </a:ext>
                      </a:extLst>
                    </p:cNvPr>
                    <p:cNvSpPr/>
                    <p:nvPr/>
                  </p:nvSpPr>
                  <p:spPr>
                    <a:xfrm>
                      <a:off x="4547561" y="3588635"/>
                      <a:ext cx="14150" cy="5338"/>
                    </a:xfrm>
                    <a:custGeom>
                      <a:avLst/>
                      <a:gdLst/>
                      <a:ahLst/>
                      <a:cxnLst/>
                      <a:rect l="l" t="t" r="r" b="b"/>
                      <a:pathLst>
                        <a:path w="6927" h="2597" extrusionOk="0">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7" name="Google Shape;7008;p111">
                      <a:extLst>
                        <a:ext uri="{FF2B5EF4-FFF2-40B4-BE49-F238E27FC236}">
                          <a16:creationId xmlns:a16="http://schemas.microsoft.com/office/drawing/2014/main" id="{3F036A37-74C6-4D19-ABAF-50DAB30AB220}"/>
                        </a:ext>
                      </a:extLst>
                    </p:cNvPr>
                    <p:cNvGrpSpPr/>
                    <p:nvPr/>
                  </p:nvGrpSpPr>
                  <p:grpSpPr>
                    <a:xfrm>
                      <a:off x="4094737" y="2268042"/>
                      <a:ext cx="2294197" cy="1651631"/>
                      <a:chOff x="4094737" y="2268042"/>
                      <a:chExt cx="2294197" cy="1651631"/>
                    </a:xfrm>
                    <a:grpFill/>
                  </p:grpSpPr>
                  <p:sp>
                    <p:nvSpPr>
                      <p:cNvPr id="18" name="Google Shape;7009;p111">
                        <a:extLst>
                          <a:ext uri="{FF2B5EF4-FFF2-40B4-BE49-F238E27FC236}">
                            <a16:creationId xmlns:a16="http://schemas.microsoft.com/office/drawing/2014/main" id="{7A350835-782D-4D25-B45A-59D7085CD17B}"/>
                          </a:ext>
                        </a:extLst>
                      </p:cNvPr>
                      <p:cNvSpPr/>
                      <p:nvPr/>
                    </p:nvSpPr>
                    <p:spPr>
                      <a:xfrm>
                        <a:off x="4901331" y="3624230"/>
                        <a:ext cx="28300" cy="53393"/>
                      </a:xfrm>
                      <a:custGeom>
                        <a:avLst/>
                        <a:gdLst/>
                        <a:ahLst/>
                        <a:cxnLst/>
                        <a:rect l="l" t="t" r="r" b="b"/>
                        <a:pathLst>
                          <a:path w="13854" h="25977" extrusionOk="0">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19" name="Google Shape;7010;p111">
                        <a:extLst>
                          <a:ext uri="{FF2B5EF4-FFF2-40B4-BE49-F238E27FC236}">
                            <a16:creationId xmlns:a16="http://schemas.microsoft.com/office/drawing/2014/main" id="{18BC212D-20AA-4934-BD53-E09A4F4C3F2B}"/>
                          </a:ext>
                        </a:extLst>
                      </p:cNvPr>
                      <p:cNvGrpSpPr/>
                      <p:nvPr/>
                    </p:nvGrpSpPr>
                    <p:grpSpPr>
                      <a:xfrm>
                        <a:off x="4094737" y="2268042"/>
                        <a:ext cx="2294197" cy="1651631"/>
                        <a:chOff x="4094737" y="2268042"/>
                        <a:chExt cx="2294197" cy="1651631"/>
                      </a:xfrm>
                      <a:grpFill/>
                    </p:grpSpPr>
                    <p:sp>
                      <p:nvSpPr>
                        <p:cNvPr id="20" name="Google Shape;7011;p111">
                          <a:extLst>
                            <a:ext uri="{FF2B5EF4-FFF2-40B4-BE49-F238E27FC236}">
                              <a16:creationId xmlns:a16="http://schemas.microsoft.com/office/drawing/2014/main" id="{F7B79549-B5C7-4D40-BA33-4DB1DBD540DB}"/>
                            </a:ext>
                          </a:extLst>
                        </p:cNvPr>
                        <p:cNvSpPr/>
                        <p:nvPr/>
                      </p:nvSpPr>
                      <p:spPr>
                        <a:xfrm>
                          <a:off x="5113593" y="3682962"/>
                          <a:ext cx="143275" cy="153060"/>
                        </a:xfrm>
                        <a:custGeom>
                          <a:avLst/>
                          <a:gdLst/>
                          <a:ahLst/>
                          <a:cxnLst/>
                          <a:rect l="l" t="t" r="r" b="b"/>
                          <a:pathLst>
                            <a:path w="70138" h="74468" extrusionOk="0">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1" name="Google Shape;7012;p111">
                          <a:extLst>
                            <a:ext uri="{FF2B5EF4-FFF2-40B4-BE49-F238E27FC236}">
                              <a16:creationId xmlns:a16="http://schemas.microsoft.com/office/drawing/2014/main" id="{6EE20583-8192-4C20-8507-93F5D6DD1A70}"/>
                            </a:ext>
                          </a:extLst>
                        </p:cNvPr>
                        <p:cNvSpPr/>
                        <p:nvPr/>
                      </p:nvSpPr>
                      <p:spPr>
                        <a:xfrm>
                          <a:off x="5435525" y="3885858"/>
                          <a:ext cx="21224" cy="14238"/>
                        </a:xfrm>
                        <a:custGeom>
                          <a:avLst/>
                          <a:gdLst/>
                          <a:ahLst/>
                          <a:cxnLst/>
                          <a:rect l="l" t="t" r="r" b="b"/>
                          <a:pathLst>
                            <a:path w="10390" h="6927" extrusionOk="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2" name="Google Shape;7013;p111">
                          <a:extLst>
                            <a:ext uri="{FF2B5EF4-FFF2-40B4-BE49-F238E27FC236}">
                              <a16:creationId xmlns:a16="http://schemas.microsoft.com/office/drawing/2014/main" id="{520FF4AC-AE7F-4D8A-8091-2193ADF6E0F4}"/>
                            </a:ext>
                          </a:extLst>
                        </p:cNvPr>
                        <p:cNvSpPr/>
                        <p:nvPr/>
                      </p:nvSpPr>
                      <p:spPr>
                        <a:xfrm>
                          <a:off x="5493897" y="3875108"/>
                          <a:ext cx="47758" cy="24987"/>
                        </a:xfrm>
                        <a:custGeom>
                          <a:avLst/>
                          <a:gdLst/>
                          <a:ahLst/>
                          <a:cxnLst/>
                          <a:rect l="l" t="t" r="r" b="b"/>
                          <a:pathLst>
                            <a:path w="23379" h="12157" extrusionOk="0">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3" name="Google Shape;7014;p111">
                          <a:extLst>
                            <a:ext uri="{FF2B5EF4-FFF2-40B4-BE49-F238E27FC236}">
                              <a16:creationId xmlns:a16="http://schemas.microsoft.com/office/drawing/2014/main" id="{C003E75B-6BF1-49BC-B779-99F4249D48A0}"/>
                            </a:ext>
                          </a:extLst>
                        </p:cNvPr>
                        <p:cNvSpPr/>
                        <p:nvPr/>
                      </p:nvSpPr>
                      <p:spPr>
                        <a:xfrm>
                          <a:off x="5527504" y="3799567"/>
                          <a:ext cx="14150" cy="11539"/>
                        </a:xfrm>
                        <a:custGeom>
                          <a:avLst/>
                          <a:gdLst/>
                          <a:ahLst/>
                          <a:cxnLst/>
                          <a:rect l="l" t="t" r="r" b="b"/>
                          <a:pathLst>
                            <a:path w="6927" h="5614" extrusionOk="0">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 name="Google Shape;7015;p111">
                          <a:extLst>
                            <a:ext uri="{FF2B5EF4-FFF2-40B4-BE49-F238E27FC236}">
                              <a16:creationId xmlns:a16="http://schemas.microsoft.com/office/drawing/2014/main" id="{22330DC2-2A39-477F-8294-9F2EA7CF43B3}"/>
                            </a:ext>
                          </a:extLst>
                        </p:cNvPr>
                        <p:cNvSpPr/>
                        <p:nvPr/>
                      </p:nvSpPr>
                      <p:spPr>
                        <a:xfrm>
                          <a:off x="5552269" y="3798648"/>
                          <a:ext cx="38913" cy="10678"/>
                        </a:xfrm>
                        <a:custGeom>
                          <a:avLst/>
                          <a:gdLst/>
                          <a:ahLst/>
                          <a:cxnLst/>
                          <a:rect l="l" t="t" r="r" b="b"/>
                          <a:pathLst>
                            <a:path w="19049" h="5195" extrusionOk="0">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 name="Google Shape;7016;p111">
                          <a:extLst>
                            <a:ext uri="{FF2B5EF4-FFF2-40B4-BE49-F238E27FC236}">
                              <a16:creationId xmlns:a16="http://schemas.microsoft.com/office/drawing/2014/main" id="{CB43075D-CEE9-41DF-8ECD-0D9B3BAB0ED6}"/>
                            </a:ext>
                          </a:extLst>
                        </p:cNvPr>
                        <p:cNvSpPr/>
                        <p:nvPr/>
                      </p:nvSpPr>
                      <p:spPr>
                        <a:xfrm>
                          <a:off x="5248027" y="3777292"/>
                          <a:ext cx="22993" cy="21355"/>
                        </a:xfrm>
                        <a:custGeom>
                          <a:avLst/>
                          <a:gdLst/>
                          <a:ahLst/>
                          <a:cxnLst/>
                          <a:rect l="l" t="t" r="r" b="b"/>
                          <a:pathLst>
                            <a:path w="11256" h="10390" extrusionOk="0">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 name="Google Shape;7017;p111">
                          <a:extLst>
                            <a:ext uri="{FF2B5EF4-FFF2-40B4-BE49-F238E27FC236}">
                              <a16:creationId xmlns:a16="http://schemas.microsoft.com/office/drawing/2014/main" id="{6D240AC3-CB99-4114-92F3-B863226B6623}"/>
                            </a:ext>
                          </a:extLst>
                        </p:cNvPr>
                        <p:cNvSpPr/>
                        <p:nvPr/>
                      </p:nvSpPr>
                      <p:spPr>
                        <a:xfrm>
                          <a:off x="5281635" y="3793310"/>
                          <a:ext cx="8843" cy="7118"/>
                        </a:xfrm>
                        <a:custGeom>
                          <a:avLst/>
                          <a:gdLst/>
                          <a:ahLst/>
                          <a:cxnLst/>
                          <a:rect l="l" t="t" r="r" b="b"/>
                          <a:pathLst>
                            <a:path w="4329" h="3463" extrusionOk="0">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 name="Google Shape;7018;p111">
                          <a:extLst>
                            <a:ext uri="{FF2B5EF4-FFF2-40B4-BE49-F238E27FC236}">
                              <a16:creationId xmlns:a16="http://schemas.microsoft.com/office/drawing/2014/main" id="{08A3BE4E-8825-4400-9473-E720E36CB1AC}"/>
                            </a:ext>
                          </a:extLst>
                        </p:cNvPr>
                        <p:cNvSpPr/>
                        <p:nvPr/>
                      </p:nvSpPr>
                      <p:spPr>
                        <a:xfrm>
                          <a:off x="5161353" y="3771952"/>
                          <a:ext cx="8843" cy="12458"/>
                        </a:xfrm>
                        <a:custGeom>
                          <a:avLst/>
                          <a:gdLst/>
                          <a:ahLst/>
                          <a:cxnLst/>
                          <a:rect l="l" t="t" r="r" b="b"/>
                          <a:pathLst>
                            <a:path w="4329" h="6061" extrusionOk="0">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8" name="Google Shape;7019;p111">
                          <a:extLst>
                            <a:ext uri="{FF2B5EF4-FFF2-40B4-BE49-F238E27FC236}">
                              <a16:creationId xmlns:a16="http://schemas.microsoft.com/office/drawing/2014/main" id="{69149C4B-C751-4DF9-B161-67BA09E611B2}"/>
                            </a:ext>
                          </a:extLst>
                        </p:cNvPr>
                        <p:cNvGrpSpPr/>
                        <p:nvPr/>
                      </p:nvGrpSpPr>
                      <p:grpSpPr>
                        <a:xfrm>
                          <a:off x="4094737" y="2268042"/>
                          <a:ext cx="2294197" cy="1651631"/>
                          <a:chOff x="4094737" y="2268042"/>
                          <a:chExt cx="2294197" cy="1651631"/>
                        </a:xfrm>
                        <a:grpFill/>
                      </p:grpSpPr>
                      <p:sp>
                        <p:nvSpPr>
                          <p:cNvPr id="29" name="Google Shape;7020;p111">
                            <a:extLst>
                              <a:ext uri="{FF2B5EF4-FFF2-40B4-BE49-F238E27FC236}">
                                <a16:creationId xmlns:a16="http://schemas.microsoft.com/office/drawing/2014/main" id="{D967357F-A121-4BFA-803B-62AA9E30FD05}"/>
                              </a:ext>
                            </a:extLst>
                          </p:cNvPr>
                          <p:cNvSpPr/>
                          <p:nvPr/>
                        </p:nvSpPr>
                        <p:spPr>
                          <a:xfrm>
                            <a:off x="5580569" y="3912555"/>
                            <a:ext cx="19457" cy="7118"/>
                          </a:xfrm>
                          <a:custGeom>
                            <a:avLst/>
                            <a:gdLst/>
                            <a:ahLst/>
                            <a:cxnLst/>
                            <a:rect l="l" t="t" r="r" b="b"/>
                            <a:pathLst>
                              <a:path w="9525" h="3463" extrusionOk="0">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0" name="Google Shape;7021;p111">
                            <a:extLst>
                              <a:ext uri="{FF2B5EF4-FFF2-40B4-BE49-F238E27FC236}">
                                <a16:creationId xmlns:a16="http://schemas.microsoft.com/office/drawing/2014/main" id="{DBBFA13F-7413-444C-B09E-6FF7DD86B55E}"/>
                              </a:ext>
                            </a:extLst>
                          </p:cNvPr>
                          <p:cNvGrpSpPr/>
                          <p:nvPr/>
                        </p:nvGrpSpPr>
                        <p:grpSpPr>
                          <a:xfrm>
                            <a:off x="4094737" y="2268042"/>
                            <a:ext cx="2294197" cy="1614256"/>
                            <a:chOff x="4094737" y="2268042"/>
                            <a:chExt cx="2294197" cy="1614256"/>
                          </a:xfrm>
                          <a:grpFill/>
                        </p:grpSpPr>
                        <p:sp>
                          <p:nvSpPr>
                            <p:cNvPr id="31" name="Google Shape;7022;p111">
                              <a:extLst>
                                <a:ext uri="{FF2B5EF4-FFF2-40B4-BE49-F238E27FC236}">
                                  <a16:creationId xmlns:a16="http://schemas.microsoft.com/office/drawing/2014/main" id="{B8FA2FCF-5DE4-4459-A9F6-1D9BF02E43DA}"/>
                                </a:ext>
                              </a:extLst>
                            </p:cNvPr>
                            <p:cNvSpPr/>
                            <p:nvPr/>
                          </p:nvSpPr>
                          <p:spPr>
                            <a:xfrm>
                              <a:off x="5297554" y="3661607"/>
                              <a:ext cx="137970" cy="153058"/>
                            </a:xfrm>
                            <a:custGeom>
                              <a:avLst/>
                              <a:gdLst/>
                              <a:ahLst/>
                              <a:cxnLst/>
                              <a:rect l="l" t="t" r="r" b="b"/>
                              <a:pathLst>
                                <a:path w="67541" h="74467" extrusionOk="0">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 name="Google Shape;7023;p111">
                              <a:extLst>
                                <a:ext uri="{FF2B5EF4-FFF2-40B4-BE49-F238E27FC236}">
                                  <a16:creationId xmlns:a16="http://schemas.microsoft.com/office/drawing/2014/main" id="{9B5C4D3B-590B-4015-A39A-324D27DB9CCF}"/>
                                </a:ext>
                              </a:extLst>
                            </p:cNvPr>
                            <p:cNvSpPr/>
                            <p:nvPr/>
                          </p:nvSpPr>
                          <p:spPr>
                            <a:xfrm>
                              <a:off x="5426680" y="3736357"/>
                              <a:ext cx="86672" cy="97888"/>
                            </a:xfrm>
                            <a:custGeom>
                              <a:avLst/>
                              <a:gdLst/>
                              <a:ahLst/>
                              <a:cxnLst/>
                              <a:rect l="l" t="t" r="r" b="b"/>
                              <a:pathLst>
                                <a:path w="42429" h="47625" extrusionOk="0">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 name="Google Shape;7024;p111">
                              <a:extLst>
                                <a:ext uri="{FF2B5EF4-FFF2-40B4-BE49-F238E27FC236}">
                                  <a16:creationId xmlns:a16="http://schemas.microsoft.com/office/drawing/2014/main" id="{C64682CA-F396-406D-8787-E6561EE40E07}"/>
                                </a:ext>
                              </a:extLst>
                            </p:cNvPr>
                            <p:cNvSpPr/>
                            <p:nvPr/>
                          </p:nvSpPr>
                          <p:spPr>
                            <a:xfrm>
                              <a:off x="5249797" y="3837805"/>
                              <a:ext cx="136003" cy="40933"/>
                            </a:xfrm>
                            <a:custGeom>
                              <a:avLst/>
                              <a:gdLst/>
                              <a:ahLst/>
                              <a:cxnLst/>
                              <a:rect l="l" t="t" r="r" b="b"/>
                              <a:pathLst>
                                <a:path w="66578" h="19915" extrusionOk="0">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 name="Google Shape;7025;p111">
                              <a:extLst>
                                <a:ext uri="{FF2B5EF4-FFF2-40B4-BE49-F238E27FC236}">
                                  <a16:creationId xmlns:a16="http://schemas.microsoft.com/office/drawing/2014/main" id="{E1E50026-74F7-4E73-9FFE-FFE3B4FBB0DA}"/>
                                </a:ext>
                              </a:extLst>
                            </p:cNvPr>
                            <p:cNvSpPr/>
                            <p:nvPr/>
                          </p:nvSpPr>
                          <p:spPr>
                            <a:xfrm>
                              <a:off x="5444370" y="3868060"/>
                              <a:ext cx="42451" cy="10678"/>
                            </a:xfrm>
                            <a:custGeom>
                              <a:avLst/>
                              <a:gdLst/>
                              <a:ahLst/>
                              <a:cxnLst/>
                              <a:rect l="l" t="t" r="r" b="b"/>
                              <a:pathLst>
                                <a:path w="20781" h="5195" extrusionOk="0">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 name="Google Shape;7026;p111">
                              <a:extLst>
                                <a:ext uri="{FF2B5EF4-FFF2-40B4-BE49-F238E27FC236}">
                                  <a16:creationId xmlns:a16="http://schemas.microsoft.com/office/drawing/2014/main" id="{176951EC-0EB7-4F56-8DDC-F308FDE906A9}"/>
                                </a:ext>
                              </a:extLst>
                            </p:cNvPr>
                            <p:cNvSpPr/>
                            <p:nvPr/>
                          </p:nvSpPr>
                          <p:spPr>
                            <a:xfrm>
                              <a:off x="5407222" y="3871620"/>
                              <a:ext cx="28300" cy="10678"/>
                            </a:xfrm>
                            <a:custGeom>
                              <a:avLst/>
                              <a:gdLst/>
                              <a:ahLst/>
                              <a:cxnLst/>
                              <a:rect l="l" t="t" r="r" b="b"/>
                              <a:pathLst>
                                <a:path w="13854" h="5195" extrusionOk="0">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 name="Google Shape;7027;p111">
                              <a:extLst>
                                <a:ext uri="{FF2B5EF4-FFF2-40B4-BE49-F238E27FC236}">
                                  <a16:creationId xmlns:a16="http://schemas.microsoft.com/office/drawing/2014/main" id="{48705D2A-38EF-4599-B861-A00147BD1B84}"/>
                                </a:ext>
                              </a:extLst>
                            </p:cNvPr>
                            <p:cNvSpPr/>
                            <p:nvPr/>
                          </p:nvSpPr>
                          <p:spPr>
                            <a:xfrm>
                              <a:off x="5391303" y="3871620"/>
                              <a:ext cx="8843" cy="8898"/>
                            </a:xfrm>
                            <a:custGeom>
                              <a:avLst/>
                              <a:gdLst/>
                              <a:ahLst/>
                              <a:cxnLst/>
                              <a:rect l="l" t="t" r="r" b="b"/>
                              <a:pathLst>
                                <a:path w="4329" h="4329" extrusionOk="0">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 name="Google Shape;7028;p111">
                              <a:extLst>
                                <a:ext uri="{FF2B5EF4-FFF2-40B4-BE49-F238E27FC236}">
                                  <a16:creationId xmlns:a16="http://schemas.microsoft.com/office/drawing/2014/main" id="{A159C59F-3479-4E3A-BA4C-609EE6FD7DC9}"/>
                                </a:ext>
                              </a:extLst>
                            </p:cNvPr>
                            <p:cNvSpPr/>
                            <p:nvPr/>
                          </p:nvSpPr>
                          <p:spPr>
                            <a:xfrm>
                              <a:off x="5548731" y="3725677"/>
                              <a:ext cx="15919" cy="39155"/>
                            </a:xfrm>
                            <a:custGeom>
                              <a:avLst/>
                              <a:gdLst/>
                              <a:ahLst/>
                              <a:cxnLst/>
                              <a:rect l="l" t="t" r="r" b="b"/>
                              <a:pathLst>
                                <a:path w="7793" h="19050" extrusionOk="0">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 name="Google Shape;7029;p111">
                              <a:extLst>
                                <a:ext uri="{FF2B5EF4-FFF2-40B4-BE49-F238E27FC236}">
                                  <a16:creationId xmlns:a16="http://schemas.microsoft.com/office/drawing/2014/main" id="{E552518D-83C0-4F63-88BA-2F9611591940}"/>
                                </a:ext>
                              </a:extLst>
                            </p:cNvPr>
                            <p:cNvSpPr/>
                            <p:nvPr/>
                          </p:nvSpPr>
                          <p:spPr>
                            <a:xfrm>
                              <a:off x="5481516" y="3624230"/>
                              <a:ext cx="58370" cy="56951"/>
                            </a:xfrm>
                            <a:custGeom>
                              <a:avLst/>
                              <a:gdLst/>
                              <a:ahLst/>
                              <a:cxnLst/>
                              <a:rect l="l" t="t" r="r" b="b"/>
                              <a:pathLst>
                                <a:path w="28574" h="27708" extrusionOk="0">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 name="Google Shape;7030;p111">
                              <a:extLst>
                                <a:ext uri="{FF2B5EF4-FFF2-40B4-BE49-F238E27FC236}">
                                  <a16:creationId xmlns:a16="http://schemas.microsoft.com/office/drawing/2014/main" id="{14A94867-BFAC-4869-BF99-11CAA523F145}"/>
                                </a:ext>
                              </a:extLst>
                            </p:cNvPr>
                            <p:cNvSpPr/>
                            <p:nvPr/>
                          </p:nvSpPr>
                          <p:spPr>
                            <a:xfrm>
                              <a:off x="5419605" y="3608212"/>
                              <a:ext cx="30070" cy="32035"/>
                            </a:xfrm>
                            <a:custGeom>
                              <a:avLst/>
                              <a:gdLst/>
                              <a:ahLst/>
                              <a:cxnLst/>
                              <a:rect l="l" t="t" r="r" b="b"/>
                              <a:pathLst>
                                <a:path w="14720" h="15586" extrusionOk="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 name="Google Shape;7031;p111">
                              <a:extLst>
                                <a:ext uri="{FF2B5EF4-FFF2-40B4-BE49-F238E27FC236}">
                                  <a16:creationId xmlns:a16="http://schemas.microsoft.com/office/drawing/2014/main" id="{E337BFCE-CA60-43E2-ACFA-3C84F0FED5D2}"/>
                                </a:ext>
                              </a:extLst>
                            </p:cNvPr>
                            <p:cNvSpPr/>
                            <p:nvPr/>
                          </p:nvSpPr>
                          <p:spPr>
                            <a:xfrm>
                              <a:off x="5440832" y="3504985"/>
                              <a:ext cx="56603" cy="81868"/>
                            </a:xfrm>
                            <a:custGeom>
                              <a:avLst/>
                              <a:gdLst/>
                              <a:ahLst/>
                              <a:cxnLst/>
                              <a:rect l="l" t="t" r="r" b="b"/>
                              <a:pathLst>
                                <a:path w="27709" h="39831" extrusionOk="0">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 name="Google Shape;7032;p111">
                              <a:extLst>
                                <a:ext uri="{FF2B5EF4-FFF2-40B4-BE49-F238E27FC236}">
                                  <a16:creationId xmlns:a16="http://schemas.microsoft.com/office/drawing/2014/main" id="{81942C6E-B0D0-4A3E-B1A2-5D17553142F4}"/>
                                </a:ext>
                              </a:extLst>
                            </p:cNvPr>
                            <p:cNvSpPr/>
                            <p:nvPr/>
                          </p:nvSpPr>
                          <p:spPr>
                            <a:xfrm>
                              <a:off x="5500971" y="3590415"/>
                              <a:ext cx="19899" cy="30255"/>
                            </a:xfrm>
                            <a:custGeom>
                              <a:avLst/>
                              <a:gdLst/>
                              <a:ahLst/>
                              <a:cxnLst/>
                              <a:rect l="l" t="t" r="r" b="b"/>
                              <a:pathLst>
                                <a:path w="9741" h="14720" extrusionOk="0">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 name="Google Shape;7033;p111">
                              <a:extLst>
                                <a:ext uri="{FF2B5EF4-FFF2-40B4-BE49-F238E27FC236}">
                                  <a16:creationId xmlns:a16="http://schemas.microsoft.com/office/drawing/2014/main" id="{0BA677A1-D90B-4229-A420-DFE51F20F280}"/>
                                </a:ext>
                              </a:extLst>
                            </p:cNvPr>
                            <p:cNvSpPr/>
                            <p:nvPr/>
                          </p:nvSpPr>
                          <p:spPr>
                            <a:xfrm>
                              <a:off x="5474439" y="3597535"/>
                              <a:ext cx="15919" cy="19578"/>
                            </a:xfrm>
                            <a:custGeom>
                              <a:avLst/>
                              <a:gdLst/>
                              <a:ahLst/>
                              <a:cxnLst/>
                              <a:rect l="l" t="t" r="r" b="b"/>
                              <a:pathLst>
                                <a:path w="7793" h="9525" extrusionOk="0">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 name="Google Shape;7034;p111">
                              <a:extLst>
                                <a:ext uri="{FF2B5EF4-FFF2-40B4-BE49-F238E27FC236}">
                                  <a16:creationId xmlns:a16="http://schemas.microsoft.com/office/drawing/2014/main" id="{5700EF0E-3C05-42B4-9168-5FA9739A3673}"/>
                                </a:ext>
                              </a:extLst>
                            </p:cNvPr>
                            <p:cNvSpPr/>
                            <p:nvPr/>
                          </p:nvSpPr>
                          <p:spPr>
                            <a:xfrm>
                              <a:off x="5485052" y="3609519"/>
                              <a:ext cx="14150" cy="25390"/>
                            </a:xfrm>
                            <a:custGeom>
                              <a:avLst/>
                              <a:gdLst/>
                              <a:ahLst/>
                              <a:cxnLst/>
                              <a:rect l="l" t="t" r="r" b="b"/>
                              <a:pathLst>
                                <a:path w="6927" h="12353" extrusionOk="0">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4" name="Google Shape;7035;p111">
                              <a:extLst>
                                <a:ext uri="{FF2B5EF4-FFF2-40B4-BE49-F238E27FC236}">
                                  <a16:creationId xmlns:a16="http://schemas.microsoft.com/office/drawing/2014/main" id="{23EA7B8A-E8BA-4B1D-B778-E6E7B176402F}"/>
                                </a:ext>
                              </a:extLst>
                            </p:cNvPr>
                            <p:cNvSpPr/>
                            <p:nvPr/>
                          </p:nvSpPr>
                          <p:spPr>
                            <a:xfrm>
                              <a:off x="5497435" y="3609992"/>
                              <a:ext cx="7074" cy="16018"/>
                            </a:xfrm>
                            <a:custGeom>
                              <a:avLst/>
                              <a:gdLst/>
                              <a:ahLst/>
                              <a:cxnLst/>
                              <a:rect l="l" t="t" r="r" b="b"/>
                              <a:pathLst>
                                <a:path w="3463" h="7793" extrusionOk="0">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5" name="Google Shape;7036;p111">
                              <a:extLst>
                                <a:ext uri="{FF2B5EF4-FFF2-40B4-BE49-F238E27FC236}">
                                  <a16:creationId xmlns:a16="http://schemas.microsoft.com/office/drawing/2014/main" id="{970C0E69-48AA-4C7D-B9C8-3AC261B1D0B3}"/>
                                </a:ext>
                              </a:extLst>
                            </p:cNvPr>
                            <p:cNvSpPr/>
                            <p:nvPr/>
                          </p:nvSpPr>
                          <p:spPr>
                            <a:xfrm>
                              <a:off x="5500971" y="3620672"/>
                              <a:ext cx="8843" cy="8898"/>
                            </a:xfrm>
                            <a:custGeom>
                              <a:avLst/>
                              <a:gdLst/>
                              <a:ahLst/>
                              <a:cxnLst/>
                              <a:rect l="l" t="t" r="r" b="b"/>
                              <a:pathLst>
                                <a:path w="4329" h="4329" extrusionOk="0">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6" name="Google Shape;7037;p111">
                              <a:extLst>
                                <a:ext uri="{FF2B5EF4-FFF2-40B4-BE49-F238E27FC236}">
                                  <a16:creationId xmlns:a16="http://schemas.microsoft.com/office/drawing/2014/main" id="{A1A693E0-2FBA-41C8-8415-931E043B2A48}"/>
                                </a:ext>
                              </a:extLst>
                            </p:cNvPr>
                            <p:cNvSpPr/>
                            <p:nvPr/>
                          </p:nvSpPr>
                          <p:spPr>
                            <a:xfrm>
                              <a:off x="5490359" y="3588635"/>
                              <a:ext cx="10612" cy="11163"/>
                            </a:xfrm>
                            <a:custGeom>
                              <a:avLst/>
                              <a:gdLst/>
                              <a:ahLst/>
                              <a:cxnLst/>
                              <a:rect l="l" t="t" r="r" b="b"/>
                              <a:pathLst>
                                <a:path w="5195" h="5431" extrusionOk="0">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7" name="Google Shape;7038;p111">
                              <a:extLst>
                                <a:ext uri="{FF2B5EF4-FFF2-40B4-BE49-F238E27FC236}">
                                  <a16:creationId xmlns:a16="http://schemas.microsoft.com/office/drawing/2014/main" id="{6A7CD63A-78CF-4E41-ABED-FC454BF7BE5D}"/>
                                </a:ext>
                              </a:extLst>
                            </p:cNvPr>
                            <p:cNvSpPr/>
                            <p:nvPr/>
                          </p:nvSpPr>
                          <p:spPr>
                            <a:xfrm>
                              <a:off x="5453213" y="3574397"/>
                              <a:ext cx="15664" cy="16018"/>
                            </a:xfrm>
                            <a:custGeom>
                              <a:avLst/>
                              <a:gdLst/>
                              <a:ahLst/>
                              <a:cxnLst/>
                              <a:rect l="l" t="t" r="r" b="b"/>
                              <a:pathLst>
                                <a:path w="7668" h="7793" extrusionOk="0">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8" name="Google Shape;7039;p111">
                              <a:extLst>
                                <a:ext uri="{FF2B5EF4-FFF2-40B4-BE49-F238E27FC236}">
                                  <a16:creationId xmlns:a16="http://schemas.microsoft.com/office/drawing/2014/main" id="{0512B662-B596-46E0-9928-4046FA9D999E}"/>
                                </a:ext>
                              </a:extLst>
                            </p:cNvPr>
                            <p:cNvSpPr/>
                            <p:nvPr/>
                          </p:nvSpPr>
                          <p:spPr>
                            <a:xfrm>
                              <a:off x="5470901" y="3577166"/>
                              <a:ext cx="3536" cy="789"/>
                            </a:xfrm>
                            <a:custGeom>
                              <a:avLst/>
                              <a:gdLst/>
                              <a:ahLst/>
                              <a:cxnLst/>
                              <a:rect l="l" t="t" r="r" b="b"/>
                              <a:pathLst>
                                <a:path w="1731" h="384" extrusionOk="0">
                                  <a:moveTo>
                                    <a:pt x="0" y="385"/>
                                  </a:moveTo>
                                  <a:cubicBezTo>
                                    <a:pt x="0" y="385"/>
                                    <a:pt x="1732" y="385"/>
                                    <a:pt x="1732" y="385"/>
                                  </a:cubicBezTo>
                                  <a:cubicBezTo>
                                    <a:pt x="1732" y="-481"/>
                                    <a:pt x="0" y="385"/>
                                    <a:pt x="0" y="385"/>
                                  </a:cubicBezTo>
                                  <a:lnTo>
                                    <a:pt x="0"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9" name="Google Shape;7040;p111">
                              <a:extLst>
                                <a:ext uri="{FF2B5EF4-FFF2-40B4-BE49-F238E27FC236}">
                                  <a16:creationId xmlns:a16="http://schemas.microsoft.com/office/drawing/2014/main" id="{AC242C66-1DF5-4A14-92C0-06C737446785}"/>
                                </a:ext>
                              </a:extLst>
                            </p:cNvPr>
                            <p:cNvSpPr/>
                            <p:nvPr/>
                          </p:nvSpPr>
                          <p:spPr>
                            <a:xfrm>
                              <a:off x="5447763" y="3403539"/>
                              <a:ext cx="21639" cy="42713"/>
                            </a:xfrm>
                            <a:custGeom>
                              <a:avLst/>
                              <a:gdLst/>
                              <a:ahLst/>
                              <a:cxnLst/>
                              <a:rect l="l" t="t" r="r" b="b"/>
                              <a:pathLst>
                                <a:path w="10593" h="20781" extrusionOk="0">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0" name="Google Shape;7041;p111">
                              <a:extLst>
                                <a:ext uri="{FF2B5EF4-FFF2-40B4-BE49-F238E27FC236}">
                                  <a16:creationId xmlns:a16="http://schemas.microsoft.com/office/drawing/2014/main" id="{45E5DAD5-611F-4F02-ABDF-A91367501CB8}"/>
                                </a:ext>
                              </a:extLst>
                            </p:cNvPr>
                            <p:cNvSpPr/>
                            <p:nvPr/>
                          </p:nvSpPr>
                          <p:spPr>
                            <a:xfrm>
                              <a:off x="5291461" y="3478289"/>
                              <a:ext cx="32625" cy="28475"/>
                            </a:xfrm>
                            <a:custGeom>
                              <a:avLst/>
                              <a:gdLst/>
                              <a:ahLst/>
                              <a:cxnLst/>
                              <a:rect l="l" t="t" r="r" b="b"/>
                              <a:pathLst>
                                <a:path w="15971" h="13854" extrusionOk="0">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1" name="Google Shape;7042;p111">
                              <a:extLst>
                                <a:ext uri="{FF2B5EF4-FFF2-40B4-BE49-F238E27FC236}">
                                  <a16:creationId xmlns:a16="http://schemas.microsoft.com/office/drawing/2014/main" id="{071D0948-174A-43B3-B216-C60DCB4BCD78}"/>
                                </a:ext>
                              </a:extLst>
                            </p:cNvPr>
                            <p:cNvSpPr/>
                            <p:nvPr/>
                          </p:nvSpPr>
                          <p:spPr>
                            <a:xfrm>
                              <a:off x="5145434" y="3741697"/>
                              <a:ext cx="9807" cy="10678"/>
                            </a:xfrm>
                            <a:custGeom>
                              <a:avLst/>
                              <a:gdLst/>
                              <a:ahLst/>
                              <a:cxnLst/>
                              <a:rect l="l" t="t" r="r" b="b"/>
                              <a:pathLst>
                                <a:path w="4801" h="5195" extrusionOk="0">
                                  <a:moveTo>
                                    <a:pt x="866" y="0"/>
                                  </a:moveTo>
                                  <a:cubicBezTo>
                                    <a:pt x="2598" y="866"/>
                                    <a:pt x="6061" y="5195"/>
                                    <a:pt x="4330" y="5195"/>
                                  </a:cubicBezTo>
                                  <a:cubicBezTo>
                                    <a:pt x="3464" y="5195"/>
                                    <a:pt x="0" y="1732"/>
                                    <a:pt x="0" y="0"/>
                                  </a:cubicBezTo>
                                  <a:lnTo>
                                    <a:pt x="0"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2" name="Google Shape;7043;p111">
                              <a:extLst>
                                <a:ext uri="{FF2B5EF4-FFF2-40B4-BE49-F238E27FC236}">
                                  <a16:creationId xmlns:a16="http://schemas.microsoft.com/office/drawing/2014/main" id="{6727BDA5-5FFD-4335-89DF-4FF7AC4CB165}"/>
                                </a:ext>
                              </a:extLst>
                            </p:cNvPr>
                            <p:cNvSpPr/>
                            <p:nvPr/>
                          </p:nvSpPr>
                          <p:spPr>
                            <a:xfrm>
                              <a:off x="5577033" y="3277174"/>
                              <a:ext cx="30070" cy="40933"/>
                            </a:xfrm>
                            <a:custGeom>
                              <a:avLst/>
                              <a:gdLst/>
                              <a:ahLst/>
                              <a:cxnLst/>
                              <a:rect l="l" t="t" r="r" b="b"/>
                              <a:pathLst>
                                <a:path w="14720" h="19915" extrusionOk="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3" name="Google Shape;7044;p111">
                              <a:extLst>
                                <a:ext uri="{FF2B5EF4-FFF2-40B4-BE49-F238E27FC236}">
                                  <a16:creationId xmlns:a16="http://schemas.microsoft.com/office/drawing/2014/main" id="{555E25BE-4E5A-4883-B6C8-236D235BAD90}"/>
                                </a:ext>
                              </a:extLst>
                            </p:cNvPr>
                            <p:cNvSpPr/>
                            <p:nvPr/>
                          </p:nvSpPr>
                          <p:spPr>
                            <a:xfrm>
                              <a:off x="5614179" y="3268276"/>
                              <a:ext cx="30891" cy="24915"/>
                            </a:xfrm>
                            <a:custGeom>
                              <a:avLst/>
                              <a:gdLst/>
                              <a:ahLst/>
                              <a:cxnLst/>
                              <a:rect l="l" t="t" r="r" b="b"/>
                              <a:pathLst>
                                <a:path w="15122" h="12122" extrusionOk="0">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4" name="Google Shape;7045;p111">
                              <a:extLst>
                                <a:ext uri="{FF2B5EF4-FFF2-40B4-BE49-F238E27FC236}">
                                  <a16:creationId xmlns:a16="http://schemas.microsoft.com/office/drawing/2014/main" id="{99C6ECAF-5985-4B5F-B97B-0354AF7CC871}"/>
                                </a:ext>
                              </a:extLst>
                            </p:cNvPr>
                            <p:cNvSpPr/>
                            <p:nvPr/>
                          </p:nvSpPr>
                          <p:spPr>
                            <a:xfrm>
                              <a:off x="5592952" y="3159709"/>
                              <a:ext cx="152121" cy="121387"/>
                            </a:xfrm>
                            <a:custGeom>
                              <a:avLst/>
                              <a:gdLst/>
                              <a:ahLst/>
                              <a:cxnLst/>
                              <a:rect l="l" t="t" r="r" b="b"/>
                              <a:pathLst>
                                <a:path w="74468" h="59058" extrusionOk="0">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5" name="Google Shape;7046;p111">
                              <a:extLst>
                                <a:ext uri="{FF2B5EF4-FFF2-40B4-BE49-F238E27FC236}">
                                  <a16:creationId xmlns:a16="http://schemas.microsoft.com/office/drawing/2014/main" id="{EA624D3D-83AB-46B1-8FBF-2B11651069B9}"/>
                                </a:ext>
                              </a:extLst>
                            </p:cNvPr>
                            <p:cNvSpPr/>
                            <p:nvPr/>
                          </p:nvSpPr>
                          <p:spPr>
                            <a:xfrm>
                              <a:off x="5716771" y="3090298"/>
                              <a:ext cx="77827" cy="62290"/>
                            </a:xfrm>
                            <a:custGeom>
                              <a:avLst/>
                              <a:gdLst/>
                              <a:ahLst/>
                              <a:cxnLst/>
                              <a:rect l="l" t="t" r="r" b="b"/>
                              <a:pathLst>
                                <a:path w="38099" h="30306" extrusionOk="0">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6" name="Google Shape;7047;p111">
                              <a:extLst>
                                <a:ext uri="{FF2B5EF4-FFF2-40B4-BE49-F238E27FC236}">
                                  <a16:creationId xmlns:a16="http://schemas.microsoft.com/office/drawing/2014/main" id="{A727D8C7-BB15-4323-81A5-56294A3A8AD1}"/>
                                </a:ext>
                              </a:extLst>
                            </p:cNvPr>
                            <p:cNvSpPr/>
                            <p:nvPr/>
                          </p:nvSpPr>
                          <p:spPr>
                            <a:xfrm>
                              <a:off x="5791505" y="3106316"/>
                              <a:ext cx="13707" cy="12458"/>
                            </a:xfrm>
                            <a:custGeom>
                              <a:avLst/>
                              <a:gdLst/>
                              <a:ahLst/>
                              <a:cxnLst/>
                              <a:rect l="l" t="t" r="r" b="b"/>
                              <a:pathLst>
                                <a:path w="6710" h="6061" extrusionOk="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7" name="Google Shape;7048;p111">
                              <a:extLst>
                                <a:ext uri="{FF2B5EF4-FFF2-40B4-BE49-F238E27FC236}">
                                  <a16:creationId xmlns:a16="http://schemas.microsoft.com/office/drawing/2014/main" id="{6483F503-4EED-42A7-A23C-4DC24061518E}"/>
                                </a:ext>
                              </a:extLst>
                            </p:cNvPr>
                            <p:cNvSpPr/>
                            <p:nvPr/>
                          </p:nvSpPr>
                          <p:spPr>
                            <a:xfrm>
                              <a:off x="5819364" y="3090298"/>
                              <a:ext cx="17688" cy="12458"/>
                            </a:xfrm>
                            <a:custGeom>
                              <a:avLst/>
                              <a:gdLst/>
                              <a:ahLst/>
                              <a:cxnLst/>
                              <a:rect l="l" t="t" r="r" b="b"/>
                              <a:pathLst>
                                <a:path w="8659" h="6061" extrusionOk="0">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8" name="Google Shape;7049;p111">
                              <a:extLst>
                                <a:ext uri="{FF2B5EF4-FFF2-40B4-BE49-F238E27FC236}">
                                  <a16:creationId xmlns:a16="http://schemas.microsoft.com/office/drawing/2014/main" id="{AA81C778-938B-473A-8175-21F6D604DE12}"/>
                                </a:ext>
                              </a:extLst>
                            </p:cNvPr>
                            <p:cNvSpPr/>
                            <p:nvPr/>
                          </p:nvSpPr>
                          <p:spPr>
                            <a:xfrm>
                              <a:off x="5849436" y="3076059"/>
                              <a:ext cx="8843" cy="8898"/>
                            </a:xfrm>
                            <a:custGeom>
                              <a:avLst/>
                              <a:gdLst/>
                              <a:ahLst/>
                              <a:cxnLst/>
                              <a:rect l="l" t="t" r="r" b="b"/>
                              <a:pathLst>
                                <a:path w="4329" h="4329" extrusionOk="0">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59" name="Google Shape;7050;p111">
                              <a:extLst>
                                <a:ext uri="{FF2B5EF4-FFF2-40B4-BE49-F238E27FC236}">
                                  <a16:creationId xmlns:a16="http://schemas.microsoft.com/office/drawing/2014/main" id="{7E4E56C1-F257-4262-BAAE-AE677F3C840D}"/>
                                </a:ext>
                              </a:extLst>
                            </p:cNvPr>
                            <p:cNvSpPr/>
                            <p:nvPr/>
                          </p:nvSpPr>
                          <p:spPr>
                            <a:xfrm>
                              <a:off x="4519261" y="2412202"/>
                              <a:ext cx="238793" cy="176196"/>
                            </a:xfrm>
                            <a:custGeom>
                              <a:avLst/>
                              <a:gdLst/>
                              <a:ahLst/>
                              <a:cxnLst/>
                              <a:rect l="l" t="t" r="r" b="b"/>
                              <a:pathLst>
                                <a:path w="116897" h="85724" extrusionOk="0">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0" name="Google Shape;7051;p111">
                              <a:extLst>
                                <a:ext uri="{FF2B5EF4-FFF2-40B4-BE49-F238E27FC236}">
                                  <a16:creationId xmlns:a16="http://schemas.microsoft.com/office/drawing/2014/main" id="{AB8A9584-D2D0-4E6D-BEF7-CD1BCE918A16}"/>
                                </a:ext>
                              </a:extLst>
                            </p:cNvPr>
                            <p:cNvSpPr/>
                            <p:nvPr/>
                          </p:nvSpPr>
                          <p:spPr>
                            <a:xfrm>
                              <a:off x="6236814" y="2556365"/>
                              <a:ext cx="47758" cy="21355"/>
                            </a:xfrm>
                            <a:custGeom>
                              <a:avLst/>
                              <a:gdLst/>
                              <a:ahLst/>
                              <a:cxnLst/>
                              <a:rect l="l" t="t" r="r" b="b"/>
                              <a:pathLst>
                                <a:path w="23379" h="10390" extrusionOk="0">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1" name="Google Shape;7052;p111">
                              <a:extLst>
                                <a:ext uri="{FF2B5EF4-FFF2-40B4-BE49-F238E27FC236}">
                                  <a16:creationId xmlns:a16="http://schemas.microsoft.com/office/drawing/2014/main" id="{280E051C-111A-4359-AE79-C208EEA45D29}"/>
                                </a:ext>
                              </a:extLst>
                            </p:cNvPr>
                            <p:cNvSpPr/>
                            <p:nvPr/>
                          </p:nvSpPr>
                          <p:spPr>
                            <a:xfrm>
                              <a:off x="6095305" y="2595520"/>
                              <a:ext cx="19457" cy="10678"/>
                            </a:xfrm>
                            <a:custGeom>
                              <a:avLst/>
                              <a:gdLst/>
                              <a:ahLst/>
                              <a:cxnLst/>
                              <a:rect l="l" t="t" r="r" b="b"/>
                              <a:pathLst>
                                <a:path w="9525" h="5195" extrusionOk="0">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2" name="Google Shape;7053;p111">
                              <a:extLst>
                                <a:ext uri="{FF2B5EF4-FFF2-40B4-BE49-F238E27FC236}">
                                  <a16:creationId xmlns:a16="http://schemas.microsoft.com/office/drawing/2014/main" id="{781A5AB7-5BD2-4D82-BA31-BEB27DC1B12D}"/>
                                </a:ext>
                              </a:extLst>
                            </p:cNvPr>
                            <p:cNvSpPr/>
                            <p:nvPr/>
                          </p:nvSpPr>
                          <p:spPr>
                            <a:xfrm>
                              <a:off x="5653093" y="2444239"/>
                              <a:ext cx="8843" cy="11035"/>
                            </a:xfrm>
                            <a:custGeom>
                              <a:avLst/>
                              <a:gdLst/>
                              <a:ahLst/>
                              <a:cxnLst/>
                              <a:rect l="l" t="t" r="r" b="b"/>
                              <a:pathLst>
                                <a:path w="4329" h="5369" extrusionOk="0">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3" name="Google Shape;7054;p111">
                              <a:extLst>
                                <a:ext uri="{FF2B5EF4-FFF2-40B4-BE49-F238E27FC236}">
                                  <a16:creationId xmlns:a16="http://schemas.microsoft.com/office/drawing/2014/main" id="{56249F44-16DC-4D65-BDD8-681B3B4AC9EF}"/>
                                </a:ext>
                              </a:extLst>
                            </p:cNvPr>
                            <p:cNvSpPr/>
                            <p:nvPr/>
                          </p:nvSpPr>
                          <p:spPr>
                            <a:xfrm>
                              <a:off x="5336469" y="2479835"/>
                              <a:ext cx="21226" cy="12458"/>
                            </a:xfrm>
                            <a:custGeom>
                              <a:avLst/>
                              <a:gdLst/>
                              <a:ahLst/>
                              <a:cxnLst/>
                              <a:rect l="l" t="t" r="r" b="b"/>
                              <a:pathLst>
                                <a:path w="10391" h="6061" extrusionOk="0">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4" name="Google Shape;7055;p111">
                              <a:extLst>
                                <a:ext uri="{FF2B5EF4-FFF2-40B4-BE49-F238E27FC236}">
                                  <a16:creationId xmlns:a16="http://schemas.microsoft.com/office/drawing/2014/main" id="{B30CCD94-8E5E-4E30-B961-7EE2EE8AF75D}"/>
                                </a:ext>
                              </a:extLst>
                            </p:cNvPr>
                            <p:cNvSpPr/>
                            <p:nvPr/>
                          </p:nvSpPr>
                          <p:spPr>
                            <a:xfrm>
                              <a:off x="5168429" y="2341012"/>
                              <a:ext cx="81365" cy="46273"/>
                            </a:xfrm>
                            <a:custGeom>
                              <a:avLst/>
                              <a:gdLst/>
                              <a:ahLst/>
                              <a:cxnLst/>
                              <a:rect l="l" t="t" r="r" b="b"/>
                              <a:pathLst>
                                <a:path w="39831" h="22513" extrusionOk="0">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5" name="Google Shape;7056;p111">
                              <a:extLst>
                                <a:ext uri="{FF2B5EF4-FFF2-40B4-BE49-F238E27FC236}">
                                  <a16:creationId xmlns:a16="http://schemas.microsoft.com/office/drawing/2014/main" id="{D24293F3-4575-4A97-B1E0-FC17C43C1CC5}"/>
                                </a:ext>
                              </a:extLst>
                            </p:cNvPr>
                            <p:cNvSpPr/>
                            <p:nvPr/>
                          </p:nvSpPr>
                          <p:spPr>
                            <a:xfrm>
                              <a:off x="5053454" y="2317874"/>
                              <a:ext cx="31839" cy="16018"/>
                            </a:xfrm>
                            <a:custGeom>
                              <a:avLst/>
                              <a:gdLst/>
                              <a:ahLst/>
                              <a:cxnLst/>
                              <a:rect l="l" t="t" r="r" b="b"/>
                              <a:pathLst>
                                <a:path w="15586" h="7793" extrusionOk="0">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6" name="Google Shape;7057;p111">
                              <a:extLst>
                                <a:ext uri="{FF2B5EF4-FFF2-40B4-BE49-F238E27FC236}">
                                  <a16:creationId xmlns:a16="http://schemas.microsoft.com/office/drawing/2014/main" id="{54A48C97-F43B-457D-89AA-93C02271D8C9}"/>
                                </a:ext>
                              </a:extLst>
                            </p:cNvPr>
                            <p:cNvSpPr/>
                            <p:nvPr/>
                          </p:nvSpPr>
                          <p:spPr>
                            <a:xfrm>
                              <a:off x="5064066" y="2278719"/>
                              <a:ext cx="113206" cy="83648"/>
                            </a:xfrm>
                            <a:custGeom>
                              <a:avLst/>
                              <a:gdLst/>
                              <a:ahLst/>
                              <a:cxnLst/>
                              <a:rect l="l" t="t" r="r" b="b"/>
                              <a:pathLst>
                                <a:path w="55418" h="40697" extrusionOk="0">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7" name="Google Shape;7058;p111">
                              <a:extLst>
                                <a:ext uri="{FF2B5EF4-FFF2-40B4-BE49-F238E27FC236}">
                                  <a16:creationId xmlns:a16="http://schemas.microsoft.com/office/drawing/2014/main" id="{654FFE47-55D6-452D-9AFD-5468323C3502}"/>
                                </a:ext>
                              </a:extLst>
                            </p:cNvPr>
                            <p:cNvSpPr/>
                            <p:nvPr/>
                          </p:nvSpPr>
                          <p:spPr>
                            <a:xfrm>
                              <a:off x="5113593" y="2408642"/>
                              <a:ext cx="14150" cy="9383"/>
                            </a:xfrm>
                            <a:custGeom>
                              <a:avLst/>
                              <a:gdLst/>
                              <a:ahLst/>
                              <a:cxnLst/>
                              <a:rect l="l" t="t" r="r" b="b"/>
                              <a:pathLst>
                                <a:path w="6927" h="4565" extrusionOk="0">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8" name="Google Shape;7059;p111">
                              <a:extLst>
                                <a:ext uri="{FF2B5EF4-FFF2-40B4-BE49-F238E27FC236}">
                                  <a16:creationId xmlns:a16="http://schemas.microsoft.com/office/drawing/2014/main" id="{C889835F-C201-49DE-B00E-0ED0E4BD3136}"/>
                                </a:ext>
                              </a:extLst>
                            </p:cNvPr>
                            <p:cNvSpPr/>
                            <p:nvPr/>
                          </p:nvSpPr>
                          <p:spPr>
                            <a:xfrm>
                              <a:off x="5041071" y="2285839"/>
                              <a:ext cx="19457" cy="4623"/>
                            </a:xfrm>
                            <a:custGeom>
                              <a:avLst/>
                              <a:gdLst/>
                              <a:ahLst/>
                              <a:cxnLst/>
                              <a:rect l="l" t="t" r="r" b="b"/>
                              <a:pathLst>
                                <a:path w="9525" h="2249" extrusionOk="0">
                                  <a:moveTo>
                                    <a:pt x="9525" y="1732"/>
                                  </a:moveTo>
                                  <a:cubicBezTo>
                                    <a:pt x="6061" y="2598"/>
                                    <a:pt x="1732" y="2598"/>
                                    <a:pt x="0" y="0"/>
                                  </a:cubicBezTo>
                                  <a:lnTo>
                                    <a:pt x="8659" y="0"/>
                                  </a:ln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69" name="Google Shape;7060;p111">
                              <a:extLst>
                                <a:ext uri="{FF2B5EF4-FFF2-40B4-BE49-F238E27FC236}">
                                  <a16:creationId xmlns:a16="http://schemas.microsoft.com/office/drawing/2014/main" id="{A72C1C3E-BCCF-4ABB-8F59-C94984F4A6DC}"/>
                                </a:ext>
                              </a:extLst>
                            </p:cNvPr>
                            <p:cNvSpPr/>
                            <p:nvPr/>
                          </p:nvSpPr>
                          <p:spPr>
                            <a:xfrm>
                              <a:off x="5267485" y="2376607"/>
                              <a:ext cx="14150" cy="7118"/>
                            </a:xfrm>
                            <a:custGeom>
                              <a:avLst/>
                              <a:gdLst/>
                              <a:ahLst/>
                              <a:cxnLst/>
                              <a:rect l="l" t="t" r="r" b="b"/>
                              <a:pathLst>
                                <a:path w="6927" h="3463" extrusionOk="0">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0" name="Google Shape;7061;p111">
                              <a:extLst>
                                <a:ext uri="{FF2B5EF4-FFF2-40B4-BE49-F238E27FC236}">
                                  <a16:creationId xmlns:a16="http://schemas.microsoft.com/office/drawing/2014/main" id="{3C3A71DC-DEDC-4F92-A76C-2EF9F5EC5AED}"/>
                                </a:ext>
                              </a:extLst>
                            </p:cNvPr>
                            <p:cNvSpPr/>
                            <p:nvPr/>
                          </p:nvSpPr>
                          <p:spPr>
                            <a:xfrm>
                              <a:off x="4425512" y="2296517"/>
                              <a:ext cx="97287" cy="28475"/>
                            </a:xfrm>
                            <a:custGeom>
                              <a:avLst/>
                              <a:gdLst/>
                              <a:ahLst/>
                              <a:cxnLst/>
                              <a:rect l="l" t="t" r="r" b="b"/>
                              <a:pathLst>
                                <a:path w="47625" h="13854" extrusionOk="0">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1" name="Google Shape;7062;p111">
                              <a:extLst>
                                <a:ext uri="{FF2B5EF4-FFF2-40B4-BE49-F238E27FC236}">
                                  <a16:creationId xmlns:a16="http://schemas.microsoft.com/office/drawing/2014/main" id="{A129D35A-392D-4EBC-A4AB-9800C453A61D}"/>
                                </a:ext>
                              </a:extLst>
                            </p:cNvPr>
                            <p:cNvSpPr/>
                            <p:nvPr/>
                          </p:nvSpPr>
                          <p:spPr>
                            <a:xfrm>
                              <a:off x="4671381" y="2278719"/>
                              <a:ext cx="33608" cy="21358"/>
                            </a:xfrm>
                            <a:custGeom>
                              <a:avLst/>
                              <a:gdLst/>
                              <a:ahLst/>
                              <a:cxnLst/>
                              <a:rect l="l" t="t" r="r" b="b"/>
                              <a:pathLst>
                                <a:path w="16452" h="10391" extrusionOk="0">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2" name="Google Shape;7063;p111">
                              <a:extLst>
                                <a:ext uri="{FF2B5EF4-FFF2-40B4-BE49-F238E27FC236}">
                                  <a16:creationId xmlns:a16="http://schemas.microsoft.com/office/drawing/2014/main" id="{54B7E66B-BAA1-4B56-8BA9-168F4DC7E488}"/>
                                </a:ext>
                              </a:extLst>
                            </p:cNvPr>
                            <p:cNvSpPr/>
                            <p:nvPr/>
                          </p:nvSpPr>
                          <p:spPr>
                            <a:xfrm>
                              <a:off x="4627160" y="2292957"/>
                              <a:ext cx="37146" cy="19132"/>
                            </a:xfrm>
                            <a:custGeom>
                              <a:avLst/>
                              <a:gdLst/>
                              <a:ahLst/>
                              <a:cxnLst/>
                              <a:rect l="l" t="t" r="r" b="b"/>
                              <a:pathLst>
                                <a:path w="18184" h="9308" extrusionOk="0">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3" name="Google Shape;7064;p111">
                              <a:extLst>
                                <a:ext uri="{FF2B5EF4-FFF2-40B4-BE49-F238E27FC236}">
                                  <a16:creationId xmlns:a16="http://schemas.microsoft.com/office/drawing/2014/main" id="{BC7A2BA0-D5A7-48D2-8E94-722362CE7735}"/>
                                </a:ext>
                              </a:extLst>
                            </p:cNvPr>
                            <p:cNvSpPr/>
                            <p:nvPr/>
                          </p:nvSpPr>
                          <p:spPr>
                            <a:xfrm>
                              <a:off x="4581171" y="2310755"/>
                              <a:ext cx="37146" cy="12458"/>
                            </a:xfrm>
                            <a:custGeom>
                              <a:avLst/>
                              <a:gdLst/>
                              <a:ahLst/>
                              <a:cxnLst/>
                              <a:rect l="l" t="t" r="r" b="b"/>
                              <a:pathLst>
                                <a:path w="18184" h="6061" extrusionOk="0">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4" name="Google Shape;7065;p111">
                              <a:extLst>
                                <a:ext uri="{FF2B5EF4-FFF2-40B4-BE49-F238E27FC236}">
                                  <a16:creationId xmlns:a16="http://schemas.microsoft.com/office/drawing/2014/main" id="{D12FBC5C-F544-4FAF-AC6E-57097CCE274F}"/>
                                </a:ext>
                              </a:extLst>
                            </p:cNvPr>
                            <p:cNvSpPr/>
                            <p:nvPr/>
                          </p:nvSpPr>
                          <p:spPr>
                            <a:xfrm>
                              <a:off x="4559945" y="2268042"/>
                              <a:ext cx="56601" cy="39155"/>
                            </a:xfrm>
                            <a:custGeom>
                              <a:avLst/>
                              <a:gdLst/>
                              <a:ahLst/>
                              <a:cxnLst/>
                              <a:rect l="l" t="t" r="r" b="b"/>
                              <a:pathLst>
                                <a:path w="27708" h="19050" extrusionOk="0">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5" name="Google Shape;7066;p111">
                              <a:extLst>
                                <a:ext uri="{FF2B5EF4-FFF2-40B4-BE49-F238E27FC236}">
                                  <a16:creationId xmlns:a16="http://schemas.microsoft.com/office/drawing/2014/main" id="{0EE93AFA-8C8F-4664-A2FB-4D0FBA63ECDE}"/>
                                </a:ext>
                              </a:extLst>
                            </p:cNvPr>
                            <p:cNvSpPr/>
                            <p:nvPr/>
                          </p:nvSpPr>
                          <p:spPr>
                            <a:xfrm>
                              <a:off x="5679625" y="2433560"/>
                              <a:ext cx="104361" cy="40933"/>
                            </a:xfrm>
                            <a:custGeom>
                              <a:avLst/>
                              <a:gdLst/>
                              <a:ahLst/>
                              <a:cxnLst/>
                              <a:rect l="l" t="t" r="r" b="b"/>
                              <a:pathLst>
                                <a:path w="51088" h="19915" extrusionOk="0">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6" name="Google Shape;7067;p111">
                              <a:extLst>
                                <a:ext uri="{FF2B5EF4-FFF2-40B4-BE49-F238E27FC236}">
                                  <a16:creationId xmlns:a16="http://schemas.microsoft.com/office/drawing/2014/main" id="{9B77A713-BCB9-43AC-BD03-2D1C989D1995}"/>
                                </a:ext>
                              </a:extLst>
                            </p:cNvPr>
                            <p:cNvSpPr/>
                            <p:nvPr/>
                          </p:nvSpPr>
                          <p:spPr>
                            <a:xfrm>
                              <a:off x="4473270" y="2611538"/>
                              <a:ext cx="28300" cy="21355"/>
                            </a:xfrm>
                            <a:custGeom>
                              <a:avLst/>
                              <a:gdLst/>
                              <a:ahLst/>
                              <a:cxnLst/>
                              <a:rect l="l" t="t" r="r" b="b"/>
                              <a:pathLst>
                                <a:path w="13854" h="10390" extrusionOk="0">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7" name="Google Shape;7068;p111">
                              <a:extLst>
                                <a:ext uri="{FF2B5EF4-FFF2-40B4-BE49-F238E27FC236}">
                                  <a16:creationId xmlns:a16="http://schemas.microsoft.com/office/drawing/2014/main" id="{83BAA8EA-D978-4ECD-BD21-34A6AA569CD0}"/>
                                </a:ext>
                              </a:extLst>
                            </p:cNvPr>
                            <p:cNvSpPr/>
                            <p:nvPr/>
                          </p:nvSpPr>
                          <p:spPr>
                            <a:xfrm>
                              <a:off x="4618218" y="2592172"/>
                              <a:ext cx="21322" cy="16250"/>
                            </a:xfrm>
                            <a:custGeom>
                              <a:avLst/>
                              <a:gdLst/>
                              <a:ahLst/>
                              <a:cxnLst/>
                              <a:rect l="l" t="t" r="r" b="b"/>
                              <a:pathLst>
                                <a:path w="10438" h="7906" extrusionOk="0">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8" name="Google Shape;7069;p111">
                              <a:extLst>
                                <a:ext uri="{FF2B5EF4-FFF2-40B4-BE49-F238E27FC236}">
                                  <a16:creationId xmlns:a16="http://schemas.microsoft.com/office/drawing/2014/main" id="{02C9F988-15FC-47CB-AB64-0C98BA5C1B4A}"/>
                                </a:ext>
                              </a:extLst>
                            </p:cNvPr>
                            <p:cNvSpPr/>
                            <p:nvPr/>
                          </p:nvSpPr>
                          <p:spPr>
                            <a:xfrm>
                              <a:off x="4771420" y="2510090"/>
                              <a:ext cx="20242" cy="14238"/>
                            </a:xfrm>
                            <a:custGeom>
                              <a:avLst/>
                              <a:gdLst/>
                              <a:ahLst/>
                              <a:cxnLst/>
                              <a:rect l="l" t="t" r="r" b="b"/>
                              <a:pathLst>
                                <a:path w="9909" h="6927" extrusionOk="0">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79" name="Google Shape;7070;p111">
                              <a:extLst>
                                <a:ext uri="{FF2B5EF4-FFF2-40B4-BE49-F238E27FC236}">
                                  <a16:creationId xmlns:a16="http://schemas.microsoft.com/office/drawing/2014/main" id="{EBB51BD4-5784-4F77-A2DE-AE1F8E597F1E}"/>
                                </a:ext>
                              </a:extLst>
                            </p:cNvPr>
                            <p:cNvSpPr/>
                            <p:nvPr/>
                          </p:nvSpPr>
                          <p:spPr>
                            <a:xfrm>
                              <a:off x="5720309" y="2495852"/>
                              <a:ext cx="45989" cy="19575"/>
                            </a:xfrm>
                            <a:custGeom>
                              <a:avLst/>
                              <a:gdLst/>
                              <a:ahLst/>
                              <a:cxnLst/>
                              <a:rect l="l" t="t" r="r" b="b"/>
                              <a:pathLst>
                                <a:path w="22513" h="9524" extrusionOk="0">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0" name="Google Shape;7071;p111">
                              <a:extLst>
                                <a:ext uri="{FF2B5EF4-FFF2-40B4-BE49-F238E27FC236}">
                                  <a16:creationId xmlns:a16="http://schemas.microsoft.com/office/drawing/2014/main" id="{7AB1700D-D29D-4006-ACB1-851367B85D34}"/>
                                </a:ext>
                              </a:extLst>
                            </p:cNvPr>
                            <p:cNvSpPr/>
                            <p:nvPr/>
                          </p:nvSpPr>
                          <p:spPr>
                            <a:xfrm>
                              <a:off x="5805214" y="2451357"/>
                              <a:ext cx="61908" cy="21355"/>
                            </a:xfrm>
                            <a:custGeom>
                              <a:avLst/>
                              <a:gdLst/>
                              <a:ahLst/>
                              <a:cxnLst/>
                              <a:rect l="l" t="t" r="r" b="b"/>
                              <a:pathLst>
                                <a:path w="30306" h="10390" extrusionOk="0">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1" name="Google Shape;7072;p111">
                              <a:extLst>
                                <a:ext uri="{FF2B5EF4-FFF2-40B4-BE49-F238E27FC236}">
                                  <a16:creationId xmlns:a16="http://schemas.microsoft.com/office/drawing/2014/main" id="{EB71CFFC-4B2C-4120-A7CD-17A9008CB4A3}"/>
                                </a:ext>
                              </a:extLst>
                            </p:cNvPr>
                            <p:cNvSpPr/>
                            <p:nvPr/>
                          </p:nvSpPr>
                          <p:spPr>
                            <a:xfrm>
                              <a:off x="5720155" y="2485175"/>
                              <a:ext cx="12534" cy="10678"/>
                            </a:xfrm>
                            <a:custGeom>
                              <a:avLst/>
                              <a:gdLst/>
                              <a:ahLst/>
                              <a:cxnLst/>
                              <a:rect l="l" t="t" r="r" b="b"/>
                              <a:pathLst>
                                <a:path w="6136" h="5195" extrusionOk="0">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2" name="Google Shape;7073;p111">
                              <a:extLst>
                                <a:ext uri="{FF2B5EF4-FFF2-40B4-BE49-F238E27FC236}">
                                  <a16:creationId xmlns:a16="http://schemas.microsoft.com/office/drawing/2014/main" id="{20D796C4-0056-450E-9C68-580B6268CA2C}"/>
                                </a:ext>
                              </a:extLst>
                            </p:cNvPr>
                            <p:cNvSpPr/>
                            <p:nvPr/>
                          </p:nvSpPr>
                          <p:spPr>
                            <a:xfrm>
                              <a:off x="5592952" y="3761273"/>
                              <a:ext cx="148583" cy="112125"/>
                            </a:xfrm>
                            <a:custGeom>
                              <a:avLst/>
                              <a:gdLst/>
                              <a:ahLst/>
                              <a:cxnLst/>
                              <a:rect l="l" t="t" r="r" b="b"/>
                              <a:pathLst>
                                <a:path w="72736" h="54552" extrusionOk="0">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3" name="Google Shape;7074;p111">
                              <a:extLst>
                                <a:ext uri="{FF2B5EF4-FFF2-40B4-BE49-F238E27FC236}">
                                  <a16:creationId xmlns:a16="http://schemas.microsoft.com/office/drawing/2014/main" id="{850A6126-1F49-4121-98C3-700E78154977}"/>
                                </a:ext>
                              </a:extLst>
                            </p:cNvPr>
                            <p:cNvSpPr/>
                            <p:nvPr/>
                          </p:nvSpPr>
                          <p:spPr>
                            <a:xfrm>
                              <a:off x="5635405" y="3832465"/>
                              <a:ext cx="10612" cy="21358"/>
                            </a:xfrm>
                            <a:custGeom>
                              <a:avLst/>
                              <a:gdLst/>
                              <a:ahLst/>
                              <a:cxnLst/>
                              <a:rect l="l" t="t" r="r" b="b"/>
                              <a:pathLst>
                                <a:path w="5195" h="10391" extrusionOk="0">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84" name="Google Shape;7075;p111">
                              <a:extLst>
                                <a:ext uri="{FF2B5EF4-FFF2-40B4-BE49-F238E27FC236}">
                                  <a16:creationId xmlns:a16="http://schemas.microsoft.com/office/drawing/2014/main" id="{8B45B584-498B-4423-85A4-372DB51F7B75}"/>
                                </a:ext>
                              </a:extLst>
                            </p:cNvPr>
                            <p:cNvSpPr/>
                            <p:nvPr/>
                          </p:nvSpPr>
                          <p:spPr>
                            <a:xfrm>
                              <a:off x="4094737" y="2387287"/>
                              <a:ext cx="2294197" cy="1345511"/>
                            </a:xfrm>
                            <a:custGeom>
                              <a:avLst/>
                              <a:gdLst/>
                              <a:ahLst/>
                              <a:cxnLst/>
                              <a:rect l="l" t="t" r="r" b="b"/>
                              <a:pathLst>
                                <a:path w="1123084" h="654627" extrusionOk="0">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grpSp>
        </p:grpSp>
        <p:sp>
          <p:nvSpPr>
            <p:cNvPr id="2" name="Oval 1">
              <a:extLst>
                <a:ext uri="{FF2B5EF4-FFF2-40B4-BE49-F238E27FC236}">
                  <a16:creationId xmlns:a16="http://schemas.microsoft.com/office/drawing/2014/main" id="{57034719-E30F-4A11-9580-6F1BCE9ADEA0}"/>
                </a:ext>
              </a:extLst>
            </p:cNvPr>
            <p:cNvSpPr/>
            <p:nvPr/>
          </p:nvSpPr>
          <p:spPr>
            <a:xfrm>
              <a:off x="5053885" y="2874404"/>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5" name="Oval 224">
              <a:extLst>
                <a:ext uri="{FF2B5EF4-FFF2-40B4-BE49-F238E27FC236}">
                  <a16:creationId xmlns:a16="http://schemas.microsoft.com/office/drawing/2014/main" id="{4C957CB6-0340-4DA4-A73A-4A0ECFB34472}"/>
                </a:ext>
              </a:extLst>
            </p:cNvPr>
            <p:cNvSpPr/>
            <p:nvPr/>
          </p:nvSpPr>
          <p:spPr>
            <a:xfrm>
              <a:off x="6466658" y="2874404"/>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6" name="Oval 225">
              <a:extLst>
                <a:ext uri="{FF2B5EF4-FFF2-40B4-BE49-F238E27FC236}">
                  <a16:creationId xmlns:a16="http://schemas.microsoft.com/office/drawing/2014/main" id="{3C075F3E-1262-4AF1-BC81-54D681CD6E44}"/>
                </a:ext>
              </a:extLst>
            </p:cNvPr>
            <p:cNvSpPr/>
            <p:nvPr/>
          </p:nvSpPr>
          <p:spPr>
            <a:xfrm>
              <a:off x="6466658" y="3363147"/>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7" name="Oval 226">
              <a:extLst>
                <a:ext uri="{FF2B5EF4-FFF2-40B4-BE49-F238E27FC236}">
                  <a16:creationId xmlns:a16="http://schemas.microsoft.com/office/drawing/2014/main" id="{3184E172-802D-4D7E-B7E8-8806BD9A1E68}"/>
                </a:ext>
              </a:extLst>
            </p:cNvPr>
            <p:cNvSpPr/>
            <p:nvPr/>
          </p:nvSpPr>
          <p:spPr>
            <a:xfrm>
              <a:off x="6688120" y="3363147"/>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8" name="Oval 227">
              <a:extLst>
                <a:ext uri="{FF2B5EF4-FFF2-40B4-BE49-F238E27FC236}">
                  <a16:creationId xmlns:a16="http://schemas.microsoft.com/office/drawing/2014/main" id="{608CD772-BA7A-45F0-8A03-A53878CCA0DE}"/>
                </a:ext>
              </a:extLst>
            </p:cNvPr>
            <p:cNvSpPr/>
            <p:nvPr/>
          </p:nvSpPr>
          <p:spPr>
            <a:xfrm>
              <a:off x="7749609" y="3363147"/>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9" name="Oval 228">
              <a:extLst>
                <a:ext uri="{FF2B5EF4-FFF2-40B4-BE49-F238E27FC236}">
                  <a16:creationId xmlns:a16="http://schemas.microsoft.com/office/drawing/2014/main" id="{31610FB6-6A37-4276-ACB6-71035E66FD63}"/>
                </a:ext>
              </a:extLst>
            </p:cNvPr>
            <p:cNvSpPr/>
            <p:nvPr/>
          </p:nvSpPr>
          <p:spPr>
            <a:xfrm>
              <a:off x="7749609" y="2950770"/>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0" name="Oval 229">
              <a:extLst>
                <a:ext uri="{FF2B5EF4-FFF2-40B4-BE49-F238E27FC236}">
                  <a16:creationId xmlns:a16="http://schemas.microsoft.com/office/drawing/2014/main" id="{06EFACE6-FD8D-48D2-9CBE-96EEB7B1783E}"/>
                </a:ext>
              </a:extLst>
            </p:cNvPr>
            <p:cNvSpPr/>
            <p:nvPr/>
          </p:nvSpPr>
          <p:spPr>
            <a:xfrm>
              <a:off x="6955401" y="2950770"/>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1" name="Oval 230">
              <a:extLst>
                <a:ext uri="{FF2B5EF4-FFF2-40B4-BE49-F238E27FC236}">
                  <a16:creationId xmlns:a16="http://schemas.microsoft.com/office/drawing/2014/main" id="{9245C2F4-9944-442F-9A36-58D092BE3AC5}"/>
                </a:ext>
              </a:extLst>
            </p:cNvPr>
            <p:cNvSpPr/>
            <p:nvPr/>
          </p:nvSpPr>
          <p:spPr>
            <a:xfrm>
              <a:off x="4817151" y="2950770"/>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2" name="Oval 231">
              <a:extLst>
                <a:ext uri="{FF2B5EF4-FFF2-40B4-BE49-F238E27FC236}">
                  <a16:creationId xmlns:a16="http://schemas.microsoft.com/office/drawing/2014/main" id="{CCA69E06-0165-45C2-8374-8B54D0EDFABE}"/>
                </a:ext>
              </a:extLst>
            </p:cNvPr>
            <p:cNvSpPr/>
            <p:nvPr/>
          </p:nvSpPr>
          <p:spPr>
            <a:xfrm>
              <a:off x="4817151" y="2576577"/>
              <a:ext cx="129716" cy="129716"/>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sp>
        <p:nvSpPr>
          <p:cNvPr id="3" name="Title 2">
            <a:extLst>
              <a:ext uri="{FF2B5EF4-FFF2-40B4-BE49-F238E27FC236}">
                <a16:creationId xmlns:a16="http://schemas.microsoft.com/office/drawing/2014/main" id="{A4423CE7-784B-4744-9151-35B953118AB1}"/>
              </a:ext>
            </a:extLst>
          </p:cNvPr>
          <p:cNvSpPr>
            <a:spLocks noGrp="1"/>
          </p:cNvSpPr>
          <p:nvPr>
            <p:ph type="title"/>
          </p:nvPr>
        </p:nvSpPr>
        <p:spPr>
          <a:xfrm>
            <a:off x="295153" y="102266"/>
            <a:ext cx="8576001" cy="812134"/>
          </a:xfrm>
        </p:spPr>
        <p:txBody>
          <a:bodyPr>
            <a:normAutofit/>
          </a:bodyPr>
          <a:lstStyle/>
          <a:p>
            <a:r>
              <a:rPr lang="en-US"/>
              <a:t>Stats with World Map</a:t>
            </a:r>
            <a:endParaRPr lang="en-US" dirty="0"/>
          </a:p>
        </p:txBody>
      </p:sp>
      <p:sp>
        <p:nvSpPr>
          <p:cNvPr id="197" name="Slide Number Placeholder 196">
            <a:extLst>
              <a:ext uri="{FF2B5EF4-FFF2-40B4-BE49-F238E27FC236}">
                <a16:creationId xmlns:a16="http://schemas.microsoft.com/office/drawing/2014/main" id="{43E21CE5-2672-4879-847F-94802DFEAD46}"/>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260</a:t>
            </a:fld>
            <a:endParaRPr lang="en-PH" dirty="0"/>
          </a:p>
        </p:txBody>
      </p:sp>
      <p:grpSp>
        <p:nvGrpSpPr>
          <p:cNvPr id="195" name="Group 194">
            <a:extLst>
              <a:ext uri="{FF2B5EF4-FFF2-40B4-BE49-F238E27FC236}">
                <a16:creationId xmlns:a16="http://schemas.microsoft.com/office/drawing/2014/main" id="{3284973B-C98E-4932-9053-E8E5DB97683D}"/>
              </a:ext>
            </a:extLst>
          </p:cNvPr>
          <p:cNvGrpSpPr/>
          <p:nvPr/>
        </p:nvGrpSpPr>
        <p:grpSpPr>
          <a:xfrm>
            <a:off x="5880118" y="4050524"/>
            <a:ext cx="1763897" cy="161066"/>
            <a:chOff x="2605091" y="5528464"/>
            <a:chExt cx="2351863" cy="214754"/>
          </a:xfrm>
        </p:grpSpPr>
        <p:sp>
          <p:nvSpPr>
            <p:cNvPr id="217" name="Oval 216">
              <a:extLst>
                <a:ext uri="{FF2B5EF4-FFF2-40B4-BE49-F238E27FC236}">
                  <a16:creationId xmlns:a16="http://schemas.microsoft.com/office/drawing/2014/main" id="{7AB892FB-8730-4B46-946E-B6727D27FDA2}"/>
                </a:ext>
              </a:extLst>
            </p:cNvPr>
            <p:cNvSpPr/>
            <p:nvPr/>
          </p:nvSpPr>
          <p:spPr>
            <a:xfrm>
              <a:off x="2605091" y="5549364"/>
              <a:ext cx="172955" cy="17295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sp>
          <p:nvSpPr>
            <p:cNvPr id="218" name="TextBox 217">
              <a:extLst>
                <a:ext uri="{FF2B5EF4-FFF2-40B4-BE49-F238E27FC236}">
                  <a16:creationId xmlns:a16="http://schemas.microsoft.com/office/drawing/2014/main" id="{A9699B9D-87C4-455E-972E-DB9FE447131C}"/>
                </a:ext>
              </a:extLst>
            </p:cNvPr>
            <p:cNvSpPr txBox="1"/>
            <p:nvPr/>
          </p:nvSpPr>
          <p:spPr>
            <a:xfrm>
              <a:off x="2860422" y="5528464"/>
              <a:ext cx="2096532" cy="214754"/>
            </a:xfrm>
            <a:prstGeom prst="rect">
              <a:avLst/>
            </a:prstGeom>
            <a:noFill/>
          </p:spPr>
          <p:txBody>
            <a:bodyPr wrap="square" lIns="0" tIns="0" rIns="0" bIns="0" rtlCol="0">
              <a:normAutofit/>
            </a:bodyPr>
            <a:lstStyle/>
            <a:p>
              <a:r>
                <a:rPr lang="en-US" sz="900" dirty="0"/>
                <a:t>Lorem ipsum dolor sit</a:t>
              </a:r>
              <a:endParaRPr lang="en-PH" sz="900" dirty="0"/>
            </a:p>
          </p:txBody>
        </p:sp>
      </p:grpSp>
      <p:sp>
        <p:nvSpPr>
          <p:cNvPr id="246" name="TextBox 245">
            <a:extLst>
              <a:ext uri="{FF2B5EF4-FFF2-40B4-BE49-F238E27FC236}">
                <a16:creationId xmlns:a16="http://schemas.microsoft.com/office/drawing/2014/main" id="{5A10C006-90FC-436C-9AB8-232C2A0D0EAF}"/>
              </a:ext>
            </a:extLst>
          </p:cNvPr>
          <p:cNvSpPr txBox="1"/>
          <p:nvPr/>
        </p:nvSpPr>
        <p:spPr>
          <a:xfrm>
            <a:off x="4316156" y="4600124"/>
            <a:ext cx="4506446" cy="1319535"/>
          </a:xfrm>
          <a:prstGeom prst="rect">
            <a:avLst/>
          </a:prstGeom>
          <a:solidFill>
            <a:schemeClr val="accent5">
              <a:lumMod val="20000"/>
              <a:lumOff val="80000"/>
            </a:schemeClr>
          </a:solidFill>
        </p:spPr>
        <p:txBody>
          <a:bodyPr wrap="square" lIns="81000" tIns="0" rIns="81000" bIns="0" rtlCol="0" anchor="ctr">
            <a:normAutofit/>
          </a:bodyPr>
          <a:lstStyle/>
          <a:p>
            <a:pPr algn="ctr"/>
            <a:r>
              <a:rPr lang="en-US" sz="1050" b="1" dirty="0">
                <a:solidFill>
                  <a:schemeClr val="tx2"/>
                </a:solidFill>
              </a:rPr>
              <a:t>Lorem ipsum dolor sit amet, consectetur adipiscing elit. Ut tempor, </a:t>
            </a:r>
            <a:r>
              <a:rPr lang="en-US" sz="1050" dirty="0">
                <a:solidFill>
                  <a:schemeClr val="tx2"/>
                </a:solidFill>
              </a:rPr>
              <a:t>quam et mattis pulvinar, mauris ligula suscipit arcu, sed elementum diam leo at magna. Curabitur maximus sodales</a:t>
            </a:r>
          </a:p>
        </p:txBody>
      </p:sp>
      <p:sp>
        <p:nvSpPr>
          <p:cNvPr id="249" name="Isosceles Triangle 248">
            <a:extLst>
              <a:ext uri="{FF2B5EF4-FFF2-40B4-BE49-F238E27FC236}">
                <a16:creationId xmlns:a16="http://schemas.microsoft.com/office/drawing/2014/main" id="{E1BD49D7-2C10-42DA-89BD-ADFAB8E292CE}"/>
              </a:ext>
            </a:extLst>
          </p:cNvPr>
          <p:cNvSpPr/>
          <p:nvPr/>
        </p:nvSpPr>
        <p:spPr>
          <a:xfrm rot="5400000">
            <a:off x="3804324" y="3484425"/>
            <a:ext cx="636998" cy="200714"/>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0" name="Google Shape;7096;p112">
            <a:extLst>
              <a:ext uri="{FF2B5EF4-FFF2-40B4-BE49-F238E27FC236}">
                <a16:creationId xmlns:a16="http://schemas.microsoft.com/office/drawing/2014/main" id="{CBAEF76D-515E-4A2E-BCE5-B301A311539A}"/>
              </a:ext>
            </a:extLst>
          </p:cNvPr>
          <p:cNvSpPr txBox="1">
            <a:spLocks/>
          </p:cNvSpPr>
          <p:nvPr/>
        </p:nvSpPr>
        <p:spPr>
          <a:xfrm>
            <a:off x="272846" y="1322943"/>
            <a:ext cx="3444929" cy="355919"/>
          </a:xfrm>
          <a:prstGeom prst="rect">
            <a:avLst/>
          </a:prstGeom>
          <a:noFill/>
          <a:ln>
            <a:noFill/>
          </a:ln>
        </p:spPr>
        <p:txBody>
          <a:bodyPr spcFirstLastPara="1" wrap="square" lIns="0" tIns="0" rIns="0" bIns="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0"/>
              </a:spcBef>
              <a:buClr>
                <a:schemeClr val="dk1"/>
              </a:buClr>
              <a:buSzPts val="1600"/>
              <a:buNone/>
            </a:pPr>
            <a:r>
              <a:rPr lang="en-US" sz="1800" b="1" dirty="0">
                <a:latin typeface="+mj-lt"/>
              </a:rPr>
              <a:t>Lorem ipsum dolor sit </a:t>
            </a:r>
          </a:p>
        </p:txBody>
      </p:sp>
      <p:sp>
        <p:nvSpPr>
          <p:cNvPr id="221" name="Google Shape;7097;p112">
            <a:extLst>
              <a:ext uri="{FF2B5EF4-FFF2-40B4-BE49-F238E27FC236}">
                <a16:creationId xmlns:a16="http://schemas.microsoft.com/office/drawing/2014/main" id="{44512B42-28BE-48B7-A37E-0F6EA588B399}"/>
              </a:ext>
            </a:extLst>
          </p:cNvPr>
          <p:cNvSpPr txBox="1">
            <a:spLocks/>
          </p:cNvSpPr>
          <p:nvPr/>
        </p:nvSpPr>
        <p:spPr>
          <a:xfrm>
            <a:off x="272847" y="1774640"/>
            <a:ext cx="3424672" cy="1158692"/>
          </a:xfrm>
          <a:prstGeom prst="rect">
            <a:avLst/>
          </a:prstGeom>
          <a:noFill/>
          <a:ln>
            <a:noFill/>
          </a:ln>
        </p:spPr>
        <p:txBody>
          <a:bodyPr spcFirstLastPara="1" wrap="square" lIns="0" tIns="0" rIns="0" bIns="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0"/>
              </a:spcBef>
              <a:buClr>
                <a:schemeClr val="dk1"/>
              </a:buClr>
              <a:buSzPts val="1400"/>
              <a:buNone/>
            </a:pPr>
            <a:r>
              <a:rPr lang="en-US" sz="1100" dirty="0"/>
              <a:t>Lorem ipsum dolor sit amet, consectetur adipiscing elit. Ut tempor, quam et mattis pulvinar, mauris ligula suscipit arcu, sed elementum diam leo at magna. Curabitur maximus sodales. Ut tempor, quam et mattis pulvinar, mauris ligula suscipit arcu, sed elementum diam leo at</a:t>
            </a:r>
          </a:p>
        </p:txBody>
      </p:sp>
      <p:sp>
        <p:nvSpPr>
          <p:cNvPr id="235" name="TextBox 234">
            <a:extLst>
              <a:ext uri="{FF2B5EF4-FFF2-40B4-BE49-F238E27FC236}">
                <a16:creationId xmlns:a16="http://schemas.microsoft.com/office/drawing/2014/main" id="{51F88776-0EBF-44E1-B1D2-AF98EB9471AE}"/>
              </a:ext>
            </a:extLst>
          </p:cNvPr>
          <p:cNvSpPr txBox="1"/>
          <p:nvPr/>
        </p:nvSpPr>
        <p:spPr>
          <a:xfrm>
            <a:off x="293303" y="3645206"/>
            <a:ext cx="1572399" cy="640470"/>
          </a:xfrm>
          <a:prstGeom prst="rect">
            <a:avLst/>
          </a:prstGeom>
          <a:noFill/>
        </p:spPr>
        <p:txBody>
          <a:bodyPr wrap="square" lIns="0" tIns="0" rIns="0" bIns="0" rtlCol="0">
            <a:normAutofit/>
          </a:bodyPr>
          <a:lstStyle/>
          <a:p>
            <a:r>
              <a:rPr lang="en-US" sz="1100" dirty="0"/>
              <a:t>Lorem ipsum dolor sit amet, consectetur adipiscing elit. </a:t>
            </a:r>
            <a:endParaRPr lang="en-PH" sz="1100" dirty="0"/>
          </a:p>
        </p:txBody>
      </p:sp>
      <p:sp>
        <p:nvSpPr>
          <p:cNvPr id="236" name="TextBox 235">
            <a:extLst>
              <a:ext uri="{FF2B5EF4-FFF2-40B4-BE49-F238E27FC236}">
                <a16:creationId xmlns:a16="http://schemas.microsoft.com/office/drawing/2014/main" id="{D735B8CC-B99D-4679-874E-A67E661070CE}"/>
              </a:ext>
            </a:extLst>
          </p:cNvPr>
          <p:cNvSpPr txBox="1"/>
          <p:nvPr/>
        </p:nvSpPr>
        <p:spPr>
          <a:xfrm>
            <a:off x="293303" y="3126418"/>
            <a:ext cx="1572399" cy="518788"/>
          </a:xfrm>
          <a:prstGeom prst="rect">
            <a:avLst/>
          </a:prstGeom>
          <a:noFill/>
        </p:spPr>
        <p:txBody>
          <a:bodyPr wrap="square" lIns="0" tIns="0" rIns="0" bIns="0" rtlCol="0" anchor="ctr">
            <a:normAutofit/>
          </a:bodyPr>
          <a:lstStyle/>
          <a:p>
            <a:r>
              <a:rPr lang="en-US" sz="2100" b="1" dirty="0">
                <a:solidFill>
                  <a:schemeClr val="accent2"/>
                </a:solidFill>
                <a:latin typeface="+mj-lt"/>
              </a:rPr>
              <a:t>XXX</a:t>
            </a:r>
            <a:endParaRPr lang="en-PH" sz="2100" b="1" dirty="0">
              <a:solidFill>
                <a:schemeClr val="accent2"/>
              </a:solidFill>
              <a:latin typeface="+mj-lt"/>
            </a:endParaRPr>
          </a:p>
        </p:txBody>
      </p:sp>
      <p:sp>
        <p:nvSpPr>
          <p:cNvPr id="237" name="TextBox 236">
            <a:extLst>
              <a:ext uri="{FF2B5EF4-FFF2-40B4-BE49-F238E27FC236}">
                <a16:creationId xmlns:a16="http://schemas.microsoft.com/office/drawing/2014/main" id="{3D8D9C50-D791-4F6F-ABC8-5A66D5243556}"/>
              </a:ext>
            </a:extLst>
          </p:cNvPr>
          <p:cNvSpPr txBox="1"/>
          <p:nvPr/>
        </p:nvSpPr>
        <p:spPr>
          <a:xfrm>
            <a:off x="2001953" y="3645208"/>
            <a:ext cx="1572399" cy="640470"/>
          </a:xfrm>
          <a:prstGeom prst="rect">
            <a:avLst/>
          </a:prstGeom>
          <a:noFill/>
        </p:spPr>
        <p:txBody>
          <a:bodyPr wrap="square" lIns="0" tIns="0" rIns="0" bIns="0" rtlCol="0">
            <a:normAutofit/>
          </a:bodyPr>
          <a:lstStyle/>
          <a:p>
            <a:r>
              <a:rPr lang="en-US" sz="1100" dirty="0"/>
              <a:t>Lorem ipsum dolor sit amet, consectetur adipiscing elit. </a:t>
            </a:r>
            <a:endParaRPr lang="en-PH" sz="1100" dirty="0"/>
          </a:p>
        </p:txBody>
      </p:sp>
      <p:sp>
        <p:nvSpPr>
          <p:cNvPr id="238" name="TextBox 237">
            <a:extLst>
              <a:ext uri="{FF2B5EF4-FFF2-40B4-BE49-F238E27FC236}">
                <a16:creationId xmlns:a16="http://schemas.microsoft.com/office/drawing/2014/main" id="{31C3E4B8-8258-44F7-9DEA-5F9BB56A7FAD}"/>
              </a:ext>
            </a:extLst>
          </p:cNvPr>
          <p:cNvSpPr txBox="1"/>
          <p:nvPr/>
        </p:nvSpPr>
        <p:spPr>
          <a:xfrm>
            <a:off x="2001953" y="3126418"/>
            <a:ext cx="1572399" cy="518788"/>
          </a:xfrm>
          <a:prstGeom prst="rect">
            <a:avLst/>
          </a:prstGeom>
          <a:noFill/>
        </p:spPr>
        <p:txBody>
          <a:bodyPr wrap="square" lIns="0" tIns="0" rIns="0" bIns="0" rtlCol="0" anchor="ctr">
            <a:normAutofit/>
          </a:bodyPr>
          <a:lstStyle/>
          <a:p>
            <a:r>
              <a:rPr lang="en-US" sz="2100" b="1" dirty="0">
                <a:solidFill>
                  <a:schemeClr val="accent2"/>
                </a:solidFill>
                <a:latin typeface="+mj-lt"/>
              </a:rPr>
              <a:t>XXX</a:t>
            </a:r>
            <a:endParaRPr lang="en-PH" sz="2100" b="1" dirty="0">
              <a:solidFill>
                <a:schemeClr val="accent2"/>
              </a:solidFill>
              <a:latin typeface="+mj-lt"/>
            </a:endParaRPr>
          </a:p>
        </p:txBody>
      </p:sp>
      <p:sp>
        <p:nvSpPr>
          <p:cNvPr id="239" name="TextBox 238">
            <a:extLst>
              <a:ext uri="{FF2B5EF4-FFF2-40B4-BE49-F238E27FC236}">
                <a16:creationId xmlns:a16="http://schemas.microsoft.com/office/drawing/2014/main" id="{B627E05A-15ED-4944-BFA6-38B7ADBB1196}"/>
              </a:ext>
            </a:extLst>
          </p:cNvPr>
          <p:cNvSpPr txBox="1"/>
          <p:nvPr/>
        </p:nvSpPr>
        <p:spPr>
          <a:xfrm>
            <a:off x="293303" y="5046459"/>
            <a:ext cx="1572399" cy="640470"/>
          </a:xfrm>
          <a:prstGeom prst="rect">
            <a:avLst/>
          </a:prstGeom>
          <a:noFill/>
        </p:spPr>
        <p:txBody>
          <a:bodyPr wrap="square" lIns="0" tIns="0" rIns="0" bIns="0" rtlCol="0">
            <a:normAutofit/>
          </a:bodyPr>
          <a:lstStyle/>
          <a:p>
            <a:r>
              <a:rPr lang="en-US" sz="1100" dirty="0"/>
              <a:t>Lorem ipsum dolor sit amet, consectetur adipiscing elit. </a:t>
            </a:r>
            <a:endParaRPr lang="en-PH" sz="1100" dirty="0"/>
          </a:p>
        </p:txBody>
      </p:sp>
      <p:sp>
        <p:nvSpPr>
          <p:cNvPr id="240" name="TextBox 239">
            <a:extLst>
              <a:ext uri="{FF2B5EF4-FFF2-40B4-BE49-F238E27FC236}">
                <a16:creationId xmlns:a16="http://schemas.microsoft.com/office/drawing/2014/main" id="{6399989B-E82A-4F9B-99F9-27B2A797089A}"/>
              </a:ext>
            </a:extLst>
          </p:cNvPr>
          <p:cNvSpPr txBox="1"/>
          <p:nvPr/>
        </p:nvSpPr>
        <p:spPr>
          <a:xfrm>
            <a:off x="293303" y="4527672"/>
            <a:ext cx="1572399" cy="518788"/>
          </a:xfrm>
          <a:prstGeom prst="rect">
            <a:avLst/>
          </a:prstGeom>
          <a:noFill/>
        </p:spPr>
        <p:txBody>
          <a:bodyPr wrap="square" lIns="0" tIns="0" rIns="0" bIns="0" rtlCol="0" anchor="ctr">
            <a:normAutofit/>
          </a:bodyPr>
          <a:lstStyle/>
          <a:p>
            <a:r>
              <a:rPr lang="en-US" sz="2100" b="1" dirty="0">
                <a:solidFill>
                  <a:schemeClr val="accent2"/>
                </a:solidFill>
                <a:latin typeface="+mj-lt"/>
              </a:rPr>
              <a:t>XXX</a:t>
            </a:r>
            <a:endParaRPr lang="en-PH" sz="2100" b="1" dirty="0">
              <a:solidFill>
                <a:schemeClr val="accent2"/>
              </a:solidFill>
              <a:latin typeface="+mj-lt"/>
            </a:endParaRPr>
          </a:p>
        </p:txBody>
      </p:sp>
      <p:sp>
        <p:nvSpPr>
          <p:cNvPr id="241" name="TextBox 240">
            <a:extLst>
              <a:ext uri="{FF2B5EF4-FFF2-40B4-BE49-F238E27FC236}">
                <a16:creationId xmlns:a16="http://schemas.microsoft.com/office/drawing/2014/main" id="{44047BC1-26B6-42AC-A911-0548F3BF2E5E}"/>
              </a:ext>
            </a:extLst>
          </p:cNvPr>
          <p:cNvSpPr txBox="1"/>
          <p:nvPr/>
        </p:nvSpPr>
        <p:spPr>
          <a:xfrm>
            <a:off x="2001953" y="5046462"/>
            <a:ext cx="1572399" cy="640470"/>
          </a:xfrm>
          <a:prstGeom prst="rect">
            <a:avLst/>
          </a:prstGeom>
          <a:noFill/>
        </p:spPr>
        <p:txBody>
          <a:bodyPr wrap="square" lIns="0" tIns="0" rIns="0" bIns="0" rtlCol="0">
            <a:normAutofit/>
          </a:bodyPr>
          <a:lstStyle/>
          <a:p>
            <a:r>
              <a:rPr lang="en-US" sz="1100" dirty="0"/>
              <a:t>Lorem ipsum dolor sit amet, consectetur adipiscing elit. </a:t>
            </a:r>
            <a:endParaRPr lang="en-PH" sz="1100" dirty="0"/>
          </a:p>
        </p:txBody>
      </p:sp>
      <p:sp>
        <p:nvSpPr>
          <p:cNvPr id="242" name="TextBox 241">
            <a:extLst>
              <a:ext uri="{FF2B5EF4-FFF2-40B4-BE49-F238E27FC236}">
                <a16:creationId xmlns:a16="http://schemas.microsoft.com/office/drawing/2014/main" id="{8188B5A0-E5BE-4F77-881D-5791CEDDA19C}"/>
              </a:ext>
            </a:extLst>
          </p:cNvPr>
          <p:cNvSpPr txBox="1"/>
          <p:nvPr/>
        </p:nvSpPr>
        <p:spPr>
          <a:xfrm>
            <a:off x="2001953" y="4527672"/>
            <a:ext cx="1572399" cy="518788"/>
          </a:xfrm>
          <a:prstGeom prst="rect">
            <a:avLst/>
          </a:prstGeom>
          <a:noFill/>
        </p:spPr>
        <p:txBody>
          <a:bodyPr wrap="square" lIns="0" tIns="0" rIns="0" bIns="0" rtlCol="0" anchor="ctr">
            <a:normAutofit/>
          </a:bodyPr>
          <a:lstStyle/>
          <a:p>
            <a:r>
              <a:rPr lang="en-US" sz="2100" b="1" dirty="0">
                <a:solidFill>
                  <a:schemeClr val="accent2"/>
                </a:solidFill>
                <a:latin typeface="+mj-lt"/>
              </a:rPr>
              <a:t>XXX</a:t>
            </a:r>
            <a:endParaRPr lang="en-PH" sz="2100" b="1" dirty="0">
              <a:solidFill>
                <a:schemeClr val="accent2"/>
              </a:solidFill>
              <a:latin typeface="+mj-lt"/>
            </a:endParaRPr>
          </a:p>
        </p:txBody>
      </p:sp>
      <p:cxnSp>
        <p:nvCxnSpPr>
          <p:cNvPr id="244" name="Straight Connector 243">
            <a:extLst>
              <a:ext uri="{FF2B5EF4-FFF2-40B4-BE49-F238E27FC236}">
                <a16:creationId xmlns:a16="http://schemas.microsoft.com/office/drawing/2014/main" id="{3621EBC8-CAF2-4482-BB06-262AD4E474CB}"/>
              </a:ext>
            </a:extLst>
          </p:cNvPr>
          <p:cNvCxnSpPr/>
          <p:nvPr/>
        </p:nvCxnSpPr>
        <p:spPr>
          <a:xfrm>
            <a:off x="1987348" y="4406674"/>
            <a:ext cx="1430225"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5C36E273-BCDA-4C01-BF55-9D9200FE115A}"/>
              </a:ext>
            </a:extLst>
          </p:cNvPr>
          <p:cNvCxnSpPr>
            <a:cxnSpLocks/>
          </p:cNvCxnSpPr>
          <p:nvPr/>
        </p:nvCxnSpPr>
        <p:spPr>
          <a:xfrm>
            <a:off x="293303" y="4406674"/>
            <a:ext cx="1430225"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28120AD1-8BF5-4B99-BAF5-74C0EA747DAF}"/>
              </a:ext>
            </a:extLst>
          </p:cNvPr>
          <p:cNvCxnSpPr>
            <a:cxnSpLocks/>
          </p:cNvCxnSpPr>
          <p:nvPr/>
        </p:nvCxnSpPr>
        <p:spPr>
          <a:xfrm>
            <a:off x="4021283" y="1319500"/>
            <a:ext cx="0" cy="4530564"/>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70052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1AA963-D0A9-4C33-85E7-7CE7DC98F010}"/>
              </a:ext>
            </a:extLst>
          </p:cNvPr>
          <p:cNvSpPr>
            <a:spLocks noGrp="1"/>
          </p:cNvSpPr>
          <p:nvPr>
            <p:ph type="ctrTitle"/>
          </p:nvPr>
        </p:nvSpPr>
        <p:spPr/>
        <p:txBody>
          <a:bodyPr/>
          <a:lstStyle/>
          <a:p>
            <a:r>
              <a:rPr lang="en-US" dirty="0"/>
              <a:t>Dark Themed Slides</a:t>
            </a:r>
            <a:endParaRPr lang="en-PH" dirty="0"/>
          </a:p>
        </p:txBody>
      </p:sp>
      <p:sp>
        <p:nvSpPr>
          <p:cNvPr id="4" name="Text Placeholder 3">
            <a:extLst>
              <a:ext uri="{FF2B5EF4-FFF2-40B4-BE49-F238E27FC236}">
                <a16:creationId xmlns:a16="http://schemas.microsoft.com/office/drawing/2014/main" id="{03A5EE7F-FC72-4926-98A9-CCCA41C90AFB}"/>
              </a:ext>
            </a:extLst>
          </p:cNvPr>
          <p:cNvSpPr>
            <a:spLocks noGrp="1"/>
          </p:cNvSpPr>
          <p:nvPr>
            <p:ph type="body" sz="quarter" idx="10"/>
          </p:nvPr>
        </p:nvSpPr>
        <p:spPr/>
        <p:txBody>
          <a:bodyPr/>
          <a:lstStyle/>
          <a:p>
            <a:endParaRPr lang="en-PH" dirty="0"/>
          </a:p>
        </p:txBody>
      </p:sp>
    </p:spTree>
    <p:extLst>
      <p:ext uri="{BB962C8B-B14F-4D97-AF65-F5344CB8AC3E}">
        <p14:creationId xmlns:p14="http://schemas.microsoft.com/office/powerpoint/2010/main" val="376308368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313CC52-590E-4C8E-8DD2-0CD4A51558A1}"/>
              </a:ext>
            </a:extLst>
          </p:cNvPr>
          <p:cNvSpPr>
            <a:spLocks noGrp="1"/>
          </p:cNvSpPr>
          <p:nvPr>
            <p:ph type="ctrTitle"/>
          </p:nvPr>
        </p:nvSpPr>
        <p:spPr/>
        <p:txBody>
          <a:bodyPr/>
          <a:lstStyle/>
          <a:p>
            <a:r>
              <a:rPr lang="en-PH" dirty="0"/>
              <a:t>Column Slides</a:t>
            </a:r>
          </a:p>
        </p:txBody>
      </p:sp>
    </p:spTree>
    <p:extLst>
      <p:ext uri="{BB962C8B-B14F-4D97-AF65-F5344CB8AC3E}">
        <p14:creationId xmlns:p14="http://schemas.microsoft.com/office/powerpoint/2010/main" val="394055895"/>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F0CC855-8E6B-43AE-B4FC-BF7FB88970F3}"/>
              </a:ext>
            </a:extLst>
          </p:cNvPr>
          <p:cNvSpPr>
            <a:spLocks noGrp="1"/>
          </p:cNvSpPr>
          <p:nvPr>
            <p:ph type="title"/>
          </p:nvPr>
        </p:nvSpPr>
        <p:spPr/>
        <p:txBody>
          <a:bodyPr/>
          <a:lstStyle/>
          <a:p>
            <a:r>
              <a:rPr lang="en-US" b="1" dirty="0"/>
              <a:t>Three-Column Icon Layout (Dark)</a:t>
            </a:r>
          </a:p>
        </p:txBody>
      </p:sp>
      <p:sp>
        <p:nvSpPr>
          <p:cNvPr id="4" name="Slide Number Placeholder 3">
            <a:extLst>
              <a:ext uri="{FF2B5EF4-FFF2-40B4-BE49-F238E27FC236}">
                <a16:creationId xmlns:a16="http://schemas.microsoft.com/office/drawing/2014/main" id="{DB3A6CD9-5243-4122-809A-B5F365A7B873}"/>
              </a:ext>
            </a:extLst>
          </p:cNvPr>
          <p:cNvSpPr>
            <a:spLocks noGrp="1"/>
          </p:cNvSpPr>
          <p:nvPr>
            <p:ph type="sldNum" sz="quarter" idx="4"/>
          </p:nvPr>
        </p:nvSpPr>
        <p:spPr/>
        <p:txBody>
          <a:bodyPr>
            <a:normAutofit/>
          </a:bodyPr>
          <a:lstStyle/>
          <a:p>
            <a:fld id="{42BC4FAA-B05C-4B71-9CD7-008D1E941E8A}" type="slidenum">
              <a:rPr lang="en-PH" smtClean="0"/>
              <a:pPr/>
              <a:t>263</a:t>
            </a:fld>
            <a:endParaRPr lang="en-PH" dirty="0"/>
          </a:p>
        </p:txBody>
      </p:sp>
      <p:grpSp>
        <p:nvGrpSpPr>
          <p:cNvPr id="25" name="Group 24">
            <a:extLst>
              <a:ext uri="{FF2B5EF4-FFF2-40B4-BE49-F238E27FC236}">
                <a16:creationId xmlns:a16="http://schemas.microsoft.com/office/drawing/2014/main" id="{7C553856-D294-4407-ABC8-8A4688F1F107}"/>
              </a:ext>
            </a:extLst>
          </p:cNvPr>
          <p:cNvGrpSpPr/>
          <p:nvPr/>
        </p:nvGrpSpPr>
        <p:grpSpPr>
          <a:xfrm>
            <a:off x="257915" y="1319514"/>
            <a:ext cx="605051" cy="605051"/>
            <a:chOff x="1390775" y="1390753"/>
            <a:chExt cx="1493520" cy="1493520"/>
          </a:xfrm>
        </p:grpSpPr>
        <p:sp>
          <p:nvSpPr>
            <p:cNvPr id="26" name="Oval 25">
              <a:extLst>
                <a:ext uri="{FF2B5EF4-FFF2-40B4-BE49-F238E27FC236}">
                  <a16:creationId xmlns:a16="http://schemas.microsoft.com/office/drawing/2014/main" id="{44EC3EC7-5E69-4ACB-B929-36EC6A6C8675}"/>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7" name="Graphic 26" descr="Single gear with solid fill">
              <a:extLst>
                <a:ext uri="{FF2B5EF4-FFF2-40B4-BE49-F238E27FC236}">
                  <a16:creationId xmlns:a16="http://schemas.microsoft.com/office/drawing/2014/main" id="{7736450C-02F3-4B04-B8BF-D5857E5BA69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28" name="Group 27">
            <a:extLst>
              <a:ext uri="{FF2B5EF4-FFF2-40B4-BE49-F238E27FC236}">
                <a16:creationId xmlns:a16="http://schemas.microsoft.com/office/drawing/2014/main" id="{AFFFE599-4210-4016-AEBF-A522B8643072}"/>
              </a:ext>
            </a:extLst>
          </p:cNvPr>
          <p:cNvGrpSpPr/>
          <p:nvPr/>
        </p:nvGrpSpPr>
        <p:grpSpPr>
          <a:xfrm>
            <a:off x="3267844" y="1319515"/>
            <a:ext cx="605051" cy="605051"/>
            <a:chOff x="1390775" y="1390753"/>
            <a:chExt cx="1493520" cy="1493520"/>
          </a:xfrm>
        </p:grpSpPr>
        <p:sp>
          <p:nvSpPr>
            <p:cNvPr id="29" name="Oval 28">
              <a:extLst>
                <a:ext uri="{FF2B5EF4-FFF2-40B4-BE49-F238E27FC236}">
                  <a16:creationId xmlns:a16="http://schemas.microsoft.com/office/drawing/2014/main" id="{A7B25163-6E09-40E9-87A3-5BAB880B0674}"/>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0" name="Graphic 29" descr="Single gear with solid fill">
              <a:extLst>
                <a:ext uri="{FF2B5EF4-FFF2-40B4-BE49-F238E27FC236}">
                  <a16:creationId xmlns:a16="http://schemas.microsoft.com/office/drawing/2014/main" id="{4539FF40-1EB5-45BE-A082-5E7075C69F8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31" name="Group 30">
            <a:extLst>
              <a:ext uri="{FF2B5EF4-FFF2-40B4-BE49-F238E27FC236}">
                <a16:creationId xmlns:a16="http://schemas.microsoft.com/office/drawing/2014/main" id="{83E5F130-75B4-4DE9-B1E4-53713EA80BCD}"/>
              </a:ext>
            </a:extLst>
          </p:cNvPr>
          <p:cNvGrpSpPr/>
          <p:nvPr/>
        </p:nvGrpSpPr>
        <p:grpSpPr>
          <a:xfrm>
            <a:off x="6277770" y="1319515"/>
            <a:ext cx="605051" cy="605051"/>
            <a:chOff x="1390775" y="1390753"/>
            <a:chExt cx="1493520" cy="1493520"/>
          </a:xfrm>
        </p:grpSpPr>
        <p:sp>
          <p:nvSpPr>
            <p:cNvPr id="32" name="Oval 31">
              <a:extLst>
                <a:ext uri="{FF2B5EF4-FFF2-40B4-BE49-F238E27FC236}">
                  <a16:creationId xmlns:a16="http://schemas.microsoft.com/office/drawing/2014/main" id="{925D0188-C4A9-42F8-87D2-8253BEAC232E}"/>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3" name="Graphic 32" descr="Single gear with solid fill">
              <a:extLst>
                <a:ext uri="{FF2B5EF4-FFF2-40B4-BE49-F238E27FC236}">
                  <a16:creationId xmlns:a16="http://schemas.microsoft.com/office/drawing/2014/main" id="{BDDC29AB-8538-421B-9B65-3B752BF0C50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6" name="TextBox 5">
            <a:extLst>
              <a:ext uri="{FF2B5EF4-FFF2-40B4-BE49-F238E27FC236}">
                <a16:creationId xmlns:a16="http://schemas.microsoft.com/office/drawing/2014/main" id="{423F44EA-7126-437B-8311-C02C1A1A9508}"/>
              </a:ext>
            </a:extLst>
          </p:cNvPr>
          <p:cNvSpPr txBox="1"/>
          <p:nvPr/>
        </p:nvSpPr>
        <p:spPr>
          <a:xfrm>
            <a:off x="257916" y="1977907"/>
            <a:ext cx="2561938" cy="380825"/>
          </a:xfrm>
          <a:prstGeom prst="rect">
            <a:avLst/>
          </a:prstGeom>
          <a:noFill/>
        </p:spPr>
        <p:txBody>
          <a:bodyPr wrap="square" lIns="0" tIns="0" rIns="0" bIns="0" rtlCol="0" anchor="ctr">
            <a:noAutofit/>
          </a:bodyPr>
          <a:lstStyle/>
          <a:p>
            <a:r>
              <a:rPr lang="en-US" sz="1500" b="1" dirty="0">
                <a:solidFill>
                  <a:schemeClr val="accent3"/>
                </a:solidFill>
                <a:latin typeface="+mj-lt"/>
              </a:rPr>
              <a:t>Lorem ipsum dolor </a:t>
            </a:r>
            <a:endParaRPr lang="en-PH" sz="1500" b="1" dirty="0">
              <a:solidFill>
                <a:schemeClr val="accent3"/>
              </a:solidFill>
              <a:latin typeface="+mj-lt"/>
            </a:endParaRPr>
          </a:p>
        </p:txBody>
      </p:sp>
      <p:cxnSp>
        <p:nvCxnSpPr>
          <p:cNvPr id="8" name="Straight Connector 7">
            <a:extLst>
              <a:ext uri="{FF2B5EF4-FFF2-40B4-BE49-F238E27FC236}">
                <a16:creationId xmlns:a16="http://schemas.microsoft.com/office/drawing/2014/main" id="{9A93CC98-856C-4184-A3B8-74E900EBFDF9}"/>
              </a:ext>
            </a:extLst>
          </p:cNvPr>
          <p:cNvCxnSpPr>
            <a:cxnSpLocks/>
          </p:cNvCxnSpPr>
          <p:nvPr/>
        </p:nvCxnSpPr>
        <p:spPr>
          <a:xfrm>
            <a:off x="257915" y="2435705"/>
            <a:ext cx="25619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59825B47-EA47-4FB6-808D-2A13D07B28A2}"/>
              </a:ext>
            </a:extLst>
          </p:cNvPr>
          <p:cNvSpPr txBox="1"/>
          <p:nvPr/>
        </p:nvSpPr>
        <p:spPr>
          <a:xfrm>
            <a:off x="3267842" y="1977909"/>
            <a:ext cx="2561938" cy="380825"/>
          </a:xfrm>
          <a:prstGeom prst="rect">
            <a:avLst/>
          </a:prstGeom>
          <a:noFill/>
        </p:spPr>
        <p:txBody>
          <a:bodyPr wrap="square" lIns="0" tIns="0" rIns="0" bIns="0" rtlCol="0" anchor="ctr">
            <a:noAutofit/>
          </a:bodyPr>
          <a:lstStyle/>
          <a:p>
            <a:r>
              <a:rPr lang="en-US" sz="1500" b="1" dirty="0">
                <a:solidFill>
                  <a:schemeClr val="accent3"/>
                </a:solidFill>
                <a:latin typeface="+mj-lt"/>
              </a:rPr>
              <a:t>Lorem ipsum dolor </a:t>
            </a:r>
            <a:endParaRPr lang="en-PH" sz="1500" b="1" dirty="0">
              <a:solidFill>
                <a:schemeClr val="accent3"/>
              </a:solidFill>
              <a:latin typeface="+mj-lt"/>
            </a:endParaRPr>
          </a:p>
        </p:txBody>
      </p:sp>
      <p:cxnSp>
        <p:nvCxnSpPr>
          <p:cNvPr id="11" name="Straight Connector 10">
            <a:extLst>
              <a:ext uri="{FF2B5EF4-FFF2-40B4-BE49-F238E27FC236}">
                <a16:creationId xmlns:a16="http://schemas.microsoft.com/office/drawing/2014/main" id="{9EC8344E-DFD1-489A-93A0-8558EFE76C99}"/>
              </a:ext>
            </a:extLst>
          </p:cNvPr>
          <p:cNvCxnSpPr>
            <a:cxnSpLocks/>
          </p:cNvCxnSpPr>
          <p:nvPr/>
        </p:nvCxnSpPr>
        <p:spPr>
          <a:xfrm>
            <a:off x="3267841" y="2435705"/>
            <a:ext cx="25619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AF5944A6-3AD2-4F99-BC28-D1172592D7CC}"/>
              </a:ext>
            </a:extLst>
          </p:cNvPr>
          <p:cNvSpPr txBox="1"/>
          <p:nvPr/>
        </p:nvSpPr>
        <p:spPr>
          <a:xfrm>
            <a:off x="6277769" y="1977909"/>
            <a:ext cx="2561938" cy="380825"/>
          </a:xfrm>
          <a:prstGeom prst="rect">
            <a:avLst/>
          </a:prstGeom>
          <a:noFill/>
        </p:spPr>
        <p:txBody>
          <a:bodyPr wrap="square" lIns="0" tIns="0" rIns="0" bIns="0" rtlCol="0" anchor="ctr">
            <a:noAutofit/>
          </a:bodyPr>
          <a:lstStyle/>
          <a:p>
            <a:r>
              <a:rPr lang="en-US" sz="1500" b="1" dirty="0">
                <a:solidFill>
                  <a:schemeClr val="accent3"/>
                </a:solidFill>
                <a:latin typeface="+mj-lt"/>
              </a:rPr>
              <a:t>Lorem ipsum dolor </a:t>
            </a:r>
            <a:endParaRPr lang="en-PH" sz="1500" b="1" dirty="0">
              <a:solidFill>
                <a:schemeClr val="accent3"/>
              </a:solidFill>
              <a:latin typeface="+mj-lt"/>
            </a:endParaRPr>
          </a:p>
        </p:txBody>
      </p:sp>
      <p:cxnSp>
        <p:nvCxnSpPr>
          <p:cNvPr id="14" name="Straight Connector 13">
            <a:extLst>
              <a:ext uri="{FF2B5EF4-FFF2-40B4-BE49-F238E27FC236}">
                <a16:creationId xmlns:a16="http://schemas.microsoft.com/office/drawing/2014/main" id="{F8CB2205-C559-41F6-AF54-8C5A9312ED91}"/>
              </a:ext>
            </a:extLst>
          </p:cNvPr>
          <p:cNvCxnSpPr>
            <a:cxnSpLocks/>
          </p:cNvCxnSpPr>
          <p:nvPr/>
        </p:nvCxnSpPr>
        <p:spPr>
          <a:xfrm>
            <a:off x="6277768" y="2435705"/>
            <a:ext cx="25619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E5E2F3B3-0C10-454B-ABEF-1E51A791BA5F}"/>
              </a:ext>
            </a:extLst>
          </p:cNvPr>
          <p:cNvSpPr txBox="1"/>
          <p:nvPr/>
        </p:nvSpPr>
        <p:spPr>
          <a:xfrm>
            <a:off x="263674" y="2544991"/>
            <a:ext cx="2561937" cy="2655085"/>
          </a:xfrm>
          <a:prstGeom prst="rect">
            <a:avLst/>
          </a:prstGeom>
          <a:noFill/>
        </p:spPr>
        <p:txBody>
          <a:bodyPr wrap="square" lIns="0" tIns="0" rIns="0" bIns="0" rtlCol="0">
            <a:normAutofit/>
          </a:bodyPr>
          <a:lstStyle/>
          <a:p>
            <a:r>
              <a:rPr lang="en-US" sz="140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10" name="TextBox 9">
            <a:extLst>
              <a:ext uri="{FF2B5EF4-FFF2-40B4-BE49-F238E27FC236}">
                <a16:creationId xmlns:a16="http://schemas.microsoft.com/office/drawing/2014/main" id="{2E392C13-FF44-420E-A1FB-4C64E7448CB2}"/>
              </a:ext>
            </a:extLst>
          </p:cNvPr>
          <p:cNvSpPr txBox="1"/>
          <p:nvPr/>
        </p:nvSpPr>
        <p:spPr>
          <a:xfrm>
            <a:off x="3273599" y="2544994"/>
            <a:ext cx="2561937" cy="2655085"/>
          </a:xfrm>
          <a:prstGeom prst="rect">
            <a:avLst/>
          </a:prstGeom>
          <a:noFill/>
        </p:spPr>
        <p:txBody>
          <a:bodyPr wrap="square" lIns="0" tIns="0" rIns="0" bIns="0" rtlCol="0">
            <a:normAutofit/>
          </a:bodyPr>
          <a:lstStyle/>
          <a:p>
            <a:r>
              <a:rPr lang="en-US" sz="140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13" name="TextBox 12">
            <a:extLst>
              <a:ext uri="{FF2B5EF4-FFF2-40B4-BE49-F238E27FC236}">
                <a16:creationId xmlns:a16="http://schemas.microsoft.com/office/drawing/2014/main" id="{D7B173AF-CF7D-46D1-9D89-A519F0156901}"/>
              </a:ext>
            </a:extLst>
          </p:cNvPr>
          <p:cNvSpPr txBox="1"/>
          <p:nvPr/>
        </p:nvSpPr>
        <p:spPr>
          <a:xfrm>
            <a:off x="6283525" y="2544994"/>
            <a:ext cx="2561937" cy="2655085"/>
          </a:xfrm>
          <a:prstGeom prst="rect">
            <a:avLst/>
          </a:prstGeom>
          <a:noFill/>
        </p:spPr>
        <p:txBody>
          <a:bodyPr wrap="square" lIns="0" tIns="0" rIns="0" bIns="0" rtlCol="0">
            <a:normAutofit/>
          </a:bodyPr>
          <a:lstStyle/>
          <a:p>
            <a:r>
              <a:rPr lang="en-US" sz="140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40" name="ee4pHeader4">
            <a:extLst>
              <a:ext uri="{FF2B5EF4-FFF2-40B4-BE49-F238E27FC236}">
                <a16:creationId xmlns:a16="http://schemas.microsoft.com/office/drawing/2014/main" id="{25AD21B8-BAF6-436A-B563-5DAE9B0D2278}"/>
              </a:ext>
            </a:extLst>
          </p:cNvPr>
          <p:cNvSpPr txBox="1"/>
          <p:nvPr/>
        </p:nvSpPr>
        <p:spPr>
          <a:xfrm>
            <a:off x="257914" y="5520674"/>
            <a:ext cx="4125782" cy="329388"/>
          </a:xfrm>
          <a:prstGeom prst="leftRightArrow">
            <a:avLst>
              <a:gd name="adj1" fmla="val 100000"/>
              <a:gd name="adj2" fmla="val 50000"/>
            </a:avLst>
          </a:prstGeom>
          <a:solidFill>
            <a:schemeClr val="accent5"/>
          </a:solidFill>
          <a:ln cap="rnd">
            <a:noFill/>
          </a:ln>
        </p:spPr>
        <p:txBody>
          <a:bodyPr vert="horz" wrap="square" lIns="0" tIns="0" rIns="0" bIns="0" rtlCol="0" anchor="ctr" anchorCtr="0">
            <a:noAutofit/>
          </a:bodyPr>
          <a:lstStyle/>
          <a:p>
            <a:pPr marL="0" lvl="3" algn="ctr"/>
            <a:r>
              <a:rPr lang="en-US" sz="1050" dirty="0">
                <a:latin typeface="+mj-lt"/>
                <a:sym typeface="Trebuchet MS" panose="020B0603020202020204" pitchFamily="34" charset="0"/>
              </a:rPr>
              <a:t>Lorem ipsum dolor </a:t>
            </a:r>
          </a:p>
        </p:txBody>
      </p:sp>
      <p:sp>
        <p:nvSpPr>
          <p:cNvPr id="41" name="ee4pHeader4">
            <a:extLst>
              <a:ext uri="{FF2B5EF4-FFF2-40B4-BE49-F238E27FC236}">
                <a16:creationId xmlns:a16="http://schemas.microsoft.com/office/drawing/2014/main" id="{46207A4E-A034-43DF-8B65-339191D415B1}"/>
              </a:ext>
            </a:extLst>
          </p:cNvPr>
          <p:cNvSpPr txBox="1"/>
          <p:nvPr/>
        </p:nvSpPr>
        <p:spPr>
          <a:xfrm>
            <a:off x="4715419" y="5520674"/>
            <a:ext cx="4130045" cy="329388"/>
          </a:xfrm>
          <a:prstGeom prst="leftRightArrow">
            <a:avLst>
              <a:gd name="adj1" fmla="val 100000"/>
              <a:gd name="adj2" fmla="val 50000"/>
            </a:avLst>
          </a:prstGeom>
          <a:solidFill>
            <a:schemeClr val="accent5"/>
          </a:solidFill>
          <a:ln cap="rnd">
            <a:noFill/>
          </a:ln>
        </p:spPr>
        <p:txBody>
          <a:bodyPr vert="horz" wrap="square" lIns="0" tIns="0" rIns="0" bIns="0" rtlCol="0" anchor="ctr" anchorCtr="0">
            <a:noAutofit/>
          </a:bodyPr>
          <a:lstStyle/>
          <a:p>
            <a:pPr marL="0" lvl="3" algn="ctr"/>
            <a:r>
              <a:rPr lang="en-US" sz="1050" dirty="0">
                <a:latin typeface="+mj-lt"/>
                <a:sym typeface="Trebuchet MS" panose="020B0603020202020204" pitchFamily="34" charset="0"/>
              </a:rPr>
              <a:t>Lorem ipsum dolor </a:t>
            </a:r>
          </a:p>
        </p:txBody>
      </p:sp>
    </p:spTree>
    <p:extLst>
      <p:ext uri="{BB962C8B-B14F-4D97-AF65-F5344CB8AC3E}">
        <p14:creationId xmlns:p14="http://schemas.microsoft.com/office/powerpoint/2010/main" val="2292931476"/>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F0CC855-8E6B-43AE-B4FC-BF7FB88970F3}"/>
              </a:ext>
            </a:extLst>
          </p:cNvPr>
          <p:cNvSpPr>
            <a:spLocks noGrp="1"/>
          </p:cNvSpPr>
          <p:nvPr>
            <p:ph type="title"/>
          </p:nvPr>
        </p:nvSpPr>
        <p:spPr/>
        <p:txBody>
          <a:bodyPr/>
          <a:lstStyle/>
          <a:p>
            <a:r>
              <a:rPr lang="en-US" b="1" dirty="0"/>
              <a:t>Four-Column Icon Layout (Dark)</a:t>
            </a:r>
          </a:p>
        </p:txBody>
      </p:sp>
      <p:sp>
        <p:nvSpPr>
          <p:cNvPr id="4" name="Slide Number Placeholder 3">
            <a:extLst>
              <a:ext uri="{FF2B5EF4-FFF2-40B4-BE49-F238E27FC236}">
                <a16:creationId xmlns:a16="http://schemas.microsoft.com/office/drawing/2014/main" id="{C0AF9AA8-03B2-4F54-B0D6-BC70DA5B7884}"/>
              </a:ext>
            </a:extLst>
          </p:cNvPr>
          <p:cNvSpPr>
            <a:spLocks noGrp="1"/>
          </p:cNvSpPr>
          <p:nvPr>
            <p:ph type="sldNum" sz="quarter" idx="4"/>
          </p:nvPr>
        </p:nvSpPr>
        <p:spPr/>
        <p:txBody>
          <a:bodyPr>
            <a:normAutofit/>
          </a:bodyPr>
          <a:lstStyle/>
          <a:p>
            <a:fld id="{42BC4FAA-B05C-4B71-9CD7-008D1E941E8A}" type="slidenum">
              <a:rPr lang="en-PH" smtClean="0"/>
              <a:pPr/>
              <a:t>264</a:t>
            </a:fld>
            <a:endParaRPr lang="en-PH" dirty="0"/>
          </a:p>
        </p:txBody>
      </p:sp>
      <p:sp>
        <p:nvSpPr>
          <p:cNvPr id="6" name="TextBox 5">
            <a:extLst>
              <a:ext uri="{FF2B5EF4-FFF2-40B4-BE49-F238E27FC236}">
                <a16:creationId xmlns:a16="http://schemas.microsoft.com/office/drawing/2014/main" id="{423F44EA-7126-437B-8311-C02C1A1A9508}"/>
              </a:ext>
            </a:extLst>
          </p:cNvPr>
          <p:cNvSpPr txBox="1"/>
          <p:nvPr/>
        </p:nvSpPr>
        <p:spPr>
          <a:xfrm>
            <a:off x="257915" y="2012197"/>
            <a:ext cx="1897031" cy="380825"/>
          </a:xfrm>
          <a:prstGeom prst="rect">
            <a:avLst/>
          </a:prstGeom>
          <a:noFill/>
        </p:spPr>
        <p:txBody>
          <a:bodyPr wrap="square" lIns="0" tIns="0" rIns="0" bIns="0" rtlCol="0" anchor="ctr">
            <a:normAutofit fontScale="92500" lnSpcReduction="10000"/>
          </a:bodyPr>
          <a:lstStyle/>
          <a:p>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cxnSp>
        <p:nvCxnSpPr>
          <p:cNvPr id="8" name="Straight Connector 7">
            <a:extLst>
              <a:ext uri="{FF2B5EF4-FFF2-40B4-BE49-F238E27FC236}">
                <a16:creationId xmlns:a16="http://schemas.microsoft.com/office/drawing/2014/main" id="{9A93CC98-856C-4184-A3B8-74E900EBFDF9}"/>
              </a:ext>
            </a:extLst>
          </p:cNvPr>
          <p:cNvCxnSpPr>
            <a:cxnSpLocks/>
          </p:cNvCxnSpPr>
          <p:nvPr/>
        </p:nvCxnSpPr>
        <p:spPr>
          <a:xfrm>
            <a:off x="257916" y="2435705"/>
            <a:ext cx="1897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59825B47-EA47-4FB6-808D-2A13D07B28A2}"/>
              </a:ext>
            </a:extLst>
          </p:cNvPr>
          <p:cNvSpPr txBox="1"/>
          <p:nvPr/>
        </p:nvSpPr>
        <p:spPr>
          <a:xfrm>
            <a:off x="2486668" y="2012199"/>
            <a:ext cx="1897031" cy="380825"/>
          </a:xfrm>
          <a:prstGeom prst="rect">
            <a:avLst/>
          </a:prstGeom>
          <a:noFill/>
        </p:spPr>
        <p:txBody>
          <a:bodyPr wrap="square" lIns="0" tIns="0" rIns="0" bIns="0" rtlCol="0" anchor="ctr">
            <a:normAutofit fontScale="92500" lnSpcReduction="10000"/>
          </a:bodyPr>
          <a:lstStyle/>
          <a:p>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cxnSp>
        <p:nvCxnSpPr>
          <p:cNvPr id="11" name="Straight Connector 10">
            <a:extLst>
              <a:ext uri="{FF2B5EF4-FFF2-40B4-BE49-F238E27FC236}">
                <a16:creationId xmlns:a16="http://schemas.microsoft.com/office/drawing/2014/main" id="{9EC8344E-DFD1-489A-93A0-8558EFE76C99}"/>
              </a:ext>
            </a:extLst>
          </p:cNvPr>
          <p:cNvCxnSpPr>
            <a:cxnSpLocks/>
          </p:cNvCxnSpPr>
          <p:nvPr/>
        </p:nvCxnSpPr>
        <p:spPr>
          <a:xfrm>
            <a:off x="2486668" y="2435705"/>
            <a:ext cx="1897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AF5944A6-3AD2-4F99-BC28-D1172592D7CC}"/>
              </a:ext>
            </a:extLst>
          </p:cNvPr>
          <p:cNvSpPr txBox="1"/>
          <p:nvPr/>
        </p:nvSpPr>
        <p:spPr>
          <a:xfrm>
            <a:off x="4715419" y="2012199"/>
            <a:ext cx="1897031" cy="380825"/>
          </a:xfrm>
          <a:prstGeom prst="rect">
            <a:avLst/>
          </a:prstGeom>
          <a:noFill/>
        </p:spPr>
        <p:txBody>
          <a:bodyPr wrap="square" lIns="0" tIns="0" rIns="0" bIns="0" rtlCol="0" anchor="ctr">
            <a:normAutofit fontScale="92500" lnSpcReduction="10000"/>
          </a:bodyPr>
          <a:lstStyle/>
          <a:p>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cxnSp>
        <p:nvCxnSpPr>
          <p:cNvPr id="14" name="Straight Connector 13">
            <a:extLst>
              <a:ext uri="{FF2B5EF4-FFF2-40B4-BE49-F238E27FC236}">
                <a16:creationId xmlns:a16="http://schemas.microsoft.com/office/drawing/2014/main" id="{F8CB2205-C559-41F6-AF54-8C5A9312ED91}"/>
              </a:ext>
            </a:extLst>
          </p:cNvPr>
          <p:cNvCxnSpPr>
            <a:cxnSpLocks/>
          </p:cNvCxnSpPr>
          <p:nvPr/>
        </p:nvCxnSpPr>
        <p:spPr>
          <a:xfrm>
            <a:off x="4715420" y="2435705"/>
            <a:ext cx="1897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6DE3C803-1093-4103-A5FA-CADACA69FD06}"/>
              </a:ext>
            </a:extLst>
          </p:cNvPr>
          <p:cNvSpPr txBox="1"/>
          <p:nvPr/>
        </p:nvSpPr>
        <p:spPr>
          <a:xfrm>
            <a:off x="6944170" y="2012199"/>
            <a:ext cx="1897031" cy="380825"/>
          </a:xfrm>
          <a:prstGeom prst="rect">
            <a:avLst/>
          </a:prstGeom>
          <a:noFill/>
        </p:spPr>
        <p:txBody>
          <a:bodyPr wrap="square" lIns="0" tIns="0" rIns="0" bIns="0" rtlCol="0" anchor="ctr">
            <a:normAutofit fontScale="92500" lnSpcReduction="10000"/>
          </a:bodyPr>
          <a:lstStyle/>
          <a:p>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cxnSp>
        <p:nvCxnSpPr>
          <p:cNvPr id="17" name="Straight Connector 16">
            <a:extLst>
              <a:ext uri="{FF2B5EF4-FFF2-40B4-BE49-F238E27FC236}">
                <a16:creationId xmlns:a16="http://schemas.microsoft.com/office/drawing/2014/main" id="{01F2EE3C-B205-46F9-B5D6-11D9F2E4B380}"/>
              </a:ext>
            </a:extLst>
          </p:cNvPr>
          <p:cNvCxnSpPr>
            <a:cxnSpLocks/>
          </p:cNvCxnSpPr>
          <p:nvPr/>
        </p:nvCxnSpPr>
        <p:spPr>
          <a:xfrm>
            <a:off x="6944171" y="2435705"/>
            <a:ext cx="1897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7C553856-D294-4407-ABC8-8A4688F1F107}"/>
              </a:ext>
            </a:extLst>
          </p:cNvPr>
          <p:cNvGrpSpPr/>
          <p:nvPr/>
        </p:nvGrpSpPr>
        <p:grpSpPr>
          <a:xfrm>
            <a:off x="257915" y="1319514"/>
            <a:ext cx="605051" cy="605051"/>
            <a:chOff x="1390775" y="1390753"/>
            <a:chExt cx="1493520" cy="1493520"/>
          </a:xfrm>
        </p:grpSpPr>
        <p:sp>
          <p:nvSpPr>
            <p:cNvPr id="26" name="Oval 25">
              <a:extLst>
                <a:ext uri="{FF2B5EF4-FFF2-40B4-BE49-F238E27FC236}">
                  <a16:creationId xmlns:a16="http://schemas.microsoft.com/office/drawing/2014/main" id="{44EC3EC7-5E69-4ACB-B929-36EC6A6C8675}"/>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7" name="Graphic 26" descr="Single gear with solid fill">
              <a:extLst>
                <a:ext uri="{FF2B5EF4-FFF2-40B4-BE49-F238E27FC236}">
                  <a16:creationId xmlns:a16="http://schemas.microsoft.com/office/drawing/2014/main" id="{7736450C-02F3-4B04-B8BF-D5857E5BA69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28" name="Group 27">
            <a:extLst>
              <a:ext uri="{FF2B5EF4-FFF2-40B4-BE49-F238E27FC236}">
                <a16:creationId xmlns:a16="http://schemas.microsoft.com/office/drawing/2014/main" id="{AFFFE599-4210-4016-AEBF-A522B8643072}"/>
              </a:ext>
            </a:extLst>
          </p:cNvPr>
          <p:cNvGrpSpPr/>
          <p:nvPr/>
        </p:nvGrpSpPr>
        <p:grpSpPr>
          <a:xfrm>
            <a:off x="2486668" y="1319515"/>
            <a:ext cx="605051" cy="605051"/>
            <a:chOff x="1390775" y="1390753"/>
            <a:chExt cx="1493520" cy="1493520"/>
          </a:xfrm>
        </p:grpSpPr>
        <p:sp>
          <p:nvSpPr>
            <p:cNvPr id="29" name="Oval 28">
              <a:extLst>
                <a:ext uri="{FF2B5EF4-FFF2-40B4-BE49-F238E27FC236}">
                  <a16:creationId xmlns:a16="http://schemas.microsoft.com/office/drawing/2014/main" id="{A7B25163-6E09-40E9-87A3-5BAB880B0674}"/>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0" name="Graphic 29" descr="Single gear with solid fill">
              <a:extLst>
                <a:ext uri="{FF2B5EF4-FFF2-40B4-BE49-F238E27FC236}">
                  <a16:creationId xmlns:a16="http://schemas.microsoft.com/office/drawing/2014/main" id="{4539FF40-1EB5-45BE-A082-5E7075C69F8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31" name="Group 30">
            <a:extLst>
              <a:ext uri="{FF2B5EF4-FFF2-40B4-BE49-F238E27FC236}">
                <a16:creationId xmlns:a16="http://schemas.microsoft.com/office/drawing/2014/main" id="{83E5F130-75B4-4DE9-B1E4-53713EA80BCD}"/>
              </a:ext>
            </a:extLst>
          </p:cNvPr>
          <p:cNvGrpSpPr/>
          <p:nvPr/>
        </p:nvGrpSpPr>
        <p:grpSpPr>
          <a:xfrm>
            <a:off x="4715419" y="1319515"/>
            <a:ext cx="605051" cy="605051"/>
            <a:chOff x="1390775" y="1390753"/>
            <a:chExt cx="1493520" cy="1493520"/>
          </a:xfrm>
        </p:grpSpPr>
        <p:sp>
          <p:nvSpPr>
            <p:cNvPr id="32" name="Oval 31">
              <a:extLst>
                <a:ext uri="{FF2B5EF4-FFF2-40B4-BE49-F238E27FC236}">
                  <a16:creationId xmlns:a16="http://schemas.microsoft.com/office/drawing/2014/main" id="{925D0188-C4A9-42F8-87D2-8253BEAC232E}"/>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3" name="Graphic 32" descr="Single gear with solid fill">
              <a:extLst>
                <a:ext uri="{FF2B5EF4-FFF2-40B4-BE49-F238E27FC236}">
                  <a16:creationId xmlns:a16="http://schemas.microsoft.com/office/drawing/2014/main" id="{BDDC29AB-8538-421B-9B65-3B752BF0C50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34" name="Group 33">
            <a:extLst>
              <a:ext uri="{FF2B5EF4-FFF2-40B4-BE49-F238E27FC236}">
                <a16:creationId xmlns:a16="http://schemas.microsoft.com/office/drawing/2014/main" id="{F00EE2D8-4C86-4FB6-82B1-AD267C1EA9E1}"/>
              </a:ext>
            </a:extLst>
          </p:cNvPr>
          <p:cNvGrpSpPr/>
          <p:nvPr/>
        </p:nvGrpSpPr>
        <p:grpSpPr>
          <a:xfrm>
            <a:off x="6944170" y="1319515"/>
            <a:ext cx="605051" cy="605051"/>
            <a:chOff x="1390775" y="1390753"/>
            <a:chExt cx="1493520" cy="1493520"/>
          </a:xfrm>
        </p:grpSpPr>
        <p:sp>
          <p:nvSpPr>
            <p:cNvPr id="35" name="Oval 34">
              <a:extLst>
                <a:ext uri="{FF2B5EF4-FFF2-40B4-BE49-F238E27FC236}">
                  <a16:creationId xmlns:a16="http://schemas.microsoft.com/office/drawing/2014/main" id="{D1E27C9A-9A05-4B67-B230-C71B013A5C7C}"/>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6" name="Graphic 35" descr="Single gear with solid fill">
              <a:extLst>
                <a:ext uri="{FF2B5EF4-FFF2-40B4-BE49-F238E27FC236}">
                  <a16:creationId xmlns:a16="http://schemas.microsoft.com/office/drawing/2014/main" id="{6D5630BC-6D1E-4094-823E-39164B87702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7" name="TextBox 6">
            <a:extLst>
              <a:ext uri="{FF2B5EF4-FFF2-40B4-BE49-F238E27FC236}">
                <a16:creationId xmlns:a16="http://schemas.microsoft.com/office/drawing/2014/main" id="{E5E2F3B3-0C10-454B-ABEF-1E51A791BA5F}"/>
              </a:ext>
            </a:extLst>
          </p:cNvPr>
          <p:cNvSpPr txBox="1"/>
          <p:nvPr/>
        </p:nvSpPr>
        <p:spPr>
          <a:xfrm>
            <a:off x="262179" y="2544991"/>
            <a:ext cx="1897030" cy="2655086"/>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10" name="TextBox 9">
            <a:extLst>
              <a:ext uri="{FF2B5EF4-FFF2-40B4-BE49-F238E27FC236}">
                <a16:creationId xmlns:a16="http://schemas.microsoft.com/office/drawing/2014/main" id="{2E392C13-FF44-420E-A1FB-4C64E7448CB2}"/>
              </a:ext>
            </a:extLst>
          </p:cNvPr>
          <p:cNvSpPr txBox="1"/>
          <p:nvPr/>
        </p:nvSpPr>
        <p:spPr>
          <a:xfrm>
            <a:off x="2490932" y="2544994"/>
            <a:ext cx="1897030" cy="2655086"/>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13" name="TextBox 12">
            <a:extLst>
              <a:ext uri="{FF2B5EF4-FFF2-40B4-BE49-F238E27FC236}">
                <a16:creationId xmlns:a16="http://schemas.microsoft.com/office/drawing/2014/main" id="{D7B173AF-CF7D-46D1-9D89-A519F0156901}"/>
              </a:ext>
            </a:extLst>
          </p:cNvPr>
          <p:cNvSpPr txBox="1"/>
          <p:nvPr/>
        </p:nvSpPr>
        <p:spPr>
          <a:xfrm>
            <a:off x="4719683" y="2544994"/>
            <a:ext cx="1897030" cy="2655086"/>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16" name="TextBox 15">
            <a:extLst>
              <a:ext uri="{FF2B5EF4-FFF2-40B4-BE49-F238E27FC236}">
                <a16:creationId xmlns:a16="http://schemas.microsoft.com/office/drawing/2014/main" id="{03773740-1175-405C-8460-360BF483B21B}"/>
              </a:ext>
            </a:extLst>
          </p:cNvPr>
          <p:cNvSpPr txBox="1"/>
          <p:nvPr/>
        </p:nvSpPr>
        <p:spPr>
          <a:xfrm>
            <a:off x="6948434" y="2544994"/>
            <a:ext cx="1897030" cy="2655086"/>
          </a:xfrm>
          <a:prstGeom prst="rect">
            <a:avLst/>
          </a:prstGeom>
          <a:noFill/>
        </p:spPr>
        <p:txBody>
          <a:bodyPr wrap="square" lIns="0" tIns="0" rIns="0" bIns="0" rtlCol="0">
            <a:normAutofit/>
          </a:body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40" name="ee4pHeader4">
            <a:extLst>
              <a:ext uri="{FF2B5EF4-FFF2-40B4-BE49-F238E27FC236}">
                <a16:creationId xmlns:a16="http://schemas.microsoft.com/office/drawing/2014/main" id="{25AD21B8-BAF6-436A-B563-5DAE9B0D2278}"/>
              </a:ext>
            </a:extLst>
          </p:cNvPr>
          <p:cNvSpPr txBox="1"/>
          <p:nvPr/>
        </p:nvSpPr>
        <p:spPr>
          <a:xfrm>
            <a:off x="257914" y="5520675"/>
            <a:ext cx="4125782" cy="329388"/>
          </a:xfrm>
          <a:prstGeom prst="leftRightArrow">
            <a:avLst>
              <a:gd name="adj1" fmla="val 100000"/>
              <a:gd name="adj2" fmla="val 50000"/>
            </a:avLst>
          </a:prstGeom>
          <a:solidFill>
            <a:schemeClr val="accent5"/>
          </a:solidFill>
          <a:ln cap="rnd">
            <a:noFill/>
          </a:ln>
        </p:spPr>
        <p:txBody>
          <a:bodyPr vert="horz" wrap="square" lIns="0" tIns="0" rIns="0" bIns="0" rtlCol="0" anchor="ctr" anchorCtr="0">
            <a:noAutofit/>
          </a:bodyPr>
          <a:lstStyle/>
          <a:p>
            <a:pPr marL="0" lvl="3" algn="ctr"/>
            <a:r>
              <a:rPr lang="en-US" sz="1050" dirty="0">
                <a:latin typeface="+mj-lt"/>
                <a:sym typeface="Trebuchet MS" panose="020B0603020202020204" pitchFamily="34" charset="0"/>
              </a:rPr>
              <a:t>Lorem ipsum dolor </a:t>
            </a:r>
          </a:p>
        </p:txBody>
      </p:sp>
      <p:sp>
        <p:nvSpPr>
          <p:cNvPr id="41" name="ee4pHeader4">
            <a:extLst>
              <a:ext uri="{FF2B5EF4-FFF2-40B4-BE49-F238E27FC236}">
                <a16:creationId xmlns:a16="http://schemas.microsoft.com/office/drawing/2014/main" id="{46207A4E-A034-43DF-8B65-339191D415B1}"/>
              </a:ext>
            </a:extLst>
          </p:cNvPr>
          <p:cNvSpPr txBox="1"/>
          <p:nvPr/>
        </p:nvSpPr>
        <p:spPr>
          <a:xfrm>
            <a:off x="4715419" y="5520675"/>
            <a:ext cx="4130045" cy="329388"/>
          </a:xfrm>
          <a:prstGeom prst="leftRightArrow">
            <a:avLst>
              <a:gd name="adj1" fmla="val 100000"/>
              <a:gd name="adj2" fmla="val 50000"/>
            </a:avLst>
          </a:prstGeom>
          <a:solidFill>
            <a:schemeClr val="accent5"/>
          </a:solidFill>
          <a:ln cap="rnd">
            <a:noFill/>
          </a:ln>
        </p:spPr>
        <p:txBody>
          <a:bodyPr vert="horz" wrap="square" lIns="0" tIns="0" rIns="0" bIns="0" rtlCol="0" anchor="ctr" anchorCtr="0">
            <a:noAutofit/>
          </a:bodyPr>
          <a:lstStyle/>
          <a:p>
            <a:pPr marL="0" lvl="3" algn="ctr"/>
            <a:r>
              <a:rPr lang="en-US" sz="1050" dirty="0">
                <a:latin typeface="+mj-lt"/>
                <a:sym typeface="Trebuchet MS" panose="020B0603020202020204" pitchFamily="34" charset="0"/>
              </a:rPr>
              <a:t>Lorem ipsum dolor </a:t>
            </a:r>
          </a:p>
        </p:txBody>
      </p:sp>
    </p:spTree>
    <p:extLst>
      <p:ext uri="{BB962C8B-B14F-4D97-AF65-F5344CB8AC3E}">
        <p14:creationId xmlns:p14="http://schemas.microsoft.com/office/powerpoint/2010/main" val="37190103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F0CC855-8E6B-43AE-B4FC-BF7FB88970F3}"/>
              </a:ext>
            </a:extLst>
          </p:cNvPr>
          <p:cNvSpPr>
            <a:spLocks noGrp="1"/>
          </p:cNvSpPr>
          <p:nvPr>
            <p:ph type="title"/>
          </p:nvPr>
        </p:nvSpPr>
        <p:spPr/>
        <p:txBody>
          <a:bodyPr/>
          <a:lstStyle/>
          <a:p>
            <a:r>
              <a:rPr lang="en-US" b="1" dirty="0"/>
              <a:t>Five-Column Icon Layout (Dark)</a:t>
            </a:r>
          </a:p>
        </p:txBody>
      </p:sp>
      <p:sp>
        <p:nvSpPr>
          <p:cNvPr id="4" name="Slide Number Placeholder 3">
            <a:extLst>
              <a:ext uri="{FF2B5EF4-FFF2-40B4-BE49-F238E27FC236}">
                <a16:creationId xmlns:a16="http://schemas.microsoft.com/office/drawing/2014/main" id="{BBE4BFFB-AA3C-4AAB-A923-47E12A46AA19}"/>
              </a:ext>
            </a:extLst>
          </p:cNvPr>
          <p:cNvSpPr>
            <a:spLocks noGrp="1"/>
          </p:cNvSpPr>
          <p:nvPr>
            <p:ph type="sldNum" sz="quarter" idx="4"/>
          </p:nvPr>
        </p:nvSpPr>
        <p:spPr/>
        <p:txBody>
          <a:bodyPr>
            <a:normAutofit/>
          </a:bodyPr>
          <a:lstStyle/>
          <a:p>
            <a:fld id="{42BC4FAA-B05C-4B71-9CD7-008D1E941E8A}" type="slidenum">
              <a:rPr lang="en-PH" smtClean="0"/>
              <a:pPr/>
              <a:t>265</a:t>
            </a:fld>
            <a:endParaRPr lang="en-PH" dirty="0"/>
          </a:p>
        </p:txBody>
      </p:sp>
      <p:sp>
        <p:nvSpPr>
          <p:cNvPr id="6" name="TextBox 5">
            <a:extLst>
              <a:ext uri="{FF2B5EF4-FFF2-40B4-BE49-F238E27FC236}">
                <a16:creationId xmlns:a16="http://schemas.microsoft.com/office/drawing/2014/main" id="{423F44EA-7126-437B-8311-C02C1A1A9508}"/>
              </a:ext>
            </a:extLst>
          </p:cNvPr>
          <p:cNvSpPr txBox="1"/>
          <p:nvPr/>
        </p:nvSpPr>
        <p:spPr>
          <a:xfrm>
            <a:off x="257915" y="2012197"/>
            <a:ext cx="1506732" cy="380825"/>
          </a:xfrm>
          <a:prstGeom prst="rect">
            <a:avLst/>
          </a:prstGeom>
          <a:noFill/>
        </p:spPr>
        <p:txBody>
          <a:bodyPr wrap="square" lIns="0" tIns="0" rIns="0" bIns="0" rtlCol="0" anchor="ctr">
            <a:normAutofit fontScale="92500" lnSpcReduction="10000"/>
          </a:bodyPr>
          <a:lstStyle/>
          <a:p>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cxnSp>
        <p:nvCxnSpPr>
          <p:cNvPr id="8" name="Straight Connector 7">
            <a:extLst>
              <a:ext uri="{FF2B5EF4-FFF2-40B4-BE49-F238E27FC236}">
                <a16:creationId xmlns:a16="http://schemas.microsoft.com/office/drawing/2014/main" id="{9A93CC98-856C-4184-A3B8-74E900EBFDF9}"/>
              </a:ext>
            </a:extLst>
          </p:cNvPr>
          <p:cNvCxnSpPr>
            <a:cxnSpLocks/>
          </p:cNvCxnSpPr>
          <p:nvPr/>
        </p:nvCxnSpPr>
        <p:spPr>
          <a:xfrm>
            <a:off x="257916" y="2435705"/>
            <a:ext cx="15067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59825B47-EA47-4FB6-808D-2A13D07B28A2}"/>
              </a:ext>
            </a:extLst>
          </p:cNvPr>
          <p:cNvSpPr txBox="1"/>
          <p:nvPr/>
        </p:nvSpPr>
        <p:spPr>
          <a:xfrm>
            <a:off x="2028119" y="2012199"/>
            <a:ext cx="1506732" cy="380825"/>
          </a:xfrm>
          <a:prstGeom prst="rect">
            <a:avLst/>
          </a:prstGeom>
          <a:noFill/>
        </p:spPr>
        <p:txBody>
          <a:bodyPr wrap="square" lIns="0" tIns="0" rIns="0" bIns="0" rtlCol="0" anchor="ctr">
            <a:normAutofit fontScale="92500" lnSpcReduction="10000"/>
          </a:bodyPr>
          <a:lstStyle/>
          <a:p>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cxnSp>
        <p:nvCxnSpPr>
          <p:cNvPr id="11" name="Straight Connector 10">
            <a:extLst>
              <a:ext uri="{FF2B5EF4-FFF2-40B4-BE49-F238E27FC236}">
                <a16:creationId xmlns:a16="http://schemas.microsoft.com/office/drawing/2014/main" id="{9EC8344E-DFD1-489A-93A0-8558EFE76C99}"/>
              </a:ext>
            </a:extLst>
          </p:cNvPr>
          <p:cNvCxnSpPr>
            <a:cxnSpLocks/>
          </p:cNvCxnSpPr>
          <p:nvPr/>
        </p:nvCxnSpPr>
        <p:spPr>
          <a:xfrm>
            <a:off x="2028121" y="2435705"/>
            <a:ext cx="15067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AF5944A6-3AD2-4F99-BC28-D1172592D7CC}"/>
              </a:ext>
            </a:extLst>
          </p:cNvPr>
          <p:cNvSpPr txBox="1"/>
          <p:nvPr/>
        </p:nvSpPr>
        <p:spPr>
          <a:xfrm>
            <a:off x="3798323" y="2012199"/>
            <a:ext cx="1506732" cy="380825"/>
          </a:xfrm>
          <a:prstGeom prst="rect">
            <a:avLst/>
          </a:prstGeom>
          <a:noFill/>
        </p:spPr>
        <p:txBody>
          <a:bodyPr wrap="square" lIns="0" tIns="0" rIns="0" bIns="0" rtlCol="0" anchor="ctr">
            <a:normAutofit fontScale="92500" lnSpcReduction="10000"/>
          </a:bodyPr>
          <a:lstStyle/>
          <a:p>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cxnSp>
        <p:nvCxnSpPr>
          <p:cNvPr id="14" name="Straight Connector 13">
            <a:extLst>
              <a:ext uri="{FF2B5EF4-FFF2-40B4-BE49-F238E27FC236}">
                <a16:creationId xmlns:a16="http://schemas.microsoft.com/office/drawing/2014/main" id="{F8CB2205-C559-41F6-AF54-8C5A9312ED91}"/>
              </a:ext>
            </a:extLst>
          </p:cNvPr>
          <p:cNvCxnSpPr>
            <a:cxnSpLocks/>
          </p:cNvCxnSpPr>
          <p:nvPr/>
        </p:nvCxnSpPr>
        <p:spPr>
          <a:xfrm>
            <a:off x="3798325" y="2435705"/>
            <a:ext cx="15067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6DE3C803-1093-4103-A5FA-CADACA69FD06}"/>
              </a:ext>
            </a:extLst>
          </p:cNvPr>
          <p:cNvSpPr txBox="1"/>
          <p:nvPr/>
        </p:nvSpPr>
        <p:spPr>
          <a:xfrm>
            <a:off x="5568527" y="2012199"/>
            <a:ext cx="1506732" cy="380825"/>
          </a:xfrm>
          <a:prstGeom prst="rect">
            <a:avLst/>
          </a:prstGeom>
          <a:noFill/>
        </p:spPr>
        <p:txBody>
          <a:bodyPr wrap="square" lIns="0" tIns="0" rIns="0" bIns="0" rtlCol="0" anchor="ctr">
            <a:normAutofit fontScale="92500" lnSpcReduction="10000"/>
          </a:bodyPr>
          <a:lstStyle/>
          <a:p>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cxnSp>
        <p:nvCxnSpPr>
          <p:cNvPr id="17" name="Straight Connector 16">
            <a:extLst>
              <a:ext uri="{FF2B5EF4-FFF2-40B4-BE49-F238E27FC236}">
                <a16:creationId xmlns:a16="http://schemas.microsoft.com/office/drawing/2014/main" id="{01F2EE3C-B205-46F9-B5D6-11D9F2E4B380}"/>
              </a:ext>
            </a:extLst>
          </p:cNvPr>
          <p:cNvCxnSpPr>
            <a:cxnSpLocks/>
          </p:cNvCxnSpPr>
          <p:nvPr/>
        </p:nvCxnSpPr>
        <p:spPr>
          <a:xfrm>
            <a:off x="5568529" y="2435705"/>
            <a:ext cx="15067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1CFF1C32-28BC-46CD-864D-65046C89CF90}"/>
              </a:ext>
            </a:extLst>
          </p:cNvPr>
          <p:cNvSpPr txBox="1"/>
          <p:nvPr/>
        </p:nvSpPr>
        <p:spPr>
          <a:xfrm>
            <a:off x="7338729" y="2013333"/>
            <a:ext cx="1506732" cy="380825"/>
          </a:xfrm>
          <a:prstGeom prst="rect">
            <a:avLst/>
          </a:prstGeom>
          <a:noFill/>
        </p:spPr>
        <p:txBody>
          <a:bodyPr wrap="square" lIns="0" tIns="0" rIns="0" bIns="0" rtlCol="0" anchor="ctr">
            <a:normAutofit fontScale="92500" lnSpcReduction="10000"/>
          </a:bodyPr>
          <a:lstStyle/>
          <a:p>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cxnSp>
        <p:nvCxnSpPr>
          <p:cNvPr id="20" name="Straight Connector 19">
            <a:extLst>
              <a:ext uri="{FF2B5EF4-FFF2-40B4-BE49-F238E27FC236}">
                <a16:creationId xmlns:a16="http://schemas.microsoft.com/office/drawing/2014/main" id="{D816B456-9563-460D-B3F9-9047406FCE5F}"/>
              </a:ext>
            </a:extLst>
          </p:cNvPr>
          <p:cNvCxnSpPr>
            <a:cxnSpLocks/>
          </p:cNvCxnSpPr>
          <p:nvPr/>
        </p:nvCxnSpPr>
        <p:spPr>
          <a:xfrm>
            <a:off x="7338733" y="2435705"/>
            <a:ext cx="15067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7C553856-D294-4407-ABC8-8A4688F1F107}"/>
              </a:ext>
            </a:extLst>
          </p:cNvPr>
          <p:cNvGrpSpPr/>
          <p:nvPr/>
        </p:nvGrpSpPr>
        <p:grpSpPr>
          <a:xfrm>
            <a:off x="257915" y="1319514"/>
            <a:ext cx="605051" cy="605051"/>
            <a:chOff x="1390775" y="1390753"/>
            <a:chExt cx="1493520" cy="1493520"/>
          </a:xfrm>
        </p:grpSpPr>
        <p:sp>
          <p:nvSpPr>
            <p:cNvPr id="26" name="Oval 25">
              <a:extLst>
                <a:ext uri="{FF2B5EF4-FFF2-40B4-BE49-F238E27FC236}">
                  <a16:creationId xmlns:a16="http://schemas.microsoft.com/office/drawing/2014/main" id="{44EC3EC7-5E69-4ACB-B929-36EC6A6C8675}"/>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7" name="Graphic 26" descr="Single gear with solid fill">
              <a:extLst>
                <a:ext uri="{FF2B5EF4-FFF2-40B4-BE49-F238E27FC236}">
                  <a16:creationId xmlns:a16="http://schemas.microsoft.com/office/drawing/2014/main" id="{7736450C-02F3-4B04-B8BF-D5857E5BA69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28" name="Group 27">
            <a:extLst>
              <a:ext uri="{FF2B5EF4-FFF2-40B4-BE49-F238E27FC236}">
                <a16:creationId xmlns:a16="http://schemas.microsoft.com/office/drawing/2014/main" id="{AFFFE599-4210-4016-AEBF-A522B8643072}"/>
              </a:ext>
            </a:extLst>
          </p:cNvPr>
          <p:cNvGrpSpPr/>
          <p:nvPr/>
        </p:nvGrpSpPr>
        <p:grpSpPr>
          <a:xfrm>
            <a:off x="2028121" y="1319515"/>
            <a:ext cx="605051" cy="605051"/>
            <a:chOff x="1390775" y="1390753"/>
            <a:chExt cx="1493520" cy="1493520"/>
          </a:xfrm>
        </p:grpSpPr>
        <p:sp>
          <p:nvSpPr>
            <p:cNvPr id="29" name="Oval 28">
              <a:extLst>
                <a:ext uri="{FF2B5EF4-FFF2-40B4-BE49-F238E27FC236}">
                  <a16:creationId xmlns:a16="http://schemas.microsoft.com/office/drawing/2014/main" id="{A7B25163-6E09-40E9-87A3-5BAB880B0674}"/>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0" name="Graphic 29" descr="Single gear with solid fill">
              <a:extLst>
                <a:ext uri="{FF2B5EF4-FFF2-40B4-BE49-F238E27FC236}">
                  <a16:creationId xmlns:a16="http://schemas.microsoft.com/office/drawing/2014/main" id="{4539FF40-1EB5-45BE-A082-5E7075C69F8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31" name="Group 30">
            <a:extLst>
              <a:ext uri="{FF2B5EF4-FFF2-40B4-BE49-F238E27FC236}">
                <a16:creationId xmlns:a16="http://schemas.microsoft.com/office/drawing/2014/main" id="{83E5F130-75B4-4DE9-B1E4-53713EA80BCD}"/>
              </a:ext>
            </a:extLst>
          </p:cNvPr>
          <p:cNvGrpSpPr/>
          <p:nvPr/>
        </p:nvGrpSpPr>
        <p:grpSpPr>
          <a:xfrm>
            <a:off x="3798325" y="1319515"/>
            <a:ext cx="605051" cy="605051"/>
            <a:chOff x="1390775" y="1390753"/>
            <a:chExt cx="1493520" cy="1493520"/>
          </a:xfrm>
        </p:grpSpPr>
        <p:sp>
          <p:nvSpPr>
            <p:cNvPr id="32" name="Oval 31">
              <a:extLst>
                <a:ext uri="{FF2B5EF4-FFF2-40B4-BE49-F238E27FC236}">
                  <a16:creationId xmlns:a16="http://schemas.microsoft.com/office/drawing/2014/main" id="{925D0188-C4A9-42F8-87D2-8253BEAC232E}"/>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3" name="Graphic 32" descr="Single gear with solid fill">
              <a:extLst>
                <a:ext uri="{FF2B5EF4-FFF2-40B4-BE49-F238E27FC236}">
                  <a16:creationId xmlns:a16="http://schemas.microsoft.com/office/drawing/2014/main" id="{BDDC29AB-8538-421B-9B65-3B752BF0C50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34" name="Group 33">
            <a:extLst>
              <a:ext uri="{FF2B5EF4-FFF2-40B4-BE49-F238E27FC236}">
                <a16:creationId xmlns:a16="http://schemas.microsoft.com/office/drawing/2014/main" id="{F00EE2D8-4C86-4FB6-82B1-AD267C1EA9E1}"/>
              </a:ext>
            </a:extLst>
          </p:cNvPr>
          <p:cNvGrpSpPr/>
          <p:nvPr/>
        </p:nvGrpSpPr>
        <p:grpSpPr>
          <a:xfrm>
            <a:off x="5568529" y="1319515"/>
            <a:ext cx="605051" cy="605051"/>
            <a:chOff x="1390775" y="1390753"/>
            <a:chExt cx="1493520" cy="1493520"/>
          </a:xfrm>
        </p:grpSpPr>
        <p:sp>
          <p:nvSpPr>
            <p:cNvPr id="35" name="Oval 34">
              <a:extLst>
                <a:ext uri="{FF2B5EF4-FFF2-40B4-BE49-F238E27FC236}">
                  <a16:creationId xmlns:a16="http://schemas.microsoft.com/office/drawing/2014/main" id="{D1E27C9A-9A05-4B67-B230-C71B013A5C7C}"/>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6" name="Graphic 35" descr="Single gear with solid fill">
              <a:extLst>
                <a:ext uri="{FF2B5EF4-FFF2-40B4-BE49-F238E27FC236}">
                  <a16:creationId xmlns:a16="http://schemas.microsoft.com/office/drawing/2014/main" id="{6D5630BC-6D1E-4094-823E-39164B87702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37" name="Group 36">
            <a:extLst>
              <a:ext uri="{FF2B5EF4-FFF2-40B4-BE49-F238E27FC236}">
                <a16:creationId xmlns:a16="http://schemas.microsoft.com/office/drawing/2014/main" id="{E4F30F57-85D2-480E-B075-86864E238423}"/>
              </a:ext>
            </a:extLst>
          </p:cNvPr>
          <p:cNvGrpSpPr/>
          <p:nvPr/>
        </p:nvGrpSpPr>
        <p:grpSpPr>
          <a:xfrm>
            <a:off x="7338732" y="1319515"/>
            <a:ext cx="605051" cy="605051"/>
            <a:chOff x="1390775" y="1390753"/>
            <a:chExt cx="1493520" cy="1493520"/>
          </a:xfrm>
        </p:grpSpPr>
        <p:sp>
          <p:nvSpPr>
            <p:cNvPr id="38" name="Oval 37">
              <a:extLst>
                <a:ext uri="{FF2B5EF4-FFF2-40B4-BE49-F238E27FC236}">
                  <a16:creationId xmlns:a16="http://schemas.microsoft.com/office/drawing/2014/main" id="{A2205900-60A4-47C5-A696-53D450658A61}"/>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9" name="Graphic 38" descr="Single gear with solid fill">
              <a:extLst>
                <a:ext uri="{FF2B5EF4-FFF2-40B4-BE49-F238E27FC236}">
                  <a16:creationId xmlns:a16="http://schemas.microsoft.com/office/drawing/2014/main" id="{1B15E416-98C9-4DBE-85F5-2FBDCA99B42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7" name="TextBox 6">
            <a:extLst>
              <a:ext uri="{FF2B5EF4-FFF2-40B4-BE49-F238E27FC236}">
                <a16:creationId xmlns:a16="http://schemas.microsoft.com/office/drawing/2014/main" id="{E5E2F3B3-0C10-454B-ABEF-1E51A791BA5F}"/>
              </a:ext>
            </a:extLst>
          </p:cNvPr>
          <p:cNvSpPr txBox="1"/>
          <p:nvPr/>
        </p:nvSpPr>
        <p:spPr>
          <a:xfrm>
            <a:off x="261302" y="2544991"/>
            <a:ext cx="1506731" cy="2655085"/>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10" name="TextBox 9">
            <a:extLst>
              <a:ext uri="{FF2B5EF4-FFF2-40B4-BE49-F238E27FC236}">
                <a16:creationId xmlns:a16="http://schemas.microsoft.com/office/drawing/2014/main" id="{2E392C13-FF44-420E-A1FB-4C64E7448CB2}"/>
              </a:ext>
            </a:extLst>
          </p:cNvPr>
          <p:cNvSpPr txBox="1"/>
          <p:nvPr/>
        </p:nvSpPr>
        <p:spPr>
          <a:xfrm>
            <a:off x="2031508" y="2544994"/>
            <a:ext cx="1506731" cy="2655085"/>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13" name="TextBox 12">
            <a:extLst>
              <a:ext uri="{FF2B5EF4-FFF2-40B4-BE49-F238E27FC236}">
                <a16:creationId xmlns:a16="http://schemas.microsoft.com/office/drawing/2014/main" id="{D7B173AF-CF7D-46D1-9D89-A519F0156901}"/>
              </a:ext>
            </a:extLst>
          </p:cNvPr>
          <p:cNvSpPr txBox="1"/>
          <p:nvPr/>
        </p:nvSpPr>
        <p:spPr>
          <a:xfrm>
            <a:off x="3801712" y="2544994"/>
            <a:ext cx="1506731" cy="2655085"/>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16" name="TextBox 15">
            <a:extLst>
              <a:ext uri="{FF2B5EF4-FFF2-40B4-BE49-F238E27FC236}">
                <a16:creationId xmlns:a16="http://schemas.microsoft.com/office/drawing/2014/main" id="{03773740-1175-405C-8460-360BF483B21B}"/>
              </a:ext>
            </a:extLst>
          </p:cNvPr>
          <p:cNvSpPr txBox="1"/>
          <p:nvPr/>
        </p:nvSpPr>
        <p:spPr>
          <a:xfrm>
            <a:off x="5571916" y="2544994"/>
            <a:ext cx="1506731" cy="2655085"/>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19" name="TextBox 18">
            <a:extLst>
              <a:ext uri="{FF2B5EF4-FFF2-40B4-BE49-F238E27FC236}">
                <a16:creationId xmlns:a16="http://schemas.microsoft.com/office/drawing/2014/main" id="{8B605567-D947-426D-A06A-7A4CCF3581DD}"/>
              </a:ext>
            </a:extLst>
          </p:cNvPr>
          <p:cNvSpPr txBox="1"/>
          <p:nvPr/>
        </p:nvSpPr>
        <p:spPr>
          <a:xfrm>
            <a:off x="7342119" y="2544994"/>
            <a:ext cx="1506731" cy="2655085"/>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40" name="ee4pHeader4">
            <a:extLst>
              <a:ext uri="{FF2B5EF4-FFF2-40B4-BE49-F238E27FC236}">
                <a16:creationId xmlns:a16="http://schemas.microsoft.com/office/drawing/2014/main" id="{25AD21B8-BAF6-436A-B563-5DAE9B0D2278}"/>
              </a:ext>
            </a:extLst>
          </p:cNvPr>
          <p:cNvSpPr txBox="1"/>
          <p:nvPr/>
        </p:nvSpPr>
        <p:spPr>
          <a:xfrm>
            <a:off x="257915" y="5520674"/>
            <a:ext cx="5047139" cy="329388"/>
          </a:xfrm>
          <a:prstGeom prst="leftRightArrow">
            <a:avLst>
              <a:gd name="adj1" fmla="val 100000"/>
              <a:gd name="adj2" fmla="val 50000"/>
            </a:avLst>
          </a:prstGeom>
          <a:solidFill>
            <a:schemeClr val="accent5"/>
          </a:solidFill>
          <a:ln cap="rnd">
            <a:noFill/>
          </a:ln>
        </p:spPr>
        <p:txBody>
          <a:bodyPr vert="horz" wrap="square" lIns="0" tIns="0" rIns="0" bIns="0" rtlCol="0" anchor="ctr" anchorCtr="0">
            <a:noAutofit/>
          </a:bodyPr>
          <a:lstStyle/>
          <a:p>
            <a:pPr marL="0" lvl="3" algn="ctr"/>
            <a:r>
              <a:rPr lang="en-US" sz="1050" dirty="0">
                <a:latin typeface="+mj-lt"/>
                <a:sym typeface="Trebuchet MS" panose="020B0603020202020204" pitchFamily="34" charset="0"/>
              </a:rPr>
              <a:t>Lorem ipsum dolor </a:t>
            </a:r>
          </a:p>
        </p:txBody>
      </p:sp>
      <p:sp>
        <p:nvSpPr>
          <p:cNvPr id="41" name="ee4pHeader4">
            <a:extLst>
              <a:ext uri="{FF2B5EF4-FFF2-40B4-BE49-F238E27FC236}">
                <a16:creationId xmlns:a16="http://schemas.microsoft.com/office/drawing/2014/main" id="{46207A4E-A034-43DF-8B65-339191D415B1}"/>
              </a:ext>
            </a:extLst>
          </p:cNvPr>
          <p:cNvSpPr txBox="1"/>
          <p:nvPr/>
        </p:nvSpPr>
        <p:spPr>
          <a:xfrm>
            <a:off x="5568525" y="5520674"/>
            <a:ext cx="3276936" cy="329388"/>
          </a:xfrm>
          <a:prstGeom prst="leftRightArrow">
            <a:avLst>
              <a:gd name="adj1" fmla="val 100000"/>
              <a:gd name="adj2" fmla="val 50000"/>
            </a:avLst>
          </a:prstGeom>
          <a:solidFill>
            <a:schemeClr val="accent5"/>
          </a:solidFill>
          <a:ln cap="rnd">
            <a:noFill/>
          </a:ln>
        </p:spPr>
        <p:txBody>
          <a:bodyPr vert="horz" wrap="square" lIns="0" tIns="0" rIns="0" bIns="0" rtlCol="0" anchor="ctr" anchorCtr="0">
            <a:noAutofit/>
          </a:bodyPr>
          <a:lstStyle/>
          <a:p>
            <a:pPr marL="0" lvl="3" algn="ctr"/>
            <a:r>
              <a:rPr lang="en-US" sz="1050" dirty="0">
                <a:latin typeface="+mj-lt"/>
                <a:sym typeface="Trebuchet MS" panose="020B0603020202020204" pitchFamily="34" charset="0"/>
              </a:rPr>
              <a:t>Lorem ipsum dolor </a:t>
            </a:r>
          </a:p>
        </p:txBody>
      </p:sp>
    </p:spTree>
    <p:extLst>
      <p:ext uri="{BB962C8B-B14F-4D97-AF65-F5344CB8AC3E}">
        <p14:creationId xmlns:p14="http://schemas.microsoft.com/office/powerpoint/2010/main" val="1104298932"/>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F0CC855-8E6B-43AE-B4FC-BF7FB88970F3}"/>
              </a:ext>
            </a:extLst>
          </p:cNvPr>
          <p:cNvSpPr>
            <a:spLocks noGrp="1"/>
          </p:cNvSpPr>
          <p:nvPr>
            <p:ph type="title"/>
          </p:nvPr>
        </p:nvSpPr>
        <p:spPr/>
        <p:txBody>
          <a:bodyPr/>
          <a:lstStyle/>
          <a:p>
            <a:r>
              <a:rPr lang="en-US" b="1" dirty="0"/>
              <a:t>Icon Content Grid 2x3 (Dark)</a:t>
            </a:r>
          </a:p>
        </p:txBody>
      </p:sp>
      <p:sp>
        <p:nvSpPr>
          <p:cNvPr id="6" name="Slide Number Placeholder 5">
            <a:extLst>
              <a:ext uri="{FF2B5EF4-FFF2-40B4-BE49-F238E27FC236}">
                <a16:creationId xmlns:a16="http://schemas.microsoft.com/office/drawing/2014/main" id="{27E8D7BF-C48B-48BF-9E9C-4B682366CB69}"/>
              </a:ext>
            </a:extLst>
          </p:cNvPr>
          <p:cNvSpPr>
            <a:spLocks noGrp="1"/>
          </p:cNvSpPr>
          <p:nvPr>
            <p:ph type="sldNum" sz="quarter" idx="4"/>
          </p:nvPr>
        </p:nvSpPr>
        <p:spPr/>
        <p:txBody>
          <a:bodyPr>
            <a:normAutofit/>
          </a:bodyPr>
          <a:lstStyle/>
          <a:p>
            <a:fld id="{42BC4FAA-B05C-4B71-9CD7-008D1E941E8A}" type="slidenum">
              <a:rPr lang="en-PH" smtClean="0"/>
              <a:pPr/>
              <a:t>266</a:t>
            </a:fld>
            <a:endParaRPr lang="en-PH" dirty="0"/>
          </a:p>
        </p:txBody>
      </p:sp>
      <p:sp>
        <p:nvSpPr>
          <p:cNvPr id="23" name="TextBox 22">
            <a:extLst>
              <a:ext uri="{FF2B5EF4-FFF2-40B4-BE49-F238E27FC236}">
                <a16:creationId xmlns:a16="http://schemas.microsoft.com/office/drawing/2014/main" id="{AE3A1562-5A1B-4F55-B3E5-B74D39379D71}"/>
              </a:ext>
            </a:extLst>
          </p:cNvPr>
          <p:cNvSpPr txBox="1"/>
          <p:nvPr/>
        </p:nvSpPr>
        <p:spPr>
          <a:xfrm>
            <a:off x="881318" y="4404207"/>
            <a:ext cx="1938534" cy="432139"/>
          </a:xfrm>
          <a:prstGeom prst="rect">
            <a:avLst/>
          </a:prstGeom>
          <a:noFill/>
        </p:spPr>
        <p:txBody>
          <a:bodyPr wrap="square" lIns="0" tIns="0" rIns="0" bIns="0" rtlCol="0" anchor="b">
            <a:noAutofit/>
          </a:bodyPr>
          <a:lstStyle/>
          <a:p>
            <a:r>
              <a:rPr lang="en-US" sz="1400" b="1" dirty="0">
                <a:solidFill>
                  <a:schemeClr val="accent3"/>
                </a:solidFill>
                <a:latin typeface="+mj-lt"/>
              </a:rPr>
              <a:t>Lorem </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sp>
        <p:nvSpPr>
          <p:cNvPr id="24" name="TextBox 23">
            <a:extLst>
              <a:ext uri="{FF2B5EF4-FFF2-40B4-BE49-F238E27FC236}">
                <a16:creationId xmlns:a16="http://schemas.microsoft.com/office/drawing/2014/main" id="{A2CC7048-6067-4CD7-89D9-03D9D1251558}"/>
              </a:ext>
            </a:extLst>
          </p:cNvPr>
          <p:cNvSpPr txBox="1"/>
          <p:nvPr/>
        </p:nvSpPr>
        <p:spPr>
          <a:xfrm>
            <a:off x="263673" y="4917370"/>
            <a:ext cx="2561937" cy="932689"/>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a:t>
            </a:r>
          </a:p>
        </p:txBody>
      </p:sp>
      <p:grpSp>
        <p:nvGrpSpPr>
          <p:cNvPr id="38" name="Group 37">
            <a:extLst>
              <a:ext uri="{FF2B5EF4-FFF2-40B4-BE49-F238E27FC236}">
                <a16:creationId xmlns:a16="http://schemas.microsoft.com/office/drawing/2014/main" id="{67D959E1-5A38-40A8-BF9E-B5EEA4C8DB88}"/>
              </a:ext>
            </a:extLst>
          </p:cNvPr>
          <p:cNvGrpSpPr/>
          <p:nvPr/>
        </p:nvGrpSpPr>
        <p:grpSpPr>
          <a:xfrm>
            <a:off x="257914" y="4325146"/>
            <a:ext cx="510785" cy="511200"/>
            <a:chOff x="1390775" y="1390753"/>
            <a:chExt cx="1493520" cy="1493520"/>
          </a:xfrm>
        </p:grpSpPr>
        <p:sp>
          <p:nvSpPr>
            <p:cNvPr id="39" name="Oval 38">
              <a:extLst>
                <a:ext uri="{FF2B5EF4-FFF2-40B4-BE49-F238E27FC236}">
                  <a16:creationId xmlns:a16="http://schemas.microsoft.com/office/drawing/2014/main" id="{E2F0FF6A-11A8-4D7F-89D2-76CE59479A58}"/>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2" name="Graphic 41" descr="Single gear with solid fill">
              <a:extLst>
                <a:ext uri="{FF2B5EF4-FFF2-40B4-BE49-F238E27FC236}">
                  <a16:creationId xmlns:a16="http://schemas.microsoft.com/office/drawing/2014/main" id="{F84E7A83-CD6F-47A2-B9DD-EED95659943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49" name="TextBox 48">
            <a:extLst>
              <a:ext uri="{FF2B5EF4-FFF2-40B4-BE49-F238E27FC236}">
                <a16:creationId xmlns:a16="http://schemas.microsoft.com/office/drawing/2014/main" id="{D2123F1F-71E0-4F0E-8832-FDA1A9598B9C}"/>
              </a:ext>
            </a:extLst>
          </p:cNvPr>
          <p:cNvSpPr txBox="1"/>
          <p:nvPr/>
        </p:nvSpPr>
        <p:spPr>
          <a:xfrm>
            <a:off x="3894125" y="4404207"/>
            <a:ext cx="1938534" cy="432139"/>
          </a:xfrm>
          <a:prstGeom prst="rect">
            <a:avLst/>
          </a:prstGeom>
          <a:noFill/>
        </p:spPr>
        <p:txBody>
          <a:bodyPr wrap="square" lIns="0" tIns="0" rIns="0" bIns="0" rtlCol="0" anchor="b">
            <a:noAutofit/>
          </a:bodyPr>
          <a:lstStyle/>
          <a:p>
            <a:r>
              <a:rPr lang="en-US" sz="1400" b="1" dirty="0">
                <a:solidFill>
                  <a:schemeClr val="accent3"/>
                </a:solidFill>
                <a:latin typeface="+mj-lt"/>
              </a:rPr>
              <a:t>Lorem </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sp>
        <p:nvSpPr>
          <p:cNvPr id="50" name="TextBox 49">
            <a:extLst>
              <a:ext uri="{FF2B5EF4-FFF2-40B4-BE49-F238E27FC236}">
                <a16:creationId xmlns:a16="http://schemas.microsoft.com/office/drawing/2014/main" id="{ED6C3756-F85E-4D5C-A1CC-486408402FAB}"/>
              </a:ext>
            </a:extLst>
          </p:cNvPr>
          <p:cNvSpPr txBox="1"/>
          <p:nvPr/>
        </p:nvSpPr>
        <p:spPr>
          <a:xfrm>
            <a:off x="3276480" y="4917371"/>
            <a:ext cx="2561937" cy="932689"/>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a:t>
            </a:r>
          </a:p>
        </p:txBody>
      </p:sp>
      <p:grpSp>
        <p:nvGrpSpPr>
          <p:cNvPr id="51" name="Group 50">
            <a:extLst>
              <a:ext uri="{FF2B5EF4-FFF2-40B4-BE49-F238E27FC236}">
                <a16:creationId xmlns:a16="http://schemas.microsoft.com/office/drawing/2014/main" id="{E0561C68-D85D-455F-BE6A-D9AB7570245A}"/>
              </a:ext>
            </a:extLst>
          </p:cNvPr>
          <p:cNvGrpSpPr/>
          <p:nvPr/>
        </p:nvGrpSpPr>
        <p:grpSpPr>
          <a:xfrm>
            <a:off x="3270721" y="4325146"/>
            <a:ext cx="510785" cy="511200"/>
            <a:chOff x="1390775" y="1390753"/>
            <a:chExt cx="1493520" cy="1493520"/>
          </a:xfrm>
        </p:grpSpPr>
        <p:sp>
          <p:nvSpPr>
            <p:cNvPr id="52" name="Oval 51">
              <a:extLst>
                <a:ext uri="{FF2B5EF4-FFF2-40B4-BE49-F238E27FC236}">
                  <a16:creationId xmlns:a16="http://schemas.microsoft.com/office/drawing/2014/main" id="{3AEE5A99-6BBA-4F20-AAE6-17E9F6D21635}"/>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3" name="Graphic 52" descr="Single gear with solid fill">
              <a:extLst>
                <a:ext uri="{FF2B5EF4-FFF2-40B4-BE49-F238E27FC236}">
                  <a16:creationId xmlns:a16="http://schemas.microsoft.com/office/drawing/2014/main" id="{BC979295-971C-4039-98C5-A20B64639B5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55" name="TextBox 54">
            <a:extLst>
              <a:ext uri="{FF2B5EF4-FFF2-40B4-BE49-F238E27FC236}">
                <a16:creationId xmlns:a16="http://schemas.microsoft.com/office/drawing/2014/main" id="{FFCCDD49-5ABC-4980-A8FE-A2D49A6E866E}"/>
              </a:ext>
            </a:extLst>
          </p:cNvPr>
          <p:cNvSpPr txBox="1"/>
          <p:nvPr/>
        </p:nvSpPr>
        <p:spPr>
          <a:xfrm>
            <a:off x="6906930" y="4404207"/>
            <a:ext cx="1938534" cy="432139"/>
          </a:xfrm>
          <a:prstGeom prst="rect">
            <a:avLst/>
          </a:prstGeom>
          <a:noFill/>
        </p:spPr>
        <p:txBody>
          <a:bodyPr wrap="square" lIns="0" tIns="0" rIns="0" bIns="0" rtlCol="0" anchor="b">
            <a:noAutofit/>
          </a:bodyPr>
          <a:lstStyle/>
          <a:p>
            <a:r>
              <a:rPr lang="en-US" sz="1400" b="1" dirty="0">
                <a:solidFill>
                  <a:schemeClr val="accent3"/>
                </a:solidFill>
                <a:latin typeface="+mj-lt"/>
              </a:rPr>
              <a:t>Lorem </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sp>
        <p:nvSpPr>
          <p:cNvPr id="56" name="TextBox 55">
            <a:extLst>
              <a:ext uri="{FF2B5EF4-FFF2-40B4-BE49-F238E27FC236}">
                <a16:creationId xmlns:a16="http://schemas.microsoft.com/office/drawing/2014/main" id="{784617AA-0E7D-4F44-9AD4-DFF57B825C1C}"/>
              </a:ext>
            </a:extLst>
          </p:cNvPr>
          <p:cNvSpPr txBox="1"/>
          <p:nvPr/>
        </p:nvSpPr>
        <p:spPr>
          <a:xfrm>
            <a:off x="6289285" y="4917371"/>
            <a:ext cx="2561937" cy="932689"/>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a:t>
            </a:r>
          </a:p>
        </p:txBody>
      </p:sp>
      <p:grpSp>
        <p:nvGrpSpPr>
          <p:cNvPr id="57" name="Group 56">
            <a:extLst>
              <a:ext uri="{FF2B5EF4-FFF2-40B4-BE49-F238E27FC236}">
                <a16:creationId xmlns:a16="http://schemas.microsoft.com/office/drawing/2014/main" id="{8107B6CC-2E18-4FEF-99D1-2A8E90022F86}"/>
              </a:ext>
            </a:extLst>
          </p:cNvPr>
          <p:cNvGrpSpPr/>
          <p:nvPr/>
        </p:nvGrpSpPr>
        <p:grpSpPr>
          <a:xfrm>
            <a:off x="6283526" y="4325146"/>
            <a:ext cx="510785" cy="511200"/>
            <a:chOff x="1390775" y="1390753"/>
            <a:chExt cx="1493520" cy="1493520"/>
          </a:xfrm>
        </p:grpSpPr>
        <p:sp>
          <p:nvSpPr>
            <p:cNvPr id="58" name="Oval 57">
              <a:extLst>
                <a:ext uri="{FF2B5EF4-FFF2-40B4-BE49-F238E27FC236}">
                  <a16:creationId xmlns:a16="http://schemas.microsoft.com/office/drawing/2014/main" id="{F1160F03-DC97-481D-9A89-75502B043817}"/>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9" name="Graphic 58" descr="Single gear with solid fill">
              <a:extLst>
                <a:ext uri="{FF2B5EF4-FFF2-40B4-BE49-F238E27FC236}">
                  <a16:creationId xmlns:a16="http://schemas.microsoft.com/office/drawing/2014/main" id="{6E8E569F-B27E-46B7-9CB9-61D7E602448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61" name="TextBox 60">
            <a:extLst>
              <a:ext uri="{FF2B5EF4-FFF2-40B4-BE49-F238E27FC236}">
                <a16:creationId xmlns:a16="http://schemas.microsoft.com/office/drawing/2014/main" id="{CE62E48A-7D03-4417-854E-F10A83EDDF2F}"/>
              </a:ext>
            </a:extLst>
          </p:cNvPr>
          <p:cNvSpPr txBox="1"/>
          <p:nvPr/>
        </p:nvSpPr>
        <p:spPr>
          <a:xfrm>
            <a:off x="881318" y="1982542"/>
            <a:ext cx="1938534" cy="432139"/>
          </a:xfrm>
          <a:prstGeom prst="rect">
            <a:avLst/>
          </a:prstGeom>
          <a:noFill/>
        </p:spPr>
        <p:txBody>
          <a:bodyPr wrap="square" lIns="0" tIns="0" rIns="0" bIns="0" rtlCol="0" anchor="b">
            <a:noAutofit/>
          </a:bodyPr>
          <a:lstStyle/>
          <a:p>
            <a:r>
              <a:rPr lang="en-US" sz="1400" b="1" dirty="0">
                <a:solidFill>
                  <a:schemeClr val="accent3"/>
                </a:solidFill>
                <a:latin typeface="+mj-lt"/>
              </a:rPr>
              <a:t>Lorem </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sp>
        <p:nvSpPr>
          <p:cNvPr id="62" name="TextBox 61">
            <a:extLst>
              <a:ext uri="{FF2B5EF4-FFF2-40B4-BE49-F238E27FC236}">
                <a16:creationId xmlns:a16="http://schemas.microsoft.com/office/drawing/2014/main" id="{B3EE63DE-111B-4DAC-B436-1F960BAE4520}"/>
              </a:ext>
            </a:extLst>
          </p:cNvPr>
          <p:cNvSpPr txBox="1"/>
          <p:nvPr/>
        </p:nvSpPr>
        <p:spPr>
          <a:xfrm>
            <a:off x="263673" y="2495703"/>
            <a:ext cx="2561937" cy="932689"/>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a:t>
            </a:r>
          </a:p>
        </p:txBody>
      </p:sp>
      <p:grpSp>
        <p:nvGrpSpPr>
          <p:cNvPr id="63" name="Group 62">
            <a:extLst>
              <a:ext uri="{FF2B5EF4-FFF2-40B4-BE49-F238E27FC236}">
                <a16:creationId xmlns:a16="http://schemas.microsoft.com/office/drawing/2014/main" id="{BF6F808C-E21A-47D9-9C21-1E8DFBC00A20}"/>
              </a:ext>
            </a:extLst>
          </p:cNvPr>
          <p:cNvGrpSpPr/>
          <p:nvPr/>
        </p:nvGrpSpPr>
        <p:grpSpPr>
          <a:xfrm>
            <a:off x="257914" y="1903481"/>
            <a:ext cx="510785" cy="511200"/>
            <a:chOff x="1390775" y="1390753"/>
            <a:chExt cx="1493520" cy="1493520"/>
          </a:xfrm>
        </p:grpSpPr>
        <p:sp>
          <p:nvSpPr>
            <p:cNvPr id="64" name="Oval 63">
              <a:extLst>
                <a:ext uri="{FF2B5EF4-FFF2-40B4-BE49-F238E27FC236}">
                  <a16:creationId xmlns:a16="http://schemas.microsoft.com/office/drawing/2014/main" id="{F46B11CB-B90B-4300-89AD-C1F89A75AB0A}"/>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5" name="Graphic 64" descr="Single gear with solid fill">
              <a:extLst>
                <a:ext uri="{FF2B5EF4-FFF2-40B4-BE49-F238E27FC236}">
                  <a16:creationId xmlns:a16="http://schemas.microsoft.com/office/drawing/2014/main" id="{FB3FCECB-6883-4E19-8AF0-D959E3A749C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67" name="TextBox 66">
            <a:extLst>
              <a:ext uri="{FF2B5EF4-FFF2-40B4-BE49-F238E27FC236}">
                <a16:creationId xmlns:a16="http://schemas.microsoft.com/office/drawing/2014/main" id="{84D99D7B-D547-4420-B292-BE91385787C8}"/>
              </a:ext>
            </a:extLst>
          </p:cNvPr>
          <p:cNvSpPr txBox="1"/>
          <p:nvPr/>
        </p:nvSpPr>
        <p:spPr>
          <a:xfrm>
            <a:off x="3894125" y="1982542"/>
            <a:ext cx="1938534" cy="432139"/>
          </a:xfrm>
          <a:prstGeom prst="rect">
            <a:avLst/>
          </a:prstGeom>
          <a:noFill/>
        </p:spPr>
        <p:txBody>
          <a:bodyPr wrap="square" lIns="0" tIns="0" rIns="0" bIns="0" rtlCol="0" anchor="b">
            <a:noAutofit/>
          </a:bodyPr>
          <a:lstStyle/>
          <a:p>
            <a:r>
              <a:rPr lang="en-US" sz="1400" b="1" dirty="0">
                <a:solidFill>
                  <a:schemeClr val="accent3"/>
                </a:solidFill>
                <a:latin typeface="+mj-lt"/>
              </a:rPr>
              <a:t>Lorem </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sp>
        <p:nvSpPr>
          <p:cNvPr id="68" name="TextBox 67">
            <a:extLst>
              <a:ext uri="{FF2B5EF4-FFF2-40B4-BE49-F238E27FC236}">
                <a16:creationId xmlns:a16="http://schemas.microsoft.com/office/drawing/2014/main" id="{5A206148-1BBE-4936-864D-E8E862232FC2}"/>
              </a:ext>
            </a:extLst>
          </p:cNvPr>
          <p:cNvSpPr txBox="1"/>
          <p:nvPr/>
        </p:nvSpPr>
        <p:spPr>
          <a:xfrm>
            <a:off x="3276480" y="2495706"/>
            <a:ext cx="2561937" cy="932689"/>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a:t>
            </a:r>
          </a:p>
        </p:txBody>
      </p:sp>
      <p:grpSp>
        <p:nvGrpSpPr>
          <p:cNvPr id="69" name="Group 68">
            <a:extLst>
              <a:ext uri="{FF2B5EF4-FFF2-40B4-BE49-F238E27FC236}">
                <a16:creationId xmlns:a16="http://schemas.microsoft.com/office/drawing/2014/main" id="{935A55B9-98C6-44BA-A6BC-1C26130B866F}"/>
              </a:ext>
            </a:extLst>
          </p:cNvPr>
          <p:cNvGrpSpPr/>
          <p:nvPr/>
        </p:nvGrpSpPr>
        <p:grpSpPr>
          <a:xfrm>
            <a:off x="3270721" y="1903481"/>
            <a:ext cx="510785" cy="511200"/>
            <a:chOff x="1390775" y="1390753"/>
            <a:chExt cx="1493520" cy="1493520"/>
          </a:xfrm>
        </p:grpSpPr>
        <p:sp>
          <p:nvSpPr>
            <p:cNvPr id="70" name="Oval 69">
              <a:extLst>
                <a:ext uri="{FF2B5EF4-FFF2-40B4-BE49-F238E27FC236}">
                  <a16:creationId xmlns:a16="http://schemas.microsoft.com/office/drawing/2014/main" id="{BBA164F0-0FD4-49DF-8BA9-32D87C013420}"/>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71" name="Graphic 70" descr="Single gear with solid fill">
              <a:extLst>
                <a:ext uri="{FF2B5EF4-FFF2-40B4-BE49-F238E27FC236}">
                  <a16:creationId xmlns:a16="http://schemas.microsoft.com/office/drawing/2014/main" id="{0FB6CF3F-6EB4-47A4-8E45-3C1D4F37D4A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73" name="TextBox 72">
            <a:extLst>
              <a:ext uri="{FF2B5EF4-FFF2-40B4-BE49-F238E27FC236}">
                <a16:creationId xmlns:a16="http://schemas.microsoft.com/office/drawing/2014/main" id="{F407DC84-DBF0-495D-ACC6-270DB2D9E409}"/>
              </a:ext>
            </a:extLst>
          </p:cNvPr>
          <p:cNvSpPr txBox="1"/>
          <p:nvPr/>
        </p:nvSpPr>
        <p:spPr>
          <a:xfrm>
            <a:off x="6906930" y="1982542"/>
            <a:ext cx="1938534" cy="432139"/>
          </a:xfrm>
          <a:prstGeom prst="rect">
            <a:avLst/>
          </a:prstGeom>
          <a:noFill/>
        </p:spPr>
        <p:txBody>
          <a:bodyPr wrap="square" lIns="0" tIns="0" rIns="0" bIns="0" rtlCol="0" anchor="b">
            <a:noAutofit/>
          </a:bodyPr>
          <a:lstStyle/>
          <a:p>
            <a:r>
              <a:rPr lang="en-US" sz="1400" b="1" dirty="0">
                <a:solidFill>
                  <a:schemeClr val="accent3"/>
                </a:solidFill>
                <a:latin typeface="+mj-lt"/>
              </a:rPr>
              <a:t>Lorem </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sp>
        <p:nvSpPr>
          <p:cNvPr id="74" name="TextBox 73">
            <a:extLst>
              <a:ext uri="{FF2B5EF4-FFF2-40B4-BE49-F238E27FC236}">
                <a16:creationId xmlns:a16="http://schemas.microsoft.com/office/drawing/2014/main" id="{F3CF44AF-D916-40E5-B4F8-2B8557310218}"/>
              </a:ext>
            </a:extLst>
          </p:cNvPr>
          <p:cNvSpPr txBox="1"/>
          <p:nvPr/>
        </p:nvSpPr>
        <p:spPr>
          <a:xfrm>
            <a:off x="6289285" y="2495706"/>
            <a:ext cx="2561937" cy="932689"/>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a:t>
            </a:r>
          </a:p>
        </p:txBody>
      </p:sp>
      <p:grpSp>
        <p:nvGrpSpPr>
          <p:cNvPr id="75" name="Group 74">
            <a:extLst>
              <a:ext uri="{FF2B5EF4-FFF2-40B4-BE49-F238E27FC236}">
                <a16:creationId xmlns:a16="http://schemas.microsoft.com/office/drawing/2014/main" id="{73874EF1-EB0B-412E-B8AD-2BAE9EE04EB6}"/>
              </a:ext>
            </a:extLst>
          </p:cNvPr>
          <p:cNvGrpSpPr/>
          <p:nvPr/>
        </p:nvGrpSpPr>
        <p:grpSpPr>
          <a:xfrm>
            <a:off x="6283526" y="1903481"/>
            <a:ext cx="510785" cy="511200"/>
            <a:chOff x="1390775" y="1390753"/>
            <a:chExt cx="1493520" cy="1493520"/>
          </a:xfrm>
        </p:grpSpPr>
        <p:sp>
          <p:nvSpPr>
            <p:cNvPr id="76" name="Oval 75">
              <a:extLst>
                <a:ext uri="{FF2B5EF4-FFF2-40B4-BE49-F238E27FC236}">
                  <a16:creationId xmlns:a16="http://schemas.microsoft.com/office/drawing/2014/main" id="{85A22700-4223-4131-8882-FE622EE91BBA}"/>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77" name="Graphic 76" descr="Single gear with solid fill">
              <a:extLst>
                <a:ext uri="{FF2B5EF4-FFF2-40B4-BE49-F238E27FC236}">
                  <a16:creationId xmlns:a16="http://schemas.microsoft.com/office/drawing/2014/main" id="{F123574F-293F-41FE-AA50-C52504DEDF3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cxnSp>
        <p:nvCxnSpPr>
          <p:cNvPr id="78" name="Straight Connector 77">
            <a:extLst>
              <a:ext uri="{FF2B5EF4-FFF2-40B4-BE49-F238E27FC236}">
                <a16:creationId xmlns:a16="http://schemas.microsoft.com/office/drawing/2014/main" id="{986A5BD2-9392-463E-93EC-423BAC267119}"/>
              </a:ext>
            </a:extLst>
          </p:cNvPr>
          <p:cNvCxnSpPr>
            <a:cxnSpLocks/>
          </p:cNvCxnSpPr>
          <p:nvPr/>
        </p:nvCxnSpPr>
        <p:spPr>
          <a:xfrm>
            <a:off x="257915" y="3802925"/>
            <a:ext cx="2561937"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4071BC82-0AC8-4047-BC89-66DA20119047}"/>
              </a:ext>
            </a:extLst>
          </p:cNvPr>
          <p:cNvCxnSpPr>
            <a:cxnSpLocks/>
          </p:cNvCxnSpPr>
          <p:nvPr/>
        </p:nvCxnSpPr>
        <p:spPr>
          <a:xfrm>
            <a:off x="3267841" y="3802925"/>
            <a:ext cx="2561937"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F10FCEB8-1533-444B-A438-00160B8E3572}"/>
              </a:ext>
            </a:extLst>
          </p:cNvPr>
          <p:cNvCxnSpPr>
            <a:cxnSpLocks/>
          </p:cNvCxnSpPr>
          <p:nvPr/>
        </p:nvCxnSpPr>
        <p:spPr>
          <a:xfrm>
            <a:off x="6277768" y="3802925"/>
            <a:ext cx="2561937"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1AEA4026-B37B-4DDE-A31C-DCDA659316C5}"/>
              </a:ext>
            </a:extLst>
          </p:cNvPr>
          <p:cNvGrpSpPr/>
          <p:nvPr/>
        </p:nvGrpSpPr>
        <p:grpSpPr>
          <a:xfrm>
            <a:off x="272845" y="1319514"/>
            <a:ext cx="8572934" cy="226468"/>
            <a:chOff x="363795" y="1220318"/>
            <a:chExt cx="6593568" cy="370849"/>
          </a:xfrm>
        </p:grpSpPr>
        <p:sp>
          <p:nvSpPr>
            <p:cNvPr id="44" name="TextBox 43">
              <a:extLst>
                <a:ext uri="{FF2B5EF4-FFF2-40B4-BE49-F238E27FC236}">
                  <a16:creationId xmlns:a16="http://schemas.microsoft.com/office/drawing/2014/main" id="{558476A0-CEF0-4D1D-8C27-3E10665F71F7}"/>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600" b="1" dirty="0">
                  <a:latin typeface="+mj-lt"/>
                </a:rPr>
                <a:t>Lorem ipsum dolor sit amet, consectetur</a:t>
              </a:r>
              <a:endParaRPr lang="en-PH" sz="1600" b="1" dirty="0">
                <a:latin typeface="+mj-lt"/>
              </a:endParaRPr>
            </a:p>
          </p:txBody>
        </p:sp>
        <p:cxnSp>
          <p:nvCxnSpPr>
            <p:cNvPr id="45" name="Straight Connector 44">
              <a:extLst>
                <a:ext uri="{FF2B5EF4-FFF2-40B4-BE49-F238E27FC236}">
                  <a16:creationId xmlns:a16="http://schemas.microsoft.com/office/drawing/2014/main" id="{8D8C8395-1740-4445-8BA6-18987C7B24CA}"/>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06073861"/>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F0CC855-8E6B-43AE-B4FC-BF7FB88970F3}"/>
              </a:ext>
            </a:extLst>
          </p:cNvPr>
          <p:cNvSpPr>
            <a:spLocks noGrp="1"/>
          </p:cNvSpPr>
          <p:nvPr>
            <p:ph type="title"/>
          </p:nvPr>
        </p:nvSpPr>
        <p:spPr/>
        <p:txBody>
          <a:bodyPr/>
          <a:lstStyle/>
          <a:p>
            <a:r>
              <a:rPr lang="en-US" b="1" dirty="0"/>
              <a:t>Icon Content Grid 2x4 (Dark)</a:t>
            </a:r>
          </a:p>
        </p:txBody>
      </p:sp>
      <p:sp>
        <p:nvSpPr>
          <p:cNvPr id="4" name="Slide Number Placeholder 3">
            <a:extLst>
              <a:ext uri="{FF2B5EF4-FFF2-40B4-BE49-F238E27FC236}">
                <a16:creationId xmlns:a16="http://schemas.microsoft.com/office/drawing/2014/main" id="{1ED3A488-435C-48CD-BC6C-ACBC455CC54B}"/>
              </a:ext>
            </a:extLst>
          </p:cNvPr>
          <p:cNvSpPr>
            <a:spLocks noGrp="1"/>
          </p:cNvSpPr>
          <p:nvPr>
            <p:ph type="sldNum" sz="quarter" idx="4"/>
          </p:nvPr>
        </p:nvSpPr>
        <p:spPr/>
        <p:txBody>
          <a:bodyPr>
            <a:normAutofit/>
          </a:bodyPr>
          <a:lstStyle/>
          <a:p>
            <a:fld id="{42BC4FAA-B05C-4B71-9CD7-008D1E941E8A}" type="slidenum">
              <a:rPr lang="en-PH" smtClean="0"/>
              <a:pPr/>
              <a:t>267</a:t>
            </a:fld>
            <a:endParaRPr lang="en-PH" dirty="0"/>
          </a:p>
        </p:txBody>
      </p:sp>
      <p:grpSp>
        <p:nvGrpSpPr>
          <p:cNvPr id="12" name="Group 11">
            <a:extLst>
              <a:ext uri="{FF2B5EF4-FFF2-40B4-BE49-F238E27FC236}">
                <a16:creationId xmlns:a16="http://schemas.microsoft.com/office/drawing/2014/main" id="{EB3DA3D6-5C2B-45E3-AF5F-B816A2C44F15}"/>
              </a:ext>
            </a:extLst>
          </p:cNvPr>
          <p:cNvGrpSpPr/>
          <p:nvPr/>
        </p:nvGrpSpPr>
        <p:grpSpPr>
          <a:xfrm>
            <a:off x="262085" y="2004281"/>
            <a:ext cx="410387" cy="410400"/>
            <a:chOff x="349446" y="1863418"/>
            <a:chExt cx="547182" cy="547182"/>
          </a:xfrm>
        </p:grpSpPr>
        <p:sp>
          <p:nvSpPr>
            <p:cNvPr id="44" name="Oval 43">
              <a:extLst>
                <a:ext uri="{FF2B5EF4-FFF2-40B4-BE49-F238E27FC236}">
                  <a16:creationId xmlns:a16="http://schemas.microsoft.com/office/drawing/2014/main" id="{98C05A6F-8361-4E4D-8EED-1449152AF58B}"/>
                </a:ext>
              </a:extLst>
            </p:cNvPr>
            <p:cNvSpPr/>
            <p:nvPr/>
          </p:nvSpPr>
          <p:spPr>
            <a:xfrm>
              <a:off x="349446" y="1863418"/>
              <a:ext cx="547182" cy="5471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5" name="Graphic 44" descr="Single gear with solid fill">
              <a:extLst>
                <a:ext uri="{FF2B5EF4-FFF2-40B4-BE49-F238E27FC236}">
                  <a16:creationId xmlns:a16="http://schemas.microsoft.com/office/drawing/2014/main" id="{1A3911A3-B1E2-4D64-8240-649782BD67D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4273" y="1938245"/>
              <a:ext cx="397530" cy="397530"/>
            </a:xfrm>
            <a:prstGeom prst="rect">
              <a:avLst/>
            </a:prstGeom>
          </p:spPr>
        </p:pic>
      </p:grpSp>
      <p:sp>
        <p:nvSpPr>
          <p:cNvPr id="23" name="TextBox 22">
            <a:extLst>
              <a:ext uri="{FF2B5EF4-FFF2-40B4-BE49-F238E27FC236}">
                <a16:creationId xmlns:a16="http://schemas.microsoft.com/office/drawing/2014/main" id="{AE3A1562-5A1B-4F55-B3E5-B74D39379D71}"/>
              </a:ext>
            </a:extLst>
          </p:cNvPr>
          <p:cNvSpPr txBox="1"/>
          <p:nvPr/>
        </p:nvSpPr>
        <p:spPr>
          <a:xfrm>
            <a:off x="709328" y="4410713"/>
            <a:ext cx="1403709" cy="425633"/>
          </a:xfrm>
          <a:prstGeom prst="rect">
            <a:avLst/>
          </a:prstGeom>
          <a:noFill/>
        </p:spPr>
        <p:txBody>
          <a:bodyPr wrap="square" lIns="0" tIns="0" rIns="0" bIns="0" rtlCol="0" anchor="b">
            <a:noAutofit/>
          </a:bodyPr>
          <a:lstStyle/>
          <a:p>
            <a:r>
              <a:rPr lang="en-US" sz="1200" b="1" dirty="0">
                <a:solidFill>
                  <a:schemeClr val="accent3"/>
                </a:solidFill>
                <a:latin typeface="+mj-lt"/>
              </a:rPr>
              <a:t>Lorem</a:t>
            </a:r>
            <a:br>
              <a:rPr lang="en-US" sz="1200" b="1" dirty="0">
                <a:solidFill>
                  <a:schemeClr val="accent3"/>
                </a:solidFill>
                <a:latin typeface="+mj-lt"/>
              </a:rPr>
            </a:br>
            <a:r>
              <a:rPr lang="en-US" sz="1200" b="1" dirty="0">
                <a:solidFill>
                  <a:schemeClr val="accent3"/>
                </a:solidFill>
                <a:latin typeface="+mj-lt"/>
              </a:rPr>
              <a:t>ipsum dolor </a:t>
            </a:r>
            <a:endParaRPr lang="en-PH" sz="1200" b="1" dirty="0">
              <a:solidFill>
                <a:schemeClr val="accent3"/>
              </a:solidFill>
              <a:latin typeface="+mj-lt"/>
            </a:endParaRPr>
          </a:p>
        </p:txBody>
      </p:sp>
      <p:sp>
        <p:nvSpPr>
          <p:cNvPr id="24" name="TextBox 23">
            <a:extLst>
              <a:ext uri="{FF2B5EF4-FFF2-40B4-BE49-F238E27FC236}">
                <a16:creationId xmlns:a16="http://schemas.microsoft.com/office/drawing/2014/main" id="{A2CC7048-6067-4CD7-89D9-03D9D1251558}"/>
              </a:ext>
            </a:extLst>
          </p:cNvPr>
          <p:cNvSpPr txBox="1"/>
          <p:nvPr/>
        </p:nvSpPr>
        <p:spPr>
          <a:xfrm>
            <a:off x="262085" y="4931411"/>
            <a:ext cx="1855121" cy="918646"/>
          </a:xfrm>
          <a:prstGeom prst="rect">
            <a:avLst/>
          </a:prstGeom>
          <a:noFill/>
        </p:spPr>
        <p:txBody>
          <a:bodyPr wrap="square" lIns="0" tIns="0" rIns="0" bIns="0" rtlCol="0">
            <a:normAutofit fontScale="92500" lnSpcReduction="20000"/>
          </a:bodyPr>
          <a:lstStyle/>
          <a:p>
            <a:r>
              <a:rPr lang="en-US" sz="1050" dirty="0"/>
              <a:t>Lorem ipsum dolor sit amet, consectetur adipiscing elit. Ut tempor, quam et mattis pulvinar, mauris ligula suscipit arcu, sed elementum diam leo at magna. </a:t>
            </a:r>
          </a:p>
        </p:txBody>
      </p:sp>
      <p:sp>
        <p:nvSpPr>
          <p:cNvPr id="61" name="TextBox 60">
            <a:extLst>
              <a:ext uri="{FF2B5EF4-FFF2-40B4-BE49-F238E27FC236}">
                <a16:creationId xmlns:a16="http://schemas.microsoft.com/office/drawing/2014/main" id="{CE62E48A-7D03-4417-854E-F10A83EDDF2F}"/>
              </a:ext>
            </a:extLst>
          </p:cNvPr>
          <p:cNvSpPr txBox="1"/>
          <p:nvPr/>
        </p:nvSpPr>
        <p:spPr>
          <a:xfrm>
            <a:off x="709328" y="1989048"/>
            <a:ext cx="1403709" cy="425633"/>
          </a:xfrm>
          <a:prstGeom prst="rect">
            <a:avLst/>
          </a:prstGeom>
          <a:noFill/>
        </p:spPr>
        <p:txBody>
          <a:bodyPr wrap="square" lIns="0" tIns="0" rIns="0" bIns="0" rtlCol="0" anchor="b">
            <a:noAutofit/>
          </a:bodyPr>
          <a:lstStyle/>
          <a:p>
            <a:r>
              <a:rPr lang="en-US" sz="1200" b="1" dirty="0">
                <a:solidFill>
                  <a:schemeClr val="accent3"/>
                </a:solidFill>
                <a:latin typeface="+mj-lt"/>
              </a:rPr>
              <a:t>Lorem</a:t>
            </a:r>
            <a:br>
              <a:rPr lang="en-US" sz="1200" b="1" dirty="0">
                <a:solidFill>
                  <a:schemeClr val="accent3"/>
                </a:solidFill>
                <a:latin typeface="+mj-lt"/>
              </a:rPr>
            </a:br>
            <a:r>
              <a:rPr lang="en-US" sz="1200" b="1" dirty="0">
                <a:solidFill>
                  <a:schemeClr val="accent3"/>
                </a:solidFill>
                <a:latin typeface="+mj-lt"/>
              </a:rPr>
              <a:t>ipsum dolor </a:t>
            </a:r>
            <a:endParaRPr lang="en-PH" sz="1200" b="1" dirty="0">
              <a:solidFill>
                <a:schemeClr val="accent3"/>
              </a:solidFill>
              <a:latin typeface="+mj-lt"/>
            </a:endParaRPr>
          </a:p>
        </p:txBody>
      </p:sp>
      <p:sp>
        <p:nvSpPr>
          <p:cNvPr id="62" name="TextBox 61">
            <a:extLst>
              <a:ext uri="{FF2B5EF4-FFF2-40B4-BE49-F238E27FC236}">
                <a16:creationId xmlns:a16="http://schemas.microsoft.com/office/drawing/2014/main" id="{B3EE63DE-111B-4DAC-B436-1F960BAE4520}"/>
              </a:ext>
            </a:extLst>
          </p:cNvPr>
          <p:cNvSpPr txBox="1"/>
          <p:nvPr/>
        </p:nvSpPr>
        <p:spPr>
          <a:xfrm>
            <a:off x="262085" y="2546208"/>
            <a:ext cx="1855121" cy="918646"/>
          </a:xfrm>
          <a:prstGeom prst="rect">
            <a:avLst/>
          </a:prstGeom>
          <a:noFill/>
        </p:spPr>
        <p:txBody>
          <a:bodyPr wrap="square" lIns="0" tIns="0" rIns="0" bIns="0" rtlCol="0">
            <a:normAutofit fontScale="92500" lnSpcReduction="20000"/>
          </a:bodyPr>
          <a:lstStyle/>
          <a:p>
            <a:r>
              <a:rPr lang="en-US" sz="1050" dirty="0"/>
              <a:t>Lorem ipsum dolor sit amet, consectetur adipiscing elit. Ut tempor, quam et mattis pulvinar, mauris ligula suscipit arcu, sed elementum diam leo at magna. </a:t>
            </a:r>
          </a:p>
        </p:txBody>
      </p:sp>
      <p:cxnSp>
        <p:nvCxnSpPr>
          <p:cNvPr id="78" name="Straight Connector 77">
            <a:extLst>
              <a:ext uri="{FF2B5EF4-FFF2-40B4-BE49-F238E27FC236}">
                <a16:creationId xmlns:a16="http://schemas.microsoft.com/office/drawing/2014/main" id="{986A5BD2-9392-463E-93EC-423BAC267119}"/>
              </a:ext>
            </a:extLst>
          </p:cNvPr>
          <p:cNvCxnSpPr>
            <a:cxnSpLocks/>
          </p:cNvCxnSpPr>
          <p:nvPr/>
        </p:nvCxnSpPr>
        <p:spPr>
          <a:xfrm>
            <a:off x="257915" y="3833746"/>
            <a:ext cx="185512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D2123F1F-71E0-4F0E-8832-FDA1A9598B9C}"/>
              </a:ext>
            </a:extLst>
          </p:cNvPr>
          <p:cNvSpPr txBox="1"/>
          <p:nvPr/>
        </p:nvSpPr>
        <p:spPr>
          <a:xfrm>
            <a:off x="2946842" y="4410713"/>
            <a:ext cx="1403709" cy="425633"/>
          </a:xfrm>
          <a:prstGeom prst="rect">
            <a:avLst/>
          </a:prstGeom>
          <a:noFill/>
        </p:spPr>
        <p:txBody>
          <a:bodyPr wrap="square" lIns="0" tIns="0" rIns="0" bIns="0" rtlCol="0" anchor="b">
            <a:noAutofit/>
          </a:bodyPr>
          <a:lstStyle/>
          <a:p>
            <a:r>
              <a:rPr lang="en-US" sz="1200" b="1" dirty="0">
                <a:solidFill>
                  <a:schemeClr val="accent3"/>
                </a:solidFill>
                <a:latin typeface="+mj-lt"/>
              </a:rPr>
              <a:t>Lorem</a:t>
            </a:r>
            <a:br>
              <a:rPr lang="en-US" sz="1200" b="1" dirty="0">
                <a:solidFill>
                  <a:schemeClr val="accent3"/>
                </a:solidFill>
                <a:latin typeface="+mj-lt"/>
              </a:rPr>
            </a:br>
            <a:r>
              <a:rPr lang="en-US" sz="1200" b="1" dirty="0">
                <a:solidFill>
                  <a:schemeClr val="accent3"/>
                </a:solidFill>
                <a:latin typeface="+mj-lt"/>
              </a:rPr>
              <a:t>ipsum dolor </a:t>
            </a:r>
            <a:endParaRPr lang="en-PH" sz="1200" b="1" dirty="0">
              <a:solidFill>
                <a:schemeClr val="accent3"/>
              </a:solidFill>
              <a:latin typeface="+mj-lt"/>
            </a:endParaRPr>
          </a:p>
        </p:txBody>
      </p:sp>
      <p:sp>
        <p:nvSpPr>
          <p:cNvPr id="50" name="TextBox 49">
            <a:extLst>
              <a:ext uri="{FF2B5EF4-FFF2-40B4-BE49-F238E27FC236}">
                <a16:creationId xmlns:a16="http://schemas.microsoft.com/office/drawing/2014/main" id="{ED6C3756-F85E-4D5C-A1CC-486408402FAB}"/>
              </a:ext>
            </a:extLst>
          </p:cNvPr>
          <p:cNvSpPr txBox="1"/>
          <p:nvPr/>
        </p:nvSpPr>
        <p:spPr>
          <a:xfrm>
            <a:off x="2499601" y="4931412"/>
            <a:ext cx="1855121" cy="918646"/>
          </a:xfrm>
          <a:prstGeom prst="rect">
            <a:avLst/>
          </a:prstGeom>
          <a:noFill/>
        </p:spPr>
        <p:txBody>
          <a:bodyPr wrap="square" lIns="0" tIns="0" rIns="0" bIns="0" rtlCol="0">
            <a:normAutofit fontScale="92500" lnSpcReduction="20000"/>
          </a:bodyPr>
          <a:lstStyle/>
          <a:p>
            <a:r>
              <a:rPr lang="en-US" sz="1050" dirty="0"/>
              <a:t>Lorem ipsum dolor sit amet, consectetur adipiscing elit. Ut tempor, quam et mattis pulvinar, mauris ligula suscipit arcu, sed elementum diam leo at magna. </a:t>
            </a:r>
          </a:p>
        </p:txBody>
      </p:sp>
      <p:sp>
        <p:nvSpPr>
          <p:cNvPr id="67" name="TextBox 66">
            <a:extLst>
              <a:ext uri="{FF2B5EF4-FFF2-40B4-BE49-F238E27FC236}">
                <a16:creationId xmlns:a16="http://schemas.microsoft.com/office/drawing/2014/main" id="{84D99D7B-D547-4420-B292-BE91385787C8}"/>
              </a:ext>
            </a:extLst>
          </p:cNvPr>
          <p:cNvSpPr txBox="1"/>
          <p:nvPr/>
        </p:nvSpPr>
        <p:spPr>
          <a:xfrm>
            <a:off x="2946842" y="1989048"/>
            <a:ext cx="1403709" cy="425633"/>
          </a:xfrm>
          <a:prstGeom prst="rect">
            <a:avLst/>
          </a:prstGeom>
          <a:noFill/>
        </p:spPr>
        <p:txBody>
          <a:bodyPr wrap="square" lIns="0" tIns="0" rIns="0" bIns="0" rtlCol="0" anchor="b">
            <a:noAutofit/>
          </a:bodyPr>
          <a:lstStyle/>
          <a:p>
            <a:r>
              <a:rPr lang="en-US" sz="1200" b="1" dirty="0">
                <a:solidFill>
                  <a:schemeClr val="accent3"/>
                </a:solidFill>
                <a:latin typeface="+mj-lt"/>
              </a:rPr>
              <a:t>Lorem</a:t>
            </a:r>
            <a:br>
              <a:rPr lang="en-US" sz="1200" b="1" dirty="0">
                <a:solidFill>
                  <a:schemeClr val="accent3"/>
                </a:solidFill>
                <a:latin typeface="+mj-lt"/>
              </a:rPr>
            </a:br>
            <a:r>
              <a:rPr lang="en-US" sz="1200" b="1" dirty="0">
                <a:solidFill>
                  <a:schemeClr val="accent3"/>
                </a:solidFill>
                <a:latin typeface="+mj-lt"/>
              </a:rPr>
              <a:t>ipsum dolor </a:t>
            </a:r>
            <a:endParaRPr lang="en-PH" sz="1200" b="1" dirty="0">
              <a:solidFill>
                <a:schemeClr val="accent3"/>
              </a:solidFill>
              <a:latin typeface="+mj-lt"/>
            </a:endParaRPr>
          </a:p>
        </p:txBody>
      </p:sp>
      <p:sp>
        <p:nvSpPr>
          <p:cNvPr id="68" name="TextBox 67">
            <a:extLst>
              <a:ext uri="{FF2B5EF4-FFF2-40B4-BE49-F238E27FC236}">
                <a16:creationId xmlns:a16="http://schemas.microsoft.com/office/drawing/2014/main" id="{5A206148-1BBE-4936-864D-E8E862232FC2}"/>
              </a:ext>
            </a:extLst>
          </p:cNvPr>
          <p:cNvSpPr txBox="1"/>
          <p:nvPr/>
        </p:nvSpPr>
        <p:spPr>
          <a:xfrm>
            <a:off x="2499601" y="2546211"/>
            <a:ext cx="1855121" cy="918646"/>
          </a:xfrm>
          <a:prstGeom prst="rect">
            <a:avLst/>
          </a:prstGeom>
          <a:noFill/>
        </p:spPr>
        <p:txBody>
          <a:bodyPr wrap="square" lIns="0" tIns="0" rIns="0" bIns="0" rtlCol="0">
            <a:normAutofit fontScale="92500" lnSpcReduction="20000"/>
          </a:bodyPr>
          <a:lstStyle/>
          <a:p>
            <a:r>
              <a:rPr lang="en-US" sz="1050" dirty="0"/>
              <a:t>Lorem ipsum dolor sit amet, consectetur adipiscing elit. Ut tempor, quam et mattis pulvinar, mauris ligula suscipit arcu, sed elementum diam leo at magna. </a:t>
            </a:r>
          </a:p>
        </p:txBody>
      </p:sp>
      <p:cxnSp>
        <p:nvCxnSpPr>
          <p:cNvPr id="79" name="Straight Connector 78">
            <a:extLst>
              <a:ext uri="{FF2B5EF4-FFF2-40B4-BE49-F238E27FC236}">
                <a16:creationId xmlns:a16="http://schemas.microsoft.com/office/drawing/2014/main" id="{4071BC82-0AC8-4047-BC89-66DA20119047}"/>
              </a:ext>
            </a:extLst>
          </p:cNvPr>
          <p:cNvCxnSpPr>
            <a:cxnSpLocks/>
          </p:cNvCxnSpPr>
          <p:nvPr/>
        </p:nvCxnSpPr>
        <p:spPr>
          <a:xfrm>
            <a:off x="2493346" y="3833746"/>
            <a:ext cx="185512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FFCCDD49-5ABC-4980-A8FE-A2D49A6E866E}"/>
              </a:ext>
            </a:extLst>
          </p:cNvPr>
          <p:cNvSpPr txBox="1"/>
          <p:nvPr/>
        </p:nvSpPr>
        <p:spPr>
          <a:xfrm>
            <a:off x="5186440" y="4410713"/>
            <a:ext cx="1403709" cy="425633"/>
          </a:xfrm>
          <a:prstGeom prst="rect">
            <a:avLst/>
          </a:prstGeom>
          <a:noFill/>
        </p:spPr>
        <p:txBody>
          <a:bodyPr wrap="square" lIns="0" tIns="0" rIns="0" bIns="0" rtlCol="0" anchor="b">
            <a:noAutofit/>
          </a:bodyPr>
          <a:lstStyle/>
          <a:p>
            <a:r>
              <a:rPr lang="en-US" sz="1200" b="1" dirty="0">
                <a:solidFill>
                  <a:schemeClr val="accent3"/>
                </a:solidFill>
                <a:latin typeface="+mj-lt"/>
              </a:rPr>
              <a:t>Lorem</a:t>
            </a:r>
            <a:br>
              <a:rPr lang="en-US" sz="1200" b="1" dirty="0">
                <a:solidFill>
                  <a:schemeClr val="accent3"/>
                </a:solidFill>
                <a:latin typeface="+mj-lt"/>
              </a:rPr>
            </a:br>
            <a:r>
              <a:rPr lang="en-US" sz="1200" b="1" dirty="0">
                <a:solidFill>
                  <a:schemeClr val="accent3"/>
                </a:solidFill>
                <a:latin typeface="+mj-lt"/>
              </a:rPr>
              <a:t>ipsum dolor </a:t>
            </a:r>
            <a:endParaRPr lang="en-PH" sz="1200" b="1" dirty="0">
              <a:solidFill>
                <a:schemeClr val="accent3"/>
              </a:solidFill>
              <a:latin typeface="+mj-lt"/>
            </a:endParaRPr>
          </a:p>
        </p:txBody>
      </p:sp>
      <p:sp>
        <p:nvSpPr>
          <p:cNvPr id="56" name="TextBox 55">
            <a:extLst>
              <a:ext uri="{FF2B5EF4-FFF2-40B4-BE49-F238E27FC236}">
                <a16:creationId xmlns:a16="http://schemas.microsoft.com/office/drawing/2014/main" id="{784617AA-0E7D-4F44-9AD4-DFF57B825C1C}"/>
              </a:ext>
            </a:extLst>
          </p:cNvPr>
          <p:cNvSpPr txBox="1"/>
          <p:nvPr/>
        </p:nvSpPr>
        <p:spPr>
          <a:xfrm>
            <a:off x="4739199" y="4931412"/>
            <a:ext cx="1855120" cy="918646"/>
          </a:xfrm>
          <a:prstGeom prst="rect">
            <a:avLst/>
          </a:prstGeom>
          <a:noFill/>
        </p:spPr>
        <p:txBody>
          <a:bodyPr wrap="square" lIns="0" tIns="0" rIns="0" bIns="0" rtlCol="0">
            <a:normAutofit fontScale="92500" lnSpcReduction="20000"/>
          </a:bodyPr>
          <a:lstStyle/>
          <a:p>
            <a:r>
              <a:rPr lang="en-US" sz="1050" dirty="0"/>
              <a:t>Lorem ipsum dolor sit amet, consectetur adipiscing elit. Ut tempor, quam et mattis pulvinar, mauris ligula suscipit arcu, sed elementum diam leo at magna. </a:t>
            </a:r>
          </a:p>
        </p:txBody>
      </p:sp>
      <p:sp>
        <p:nvSpPr>
          <p:cNvPr id="73" name="TextBox 72">
            <a:extLst>
              <a:ext uri="{FF2B5EF4-FFF2-40B4-BE49-F238E27FC236}">
                <a16:creationId xmlns:a16="http://schemas.microsoft.com/office/drawing/2014/main" id="{F407DC84-DBF0-495D-ACC6-270DB2D9E409}"/>
              </a:ext>
            </a:extLst>
          </p:cNvPr>
          <p:cNvSpPr txBox="1"/>
          <p:nvPr/>
        </p:nvSpPr>
        <p:spPr>
          <a:xfrm>
            <a:off x="5186440" y="1989048"/>
            <a:ext cx="1403709" cy="425633"/>
          </a:xfrm>
          <a:prstGeom prst="rect">
            <a:avLst/>
          </a:prstGeom>
          <a:noFill/>
        </p:spPr>
        <p:txBody>
          <a:bodyPr wrap="square" lIns="0" tIns="0" rIns="0" bIns="0" rtlCol="0" anchor="b">
            <a:noAutofit/>
          </a:bodyPr>
          <a:lstStyle/>
          <a:p>
            <a:r>
              <a:rPr lang="en-US" sz="1200" b="1" dirty="0">
                <a:solidFill>
                  <a:schemeClr val="accent3"/>
                </a:solidFill>
                <a:latin typeface="+mj-lt"/>
              </a:rPr>
              <a:t>Lorem</a:t>
            </a:r>
            <a:br>
              <a:rPr lang="en-US" sz="1200" b="1" dirty="0">
                <a:solidFill>
                  <a:schemeClr val="accent3"/>
                </a:solidFill>
                <a:latin typeface="+mj-lt"/>
              </a:rPr>
            </a:br>
            <a:r>
              <a:rPr lang="en-US" sz="1200" b="1" dirty="0">
                <a:solidFill>
                  <a:schemeClr val="accent3"/>
                </a:solidFill>
                <a:latin typeface="+mj-lt"/>
              </a:rPr>
              <a:t>ipsum dolor </a:t>
            </a:r>
            <a:endParaRPr lang="en-PH" sz="1200" b="1" dirty="0">
              <a:solidFill>
                <a:schemeClr val="accent3"/>
              </a:solidFill>
              <a:latin typeface="+mj-lt"/>
            </a:endParaRPr>
          </a:p>
        </p:txBody>
      </p:sp>
      <p:sp>
        <p:nvSpPr>
          <p:cNvPr id="74" name="TextBox 73">
            <a:extLst>
              <a:ext uri="{FF2B5EF4-FFF2-40B4-BE49-F238E27FC236}">
                <a16:creationId xmlns:a16="http://schemas.microsoft.com/office/drawing/2014/main" id="{F3CF44AF-D916-40E5-B4F8-2B8557310218}"/>
              </a:ext>
            </a:extLst>
          </p:cNvPr>
          <p:cNvSpPr txBox="1"/>
          <p:nvPr/>
        </p:nvSpPr>
        <p:spPr>
          <a:xfrm>
            <a:off x="4739199" y="2546211"/>
            <a:ext cx="1855120" cy="918646"/>
          </a:xfrm>
          <a:prstGeom prst="rect">
            <a:avLst/>
          </a:prstGeom>
          <a:noFill/>
        </p:spPr>
        <p:txBody>
          <a:bodyPr wrap="square" lIns="0" tIns="0" rIns="0" bIns="0" rtlCol="0">
            <a:normAutofit fontScale="92500" lnSpcReduction="20000"/>
          </a:bodyPr>
          <a:lstStyle/>
          <a:p>
            <a:r>
              <a:rPr lang="en-US" sz="1050" dirty="0"/>
              <a:t>Lorem ipsum dolor sit amet, consectetur adipiscing elit. Ut tempor, quam et mattis pulvinar, mauris ligula suscipit arcu, sed elementum diam leo at magna. </a:t>
            </a:r>
          </a:p>
        </p:txBody>
      </p:sp>
      <p:cxnSp>
        <p:nvCxnSpPr>
          <p:cNvPr id="80" name="Straight Connector 79">
            <a:extLst>
              <a:ext uri="{FF2B5EF4-FFF2-40B4-BE49-F238E27FC236}">
                <a16:creationId xmlns:a16="http://schemas.microsoft.com/office/drawing/2014/main" id="{F10FCEB8-1533-444B-A438-00160B8E3572}"/>
              </a:ext>
            </a:extLst>
          </p:cNvPr>
          <p:cNvCxnSpPr>
            <a:cxnSpLocks/>
          </p:cNvCxnSpPr>
          <p:nvPr/>
        </p:nvCxnSpPr>
        <p:spPr>
          <a:xfrm>
            <a:off x="4730861" y="3833746"/>
            <a:ext cx="1855120"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E7E4C70C-8D00-4764-B56B-75E95A3DC64E}"/>
              </a:ext>
            </a:extLst>
          </p:cNvPr>
          <p:cNvSpPr txBox="1"/>
          <p:nvPr/>
        </p:nvSpPr>
        <p:spPr>
          <a:xfrm>
            <a:off x="7426039" y="4410713"/>
            <a:ext cx="1403709" cy="425633"/>
          </a:xfrm>
          <a:prstGeom prst="rect">
            <a:avLst/>
          </a:prstGeom>
          <a:noFill/>
        </p:spPr>
        <p:txBody>
          <a:bodyPr wrap="square" lIns="0" tIns="0" rIns="0" bIns="0" rtlCol="0" anchor="b">
            <a:noAutofit/>
          </a:bodyPr>
          <a:lstStyle/>
          <a:p>
            <a:r>
              <a:rPr lang="en-US" sz="1200" b="1" dirty="0">
                <a:solidFill>
                  <a:schemeClr val="accent3"/>
                </a:solidFill>
                <a:latin typeface="+mj-lt"/>
              </a:rPr>
              <a:t>Lorem</a:t>
            </a:r>
            <a:br>
              <a:rPr lang="en-US" sz="1200" b="1" dirty="0">
                <a:solidFill>
                  <a:schemeClr val="accent3"/>
                </a:solidFill>
                <a:latin typeface="+mj-lt"/>
              </a:rPr>
            </a:br>
            <a:r>
              <a:rPr lang="en-US" sz="1200" b="1" dirty="0">
                <a:solidFill>
                  <a:schemeClr val="accent3"/>
                </a:solidFill>
                <a:latin typeface="+mj-lt"/>
              </a:rPr>
              <a:t>ipsum dolor </a:t>
            </a:r>
            <a:endParaRPr lang="en-PH" sz="1200" b="1" dirty="0">
              <a:solidFill>
                <a:schemeClr val="accent3"/>
              </a:solidFill>
              <a:latin typeface="+mj-lt"/>
            </a:endParaRPr>
          </a:p>
        </p:txBody>
      </p:sp>
      <p:sp>
        <p:nvSpPr>
          <p:cNvPr id="47" name="TextBox 46">
            <a:extLst>
              <a:ext uri="{FF2B5EF4-FFF2-40B4-BE49-F238E27FC236}">
                <a16:creationId xmlns:a16="http://schemas.microsoft.com/office/drawing/2014/main" id="{E3BBDFB5-DA04-4687-973A-3AAED4CD8813}"/>
              </a:ext>
            </a:extLst>
          </p:cNvPr>
          <p:cNvSpPr txBox="1"/>
          <p:nvPr/>
        </p:nvSpPr>
        <p:spPr>
          <a:xfrm>
            <a:off x="6978798" y="4931412"/>
            <a:ext cx="1855120" cy="918646"/>
          </a:xfrm>
          <a:prstGeom prst="rect">
            <a:avLst/>
          </a:prstGeom>
          <a:noFill/>
        </p:spPr>
        <p:txBody>
          <a:bodyPr wrap="square" lIns="0" tIns="0" rIns="0" bIns="0" rtlCol="0">
            <a:normAutofit fontScale="92500" lnSpcReduction="20000"/>
          </a:bodyPr>
          <a:lstStyle/>
          <a:p>
            <a:r>
              <a:rPr lang="en-US" sz="1050" dirty="0"/>
              <a:t>Lorem ipsum dolor sit amet, consectetur adipiscing elit. Ut tempor, quam et mattis pulvinar, mauris ligula suscipit arcu, sed elementum diam leo at magna. </a:t>
            </a:r>
          </a:p>
        </p:txBody>
      </p:sp>
      <p:sp>
        <p:nvSpPr>
          <p:cNvPr id="83" name="TextBox 82">
            <a:extLst>
              <a:ext uri="{FF2B5EF4-FFF2-40B4-BE49-F238E27FC236}">
                <a16:creationId xmlns:a16="http://schemas.microsoft.com/office/drawing/2014/main" id="{984A82B9-FD17-44AB-885B-D2BCC73622A8}"/>
              </a:ext>
            </a:extLst>
          </p:cNvPr>
          <p:cNvSpPr txBox="1"/>
          <p:nvPr/>
        </p:nvSpPr>
        <p:spPr>
          <a:xfrm>
            <a:off x="7426039" y="1989048"/>
            <a:ext cx="1403709" cy="425633"/>
          </a:xfrm>
          <a:prstGeom prst="rect">
            <a:avLst/>
          </a:prstGeom>
          <a:noFill/>
        </p:spPr>
        <p:txBody>
          <a:bodyPr wrap="square" lIns="0" tIns="0" rIns="0" bIns="0" rtlCol="0" anchor="b">
            <a:noAutofit/>
          </a:bodyPr>
          <a:lstStyle/>
          <a:p>
            <a:r>
              <a:rPr lang="en-US" sz="1200" b="1" dirty="0">
                <a:solidFill>
                  <a:schemeClr val="accent3"/>
                </a:solidFill>
                <a:latin typeface="+mj-lt"/>
              </a:rPr>
              <a:t>Lorem</a:t>
            </a:r>
            <a:br>
              <a:rPr lang="en-US" sz="1200" b="1" dirty="0">
                <a:solidFill>
                  <a:schemeClr val="accent3"/>
                </a:solidFill>
                <a:latin typeface="+mj-lt"/>
              </a:rPr>
            </a:br>
            <a:r>
              <a:rPr lang="en-US" sz="1200" b="1" dirty="0">
                <a:solidFill>
                  <a:schemeClr val="accent3"/>
                </a:solidFill>
                <a:latin typeface="+mj-lt"/>
              </a:rPr>
              <a:t>ipsum dolor </a:t>
            </a:r>
            <a:endParaRPr lang="en-PH" sz="1200" b="1" dirty="0">
              <a:solidFill>
                <a:schemeClr val="accent3"/>
              </a:solidFill>
              <a:latin typeface="+mj-lt"/>
            </a:endParaRPr>
          </a:p>
        </p:txBody>
      </p:sp>
      <p:sp>
        <p:nvSpPr>
          <p:cNvPr id="84" name="TextBox 83">
            <a:extLst>
              <a:ext uri="{FF2B5EF4-FFF2-40B4-BE49-F238E27FC236}">
                <a16:creationId xmlns:a16="http://schemas.microsoft.com/office/drawing/2014/main" id="{3BA3EF4E-00BC-422F-A583-722531287914}"/>
              </a:ext>
            </a:extLst>
          </p:cNvPr>
          <p:cNvSpPr txBox="1"/>
          <p:nvPr/>
        </p:nvSpPr>
        <p:spPr>
          <a:xfrm>
            <a:off x="6978798" y="2546211"/>
            <a:ext cx="1855120" cy="918646"/>
          </a:xfrm>
          <a:prstGeom prst="rect">
            <a:avLst/>
          </a:prstGeom>
          <a:noFill/>
        </p:spPr>
        <p:txBody>
          <a:bodyPr wrap="square" lIns="0" tIns="0" rIns="0" bIns="0" rtlCol="0">
            <a:normAutofit fontScale="92500" lnSpcReduction="20000"/>
          </a:bodyPr>
          <a:lstStyle/>
          <a:p>
            <a:r>
              <a:rPr lang="en-US" sz="1050" dirty="0"/>
              <a:t>Lorem ipsum dolor sit amet, consectetur adipiscing elit. Ut tempor, quam et mattis pulvinar, mauris ligula suscipit arcu, sed elementum diam leo at magna. </a:t>
            </a:r>
          </a:p>
        </p:txBody>
      </p:sp>
      <p:cxnSp>
        <p:nvCxnSpPr>
          <p:cNvPr id="88" name="Straight Connector 87">
            <a:extLst>
              <a:ext uri="{FF2B5EF4-FFF2-40B4-BE49-F238E27FC236}">
                <a16:creationId xmlns:a16="http://schemas.microsoft.com/office/drawing/2014/main" id="{A3AB8199-C17A-4523-810D-814D9E9B2544}"/>
              </a:ext>
            </a:extLst>
          </p:cNvPr>
          <p:cNvCxnSpPr>
            <a:cxnSpLocks/>
          </p:cNvCxnSpPr>
          <p:nvPr/>
        </p:nvCxnSpPr>
        <p:spPr>
          <a:xfrm>
            <a:off x="6970460" y="3833746"/>
            <a:ext cx="1855120"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35D6B535-D0BF-4EED-B5D0-698249D0C6A1}"/>
              </a:ext>
            </a:extLst>
          </p:cNvPr>
          <p:cNvGrpSpPr/>
          <p:nvPr/>
        </p:nvGrpSpPr>
        <p:grpSpPr>
          <a:xfrm>
            <a:off x="262085" y="4425946"/>
            <a:ext cx="410387" cy="410400"/>
            <a:chOff x="349446" y="4290891"/>
            <a:chExt cx="547182" cy="547182"/>
          </a:xfrm>
        </p:grpSpPr>
        <p:sp>
          <p:nvSpPr>
            <p:cNvPr id="90" name="Oval 89">
              <a:extLst>
                <a:ext uri="{FF2B5EF4-FFF2-40B4-BE49-F238E27FC236}">
                  <a16:creationId xmlns:a16="http://schemas.microsoft.com/office/drawing/2014/main" id="{80F290CC-6D90-42AE-9477-C108392D065B}"/>
                </a:ext>
              </a:extLst>
            </p:cNvPr>
            <p:cNvSpPr/>
            <p:nvPr/>
          </p:nvSpPr>
          <p:spPr>
            <a:xfrm>
              <a:off x="349446" y="4290891"/>
              <a:ext cx="547182" cy="5471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91" name="Graphic 90" descr="Single gear with solid fill">
              <a:extLst>
                <a:ext uri="{FF2B5EF4-FFF2-40B4-BE49-F238E27FC236}">
                  <a16:creationId xmlns:a16="http://schemas.microsoft.com/office/drawing/2014/main" id="{7A6B189F-6A7D-447B-9670-DC3946D3043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4273" y="4365718"/>
              <a:ext cx="397530" cy="397530"/>
            </a:xfrm>
            <a:prstGeom prst="rect">
              <a:avLst/>
            </a:prstGeom>
          </p:spPr>
        </p:pic>
      </p:grpSp>
      <p:grpSp>
        <p:nvGrpSpPr>
          <p:cNvPr id="92" name="Group 91">
            <a:extLst>
              <a:ext uri="{FF2B5EF4-FFF2-40B4-BE49-F238E27FC236}">
                <a16:creationId xmlns:a16="http://schemas.microsoft.com/office/drawing/2014/main" id="{78844901-5E7E-47D1-8944-7DE750E0BB82}"/>
              </a:ext>
            </a:extLst>
          </p:cNvPr>
          <p:cNvGrpSpPr/>
          <p:nvPr/>
        </p:nvGrpSpPr>
        <p:grpSpPr>
          <a:xfrm>
            <a:off x="2500990" y="2004281"/>
            <a:ext cx="410387" cy="410400"/>
            <a:chOff x="349446" y="1863418"/>
            <a:chExt cx="547182" cy="547182"/>
          </a:xfrm>
        </p:grpSpPr>
        <p:sp>
          <p:nvSpPr>
            <p:cNvPr id="93" name="Oval 92">
              <a:extLst>
                <a:ext uri="{FF2B5EF4-FFF2-40B4-BE49-F238E27FC236}">
                  <a16:creationId xmlns:a16="http://schemas.microsoft.com/office/drawing/2014/main" id="{90111DD9-F0D0-45B9-92D8-674DD86CD725}"/>
                </a:ext>
              </a:extLst>
            </p:cNvPr>
            <p:cNvSpPr/>
            <p:nvPr/>
          </p:nvSpPr>
          <p:spPr>
            <a:xfrm>
              <a:off x="349446" y="1863418"/>
              <a:ext cx="547182" cy="5471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94" name="Graphic 93" descr="Single gear with solid fill">
              <a:extLst>
                <a:ext uri="{FF2B5EF4-FFF2-40B4-BE49-F238E27FC236}">
                  <a16:creationId xmlns:a16="http://schemas.microsoft.com/office/drawing/2014/main" id="{DA8E6780-0865-467C-AB8F-3AD42D6C48E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4273" y="1938245"/>
              <a:ext cx="397530" cy="397530"/>
            </a:xfrm>
            <a:prstGeom prst="rect">
              <a:avLst/>
            </a:prstGeom>
          </p:spPr>
        </p:pic>
      </p:grpSp>
      <p:grpSp>
        <p:nvGrpSpPr>
          <p:cNvPr id="95" name="Group 94">
            <a:extLst>
              <a:ext uri="{FF2B5EF4-FFF2-40B4-BE49-F238E27FC236}">
                <a16:creationId xmlns:a16="http://schemas.microsoft.com/office/drawing/2014/main" id="{C71E045D-3C7B-471E-8986-4058EC68AE99}"/>
              </a:ext>
            </a:extLst>
          </p:cNvPr>
          <p:cNvGrpSpPr/>
          <p:nvPr/>
        </p:nvGrpSpPr>
        <p:grpSpPr>
          <a:xfrm>
            <a:off x="2500990" y="4425946"/>
            <a:ext cx="410387" cy="410400"/>
            <a:chOff x="349446" y="4290891"/>
            <a:chExt cx="547182" cy="547182"/>
          </a:xfrm>
        </p:grpSpPr>
        <p:sp>
          <p:nvSpPr>
            <p:cNvPr id="96" name="Oval 95">
              <a:extLst>
                <a:ext uri="{FF2B5EF4-FFF2-40B4-BE49-F238E27FC236}">
                  <a16:creationId xmlns:a16="http://schemas.microsoft.com/office/drawing/2014/main" id="{BED78AAD-022B-4BA5-91E0-7E56EA118F5C}"/>
                </a:ext>
              </a:extLst>
            </p:cNvPr>
            <p:cNvSpPr/>
            <p:nvPr/>
          </p:nvSpPr>
          <p:spPr>
            <a:xfrm>
              <a:off x="349446" y="4290891"/>
              <a:ext cx="547182" cy="5471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97" name="Graphic 96" descr="Single gear with solid fill">
              <a:extLst>
                <a:ext uri="{FF2B5EF4-FFF2-40B4-BE49-F238E27FC236}">
                  <a16:creationId xmlns:a16="http://schemas.microsoft.com/office/drawing/2014/main" id="{EA7BFBB0-E63A-4554-B7D5-3FE78C8D0F8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4273" y="4365718"/>
              <a:ext cx="397530" cy="397530"/>
            </a:xfrm>
            <a:prstGeom prst="rect">
              <a:avLst/>
            </a:prstGeom>
          </p:spPr>
        </p:pic>
      </p:grpSp>
      <p:grpSp>
        <p:nvGrpSpPr>
          <p:cNvPr id="98" name="Group 97">
            <a:extLst>
              <a:ext uri="{FF2B5EF4-FFF2-40B4-BE49-F238E27FC236}">
                <a16:creationId xmlns:a16="http://schemas.microsoft.com/office/drawing/2014/main" id="{06C493E0-92B2-4D31-94DD-E99ABFF780C8}"/>
              </a:ext>
            </a:extLst>
          </p:cNvPr>
          <p:cNvGrpSpPr/>
          <p:nvPr/>
        </p:nvGrpSpPr>
        <p:grpSpPr>
          <a:xfrm>
            <a:off x="4739895" y="2004281"/>
            <a:ext cx="410387" cy="410400"/>
            <a:chOff x="349446" y="1863418"/>
            <a:chExt cx="547182" cy="547182"/>
          </a:xfrm>
        </p:grpSpPr>
        <p:sp>
          <p:nvSpPr>
            <p:cNvPr id="99" name="Oval 98">
              <a:extLst>
                <a:ext uri="{FF2B5EF4-FFF2-40B4-BE49-F238E27FC236}">
                  <a16:creationId xmlns:a16="http://schemas.microsoft.com/office/drawing/2014/main" id="{94C7F46A-179D-4CD5-AAAB-9EBEDC67EF03}"/>
                </a:ext>
              </a:extLst>
            </p:cNvPr>
            <p:cNvSpPr/>
            <p:nvPr/>
          </p:nvSpPr>
          <p:spPr>
            <a:xfrm>
              <a:off x="349446" y="1863418"/>
              <a:ext cx="547182" cy="5471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00" name="Graphic 99" descr="Single gear with solid fill">
              <a:extLst>
                <a:ext uri="{FF2B5EF4-FFF2-40B4-BE49-F238E27FC236}">
                  <a16:creationId xmlns:a16="http://schemas.microsoft.com/office/drawing/2014/main" id="{9BE5B21C-0392-41A4-A031-49F4C6107E7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4273" y="1938245"/>
              <a:ext cx="397530" cy="397530"/>
            </a:xfrm>
            <a:prstGeom prst="rect">
              <a:avLst/>
            </a:prstGeom>
          </p:spPr>
        </p:pic>
      </p:grpSp>
      <p:grpSp>
        <p:nvGrpSpPr>
          <p:cNvPr id="101" name="Group 100">
            <a:extLst>
              <a:ext uri="{FF2B5EF4-FFF2-40B4-BE49-F238E27FC236}">
                <a16:creationId xmlns:a16="http://schemas.microsoft.com/office/drawing/2014/main" id="{A5A6ACD9-D958-4CC7-A367-BA0368CE64B7}"/>
              </a:ext>
            </a:extLst>
          </p:cNvPr>
          <p:cNvGrpSpPr/>
          <p:nvPr/>
        </p:nvGrpSpPr>
        <p:grpSpPr>
          <a:xfrm>
            <a:off x="4739895" y="4425946"/>
            <a:ext cx="410387" cy="410400"/>
            <a:chOff x="349446" y="4290891"/>
            <a:chExt cx="547182" cy="547182"/>
          </a:xfrm>
        </p:grpSpPr>
        <p:sp>
          <p:nvSpPr>
            <p:cNvPr id="102" name="Oval 101">
              <a:extLst>
                <a:ext uri="{FF2B5EF4-FFF2-40B4-BE49-F238E27FC236}">
                  <a16:creationId xmlns:a16="http://schemas.microsoft.com/office/drawing/2014/main" id="{32E87740-FF57-4B04-98A1-6F94E8765EBD}"/>
                </a:ext>
              </a:extLst>
            </p:cNvPr>
            <p:cNvSpPr/>
            <p:nvPr/>
          </p:nvSpPr>
          <p:spPr>
            <a:xfrm>
              <a:off x="349446" y="4290891"/>
              <a:ext cx="547182" cy="5471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03" name="Graphic 102" descr="Single gear with solid fill">
              <a:extLst>
                <a:ext uri="{FF2B5EF4-FFF2-40B4-BE49-F238E27FC236}">
                  <a16:creationId xmlns:a16="http://schemas.microsoft.com/office/drawing/2014/main" id="{93CC25A8-E9E4-491F-9C08-17E4DB41525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4273" y="4365718"/>
              <a:ext cx="397530" cy="397530"/>
            </a:xfrm>
            <a:prstGeom prst="rect">
              <a:avLst/>
            </a:prstGeom>
          </p:spPr>
        </p:pic>
      </p:grpSp>
      <p:grpSp>
        <p:nvGrpSpPr>
          <p:cNvPr id="104" name="Group 103">
            <a:extLst>
              <a:ext uri="{FF2B5EF4-FFF2-40B4-BE49-F238E27FC236}">
                <a16:creationId xmlns:a16="http://schemas.microsoft.com/office/drawing/2014/main" id="{4F269692-3EC4-42D3-AFB2-E14A178CDA5A}"/>
              </a:ext>
            </a:extLst>
          </p:cNvPr>
          <p:cNvGrpSpPr/>
          <p:nvPr/>
        </p:nvGrpSpPr>
        <p:grpSpPr>
          <a:xfrm>
            <a:off x="6978799" y="2004281"/>
            <a:ext cx="410387" cy="410400"/>
            <a:chOff x="349446" y="1863418"/>
            <a:chExt cx="547182" cy="547182"/>
          </a:xfrm>
        </p:grpSpPr>
        <p:sp>
          <p:nvSpPr>
            <p:cNvPr id="105" name="Oval 104">
              <a:extLst>
                <a:ext uri="{FF2B5EF4-FFF2-40B4-BE49-F238E27FC236}">
                  <a16:creationId xmlns:a16="http://schemas.microsoft.com/office/drawing/2014/main" id="{575D4B2B-49B5-448C-AAD2-BEC0099A867E}"/>
                </a:ext>
              </a:extLst>
            </p:cNvPr>
            <p:cNvSpPr/>
            <p:nvPr/>
          </p:nvSpPr>
          <p:spPr>
            <a:xfrm>
              <a:off x="349446" y="1863418"/>
              <a:ext cx="547182" cy="5471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06" name="Graphic 105" descr="Single gear with solid fill">
              <a:extLst>
                <a:ext uri="{FF2B5EF4-FFF2-40B4-BE49-F238E27FC236}">
                  <a16:creationId xmlns:a16="http://schemas.microsoft.com/office/drawing/2014/main" id="{BA56EA7B-D5B1-4A8D-9FE1-7C6CA985D64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4273" y="1938245"/>
              <a:ext cx="397530" cy="397530"/>
            </a:xfrm>
            <a:prstGeom prst="rect">
              <a:avLst/>
            </a:prstGeom>
          </p:spPr>
        </p:pic>
      </p:grpSp>
      <p:grpSp>
        <p:nvGrpSpPr>
          <p:cNvPr id="107" name="Group 106">
            <a:extLst>
              <a:ext uri="{FF2B5EF4-FFF2-40B4-BE49-F238E27FC236}">
                <a16:creationId xmlns:a16="http://schemas.microsoft.com/office/drawing/2014/main" id="{70EC2709-8B30-4241-BE2B-BB1817EBA158}"/>
              </a:ext>
            </a:extLst>
          </p:cNvPr>
          <p:cNvGrpSpPr/>
          <p:nvPr/>
        </p:nvGrpSpPr>
        <p:grpSpPr>
          <a:xfrm>
            <a:off x="6978799" y="4425946"/>
            <a:ext cx="410387" cy="410400"/>
            <a:chOff x="349446" y="4290891"/>
            <a:chExt cx="547182" cy="547182"/>
          </a:xfrm>
        </p:grpSpPr>
        <p:sp>
          <p:nvSpPr>
            <p:cNvPr id="108" name="Oval 107">
              <a:extLst>
                <a:ext uri="{FF2B5EF4-FFF2-40B4-BE49-F238E27FC236}">
                  <a16:creationId xmlns:a16="http://schemas.microsoft.com/office/drawing/2014/main" id="{AB98B6F1-6F36-4EE2-8F55-8A09E27072EE}"/>
                </a:ext>
              </a:extLst>
            </p:cNvPr>
            <p:cNvSpPr/>
            <p:nvPr/>
          </p:nvSpPr>
          <p:spPr>
            <a:xfrm>
              <a:off x="349446" y="4290891"/>
              <a:ext cx="547182" cy="5471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09" name="Graphic 108" descr="Single gear with solid fill">
              <a:extLst>
                <a:ext uri="{FF2B5EF4-FFF2-40B4-BE49-F238E27FC236}">
                  <a16:creationId xmlns:a16="http://schemas.microsoft.com/office/drawing/2014/main" id="{55C430F3-E7A8-4010-8134-397731F7C7A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4273" y="4365718"/>
              <a:ext cx="397530" cy="397530"/>
            </a:xfrm>
            <a:prstGeom prst="rect">
              <a:avLst/>
            </a:prstGeom>
          </p:spPr>
        </p:pic>
      </p:grpSp>
      <p:grpSp>
        <p:nvGrpSpPr>
          <p:cNvPr id="60" name="Group 59">
            <a:extLst>
              <a:ext uri="{FF2B5EF4-FFF2-40B4-BE49-F238E27FC236}">
                <a16:creationId xmlns:a16="http://schemas.microsoft.com/office/drawing/2014/main" id="{3F3FDBE4-280F-49E6-815C-19772477EF83}"/>
              </a:ext>
            </a:extLst>
          </p:cNvPr>
          <p:cNvGrpSpPr/>
          <p:nvPr/>
        </p:nvGrpSpPr>
        <p:grpSpPr>
          <a:xfrm>
            <a:off x="272845" y="1319514"/>
            <a:ext cx="8572934" cy="226468"/>
            <a:chOff x="363795" y="1220318"/>
            <a:chExt cx="6593568" cy="370849"/>
          </a:xfrm>
        </p:grpSpPr>
        <p:sp>
          <p:nvSpPr>
            <p:cNvPr id="63" name="TextBox 62">
              <a:extLst>
                <a:ext uri="{FF2B5EF4-FFF2-40B4-BE49-F238E27FC236}">
                  <a16:creationId xmlns:a16="http://schemas.microsoft.com/office/drawing/2014/main" id="{3BE2F41E-3C46-4139-B57A-7338C4B7C32A}"/>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600" b="1" dirty="0">
                  <a:latin typeface="+mj-lt"/>
                </a:rPr>
                <a:t>Lorem ipsum dolor sit amet, consectetur</a:t>
              </a:r>
              <a:endParaRPr lang="en-PH" sz="1600" b="1" dirty="0">
                <a:latin typeface="+mj-lt"/>
              </a:endParaRPr>
            </a:p>
          </p:txBody>
        </p:sp>
        <p:cxnSp>
          <p:nvCxnSpPr>
            <p:cNvPr id="64" name="Straight Connector 63">
              <a:extLst>
                <a:ext uri="{FF2B5EF4-FFF2-40B4-BE49-F238E27FC236}">
                  <a16:creationId xmlns:a16="http://schemas.microsoft.com/office/drawing/2014/main" id="{818E0381-BB66-493B-B9D1-D62C5DB1F039}"/>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87417952"/>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F0CC855-8E6B-43AE-B4FC-BF7FB88970F3}"/>
              </a:ext>
            </a:extLst>
          </p:cNvPr>
          <p:cNvSpPr>
            <a:spLocks noGrp="1"/>
          </p:cNvSpPr>
          <p:nvPr>
            <p:ph type="title"/>
          </p:nvPr>
        </p:nvSpPr>
        <p:spPr/>
        <p:txBody>
          <a:bodyPr/>
          <a:lstStyle/>
          <a:p>
            <a:r>
              <a:rPr lang="en-US" b="1" dirty="0"/>
              <a:t>Three-Column Icon Cards (Dark)</a:t>
            </a:r>
          </a:p>
        </p:txBody>
      </p:sp>
      <p:sp>
        <p:nvSpPr>
          <p:cNvPr id="5" name="Slide Number Placeholder 4">
            <a:extLst>
              <a:ext uri="{FF2B5EF4-FFF2-40B4-BE49-F238E27FC236}">
                <a16:creationId xmlns:a16="http://schemas.microsoft.com/office/drawing/2014/main" id="{6960ECAE-D46A-481B-9314-3B482BA0FF6B}"/>
              </a:ext>
            </a:extLst>
          </p:cNvPr>
          <p:cNvSpPr>
            <a:spLocks noGrp="1"/>
          </p:cNvSpPr>
          <p:nvPr>
            <p:ph type="sldNum" sz="quarter" idx="4"/>
          </p:nvPr>
        </p:nvSpPr>
        <p:spPr/>
        <p:txBody>
          <a:bodyPr>
            <a:normAutofit/>
          </a:bodyPr>
          <a:lstStyle/>
          <a:p>
            <a:fld id="{42BC4FAA-B05C-4B71-9CD7-008D1E941E8A}" type="slidenum">
              <a:rPr lang="en-PH" smtClean="0"/>
              <a:pPr/>
              <a:t>268</a:t>
            </a:fld>
            <a:endParaRPr lang="en-PH" dirty="0"/>
          </a:p>
        </p:txBody>
      </p:sp>
      <p:sp>
        <p:nvSpPr>
          <p:cNvPr id="6" name="TextBox 5">
            <a:extLst>
              <a:ext uri="{FF2B5EF4-FFF2-40B4-BE49-F238E27FC236}">
                <a16:creationId xmlns:a16="http://schemas.microsoft.com/office/drawing/2014/main" id="{423F44EA-7126-437B-8311-C02C1A1A9508}"/>
              </a:ext>
            </a:extLst>
          </p:cNvPr>
          <p:cNvSpPr txBox="1"/>
          <p:nvPr/>
        </p:nvSpPr>
        <p:spPr>
          <a:xfrm>
            <a:off x="257916" y="1792665"/>
            <a:ext cx="2561938" cy="308197"/>
          </a:xfrm>
          <a:prstGeom prst="rect">
            <a:avLst/>
          </a:prstGeom>
          <a:noFill/>
        </p:spPr>
        <p:txBody>
          <a:bodyPr wrap="square" lIns="0" tIns="0" rIns="0" bIns="0" rtlCol="0" anchor="ctr">
            <a:noAutofit/>
          </a:bodyPr>
          <a:lstStyle/>
          <a:p>
            <a:r>
              <a:rPr lang="en-US" sz="1350" b="1" dirty="0">
                <a:solidFill>
                  <a:schemeClr val="accent5"/>
                </a:solidFill>
                <a:latin typeface="+mj-lt"/>
              </a:rPr>
              <a:t>Lorem ipsum dolor </a:t>
            </a:r>
            <a:endParaRPr lang="en-PH" sz="1350" b="1" dirty="0">
              <a:solidFill>
                <a:schemeClr val="accent5"/>
              </a:solidFill>
              <a:latin typeface="+mj-lt"/>
            </a:endParaRPr>
          </a:p>
        </p:txBody>
      </p:sp>
      <p:sp>
        <p:nvSpPr>
          <p:cNvPr id="9" name="TextBox 8">
            <a:extLst>
              <a:ext uri="{FF2B5EF4-FFF2-40B4-BE49-F238E27FC236}">
                <a16:creationId xmlns:a16="http://schemas.microsoft.com/office/drawing/2014/main" id="{59825B47-EA47-4FB6-808D-2A13D07B28A2}"/>
              </a:ext>
            </a:extLst>
          </p:cNvPr>
          <p:cNvSpPr txBox="1"/>
          <p:nvPr/>
        </p:nvSpPr>
        <p:spPr>
          <a:xfrm>
            <a:off x="3267842" y="1792667"/>
            <a:ext cx="2561938" cy="308197"/>
          </a:xfrm>
          <a:prstGeom prst="rect">
            <a:avLst/>
          </a:prstGeom>
          <a:noFill/>
        </p:spPr>
        <p:txBody>
          <a:bodyPr wrap="square" lIns="0" tIns="0" rIns="0" bIns="0" rtlCol="0" anchor="ctr">
            <a:noAutofit/>
          </a:bodyPr>
          <a:lstStyle/>
          <a:p>
            <a:r>
              <a:rPr lang="en-US" sz="1350" b="1" dirty="0">
                <a:solidFill>
                  <a:schemeClr val="accent5"/>
                </a:solidFill>
                <a:latin typeface="+mj-lt"/>
              </a:rPr>
              <a:t>Lorem ipsum dolor </a:t>
            </a:r>
            <a:endParaRPr lang="en-PH" sz="1350" b="1" dirty="0">
              <a:solidFill>
                <a:schemeClr val="accent5"/>
              </a:solidFill>
              <a:latin typeface="+mj-lt"/>
            </a:endParaRPr>
          </a:p>
        </p:txBody>
      </p:sp>
      <p:sp>
        <p:nvSpPr>
          <p:cNvPr id="12" name="TextBox 11">
            <a:extLst>
              <a:ext uri="{FF2B5EF4-FFF2-40B4-BE49-F238E27FC236}">
                <a16:creationId xmlns:a16="http://schemas.microsoft.com/office/drawing/2014/main" id="{AF5944A6-3AD2-4F99-BC28-D1172592D7CC}"/>
              </a:ext>
            </a:extLst>
          </p:cNvPr>
          <p:cNvSpPr txBox="1"/>
          <p:nvPr/>
        </p:nvSpPr>
        <p:spPr>
          <a:xfrm>
            <a:off x="6277769" y="1792667"/>
            <a:ext cx="2561938" cy="308197"/>
          </a:xfrm>
          <a:prstGeom prst="rect">
            <a:avLst/>
          </a:prstGeom>
          <a:noFill/>
        </p:spPr>
        <p:txBody>
          <a:bodyPr wrap="square" lIns="0" tIns="0" rIns="0" bIns="0" rtlCol="0" anchor="ctr">
            <a:noAutofit/>
          </a:bodyPr>
          <a:lstStyle/>
          <a:p>
            <a:r>
              <a:rPr lang="en-US" sz="1350" b="1" dirty="0">
                <a:solidFill>
                  <a:schemeClr val="accent5"/>
                </a:solidFill>
                <a:latin typeface="+mj-lt"/>
              </a:rPr>
              <a:t>Lorem ipsum dolor </a:t>
            </a:r>
            <a:endParaRPr lang="en-PH" sz="1350" b="1" dirty="0">
              <a:solidFill>
                <a:schemeClr val="accent5"/>
              </a:solidFill>
              <a:latin typeface="+mj-lt"/>
            </a:endParaRPr>
          </a:p>
        </p:txBody>
      </p:sp>
      <p:pic>
        <p:nvPicPr>
          <p:cNvPr id="27" name="Graphic 26" descr="Single gear with solid fill">
            <a:extLst>
              <a:ext uri="{FF2B5EF4-FFF2-40B4-BE49-F238E27FC236}">
                <a16:creationId xmlns:a16="http://schemas.microsoft.com/office/drawing/2014/main" id="{7736450C-02F3-4B04-B8BF-D5857E5BA69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7914" y="1319514"/>
            <a:ext cx="540254" cy="540254"/>
          </a:xfrm>
          <a:prstGeom prst="rect">
            <a:avLst/>
          </a:prstGeom>
        </p:spPr>
      </p:pic>
      <p:pic>
        <p:nvPicPr>
          <p:cNvPr id="30" name="Graphic 29" descr="Single gear with solid fill">
            <a:extLst>
              <a:ext uri="{FF2B5EF4-FFF2-40B4-BE49-F238E27FC236}">
                <a16:creationId xmlns:a16="http://schemas.microsoft.com/office/drawing/2014/main" id="{4539FF40-1EB5-45BE-A082-5E7075C69F8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67843" y="1319516"/>
            <a:ext cx="540254" cy="540254"/>
          </a:xfrm>
          <a:prstGeom prst="rect">
            <a:avLst/>
          </a:prstGeom>
        </p:spPr>
      </p:pic>
      <p:pic>
        <p:nvPicPr>
          <p:cNvPr id="33" name="Graphic 32" descr="Single gear with solid fill">
            <a:extLst>
              <a:ext uri="{FF2B5EF4-FFF2-40B4-BE49-F238E27FC236}">
                <a16:creationId xmlns:a16="http://schemas.microsoft.com/office/drawing/2014/main" id="{BDDC29AB-8538-421B-9B65-3B752BF0C50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277769" y="1319516"/>
            <a:ext cx="540254" cy="540254"/>
          </a:xfrm>
          <a:prstGeom prst="rect">
            <a:avLst/>
          </a:prstGeom>
        </p:spPr>
      </p:pic>
      <p:sp>
        <p:nvSpPr>
          <p:cNvPr id="7" name="TextBox 6">
            <a:extLst>
              <a:ext uri="{FF2B5EF4-FFF2-40B4-BE49-F238E27FC236}">
                <a16:creationId xmlns:a16="http://schemas.microsoft.com/office/drawing/2014/main" id="{E5E2F3B3-0C10-454B-ABEF-1E51A791BA5F}"/>
              </a:ext>
            </a:extLst>
          </p:cNvPr>
          <p:cNvSpPr txBox="1"/>
          <p:nvPr/>
        </p:nvSpPr>
        <p:spPr>
          <a:xfrm>
            <a:off x="537096" y="2220081"/>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2" name="Oval 1">
            <a:extLst>
              <a:ext uri="{FF2B5EF4-FFF2-40B4-BE49-F238E27FC236}">
                <a16:creationId xmlns:a16="http://schemas.microsoft.com/office/drawing/2014/main" id="{88DA2528-DC8E-422F-8C17-5F9828A388C8}"/>
              </a:ext>
            </a:extLst>
          </p:cNvPr>
          <p:cNvSpPr/>
          <p:nvPr/>
        </p:nvSpPr>
        <p:spPr>
          <a:xfrm>
            <a:off x="257916" y="2220081"/>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1</a:t>
            </a:r>
            <a:endParaRPr lang="en-PH" sz="900" dirty="0">
              <a:solidFill>
                <a:schemeClr val="accent5"/>
              </a:solidFill>
            </a:endParaRPr>
          </a:p>
        </p:txBody>
      </p:sp>
      <p:sp>
        <p:nvSpPr>
          <p:cNvPr id="36" name="TextBox 35">
            <a:extLst>
              <a:ext uri="{FF2B5EF4-FFF2-40B4-BE49-F238E27FC236}">
                <a16:creationId xmlns:a16="http://schemas.microsoft.com/office/drawing/2014/main" id="{1DC47B8D-E520-43AA-8659-E88FC1245527}"/>
              </a:ext>
            </a:extLst>
          </p:cNvPr>
          <p:cNvSpPr txBox="1"/>
          <p:nvPr/>
        </p:nvSpPr>
        <p:spPr>
          <a:xfrm>
            <a:off x="537096" y="2818925"/>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37" name="Oval 36">
            <a:extLst>
              <a:ext uri="{FF2B5EF4-FFF2-40B4-BE49-F238E27FC236}">
                <a16:creationId xmlns:a16="http://schemas.microsoft.com/office/drawing/2014/main" id="{0A950318-C703-490C-B236-9E14B783EB7D}"/>
              </a:ext>
            </a:extLst>
          </p:cNvPr>
          <p:cNvSpPr/>
          <p:nvPr/>
        </p:nvSpPr>
        <p:spPr>
          <a:xfrm>
            <a:off x="257916" y="2818924"/>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2</a:t>
            </a:r>
            <a:endParaRPr lang="en-PH" sz="900" dirty="0">
              <a:solidFill>
                <a:schemeClr val="accent5"/>
              </a:solidFill>
            </a:endParaRPr>
          </a:p>
        </p:txBody>
      </p:sp>
      <p:sp>
        <p:nvSpPr>
          <p:cNvPr id="39" name="TextBox 38">
            <a:extLst>
              <a:ext uri="{FF2B5EF4-FFF2-40B4-BE49-F238E27FC236}">
                <a16:creationId xmlns:a16="http://schemas.microsoft.com/office/drawing/2014/main" id="{40462DAD-34B0-42E4-8989-42C4DE465428}"/>
              </a:ext>
            </a:extLst>
          </p:cNvPr>
          <p:cNvSpPr txBox="1"/>
          <p:nvPr/>
        </p:nvSpPr>
        <p:spPr>
          <a:xfrm>
            <a:off x="537096" y="3417770"/>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42" name="Oval 41">
            <a:extLst>
              <a:ext uri="{FF2B5EF4-FFF2-40B4-BE49-F238E27FC236}">
                <a16:creationId xmlns:a16="http://schemas.microsoft.com/office/drawing/2014/main" id="{7A119CC8-B548-4285-AAC5-F4897AB6B74D}"/>
              </a:ext>
            </a:extLst>
          </p:cNvPr>
          <p:cNvSpPr/>
          <p:nvPr/>
        </p:nvSpPr>
        <p:spPr>
          <a:xfrm>
            <a:off x="257916" y="3417767"/>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3</a:t>
            </a:r>
            <a:endParaRPr lang="en-PH" sz="900" dirty="0">
              <a:solidFill>
                <a:schemeClr val="accent5"/>
              </a:solidFill>
            </a:endParaRPr>
          </a:p>
        </p:txBody>
      </p:sp>
      <p:sp>
        <p:nvSpPr>
          <p:cNvPr id="44" name="TextBox 43">
            <a:extLst>
              <a:ext uri="{FF2B5EF4-FFF2-40B4-BE49-F238E27FC236}">
                <a16:creationId xmlns:a16="http://schemas.microsoft.com/office/drawing/2014/main" id="{3EDB4F41-57C1-4D61-A3C5-E1D50AF411FB}"/>
              </a:ext>
            </a:extLst>
          </p:cNvPr>
          <p:cNvSpPr txBox="1"/>
          <p:nvPr/>
        </p:nvSpPr>
        <p:spPr>
          <a:xfrm>
            <a:off x="537096" y="4016613"/>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45" name="Oval 44">
            <a:extLst>
              <a:ext uri="{FF2B5EF4-FFF2-40B4-BE49-F238E27FC236}">
                <a16:creationId xmlns:a16="http://schemas.microsoft.com/office/drawing/2014/main" id="{86527090-CF5F-4AA5-B74C-80CE2D8D7660}"/>
              </a:ext>
            </a:extLst>
          </p:cNvPr>
          <p:cNvSpPr/>
          <p:nvPr/>
        </p:nvSpPr>
        <p:spPr>
          <a:xfrm>
            <a:off x="257916" y="4016610"/>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4</a:t>
            </a:r>
            <a:endParaRPr lang="en-PH" sz="900" dirty="0">
              <a:solidFill>
                <a:schemeClr val="accent5"/>
              </a:solidFill>
            </a:endParaRPr>
          </a:p>
        </p:txBody>
      </p:sp>
      <p:sp>
        <p:nvSpPr>
          <p:cNvPr id="47" name="TextBox 46">
            <a:extLst>
              <a:ext uri="{FF2B5EF4-FFF2-40B4-BE49-F238E27FC236}">
                <a16:creationId xmlns:a16="http://schemas.microsoft.com/office/drawing/2014/main" id="{AFA04921-2804-43E5-A921-DBFB1A4B2A45}"/>
              </a:ext>
            </a:extLst>
          </p:cNvPr>
          <p:cNvSpPr txBox="1"/>
          <p:nvPr/>
        </p:nvSpPr>
        <p:spPr>
          <a:xfrm>
            <a:off x="537096" y="4615455"/>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48" name="Oval 47">
            <a:extLst>
              <a:ext uri="{FF2B5EF4-FFF2-40B4-BE49-F238E27FC236}">
                <a16:creationId xmlns:a16="http://schemas.microsoft.com/office/drawing/2014/main" id="{A7EFA0C8-731F-48EB-B2E6-98652AFCE268}"/>
              </a:ext>
            </a:extLst>
          </p:cNvPr>
          <p:cNvSpPr/>
          <p:nvPr/>
        </p:nvSpPr>
        <p:spPr>
          <a:xfrm>
            <a:off x="257916" y="4615455"/>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5</a:t>
            </a:r>
            <a:endParaRPr lang="en-PH" sz="900" dirty="0">
              <a:solidFill>
                <a:schemeClr val="accent5"/>
              </a:solidFill>
            </a:endParaRPr>
          </a:p>
        </p:txBody>
      </p:sp>
      <p:sp>
        <p:nvSpPr>
          <p:cNvPr id="50" name="TextBox 49">
            <a:extLst>
              <a:ext uri="{FF2B5EF4-FFF2-40B4-BE49-F238E27FC236}">
                <a16:creationId xmlns:a16="http://schemas.microsoft.com/office/drawing/2014/main" id="{E90E49FD-432E-472F-A653-3F10CA6339E2}"/>
              </a:ext>
            </a:extLst>
          </p:cNvPr>
          <p:cNvSpPr txBox="1"/>
          <p:nvPr/>
        </p:nvSpPr>
        <p:spPr>
          <a:xfrm>
            <a:off x="3547023" y="2220081"/>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51" name="Oval 50">
            <a:extLst>
              <a:ext uri="{FF2B5EF4-FFF2-40B4-BE49-F238E27FC236}">
                <a16:creationId xmlns:a16="http://schemas.microsoft.com/office/drawing/2014/main" id="{71128D4E-3EAE-445A-8168-13927E30C119}"/>
              </a:ext>
            </a:extLst>
          </p:cNvPr>
          <p:cNvSpPr/>
          <p:nvPr/>
        </p:nvSpPr>
        <p:spPr>
          <a:xfrm>
            <a:off x="3267843" y="2220081"/>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1</a:t>
            </a:r>
            <a:endParaRPr lang="en-PH" sz="900" dirty="0">
              <a:solidFill>
                <a:schemeClr val="accent5"/>
              </a:solidFill>
            </a:endParaRPr>
          </a:p>
        </p:txBody>
      </p:sp>
      <p:sp>
        <p:nvSpPr>
          <p:cNvPr id="53" name="TextBox 52">
            <a:extLst>
              <a:ext uri="{FF2B5EF4-FFF2-40B4-BE49-F238E27FC236}">
                <a16:creationId xmlns:a16="http://schemas.microsoft.com/office/drawing/2014/main" id="{ED9C744E-EF4A-4145-B01D-B007FA52678D}"/>
              </a:ext>
            </a:extLst>
          </p:cNvPr>
          <p:cNvSpPr txBox="1"/>
          <p:nvPr/>
        </p:nvSpPr>
        <p:spPr>
          <a:xfrm>
            <a:off x="3547023" y="2818925"/>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54" name="Oval 53">
            <a:extLst>
              <a:ext uri="{FF2B5EF4-FFF2-40B4-BE49-F238E27FC236}">
                <a16:creationId xmlns:a16="http://schemas.microsoft.com/office/drawing/2014/main" id="{8A047760-FBF2-48F8-9F25-A70E187E5D39}"/>
              </a:ext>
            </a:extLst>
          </p:cNvPr>
          <p:cNvSpPr/>
          <p:nvPr/>
        </p:nvSpPr>
        <p:spPr>
          <a:xfrm>
            <a:off x="3267843" y="2818924"/>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2</a:t>
            </a:r>
            <a:endParaRPr lang="en-PH" sz="900" dirty="0">
              <a:solidFill>
                <a:schemeClr val="accent5"/>
              </a:solidFill>
            </a:endParaRPr>
          </a:p>
        </p:txBody>
      </p:sp>
      <p:sp>
        <p:nvSpPr>
          <p:cNvPr id="56" name="TextBox 55">
            <a:extLst>
              <a:ext uri="{FF2B5EF4-FFF2-40B4-BE49-F238E27FC236}">
                <a16:creationId xmlns:a16="http://schemas.microsoft.com/office/drawing/2014/main" id="{18B35245-D6E7-40DD-8F6E-4EBECAB6BABD}"/>
              </a:ext>
            </a:extLst>
          </p:cNvPr>
          <p:cNvSpPr txBox="1"/>
          <p:nvPr/>
        </p:nvSpPr>
        <p:spPr>
          <a:xfrm>
            <a:off x="3547023" y="3417767"/>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57" name="Oval 56">
            <a:extLst>
              <a:ext uri="{FF2B5EF4-FFF2-40B4-BE49-F238E27FC236}">
                <a16:creationId xmlns:a16="http://schemas.microsoft.com/office/drawing/2014/main" id="{840695CB-59EE-4311-89E0-34F012B8BBB2}"/>
              </a:ext>
            </a:extLst>
          </p:cNvPr>
          <p:cNvSpPr/>
          <p:nvPr/>
        </p:nvSpPr>
        <p:spPr>
          <a:xfrm>
            <a:off x="3267843" y="3417767"/>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3</a:t>
            </a:r>
            <a:endParaRPr lang="en-PH" sz="900" dirty="0">
              <a:solidFill>
                <a:schemeClr val="accent5"/>
              </a:solidFill>
            </a:endParaRPr>
          </a:p>
        </p:txBody>
      </p:sp>
      <p:sp>
        <p:nvSpPr>
          <p:cNvPr id="59" name="TextBox 58">
            <a:extLst>
              <a:ext uri="{FF2B5EF4-FFF2-40B4-BE49-F238E27FC236}">
                <a16:creationId xmlns:a16="http://schemas.microsoft.com/office/drawing/2014/main" id="{C4A3D7F7-0F45-4860-8E9F-A2912F9F32A0}"/>
              </a:ext>
            </a:extLst>
          </p:cNvPr>
          <p:cNvSpPr txBox="1"/>
          <p:nvPr/>
        </p:nvSpPr>
        <p:spPr>
          <a:xfrm>
            <a:off x="3547023" y="4016610"/>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60" name="Oval 59">
            <a:extLst>
              <a:ext uri="{FF2B5EF4-FFF2-40B4-BE49-F238E27FC236}">
                <a16:creationId xmlns:a16="http://schemas.microsoft.com/office/drawing/2014/main" id="{4392C3F3-68F4-4977-81F6-DCF7C9CF3964}"/>
              </a:ext>
            </a:extLst>
          </p:cNvPr>
          <p:cNvSpPr/>
          <p:nvPr/>
        </p:nvSpPr>
        <p:spPr>
          <a:xfrm>
            <a:off x="3267843" y="4016610"/>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4</a:t>
            </a:r>
            <a:endParaRPr lang="en-PH" sz="900" dirty="0">
              <a:solidFill>
                <a:schemeClr val="accent5"/>
              </a:solidFill>
            </a:endParaRPr>
          </a:p>
        </p:txBody>
      </p:sp>
      <p:sp>
        <p:nvSpPr>
          <p:cNvPr id="62" name="TextBox 61">
            <a:extLst>
              <a:ext uri="{FF2B5EF4-FFF2-40B4-BE49-F238E27FC236}">
                <a16:creationId xmlns:a16="http://schemas.microsoft.com/office/drawing/2014/main" id="{B6F10916-4394-4DF2-A443-325A6AE36719}"/>
              </a:ext>
            </a:extLst>
          </p:cNvPr>
          <p:cNvSpPr txBox="1"/>
          <p:nvPr/>
        </p:nvSpPr>
        <p:spPr>
          <a:xfrm>
            <a:off x="3547023" y="4615455"/>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63" name="Oval 62">
            <a:extLst>
              <a:ext uri="{FF2B5EF4-FFF2-40B4-BE49-F238E27FC236}">
                <a16:creationId xmlns:a16="http://schemas.microsoft.com/office/drawing/2014/main" id="{AECB4C39-2B42-4041-94E6-E5D8ADD55899}"/>
              </a:ext>
            </a:extLst>
          </p:cNvPr>
          <p:cNvSpPr/>
          <p:nvPr/>
        </p:nvSpPr>
        <p:spPr>
          <a:xfrm>
            <a:off x="3267843" y="4615455"/>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5</a:t>
            </a:r>
            <a:endParaRPr lang="en-PH" sz="900" dirty="0">
              <a:solidFill>
                <a:schemeClr val="accent5"/>
              </a:solidFill>
            </a:endParaRPr>
          </a:p>
        </p:txBody>
      </p:sp>
      <p:sp>
        <p:nvSpPr>
          <p:cNvPr id="65" name="TextBox 64">
            <a:extLst>
              <a:ext uri="{FF2B5EF4-FFF2-40B4-BE49-F238E27FC236}">
                <a16:creationId xmlns:a16="http://schemas.microsoft.com/office/drawing/2014/main" id="{97FEF7AB-445C-4EC0-8D93-FC9208ADAC2A}"/>
              </a:ext>
            </a:extLst>
          </p:cNvPr>
          <p:cNvSpPr txBox="1"/>
          <p:nvPr/>
        </p:nvSpPr>
        <p:spPr>
          <a:xfrm>
            <a:off x="6556950" y="2220081"/>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66" name="Oval 65">
            <a:extLst>
              <a:ext uri="{FF2B5EF4-FFF2-40B4-BE49-F238E27FC236}">
                <a16:creationId xmlns:a16="http://schemas.microsoft.com/office/drawing/2014/main" id="{EF64604E-6FDB-4FA7-AF9A-5C331B64B14F}"/>
              </a:ext>
            </a:extLst>
          </p:cNvPr>
          <p:cNvSpPr/>
          <p:nvPr/>
        </p:nvSpPr>
        <p:spPr>
          <a:xfrm>
            <a:off x="6277770" y="2220081"/>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1</a:t>
            </a:r>
            <a:endParaRPr lang="en-PH" sz="900" dirty="0">
              <a:solidFill>
                <a:schemeClr val="accent5"/>
              </a:solidFill>
            </a:endParaRPr>
          </a:p>
        </p:txBody>
      </p:sp>
      <p:sp>
        <p:nvSpPr>
          <p:cNvPr id="68" name="TextBox 67">
            <a:extLst>
              <a:ext uri="{FF2B5EF4-FFF2-40B4-BE49-F238E27FC236}">
                <a16:creationId xmlns:a16="http://schemas.microsoft.com/office/drawing/2014/main" id="{66F3D570-B892-4275-B53F-EA60E893817B}"/>
              </a:ext>
            </a:extLst>
          </p:cNvPr>
          <p:cNvSpPr txBox="1"/>
          <p:nvPr/>
        </p:nvSpPr>
        <p:spPr>
          <a:xfrm>
            <a:off x="6556950" y="2818925"/>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69" name="Oval 68">
            <a:extLst>
              <a:ext uri="{FF2B5EF4-FFF2-40B4-BE49-F238E27FC236}">
                <a16:creationId xmlns:a16="http://schemas.microsoft.com/office/drawing/2014/main" id="{DA4E8604-B2F4-4942-8427-4EA47302839B}"/>
              </a:ext>
            </a:extLst>
          </p:cNvPr>
          <p:cNvSpPr/>
          <p:nvPr/>
        </p:nvSpPr>
        <p:spPr>
          <a:xfrm>
            <a:off x="6277770" y="2818924"/>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2</a:t>
            </a:r>
            <a:endParaRPr lang="en-PH" sz="900" dirty="0">
              <a:solidFill>
                <a:schemeClr val="accent5"/>
              </a:solidFill>
            </a:endParaRPr>
          </a:p>
        </p:txBody>
      </p:sp>
      <p:sp>
        <p:nvSpPr>
          <p:cNvPr id="71" name="TextBox 70">
            <a:extLst>
              <a:ext uri="{FF2B5EF4-FFF2-40B4-BE49-F238E27FC236}">
                <a16:creationId xmlns:a16="http://schemas.microsoft.com/office/drawing/2014/main" id="{0E0C8F8F-09F8-40CF-B9BC-94F70A24EAB4}"/>
              </a:ext>
            </a:extLst>
          </p:cNvPr>
          <p:cNvSpPr txBox="1"/>
          <p:nvPr/>
        </p:nvSpPr>
        <p:spPr>
          <a:xfrm>
            <a:off x="6556950" y="3417767"/>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72" name="Oval 71">
            <a:extLst>
              <a:ext uri="{FF2B5EF4-FFF2-40B4-BE49-F238E27FC236}">
                <a16:creationId xmlns:a16="http://schemas.microsoft.com/office/drawing/2014/main" id="{1C3E16F9-9B33-4304-B5BB-158F8D8A24AE}"/>
              </a:ext>
            </a:extLst>
          </p:cNvPr>
          <p:cNvSpPr/>
          <p:nvPr/>
        </p:nvSpPr>
        <p:spPr>
          <a:xfrm>
            <a:off x="6277770" y="3417767"/>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3</a:t>
            </a:r>
            <a:endParaRPr lang="en-PH" sz="900" dirty="0">
              <a:solidFill>
                <a:schemeClr val="accent5"/>
              </a:solidFill>
            </a:endParaRPr>
          </a:p>
        </p:txBody>
      </p:sp>
      <p:sp>
        <p:nvSpPr>
          <p:cNvPr id="74" name="TextBox 73">
            <a:extLst>
              <a:ext uri="{FF2B5EF4-FFF2-40B4-BE49-F238E27FC236}">
                <a16:creationId xmlns:a16="http://schemas.microsoft.com/office/drawing/2014/main" id="{83B249CB-24C9-4DA9-8D58-FD6F332D4322}"/>
              </a:ext>
            </a:extLst>
          </p:cNvPr>
          <p:cNvSpPr txBox="1"/>
          <p:nvPr/>
        </p:nvSpPr>
        <p:spPr>
          <a:xfrm>
            <a:off x="6556950" y="4016610"/>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75" name="Oval 74">
            <a:extLst>
              <a:ext uri="{FF2B5EF4-FFF2-40B4-BE49-F238E27FC236}">
                <a16:creationId xmlns:a16="http://schemas.microsoft.com/office/drawing/2014/main" id="{F9BC4B17-6A7C-4B7A-9E8A-D7AAF07D41F8}"/>
              </a:ext>
            </a:extLst>
          </p:cNvPr>
          <p:cNvSpPr/>
          <p:nvPr/>
        </p:nvSpPr>
        <p:spPr>
          <a:xfrm>
            <a:off x="6277770" y="4016610"/>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4</a:t>
            </a:r>
            <a:endParaRPr lang="en-PH" sz="900" dirty="0">
              <a:solidFill>
                <a:schemeClr val="accent5"/>
              </a:solidFill>
            </a:endParaRPr>
          </a:p>
        </p:txBody>
      </p:sp>
      <p:sp>
        <p:nvSpPr>
          <p:cNvPr id="77" name="TextBox 76">
            <a:extLst>
              <a:ext uri="{FF2B5EF4-FFF2-40B4-BE49-F238E27FC236}">
                <a16:creationId xmlns:a16="http://schemas.microsoft.com/office/drawing/2014/main" id="{607EC864-52C2-47EF-BDD8-9A250EC53251}"/>
              </a:ext>
            </a:extLst>
          </p:cNvPr>
          <p:cNvSpPr txBox="1"/>
          <p:nvPr/>
        </p:nvSpPr>
        <p:spPr>
          <a:xfrm>
            <a:off x="6556950" y="4615455"/>
            <a:ext cx="2222054" cy="473989"/>
          </a:xfrm>
          <a:prstGeom prst="rect">
            <a:avLst/>
          </a:prstGeom>
          <a:noFill/>
        </p:spPr>
        <p:txBody>
          <a:bodyPr wrap="square" lIns="0" tIns="0" rIns="0" bIns="0" rtlCol="0">
            <a:normAutofit/>
          </a:bodyPr>
          <a:lstStyle/>
          <a:p>
            <a:r>
              <a:rPr lang="en-US" sz="1100" dirty="0"/>
              <a:t>Lorem ipsum dolor sit amet, consectetur adipiscing elit. Ut</a:t>
            </a:r>
          </a:p>
        </p:txBody>
      </p:sp>
      <p:sp>
        <p:nvSpPr>
          <p:cNvPr id="78" name="Oval 77">
            <a:extLst>
              <a:ext uri="{FF2B5EF4-FFF2-40B4-BE49-F238E27FC236}">
                <a16:creationId xmlns:a16="http://schemas.microsoft.com/office/drawing/2014/main" id="{CA4A0CC2-9648-4AA8-B830-0DC6588DCB49}"/>
              </a:ext>
            </a:extLst>
          </p:cNvPr>
          <p:cNvSpPr/>
          <p:nvPr/>
        </p:nvSpPr>
        <p:spPr>
          <a:xfrm>
            <a:off x="6277770" y="4615455"/>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5</a:t>
            </a:r>
            <a:endParaRPr lang="en-PH" sz="900" dirty="0">
              <a:solidFill>
                <a:schemeClr val="accent5"/>
              </a:solidFill>
            </a:endParaRPr>
          </a:p>
        </p:txBody>
      </p:sp>
      <p:cxnSp>
        <p:nvCxnSpPr>
          <p:cNvPr id="20" name="Straight Connector 19">
            <a:extLst>
              <a:ext uri="{FF2B5EF4-FFF2-40B4-BE49-F238E27FC236}">
                <a16:creationId xmlns:a16="http://schemas.microsoft.com/office/drawing/2014/main" id="{98302022-B53F-45DE-BE24-0FE7757B3F11}"/>
              </a:ext>
            </a:extLst>
          </p:cNvPr>
          <p:cNvCxnSpPr/>
          <p:nvPr/>
        </p:nvCxnSpPr>
        <p:spPr>
          <a:xfrm>
            <a:off x="272846" y="2756498"/>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A9A765C-71C1-49B9-AFEF-3BE9860814A3}"/>
              </a:ext>
            </a:extLst>
          </p:cNvPr>
          <p:cNvCxnSpPr/>
          <p:nvPr/>
        </p:nvCxnSpPr>
        <p:spPr>
          <a:xfrm>
            <a:off x="272846" y="3355342"/>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3F69C0AD-38E3-40E7-AE14-E2A7FBFD7242}"/>
              </a:ext>
            </a:extLst>
          </p:cNvPr>
          <p:cNvCxnSpPr/>
          <p:nvPr/>
        </p:nvCxnSpPr>
        <p:spPr>
          <a:xfrm>
            <a:off x="272846" y="3954187"/>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3F57F9D8-65FD-4E1F-839F-20B28A0B2415}"/>
              </a:ext>
            </a:extLst>
          </p:cNvPr>
          <p:cNvCxnSpPr/>
          <p:nvPr/>
        </p:nvCxnSpPr>
        <p:spPr>
          <a:xfrm>
            <a:off x="272846" y="4553030"/>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E2F458E6-4AC9-43CD-9162-BCAA97B91285}"/>
              </a:ext>
            </a:extLst>
          </p:cNvPr>
          <p:cNvSpPr txBox="1"/>
          <p:nvPr/>
        </p:nvSpPr>
        <p:spPr>
          <a:xfrm>
            <a:off x="272845" y="5248135"/>
            <a:ext cx="8574356" cy="601924"/>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400" b="1">
                <a:solidFill>
                  <a:schemeClr val="tx2"/>
                </a:solidFill>
              </a:defRPr>
            </a:lvl1pPr>
          </a:lstStyle>
          <a:p>
            <a:r>
              <a:rPr lang="en-US" sz="1050" dirty="0"/>
              <a:t>Lorem ipsum dolor sit amet, consectetur adipiscing elit. Ut tempor, quam et mattis pulvinar, mauris ligula suscipit arcu, </a:t>
            </a:r>
            <a:br>
              <a:rPr lang="en-US" sz="1050" dirty="0"/>
            </a:br>
            <a:r>
              <a:rPr lang="en-US" sz="1050" dirty="0"/>
              <a:t>sed elementum diam leo at magna. Curabitur maximus sodales massa</a:t>
            </a:r>
          </a:p>
        </p:txBody>
      </p:sp>
    </p:spTree>
    <p:extLst>
      <p:ext uri="{BB962C8B-B14F-4D97-AF65-F5344CB8AC3E}">
        <p14:creationId xmlns:p14="http://schemas.microsoft.com/office/powerpoint/2010/main" val="3981841384"/>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F0CC855-8E6B-43AE-B4FC-BF7FB88970F3}"/>
              </a:ext>
            </a:extLst>
          </p:cNvPr>
          <p:cNvSpPr>
            <a:spLocks noGrp="1"/>
          </p:cNvSpPr>
          <p:nvPr>
            <p:ph type="title"/>
          </p:nvPr>
        </p:nvSpPr>
        <p:spPr>
          <a:xfrm>
            <a:off x="272846" y="136526"/>
            <a:ext cx="8576001" cy="777874"/>
          </a:xfrm>
        </p:spPr>
        <p:txBody>
          <a:bodyPr/>
          <a:lstStyle/>
          <a:p>
            <a:r>
              <a:rPr lang="en-US" dirty="0"/>
              <a:t>Four-Column Icon Cards (Dark)</a:t>
            </a:r>
          </a:p>
        </p:txBody>
      </p:sp>
      <p:sp>
        <p:nvSpPr>
          <p:cNvPr id="11" name="Slide Number Placeholder 10">
            <a:extLst>
              <a:ext uri="{FF2B5EF4-FFF2-40B4-BE49-F238E27FC236}">
                <a16:creationId xmlns:a16="http://schemas.microsoft.com/office/drawing/2014/main" id="{3DDB3A61-DC9A-488E-91F5-546DCB094D8C}"/>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269</a:t>
            </a:fld>
            <a:endParaRPr lang="en-PH" dirty="0"/>
          </a:p>
        </p:txBody>
      </p:sp>
      <p:pic>
        <p:nvPicPr>
          <p:cNvPr id="27" name="Graphic 26" descr="Single gear with solid fill">
            <a:extLst>
              <a:ext uri="{FF2B5EF4-FFF2-40B4-BE49-F238E27FC236}">
                <a16:creationId xmlns:a16="http://schemas.microsoft.com/office/drawing/2014/main" id="{7736450C-02F3-4B04-B8BF-D5857E5BA69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7914" y="1319514"/>
            <a:ext cx="540254" cy="540254"/>
          </a:xfrm>
          <a:prstGeom prst="rect">
            <a:avLst/>
          </a:prstGeom>
        </p:spPr>
      </p:pic>
      <p:pic>
        <p:nvPicPr>
          <p:cNvPr id="30" name="Graphic 29" descr="Single gear with solid fill">
            <a:extLst>
              <a:ext uri="{FF2B5EF4-FFF2-40B4-BE49-F238E27FC236}">
                <a16:creationId xmlns:a16="http://schemas.microsoft.com/office/drawing/2014/main" id="{4539FF40-1EB5-45BE-A082-5E7075C69F8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455177" y="1319516"/>
            <a:ext cx="540254" cy="540254"/>
          </a:xfrm>
          <a:prstGeom prst="rect">
            <a:avLst/>
          </a:prstGeom>
        </p:spPr>
      </p:pic>
      <p:pic>
        <p:nvPicPr>
          <p:cNvPr id="33" name="Graphic 32" descr="Single gear with solid fill">
            <a:extLst>
              <a:ext uri="{FF2B5EF4-FFF2-40B4-BE49-F238E27FC236}">
                <a16:creationId xmlns:a16="http://schemas.microsoft.com/office/drawing/2014/main" id="{BDDC29AB-8538-421B-9B65-3B752BF0C50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849699" y="1319516"/>
            <a:ext cx="540254" cy="540254"/>
          </a:xfrm>
          <a:prstGeom prst="rect">
            <a:avLst/>
          </a:prstGeom>
        </p:spPr>
      </p:pic>
      <p:sp>
        <p:nvSpPr>
          <p:cNvPr id="6" name="TextBox 5">
            <a:extLst>
              <a:ext uri="{FF2B5EF4-FFF2-40B4-BE49-F238E27FC236}">
                <a16:creationId xmlns:a16="http://schemas.microsoft.com/office/drawing/2014/main" id="{423F44EA-7126-437B-8311-C02C1A1A9508}"/>
              </a:ext>
            </a:extLst>
          </p:cNvPr>
          <p:cNvSpPr txBox="1"/>
          <p:nvPr/>
        </p:nvSpPr>
        <p:spPr>
          <a:xfrm>
            <a:off x="257917" y="1792663"/>
            <a:ext cx="1983054" cy="308197"/>
          </a:xfrm>
          <a:prstGeom prst="rect">
            <a:avLst/>
          </a:prstGeom>
          <a:noFill/>
        </p:spPr>
        <p:txBody>
          <a:bodyPr wrap="square" lIns="0" tIns="0" rIns="0" bIns="0" rtlCol="0" anchor="ctr">
            <a:noAutofit/>
          </a:bodyPr>
          <a:lstStyle/>
          <a:p>
            <a:r>
              <a:rPr lang="en-US" sz="1200" b="1" dirty="0">
                <a:solidFill>
                  <a:schemeClr val="accent5"/>
                </a:solidFill>
                <a:latin typeface="+mj-lt"/>
              </a:rPr>
              <a:t>Lorem ipsum dolor </a:t>
            </a:r>
            <a:endParaRPr lang="en-PH" sz="1200" b="1" dirty="0">
              <a:solidFill>
                <a:schemeClr val="accent5"/>
              </a:solidFill>
              <a:latin typeface="+mj-lt"/>
            </a:endParaRPr>
          </a:p>
        </p:txBody>
      </p:sp>
      <p:sp>
        <p:nvSpPr>
          <p:cNvPr id="9" name="TextBox 8">
            <a:extLst>
              <a:ext uri="{FF2B5EF4-FFF2-40B4-BE49-F238E27FC236}">
                <a16:creationId xmlns:a16="http://schemas.microsoft.com/office/drawing/2014/main" id="{59825B47-EA47-4FB6-808D-2A13D07B28A2}"/>
              </a:ext>
            </a:extLst>
          </p:cNvPr>
          <p:cNvSpPr txBox="1"/>
          <p:nvPr/>
        </p:nvSpPr>
        <p:spPr>
          <a:xfrm>
            <a:off x="2455179" y="1792663"/>
            <a:ext cx="1983054" cy="308197"/>
          </a:xfrm>
          <a:prstGeom prst="rect">
            <a:avLst/>
          </a:prstGeom>
          <a:noFill/>
        </p:spPr>
        <p:txBody>
          <a:bodyPr wrap="square" lIns="0" tIns="0" rIns="0" bIns="0" rtlCol="0" anchor="ctr">
            <a:noAutofit/>
          </a:bodyPr>
          <a:lstStyle/>
          <a:p>
            <a:r>
              <a:rPr lang="en-US" sz="1200" b="1" dirty="0">
                <a:solidFill>
                  <a:schemeClr val="accent5"/>
                </a:solidFill>
                <a:latin typeface="+mj-lt"/>
              </a:rPr>
              <a:t>Lorem ipsum dolor </a:t>
            </a:r>
            <a:endParaRPr lang="en-PH" sz="1200" b="1" dirty="0">
              <a:solidFill>
                <a:schemeClr val="accent5"/>
              </a:solidFill>
              <a:latin typeface="+mj-lt"/>
            </a:endParaRPr>
          </a:p>
        </p:txBody>
      </p:sp>
      <p:sp>
        <p:nvSpPr>
          <p:cNvPr id="12" name="TextBox 11">
            <a:extLst>
              <a:ext uri="{FF2B5EF4-FFF2-40B4-BE49-F238E27FC236}">
                <a16:creationId xmlns:a16="http://schemas.microsoft.com/office/drawing/2014/main" id="{AF5944A6-3AD2-4F99-BC28-D1172592D7CC}"/>
              </a:ext>
            </a:extLst>
          </p:cNvPr>
          <p:cNvSpPr txBox="1"/>
          <p:nvPr/>
        </p:nvSpPr>
        <p:spPr>
          <a:xfrm>
            <a:off x="4652439" y="1792663"/>
            <a:ext cx="1983054" cy="308197"/>
          </a:xfrm>
          <a:prstGeom prst="rect">
            <a:avLst/>
          </a:prstGeom>
          <a:noFill/>
        </p:spPr>
        <p:txBody>
          <a:bodyPr wrap="square" lIns="0" tIns="0" rIns="0" bIns="0" rtlCol="0" anchor="ctr">
            <a:noAutofit/>
          </a:bodyPr>
          <a:lstStyle/>
          <a:p>
            <a:r>
              <a:rPr lang="en-US" sz="1200" b="1" dirty="0">
                <a:solidFill>
                  <a:schemeClr val="accent5"/>
                </a:solidFill>
                <a:latin typeface="+mj-lt"/>
              </a:rPr>
              <a:t>Lorem ipsum dolor </a:t>
            </a:r>
            <a:endParaRPr lang="en-PH" sz="1200" b="1" dirty="0">
              <a:solidFill>
                <a:schemeClr val="accent5"/>
              </a:solidFill>
              <a:latin typeface="+mj-lt"/>
            </a:endParaRPr>
          </a:p>
        </p:txBody>
      </p:sp>
      <p:sp>
        <p:nvSpPr>
          <p:cNvPr id="49" name="TextBox 48">
            <a:extLst>
              <a:ext uri="{FF2B5EF4-FFF2-40B4-BE49-F238E27FC236}">
                <a16:creationId xmlns:a16="http://schemas.microsoft.com/office/drawing/2014/main" id="{82F2BAE3-0E3F-49A2-ADBA-1E7A2D09363A}"/>
              </a:ext>
            </a:extLst>
          </p:cNvPr>
          <p:cNvSpPr txBox="1"/>
          <p:nvPr/>
        </p:nvSpPr>
        <p:spPr>
          <a:xfrm>
            <a:off x="6849700" y="1792663"/>
            <a:ext cx="1983054" cy="308197"/>
          </a:xfrm>
          <a:prstGeom prst="rect">
            <a:avLst/>
          </a:prstGeom>
          <a:noFill/>
        </p:spPr>
        <p:txBody>
          <a:bodyPr wrap="square" lIns="0" tIns="0" rIns="0" bIns="0" rtlCol="0" anchor="ctr">
            <a:noAutofit/>
          </a:bodyPr>
          <a:lstStyle/>
          <a:p>
            <a:r>
              <a:rPr lang="en-US" sz="1200" b="1" dirty="0">
                <a:solidFill>
                  <a:schemeClr val="accent5"/>
                </a:solidFill>
                <a:latin typeface="+mj-lt"/>
              </a:rPr>
              <a:t>Lorem ipsum dolor </a:t>
            </a:r>
            <a:endParaRPr lang="en-PH" sz="1200" b="1" dirty="0">
              <a:solidFill>
                <a:schemeClr val="accent5"/>
              </a:solidFill>
              <a:latin typeface="+mj-lt"/>
            </a:endParaRPr>
          </a:p>
        </p:txBody>
      </p:sp>
      <p:pic>
        <p:nvPicPr>
          <p:cNvPr id="83" name="Graphic 82" descr="Single gear with solid fill">
            <a:extLst>
              <a:ext uri="{FF2B5EF4-FFF2-40B4-BE49-F238E27FC236}">
                <a16:creationId xmlns:a16="http://schemas.microsoft.com/office/drawing/2014/main" id="{59B87BC3-F9C0-4EC7-A61F-05A03C2C158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52438" y="1319516"/>
            <a:ext cx="540254" cy="540254"/>
          </a:xfrm>
          <a:prstGeom prst="rect">
            <a:avLst/>
          </a:prstGeom>
        </p:spPr>
      </p:pic>
      <p:sp>
        <p:nvSpPr>
          <p:cNvPr id="7" name="TextBox 6">
            <a:extLst>
              <a:ext uri="{FF2B5EF4-FFF2-40B4-BE49-F238E27FC236}">
                <a16:creationId xmlns:a16="http://schemas.microsoft.com/office/drawing/2014/main" id="{E5E2F3B3-0C10-454B-ABEF-1E51A791BA5F}"/>
              </a:ext>
            </a:extLst>
          </p:cNvPr>
          <p:cNvSpPr txBox="1"/>
          <p:nvPr/>
        </p:nvSpPr>
        <p:spPr>
          <a:xfrm>
            <a:off x="537097" y="2220081"/>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2" name="Oval 1">
            <a:extLst>
              <a:ext uri="{FF2B5EF4-FFF2-40B4-BE49-F238E27FC236}">
                <a16:creationId xmlns:a16="http://schemas.microsoft.com/office/drawing/2014/main" id="{88DA2528-DC8E-422F-8C17-5F9828A388C8}"/>
              </a:ext>
            </a:extLst>
          </p:cNvPr>
          <p:cNvSpPr/>
          <p:nvPr/>
        </p:nvSpPr>
        <p:spPr>
          <a:xfrm>
            <a:off x="257916" y="2220081"/>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1</a:t>
            </a:r>
            <a:endParaRPr lang="en-PH" sz="900" dirty="0">
              <a:solidFill>
                <a:schemeClr val="accent5"/>
              </a:solidFill>
            </a:endParaRPr>
          </a:p>
        </p:txBody>
      </p:sp>
      <p:sp>
        <p:nvSpPr>
          <p:cNvPr id="36" name="TextBox 35">
            <a:extLst>
              <a:ext uri="{FF2B5EF4-FFF2-40B4-BE49-F238E27FC236}">
                <a16:creationId xmlns:a16="http://schemas.microsoft.com/office/drawing/2014/main" id="{1DC47B8D-E520-43AA-8659-E88FC1245527}"/>
              </a:ext>
            </a:extLst>
          </p:cNvPr>
          <p:cNvSpPr txBox="1"/>
          <p:nvPr/>
        </p:nvSpPr>
        <p:spPr>
          <a:xfrm>
            <a:off x="537097" y="2818925"/>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37" name="Oval 36">
            <a:extLst>
              <a:ext uri="{FF2B5EF4-FFF2-40B4-BE49-F238E27FC236}">
                <a16:creationId xmlns:a16="http://schemas.microsoft.com/office/drawing/2014/main" id="{0A950318-C703-490C-B236-9E14B783EB7D}"/>
              </a:ext>
            </a:extLst>
          </p:cNvPr>
          <p:cNvSpPr/>
          <p:nvPr/>
        </p:nvSpPr>
        <p:spPr>
          <a:xfrm>
            <a:off x="257916" y="2818924"/>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2</a:t>
            </a:r>
            <a:endParaRPr lang="en-PH" sz="900" dirty="0">
              <a:solidFill>
                <a:schemeClr val="accent5"/>
              </a:solidFill>
            </a:endParaRPr>
          </a:p>
        </p:txBody>
      </p:sp>
      <p:sp>
        <p:nvSpPr>
          <p:cNvPr id="39" name="TextBox 38">
            <a:extLst>
              <a:ext uri="{FF2B5EF4-FFF2-40B4-BE49-F238E27FC236}">
                <a16:creationId xmlns:a16="http://schemas.microsoft.com/office/drawing/2014/main" id="{40462DAD-34B0-42E4-8989-42C4DE465428}"/>
              </a:ext>
            </a:extLst>
          </p:cNvPr>
          <p:cNvSpPr txBox="1"/>
          <p:nvPr/>
        </p:nvSpPr>
        <p:spPr>
          <a:xfrm>
            <a:off x="537097" y="3417770"/>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42" name="Oval 41">
            <a:extLst>
              <a:ext uri="{FF2B5EF4-FFF2-40B4-BE49-F238E27FC236}">
                <a16:creationId xmlns:a16="http://schemas.microsoft.com/office/drawing/2014/main" id="{7A119CC8-B548-4285-AAC5-F4897AB6B74D}"/>
              </a:ext>
            </a:extLst>
          </p:cNvPr>
          <p:cNvSpPr/>
          <p:nvPr/>
        </p:nvSpPr>
        <p:spPr>
          <a:xfrm>
            <a:off x="257916" y="3417767"/>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3</a:t>
            </a:r>
            <a:endParaRPr lang="en-PH" sz="900" dirty="0">
              <a:solidFill>
                <a:schemeClr val="accent5"/>
              </a:solidFill>
            </a:endParaRPr>
          </a:p>
        </p:txBody>
      </p:sp>
      <p:sp>
        <p:nvSpPr>
          <p:cNvPr id="44" name="TextBox 43">
            <a:extLst>
              <a:ext uri="{FF2B5EF4-FFF2-40B4-BE49-F238E27FC236}">
                <a16:creationId xmlns:a16="http://schemas.microsoft.com/office/drawing/2014/main" id="{3EDB4F41-57C1-4D61-A3C5-E1D50AF411FB}"/>
              </a:ext>
            </a:extLst>
          </p:cNvPr>
          <p:cNvSpPr txBox="1"/>
          <p:nvPr/>
        </p:nvSpPr>
        <p:spPr>
          <a:xfrm>
            <a:off x="537097" y="4016613"/>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45" name="Oval 44">
            <a:extLst>
              <a:ext uri="{FF2B5EF4-FFF2-40B4-BE49-F238E27FC236}">
                <a16:creationId xmlns:a16="http://schemas.microsoft.com/office/drawing/2014/main" id="{86527090-CF5F-4AA5-B74C-80CE2D8D7660}"/>
              </a:ext>
            </a:extLst>
          </p:cNvPr>
          <p:cNvSpPr/>
          <p:nvPr/>
        </p:nvSpPr>
        <p:spPr>
          <a:xfrm>
            <a:off x="257916" y="4016610"/>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4</a:t>
            </a:r>
            <a:endParaRPr lang="en-PH" sz="900" dirty="0">
              <a:solidFill>
                <a:schemeClr val="accent5"/>
              </a:solidFill>
            </a:endParaRPr>
          </a:p>
        </p:txBody>
      </p:sp>
      <p:sp>
        <p:nvSpPr>
          <p:cNvPr id="47" name="TextBox 46">
            <a:extLst>
              <a:ext uri="{FF2B5EF4-FFF2-40B4-BE49-F238E27FC236}">
                <a16:creationId xmlns:a16="http://schemas.microsoft.com/office/drawing/2014/main" id="{AFA04921-2804-43E5-A921-DBFB1A4B2A45}"/>
              </a:ext>
            </a:extLst>
          </p:cNvPr>
          <p:cNvSpPr txBox="1"/>
          <p:nvPr/>
        </p:nvSpPr>
        <p:spPr>
          <a:xfrm>
            <a:off x="537097" y="4615455"/>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48" name="Oval 47">
            <a:extLst>
              <a:ext uri="{FF2B5EF4-FFF2-40B4-BE49-F238E27FC236}">
                <a16:creationId xmlns:a16="http://schemas.microsoft.com/office/drawing/2014/main" id="{A7EFA0C8-731F-48EB-B2E6-98652AFCE268}"/>
              </a:ext>
            </a:extLst>
          </p:cNvPr>
          <p:cNvSpPr/>
          <p:nvPr/>
        </p:nvSpPr>
        <p:spPr>
          <a:xfrm>
            <a:off x="257916" y="4615455"/>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5</a:t>
            </a:r>
            <a:endParaRPr lang="en-PH" sz="900" dirty="0">
              <a:solidFill>
                <a:schemeClr val="accent5"/>
              </a:solidFill>
            </a:endParaRPr>
          </a:p>
        </p:txBody>
      </p:sp>
      <p:sp>
        <p:nvSpPr>
          <p:cNvPr id="50" name="TextBox 49">
            <a:extLst>
              <a:ext uri="{FF2B5EF4-FFF2-40B4-BE49-F238E27FC236}">
                <a16:creationId xmlns:a16="http://schemas.microsoft.com/office/drawing/2014/main" id="{E90E49FD-432E-472F-A653-3F10CA6339E2}"/>
              </a:ext>
            </a:extLst>
          </p:cNvPr>
          <p:cNvSpPr txBox="1"/>
          <p:nvPr/>
        </p:nvSpPr>
        <p:spPr>
          <a:xfrm>
            <a:off x="2734359" y="2220081"/>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51" name="Oval 50">
            <a:extLst>
              <a:ext uri="{FF2B5EF4-FFF2-40B4-BE49-F238E27FC236}">
                <a16:creationId xmlns:a16="http://schemas.microsoft.com/office/drawing/2014/main" id="{71128D4E-3EAE-445A-8168-13927E30C119}"/>
              </a:ext>
            </a:extLst>
          </p:cNvPr>
          <p:cNvSpPr/>
          <p:nvPr/>
        </p:nvSpPr>
        <p:spPr>
          <a:xfrm>
            <a:off x="2455178" y="2220081"/>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1</a:t>
            </a:r>
            <a:endParaRPr lang="en-PH" sz="900" dirty="0">
              <a:solidFill>
                <a:schemeClr val="accent5"/>
              </a:solidFill>
            </a:endParaRPr>
          </a:p>
        </p:txBody>
      </p:sp>
      <p:sp>
        <p:nvSpPr>
          <p:cNvPr id="53" name="TextBox 52">
            <a:extLst>
              <a:ext uri="{FF2B5EF4-FFF2-40B4-BE49-F238E27FC236}">
                <a16:creationId xmlns:a16="http://schemas.microsoft.com/office/drawing/2014/main" id="{ED9C744E-EF4A-4145-B01D-B007FA52678D}"/>
              </a:ext>
            </a:extLst>
          </p:cNvPr>
          <p:cNvSpPr txBox="1"/>
          <p:nvPr/>
        </p:nvSpPr>
        <p:spPr>
          <a:xfrm>
            <a:off x="2734359" y="2818923"/>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54" name="Oval 53">
            <a:extLst>
              <a:ext uri="{FF2B5EF4-FFF2-40B4-BE49-F238E27FC236}">
                <a16:creationId xmlns:a16="http://schemas.microsoft.com/office/drawing/2014/main" id="{8A047760-FBF2-48F8-9F25-A70E187E5D39}"/>
              </a:ext>
            </a:extLst>
          </p:cNvPr>
          <p:cNvSpPr/>
          <p:nvPr/>
        </p:nvSpPr>
        <p:spPr>
          <a:xfrm>
            <a:off x="2455178" y="2818924"/>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2</a:t>
            </a:r>
            <a:endParaRPr lang="en-PH" sz="900" dirty="0">
              <a:solidFill>
                <a:schemeClr val="accent5"/>
              </a:solidFill>
            </a:endParaRPr>
          </a:p>
        </p:txBody>
      </p:sp>
      <p:sp>
        <p:nvSpPr>
          <p:cNvPr id="56" name="TextBox 55">
            <a:extLst>
              <a:ext uri="{FF2B5EF4-FFF2-40B4-BE49-F238E27FC236}">
                <a16:creationId xmlns:a16="http://schemas.microsoft.com/office/drawing/2014/main" id="{18B35245-D6E7-40DD-8F6E-4EBECAB6BABD}"/>
              </a:ext>
            </a:extLst>
          </p:cNvPr>
          <p:cNvSpPr txBox="1"/>
          <p:nvPr/>
        </p:nvSpPr>
        <p:spPr>
          <a:xfrm>
            <a:off x="2734359" y="3417767"/>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57" name="Oval 56">
            <a:extLst>
              <a:ext uri="{FF2B5EF4-FFF2-40B4-BE49-F238E27FC236}">
                <a16:creationId xmlns:a16="http://schemas.microsoft.com/office/drawing/2014/main" id="{840695CB-59EE-4311-89E0-34F012B8BBB2}"/>
              </a:ext>
            </a:extLst>
          </p:cNvPr>
          <p:cNvSpPr/>
          <p:nvPr/>
        </p:nvSpPr>
        <p:spPr>
          <a:xfrm>
            <a:off x="2455178" y="3417767"/>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3</a:t>
            </a:r>
            <a:endParaRPr lang="en-PH" sz="900" dirty="0">
              <a:solidFill>
                <a:schemeClr val="accent5"/>
              </a:solidFill>
            </a:endParaRPr>
          </a:p>
        </p:txBody>
      </p:sp>
      <p:sp>
        <p:nvSpPr>
          <p:cNvPr id="59" name="TextBox 58">
            <a:extLst>
              <a:ext uri="{FF2B5EF4-FFF2-40B4-BE49-F238E27FC236}">
                <a16:creationId xmlns:a16="http://schemas.microsoft.com/office/drawing/2014/main" id="{C4A3D7F7-0F45-4860-8E9F-A2912F9F32A0}"/>
              </a:ext>
            </a:extLst>
          </p:cNvPr>
          <p:cNvSpPr txBox="1"/>
          <p:nvPr/>
        </p:nvSpPr>
        <p:spPr>
          <a:xfrm>
            <a:off x="2734359" y="4016610"/>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60" name="Oval 59">
            <a:extLst>
              <a:ext uri="{FF2B5EF4-FFF2-40B4-BE49-F238E27FC236}">
                <a16:creationId xmlns:a16="http://schemas.microsoft.com/office/drawing/2014/main" id="{4392C3F3-68F4-4977-81F6-DCF7C9CF3964}"/>
              </a:ext>
            </a:extLst>
          </p:cNvPr>
          <p:cNvSpPr/>
          <p:nvPr/>
        </p:nvSpPr>
        <p:spPr>
          <a:xfrm>
            <a:off x="2455178" y="4016610"/>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4</a:t>
            </a:r>
            <a:endParaRPr lang="en-PH" sz="900" dirty="0">
              <a:solidFill>
                <a:schemeClr val="accent5"/>
              </a:solidFill>
            </a:endParaRPr>
          </a:p>
        </p:txBody>
      </p:sp>
      <p:sp>
        <p:nvSpPr>
          <p:cNvPr id="62" name="TextBox 61">
            <a:extLst>
              <a:ext uri="{FF2B5EF4-FFF2-40B4-BE49-F238E27FC236}">
                <a16:creationId xmlns:a16="http://schemas.microsoft.com/office/drawing/2014/main" id="{B6F10916-4394-4DF2-A443-325A6AE36719}"/>
              </a:ext>
            </a:extLst>
          </p:cNvPr>
          <p:cNvSpPr txBox="1"/>
          <p:nvPr/>
        </p:nvSpPr>
        <p:spPr>
          <a:xfrm>
            <a:off x="2734359" y="4615455"/>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63" name="Oval 62">
            <a:extLst>
              <a:ext uri="{FF2B5EF4-FFF2-40B4-BE49-F238E27FC236}">
                <a16:creationId xmlns:a16="http://schemas.microsoft.com/office/drawing/2014/main" id="{AECB4C39-2B42-4041-94E6-E5D8ADD55899}"/>
              </a:ext>
            </a:extLst>
          </p:cNvPr>
          <p:cNvSpPr/>
          <p:nvPr/>
        </p:nvSpPr>
        <p:spPr>
          <a:xfrm>
            <a:off x="2455178" y="4615455"/>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5</a:t>
            </a:r>
            <a:endParaRPr lang="en-PH" sz="900" dirty="0">
              <a:solidFill>
                <a:schemeClr val="accent5"/>
              </a:solidFill>
            </a:endParaRPr>
          </a:p>
        </p:txBody>
      </p:sp>
      <p:sp>
        <p:nvSpPr>
          <p:cNvPr id="65" name="TextBox 64">
            <a:extLst>
              <a:ext uri="{FF2B5EF4-FFF2-40B4-BE49-F238E27FC236}">
                <a16:creationId xmlns:a16="http://schemas.microsoft.com/office/drawing/2014/main" id="{97FEF7AB-445C-4EC0-8D93-FC9208ADAC2A}"/>
              </a:ext>
            </a:extLst>
          </p:cNvPr>
          <p:cNvSpPr txBox="1"/>
          <p:nvPr/>
        </p:nvSpPr>
        <p:spPr>
          <a:xfrm>
            <a:off x="4931619" y="2220081"/>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66" name="Oval 65">
            <a:extLst>
              <a:ext uri="{FF2B5EF4-FFF2-40B4-BE49-F238E27FC236}">
                <a16:creationId xmlns:a16="http://schemas.microsoft.com/office/drawing/2014/main" id="{EF64604E-6FDB-4FA7-AF9A-5C331B64B14F}"/>
              </a:ext>
            </a:extLst>
          </p:cNvPr>
          <p:cNvSpPr/>
          <p:nvPr/>
        </p:nvSpPr>
        <p:spPr>
          <a:xfrm>
            <a:off x="4652438" y="2220081"/>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1</a:t>
            </a:r>
            <a:endParaRPr lang="en-PH" sz="900" dirty="0">
              <a:solidFill>
                <a:schemeClr val="accent5"/>
              </a:solidFill>
            </a:endParaRPr>
          </a:p>
        </p:txBody>
      </p:sp>
      <p:sp>
        <p:nvSpPr>
          <p:cNvPr id="68" name="TextBox 67">
            <a:extLst>
              <a:ext uri="{FF2B5EF4-FFF2-40B4-BE49-F238E27FC236}">
                <a16:creationId xmlns:a16="http://schemas.microsoft.com/office/drawing/2014/main" id="{66F3D570-B892-4275-B53F-EA60E893817B}"/>
              </a:ext>
            </a:extLst>
          </p:cNvPr>
          <p:cNvSpPr txBox="1"/>
          <p:nvPr/>
        </p:nvSpPr>
        <p:spPr>
          <a:xfrm>
            <a:off x="4931619" y="2818923"/>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69" name="Oval 68">
            <a:extLst>
              <a:ext uri="{FF2B5EF4-FFF2-40B4-BE49-F238E27FC236}">
                <a16:creationId xmlns:a16="http://schemas.microsoft.com/office/drawing/2014/main" id="{DA4E8604-B2F4-4942-8427-4EA47302839B}"/>
              </a:ext>
            </a:extLst>
          </p:cNvPr>
          <p:cNvSpPr/>
          <p:nvPr/>
        </p:nvSpPr>
        <p:spPr>
          <a:xfrm>
            <a:off x="4652438" y="2818924"/>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2</a:t>
            </a:r>
            <a:endParaRPr lang="en-PH" sz="900" dirty="0">
              <a:solidFill>
                <a:schemeClr val="accent5"/>
              </a:solidFill>
            </a:endParaRPr>
          </a:p>
        </p:txBody>
      </p:sp>
      <p:sp>
        <p:nvSpPr>
          <p:cNvPr id="71" name="TextBox 70">
            <a:extLst>
              <a:ext uri="{FF2B5EF4-FFF2-40B4-BE49-F238E27FC236}">
                <a16:creationId xmlns:a16="http://schemas.microsoft.com/office/drawing/2014/main" id="{0E0C8F8F-09F8-40CF-B9BC-94F70A24EAB4}"/>
              </a:ext>
            </a:extLst>
          </p:cNvPr>
          <p:cNvSpPr txBox="1"/>
          <p:nvPr/>
        </p:nvSpPr>
        <p:spPr>
          <a:xfrm>
            <a:off x="4931619" y="3417767"/>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72" name="Oval 71">
            <a:extLst>
              <a:ext uri="{FF2B5EF4-FFF2-40B4-BE49-F238E27FC236}">
                <a16:creationId xmlns:a16="http://schemas.microsoft.com/office/drawing/2014/main" id="{1C3E16F9-9B33-4304-B5BB-158F8D8A24AE}"/>
              </a:ext>
            </a:extLst>
          </p:cNvPr>
          <p:cNvSpPr/>
          <p:nvPr/>
        </p:nvSpPr>
        <p:spPr>
          <a:xfrm>
            <a:off x="4652438" y="3417767"/>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3</a:t>
            </a:r>
            <a:endParaRPr lang="en-PH" sz="900" dirty="0">
              <a:solidFill>
                <a:schemeClr val="accent5"/>
              </a:solidFill>
            </a:endParaRPr>
          </a:p>
        </p:txBody>
      </p:sp>
      <p:sp>
        <p:nvSpPr>
          <p:cNvPr id="74" name="TextBox 73">
            <a:extLst>
              <a:ext uri="{FF2B5EF4-FFF2-40B4-BE49-F238E27FC236}">
                <a16:creationId xmlns:a16="http://schemas.microsoft.com/office/drawing/2014/main" id="{83B249CB-24C9-4DA9-8D58-FD6F332D4322}"/>
              </a:ext>
            </a:extLst>
          </p:cNvPr>
          <p:cNvSpPr txBox="1"/>
          <p:nvPr/>
        </p:nvSpPr>
        <p:spPr>
          <a:xfrm>
            <a:off x="4931619" y="4016610"/>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75" name="Oval 74">
            <a:extLst>
              <a:ext uri="{FF2B5EF4-FFF2-40B4-BE49-F238E27FC236}">
                <a16:creationId xmlns:a16="http://schemas.microsoft.com/office/drawing/2014/main" id="{F9BC4B17-6A7C-4B7A-9E8A-D7AAF07D41F8}"/>
              </a:ext>
            </a:extLst>
          </p:cNvPr>
          <p:cNvSpPr/>
          <p:nvPr/>
        </p:nvSpPr>
        <p:spPr>
          <a:xfrm>
            <a:off x="4652438" y="4016610"/>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4</a:t>
            </a:r>
            <a:endParaRPr lang="en-PH" sz="900" dirty="0">
              <a:solidFill>
                <a:schemeClr val="accent5"/>
              </a:solidFill>
            </a:endParaRPr>
          </a:p>
        </p:txBody>
      </p:sp>
      <p:sp>
        <p:nvSpPr>
          <p:cNvPr id="77" name="TextBox 76">
            <a:extLst>
              <a:ext uri="{FF2B5EF4-FFF2-40B4-BE49-F238E27FC236}">
                <a16:creationId xmlns:a16="http://schemas.microsoft.com/office/drawing/2014/main" id="{607EC864-52C2-47EF-BDD8-9A250EC53251}"/>
              </a:ext>
            </a:extLst>
          </p:cNvPr>
          <p:cNvSpPr txBox="1"/>
          <p:nvPr/>
        </p:nvSpPr>
        <p:spPr>
          <a:xfrm>
            <a:off x="4931619" y="4615455"/>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78" name="Oval 77">
            <a:extLst>
              <a:ext uri="{FF2B5EF4-FFF2-40B4-BE49-F238E27FC236}">
                <a16:creationId xmlns:a16="http://schemas.microsoft.com/office/drawing/2014/main" id="{CA4A0CC2-9648-4AA8-B830-0DC6588DCB49}"/>
              </a:ext>
            </a:extLst>
          </p:cNvPr>
          <p:cNvSpPr/>
          <p:nvPr/>
        </p:nvSpPr>
        <p:spPr>
          <a:xfrm>
            <a:off x="4652438" y="4615455"/>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5</a:t>
            </a:r>
            <a:endParaRPr lang="en-PH" sz="900" dirty="0">
              <a:solidFill>
                <a:schemeClr val="accent5"/>
              </a:solidFill>
            </a:endParaRPr>
          </a:p>
        </p:txBody>
      </p:sp>
      <p:cxnSp>
        <p:nvCxnSpPr>
          <p:cNvPr id="20" name="Straight Connector 19">
            <a:extLst>
              <a:ext uri="{FF2B5EF4-FFF2-40B4-BE49-F238E27FC236}">
                <a16:creationId xmlns:a16="http://schemas.microsoft.com/office/drawing/2014/main" id="{98302022-B53F-45DE-BE24-0FE7757B3F11}"/>
              </a:ext>
            </a:extLst>
          </p:cNvPr>
          <p:cNvCxnSpPr/>
          <p:nvPr/>
        </p:nvCxnSpPr>
        <p:spPr>
          <a:xfrm>
            <a:off x="272846" y="2756498"/>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A9A765C-71C1-49B9-AFEF-3BE9860814A3}"/>
              </a:ext>
            </a:extLst>
          </p:cNvPr>
          <p:cNvCxnSpPr/>
          <p:nvPr/>
        </p:nvCxnSpPr>
        <p:spPr>
          <a:xfrm>
            <a:off x="272846" y="3355342"/>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3F69C0AD-38E3-40E7-AE14-E2A7FBFD7242}"/>
              </a:ext>
            </a:extLst>
          </p:cNvPr>
          <p:cNvCxnSpPr/>
          <p:nvPr/>
        </p:nvCxnSpPr>
        <p:spPr>
          <a:xfrm>
            <a:off x="272846" y="3954187"/>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3F57F9D8-65FD-4E1F-839F-20B28A0B2415}"/>
              </a:ext>
            </a:extLst>
          </p:cNvPr>
          <p:cNvCxnSpPr/>
          <p:nvPr/>
        </p:nvCxnSpPr>
        <p:spPr>
          <a:xfrm>
            <a:off x="272846" y="4553030"/>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17A5C883-36AB-4539-AF42-B1F6B5DB9DE9}"/>
              </a:ext>
            </a:extLst>
          </p:cNvPr>
          <p:cNvSpPr txBox="1"/>
          <p:nvPr/>
        </p:nvSpPr>
        <p:spPr>
          <a:xfrm>
            <a:off x="7128880" y="2220081"/>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55" name="Oval 54">
            <a:extLst>
              <a:ext uri="{FF2B5EF4-FFF2-40B4-BE49-F238E27FC236}">
                <a16:creationId xmlns:a16="http://schemas.microsoft.com/office/drawing/2014/main" id="{089251A8-C7E3-40F6-9775-07AA9286DB96}"/>
              </a:ext>
            </a:extLst>
          </p:cNvPr>
          <p:cNvSpPr/>
          <p:nvPr/>
        </p:nvSpPr>
        <p:spPr>
          <a:xfrm>
            <a:off x="6849699" y="2220081"/>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1</a:t>
            </a:r>
            <a:endParaRPr lang="en-PH" sz="900" dirty="0">
              <a:solidFill>
                <a:schemeClr val="accent5"/>
              </a:solidFill>
            </a:endParaRPr>
          </a:p>
        </p:txBody>
      </p:sp>
      <p:sp>
        <p:nvSpPr>
          <p:cNvPr id="58" name="TextBox 57">
            <a:extLst>
              <a:ext uri="{FF2B5EF4-FFF2-40B4-BE49-F238E27FC236}">
                <a16:creationId xmlns:a16="http://schemas.microsoft.com/office/drawing/2014/main" id="{9E5753B4-A115-447C-8D68-64383A982EEB}"/>
              </a:ext>
            </a:extLst>
          </p:cNvPr>
          <p:cNvSpPr txBox="1"/>
          <p:nvPr/>
        </p:nvSpPr>
        <p:spPr>
          <a:xfrm>
            <a:off x="7128880" y="2818923"/>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61" name="Oval 60">
            <a:extLst>
              <a:ext uri="{FF2B5EF4-FFF2-40B4-BE49-F238E27FC236}">
                <a16:creationId xmlns:a16="http://schemas.microsoft.com/office/drawing/2014/main" id="{E3ED3ADF-A367-48C3-99F0-297D7B2D46DE}"/>
              </a:ext>
            </a:extLst>
          </p:cNvPr>
          <p:cNvSpPr/>
          <p:nvPr/>
        </p:nvSpPr>
        <p:spPr>
          <a:xfrm>
            <a:off x="6849699" y="2818924"/>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2</a:t>
            </a:r>
            <a:endParaRPr lang="en-PH" sz="900" dirty="0">
              <a:solidFill>
                <a:schemeClr val="accent5"/>
              </a:solidFill>
            </a:endParaRPr>
          </a:p>
        </p:txBody>
      </p:sp>
      <p:sp>
        <p:nvSpPr>
          <p:cNvPr id="64" name="TextBox 63">
            <a:extLst>
              <a:ext uri="{FF2B5EF4-FFF2-40B4-BE49-F238E27FC236}">
                <a16:creationId xmlns:a16="http://schemas.microsoft.com/office/drawing/2014/main" id="{31B836F9-20FB-499A-BB68-70CE5CD3230E}"/>
              </a:ext>
            </a:extLst>
          </p:cNvPr>
          <p:cNvSpPr txBox="1"/>
          <p:nvPr/>
        </p:nvSpPr>
        <p:spPr>
          <a:xfrm>
            <a:off x="7128880" y="3417767"/>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67" name="Oval 66">
            <a:extLst>
              <a:ext uri="{FF2B5EF4-FFF2-40B4-BE49-F238E27FC236}">
                <a16:creationId xmlns:a16="http://schemas.microsoft.com/office/drawing/2014/main" id="{EBC8FC4F-B6C1-4E17-AC0B-F6533BDC8A08}"/>
              </a:ext>
            </a:extLst>
          </p:cNvPr>
          <p:cNvSpPr/>
          <p:nvPr/>
        </p:nvSpPr>
        <p:spPr>
          <a:xfrm>
            <a:off x="6849699" y="3417767"/>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3</a:t>
            </a:r>
            <a:endParaRPr lang="en-PH" sz="900" dirty="0">
              <a:solidFill>
                <a:schemeClr val="accent5"/>
              </a:solidFill>
            </a:endParaRPr>
          </a:p>
        </p:txBody>
      </p:sp>
      <p:sp>
        <p:nvSpPr>
          <p:cNvPr id="70" name="TextBox 69">
            <a:extLst>
              <a:ext uri="{FF2B5EF4-FFF2-40B4-BE49-F238E27FC236}">
                <a16:creationId xmlns:a16="http://schemas.microsoft.com/office/drawing/2014/main" id="{2A458EB7-3697-491C-A17E-8BB5F9EF921A}"/>
              </a:ext>
            </a:extLst>
          </p:cNvPr>
          <p:cNvSpPr txBox="1"/>
          <p:nvPr/>
        </p:nvSpPr>
        <p:spPr>
          <a:xfrm>
            <a:off x="7128880" y="4016610"/>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73" name="Oval 72">
            <a:extLst>
              <a:ext uri="{FF2B5EF4-FFF2-40B4-BE49-F238E27FC236}">
                <a16:creationId xmlns:a16="http://schemas.microsoft.com/office/drawing/2014/main" id="{030A9466-9DD6-4BB8-BA5E-262700EA9D11}"/>
              </a:ext>
            </a:extLst>
          </p:cNvPr>
          <p:cNvSpPr/>
          <p:nvPr/>
        </p:nvSpPr>
        <p:spPr>
          <a:xfrm>
            <a:off x="6849699" y="4016610"/>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4</a:t>
            </a:r>
            <a:endParaRPr lang="en-PH" sz="900" dirty="0">
              <a:solidFill>
                <a:schemeClr val="accent5"/>
              </a:solidFill>
            </a:endParaRPr>
          </a:p>
        </p:txBody>
      </p:sp>
      <p:sp>
        <p:nvSpPr>
          <p:cNvPr id="76" name="TextBox 75">
            <a:extLst>
              <a:ext uri="{FF2B5EF4-FFF2-40B4-BE49-F238E27FC236}">
                <a16:creationId xmlns:a16="http://schemas.microsoft.com/office/drawing/2014/main" id="{D4A94E11-8F47-4E65-A982-BC04151820EE}"/>
              </a:ext>
            </a:extLst>
          </p:cNvPr>
          <p:cNvSpPr txBox="1"/>
          <p:nvPr/>
        </p:nvSpPr>
        <p:spPr>
          <a:xfrm>
            <a:off x="7128880" y="4615455"/>
            <a:ext cx="1719969" cy="473989"/>
          </a:xfrm>
          <a:prstGeom prst="rect">
            <a:avLst/>
          </a:prstGeom>
          <a:noFill/>
        </p:spPr>
        <p:txBody>
          <a:bodyPr wrap="square" lIns="0" tIns="0" rIns="0" bIns="0" rtlCol="0">
            <a:normAutofit/>
          </a:bodyPr>
          <a:lstStyle/>
          <a:p>
            <a:r>
              <a:rPr lang="en-US" sz="1000" dirty="0"/>
              <a:t>Lorem ipsum dolor sit amet, consectetur adipiscing elit. Ut</a:t>
            </a:r>
          </a:p>
        </p:txBody>
      </p:sp>
      <p:sp>
        <p:nvSpPr>
          <p:cNvPr id="82" name="Oval 81">
            <a:extLst>
              <a:ext uri="{FF2B5EF4-FFF2-40B4-BE49-F238E27FC236}">
                <a16:creationId xmlns:a16="http://schemas.microsoft.com/office/drawing/2014/main" id="{C4EECFC6-2FED-4216-BE16-9E693CF0E4E8}"/>
              </a:ext>
            </a:extLst>
          </p:cNvPr>
          <p:cNvSpPr/>
          <p:nvPr/>
        </p:nvSpPr>
        <p:spPr>
          <a:xfrm>
            <a:off x="6849699" y="4615455"/>
            <a:ext cx="210980" cy="212400"/>
          </a:xfrm>
          <a:prstGeom prst="ellipse">
            <a:avLst/>
          </a:prstGeom>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accent5"/>
                </a:solidFill>
              </a:rPr>
              <a:t>5</a:t>
            </a:r>
            <a:endParaRPr lang="en-PH" sz="900" dirty="0">
              <a:solidFill>
                <a:schemeClr val="accent5"/>
              </a:solidFill>
            </a:endParaRPr>
          </a:p>
        </p:txBody>
      </p:sp>
      <p:sp>
        <p:nvSpPr>
          <p:cNvPr id="84" name="TextBox 83">
            <a:extLst>
              <a:ext uri="{FF2B5EF4-FFF2-40B4-BE49-F238E27FC236}">
                <a16:creationId xmlns:a16="http://schemas.microsoft.com/office/drawing/2014/main" id="{F23032B8-5ACF-4A1A-BA7A-59F949B70F75}"/>
              </a:ext>
            </a:extLst>
          </p:cNvPr>
          <p:cNvSpPr txBox="1"/>
          <p:nvPr/>
        </p:nvSpPr>
        <p:spPr>
          <a:xfrm>
            <a:off x="272845" y="5248135"/>
            <a:ext cx="8574356" cy="601924"/>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400" b="1">
                <a:solidFill>
                  <a:schemeClr val="tx2"/>
                </a:solidFill>
              </a:defRPr>
            </a:lvl1pPr>
          </a:lstStyle>
          <a:p>
            <a:r>
              <a:rPr lang="en-US" sz="1050" dirty="0"/>
              <a:t>Lorem ipsum dolor sit amet, consectetur adipiscing elit. Ut tempor, quam et mattis pulvinar, mauris ligula suscipit arcu, </a:t>
            </a:r>
            <a:br>
              <a:rPr lang="en-US" sz="1050" dirty="0"/>
            </a:br>
            <a:r>
              <a:rPr lang="en-US" sz="1050" dirty="0"/>
              <a:t>sed elementum diam leo at magna. Curabitur maximus sodales massa</a:t>
            </a:r>
          </a:p>
        </p:txBody>
      </p:sp>
    </p:spTree>
    <p:extLst>
      <p:ext uri="{BB962C8B-B14F-4D97-AF65-F5344CB8AC3E}">
        <p14:creationId xmlns:p14="http://schemas.microsoft.com/office/powerpoint/2010/main" val="382279423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A59BF-17C2-4417-B2D7-41A9E647662F}"/>
              </a:ext>
            </a:extLst>
          </p:cNvPr>
          <p:cNvSpPr>
            <a:spLocks noGrp="1"/>
          </p:cNvSpPr>
          <p:nvPr>
            <p:ph type="title"/>
          </p:nvPr>
        </p:nvSpPr>
        <p:spPr/>
        <p:txBody>
          <a:bodyPr/>
          <a:lstStyle/>
          <a:p>
            <a:r>
              <a:rPr lang="en-PH" dirty="0"/>
              <a:t>Six-Card Stat Grid</a:t>
            </a:r>
          </a:p>
        </p:txBody>
      </p:sp>
      <p:sp>
        <p:nvSpPr>
          <p:cNvPr id="4" name="Slide Number Placeholder 3">
            <a:extLst>
              <a:ext uri="{FF2B5EF4-FFF2-40B4-BE49-F238E27FC236}">
                <a16:creationId xmlns:a16="http://schemas.microsoft.com/office/drawing/2014/main" id="{095A16CB-33AD-41AF-9A02-038C5C607D51}"/>
              </a:ext>
            </a:extLst>
          </p:cNvPr>
          <p:cNvSpPr>
            <a:spLocks noGrp="1"/>
          </p:cNvSpPr>
          <p:nvPr>
            <p:ph type="sldNum" sz="quarter" idx="4"/>
          </p:nvPr>
        </p:nvSpPr>
        <p:spPr/>
        <p:txBody>
          <a:bodyPr>
            <a:normAutofit/>
          </a:bodyPr>
          <a:lstStyle/>
          <a:p>
            <a:fld id="{42BC4FAA-B05C-4B71-9CD7-008D1E941E8A}" type="slidenum">
              <a:rPr lang="en-PH" smtClean="0"/>
              <a:pPr/>
              <a:t>27</a:t>
            </a:fld>
            <a:endParaRPr lang="en-PH" dirty="0"/>
          </a:p>
        </p:txBody>
      </p:sp>
      <p:sp>
        <p:nvSpPr>
          <p:cNvPr id="5" name="Rectangle: Rounded Corners 4">
            <a:extLst>
              <a:ext uri="{FF2B5EF4-FFF2-40B4-BE49-F238E27FC236}">
                <a16:creationId xmlns:a16="http://schemas.microsoft.com/office/drawing/2014/main" id="{A1191E90-7941-44CA-BA1D-64A4CCCE5A0C}"/>
              </a:ext>
            </a:extLst>
          </p:cNvPr>
          <p:cNvSpPr/>
          <p:nvPr/>
        </p:nvSpPr>
        <p:spPr>
          <a:xfrm>
            <a:off x="2983229" y="1059873"/>
            <a:ext cx="3659256" cy="223416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000" b="1" dirty="0">
                <a:solidFill>
                  <a:schemeClr val="bg1"/>
                </a:solidFill>
              </a:rPr>
              <a:t>XXXXX</a:t>
            </a:r>
          </a:p>
          <a:p>
            <a:pPr algn="ctr"/>
            <a:r>
              <a:rPr lang="en-US" sz="1200" dirty="0">
                <a:solidFill>
                  <a:schemeClr val="bg1"/>
                </a:solidFill>
              </a:rPr>
              <a:t>Lorem ipsum dolor sit amet, consectetur adipiscing elit.</a:t>
            </a:r>
          </a:p>
        </p:txBody>
      </p:sp>
      <p:sp>
        <p:nvSpPr>
          <p:cNvPr id="8" name="Rectangle: Rounded Corners 7">
            <a:extLst>
              <a:ext uri="{FF2B5EF4-FFF2-40B4-BE49-F238E27FC236}">
                <a16:creationId xmlns:a16="http://schemas.microsoft.com/office/drawing/2014/main" id="{51179B69-FA7A-4B97-BD67-4AC218FF8CA1}"/>
              </a:ext>
            </a:extLst>
          </p:cNvPr>
          <p:cNvSpPr/>
          <p:nvPr/>
        </p:nvSpPr>
        <p:spPr>
          <a:xfrm>
            <a:off x="6762917" y="1059873"/>
            <a:ext cx="1769412" cy="223416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000" b="1" dirty="0">
                <a:solidFill>
                  <a:schemeClr val="tx1"/>
                </a:solidFill>
              </a:rPr>
              <a:t>XXXXX</a:t>
            </a:r>
          </a:p>
          <a:p>
            <a:pPr algn="ctr"/>
            <a:r>
              <a:rPr lang="en-US" sz="1200" dirty="0">
                <a:solidFill>
                  <a:schemeClr val="tx1"/>
                </a:solidFill>
              </a:rPr>
              <a:t>Lorem ipsum dolor sit amet, consectetur adipiscing elit.</a:t>
            </a:r>
          </a:p>
        </p:txBody>
      </p:sp>
      <p:sp>
        <p:nvSpPr>
          <p:cNvPr id="11" name="Rectangle: Rounded Corners 10">
            <a:extLst>
              <a:ext uri="{FF2B5EF4-FFF2-40B4-BE49-F238E27FC236}">
                <a16:creationId xmlns:a16="http://schemas.microsoft.com/office/drawing/2014/main" id="{651CDE96-9B79-4F8A-A904-3B005FA0BF8E}"/>
              </a:ext>
            </a:extLst>
          </p:cNvPr>
          <p:cNvSpPr/>
          <p:nvPr/>
        </p:nvSpPr>
        <p:spPr>
          <a:xfrm>
            <a:off x="2983229" y="3439270"/>
            <a:ext cx="1769412" cy="223416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000" b="1" dirty="0"/>
              <a:t>XXXXX</a:t>
            </a:r>
          </a:p>
          <a:p>
            <a:pPr algn="ctr"/>
            <a:r>
              <a:rPr lang="en-US" sz="1200" dirty="0"/>
              <a:t>Lorem ipsum dolor sit amet, consectetur adipiscing elit</a:t>
            </a:r>
            <a:r>
              <a:rPr lang="en-US" sz="1350" dirty="0"/>
              <a:t>.</a:t>
            </a:r>
          </a:p>
        </p:txBody>
      </p:sp>
      <p:sp>
        <p:nvSpPr>
          <p:cNvPr id="12" name="Rectangle: Rounded Corners 11">
            <a:extLst>
              <a:ext uri="{FF2B5EF4-FFF2-40B4-BE49-F238E27FC236}">
                <a16:creationId xmlns:a16="http://schemas.microsoft.com/office/drawing/2014/main" id="{622B8EA5-F6C5-4251-8B0A-E047EF8E9E94}"/>
              </a:ext>
            </a:extLst>
          </p:cNvPr>
          <p:cNvSpPr/>
          <p:nvPr/>
        </p:nvSpPr>
        <p:spPr>
          <a:xfrm>
            <a:off x="4873073" y="3439270"/>
            <a:ext cx="1769412" cy="223416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000" b="1" dirty="0">
                <a:solidFill>
                  <a:schemeClr val="tx1"/>
                </a:solidFill>
              </a:rPr>
              <a:t>XXXXX</a:t>
            </a:r>
          </a:p>
          <a:p>
            <a:pPr algn="ctr"/>
            <a:r>
              <a:rPr lang="en-US" sz="1200" dirty="0">
                <a:solidFill>
                  <a:schemeClr val="tx1"/>
                </a:solidFill>
              </a:rPr>
              <a:t>Lorem ipsum dolor sit amet, consectetur adipiscing elit.</a:t>
            </a:r>
          </a:p>
        </p:txBody>
      </p:sp>
      <p:sp>
        <p:nvSpPr>
          <p:cNvPr id="13" name="Rectangle: Rounded Corners 12">
            <a:extLst>
              <a:ext uri="{FF2B5EF4-FFF2-40B4-BE49-F238E27FC236}">
                <a16:creationId xmlns:a16="http://schemas.microsoft.com/office/drawing/2014/main" id="{D5F77A27-9DA0-4237-B7C9-9FE53EE0C31A}"/>
              </a:ext>
            </a:extLst>
          </p:cNvPr>
          <p:cNvSpPr/>
          <p:nvPr/>
        </p:nvSpPr>
        <p:spPr>
          <a:xfrm>
            <a:off x="6762917" y="3439270"/>
            <a:ext cx="1769412" cy="223416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3000" b="1" dirty="0"/>
              <a:t>XXXXX</a:t>
            </a:r>
          </a:p>
          <a:p>
            <a:pPr algn="ctr"/>
            <a:r>
              <a:rPr lang="en-US" sz="1200" dirty="0"/>
              <a:t>Lorem ipsum dolor sit amet, consectetur adipiscing elit.</a:t>
            </a:r>
          </a:p>
        </p:txBody>
      </p:sp>
      <p:sp>
        <p:nvSpPr>
          <p:cNvPr id="15" name="TextBox 14">
            <a:extLst>
              <a:ext uri="{FF2B5EF4-FFF2-40B4-BE49-F238E27FC236}">
                <a16:creationId xmlns:a16="http://schemas.microsoft.com/office/drawing/2014/main" id="{41CA3131-9AD5-45CB-B8C8-8172F7E8743E}"/>
              </a:ext>
            </a:extLst>
          </p:cNvPr>
          <p:cNvSpPr txBox="1"/>
          <p:nvPr/>
        </p:nvSpPr>
        <p:spPr>
          <a:xfrm>
            <a:off x="272847" y="2671956"/>
            <a:ext cx="1975537" cy="2810048"/>
          </a:xfrm>
          <a:prstGeom prst="rect">
            <a:avLst/>
          </a:prstGeom>
          <a:noFill/>
        </p:spPr>
        <p:txBody>
          <a:bodyPr wrap="square" lIns="0" tIns="0" rIns="0" bIns="0" rtlCol="0">
            <a:normAutofit/>
          </a:bodyPr>
          <a:lstStyle/>
          <a:p>
            <a:r>
              <a:rPr lang="en-US" sz="1350" dirty="0">
                <a:solidFill>
                  <a:schemeClr val="bg1"/>
                </a:solidFill>
              </a:rPr>
              <a:t>Lorem ipsum dolor sit amet, consectetur adipiscing elit. Ut tempor, quam et mattis pulvinar, mauris ligula suscipit arcu, sed elementum diam leo at magna. </a:t>
            </a:r>
          </a:p>
          <a:p>
            <a:endParaRPr lang="en-US" sz="1350" dirty="0">
              <a:solidFill>
                <a:schemeClr val="bg1"/>
              </a:solidFill>
            </a:endParaRPr>
          </a:p>
          <a:p>
            <a:r>
              <a:rPr lang="en-US" sz="1350" dirty="0">
                <a:solidFill>
                  <a:schemeClr val="bg1"/>
                </a:solidFill>
              </a:rPr>
              <a:t>Curabitur maximus sodales massa, eu bibendum dui bibendum vel. </a:t>
            </a:r>
            <a:endParaRPr lang="en-PH" sz="1350" dirty="0">
              <a:solidFill>
                <a:schemeClr val="bg1"/>
              </a:solidFill>
            </a:endParaRPr>
          </a:p>
        </p:txBody>
      </p:sp>
      <p:sp>
        <p:nvSpPr>
          <p:cNvPr id="14" name="TextBox 13">
            <a:extLst>
              <a:ext uri="{FF2B5EF4-FFF2-40B4-BE49-F238E27FC236}">
                <a16:creationId xmlns:a16="http://schemas.microsoft.com/office/drawing/2014/main" id="{43CF4879-7C32-4CF7-A440-D5961955B9A0}"/>
              </a:ext>
            </a:extLst>
          </p:cNvPr>
          <p:cNvSpPr txBox="1"/>
          <p:nvPr/>
        </p:nvSpPr>
        <p:spPr>
          <a:xfrm>
            <a:off x="2983229" y="529936"/>
            <a:ext cx="5549100" cy="351300"/>
          </a:xfrm>
          <a:prstGeom prst="rect">
            <a:avLst/>
          </a:prstGeom>
          <a:noFill/>
        </p:spPr>
        <p:txBody>
          <a:bodyPr wrap="square" lIns="0" tIns="0" rIns="0" bIns="0" rtlCol="0">
            <a:normAutofit fontScale="92500" lnSpcReduction="20000"/>
          </a:bodyPr>
          <a:lstStyle/>
          <a:p>
            <a:r>
              <a:rPr lang="en-US" sz="1400" b="1" dirty="0">
                <a:solidFill>
                  <a:schemeClr val="tx2"/>
                </a:solidFill>
              </a:rPr>
              <a:t>Lorem ipsum dolor sit amet, consectetur adipiscing elit. Ut tempor, quam et</a:t>
            </a:r>
            <a:endParaRPr lang="en-PH" sz="1400" b="1" dirty="0">
              <a:solidFill>
                <a:schemeClr val="tx2"/>
              </a:solidFill>
            </a:endParaRPr>
          </a:p>
        </p:txBody>
      </p:sp>
    </p:spTree>
    <p:extLst>
      <p:ext uri="{BB962C8B-B14F-4D97-AF65-F5344CB8AC3E}">
        <p14:creationId xmlns:p14="http://schemas.microsoft.com/office/powerpoint/2010/main" val="2759036858"/>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313CC52-590E-4C8E-8DD2-0CD4A51558A1}"/>
              </a:ext>
            </a:extLst>
          </p:cNvPr>
          <p:cNvSpPr>
            <a:spLocks noGrp="1"/>
          </p:cNvSpPr>
          <p:nvPr>
            <p:ph type="ctrTitle"/>
          </p:nvPr>
        </p:nvSpPr>
        <p:spPr/>
        <p:txBody>
          <a:bodyPr/>
          <a:lstStyle/>
          <a:p>
            <a:r>
              <a:rPr lang="en-PH" dirty="0"/>
              <a:t>Table Slides</a:t>
            </a:r>
          </a:p>
        </p:txBody>
      </p:sp>
    </p:spTree>
    <p:extLst>
      <p:ext uri="{BB962C8B-B14F-4D97-AF65-F5344CB8AC3E}">
        <p14:creationId xmlns:p14="http://schemas.microsoft.com/office/powerpoint/2010/main" val="1926245511"/>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a:extLst>
              <a:ext uri="{FF2B5EF4-FFF2-40B4-BE49-F238E27FC236}">
                <a16:creationId xmlns:a16="http://schemas.microsoft.com/office/drawing/2014/main" id="{75391AB3-9BFF-494A-B552-0FF1CF6547C4}"/>
              </a:ext>
            </a:extLst>
          </p:cNvPr>
          <p:cNvSpPr>
            <a:spLocks noGrp="1"/>
          </p:cNvSpPr>
          <p:nvPr>
            <p:ph type="title"/>
          </p:nvPr>
        </p:nvSpPr>
        <p:spPr/>
        <p:txBody>
          <a:bodyPr/>
          <a:lstStyle/>
          <a:p>
            <a:r>
              <a:rPr lang="en-US" b="1" dirty="0"/>
              <a:t>Three-Column Labeled Icons (Dark)</a:t>
            </a:r>
          </a:p>
        </p:txBody>
      </p:sp>
      <p:sp>
        <p:nvSpPr>
          <p:cNvPr id="3" name="Slide Number Placeholder 2">
            <a:extLst>
              <a:ext uri="{FF2B5EF4-FFF2-40B4-BE49-F238E27FC236}">
                <a16:creationId xmlns:a16="http://schemas.microsoft.com/office/drawing/2014/main" id="{122C5A4D-0002-4775-A5AD-1A770FC868C7}"/>
              </a:ext>
            </a:extLst>
          </p:cNvPr>
          <p:cNvSpPr>
            <a:spLocks noGrp="1"/>
          </p:cNvSpPr>
          <p:nvPr>
            <p:ph type="sldNum" sz="quarter" idx="4"/>
          </p:nvPr>
        </p:nvSpPr>
        <p:spPr/>
        <p:txBody>
          <a:bodyPr>
            <a:normAutofit/>
          </a:bodyPr>
          <a:lstStyle/>
          <a:p>
            <a:fld id="{42BC4FAA-B05C-4B71-9CD7-008D1E941E8A}" type="slidenum">
              <a:rPr lang="en-PH" smtClean="0"/>
              <a:pPr/>
              <a:t>271</a:t>
            </a:fld>
            <a:endParaRPr lang="en-PH" dirty="0"/>
          </a:p>
        </p:txBody>
      </p:sp>
      <p:grpSp>
        <p:nvGrpSpPr>
          <p:cNvPr id="17" name="Group 16">
            <a:extLst>
              <a:ext uri="{FF2B5EF4-FFF2-40B4-BE49-F238E27FC236}">
                <a16:creationId xmlns:a16="http://schemas.microsoft.com/office/drawing/2014/main" id="{740AE128-529B-4D56-A26E-38D70AD9FEF1}"/>
              </a:ext>
            </a:extLst>
          </p:cNvPr>
          <p:cNvGrpSpPr/>
          <p:nvPr/>
        </p:nvGrpSpPr>
        <p:grpSpPr>
          <a:xfrm>
            <a:off x="2441713" y="1319514"/>
            <a:ext cx="605051" cy="605051"/>
            <a:chOff x="1390775" y="1390753"/>
            <a:chExt cx="1493520" cy="1493520"/>
          </a:xfrm>
        </p:grpSpPr>
        <p:sp>
          <p:nvSpPr>
            <p:cNvPr id="18" name="Oval 17">
              <a:extLst>
                <a:ext uri="{FF2B5EF4-FFF2-40B4-BE49-F238E27FC236}">
                  <a16:creationId xmlns:a16="http://schemas.microsoft.com/office/drawing/2014/main" id="{8A691342-932F-4E4F-AA58-2D68F869F867}"/>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9" name="Graphic 18" descr="Single gear with solid fill">
              <a:extLst>
                <a:ext uri="{FF2B5EF4-FFF2-40B4-BE49-F238E27FC236}">
                  <a16:creationId xmlns:a16="http://schemas.microsoft.com/office/drawing/2014/main" id="{3CE0DEBA-FC0A-4F64-909E-E953F3EF12D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20" name="Group 19">
            <a:extLst>
              <a:ext uri="{FF2B5EF4-FFF2-40B4-BE49-F238E27FC236}">
                <a16:creationId xmlns:a16="http://schemas.microsoft.com/office/drawing/2014/main" id="{2655C10F-18F5-44BF-88B1-A83D311776FB}"/>
              </a:ext>
            </a:extLst>
          </p:cNvPr>
          <p:cNvGrpSpPr/>
          <p:nvPr/>
        </p:nvGrpSpPr>
        <p:grpSpPr>
          <a:xfrm>
            <a:off x="4958475" y="1319514"/>
            <a:ext cx="605051" cy="605051"/>
            <a:chOff x="1390775" y="1390753"/>
            <a:chExt cx="1493520" cy="1493520"/>
          </a:xfrm>
        </p:grpSpPr>
        <p:sp>
          <p:nvSpPr>
            <p:cNvPr id="21" name="Oval 20">
              <a:extLst>
                <a:ext uri="{FF2B5EF4-FFF2-40B4-BE49-F238E27FC236}">
                  <a16:creationId xmlns:a16="http://schemas.microsoft.com/office/drawing/2014/main" id="{DFBF90DE-8F94-4B51-9BD7-7287B0055EEC}"/>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2" name="Graphic 21" descr="Single gear with solid fill">
              <a:extLst>
                <a:ext uri="{FF2B5EF4-FFF2-40B4-BE49-F238E27FC236}">
                  <a16:creationId xmlns:a16="http://schemas.microsoft.com/office/drawing/2014/main" id="{4B3DF9A4-50AF-4B0A-A4C5-5B12F97F655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23" name="Group 22">
            <a:extLst>
              <a:ext uri="{FF2B5EF4-FFF2-40B4-BE49-F238E27FC236}">
                <a16:creationId xmlns:a16="http://schemas.microsoft.com/office/drawing/2014/main" id="{1D679F86-C378-41C8-97C2-48E4838D651E}"/>
              </a:ext>
            </a:extLst>
          </p:cNvPr>
          <p:cNvGrpSpPr/>
          <p:nvPr/>
        </p:nvGrpSpPr>
        <p:grpSpPr>
          <a:xfrm>
            <a:off x="7475236" y="1319514"/>
            <a:ext cx="605051" cy="605051"/>
            <a:chOff x="1390775" y="1390753"/>
            <a:chExt cx="1493520" cy="1493520"/>
          </a:xfrm>
        </p:grpSpPr>
        <p:sp>
          <p:nvSpPr>
            <p:cNvPr id="24" name="Oval 23">
              <a:extLst>
                <a:ext uri="{FF2B5EF4-FFF2-40B4-BE49-F238E27FC236}">
                  <a16:creationId xmlns:a16="http://schemas.microsoft.com/office/drawing/2014/main" id="{3DF67DB1-68AD-4E4C-9AAF-0F39BF299956}"/>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5" name="Graphic 24" descr="Single gear with solid fill">
              <a:extLst>
                <a:ext uri="{FF2B5EF4-FFF2-40B4-BE49-F238E27FC236}">
                  <a16:creationId xmlns:a16="http://schemas.microsoft.com/office/drawing/2014/main" id="{069AE69E-ACFD-48BA-AE94-799A5D5F252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5" name="TextBox 4">
            <a:extLst>
              <a:ext uri="{FF2B5EF4-FFF2-40B4-BE49-F238E27FC236}">
                <a16:creationId xmlns:a16="http://schemas.microsoft.com/office/drawing/2014/main" id="{36AC27B8-E661-4C39-BAF0-60B80BE8419A}"/>
              </a:ext>
            </a:extLst>
          </p:cNvPr>
          <p:cNvSpPr txBox="1"/>
          <p:nvPr/>
        </p:nvSpPr>
        <p:spPr>
          <a:xfrm>
            <a:off x="1668335" y="2012200"/>
            <a:ext cx="2142174" cy="609377"/>
          </a:xfrm>
          <a:prstGeom prst="rect">
            <a:avLst/>
          </a:prstGeom>
          <a:noFill/>
        </p:spPr>
        <p:txBody>
          <a:bodyPr wrap="square" lIns="0" tIns="0" rIns="0" bIns="0" rtlCol="0" anchor="ctr">
            <a:normAutofit/>
          </a:bodyPr>
          <a:lstStyle/>
          <a:p>
            <a:pPr algn="ctr"/>
            <a:r>
              <a:rPr lang="en-US" sz="1600" b="1" dirty="0">
                <a:solidFill>
                  <a:schemeClr val="accent3"/>
                </a:solidFill>
                <a:latin typeface="+mj-lt"/>
              </a:rPr>
              <a:t>Lorem</a:t>
            </a:r>
            <a:br>
              <a:rPr lang="en-US" sz="1600" b="1" dirty="0">
                <a:solidFill>
                  <a:schemeClr val="accent3"/>
                </a:solidFill>
                <a:latin typeface="+mj-lt"/>
              </a:rPr>
            </a:br>
            <a:r>
              <a:rPr lang="en-US" sz="1600" b="1" dirty="0">
                <a:solidFill>
                  <a:schemeClr val="accent3"/>
                </a:solidFill>
                <a:latin typeface="+mj-lt"/>
              </a:rPr>
              <a:t>ipsum dolor </a:t>
            </a:r>
            <a:endParaRPr lang="en-PH" sz="1600" b="1" dirty="0">
              <a:solidFill>
                <a:schemeClr val="accent3"/>
              </a:solidFill>
              <a:latin typeface="+mj-lt"/>
            </a:endParaRPr>
          </a:p>
        </p:txBody>
      </p:sp>
      <p:sp>
        <p:nvSpPr>
          <p:cNvPr id="6" name="TextBox 5">
            <a:extLst>
              <a:ext uri="{FF2B5EF4-FFF2-40B4-BE49-F238E27FC236}">
                <a16:creationId xmlns:a16="http://schemas.microsoft.com/office/drawing/2014/main" id="{91470BF9-43AE-44C2-9EDB-AA3F6A2D2274}"/>
              </a:ext>
            </a:extLst>
          </p:cNvPr>
          <p:cNvSpPr txBox="1"/>
          <p:nvPr/>
        </p:nvSpPr>
        <p:spPr>
          <a:xfrm>
            <a:off x="1673152" y="2708994"/>
            <a:ext cx="2142173" cy="1123927"/>
          </a:xfrm>
          <a:prstGeom prst="rect">
            <a:avLst/>
          </a:prstGeom>
          <a:noFill/>
        </p:spPr>
        <p:txBody>
          <a:bodyPr wrap="square" lIns="0" tIns="0" rIns="0" bIns="0" rtlCol="0">
            <a:noAutofit/>
          </a:bodyPr>
          <a:lstStyle/>
          <a:p>
            <a:pPr algn="ctr"/>
            <a:r>
              <a:rPr lang="en-US" sz="1200" dirty="0"/>
              <a:t>Lorem ipsum dolor sit amet, consectetur adipiscing elit. Ut tempor, quam et mattis pulvinar, mauris ligula suscipit arcu, </a:t>
            </a:r>
          </a:p>
        </p:txBody>
      </p:sp>
      <p:sp>
        <p:nvSpPr>
          <p:cNvPr id="8" name="TextBox 7">
            <a:extLst>
              <a:ext uri="{FF2B5EF4-FFF2-40B4-BE49-F238E27FC236}">
                <a16:creationId xmlns:a16="http://schemas.microsoft.com/office/drawing/2014/main" id="{0A9E9120-8738-4A9B-8D75-D6F98674B995}"/>
              </a:ext>
            </a:extLst>
          </p:cNvPr>
          <p:cNvSpPr txBox="1"/>
          <p:nvPr/>
        </p:nvSpPr>
        <p:spPr>
          <a:xfrm>
            <a:off x="4185097" y="2012200"/>
            <a:ext cx="2142174" cy="609377"/>
          </a:xfrm>
          <a:prstGeom prst="rect">
            <a:avLst/>
          </a:prstGeom>
          <a:noFill/>
        </p:spPr>
        <p:txBody>
          <a:bodyPr wrap="square" lIns="0" tIns="0" rIns="0" bIns="0" rtlCol="0" anchor="ctr">
            <a:normAutofit/>
          </a:bodyPr>
          <a:lstStyle/>
          <a:p>
            <a:pPr algn="ctr"/>
            <a:r>
              <a:rPr lang="en-US" sz="1600" b="1" dirty="0">
                <a:solidFill>
                  <a:schemeClr val="accent3"/>
                </a:solidFill>
                <a:latin typeface="+mj-lt"/>
              </a:rPr>
              <a:t>Lorem</a:t>
            </a:r>
            <a:br>
              <a:rPr lang="en-US" sz="1600" b="1" dirty="0">
                <a:solidFill>
                  <a:schemeClr val="accent3"/>
                </a:solidFill>
                <a:latin typeface="+mj-lt"/>
              </a:rPr>
            </a:br>
            <a:r>
              <a:rPr lang="en-US" sz="1600" b="1" dirty="0">
                <a:solidFill>
                  <a:schemeClr val="accent3"/>
                </a:solidFill>
                <a:latin typeface="+mj-lt"/>
              </a:rPr>
              <a:t>ipsum dolor </a:t>
            </a:r>
            <a:endParaRPr lang="en-PH" sz="1600" b="1" dirty="0">
              <a:solidFill>
                <a:schemeClr val="accent3"/>
              </a:solidFill>
              <a:latin typeface="+mj-lt"/>
            </a:endParaRPr>
          </a:p>
        </p:txBody>
      </p:sp>
      <p:sp>
        <p:nvSpPr>
          <p:cNvPr id="9" name="TextBox 8">
            <a:extLst>
              <a:ext uri="{FF2B5EF4-FFF2-40B4-BE49-F238E27FC236}">
                <a16:creationId xmlns:a16="http://schemas.microsoft.com/office/drawing/2014/main" id="{C1CE6278-DF83-44FF-9E58-C26DA0B20F8D}"/>
              </a:ext>
            </a:extLst>
          </p:cNvPr>
          <p:cNvSpPr txBox="1"/>
          <p:nvPr/>
        </p:nvSpPr>
        <p:spPr>
          <a:xfrm>
            <a:off x="4189915" y="2708994"/>
            <a:ext cx="2142173" cy="1123927"/>
          </a:xfrm>
          <a:prstGeom prst="rect">
            <a:avLst/>
          </a:prstGeom>
          <a:noFill/>
        </p:spPr>
        <p:txBody>
          <a:bodyPr wrap="square" lIns="0" tIns="0" rIns="0" bIns="0" rtlCol="0">
            <a:noAutofit/>
          </a:bodyPr>
          <a:lstStyle/>
          <a:p>
            <a:pPr algn="ctr"/>
            <a:r>
              <a:rPr lang="en-US" sz="1200" dirty="0"/>
              <a:t>Lorem ipsum dolor sit amet, consectetur adipiscing elit. Ut tempor, quam et mattis pulvinar, mauris ligula suscipit arcu, </a:t>
            </a:r>
          </a:p>
        </p:txBody>
      </p:sp>
      <p:sp>
        <p:nvSpPr>
          <p:cNvPr id="11" name="TextBox 10">
            <a:extLst>
              <a:ext uri="{FF2B5EF4-FFF2-40B4-BE49-F238E27FC236}">
                <a16:creationId xmlns:a16="http://schemas.microsoft.com/office/drawing/2014/main" id="{48F336F3-F45B-426B-9C86-D0CEF3D27B00}"/>
              </a:ext>
            </a:extLst>
          </p:cNvPr>
          <p:cNvSpPr txBox="1"/>
          <p:nvPr/>
        </p:nvSpPr>
        <p:spPr>
          <a:xfrm>
            <a:off x="6701859" y="2012200"/>
            <a:ext cx="2142174" cy="609377"/>
          </a:xfrm>
          <a:prstGeom prst="rect">
            <a:avLst/>
          </a:prstGeom>
          <a:noFill/>
        </p:spPr>
        <p:txBody>
          <a:bodyPr wrap="square" lIns="0" tIns="0" rIns="0" bIns="0" rtlCol="0" anchor="ctr">
            <a:normAutofit/>
          </a:bodyPr>
          <a:lstStyle/>
          <a:p>
            <a:pPr algn="ctr"/>
            <a:r>
              <a:rPr lang="en-US" sz="1600" b="1" dirty="0">
                <a:solidFill>
                  <a:schemeClr val="accent3"/>
                </a:solidFill>
                <a:latin typeface="+mj-lt"/>
              </a:rPr>
              <a:t>Lorem</a:t>
            </a:r>
            <a:br>
              <a:rPr lang="en-US" sz="1600" b="1" dirty="0">
                <a:solidFill>
                  <a:schemeClr val="accent3"/>
                </a:solidFill>
                <a:latin typeface="+mj-lt"/>
              </a:rPr>
            </a:br>
            <a:r>
              <a:rPr lang="en-US" sz="1600" b="1" dirty="0">
                <a:solidFill>
                  <a:schemeClr val="accent3"/>
                </a:solidFill>
                <a:latin typeface="+mj-lt"/>
              </a:rPr>
              <a:t>ipsum dolor </a:t>
            </a:r>
            <a:endParaRPr lang="en-PH" sz="1600" b="1" dirty="0">
              <a:solidFill>
                <a:schemeClr val="accent3"/>
              </a:solidFill>
              <a:latin typeface="+mj-lt"/>
            </a:endParaRPr>
          </a:p>
        </p:txBody>
      </p:sp>
      <p:sp>
        <p:nvSpPr>
          <p:cNvPr id="12" name="TextBox 11">
            <a:extLst>
              <a:ext uri="{FF2B5EF4-FFF2-40B4-BE49-F238E27FC236}">
                <a16:creationId xmlns:a16="http://schemas.microsoft.com/office/drawing/2014/main" id="{11D014D4-1526-4E69-8EE2-B865F016F286}"/>
              </a:ext>
            </a:extLst>
          </p:cNvPr>
          <p:cNvSpPr txBox="1"/>
          <p:nvPr/>
        </p:nvSpPr>
        <p:spPr>
          <a:xfrm>
            <a:off x="6706677" y="2708994"/>
            <a:ext cx="2142173" cy="1123927"/>
          </a:xfrm>
          <a:prstGeom prst="rect">
            <a:avLst/>
          </a:prstGeom>
          <a:noFill/>
        </p:spPr>
        <p:txBody>
          <a:bodyPr wrap="square" lIns="0" tIns="0" rIns="0" bIns="0" rtlCol="0">
            <a:noAutofit/>
          </a:bodyPr>
          <a:lstStyle/>
          <a:p>
            <a:pPr algn="ctr"/>
            <a:r>
              <a:rPr lang="en-US" sz="1200" dirty="0"/>
              <a:t>Lorem ipsum dolor sit amet, consectetur adipiscing elit. Ut tempor, quam et mattis pulvinar, mauris ligula suscipit arcu, </a:t>
            </a:r>
          </a:p>
        </p:txBody>
      </p:sp>
      <p:cxnSp>
        <p:nvCxnSpPr>
          <p:cNvPr id="32" name="Straight Connector 31">
            <a:extLst>
              <a:ext uri="{FF2B5EF4-FFF2-40B4-BE49-F238E27FC236}">
                <a16:creationId xmlns:a16="http://schemas.microsoft.com/office/drawing/2014/main" id="{E7E3B4D6-A8E0-480A-9A36-692ABE3ECC7D}"/>
              </a:ext>
            </a:extLst>
          </p:cNvPr>
          <p:cNvCxnSpPr/>
          <p:nvPr/>
        </p:nvCxnSpPr>
        <p:spPr>
          <a:xfrm>
            <a:off x="1668337" y="4102957"/>
            <a:ext cx="2142173" cy="0"/>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6E1408D-DA54-4D8B-B0EC-780285E205B9}"/>
              </a:ext>
            </a:extLst>
          </p:cNvPr>
          <p:cNvCxnSpPr/>
          <p:nvPr/>
        </p:nvCxnSpPr>
        <p:spPr>
          <a:xfrm>
            <a:off x="4186705" y="4102957"/>
            <a:ext cx="2142173" cy="0"/>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E09705E-D65C-4A0E-84F7-C5A63978B437}"/>
              </a:ext>
            </a:extLst>
          </p:cNvPr>
          <p:cNvCxnSpPr/>
          <p:nvPr/>
        </p:nvCxnSpPr>
        <p:spPr>
          <a:xfrm>
            <a:off x="6705073" y="4102957"/>
            <a:ext cx="2142173" cy="0"/>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9C3A06EE-91F6-45E8-851F-8B4169A319A3}"/>
              </a:ext>
            </a:extLst>
          </p:cNvPr>
          <p:cNvSpPr txBox="1"/>
          <p:nvPr/>
        </p:nvSpPr>
        <p:spPr>
          <a:xfrm>
            <a:off x="1673152" y="4373000"/>
            <a:ext cx="2142173" cy="1454924"/>
          </a:xfrm>
          <a:prstGeom prst="rect">
            <a:avLst/>
          </a:prstGeom>
          <a:noFill/>
        </p:spPr>
        <p:txBody>
          <a:bodyPr wrap="square" lIns="0" tIns="0" rIns="0" bIns="0" rtlCol="0">
            <a:noAutofit/>
          </a:bodyPr>
          <a:lstStyle/>
          <a:p>
            <a:pPr marL="129776" indent="-129776">
              <a:buFont typeface="Arial" panose="020B0604020202020204" pitchFamily="34" charset="0"/>
              <a:buChar char="•"/>
            </a:pPr>
            <a:r>
              <a:rPr lang="en-US" sz="1200" dirty="0"/>
              <a:t>Lorem ipsum dolor sit amet, consectetur</a:t>
            </a:r>
          </a:p>
          <a:p>
            <a:pPr marL="129776" indent="-129776">
              <a:buFont typeface="Arial" panose="020B0604020202020204" pitchFamily="34" charset="0"/>
              <a:buChar char="•"/>
            </a:pPr>
            <a:r>
              <a:rPr lang="en-US" sz="1200" dirty="0"/>
              <a:t>Lorem ipsum dolor sit amet, consectetur</a:t>
            </a:r>
          </a:p>
          <a:p>
            <a:pPr marL="129776" indent="-129776">
              <a:buFont typeface="Arial" panose="020B0604020202020204" pitchFamily="34" charset="0"/>
              <a:buChar char="•"/>
            </a:pPr>
            <a:r>
              <a:rPr lang="en-US" sz="1200" dirty="0"/>
              <a:t>Lorem ipsum dolor sit amet, consectetur</a:t>
            </a:r>
          </a:p>
        </p:txBody>
      </p:sp>
      <p:sp>
        <p:nvSpPr>
          <p:cNvPr id="46" name="TextBox 45">
            <a:extLst>
              <a:ext uri="{FF2B5EF4-FFF2-40B4-BE49-F238E27FC236}">
                <a16:creationId xmlns:a16="http://schemas.microsoft.com/office/drawing/2014/main" id="{024DD106-6C21-4D1D-984F-D6FFD248C721}"/>
              </a:ext>
            </a:extLst>
          </p:cNvPr>
          <p:cNvSpPr txBox="1"/>
          <p:nvPr/>
        </p:nvSpPr>
        <p:spPr>
          <a:xfrm>
            <a:off x="4189915" y="4373002"/>
            <a:ext cx="2142173" cy="1454922"/>
          </a:xfrm>
          <a:prstGeom prst="rect">
            <a:avLst/>
          </a:prstGeom>
          <a:noFill/>
        </p:spPr>
        <p:txBody>
          <a:bodyPr wrap="square" lIns="0" tIns="0" rIns="0" bIns="0" rtlCol="0">
            <a:noAutofit/>
          </a:bodyPr>
          <a:lstStyle/>
          <a:p>
            <a:pPr marL="129776" indent="-129776">
              <a:buFont typeface="Arial" panose="020B0604020202020204" pitchFamily="34" charset="0"/>
              <a:buChar char="•"/>
            </a:pPr>
            <a:r>
              <a:rPr lang="en-US" sz="1200" dirty="0"/>
              <a:t>Lorem ipsum dolor sit amet, consectetur</a:t>
            </a:r>
          </a:p>
          <a:p>
            <a:pPr marL="129776" indent="-129776">
              <a:buFont typeface="Arial" panose="020B0604020202020204" pitchFamily="34" charset="0"/>
              <a:buChar char="•"/>
            </a:pPr>
            <a:r>
              <a:rPr lang="en-US" sz="1200" dirty="0"/>
              <a:t>Lorem ipsum dolor sit amet, consectetur</a:t>
            </a:r>
          </a:p>
          <a:p>
            <a:pPr marL="129776" indent="-129776">
              <a:buFont typeface="Arial" panose="020B0604020202020204" pitchFamily="34" charset="0"/>
              <a:buChar char="•"/>
            </a:pPr>
            <a:r>
              <a:rPr lang="en-US" sz="1200" dirty="0"/>
              <a:t>Lorem ipsum dolor sit amet, consectetur</a:t>
            </a:r>
          </a:p>
        </p:txBody>
      </p:sp>
      <p:sp>
        <p:nvSpPr>
          <p:cNvPr id="47" name="TextBox 46">
            <a:extLst>
              <a:ext uri="{FF2B5EF4-FFF2-40B4-BE49-F238E27FC236}">
                <a16:creationId xmlns:a16="http://schemas.microsoft.com/office/drawing/2014/main" id="{A220EDBE-141B-4FCF-8C49-7C7BB2815F6A}"/>
              </a:ext>
            </a:extLst>
          </p:cNvPr>
          <p:cNvSpPr txBox="1"/>
          <p:nvPr/>
        </p:nvSpPr>
        <p:spPr>
          <a:xfrm>
            <a:off x="6706677" y="4373002"/>
            <a:ext cx="2142173" cy="1454922"/>
          </a:xfrm>
          <a:prstGeom prst="rect">
            <a:avLst/>
          </a:prstGeom>
          <a:noFill/>
        </p:spPr>
        <p:txBody>
          <a:bodyPr wrap="square" lIns="0" tIns="0" rIns="0" bIns="0" rtlCol="0">
            <a:noAutofit/>
          </a:bodyPr>
          <a:lstStyle/>
          <a:p>
            <a:pPr marL="129776" indent="-129776">
              <a:buFont typeface="Arial" panose="020B0604020202020204" pitchFamily="34" charset="0"/>
              <a:buChar char="•"/>
            </a:pPr>
            <a:r>
              <a:rPr lang="en-US" sz="1200" dirty="0"/>
              <a:t>Lorem ipsum dolor sit amet, consectetur</a:t>
            </a:r>
          </a:p>
          <a:p>
            <a:pPr marL="129776" indent="-129776">
              <a:buFont typeface="Arial" panose="020B0604020202020204" pitchFamily="34" charset="0"/>
              <a:buChar char="•"/>
            </a:pPr>
            <a:r>
              <a:rPr lang="en-US" sz="1200" dirty="0"/>
              <a:t>Lorem ipsum dolor sit amet, consectetur</a:t>
            </a:r>
          </a:p>
          <a:p>
            <a:pPr marL="129776" indent="-129776">
              <a:buFont typeface="Arial" panose="020B0604020202020204" pitchFamily="34" charset="0"/>
              <a:buChar char="•"/>
            </a:pPr>
            <a:r>
              <a:rPr lang="en-US" sz="1200" dirty="0"/>
              <a:t>Lorem ipsum dolor sit amet, consectetur</a:t>
            </a:r>
          </a:p>
        </p:txBody>
      </p:sp>
      <p:cxnSp>
        <p:nvCxnSpPr>
          <p:cNvPr id="49" name="Straight Connector 48">
            <a:extLst>
              <a:ext uri="{FF2B5EF4-FFF2-40B4-BE49-F238E27FC236}">
                <a16:creationId xmlns:a16="http://schemas.microsoft.com/office/drawing/2014/main" id="{95AC3728-D8F3-4B31-8E54-5C10CFC5551B}"/>
              </a:ext>
            </a:extLst>
          </p:cNvPr>
          <p:cNvCxnSpPr>
            <a:cxnSpLocks/>
          </p:cNvCxnSpPr>
          <p:nvPr/>
        </p:nvCxnSpPr>
        <p:spPr>
          <a:xfrm flipV="1">
            <a:off x="3998605" y="2012198"/>
            <a:ext cx="0" cy="3810079"/>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89F35F3-E445-4A00-AAB1-84F307619080}"/>
              </a:ext>
            </a:extLst>
          </p:cNvPr>
          <p:cNvCxnSpPr>
            <a:cxnSpLocks/>
          </p:cNvCxnSpPr>
          <p:nvPr/>
        </p:nvCxnSpPr>
        <p:spPr>
          <a:xfrm flipV="1">
            <a:off x="6516971" y="2012198"/>
            <a:ext cx="0" cy="3810079"/>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EE6C656-CC5D-4025-A9AB-C0D1CE0BA8D7}"/>
              </a:ext>
            </a:extLst>
          </p:cNvPr>
          <p:cNvCxnSpPr>
            <a:cxnSpLocks/>
          </p:cNvCxnSpPr>
          <p:nvPr/>
        </p:nvCxnSpPr>
        <p:spPr>
          <a:xfrm flipV="1">
            <a:off x="1416028" y="2012200"/>
            <a:ext cx="0" cy="1820721"/>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1CBC42D-A4B2-4F7F-9AFC-E1FAECD1AD31}"/>
              </a:ext>
            </a:extLst>
          </p:cNvPr>
          <p:cNvCxnSpPr>
            <a:cxnSpLocks/>
          </p:cNvCxnSpPr>
          <p:nvPr/>
        </p:nvCxnSpPr>
        <p:spPr>
          <a:xfrm flipV="1">
            <a:off x="1416028" y="4373003"/>
            <a:ext cx="0" cy="1477056"/>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C4C78AA2-54A2-4DD1-95E9-9742A872A13F}"/>
              </a:ext>
            </a:extLst>
          </p:cNvPr>
          <p:cNvSpPr txBox="1"/>
          <p:nvPr/>
        </p:nvSpPr>
        <p:spPr>
          <a:xfrm>
            <a:off x="272848" y="2012195"/>
            <a:ext cx="951875" cy="1820721"/>
          </a:xfrm>
          <a:prstGeom prst="rect">
            <a:avLst/>
          </a:prstGeom>
          <a:noFill/>
        </p:spPr>
        <p:txBody>
          <a:bodyPr wrap="square" lIns="0" tIns="0" rIns="0" bIns="0" rtlCol="0" anchor="ctr">
            <a:normAutofit/>
          </a:bodyPr>
          <a:lstStyle/>
          <a:p>
            <a:pPr algn="ctr"/>
            <a:r>
              <a:rPr lang="en-US" sz="1600" b="1" dirty="0">
                <a:latin typeface="+mj-lt"/>
              </a:rPr>
              <a:t>Lorem</a:t>
            </a:r>
            <a:br>
              <a:rPr lang="en-US" sz="1600" b="1" dirty="0">
                <a:latin typeface="+mj-lt"/>
              </a:rPr>
            </a:br>
            <a:r>
              <a:rPr lang="en-US" sz="1600" b="1" dirty="0">
                <a:latin typeface="+mj-lt"/>
              </a:rPr>
              <a:t>ipsum dolor </a:t>
            </a:r>
            <a:endParaRPr lang="en-PH" sz="1600" b="1" dirty="0">
              <a:latin typeface="+mj-lt"/>
            </a:endParaRPr>
          </a:p>
        </p:txBody>
      </p:sp>
      <p:sp>
        <p:nvSpPr>
          <p:cNvPr id="58" name="TextBox 57">
            <a:extLst>
              <a:ext uri="{FF2B5EF4-FFF2-40B4-BE49-F238E27FC236}">
                <a16:creationId xmlns:a16="http://schemas.microsoft.com/office/drawing/2014/main" id="{5A3BB37F-3315-4656-BF7E-F6E842986108}"/>
              </a:ext>
            </a:extLst>
          </p:cNvPr>
          <p:cNvSpPr txBox="1"/>
          <p:nvPr/>
        </p:nvSpPr>
        <p:spPr>
          <a:xfrm>
            <a:off x="272848" y="4373002"/>
            <a:ext cx="951875" cy="1477056"/>
          </a:xfrm>
          <a:prstGeom prst="rect">
            <a:avLst/>
          </a:prstGeom>
          <a:noFill/>
        </p:spPr>
        <p:txBody>
          <a:bodyPr wrap="square" lIns="0" tIns="0" rIns="0" bIns="0" rtlCol="0" anchor="ctr">
            <a:normAutofit/>
          </a:bodyPr>
          <a:lstStyle/>
          <a:p>
            <a:pPr algn="ctr"/>
            <a:r>
              <a:rPr lang="en-US" sz="1600" b="1" dirty="0">
                <a:latin typeface="+mj-lt"/>
              </a:rPr>
              <a:t>Lorem</a:t>
            </a:r>
            <a:br>
              <a:rPr lang="en-US" sz="1600" b="1" dirty="0">
                <a:latin typeface="+mj-lt"/>
              </a:rPr>
            </a:br>
            <a:r>
              <a:rPr lang="en-US" sz="1600" b="1" dirty="0">
                <a:latin typeface="+mj-lt"/>
              </a:rPr>
              <a:t>ipsum dolor </a:t>
            </a:r>
            <a:endParaRPr lang="en-PH" sz="1600" b="1" dirty="0">
              <a:latin typeface="+mj-lt"/>
            </a:endParaRPr>
          </a:p>
        </p:txBody>
      </p:sp>
    </p:spTree>
    <p:extLst>
      <p:ext uri="{BB962C8B-B14F-4D97-AF65-F5344CB8AC3E}">
        <p14:creationId xmlns:p14="http://schemas.microsoft.com/office/powerpoint/2010/main" val="3784574535"/>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a:extLst>
              <a:ext uri="{FF2B5EF4-FFF2-40B4-BE49-F238E27FC236}">
                <a16:creationId xmlns:a16="http://schemas.microsoft.com/office/drawing/2014/main" id="{75391AB3-9BFF-494A-B552-0FF1CF6547C4}"/>
              </a:ext>
            </a:extLst>
          </p:cNvPr>
          <p:cNvSpPr>
            <a:spLocks noGrp="1"/>
          </p:cNvSpPr>
          <p:nvPr>
            <p:ph type="title"/>
          </p:nvPr>
        </p:nvSpPr>
        <p:spPr/>
        <p:txBody>
          <a:bodyPr/>
          <a:lstStyle/>
          <a:p>
            <a:r>
              <a:rPr lang="en-US" b="1" dirty="0"/>
              <a:t>Four-Column Icon Table (Dark)</a:t>
            </a:r>
          </a:p>
        </p:txBody>
      </p:sp>
      <p:sp>
        <p:nvSpPr>
          <p:cNvPr id="3" name="Slide Number Placeholder 2">
            <a:extLst>
              <a:ext uri="{FF2B5EF4-FFF2-40B4-BE49-F238E27FC236}">
                <a16:creationId xmlns:a16="http://schemas.microsoft.com/office/drawing/2014/main" id="{D5D0B0AD-CD6A-4A60-878E-98795E63FC1F}"/>
              </a:ext>
            </a:extLst>
          </p:cNvPr>
          <p:cNvSpPr>
            <a:spLocks noGrp="1"/>
          </p:cNvSpPr>
          <p:nvPr>
            <p:ph type="sldNum" sz="quarter" idx="4"/>
          </p:nvPr>
        </p:nvSpPr>
        <p:spPr/>
        <p:txBody>
          <a:bodyPr>
            <a:normAutofit/>
          </a:bodyPr>
          <a:lstStyle/>
          <a:p>
            <a:fld id="{42BC4FAA-B05C-4B71-9CD7-008D1E941E8A}" type="slidenum">
              <a:rPr lang="en-PH" smtClean="0"/>
              <a:pPr/>
              <a:t>272</a:t>
            </a:fld>
            <a:endParaRPr lang="en-PH" dirty="0"/>
          </a:p>
        </p:txBody>
      </p:sp>
      <p:grpSp>
        <p:nvGrpSpPr>
          <p:cNvPr id="17" name="Group 16">
            <a:extLst>
              <a:ext uri="{FF2B5EF4-FFF2-40B4-BE49-F238E27FC236}">
                <a16:creationId xmlns:a16="http://schemas.microsoft.com/office/drawing/2014/main" id="{740AE128-529B-4D56-A26E-38D70AD9FEF1}"/>
              </a:ext>
            </a:extLst>
          </p:cNvPr>
          <p:cNvGrpSpPr/>
          <p:nvPr/>
        </p:nvGrpSpPr>
        <p:grpSpPr>
          <a:xfrm>
            <a:off x="1877275" y="1319514"/>
            <a:ext cx="605051" cy="605051"/>
            <a:chOff x="1390775" y="1390753"/>
            <a:chExt cx="1493520" cy="1493520"/>
          </a:xfrm>
        </p:grpSpPr>
        <p:sp>
          <p:nvSpPr>
            <p:cNvPr id="18" name="Oval 17">
              <a:extLst>
                <a:ext uri="{FF2B5EF4-FFF2-40B4-BE49-F238E27FC236}">
                  <a16:creationId xmlns:a16="http://schemas.microsoft.com/office/drawing/2014/main" id="{8A691342-932F-4E4F-AA58-2D68F869F867}"/>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9" name="Graphic 18" descr="Single gear with solid fill">
              <a:extLst>
                <a:ext uri="{FF2B5EF4-FFF2-40B4-BE49-F238E27FC236}">
                  <a16:creationId xmlns:a16="http://schemas.microsoft.com/office/drawing/2014/main" id="{3CE0DEBA-FC0A-4F64-909E-E953F3EF12D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20" name="Group 19">
            <a:extLst>
              <a:ext uri="{FF2B5EF4-FFF2-40B4-BE49-F238E27FC236}">
                <a16:creationId xmlns:a16="http://schemas.microsoft.com/office/drawing/2014/main" id="{2655C10F-18F5-44BF-88B1-A83D311776FB}"/>
              </a:ext>
            </a:extLst>
          </p:cNvPr>
          <p:cNvGrpSpPr/>
          <p:nvPr/>
        </p:nvGrpSpPr>
        <p:grpSpPr>
          <a:xfrm>
            <a:off x="3823024" y="1319514"/>
            <a:ext cx="605051" cy="605051"/>
            <a:chOff x="1390775" y="1390753"/>
            <a:chExt cx="1493520" cy="1493520"/>
          </a:xfrm>
        </p:grpSpPr>
        <p:sp>
          <p:nvSpPr>
            <p:cNvPr id="21" name="Oval 20">
              <a:extLst>
                <a:ext uri="{FF2B5EF4-FFF2-40B4-BE49-F238E27FC236}">
                  <a16:creationId xmlns:a16="http://schemas.microsoft.com/office/drawing/2014/main" id="{DFBF90DE-8F94-4B51-9BD7-7287B0055EEC}"/>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2" name="Graphic 21" descr="Single gear with solid fill">
              <a:extLst>
                <a:ext uri="{FF2B5EF4-FFF2-40B4-BE49-F238E27FC236}">
                  <a16:creationId xmlns:a16="http://schemas.microsoft.com/office/drawing/2014/main" id="{4B3DF9A4-50AF-4B0A-A4C5-5B12F97F655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23" name="Group 22">
            <a:extLst>
              <a:ext uri="{FF2B5EF4-FFF2-40B4-BE49-F238E27FC236}">
                <a16:creationId xmlns:a16="http://schemas.microsoft.com/office/drawing/2014/main" id="{1D679F86-C378-41C8-97C2-48E4838D651E}"/>
              </a:ext>
            </a:extLst>
          </p:cNvPr>
          <p:cNvGrpSpPr/>
          <p:nvPr/>
        </p:nvGrpSpPr>
        <p:grpSpPr>
          <a:xfrm>
            <a:off x="5768776" y="1319514"/>
            <a:ext cx="605051" cy="605051"/>
            <a:chOff x="1390775" y="1390753"/>
            <a:chExt cx="1493520" cy="1493520"/>
          </a:xfrm>
        </p:grpSpPr>
        <p:sp>
          <p:nvSpPr>
            <p:cNvPr id="24" name="Oval 23">
              <a:extLst>
                <a:ext uri="{FF2B5EF4-FFF2-40B4-BE49-F238E27FC236}">
                  <a16:creationId xmlns:a16="http://schemas.microsoft.com/office/drawing/2014/main" id="{3DF67DB1-68AD-4E4C-9AAF-0F39BF299956}"/>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5" name="Graphic 24" descr="Single gear with solid fill">
              <a:extLst>
                <a:ext uri="{FF2B5EF4-FFF2-40B4-BE49-F238E27FC236}">
                  <a16:creationId xmlns:a16="http://schemas.microsoft.com/office/drawing/2014/main" id="{069AE69E-ACFD-48BA-AE94-799A5D5F252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26" name="Group 25">
            <a:extLst>
              <a:ext uri="{FF2B5EF4-FFF2-40B4-BE49-F238E27FC236}">
                <a16:creationId xmlns:a16="http://schemas.microsoft.com/office/drawing/2014/main" id="{4D4630B4-12F0-466B-96E6-4FD22C17CDA2}"/>
              </a:ext>
            </a:extLst>
          </p:cNvPr>
          <p:cNvGrpSpPr/>
          <p:nvPr/>
        </p:nvGrpSpPr>
        <p:grpSpPr>
          <a:xfrm>
            <a:off x="7714525" y="1319514"/>
            <a:ext cx="605051" cy="605051"/>
            <a:chOff x="1390775" y="1390753"/>
            <a:chExt cx="1493520" cy="1493520"/>
          </a:xfrm>
        </p:grpSpPr>
        <p:sp>
          <p:nvSpPr>
            <p:cNvPr id="27" name="Oval 26">
              <a:extLst>
                <a:ext uri="{FF2B5EF4-FFF2-40B4-BE49-F238E27FC236}">
                  <a16:creationId xmlns:a16="http://schemas.microsoft.com/office/drawing/2014/main" id="{AC5A010B-8728-46B8-9364-CE413A020EE0}"/>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8" name="Graphic 27" descr="Single gear with solid fill">
              <a:extLst>
                <a:ext uri="{FF2B5EF4-FFF2-40B4-BE49-F238E27FC236}">
                  <a16:creationId xmlns:a16="http://schemas.microsoft.com/office/drawing/2014/main" id="{E365AC1B-4382-4429-9251-99D3B2CF469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5" name="TextBox 4">
            <a:extLst>
              <a:ext uri="{FF2B5EF4-FFF2-40B4-BE49-F238E27FC236}">
                <a16:creationId xmlns:a16="http://schemas.microsoft.com/office/drawing/2014/main" id="{36AC27B8-E661-4C39-BAF0-60B80BE8419A}"/>
              </a:ext>
            </a:extLst>
          </p:cNvPr>
          <p:cNvSpPr txBox="1"/>
          <p:nvPr/>
        </p:nvSpPr>
        <p:spPr>
          <a:xfrm>
            <a:off x="1351725" y="2012200"/>
            <a:ext cx="1656151" cy="609377"/>
          </a:xfrm>
          <a:prstGeom prst="rect">
            <a:avLst/>
          </a:prstGeom>
          <a:noFill/>
        </p:spPr>
        <p:txBody>
          <a:bodyPr wrap="square" lIns="0" tIns="0" rIns="0" bIns="0" rtlCol="0" anchor="ctr">
            <a:normAutofit/>
          </a:bodyPr>
          <a:lstStyle/>
          <a:p>
            <a:pPr algn="ctr"/>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sp>
        <p:nvSpPr>
          <p:cNvPr id="6" name="TextBox 5">
            <a:extLst>
              <a:ext uri="{FF2B5EF4-FFF2-40B4-BE49-F238E27FC236}">
                <a16:creationId xmlns:a16="http://schemas.microsoft.com/office/drawing/2014/main" id="{91470BF9-43AE-44C2-9EDB-AA3F6A2D2274}"/>
              </a:ext>
            </a:extLst>
          </p:cNvPr>
          <p:cNvSpPr txBox="1"/>
          <p:nvPr/>
        </p:nvSpPr>
        <p:spPr>
          <a:xfrm>
            <a:off x="1355444" y="2708994"/>
            <a:ext cx="1656150" cy="1123927"/>
          </a:xfrm>
          <a:prstGeom prst="rect">
            <a:avLst/>
          </a:prstGeom>
          <a:noFill/>
        </p:spPr>
        <p:txBody>
          <a:bodyPr wrap="square" lIns="0" tIns="0" rIns="0" bIns="0" rtlCol="0">
            <a:noAutofit/>
          </a:bodyPr>
          <a:lstStyle/>
          <a:p>
            <a:pPr algn="ctr"/>
            <a:r>
              <a:rPr lang="en-US" sz="1100" dirty="0"/>
              <a:t>Lorem ipsum dolor sit amet, consectetur adipiscing elit. Ut tempor, quam et mattis pulvinar, mauris ligula suscipit arcu, </a:t>
            </a:r>
          </a:p>
        </p:txBody>
      </p:sp>
      <p:sp>
        <p:nvSpPr>
          <p:cNvPr id="8" name="TextBox 7">
            <a:extLst>
              <a:ext uri="{FF2B5EF4-FFF2-40B4-BE49-F238E27FC236}">
                <a16:creationId xmlns:a16="http://schemas.microsoft.com/office/drawing/2014/main" id="{0A9E9120-8738-4A9B-8D75-D6F98674B995}"/>
              </a:ext>
            </a:extLst>
          </p:cNvPr>
          <p:cNvSpPr txBox="1"/>
          <p:nvPr/>
        </p:nvSpPr>
        <p:spPr>
          <a:xfrm>
            <a:off x="3297476" y="2012200"/>
            <a:ext cx="1656151" cy="609377"/>
          </a:xfrm>
          <a:prstGeom prst="rect">
            <a:avLst/>
          </a:prstGeom>
          <a:noFill/>
        </p:spPr>
        <p:txBody>
          <a:bodyPr wrap="square" lIns="0" tIns="0" rIns="0" bIns="0" rtlCol="0" anchor="ctr">
            <a:normAutofit/>
          </a:bodyPr>
          <a:lstStyle/>
          <a:p>
            <a:pPr algn="ctr"/>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sp>
        <p:nvSpPr>
          <p:cNvPr id="9" name="TextBox 8">
            <a:extLst>
              <a:ext uri="{FF2B5EF4-FFF2-40B4-BE49-F238E27FC236}">
                <a16:creationId xmlns:a16="http://schemas.microsoft.com/office/drawing/2014/main" id="{C1CE6278-DF83-44FF-9E58-C26DA0B20F8D}"/>
              </a:ext>
            </a:extLst>
          </p:cNvPr>
          <p:cNvSpPr txBox="1"/>
          <p:nvPr/>
        </p:nvSpPr>
        <p:spPr>
          <a:xfrm>
            <a:off x="3301195" y="2708994"/>
            <a:ext cx="1656150" cy="1123927"/>
          </a:xfrm>
          <a:prstGeom prst="rect">
            <a:avLst/>
          </a:prstGeom>
          <a:noFill/>
        </p:spPr>
        <p:txBody>
          <a:bodyPr wrap="square" lIns="0" tIns="0" rIns="0" bIns="0" rtlCol="0">
            <a:noAutofit/>
          </a:bodyPr>
          <a:lstStyle/>
          <a:p>
            <a:pPr algn="ctr"/>
            <a:r>
              <a:rPr lang="en-US" sz="1100" dirty="0"/>
              <a:t>Lorem ipsum dolor sit amet, consectetur adipiscing elit. Ut tempor, quam et mattis pulvinar, mauris ligula suscipit arcu, </a:t>
            </a:r>
          </a:p>
        </p:txBody>
      </p:sp>
      <p:sp>
        <p:nvSpPr>
          <p:cNvPr id="11" name="TextBox 10">
            <a:extLst>
              <a:ext uri="{FF2B5EF4-FFF2-40B4-BE49-F238E27FC236}">
                <a16:creationId xmlns:a16="http://schemas.microsoft.com/office/drawing/2014/main" id="{48F336F3-F45B-426B-9C86-D0CEF3D27B00}"/>
              </a:ext>
            </a:extLst>
          </p:cNvPr>
          <p:cNvSpPr txBox="1"/>
          <p:nvPr/>
        </p:nvSpPr>
        <p:spPr>
          <a:xfrm>
            <a:off x="5243226" y="2012200"/>
            <a:ext cx="1656151" cy="609377"/>
          </a:xfrm>
          <a:prstGeom prst="rect">
            <a:avLst/>
          </a:prstGeom>
          <a:noFill/>
        </p:spPr>
        <p:txBody>
          <a:bodyPr wrap="square" lIns="0" tIns="0" rIns="0" bIns="0" rtlCol="0" anchor="ctr">
            <a:normAutofit/>
          </a:bodyPr>
          <a:lstStyle/>
          <a:p>
            <a:pPr algn="ctr"/>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sp>
        <p:nvSpPr>
          <p:cNvPr id="12" name="TextBox 11">
            <a:extLst>
              <a:ext uri="{FF2B5EF4-FFF2-40B4-BE49-F238E27FC236}">
                <a16:creationId xmlns:a16="http://schemas.microsoft.com/office/drawing/2014/main" id="{11D014D4-1526-4E69-8EE2-B865F016F286}"/>
              </a:ext>
            </a:extLst>
          </p:cNvPr>
          <p:cNvSpPr txBox="1"/>
          <p:nvPr/>
        </p:nvSpPr>
        <p:spPr>
          <a:xfrm>
            <a:off x="5246946" y="2708994"/>
            <a:ext cx="1656150" cy="1123927"/>
          </a:xfrm>
          <a:prstGeom prst="rect">
            <a:avLst/>
          </a:prstGeom>
          <a:noFill/>
        </p:spPr>
        <p:txBody>
          <a:bodyPr wrap="square" lIns="0" tIns="0" rIns="0" bIns="0" rtlCol="0">
            <a:noAutofit/>
          </a:bodyPr>
          <a:lstStyle/>
          <a:p>
            <a:pPr algn="ctr"/>
            <a:r>
              <a:rPr lang="en-US" sz="1100" dirty="0"/>
              <a:t>Lorem ipsum dolor sit amet, consectetur adipiscing elit. Ut tempor, quam et mattis pulvinar, mauris ligula suscipit arcu, </a:t>
            </a:r>
          </a:p>
        </p:txBody>
      </p:sp>
      <p:sp>
        <p:nvSpPr>
          <p:cNvPr id="14" name="TextBox 13">
            <a:extLst>
              <a:ext uri="{FF2B5EF4-FFF2-40B4-BE49-F238E27FC236}">
                <a16:creationId xmlns:a16="http://schemas.microsoft.com/office/drawing/2014/main" id="{0CA30B78-BE5E-475B-B33C-9E35C02396A4}"/>
              </a:ext>
            </a:extLst>
          </p:cNvPr>
          <p:cNvSpPr txBox="1"/>
          <p:nvPr/>
        </p:nvSpPr>
        <p:spPr>
          <a:xfrm>
            <a:off x="7188977" y="2012200"/>
            <a:ext cx="1656151" cy="609377"/>
          </a:xfrm>
          <a:prstGeom prst="rect">
            <a:avLst/>
          </a:prstGeom>
          <a:noFill/>
        </p:spPr>
        <p:txBody>
          <a:bodyPr wrap="square" lIns="0" tIns="0" rIns="0" bIns="0" rtlCol="0" anchor="ctr">
            <a:normAutofit/>
          </a:bodyPr>
          <a:lstStyle/>
          <a:p>
            <a:pPr algn="ctr"/>
            <a:r>
              <a:rPr lang="en-US" sz="1400" b="1" dirty="0">
                <a:solidFill>
                  <a:schemeClr val="accent3"/>
                </a:solidFill>
                <a:latin typeface="+mj-lt"/>
              </a:rPr>
              <a:t>Lorem</a:t>
            </a:r>
            <a:br>
              <a:rPr lang="en-US" sz="1400" b="1" dirty="0">
                <a:solidFill>
                  <a:schemeClr val="accent3"/>
                </a:solidFill>
                <a:latin typeface="+mj-lt"/>
              </a:rPr>
            </a:br>
            <a:r>
              <a:rPr lang="en-US" sz="1400" b="1" dirty="0">
                <a:solidFill>
                  <a:schemeClr val="accent3"/>
                </a:solidFill>
                <a:latin typeface="+mj-lt"/>
              </a:rPr>
              <a:t>ipsum dolor </a:t>
            </a:r>
            <a:endParaRPr lang="en-PH" sz="1400" b="1" dirty="0">
              <a:solidFill>
                <a:schemeClr val="accent3"/>
              </a:solidFill>
              <a:latin typeface="+mj-lt"/>
            </a:endParaRPr>
          </a:p>
        </p:txBody>
      </p:sp>
      <p:sp>
        <p:nvSpPr>
          <p:cNvPr id="15" name="TextBox 14">
            <a:extLst>
              <a:ext uri="{FF2B5EF4-FFF2-40B4-BE49-F238E27FC236}">
                <a16:creationId xmlns:a16="http://schemas.microsoft.com/office/drawing/2014/main" id="{94C3457A-B209-480A-B008-615E1BE20E9A}"/>
              </a:ext>
            </a:extLst>
          </p:cNvPr>
          <p:cNvSpPr txBox="1"/>
          <p:nvPr/>
        </p:nvSpPr>
        <p:spPr>
          <a:xfrm>
            <a:off x="7192697" y="2708994"/>
            <a:ext cx="1656150" cy="1123927"/>
          </a:xfrm>
          <a:prstGeom prst="rect">
            <a:avLst/>
          </a:prstGeom>
          <a:noFill/>
        </p:spPr>
        <p:txBody>
          <a:bodyPr wrap="square" lIns="0" tIns="0" rIns="0" bIns="0" rtlCol="0">
            <a:noAutofit/>
          </a:bodyPr>
          <a:lstStyle/>
          <a:p>
            <a:pPr algn="ctr"/>
            <a:r>
              <a:rPr lang="en-US" sz="1100" dirty="0"/>
              <a:t>Lorem ipsum dolor sit amet, consectetur adipiscing elit. Ut tempor, quam et mattis pulvinar, mauris ligula suscipit arcu, </a:t>
            </a:r>
          </a:p>
        </p:txBody>
      </p:sp>
      <p:cxnSp>
        <p:nvCxnSpPr>
          <p:cNvPr id="32" name="Straight Connector 31">
            <a:extLst>
              <a:ext uri="{FF2B5EF4-FFF2-40B4-BE49-F238E27FC236}">
                <a16:creationId xmlns:a16="http://schemas.microsoft.com/office/drawing/2014/main" id="{E7E3B4D6-A8E0-480A-9A36-692ABE3ECC7D}"/>
              </a:ext>
            </a:extLst>
          </p:cNvPr>
          <p:cNvCxnSpPr>
            <a:cxnSpLocks/>
          </p:cNvCxnSpPr>
          <p:nvPr/>
        </p:nvCxnSpPr>
        <p:spPr>
          <a:xfrm>
            <a:off x="1351721" y="4102957"/>
            <a:ext cx="1656150" cy="0"/>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6E1408D-DA54-4D8B-B0EC-780285E205B9}"/>
              </a:ext>
            </a:extLst>
          </p:cNvPr>
          <p:cNvCxnSpPr>
            <a:cxnSpLocks/>
          </p:cNvCxnSpPr>
          <p:nvPr/>
        </p:nvCxnSpPr>
        <p:spPr>
          <a:xfrm>
            <a:off x="3298714" y="4102957"/>
            <a:ext cx="1656150" cy="0"/>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E09705E-D65C-4A0E-84F7-C5A63978B437}"/>
              </a:ext>
            </a:extLst>
          </p:cNvPr>
          <p:cNvCxnSpPr>
            <a:cxnSpLocks/>
          </p:cNvCxnSpPr>
          <p:nvPr/>
        </p:nvCxnSpPr>
        <p:spPr>
          <a:xfrm>
            <a:off x="5245706" y="4102957"/>
            <a:ext cx="1656150" cy="0"/>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2610EF51-ABBE-4448-9F3F-799F38CD1070}"/>
              </a:ext>
            </a:extLst>
          </p:cNvPr>
          <p:cNvCxnSpPr>
            <a:cxnSpLocks/>
          </p:cNvCxnSpPr>
          <p:nvPr/>
        </p:nvCxnSpPr>
        <p:spPr>
          <a:xfrm>
            <a:off x="7192697" y="4102957"/>
            <a:ext cx="1656150" cy="0"/>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9C3A06EE-91F6-45E8-851F-8B4169A319A3}"/>
              </a:ext>
            </a:extLst>
          </p:cNvPr>
          <p:cNvSpPr txBox="1"/>
          <p:nvPr/>
        </p:nvSpPr>
        <p:spPr>
          <a:xfrm>
            <a:off x="1355444" y="4373000"/>
            <a:ext cx="1656150" cy="1454924"/>
          </a:xfrm>
          <a:prstGeom prst="rect">
            <a:avLst/>
          </a:prstGeom>
          <a:noFill/>
        </p:spPr>
        <p:txBody>
          <a:bodyPr wrap="square" lIns="0" tIns="0" rIns="0" bIns="0" rtlCol="0">
            <a:noAutofit/>
          </a:bodyPr>
          <a:lstStyle/>
          <a:p>
            <a:pPr marL="129776" indent="-129776">
              <a:buFont typeface="Arial" panose="020B0604020202020204" pitchFamily="34" charset="0"/>
              <a:buChar char="•"/>
            </a:pPr>
            <a:r>
              <a:rPr lang="en-US" sz="1100" dirty="0"/>
              <a:t>Lorem ipsum dolor sit amet, consectetur</a:t>
            </a:r>
          </a:p>
          <a:p>
            <a:pPr marL="129776" indent="-129776">
              <a:buFont typeface="Arial" panose="020B0604020202020204" pitchFamily="34" charset="0"/>
              <a:buChar char="•"/>
            </a:pPr>
            <a:r>
              <a:rPr lang="en-US" sz="1100" dirty="0"/>
              <a:t>Lorem ipsum dolor sit amet, consectetur</a:t>
            </a:r>
          </a:p>
          <a:p>
            <a:pPr marL="129776" indent="-129776">
              <a:buFont typeface="Arial" panose="020B0604020202020204" pitchFamily="34" charset="0"/>
              <a:buChar char="•"/>
            </a:pPr>
            <a:r>
              <a:rPr lang="en-US" sz="1100" dirty="0"/>
              <a:t>Lorem ipsum dolor sit amet, consectetur</a:t>
            </a:r>
          </a:p>
        </p:txBody>
      </p:sp>
      <p:sp>
        <p:nvSpPr>
          <p:cNvPr id="46" name="TextBox 45">
            <a:extLst>
              <a:ext uri="{FF2B5EF4-FFF2-40B4-BE49-F238E27FC236}">
                <a16:creationId xmlns:a16="http://schemas.microsoft.com/office/drawing/2014/main" id="{024DD106-6C21-4D1D-984F-D6FFD248C721}"/>
              </a:ext>
            </a:extLst>
          </p:cNvPr>
          <p:cNvSpPr txBox="1"/>
          <p:nvPr/>
        </p:nvSpPr>
        <p:spPr>
          <a:xfrm>
            <a:off x="3301195" y="4373002"/>
            <a:ext cx="1656150" cy="1454922"/>
          </a:xfrm>
          <a:prstGeom prst="rect">
            <a:avLst/>
          </a:prstGeom>
          <a:noFill/>
        </p:spPr>
        <p:txBody>
          <a:bodyPr wrap="square" lIns="0" tIns="0" rIns="0" bIns="0" rtlCol="0">
            <a:noAutofit/>
          </a:bodyPr>
          <a:lstStyle/>
          <a:p>
            <a:pPr marL="129776" indent="-129776">
              <a:buFont typeface="Arial" panose="020B0604020202020204" pitchFamily="34" charset="0"/>
              <a:buChar char="•"/>
            </a:pPr>
            <a:r>
              <a:rPr lang="en-US" sz="1100" dirty="0"/>
              <a:t>Lorem ipsum dolor sit amet, consectetur</a:t>
            </a:r>
          </a:p>
          <a:p>
            <a:pPr marL="129776" indent="-129776">
              <a:buFont typeface="Arial" panose="020B0604020202020204" pitchFamily="34" charset="0"/>
              <a:buChar char="•"/>
            </a:pPr>
            <a:r>
              <a:rPr lang="en-US" sz="1100" dirty="0"/>
              <a:t>Lorem ipsum dolor sit amet, consectetur</a:t>
            </a:r>
          </a:p>
          <a:p>
            <a:pPr marL="129776" indent="-129776">
              <a:buFont typeface="Arial" panose="020B0604020202020204" pitchFamily="34" charset="0"/>
              <a:buChar char="•"/>
            </a:pPr>
            <a:r>
              <a:rPr lang="en-US" sz="1100" dirty="0"/>
              <a:t>Lorem ipsum dolor sit amet, consectetur</a:t>
            </a:r>
          </a:p>
        </p:txBody>
      </p:sp>
      <p:sp>
        <p:nvSpPr>
          <p:cNvPr id="47" name="TextBox 46">
            <a:extLst>
              <a:ext uri="{FF2B5EF4-FFF2-40B4-BE49-F238E27FC236}">
                <a16:creationId xmlns:a16="http://schemas.microsoft.com/office/drawing/2014/main" id="{A220EDBE-141B-4FCF-8C49-7C7BB2815F6A}"/>
              </a:ext>
            </a:extLst>
          </p:cNvPr>
          <p:cNvSpPr txBox="1"/>
          <p:nvPr/>
        </p:nvSpPr>
        <p:spPr>
          <a:xfrm>
            <a:off x="5246946" y="4373002"/>
            <a:ext cx="1656150" cy="1454922"/>
          </a:xfrm>
          <a:prstGeom prst="rect">
            <a:avLst/>
          </a:prstGeom>
          <a:noFill/>
        </p:spPr>
        <p:txBody>
          <a:bodyPr wrap="square" lIns="0" tIns="0" rIns="0" bIns="0" rtlCol="0">
            <a:noAutofit/>
          </a:bodyPr>
          <a:lstStyle/>
          <a:p>
            <a:pPr marL="129776" indent="-129776">
              <a:buFont typeface="Arial" panose="020B0604020202020204" pitchFamily="34" charset="0"/>
              <a:buChar char="•"/>
            </a:pPr>
            <a:r>
              <a:rPr lang="en-US" sz="1100" dirty="0"/>
              <a:t>Lorem ipsum dolor sit amet, consectetur</a:t>
            </a:r>
          </a:p>
          <a:p>
            <a:pPr marL="129776" indent="-129776">
              <a:buFont typeface="Arial" panose="020B0604020202020204" pitchFamily="34" charset="0"/>
              <a:buChar char="•"/>
            </a:pPr>
            <a:r>
              <a:rPr lang="en-US" sz="1100" dirty="0"/>
              <a:t>Lorem ipsum dolor sit amet, consectetur</a:t>
            </a:r>
          </a:p>
          <a:p>
            <a:pPr marL="129776" indent="-129776">
              <a:buFont typeface="Arial" panose="020B0604020202020204" pitchFamily="34" charset="0"/>
              <a:buChar char="•"/>
            </a:pPr>
            <a:r>
              <a:rPr lang="en-US" sz="1100" dirty="0"/>
              <a:t>Lorem ipsum dolor sit amet, consectetur</a:t>
            </a:r>
          </a:p>
        </p:txBody>
      </p:sp>
      <p:sp>
        <p:nvSpPr>
          <p:cNvPr id="48" name="TextBox 47">
            <a:extLst>
              <a:ext uri="{FF2B5EF4-FFF2-40B4-BE49-F238E27FC236}">
                <a16:creationId xmlns:a16="http://schemas.microsoft.com/office/drawing/2014/main" id="{402BFCF4-AA3B-485D-BA13-9A1203C04BCD}"/>
              </a:ext>
            </a:extLst>
          </p:cNvPr>
          <p:cNvSpPr txBox="1"/>
          <p:nvPr/>
        </p:nvSpPr>
        <p:spPr>
          <a:xfrm>
            <a:off x="7192697" y="4373002"/>
            <a:ext cx="1656150" cy="1454922"/>
          </a:xfrm>
          <a:prstGeom prst="rect">
            <a:avLst/>
          </a:prstGeom>
          <a:noFill/>
        </p:spPr>
        <p:txBody>
          <a:bodyPr wrap="square" lIns="0" tIns="0" rIns="0" bIns="0" rtlCol="0">
            <a:noAutofit/>
          </a:bodyPr>
          <a:lstStyle/>
          <a:p>
            <a:pPr marL="129776" indent="-129776">
              <a:buFont typeface="Arial" panose="020B0604020202020204" pitchFamily="34" charset="0"/>
              <a:buChar char="•"/>
            </a:pPr>
            <a:r>
              <a:rPr lang="en-US" sz="1100" dirty="0"/>
              <a:t>Lorem ipsum dolor sit amet, consectetur</a:t>
            </a:r>
          </a:p>
          <a:p>
            <a:pPr marL="129776" indent="-129776">
              <a:buFont typeface="Arial" panose="020B0604020202020204" pitchFamily="34" charset="0"/>
              <a:buChar char="•"/>
            </a:pPr>
            <a:r>
              <a:rPr lang="en-US" sz="1100" dirty="0"/>
              <a:t>Lorem ipsum dolor sit amet, consectetur</a:t>
            </a:r>
          </a:p>
          <a:p>
            <a:pPr marL="129776" indent="-129776">
              <a:buFont typeface="Arial" panose="020B0604020202020204" pitchFamily="34" charset="0"/>
              <a:buChar char="•"/>
            </a:pPr>
            <a:r>
              <a:rPr lang="en-US" sz="1100" dirty="0"/>
              <a:t>Lorem ipsum dolor sit amet, consectetur</a:t>
            </a:r>
          </a:p>
        </p:txBody>
      </p:sp>
      <p:cxnSp>
        <p:nvCxnSpPr>
          <p:cNvPr id="49" name="Straight Connector 48">
            <a:extLst>
              <a:ext uri="{FF2B5EF4-FFF2-40B4-BE49-F238E27FC236}">
                <a16:creationId xmlns:a16="http://schemas.microsoft.com/office/drawing/2014/main" id="{95AC3728-D8F3-4B31-8E54-5C10CFC5551B}"/>
              </a:ext>
            </a:extLst>
          </p:cNvPr>
          <p:cNvCxnSpPr>
            <a:cxnSpLocks/>
          </p:cNvCxnSpPr>
          <p:nvPr/>
        </p:nvCxnSpPr>
        <p:spPr>
          <a:xfrm flipV="1">
            <a:off x="3153293" y="2012198"/>
            <a:ext cx="0" cy="3810079"/>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89F35F3-E445-4A00-AAB1-84F307619080}"/>
              </a:ext>
            </a:extLst>
          </p:cNvPr>
          <p:cNvCxnSpPr>
            <a:cxnSpLocks/>
          </p:cNvCxnSpPr>
          <p:nvPr/>
        </p:nvCxnSpPr>
        <p:spPr>
          <a:xfrm flipV="1">
            <a:off x="5100284" y="2012198"/>
            <a:ext cx="0" cy="3810079"/>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5E64C0E-989C-4CE7-8495-D5555F5CC5AB}"/>
              </a:ext>
            </a:extLst>
          </p:cNvPr>
          <p:cNvCxnSpPr>
            <a:cxnSpLocks/>
          </p:cNvCxnSpPr>
          <p:nvPr/>
        </p:nvCxnSpPr>
        <p:spPr>
          <a:xfrm flipV="1">
            <a:off x="7047277" y="2012198"/>
            <a:ext cx="0" cy="3810079"/>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EE6C656-CC5D-4025-A9AB-C0D1CE0BA8D7}"/>
              </a:ext>
            </a:extLst>
          </p:cNvPr>
          <p:cNvCxnSpPr>
            <a:cxnSpLocks/>
          </p:cNvCxnSpPr>
          <p:nvPr/>
        </p:nvCxnSpPr>
        <p:spPr>
          <a:xfrm flipV="1">
            <a:off x="1156659" y="2012200"/>
            <a:ext cx="0" cy="1820721"/>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1CBC42D-A4B2-4F7F-9AFC-E1FAECD1AD31}"/>
              </a:ext>
            </a:extLst>
          </p:cNvPr>
          <p:cNvCxnSpPr>
            <a:cxnSpLocks/>
          </p:cNvCxnSpPr>
          <p:nvPr/>
        </p:nvCxnSpPr>
        <p:spPr>
          <a:xfrm flipV="1">
            <a:off x="1156659" y="4373003"/>
            <a:ext cx="0" cy="1477056"/>
          </a:xfrm>
          <a:prstGeom prst="line">
            <a:avLst/>
          </a:prstGeom>
          <a:ln>
            <a:solidFill>
              <a:schemeClr val="tx1">
                <a:alpha val="87000"/>
              </a:schemeClr>
            </a:solidFill>
            <a:prstDash val="sysDot"/>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C4C78AA2-54A2-4DD1-95E9-9742A872A13F}"/>
              </a:ext>
            </a:extLst>
          </p:cNvPr>
          <p:cNvSpPr txBox="1"/>
          <p:nvPr/>
        </p:nvSpPr>
        <p:spPr>
          <a:xfrm>
            <a:off x="272847" y="2012195"/>
            <a:ext cx="735911" cy="1820721"/>
          </a:xfrm>
          <a:prstGeom prst="rect">
            <a:avLst/>
          </a:prstGeom>
          <a:noFill/>
        </p:spPr>
        <p:txBody>
          <a:bodyPr wrap="square" lIns="0" tIns="0" rIns="0" bIns="0" rtlCol="0" anchor="ctr">
            <a:normAutofit/>
          </a:bodyPr>
          <a:lstStyle/>
          <a:p>
            <a:pPr algn="ctr"/>
            <a:r>
              <a:rPr lang="en-US" sz="1400" b="1" dirty="0">
                <a:latin typeface="+mj-lt"/>
              </a:rPr>
              <a:t>Lorem</a:t>
            </a:r>
            <a:br>
              <a:rPr lang="en-US" sz="1400" b="1" dirty="0">
                <a:latin typeface="+mj-lt"/>
              </a:rPr>
            </a:br>
            <a:r>
              <a:rPr lang="en-US" sz="1400" b="1" dirty="0">
                <a:latin typeface="+mj-lt"/>
              </a:rPr>
              <a:t>ipsum dolor </a:t>
            </a:r>
            <a:endParaRPr lang="en-PH" sz="1400" b="1" dirty="0">
              <a:latin typeface="+mj-lt"/>
            </a:endParaRPr>
          </a:p>
        </p:txBody>
      </p:sp>
      <p:sp>
        <p:nvSpPr>
          <p:cNvPr id="58" name="TextBox 57">
            <a:extLst>
              <a:ext uri="{FF2B5EF4-FFF2-40B4-BE49-F238E27FC236}">
                <a16:creationId xmlns:a16="http://schemas.microsoft.com/office/drawing/2014/main" id="{5A3BB37F-3315-4656-BF7E-F6E842986108}"/>
              </a:ext>
            </a:extLst>
          </p:cNvPr>
          <p:cNvSpPr txBox="1"/>
          <p:nvPr/>
        </p:nvSpPr>
        <p:spPr>
          <a:xfrm>
            <a:off x="272847" y="4373002"/>
            <a:ext cx="735911" cy="1477056"/>
          </a:xfrm>
          <a:prstGeom prst="rect">
            <a:avLst/>
          </a:prstGeom>
          <a:noFill/>
        </p:spPr>
        <p:txBody>
          <a:bodyPr wrap="square" lIns="0" tIns="0" rIns="0" bIns="0" rtlCol="0" anchor="ctr">
            <a:normAutofit/>
          </a:bodyPr>
          <a:lstStyle/>
          <a:p>
            <a:pPr algn="ctr"/>
            <a:r>
              <a:rPr lang="en-US" sz="1400" b="1" dirty="0">
                <a:latin typeface="+mj-lt"/>
              </a:rPr>
              <a:t>Lorem</a:t>
            </a:r>
            <a:br>
              <a:rPr lang="en-US" sz="1400" b="1" dirty="0">
                <a:latin typeface="+mj-lt"/>
              </a:rPr>
            </a:br>
            <a:r>
              <a:rPr lang="en-US" sz="1400" b="1" dirty="0">
                <a:latin typeface="+mj-lt"/>
              </a:rPr>
              <a:t>ipsum dolor </a:t>
            </a:r>
            <a:endParaRPr lang="en-PH" sz="1400" b="1" dirty="0">
              <a:latin typeface="+mj-lt"/>
            </a:endParaRPr>
          </a:p>
        </p:txBody>
      </p:sp>
    </p:spTree>
    <p:extLst>
      <p:ext uri="{BB962C8B-B14F-4D97-AF65-F5344CB8AC3E}">
        <p14:creationId xmlns:p14="http://schemas.microsoft.com/office/powerpoint/2010/main" val="2041636818"/>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2EB01E9-A514-4334-82C3-8E02DA1EFDC2}"/>
              </a:ext>
            </a:extLst>
          </p:cNvPr>
          <p:cNvSpPr>
            <a:spLocks noGrp="1"/>
          </p:cNvSpPr>
          <p:nvPr>
            <p:ph type="ctrTitle"/>
          </p:nvPr>
        </p:nvSpPr>
        <p:spPr/>
        <p:txBody>
          <a:bodyPr/>
          <a:lstStyle/>
          <a:p>
            <a:r>
              <a:rPr lang="en-US" b="1" dirty="0"/>
              <a:t>Row Slides (Dark Background)</a:t>
            </a:r>
          </a:p>
        </p:txBody>
      </p:sp>
    </p:spTree>
    <p:extLst>
      <p:ext uri="{BB962C8B-B14F-4D97-AF65-F5344CB8AC3E}">
        <p14:creationId xmlns:p14="http://schemas.microsoft.com/office/powerpoint/2010/main" val="762652764"/>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2B143-F58D-40A8-9514-0EE634F25684}"/>
              </a:ext>
            </a:extLst>
          </p:cNvPr>
          <p:cNvSpPr>
            <a:spLocks noGrp="1"/>
          </p:cNvSpPr>
          <p:nvPr>
            <p:ph type="title"/>
          </p:nvPr>
        </p:nvSpPr>
        <p:spPr/>
        <p:txBody>
          <a:bodyPr/>
          <a:lstStyle/>
          <a:p>
            <a:r>
              <a:rPr lang="en-US" b="1" dirty="0"/>
              <a:t>Icon Label Rows (Dark)</a:t>
            </a:r>
          </a:p>
        </p:txBody>
      </p:sp>
      <p:sp>
        <p:nvSpPr>
          <p:cNvPr id="4" name="Slide Number Placeholder 3">
            <a:extLst>
              <a:ext uri="{FF2B5EF4-FFF2-40B4-BE49-F238E27FC236}">
                <a16:creationId xmlns:a16="http://schemas.microsoft.com/office/drawing/2014/main" id="{B1369FB6-5AA1-4D06-A559-29EE44A49EF1}"/>
              </a:ext>
            </a:extLst>
          </p:cNvPr>
          <p:cNvSpPr>
            <a:spLocks noGrp="1"/>
          </p:cNvSpPr>
          <p:nvPr>
            <p:ph type="sldNum" sz="quarter" idx="4"/>
          </p:nvPr>
        </p:nvSpPr>
        <p:spPr/>
        <p:txBody>
          <a:bodyPr>
            <a:normAutofit/>
          </a:bodyPr>
          <a:lstStyle/>
          <a:p>
            <a:fld id="{42BC4FAA-B05C-4B71-9CD7-008D1E941E8A}" type="slidenum">
              <a:rPr lang="en-PH" smtClean="0"/>
              <a:pPr/>
              <a:t>274</a:t>
            </a:fld>
            <a:endParaRPr lang="en-PH" dirty="0"/>
          </a:p>
        </p:txBody>
      </p:sp>
      <p:sp>
        <p:nvSpPr>
          <p:cNvPr id="14" name="TextBox 13">
            <a:extLst>
              <a:ext uri="{FF2B5EF4-FFF2-40B4-BE49-F238E27FC236}">
                <a16:creationId xmlns:a16="http://schemas.microsoft.com/office/drawing/2014/main" id="{5AA5FB75-DD3C-46A6-9B3A-D1A7492F7D9B}"/>
              </a:ext>
            </a:extLst>
          </p:cNvPr>
          <p:cNvSpPr txBox="1"/>
          <p:nvPr/>
        </p:nvSpPr>
        <p:spPr>
          <a:xfrm>
            <a:off x="2317833" y="1319515"/>
            <a:ext cx="6531016" cy="380825"/>
          </a:xfrm>
          <a:prstGeom prst="rect">
            <a:avLst/>
          </a:prstGeom>
          <a:noFill/>
        </p:spPr>
        <p:txBody>
          <a:bodyPr wrap="square" lIns="0" tIns="0" rIns="0" bIns="0" rtlCol="0" anchor="ctr">
            <a:normAutofit/>
          </a:bodyPr>
          <a:lstStyle/>
          <a:p>
            <a:r>
              <a:rPr lang="en-US" sz="1600" b="1" dirty="0">
                <a:latin typeface="+mj-lt"/>
              </a:rPr>
              <a:t>Lorem ipsum dolor </a:t>
            </a:r>
            <a:endParaRPr lang="en-PH" sz="1600" b="1" dirty="0">
              <a:latin typeface="+mj-lt"/>
            </a:endParaRPr>
          </a:p>
        </p:txBody>
      </p:sp>
      <p:sp>
        <p:nvSpPr>
          <p:cNvPr id="13" name="TextBox 12">
            <a:extLst>
              <a:ext uri="{FF2B5EF4-FFF2-40B4-BE49-F238E27FC236}">
                <a16:creationId xmlns:a16="http://schemas.microsoft.com/office/drawing/2014/main" id="{EF1D88F9-21C4-4D5B-B5E0-A98B0B01C6A7}"/>
              </a:ext>
            </a:extLst>
          </p:cNvPr>
          <p:cNvSpPr txBox="1"/>
          <p:nvPr/>
        </p:nvSpPr>
        <p:spPr>
          <a:xfrm>
            <a:off x="272847" y="1319514"/>
            <a:ext cx="1801916" cy="380825"/>
          </a:xfrm>
          <a:prstGeom prst="rect">
            <a:avLst/>
          </a:prstGeom>
          <a:noFill/>
        </p:spPr>
        <p:txBody>
          <a:bodyPr wrap="square" lIns="0" tIns="0" rIns="0" bIns="0" rtlCol="0" anchor="ctr">
            <a:noAutofit/>
          </a:bodyPr>
          <a:lstStyle/>
          <a:p>
            <a:r>
              <a:rPr lang="en-US" sz="1600" b="1" dirty="0">
                <a:latin typeface="+mj-lt"/>
              </a:rPr>
              <a:t>Lorem ipsum</a:t>
            </a:r>
            <a:endParaRPr lang="en-PH" sz="1600" b="1" dirty="0">
              <a:latin typeface="+mj-lt"/>
            </a:endParaRPr>
          </a:p>
        </p:txBody>
      </p:sp>
      <p:cxnSp>
        <p:nvCxnSpPr>
          <p:cNvPr id="15" name="Straight Connector 14">
            <a:extLst>
              <a:ext uri="{FF2B5EF4-FFF2-40B4-BE49-F238E27FC236}">
                <a16:creationId xmlns:a16="http://schemas.microsoft.com/office/drawing/2014/main" id="{F0A0CD62-FD0C-4AF1-A879-7344C57474CD}"/>
              </a:ext>
            </a:extLst>
          </p:cNvPr>
          <p:cNvCxnSpPr>
            <a:cxnSpLocks/>
          </p:cNvCxnSpPr>
          <p:nvPr/>
        </p:nvCxnSpPr>
        <p:spPr>
          <a:xfrm>
            <a:off x="272847" y="1759541"/>
            <a:ext cx="18019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9284C4D-3660-4E57-984C-B96CDE06870C}"/>
              </a:ext>
            </a:extLst>
          </p:cNvPr>
          <p:cNvCxnSpPr>
            <a:cxnSpLocks/>
          </p:cNvCxnSpPr>
          <p:nvPr/>
        </p:nvCxnSpPr>
        <p:spPr>
          <a:xfrm>
            <a:off x="2317833" y="1759541"/>
            <a:ext cx="6531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06248151-0CB1-4704-97EE-1D065ED017EE}"/>
              </a:ext>
            </a:extLst>
          </p:cNvPr>
          <p:cNvSpPr txBox="1"/>
          <p:nvPr/>
        </p:nvSpPr>
        <p:spPr>
          <a:xfrm>
            <a:off x="262194" y="1933355"/>
            <a:ext cx="1812568" cy="992062"/>
          </a:xfrm>
          <a:prstGeom prst="rect">
            <a:avLst/>
          </a:prstGeom>
          <a:solidFill>
            <a:schemeClr val="accent5"/>
          </a:solidFill>
        </p:spPr>
        <p:txBody>
          <a:bodyPr wrap="square" lIns="378000" tIns="0" rIns="0" bIns="0" rtlCol="0" anchor="ctr">
            <a:normAutofit/>
          </a:bodyPr>
          <a:lstStyle/>
          <a:p>
            <a:r>
              <a:rPr lang="en-US" sz="1400" b="1" dirty="0">
                <a:latin typeface="+mj-lt"/>
              </a:rPr>
              <a:t>Lorem ipsum dolor </a:t>
            </a:r>
            <a:endParaRPr lang="en-PH" sz="1400" b="1" dirty="0">
              <a:latin typeface="+mj-lt"/>
            </a:endParaRPr>
          </a:p>
        </p:txBody>
      </p:sp>
      <p:sp>
        <p:nvSpPr>
          <p:cNvPr id="23" name="TextBox 22">
            <a:extLst>
              <a:ext uri="{FF2B5EF4-FFF2-40B4-BE49-F238E27FC236}">
                <a16:creationId xmlns:a16="http://schemas.microsoft.com/office/drawing/2014/main" id="{223B12CE-FB5B-4AC1-873E-99C4C11B4D76}"/>
              </a:ext>
            </a:extLst>
          </p:cNvPr>
          <p:cNvSpPr txBox="1"/>
          <p:nvPr/>
        </p:nvSpPr>
        <p:spPr>
          <a:xfrm>
            <a:off x="2317833" y="1943733"/>
            <a:ext cx="6531016" cy="992062"/>
          </a:xfrm>
          <a:prstGeom prst="rect">
            <a:avLst/>
          </a:prstGeom>
          <a:noFill/>
        </p:spPr>
        <p:txBody>
          <a:bodyPr wrap="square" lIns="0" tIns="0" rIns="0" bIns="0" rtlCol="0" anchor="ctr">
            <a:normAutofit/>
          </a:bodyPr>
          <a:lstStyle/>
          <a:p>
            <a:r>
              <a:rPr lang="en-US" sz="1400" dirty="0"/>
              <a:t>Lorem ipsum dolor sit amet, consectetur adipiscing elit. Ut tempor, quam et mattis pulvinar, mauris ligula suscipit arcu, sed elementum diam leo at magna. Curabitur maximus sodales massa, eu bibendum dui bibendum vel. Suspendisse potenti. </a:t>
            </a:r>
            <a:endParaRPr lang="en-PH" sz="1400" dirty="0"/>
          </a:p>
        </p:txBody>
      </p:sp>
      <p:cxnSp>
        <p:nvCxnSpPr>
          <p:cNvPr id="24" name="Straight Connector 23">
            <a:extLst>
              <a:ext uri="{FF2B5EF4-FFF2-40B4-BE49-F238E27FC236}">
                <a16:creationId xmlns:a16="http://schemas.microsoft.com/office/drawing/2014/main" id="{BE65E3F9-0227-43B4-BE93-19DAC6026156}"/>
              </a:ext>
            </a:extLst>
          </p:cNvPr>
          <p:cNvCxnSpPr>
            <a:cxnSpLocks/>
          </p:cNvCxnSpPr>
          <p:nvPr/>
        </p:nvCxnSpPr>
        <p:spPr>
          <a:xfrm>
            <a:off x="272846" y="3168325"/>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7664F103-17EF-406C-B23F-12A6646892B9}"/>
              </a:ext>
            </a:extLst>
          </p:cNvPr>
          <p:cNvSpPr txBox="1"/>
          <p:nvPr/>
        </p:nvSpPr>
        <p:spPr>
          <a:xfrm>
            <a:off x="262194" y="3400857"/>
            <a:ext cx="1812568" cy="992062"/>
          </a:xfrm>
          <a:prstGeom prst="rect">
            <a:avLst/>
          </a:prstGeom>
          <a:solidFill>
            <a:schemeClr val="accent5"/>
          </a:solidFill>
        </p:spPr>
        <p:txBody>
          <a:bodyPr wrap="square" lIns="378000" tIns="0" rIns="0" bIns="0" rtlCol="0" anchor="ctr">
            <a:normAutofit/>
          </a:bodyPr>
          <a:lstStyle/>
          <a:p>
            <a:r>
              <a:rPr lang="en-US" sz="1400" b="1" dirty="0">
                <a:latin typeface="+mj-lt"/>
              </a:rPr>
              <a:t>Lorem ipsum dolor </a:t>
            </a:r>
            <a:endParaRPr lang="en-PH" sz="1400" b="1" dirty="0">
              <a:latin typeface="+mj-lt"/>
            </a:endParaRPr>
          </a:p>
        </p:txBody>
      </p:sp>
      <p:sp>
        <p:nvSpPr>
          <p:cNvPr id="27" name="TextBox 26">
            <a:extLst>
              <a:ext uri="{FF2B5EF4-FFF2-40B4-BE49-F238E27FC236}">
                <a16:creationId xmlns:a16="http://schemas.microsoft.com/office/drawing/2014/main" id="{5EA55DAA-5266-4BC3-9473-24F67D68FF72}"/>
              </a:ext>
            </a:extLst>
          </p:cNvPr>
          <p:cNvSpPr txBox="1"/>
          <p:nvPr/>
        </p:nvSpPr>
        <p:spPr>
          <a:xfrm>
            <a:off x="2317833" y="3400859"/>
            <a:ext cx="6531016" cy="992062"/>
          </a:xfrm>
          <a:prstGeom prst="rect">
            <a:avLst/>
          </a:prstGeom>
          <a:noFill/>
        </p:spPr>
        <p:txBody>
          <a:bodyPr wrap="square" lIns="0" tIns="0" rIns="0" bIns="0" rtlCol="0" anchor="ctr">
            <a:normAutofit/>
          </a:bodyPr>
          <a:lstStyle/>
          <a:p>
            <a:r>
              <a:rPr lang="en-US" sz="1400" dirty="0"/>
              <a:t>Lorem ipsum dolor sit amet, consectetur adipiscing elit. Ut tempor, quam et mattis pulvinar, mauris ligula suscipit arcu, sed elementum diam leo at magna. Curabitur maximus sodales massa, eu bibendum dui bibendum vel. Suspendisse potenti. </a:t>
            </a:r>
            <a:endParaRPr lang="en-PH" sz="1400" dirty="0"/>
          </a:p>
        </p:txBody>
      </p:sp>
      <p:sp>
        <p:nvSpPr>
          <p:cNvPr id="29" name="TextBox 28">
            <a:extLst>
              <a:ext uri="{FF2B5EF4-FFF2-40B4-BE49-F238E27FC236}">
                <a16:creationId xmlns:a16="http://schemas.microsoft.com/office/drawing/2014/main" id="{073924E4-0E2D-4D3B-8D50-DA3A036F2E24}"/>
              </a:ext>
            </a:extLst>
          </p:cNvPr>
          <p:cNvSpPr txBox="1"/>
          <p:nvPr/>
        </p:nvSpPr>
        <p:spPr>
          <a:xfrm>
            <a:off x="262194" y="4857985"/>
            <a:ext cx="1812568" cy="992062"/>
          </a:xfrm>
          <a:prstGeom prst="rect">
            <a:avLst/>
          </a:prstGeom>
          <a:solidFill>
            <a:schemeClr val="accent5"/>
          </a:solidFill>
        </p:spPr>
        <p:txBody>
          <a:bodyPr wrap="square" lIns="378000" tIns="0" rIns="0" bIns="0" rtlCol="0" anchor="ctr">
            <a:normAutofit/>
          </a:bodyPr>
          <a:lstStyle/>
          <a:p>
            <a:r>
              <a:rPr lang="en-US" sz="1400" b="1" dirty="0">
                <a:latin typeface="+mj-lt"/>
              </a:rPr>
              <a:t>Lorem ipsum dolor </a:t>
            </a:r>
            <a:endParaRPr lang="en-PH" sz="1400" b="1" dirty="0">
              <a:latin typeface="+mj-lt"/>
            </a:endParaRPr>
          </a:p>
        </p:txBody>
      </p:sp>
      <p:sp>
        <p:nvSpPr>
          <p:cNvPr id="30" name="TextBox 29">
            <a:extLst>
              <a:ext uri="{FF2B5EF4-FFF2-40B4-BE49-F238E27FC236}">
                <a16:creationId xmlns:a16="http://schemas.microsoft.com/office/drawing/2014/main" id="{03C10811-9B7F-44CA-A1C7-1431AD93B5FC}"/>
              </a:ext>
            </a:extLst>
          </p:cNvPr>
          <p:cNvSpPr txBox="1"/>
          <p:nvPr/>
        </p:nvSpPr>
        <p:spPr>
          <a:xfrm>
            <a:off x="2317833" y="4857988"/>
            <a:ext cx="6531016" cy="992062"/>
          </a:xfrm>
          <a:prstGeom prst="rect">
            <a:avLst/>
          </a:prstGeom>
          <a:noFill/>
        </p:spPr>
        <p:txBody>
          <a:bodyPr wrap="square" lIns="0" tIns="0" rIns="0" bIns="0" rtlCol="0" anchor="ctr">
            <a:normAutofit/>
          </a:bodyPr>
          <a:lstStyle/>
          <a:p>
            <a:r>
              <a:rPr lang="en-US" sz="1400" dirty="0"/>
              <a:t>Lorem ipsum dolor sit amet, consectetur adipiscing elit. Ut tempor, quam et mattis pulvinar, mauris ligula suscipit arcu, sed elementum diam leo at magna. Curabitur maximus sodales massa, eu bibendum dui bibendum vel. Suspendisse potenti. </a:t>
            </a:r>
            <a:endParaRPr lang="en-PH" sz="1400" dirty="0"/>
          </a:p>
        </p:txBody>
      </p:sp>
      <p:cxnSp>
        <p:nvCxnSpPr>
          <p:cNvPr id="34" name="Straight Connector 33">
            <a:extLst>
              <a:ext uri="{FF2B5EF4-FFF2-40B4-BE49-F238E27FC236}">
                <a16:creationId xmlns:a16="http://schemas.microsoft.com/office/drawing/2014/main" id="{6947B076-439F-4AA3-B080-B4A7D06EA8A9}"/>
              </a:ext>
            </a:extLst>
          </p:cNvPr>
          <p:cNvCxnSpPr>
            <a:cxnSpLocks/>
          </p:cNvCxnSpPr>
          <p:nvPr/>
        </p:nvCxnSpPr>
        <p:spPr>
          <a:xfrm>
            <a:off x="272846" y="4625451"/>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pic>
        <p:nvPicPr>
          <p:cNvPr id="31" name="Graphic 30" descr="Single gear with solid fill">
            <a:extLst>
              <a:ext uri="{FF2B5EF4-FFF2-40B4-BE49-F238E27FC236}">
                <a16:creationId xmlns:a16="http://schemas.microsoft.com/office/drawing/2014/main" id="{263F511E-FFDF-47B5-B965-D55604678F7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6390" y="2218490"/>
            <a:ext cx="421792" cy="421792"/>
          </a:xfrm>
          <a:prstGeom prst="rect">
            <a:avLst/>
          </a:prstGeom>
        </p:spPr>
      </p:pic>
      <p:pic>
        <p:nvPicPr>
          <p:cNvPr id="40" name="Graphic 39" descr="Single gear with solid fill">
            <a:extLst>
              <a:ext uri="{FF2B5EF4-FFF2-40B4-BE49-F238E27FC236}">
                <a16:creationId xmlns:a16="http://schemas.microsoft.com/office/drawing/2014/main" id="{86581613-A46D-44E6-A9AD-1040AA9DA0D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6390" y="3685992"/>
            <a:ext cx="421792" cy="421792"/>
          </a:xfrm>
          <a:prstGeom prst="rect">
            <a:avLst/>
          </a:prstGeom>
        </p:spPr>
      </p:pic>
      <p:pic>
        <p:nvPicPr>
          <p:cNvPr id="42" name="Graphic 41" descr="Single gear with solid fill">
            <a:extLst>
              <a:ext uri="{FF2B5EF4-FFF2-40B4-BE49-F238E27FC236}">
                <a16:creationId xmlns:a16="http://schemas.microsoft.com/office/drawing/2014/main" id="{8991187D-8D06-41C1-8D7D-30E30068820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6390" y="5143120"/>
            <a:ext cx="421792" cy="421792"/>
          </a:xfrm>
          <a:prstGeom prst="rect">
            <a:avLst/>
          </a:prstGeom>
        </p:spPr>
      </p:pic>
    </p:spTree>
    <p:extLst>
      <p:ext uri="{BB962C8B-B14F-4D97-AF65-F5344CB8AC3E}">
        <p14:creationId xmlns:p14="http://schemas.microsoft.com/office/powerpoint/2010/main" val="3145350710"/>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2B143-F58D-40A8-9514-0EE634F25684}"/>
              </a:ext>
            </a:extLst>
          </p:cNvPr>
          <p:cNvSpPr>
            <a:spLocks noGrp="1"/>
          </p:cNvSpPr>
          <p:nvPr>
            <p:ph type="title"/>
          </p:nvPr>
        </p:nvSpPr>
        <p:spPr/>
        <p:txBody>
          <a:bodyPr/>
          <a:lstStyle/>
          <a:p>
            <a:r>
              <a:rPr lang="en-US" b="1" dirty="0"/>
              <a:t>Labeled Table (Dark, Four-Row)</a:t>
            </a:r>
          </a:p>
        </p:txBody>
      </p:sp>
      <p:sp>
        <p:nvSpPr>
          <p:cNvPr id="4" name="Slide Number Placeholder 3">
            <a:extLst>
              <a:ext uri="{FF2B5EF4-FFF2-40B4-BE49-F238E27FC236}">
                <a16:creationId xmlns:a16="http://schemas.microsoft.com/office/drawing/2014/main" id="{7AFB8E3A-F24A-4993-88A9-F9DD04243794}"/>
              </a:ext>
            </a:extLst>
          </p:cNvPr>
          <p:cNvSpPr>
            <a:spLocks noGrp="1"/>
          </p:cNvSpPr>
          <p:nvPr>
            <p:ph type="sldNum" sz="quarter" idx="4"/>
          </p:nvPr>
        </p:nvSpPr>
        <p:spPr/>
        <p:txBody>
          <a:bodyPr>
            <a:normAutofit/>
          </a:bodyPr>
          <a:lstStyle/>
          <a:p>
            <a:fld id="{42BC4FAA-B05C-4B71-9CD7-008D1E941E8A}" type="slidenum">
              <a:rPr lang="en-PH" smtClean="0"/>
              <a:pPr/>
              <a:t>275</a:t>
            </a:fld>
            <a:endParaRPr lang="en-PH" dirty="0"/>
          </a:p>
        </p:txBody>
      </p:sp>
      <p:sp>
        <p:nvSpPr>
          <p:cNvPr id="14" name="TextBox 13">
            <a:extLst>
              <a:ext uri="{FF2B5EF4-FFF2-40B4-BE49-F238E27FC236}">
                <a16:creationId xmlns:a16="http://schemas.microsoft.com/office/drawing/2014/main" id="{5AA5FB75-DD3C-46A6-9B3A-D1A7492F7D9B}"/>
              </a:ext>
            </a:extLst>
          </p:cNvPr>
          <p:cNvSpPr txBox="1"/>
          <p:nvPr/>
        </p:nvSpPr>
        <p:spPr>
          <a:xfrm>
            <a:off x="2317833" y="1319515"/>
            <a:ext cx="6531016" cy="380825"/>
          </a:xfrm>
          <a:prstGeom prst="rect">
            <a:avLst/>
          </a:prstGeom>
          <a:noFill/>
        </p:spPr>
        <p:txBody>
          <a:bodyPr wrap="square" lIns="0" tIns="0" rIns="0" bIns="0" rtlCol="0" anchor="ctr">
            <a:normAutofit/>
          </a:bodyPr>
          <a:lstStyle/>
          <a:p>
            <a:r>
              <a:rPr lang="en-US" sz="1400" b="1" dirty="0">
                <a:latin typeface="+mj-lt"/>
              </a:rPr>
              <a:t>Lorem ipsum dolor </a:t>
            </a:r>
            <a:endParaRPr lang="en-PH" sz="1400" b="1" dirty="0">
              <a:latin typeface="+mj-lt"/>
            </a:endParaRPr>
          </a:p>
        </p:txBody>
      </p:sp>
      <p:sp>
        <p:nvSpPr>
          <p:cNvPr id="13" name="TextBox 12">
            <a:extLst>
              <a:ext uri="{FF2B5EF4-FFF2-40B4-BE49-F238E27FC236}">
                <a16:creationId xmlns:a16="http://schemas.microsoft.com/office/drawing/2014/main" id="{EF1D88F9-21C4-4D5B-B5E0-A98B0B01C6A7}"/>
              </a:ext>
            </a:extLst>
          </p:cNvPr>
          <p:cNvSpPr txBox="1"/>
          <p:nvPr/>
        </p:nvSpPr>
        <p:spPr>
          <a:xfrm>
            <a:off x="272847" y="1319514"/>
            <a:ext cx="1801916" cy="380825"/>
          </a:xfrm>
          <a:prstGeom prst="rect">
            <a:avLst/>
          </a:prstGeom>
          <a:noFill/>
        </p:spPr>
        <p:txBody>
          <a:bodyPr wrap="square" lIns="0" tIns="0" rIns="0" bIns="0" rtlCol="0" anchor="ctr">
            <a:noAutofit/>
          </a:bodyPr>
          <a:lstStyle/>
          <a:p>
            <a:r>
              <a:rPr lang="en-US" sz="1400" b="1" dirty="0">
                <a:latin typeface="+mj-lt"/>
              </a:rPr>
              <a:t>Lorem ipsum</a:t>
            </a:r>
            <a:endParaRPr lang="en-PH" sz="1400" b="1" dirty="0">
              <a:latin typeface="+mj-lt"/>
            </a:endParaRPr>
          </a:p>
        </p:txBody>
      </p:sp>
      <p:cxnSp>
        <p:nvCxnSpPr>
          <p:cNvPr id="15" name="Straight Connector 14">
            <a:extLst>
              <a:ext uri="{FF2B5EF4-FFF2-40B4-BE49-F238E27FC236}">
                <a16:creationId xmlns:a16="http://schemas.microsoft.com/office/drawing/2014/main" id="{F0A0CD62-FD0C-4AF1-A879-7344C57474CD}"/>
              </a:ext>
            </a:extLst>
          </p:cNvPr>
          <p:cNvCxnSpPr>
            <a:cxnSpLocks/>
          </p:cNvCxnSpPr>
          <p:nvPr/>
        </p:nvCxnSpPr>
        <p:spPr>
          <a:xfrm>
            <a:off x="272847" y="1759541"/>
            <a:ext cx="18019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9284C4D-3660-4E57-984C-B96CDE06870C}"/>
              </a:ext>
            </a:extLst>
          </p:cNvPr>
          <p:cNvCxnSpPr>
            <a:cxnSpLocks/>
          </p:cNvCxnSpPr>
          <p:nvPr/>
        </p:nvCxnSpPr>
        <p:spPr>
          <a:xfrm>
            <a:off x="2317833" y="1759541"/>
            <a:ext cx="6531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06248151-0CB1-4704-97EE-1D065ED017EE}"/>
              </a:ext>
            </a:extLst>
          </p:cNvPr>
          <p:cNvSpPr txBox="1"/>
          <p:nvPr/>
        </p:nvSpPr>
        <p:spPr>
          <a:xfrm>
            <a:off x="262194" y="1933355"/>
            <a:ext cx="1812568" cy="568825"/>
          </a:xfrm>
          <a:prstGeom prst="rect">
            <a:avLst/>
          </a:prstGeom>
          <a:solidFill>
            <a:schemeClr val="accent5"/>
          </a:solidFill>
        </p:spPr>
        <p:txBody>
          <a:bodyPr wrap="square" lIns="378000" tIns="0" rIns="0" bIns="0" rtlCol="0" anchor="ctr">
            <a:normAutofit/>
          </a:bodyPr>
          <a:lstStyle/>
          <a:p>
            <a:r>
              <a:rPr lang="en-US" sz="1200" b="1" dirty="0">
                <a:latin typeface="+mj-lt"/>
              </a:rPr>
              <a:t>Lorem ipsum dolor </a:t>
            </a:r>
            <a:endParaRPr lang="en-PH" sz="1200" b="1" dirty="0">
              <a:latin typeface="+mj-lt"/>
            </a:endParaRPr>
          </a:p>
        </p:txBody>
      </p:sp>
      <p:sp>
        <p:nvSpPr>
          <p:cNvPr id="23" name="TextBox 22">
            <a:extLst>
              <a:ext uri="{FF2B5EF4-FFF2-40B4-BE49-F238E27FC236}">
                <a16:creationId xmlns:a16="http://schemas.microsoft.com/office/drawing/2014/main" id="{223B12CE-FB5B-4AC1-873E-99C4C11B4D76}"/>
              </a:ext>
            </a:extLst>
          </p:cNvPr>
          <p:cNvSpPr txBox="1"/>
          <p:nvPr/>
        </p:nvSpPr>
        <p:spPr>
          <a:xfrm>
            <a:off x="2317833" y="1939305"/>
            <a:ext cx="6531016" cy="568825"/>
          </a:xfrm>
          <a:prstGeom prst="rect">
            <a:avLst/>
          </a:prstGeom>
          <a:noFill/>
        </p:spPr>
        <p:txBody>
          <a:bodyPr wrap="square" lIns="0" tIns="0" rIns="0" bIns="0" rtlCol="0" anchor="ctr">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cxnSp>
        <p:nvCxnSpPr>
          <p:cNvPr id="24" name="Straight Connector 23">
            <a:extLst>
              <a:ext uri="{FF2B5EF4-FFF2-40B4-BE49-F238E27FC236}">
                <a16:creationId xmlns:a16="http://schemas.microsoft.com/office/drawing/2014/main" id="{BE65E3F9-0227-43B4-BE93-19DAC6026156}"/>
              </a:ext>
            </a:extLst>
          </p:cNvPr>
          <p:cNvCxnSpPr>
            <a:cxnSpLocks/>
          </p:cNvCxnSpPr>
          <p:nvPr/>
        </p:nvCxnSpPr>
        <p:spPr>
          <a:xfrm>
            <a:off x="272846" y="2641457"/>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7664F103-17EF-406C-B23F-12A6646892B9}"/>
              </a:ext>
            </a:extLst>
          </p:cNvPr>
          <p:cNvSpPr txBox="1"/>
          <p:nvPr/>
        </p:nvSpPr>
        <p:spPr>
          <a:xfrm>
            <a:off x="262194" y="2774784"/>
            <a:ext cx="1812568" cy="568825"/>
          </a:xfrm>
          <a:prstGeom prst="rect">
            <a:avLst/>
          </a:prstGeom>
          <a:solidFill>
            <a:schemeClr val="accent5"/>
          </a:solidFill>
        </p:spPr>
        <p:txBody>
          <a:bodyPr wrap="square" lIns="378000" tIns="0" rIns="0" bIns="0" rtlCol="0" anchor="ctr">
            <a:normAutofit/>
          </a:bodyPr>
          <a:lstStyle/>
          <a:p>
            <a:r>
              <a:rPr lang="en-US" sz="1200" b="1" dirty="0">
                <a:latin typeface="+mj-lt"/>
              </a:rPr>
              <a:t>Lorem ipsum dolor </a:t>
            </a:r>
            <a:endParaRPr lang="en-PH" sz="1200" b="1" dirty="0">
              <a:latin typeface="+mj-lt"/>
            </a:endParaRPr>
          </a:p>
        </p:txBody>
      </p:sp>
      <p:sp>
        <p:nvSpPr>
          <p:cNvPr id="27" name="TextBox 26">
            <a:extLst>
              <a:ext uri="{FF2B5EF4-FFF2-40B4-BE49-F238E27FC236}">
                <a16:creationId xmlns:a16="http://schemas.microsoft.com/office/drawing/2014/main" id="{5EA55DAA-5266-4BC3-9473-24F67D68FF72}"/>
              </a:ext>
            </a:extLst>
          </p:cNvPr>
          <p:cNvSpPr txBox="1"/>
          <p:nvPr/>
        </p:nvSpPr>
        <p:spPr>
          <a:xfrm>
            <a:off x="2317833" y="2774787"/>
            <a:ext cx="6531016" cy="568825"/>
          </a:xfrm>
          <a:prstGeom prst="rect">
            <a:avLst/>
          </a:prstGeom>
          <a:noFill/>
        </p:spPr>
        <p:txBody>
          <a:bodyPr wrap="square" lIns="0" tIns="0" rIns="0" bIns="0" rtlCol="0" anchor="ctr">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29" name="TextBox 28">
            <a:extLst>
              <a:ext uri="{FF2B5EF4-FFF2-40B4-BE49-F238E27FC236}">
                <a16:creationId xmlns:a16="http://schemas.microsoft.com/office/drawing/2014/main" id="{073924E4-0E2D-4D3B-8D50-DA3A036F2E24}"/>
              </a:ext>
            </a:extLst>
          </p:cNvPr>
          <p:cNvSpPr txBox="1"/>
          <p:nvPr/>
        </p:nvSpPr>
        <p:spPr>
          <a:xfrm>
            <a:off x="262194" y="3610266"/>
            <a:ext cx="1812568" cy="568825"/>
          </a:xfrm>
          <a:prstGeom prst="rect">
            <a:avLst/>
          </a:prstGeom>
          <a:solidFill>
            <a:schemeClr val="accent5"/>
          </a:solidFill>
        </p:spPr>
        <p:txBody>
          <a:bodyPr wrap="square" lIns="378000" tIns="0" rIns="0" bIns="0" rtlCol="0" anchor="ctr">
            <a:normAutofit/>
          </a:bodyPr>
          <a:lstStyle/>
          <a:p>
            <a:r>
              <a:rPr lang="en-US" sz="1200" b="1" dirty="0">
                <a:latin typeface="+mj-lt"/>
              </a:rPr>
              <a:t>Lorem ipsum dolor </a:t>
            </a:r>
            <a:endParaRPr lang="en-PH" sz="1200" b="1" dirty="0">
              <a:latin typeface="+mj-lt"/>
            </a:endParaRPr>
          </a:p>
        </p:txBody>
      </p:sp>
      <p:sp>
        <p:nvSpPr>
          <p:cNvPr id="30" name="TextBox 29">
            <a:extLst>
              <a:ext uri="{FF2B5EF4-FFF2-40B4-BE49-F238E27FC236}">
                <a16:creationId xmlns:a16="http://schemas.microsoft.com/office/drawing/2014/main" id="{03C10811-9B7F-44CA-A1C7-1431AD93B5FC}"/>
              </a:ext>
            </a:extLst>
          </p:cNvPr>
          <p:cNvSpPr txBox="1"/>
          <p:nvPr/>
        </p:nvSpPr>
        <p:spPr>
          <a:xfrm>
            <a:off x="2317833" y="3610269"/>
            <a:ext cx="6531016" cy="568825"/>
          </a:xfrm>
          <a:prstGeom prst="rect">
            <a:avLst/>
          </a:prstGeom>
          <a:noFill/>
        </p:spPr>
        <p:txBody>
          <a:bodyPr wrap="square" lIns="0" tIns="0" rIns="0" bIns="0" rtlCol="0" anchor="ctr">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32" name="TextBox 31">
            <a:extLst>
              <a:ext uri="{FF2B5EF4-FFF2-40B4-BE49-F238E27FC236}">
                <a16:creationId xmlns:a16="http://schemas.microsoft.com/office/drawing/2014/main" id="{9176DCD5-3836-4DCF-BEF5-B86A2B1848CC}"/>
              </a:ext>
            </a:extLst>
          </p:cNvPr>
          <p:cNvSpPr txBox="1"/>
          <p:nvPr/>
        </p:nvSpPr>
        <p:spPr>
          <a:xfrm>
            <a:off x="272847" y="4445748"/>
            <a:ext cx="1801916" cy="568825"/>
          </a:xfrm>
          <a:prstGeom prst="rect">
            <a:avLst/>
          </a:prstGeom>
          <a:solidFill>
            <a:schemeClr val="accent5"/>
          </a:solidFill>
        </p:spPr>
        <p:txBody>
          <a:bodyPr wrap="square" lIns="378000" tIns="0" rIns="0" bIns="0" rtlCol="0" anchor="ctr">
            <a:normAutofit/>
          </a:bodyPr>
          <a:lstStyle/>
          <a:p>
            <a:r>
              <a:rPr lang="en-US" sz="1200" b="1" dirty="0">
                <a:latin typeface="+mj-lt"/>
              </a:rPr>
              <a:t>Lorem ipsum dolor </a:t>
            </a:r>
            <a:endParaRPr lang="en-PH" sz="1200" b="1" dirty="0">
              <a:latin typeface="+mj-lt"/>
            </a:endParaRPr>
          </a:p>
        </p:txBody>
      </p:sp>
      <p:sp>
        <p:nvSpPr>
          <p:cNvPr id="33" name="TextBox 32">
            <a:extLst>
              <a:ext uri="{FF2B5EF4-FFF2-40B4-BE49-F238E27FC236}">
                <a16:creationId xmlns:a16="http://schemas.microsoft.com/office/drawing/2014/main" id="{9BE201A5-2F60-44C6-BDAA-82736D71EEAA}"/>
              </a:ext>
            </a:extLst>
          </p:cNvPr>
          <p:cNvSpPr txBox="1"/>
          <p:nvPr/>
        </p:nvSpPr>
        <p:spPr>
          <a:xfrm>
            <a:off x="2317833" y="4445751"/>
            <a:ext cx="6531016" cy="568825"/>
          </a:xfrm>
          <a:prstGeom prst="rect">
            <a:avLst/>
          </a:prstGeom>
          <a:noFill/>
        </p:spPr>
        <p:txBody>
          <a:bodyPr wrap="square" lIns="0" tIns="0" rIns="0" bIns="0" rtlCol="0" anchor="ctr">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cxnSp>
        <p:nvCxnSpPr>
          <p:cNvPr id="34" name="Straight Connector 33">
            <a:extLst>
              <a:ext uri="{FF2B5EF4-FFF2-40B4-BE49-F238E27FC236}">
                <a16:creationId xmlns:a16="http://schemas.microsoft.com/office/drawing/2014/main" id="{6947B076-439F-4AA3-B080-B4A7D06EA8A9}"/>
              </a:ext>
            </a:extLst>
          </p:cNvPr>
          <p:cNvCxnSpPr>
            <a:cxnSpLocks/>
          </p:cNvCxnSpPr>
          <p:nvPr/>
        </p:nvCxnSpPr>
        <p:spPr>
          <a:xfrm>
            <a:off x="272846" y="3476937"/>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EDEC7F50-D099-4834-8C37-70FDC3AC52C9}"/>
              </a:ext>
            </a:extLst>
          </p:cNvPr>
          <p:cNvCxnSpPr>
            <a:cxnSpLocks/>
          </p:cNvCxnSpPr>
          <p:nvPr/>
        </p:nvCxnSpPr>
        <p:spPr>
          <a:xfrm>
            <a:off x="272846" y="4312417"/>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2C2A5526-58E2-4FA3-BE32-F2863F8F1121}"/>
              </a:ext>
            </a:extLst>
          </p:cNvPr>
          <p:cNvSpPr txBox="1"/>
          <p:nvPr/>
        </p:nvSpPr>
        <p:spPr>
          <a:xfrm>
            <a:off x="272846" y="5281228"/>
            <a:ext cx="1801916" cy="568825"/>
          </a:xfrm>
          <a:prstGeom prst="rect">
            <a:avLst/>
          </a:prstGeom>
          <a:solidFill>
            <a:schemeClr val="accent5"/>
          </a:solidFill>
        </p:spPr>
        <p:txBody>
          <a:bodyPr wrap="square" lIns="378000" tIns="0" rIns="0" bIns="0" rtlCol="0" anchor="ctr">
            <a:normAutofit/>
          </a:bodyPr>
          <a:lstStyle/>
          <a:p>
            <a:r>
              <a:rPr lang="en-US" sz="1200" b="1" dirty="0">
                <a:latin typeface="+mj-lt"/>
              </a:rPr>
              <a:t>Lorem ipsum dolor </a:t>
            </a:r>
            <a:endParaRPr lang="en-PH" sz="1200" b="1" dirty="0">
              <a:latin typeface="+mj-lt"/>
            </a:endParaRPr>
          </a:p>
        </p:txBody>
      </p:sp>
      <p:sp>
        <p:nvSpPr>
          <p:cNvPr id="38" name="TextBox 37">
            <a:extLst>
              <a:ext uri="{FF2B5EF4-FFF2-40B4-BE49-F238E27FC236}">
                <a16:creationId xmlns:a16="http://schemas.microsoft.com/office/drawing/2014/main" id="{B2104DA9-D5DD-4FAE-9E1B-894CE3DCB9FC}"/>
              </a:ext>
            </a:extLst>
          </p:cNvPr>
          <p:cNvSpPr txBox="1"/>
          <p:nvPr/>
        </p:nvSpPr>
        <p:spPr>
          <a:xfrm>
            <a:off x="2317833" y="5281231"/>
            <a:ext cx="6531016" cy="568825"/>
          </a:xfrm>
          <a:prstGeom prst="rect">
            <a:avLst/>
          </a:prstGeom>
          <a:noFill/>
        </p:spPr>
        <p:txBody>
          <a:bodyPr wrap="square" lIns="0" tIns="0" rIns="0" bIns="0" rtlCol="0" anchor="ctr">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cxnSp>
        <p:nvCxnSpPr>
          <p:cNvPr id="39" name="Straight Connector 38">
            <a:extLst>
              <a:ext uri="{FF2B5EF4-FFF2-40B4-BE49-F238E27FC236}">
                <a16:creationId xmlns:a16="http://schemas.microsoft.com/office/drawing/2014/main" id="{C138B5E3-436E-4847-8217-B8930F7251B9}"/>
              </a:ext>
            </a:extLst>
          </p:cNvPr>
          <p:cNvCxnSpPr>
            <a:cxnSpLocks/>
          </p:cNvCxnSpPr>
          <p:nvPr/>
        </p:nvCxnSpPr>
        <p:spPr>
          <a:xfrm>
            <a:off x="272846" y="5147897"/>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pic>
        <p:nvPicPr>
          <p:cNvPr id="36" name="Graphic 35" descr="Single gear with solid fill">
            <a:extLst>
              <a:ext uri="{FF2B5EF4-FFF2-40B4-BE49-F238E27FC236}">
                <a16:creationId xmlns:a16="http://schemas.microsoft.com/office/drawing/2014/main" id="{CDD70D57-0607-4665-9D2F-8EE5145F5D7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6" y="2053168"/>
            <a:ext cx="329198" cy="329198"/>
          </a:xfrm>
          <a:prstGeom prst="rect">
            <a:avLst/>
          </a:prstGeom>
        </p:spPr>
      </p:pic>
      <p:pic>
        <p:nvPicPr>
          <p:cNvPr id="41" name="Graphic 40" descr="Single gear with solid fill">
            <a:extLst>
              <a:ext uri="{FF2B5EF4-FFF2-40B4-BE49-F238E27FC236}">
                <a16:creationId xmlns:a16="http://schemas.microsoft.com/office/drawing/2014/main" id="{C734CADB-20C1-4043-8C30-78B04D38946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6" y="2890136"/>
            <a:ext cx="329198" cy="329198"/>
          </a:xfrm>
          <a:prstGeom prst="rect">
            <a:avLst/>
          </a:prstGeom>
        </p:spPr>
      </p:pic>
      <p:pic>
        <p:nvPicPr>
          <p:cNvPr id="46" name="Graphic 45" descr="Single gear with solid fill">
            <a:extLst>
              <a:ext uri="{FF2B5EF4-FFF2-40B4-BE49-F238E27FC236}">
                <a16:creationId xmlns:a16="http://schemas.microsoft.com/office/drawing/2014/main" id="{EC62E1DC-4135-4A9A-B62F-08A5005D7AF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6" y="3727104"/>
            <a:ext cx="329198" cy="329198"/>
          </a:xfrm>
          <a:prstGeom prst="rect">
            <a:avLst/>
          </a:prstGeom>
        </p:spPr>
      </p:pic>
      <p:pic>
        <p:nvPicPr>
          <p:cNvPr id="47" name="Graphic 46" descr="Single gear with solid fill">
            <a:extLst>
              <a:ext uri="{FF2B5EF4-FFF2-40B4-BE49-F238E27FC236}">
                <a16:creationId xmlns:a16="http://schemas.microsoft.com/office/drawing/2014/main" id="{160D5D9B-3F2F-4247-8A2A-41BB4AE00A0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6" y="4564072"/>
            <a:ext cx="329198" cy="329198"/>
          </a:xfrm>
          <a:prstGeom prst="rect">
            <a:avLst/>
          </a:prstGeom>
        </p:spPr>
      </p:pic>
      <p:pic>
        <p:nvPicPr>
          <p:cNvPr id="48" name="Graphic 47" descr="Single gear with solid fill">
            <a:extLst>
              <a:ext uri="{FF2B5EF4-FFF2-40B4-BE49-F238E27FC236}">
                <a16:creationId xmlns:a16="http://schemas.microsoft.com/office/drawing/2014/main" id="{16F6CB0F-CC68-4D09-83C2-967E8760883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6" y="5401041"/>
            <a:ext cx="329198" cy="329198"/>
          </a:xfrm>
          <a:prstGeom prst="rect">
            <a:avLst/>
          </a:prstGeom>
        </p:spPr>
      </p:pic>
    </p:spTree>
    <p:extLst>
      <p:ext uri="{BB962C8B-B14F-4D97-AF65-F5344CB8AC3E}">
        <p14:creationId xmlns:p14="http://schemas.microsoft.com/office/powerpoint/2010/main" val="3660374345"/>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2B143-F58D-40A8-9514-0EE634F25684}"/>
              </a:ext>
            </a:extLst>
          </p:cNvPr>
          <p:cNvSpPr>
            <a:spLocks noGrp="1"/>
          </p:cNvSpPr>
          <p:nvPr>
            <p:ph type="title"/>
          </p:nvPr>
        </p:nvSpPr>
        <p:spPr/>
        <p:txBody>
          <a:bodyPr/>
          <a:lstStyle/>
          <a:p>
            <a:r>
              <a:rPr lang="en-US" b="1" dirty="0"/>
              <a:t>Labeled Table (Dark, Five-Row)</a:t>
            </a:r>
          </a:p>
        </p:txBody>
      </p:sp>
      <p:sp>
        <p:nvSpPr>
          <p:cNvPr id="4" name="Slide Number Placeholder 3">
            <a:extLst>
              <a:ext uri="{FF2B5EF4-FFF2-40B4-BE49-F238E27FC236}">
                <a16:creationId xmlns:a16="http://schemas.microsoft.com/office/drawing/2014/main" id="{C59B03A6-227A-4A88-8BB1-175875FB763B}"/>
              </a:ext>
            </a:extLst>
          </p:cNvPr>
          <p:cNvSpPr>
            <a:spLocks noGrp="1"/>
          </p:cNvSpPr>
          <p:nvPr>
            <p:ph type="sldNum" sz="quarter" idx="4"/>
          </p:nvPr>
        </p:nvSpPr>
        <p:spPr/>
        <p:txBody>
          <a:bodyPr>
            <a:normAutofit/>
          </a:bodyPr>
          <a:lstStyle/>
          <a:p>
            <a:fld id="{42BC4FAA-B05C-4B71-9CD7-008D1E941E8A}" type="slidenum">
              <a:rPr lang="en-PH" smtClean="0"/>
              <a:pPr/>
              <a:t>276</a:t>
            </a:fld>
            <a:endParaRPr lang="en-PH" dirty="0"/>
          </a:p>
        </p:txBody>
      </p:sp>
      <p:sp>
        <p:nvSpPr>
          <p:cNvPr id="14" name="TextBox 13">
            <a:extLst>
              <a:ext uri="{FF2B5EF4-FFF2-40B4-BE49-F238E27FC236}">
                <a16:creationId xmlns:a16="http://schemas.microsoft.com/office/drawing/2014/main" id="{5AA5FB75-DD3C-46A6-9B3A-D1A7492F7D9B}"/>
              </a:ext>
            </a:extLst>
          </p:cNvPr>
          <p:cNvSpPr txBox="1"/>
          <p:nvPr/>
        </p:nvSpPr>
        <p:spPr>
          <a:xfrm>
            <a:off x="2317833" y="1319515"/>
            <a:ext cx="6531016" cy="380825"/>
          </a:xfrm>
          <a:prstGeom prst="rect">
            <a:avLst/>
          </a:prstGeom>
          <a:noFill/>
        </p:spPr>
        <p:txBody>
          <a:bodyPr wrap="square" lIns="0" tIns="0" rIns="0" bIns="0" rtlCol="0" anchor="ctr">
            <a:normAutofit/>
          </a:bodyPr>
          <a:lstStyle/>
          <a:p>
            <a:r>
              <a:rPr lang="en-US" sz="1400" b="1" dirty="0">
                <a:latin typeface="+mj-lt"/>
              </a:rPr>
              <a:t>Lorem ipsum dolor </a:t>
            </a:r>
            <a:endParaRPr lang="en-PH" sz="1400" b="1" dirty="0">
              <a:latin typeface="+mj-lt"/>
            </a:endParaRPr>
          </a:p>
        </p:txBody>
      </p:sp>
      <p:sp>
        <p:nvSpPr>
          <p:cNvPr id="13" name="TextBox 12">
            <a:extLst>
              <a:ext uri="{FF2B5EF4-FFF2-40B4-BE49-F238E27FC236}">
                <a16:creationId xmlns:a16="http://schemas.microsoft.com/office/drawing/2014/main" id="{EF1D88F9-21C4-4D5B-B5E0-A98B0B01C6A7}"/>
              </a:ext>
            </a:extLst>
          </p:cNvPr>
          <p:cNvSpPr txBox="1"/>
          <p:nvPr/>
        </p:nvSpPr>
        <p:spPr>
          <a:xfrm>
            <a:off x="272847" y="1319514"/>
            <a:ext cx="1801916" cy="380825"/>
          </a:xfrm>
          <a:prstGeom prst="rect">
            <a:avLst/>
          </a:prstGeom>
          <a:noFill/>
        </p:spPr>
        <p:txBody>
          <a:bodyPr wrap="square" lIns="0" tIns="0" rIns="0" bIns="0" rtlCol="0" anchor="ctr">
            <a:noAutofit/>
          </a:bodyPr>
          <a:lstStyle/>
          <a:p>
            <a:r>
              <a:rPr lang="en-US" sz="1400" b="1" dirty="0">
                <a:latin typeface="+mj-lt"/>
              </a:rPr>
              <a:t>Lorem ipsum</a:t>
            </a:r>
            <a:endParaRPr lang="en-PH" sz="1400" b="1" dirty="0">
              <a:latin typeface="+mj-lt"/>
            </a:endParaRPr>
          </a:p>
        </p:txBody>
      </p:sp>
      <p:cxnSp>
        <p:nvCxnSpPr>
          <p:cNvPr id="15" name="Straight Connector 14">
            <a:extLst>
              <a:ext uri="{FF2B5EF4-FFF2-40B4-BE49-F238E27FC236}">
                <a16:creationId xmlns:a16="http://schemas.microsoft.com/office/drawing/2014/main" id="{F0A0CD62-FD0C-4AF1-A879-7344C57474CD}"/>
              </a:ext>
            </a:extLst>
          </p:cNvPr>
          <p:cNvCxnSpPr>
            <a:cxnSpLocks/>
          </p:cNvCxnSpPr>
          <p:nvPr/>
        </p:nvCxnSpPr>
        <p:spPr>
          <a:xfrm>
            <a:off x="272847" y="1759541"/>
            <a:ext cx="18019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9284C4D-3660-4E57-984C-B96CDE06870C}"/>
              </a:ext>
            </a:extLst>
          </p:cNvPr>
          <p:cNvCxnSpPr>
            <a:cxnSpLocks/>
          </p:cNvCxnSpPr>
          <p:nvPr/>
        </p:nvCxnSpPr>
        <p:spPr>
          <a:xfrm>
            <a:off x="2317833" y="1759541"/>
            <a:ext cx="6531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06248151-0CB1-4704-97EE-1D065ED017EE}"/>
              </a:ext>
            </a:extLst>
          </p:cNvPr>
          <p:cNvSpPr txBox="1"/>
          <p:nvPr/>
        </p:nvSpPr>
        <p:spPr>
          <a:xfrm>
            <a:off x="262194" y="1933357"/>
            <a:ext cx="1812568" cy="468820"/>
          </a:xfrm>
          <a:prstGeom prst="rect">
            <a:avLst/>
          </a:prstGeom>
          <a:solidFill>
            <a:schemeClr val="accent5"/>
          </a:solidFill>
        </p:spPr>
        <p:txBody>
          <a:bodyPr wrap="square" lIns="378000" tIns="0" rIns="0" bIns="0" rtlCol="0" anchor="ctr">
            <a:normAutofit/>
          </a:bodyPr>
          <a:lstStyle/>
          <a:p>
            <a:r>
              <a:rPr lang="en-US" sz="1050" b="1" dirty="0">
                <a:latin typeface="+mj-lt"/>
              </a:rPr>
              <a:t>Lorem ipsum dolor </a:t>
            </a:r>
            <a:endParaRPr lang="en-PH" sz="1050" b="1" dirty="0">
              <a:latin typeface="+mj-lt"/>
            </a:endParaRPr>
          </a:p>
        </p:txBody>
      </p:sp>
      <p:sp>
        <p:nvSpPr>
          <p:cNvPr id="23" name="TextBox 22">
            <a:extLst>
              <a:ext uri="{FF2B5EF4-FFF2-40B4-BE49-F238E27FC236}">
                <a16:creationId xmlns:a16="http://schemas.microsoft.com/office/drawing/2014/main" id="{223B12CE-FB5B-4AC1-873E-99C4C11B4D76}"/>
              </a:ext>
            </a:extLst>
          </p:cNvPr>
          <p:cNvSpPr txBox="1"/>
          <p:nvPr/>
        </p:nvSpPr>
        <p:spPr>
          <a:xfrm>
            <a:off x="2317833" y="1938262"/>
            <a:ext cx="6531016" cy="468820"/>
          </a:xfrm>
          <a:prstGeom prst="rect">
            <a:avLst/>
          </a:prstGeom>
          <a:noFill/>
        </p:spPr>
        <p:txBody>
          <a:bodyPr wrap="square" lIns="0" tIns="0" rIns="0" bIns="0" rtlCol="0" anchor="ctr">
            <a:normAutofit fontScale="92500"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cxnSp>
        <p:nvCxnSpPr>
          <p:cNvPr id="24" name="Straight Connector 23">
            <a:extLst>
              <a:ext uri="{FF2B5EF4-FFF2-40B4-BE49-F238E27FC236}">
                <a16:creationId xmlns:a16="http://schemas.microsoft.com/office/drawing/2014/main" id="{BE65E3F9-0227-43B4-BE93-19DAC6026156}"/>
              </a:ext>
            </a:extLst>
          </p:cNvPr>
          <p:cNvCxnSpPr>
            <a:cxnSpLocks/>
          </p:cNvCxnSpPr>
          <p:nvPr/>
        </p:nvCxnSpPr>
        <p:spPr>
          <a:xfrm>
            <a:off x="272846" y="2516966"/>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7664F103-17EF-406C-B23F-12A6646892B9}"/>
              </a:ext>
            </a:extLst>
          </p:cNvPr>
          <p:cNvSpPr txBox="1"/>
          <p:nvPr/>
        </p:nvSpPr>
        <p:spPr>
          <a:xfrm>
            <a:off x="262194" y="2626854"/>
            <a:ext cx="1812568" cy="468820"/>
          </a:xfrm>
          <a:prstGeom prst="rect">
            <a:avLst/>
          </a:prstGeom>
          <a:solidFill>
            <a:schemeClr val="accent5"/>
          </a:solidFill>
        </p:spPr>
        <p:txBody>
          <a:bodyPr wrap="square" lIns="378000" tIns="0" rIns="0" bIns="0" rtlCol="0" anchor="ctr">
            <a:normAutofit/>
          </a:bodyPr>
          <a:lstStyle/>
          <a:p>
            <a:r>
              <a:rPr lang="en-US" sz="1050" b="1" dirty="0">
                <a:latin typeface="+mj-lt"/>
              </a:rPr>
              <a:t>Lorem ipsum dolor </a:t>
            </a:r>
            <a:endParaRPr lang="en-PH" sz="1050" b="1" dirty="0">
              <a:latin typeface="+mj-lt"/>
            </a:endParaRPr>
          </a:p>
        </p:txBody>
      </p:sp>
      <p:sp>
        <p:nvSpPr>
          <p:cNvPr id="27" name="TextBox 26">
            <a:extLst>
              <a:ext uri="{FF2B5EF4-FFF2-40B4-BE49-F238E27FC236}">
                <a16:creationId xmlns:a16="http://schemas.microsoft.com/office/drawing/2014/main" id="{5EA55DAA-5266-4BC3-9473-24F67D68FF72}"/>
              </a:ext>
            </a:extLst>
          </p:cNvPr>
          <p:cNvSpPr txBox="1"/>
          <p:nvPr/>
        </p:nvSpPr>
        <p:spPr>
          <a:xfrm>
            <a:off x="2317833" y="2626857"/>
            <a:ext cx="6531016" cy="468820"/>
          </a:xfrm>
          <a:prstGeom prst="rect">
            <a:avLst/>
          </a:prstGeom>
          <a:noFill/>
        </p:spPr>
        <p:txBody>
          <a:bodyPr wrap="square" lIns="0" tIns="0" rIns="0" bIns="0" rtlCol="0" anchor="ctr">
            <a:normAutofit fontScale="92500"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29" name="TextBox 28">
            <a:extLst>
              <a:ext uri="{FF2B5EF4-FFF2-40B4-BE49-F238E27FC236}">
                <a16:creationId xmlns:a16="http://schemas.microsoft.com/office/drawing/2014/main" id="{073924E4-0E2D-4D3B-8D50-DA3A036F2E24}"/>
              </a:ext>
            </a:extLst>
          </p:cNvPr>
          <p:cNvSpPr txBox="1"/>
          <p:nvPr/>
        </p:nvSpPr>
        <p:spPr>
          <a:xfrm>
            <a:off x="262194" y="3315448"/>
            <a:ext cx="1812568" cy="468820"/>
          </a:xfrm>
          <a:prstGeom prst="rect">
            <a:avLst/>
          </a:prstGeom>
          <a:solidFill>
            <a:schemeClr val="accent5"/>
          </a:solidFill>
        </p:spPr>
        <p:txBody>
          <a:bodyPr wrap="square" lIns="378000" tIns="0" rIns="0" bIns="0" rtlCol="0" anchor="ctr">
            <a:normAutofit/>
          </a:bodyPr>
          <a:lstStyle/>
          <a:p>
            <a:r>
              <a:rPr lang="en-US" sz="1050" b="1" dirty="0">
                <a:latin typeface="+mj-lt"/>
              </a:rPr>
              <a:t>Lorem ipsum dolor </a:t>
            </a:r>
            <a:endParaRPr lang="en-PH" sz="1050" b="1" dirty="0">
              <a:latin typeface="+mj-lt"/>
            </a:endParaRPr>
          </a:p>
        </p:txBody>
      </p:sp>
      <p:sp>
        <p:nvSpPr>
          <p:cNvPr id="30" name="TextBox 29">
            <a:extLst>
              <a:ext uri="{FF2B5EF4-FFF2-40B4-BE49-F238E27FC236}">
                <a16:creationId xmlns:a16="http://schemas.microsoft.com/office/drawing/2014/main" id="{03C10811-9B7F-44CA-A1C7-1431AD93B5FC}"/>
              </a:ext>
            </a:extLst>
          </p:cNvPr>
          <p:cNvSpPr txBox="1"/>
          <p:nvPr/>
        </p:nvSpPr>
        <p:spPr>
          <a:xfrm>
            <a:off x="2317833" y="3315451"/>
            <a:ext cx="6531016" cy="468820"/>
          </a:xfrm>
          <a:prstGeom prst="rect">
            <a:avLst/>
          </a:prstGeom>
          <a:noFill/>
        </p:spPr>
        <p:txBody>
          <a:bodyPr wrap="square" lIns="0" tIns="0" rIns="0" bIns="0" rtlCol="0" anchor="ctr">
            <a:normAutofit fontScale="92500"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32" name="TextBox 31">
            <a:extLst>
              <a:ext uri="{FF2B5EF4-FFF2-40B4-BE49-F238E27FC236}">
                <a16:creationId xmlns:a16="http://schemas.microsoft.com/office/drawing/2014/main" id="{9176DCD5-3836-4DCF-BEF5-B86A2B1848CC}"/>
              </a:ext>
            </a:extLst>
          </p:cNvPr>
          <p:cNvSpPr txBox="1"/>
          <p:nvPr/>
        </p:nvSpPr>
        <p:spPr>
          <a:xfrm>
            <a:off x="272847" y="4004043"/>
            <a:ext cx="1801916" cy="468820"/>
          </a:xfrm>
          <a:prstGeom prst="rect">
            <a:avLst/>
          </a:prstGeom>
          <a:solidFill>
            <a:schemeClr val="accent5"/>
          </a:solidFill>
        </p:spPr>
        <p:txBody>
          <a:bodyPr wrap="square" lIns="378000" tIns="0" rIns="0" bIns="0" rtlCol="0" anchor="ctr">
            <a:normAutofit/>
          </a:bodyPr>
          <a:lstStyle/>
          <a:p>
            <a:r>
              <a:rPr lang="en-US" sz="1050" b="1" dirty="0">
                <a:latin typeface="+mj-lt"/>
              </a:rPr>
              <a:t>Lorem ipsum dolor </a:t>
            </a:r>
            <a:endParaRPr lang="en-PH" sz="1050" b="1" dirty="0">
              <a:latin typeface="+mj-lt"/>
            </a:endParaRPr>
          </a:p>
        </p:txBody>
      </p:sp>
      <p:sp>
        <p:nvSpPr>
          <p:cNvPr id="33" name="TextBox 32">
            <a:extLst>
              <a:ext uri="{FF2B5EF4-FFF2-40B4-BE49-F238E27FC236}">
                <a16:creationId xmlns:a16="http://schemas.microsoft.com/office/drawing/2014/main" id="{9BE201A5-2F60-44C6-BDAA-82736D71EEAA}"/>
              </a:ext>
            </a:extLst>
          </p:cNvPr>
          <p:cNvSpPr txBox="1"/>
          <p:nvPr/>
        </p:nvSpPr>
        <p:spPr>
          <a:xfrm>
            <a:off x="2317833" y="4004046"/>
            <a:ext cx="6531016" cy="468820"/>
          </a:xfrm>
          <a:prstGeom prst="rect">
            <a:avLst/>
          </a:prstGeom>
          <a:noFill/>
        </p:spPr>
        <p:txBody>
          <a:bodyPr wrap="square" lIns="0" tIns="0" rIns="0" bIns="0" rtlCol="0" anchor="ctr">
            <a:normAutofit fontScale="92500"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cxnSp>
        <p:nvCxnSpPr>
          <p:cNvPr id="34" name="Straight Connector 33">
            <a:extLst>
              <a:ext uri="{FF2B5EF4-FFF2-40B4-BE49-F238E27FC236}">
                <a16:creationId xmlns:a16="http://schemas.microsoft.com/office/drawing/2014/main" id="{6947B076-439F-4AA3-B080-B4A7D06EA8A9}"/>
              </a:ext>
            </a:extLst>
          </p:cNvPr>
          <p:cNvCxnSpPr>
            <a:cxnSpLocks/>
          </p:cNvCxnSpPr>
          <p:nvPr/>
        </p:nvCxnSpPr>
        <p:spPr>
          <a:xfrm>
            <a:off x="272846" y="3205560"/>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EDEC7F50-D099-4834-8C37-70FDC3AC52C9}"/>
              </a:ext>
            </a:extLst>
          </p:cNvPr>
          <p:cNvCxnSpPr>
            <a:cxnSpLocks/>
          </p:cNvCxnSpPr>
          <p:nvPr/>
        </p:nvCxnSpPr>
        <p:spPr>
          <a:xfrm>
            <a:off x="272846" y="3894155"/>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2C2A5526-58E2-4FA3-BE32-F2863F8F1121}"/>
              </a:ext>
            </a:extLst>
          </p:cNvPr>
          <p:cNvSpPr txBox="1"/>
          <p:nvPr/>
        </p:nvSpPr>
        <p:spPr>
          <a:xfrm>
            <a:off x="272847" y="4692636"/>
            <a:ext cx="1801916" cy="468820"/>
          </a:xfrm>
          <a:prstGeom prst="rect">
            <a:avLst/>
          </a:prstGeom>
          <a:solidFill>
            <a:schemeClr val="accent5"/>
          </a:solidFill>
        </p:spPr>
        <p:txBody>
          <a:bodyPr wrap="square" lIns="378000" tIns="0" rIns="0" bIns="0" rtlCol="0" anchor="ctr">
            <a:normAutofit/>
          </a:bodyPr>
          <a:lstStyle/>
          <a:p>
            <a:r>
              <a:rPr lang="en-US" sz="1050" b="1" dirty="0">
                <a:latin typeface="+mj-lt"/>
              </a:rPr>
              <a:t>Lorem ipsum dolor </a:t>
            </a:r>
            <a:endParaRPr lang="en-PH" sz="1050" b="1" dirty="0">
              <a:latin typeface="+mj-lt"/>
            </a:endParaRPr>
          </a:p>
        </p:txBody>
      </p:sp>
      <p:sp>
        <p:nvSpPr>
          <p:cNvPr id="38" name="TextBox 37">
            <a:extLst>
              <a:ext uri="{FF2B5EF4-FFF2-40B4-BE49-F238E27FC236}">
                <a16:creationId xmlns:a16="http://schemas.microsoft.com/office/drawing/2014/main" id="{B2104DA9-D5DD-4FAE-9E1B-894CE3DCB9FC}"/>
              </a:ext>
            </a:extLst>
          </p:cNvPr>
          <p:cNvSpPr txBox="1"/>
          <p:nvPr/>
        </p:nvSpPr>
        <p:spPr>
          <a:xfrm>
            <a:off x="2317833" y="4692639"/>
            <a:ext cx="6531016" cy="468820"/>
          </a:xfrm>
          <a:prstGeom prst="rect">
            <a:avLst/>
          </a:prstGeom>
          <a:noFill/>
        </p:spPr>
        <p:txBody>
          <a:bodyPr wrap="square" lIns="0" tIns="0" rIns="0" bIns="0" rtlCol="0" anchor="ctr">
            <a:normAutofit fontScale="92500"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cxnSp>
        <p:nvCxnSpPr>
          <p:cNvPr id="39" name="Straight Connector 38">
            <a:extLst>
              <a:ext uri="{FF2B5EF4-FFF2-40B4-BE49-F238E27FC236}">
                <a16:creationId xmlns:a16="http://schemas.microsoft.com/office/drawing/2014/main" id="{C138B5E3-436E-4847-8217-B8930F7251B9}"/>
              </a:ext>
            </a:extLst>
          </p:cNvPr>
          <p:cNvCxnSpPr>
            <a:cxnSpLocks/>
          </p:cNvCxnSpPr>
          <p:nvPr/>
        </p:nvCxnSpPr>
        <p:spPr>
          <a:xfrm>
            <a:off x="272846" y="4582748"/>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C4C4F0EE-8020-4786-8C2D-95691647F4CA}"/>
              </a:ext>
            </a:extLst>
          </p:cNvPr>
          <p:cNvSpPr txBox="1"/>
          <p:nvPr/>
        </p:nvSpPr>
        <p:spPr>
          <a:xfrm>
            <a:off x="272847" y="5381233"/>
            <a:ext cx="1801916" cy="468820"/>
          </a:xfrm>
          <a:prstGeom prst="rect">
            <a:avLst/>
          </a:prstGeom>
          <a:solidFill>
            <a:schemeClr val="accent5"/>
          </a:solidFill>
        </p:spPr>
        <p:txBody>
          <a:bodyPr wrap="square" lIns="378000" tIns="0" rIns="0" bIns="0" rtlCol="0" anchor="ctr">
            <a:normAutofit/>
          </a:bodyPr>
          <a:lstStyle/>
          <a:p>
            <a:r>
              <a:rPr lang="en-US" sz="1050" b="1" dirty="0">
                <a:latin typeface="+mj-lt"/>
              </a:rPr>
              <a:t>Lorem ipsum dolor </a:t>
            </a:r>
            <a:endParaRPr lang="en-PH" sz="1050" b="1" dirty="0">
              <a:latin typeface="+mj-lt"/>
            </a:endParaRPr>
          </a:p>
        </p:txBody>
      </p:sp>
      <p:sp>
        <p:nvSpPr>
          <p:cNvPr id="43" name="TextBox 42">
            <a:extLst>
              <a:ext uri="{FF2B5EF4-FFF2-40B4-BE49-F238E27FC236}">
                <a16:creationId xmlns:a16="http://schemas.microsoft.com/office/drawing/2014/main" id="{7A4B8841-160E-43DD-BE57-B1AB0F6DA4B3}"/>
              </a:ext>
            </a:extLst>
          </p:cNvPr>
          <p:cNvSpPr txBox="1"/>
          <p:nvPr/>
        </p:nvSpPr>
        <p:spPr>
          <a:xfrm>
            <a:off x="2317833" y="5381236"/>
            <a:ext cx="6531016" cy="468820"/>
          </a:xfrm>
          <a:prstGeom prst="rect">
            <a:avLst/>
          </a:prstGeom>
          <a:noFill/>
        </p:spPr>
        <p:txBody>
          <a:bodyPr wrap="square" lIns="0" tIns="0" rIns="0" bIns="0" rtlCol="0" anchor="ctr">
            <a:normAutofit fontScale="92500"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cxnSp>
        <p:nvCxnSpPr>
          <p:cNvPr id="44" name="Straight Connector 43">
            <a:extLst>
              <a:ext uri="{FF2B5EF4-FFF2-40B4-BE49-F238E27FC236}">
                <a16:creationId xmlns:a16="http://schemas.microsoft.com/office/drawing/2014/main" id="{C1006948-CD98-45DE-B4E8-95FB95BD15CF}"/>
              </a:ext>
            </a:extLst>
          </p:cNvPr>
          <p:cNvCxnSpPr>
            <a:cxnSpLocks/>
          </p:cNvCxnSpPr>
          <p:nvPr/>
        </p:nvCxnSpPr>
        <p:spPr>
          <a:xfrm>
            <a:off x="272846" y="5271343"/>
            <a:ext cx="85760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pic>
        <p:nvPicPr>
          <p:cNvPr id="11" name="Graphic 10" descr="Single gear with solid fill">
            <a:extLst>
              <a:ext uri="{FF2B5EF4-FFF2-40B4-BE49-F238E27FC236}">
                <a16:creationId xmlns:a16="http://schemas.microsoft.com/office/drawing/2014/main" id="{1E4D036A-5326-4AB4-B1D9-4C7B22E614C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7" y="2027402"/>
            <a:ext cx="280731" cy="280731"/>
          </a:xfrm>
          <a:prstGeom prst="rect">
            <a:avLst/>
          </a:prstGeom>
        </p:spPr>
      </p:pic>
      <p:pic>
        <p:nvPicPr>
          <p:cNvPr id="18" name="Graphic 17" descr="Single gear with solid fill">
            <a:extLst>
              <a:ext uri="{FF2B5EF4-FFF2-40B4-BE49-F238E27FC236}">
                <a16:creationId xmlns:a16="http://schemas.microsoft.com/office/drawing/2014/main" id="{932DE9E1-8DA7-482F-9A07-196319E8551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7" y="2716977"/>
            <a:ext cx="280731" cy="280731"/>
          </a:xfrm>
          <a:prstGeom prst="rect">
            <a:avLst/>
          </a:prstGeom>
        </p:spPr>
      </p:pic>
      <p:pic>
        <p:nvPicPr>
          <p:cNvPr id="19" name="Graphic 18" descr="Single gear with solid fill">
            <a:extLst>
              <a:ext uri="{FF2B5EF4-FFF2-40B4-BE49-F238E27FC236}">
                <a16:creationId xmlns:a16="http://schemas.microsoft.com/office/drawing/2014/main" id="{7D6E37D5-34CD-4891-AA19-DC019786F03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7" y="4785702"/>
            <a:ext cx="280731" cy="280731"/>
          </a:xfrm>
          <a:prstGeom prst="rect">
            <a:avLst/>
          </a:prstGeom>
        </p:spPr>
      </p:pic>
      <p:pic>
        <p:nvPicPr>
          <p:cNvPr id="20" name="Graphic 19" descr="Single gear with solid fill">
            <a:extLst>
              <a:ext uri="{FF2B5EF4-FFF2-40B4-BE49-F238E27FC236}">
                <a16:creationId xmlns:a16="http://schemas.microsoft.com/office/drawing/2014/main" id="{94C64EC5-4906-4F1A-B70F-D2B3644B586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7" y="5475278"/>
            <a:ext cx="280731" cy="280731"/>
          </a:xfrm>
          <a:prstGeom prst="rect">
            <a:avLst/>
          </a:prstGeom>
        </p:spPr>
      </p:pic>
      <p:pic>
        <p:nvPicPr>
          <p:cNvPr id="40" name="Graphic 39" descr="Single gear with solid fill">
            <a:extLst>
              <a:ext uri="{FF2B5EF4-FFF2-40B4-BE49-F238E27FC236}">
                <a16:creationId xmlns:a16="http://schemas.microsoft.com/office/drawing/2014/main" id="{807113AE-B2F4-4AE7-96E2-ECC8494F198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7" y="3406552"/>
            <a:ext cx="280731" cy="280731"/>
          </a:xfrm>
          <a:prstGeom prst="rect">
            <a:avLst/>
          </a:prstGeom>
        </p:spPr>
      </p:pic>
      <p:pic>
        <p:nvPicPr>
          <p:cNvPr id="45" name="Graphic 44" descr="Single gear with solid fill">
            <a:extLst>
              <a:ext uri="{FF2B5EF4-FFF2-40B4-BE49-F238E27FC236}">
                <a16:creationId xmlns:a16="http://schemas.microsoft.com/office/drawing/2014/main" id="{F590802C-8811-43F5-9252-D4350C590CB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7" y="4096127"/>
            <a:ext cx="280731" cy="280731"/>
          </a:xfrm>
          <a:prstGeom prst="rect">
            <a:avLst/>
          </a:prstGeom>
        </p:spPr>
      </p:pic>
    </p:spTree>
    <p:extLst>
      <p:ext uri="{BB962C8B-B14F-4D97-AF65-F5344CB8AC3E}">
        <p14:creationId xmlns:p14="http://schemas.microsoft.com/office/powerpoint/2010/main" val="2882592198"/>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C5947EA-2368-4514-A35A-2FADE7DACF98}"/>
              </a:ext>
            </a:extLst>
          </p:cNvPr>
          <p:cNvSpPr>
            <a:spLocks noGrp="1"/>
          </p:cNvSpPr>
          <p:nvPr>
            <p:ph type="ctrTitle"/>
          </p:nvPr>
        </p:nvSpPr>
        <p:spPr/>
        <p:txBody>
          <a:bodyPr/>
          <a:lstStyle/>
          <a:p>
            <a:r>
              <a:rPr lang="en-US" b="1" dirty="0"/>
              <a:t>Column Charts (Dark)</a:t>
            </a:r>
          </a:p>
        </p:txBody>
      </p:sp>
    </p:spTree>
    <p:extLst>
      <p:ext uri="{BB962C8B-B14F-4D97-AF65-F5344CB8AC3E}">
        <p14:creationId xmlns:p14="http://schemas.microsoft.com/office/powerpoint/2010/main" val="3158546041"/>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B604855-35ED-4886-A81E-D60DFA1D6CE1}"/>
              </a:ext>
            </a:extLst>
          </p:cNvPr>
          <p:cNvSpPr>
            <a:spLocks noGrp="1"/>
          </p:cNvSpPr>
          <p:nvPr>
            <p:ph type="title"/>
          </p:nvPr>
        </p:nvSpPr>
        <p:spPr/>
        <p:txBody>
          <a:bodyPr/>
          <a:lstStyle/>
          <a:p>
            <a:r>
              <a:rPr lang="en-US" b="1" dirty="0"/>
              <a:t>Column Chart (Dark)</a:t>
            </a:r>
          </a:p>
        </p:txBody>
      </p:sp>
      <p:sp>
        <p:nvSpPr>
          <p:cNvPr id="6" name="Slide Number Placeholder 5">
            <a:extLst>
              <a:ext uri="{FF2B5EF4-FFF2-40B4-BE49-F238E27FC236}">
                <a16:creationId xmlns:a16="http://schemas.microsoft.com/office/drawing/2014/main" id="{80C978C4-066A-4DC6-89D0-AE10B195FB26}"/>
              </a:ext>
            </a:extLst>
          </p:cNvPr>
          <p:cNvSpPr>
            <a:spLocks noGrp="1"/>
          </p:cNvSpPr>
          <p:nvPr>
            <p:ph type="sldNum" sz="quarter" idx="4"/>
          </p:nvPr>
        </p:nvSpPr>
        <p:spPr/>
        <p:txBody>
          <a:bodyPr>
            <a:normAutofit/>
          </a:bodyPr>
          <a:lstStyle/>
          <a:p>
            <a:fld id="{42BC4FAA-B05C-4B71-9CD7-008D1E941E8A}" type="slidenum">
              <a:rPr lang="en-PH" smtClean="0"/>
              <a:pPr/>
              <a:t>278</a:t>
            </a:fld>
            <a:endParaRPr lang="en-PH" dirty="0"/>
          </a:p>
        </p:txBody>
      </p:sp>
      <p:sp>
        <p:nvSpPr>
          <p:cNvPr id="18" name="TextBox 17">
            <a:extLst>
              <a:ext uri="{FF2B5EF4-FFF2-40B4-BE49-F238E27FC236}">
                <a16:creationId xmlns:a16="http://schemas.microsoft.com/office/drawing/2014/main" id="{8C5B7CD5-6212-49EF-AA1A-CD354A53CEF2}"/>
              </a:ext>
            </a:extLst>
          </p:cNvPr>
          <p:cNvSpPr txBox="1"/>
          <p:nvPr/>
        </p:nvSpPr>
        <p:spPr>
          <a:xfrm>
            <a:off x="295275" y="1319514"/>
            <a:ext cx="6448013" cy="210675"/>
          </a:xfrm>
          <a:prstGeom prst="rect">
            <a:avLst/>
          </a:prstGeom>
          <a:noFill/>
        </p:spPr>
        <p:txBody>
          <a:bodyPr wrap="square" lIns="0" tIns="0" rIns="0" bIns="0" rtlCol="0" anchor="ctr">
            <a:noAutofit/>
          </a:bodyPr>
          <a:lstStyle/>
          <a:p>
            <a:r>
              <a:rPr lang="en-US" sz="1600" b="1" dirty="0">
                <a:solidFill>
                  <a:schemeClr val="accent2"/>
                </a:solidFill>
                <a:latin typeface="+mj-lt"/>
              </a:rPr>
              <a:t>Chart Title</a:t>
            </a:r>
            <a:endParaRPr lang="en-PH" sz="1600" b="1" dirty="0">
              <a:solidFill>
                <a:schemeClr val="accent2"/>
              </a:solidFill>
              <a:latin typeface="+mj-lt"/>
            </a:endParaRPr>
          </a:p>
        </p:txBody>
      </p:sp>
      <p:sp>
        <p:nvSpPr>
          <p:cNvPr id="19" name="ee4pContent4">
            <a:extLst>
              <a:ext uri="{FF2B5EF4-FFF2-40B4-BE49-F238E27FC236}">
                <a16:creationId xmlns:a16="http://schemas.microsoft.com/office/drawing/2014/main" id="{79C32E17-7BB4-4CD3-BCB0-0FEA45E9CC0A}"/>
              </a:ext>
            </a:extLst>
          </p:cNvPr>
          <p:cNvSpPr txBox="1"/>
          <p:nvPr/>
        </p:nvSpPr>
        <p:spPr>
          <a:xfrm>
            <a:off x="295275" y="1533836"/>
            <a:ext cx="6448013"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graphicFrame>
        <p:nvGraphicFramePr>
          <p:cNvPr id="20" name="Chart 19">
            <a:extLst>
              <a:ext uri="{FF2B5EF4-FFF2-40B4-BE49-F238E27FC236}">
                <a16:creationId xmlns:a16="http://schemas.microsoft.com/office/drawing/2014/main" id="{32C36CFA-FEB3-4735-87FC-5C277AED47E4}"/>
              </a:ext>
            </a:extLst>
          </p:cNvPr>
          <p:cNvGraphicFramePr/>
          <p:nvPr>
            <p:extLst>
              <p:ext uri="{D42A27DB-BD31-4B8C-83A1-F6EECF244321}">
                <p14:modId xmlns:p14="http://schemas.microsoft.com/office/powerpoint/2010/main" val="1049990226"/>
              </p:ext>
            </p:extLst>
          </p:nvPr>
        </p:nvGraphicFramePr>
        <p:xfrm>
          <a:off x="269779" y="1851949"/>
          <a:ext cx="8576001" cy="3264300"/>
        </p:xfrm>
        <a:graphic>
          <a:graphicData uri="http://schemas.openxmlformats.org/drawingml/2006/chart">
            <c:chart xmlns:c="http://schemas.openxmlformats.org/drawingml/2006/chart" xmlns:r="http://schemas.openxmlformats.org/officeDocument/2006/relationships" r:id="rId2"/>
          </a:graphicData>
        </a:graphic>
      </p:graphicFrame>
      <p:sp>
        <p:nvSpPr>
          <p:cNvPr id="21" name="TextBox 20">
            <a:extLst>
              <a:ext uri="{FF2B5EF4-FFF2-40B4-BE49-F238E27FC236}">
                <a16:creationId xmlns:a16="http://schemas.microsoft.com/office/drawing/2014/main" id="{CBAAFC67-6583-45AE-8EE2-B6D6243C4482}"/>
              </a:ext>
            </a:extLst>
          </p:cNvPr>
          <p:cNvSpPr txBox="1"/>
          <p:nvPr/>
        </p:nvSpPr>
        <p:spPr>
          <a:xfrm>
            <a:off x="272846" y="5248451"/>
            <a:ext cx="8576001" cy="601628"/>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050" b="1">
                <a:solidFill>
                  <a:schemeClr val="tx2"/>
                </a:solidFill>
              </a:defRPr>
            </a:lvl1pPr>
          </a:lstStyle>
          <a:p>
            <a:r>
              <a:rPr lang="en-US" dirty="0"/>
              <a:t>Lorem ipsum dolor sit amet, consectetur adipiscing elit. Ut tempor, quam et mattis pulvinar, mauris ligula suscipit arcu, </a:t>
            </a:r>
            <a:br>
              <a:rPr lang="en-US" dirty="0"/>
            </a:br>
            <a:r>
              <a:rPr lang="en-US" dirty="0"/>
              <a:t>sed elementum diam leo at magna. Curabitur maximus sodales massa</a:t>
            </a:r>
          </a:p>
        </p:txBody>
      </p:sp>
    </p:spTree>
    <p:extLst>
      <p:ext uri="{BB962C8B-B14F-4D97-AF65-F5344CB8AC3E}">
        <p14:creationId xmlns:p14="http://schemas.microsoft.com/office/powerpoint/2010/main" val="84154434"/>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B9086C7-42C4-4434-BF44-AD39648FBFA5}"/>
              </a:ext>
            </a:extLst>
          </p:cNvPr>
          <p:cNvSpPr>
            <a:spLocks noGrp="1"/>
          </p:cNvSpPr>
          <p:nvPr>
            <p:ph type="title"/>
          </p:nvPr>
        </p:nvSpPr>
        <p:spPr/>
        <p:txBody>
          <a:bodyPr/>
          <a:lstStyle/>
          <a:p>
            <a:r>
              <a:rPr lang="en-US" b="1" dirty="0"/>
              <a:t>Column Chart with Commentary (Dark)</a:t>
            </a:r>
          </a:p>
        </p:txBody>
      </p:sp>
      <p:sp>
        <p:nvSpPr>
          <p:cNvPr id="6" name="Slide Number Placeholder 5">
            <a:extLst>
              <a:ext uri="{FF2B5EF4-FFF2-40B4-BE49-F238E27FC236}">
                <a16:creationId xmlns:a16="http://schemas.microsoft.com/office/drawing/2014/main" id="{67B30464-452A-4F6D-8305-718B9FDE7A35}"/>
              </a:ext>
            </a:extLst>
          </p:cNvPr>
          <p:cNvSpPr>
            <a:spLocks noGrp="1"/>
          </p:cNvSpPr>
          <p:nvPr>
            <p:ph type="sldNum" sz="quarter" idx="4"/>
          </p:nvPr>
        </p:nvSpPr>
        <p:spPr/>
        <p:txBody>
          <a:bodyPr>
            <a:normAutofit/>
          </a:bodyPr>
          <a:lstStyle/>
          <a:p>
            <a:fld id="{42BC4FAA-B05C-4B71-9CD7-008D1E941E8A}" type="slidenum">
              <a:rPr lang="en-PH" smtClean="0"/>
              <a:pPr/>
              <a:t>279</a:t>
            </a:fld>
            <a:endParaRPr lang="en-PH" dirty="0"/>
          </a:p>
        </p:txBody>
      </p:sp>
      <p:graphicFrame>
        <p:nvGraphicFramePr>
          <p:cNvPr id="22" name="Chart 21">
            <a:extLst>
              <a:ext uri="{FF2B5EF4-FFF2-40B4-BE49-F238E27FC236}">
                <a16:creationId xmlns:a16="http://schemas.microsoft.com/office/drawing/2014/main" id="{7843136A-1E84-42DC-96A2-BE2EE1E5E869}"/>
              </a:ext>
            </a:extLst>
          </p:cNvPr>
          <p:cNvGraphicFramePr/>
          <p:nvPr>
            <p:extLst>
              <p:ext uri="{D42A27DB-BD31-4B8C-83A1-F6EECF244321}">
                <p14:modId xmlns:p14="http://schemas.microsoft.com/office/powerpoint/2010/main" val="734818203"/>
              </p:ext>
            </p:extLst>
          </p:nvPr>
        </p:nvGraphicFramePr>
        <p:xfrm>
          <a:off x="269778" y="1851950"/>
          <a:ext cx="3907345" cy="2877034"/>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a:extLst>
              <a:ext uri="{FF2B5EF4-FFF2-40B4-BE49-F238E27FC236}">
                <a16:creationId xmlns:a16="http://schemas.microsoft.com/office/drawing/2014/main" id="{668BC42C-CE7C-4011-B11F-A61797DFEDD6}"/>
              </a:ext>
            </a:extLst>
          </p:cNvPr>
          <p:cNvSpPr txBox="1"/>
          <p:nvPr/>
        </p:nvSpPr>
        <p:spPr>
          <a:xfrm>
            <a:off x="272847" y="4885239"/>
            <a:ext cx="3954808" cy="964839"/>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050" b="1">
                <a:solidFill>
                  <a:schemeClr val="tx2"/>
                </a:solidFill>
              </a:defRPr>
            </a:lvl1pPr>
          </a:lstStyle>
          <a:p>
            <a:r>
              <a:rPr lang="en-US" dirty="0"/>
              <a:t>Lorem ipsum dolor sit amet, consectetur adipiscing elit. Ut tempor, quam et mattis pulvinar, mauris ligula suscipit arcu, </a:t>
            </a:r>
            <a:br>
              <a:rPr lang="en-US" dirty="0"/>
            </a:br>
            <a:r>
              <a:rPr lang="en-US" dirty="0"/>
              <a:t>sed elementum diam leo at magna. Curabitur maximus sodales massa</a:t>
            </a:r>
          </a:p>
        </p:txBody>
      </p:sp>
      <p:cxnSp>
        <p:nvCxnSpPr>
          <p:cNvPr id="24" name="Straight Connector 23">
            <a:extLst>
              <a:ext uri="{FF2B5EF4-FFF2-40B4-BE49-F238E27FC236}">
                <a16:creationId xmlns:a16="http://schemas.microsoft.com/office/drawing/2014/main" id="{6F50E10B-ECC4-478D-AA1D-3843E1F33B63}"/>
              </a:ext>
            </a:extLst>
          </p:cNvPr>
          <p:cNvCxnSpPr>
            <a:cxnSpLocks/>
          </p:cNvCxnSpPr>
          <p:nvPr/>
        </p:nvCxnSpPr>
        <p:spPr>
          <a:xfrm>
            <a:off x="4424423" y="1319518"/>
            <a:ext cx="0" cy="45305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EFD363F-97FB-4C4A-99CB-7697684254BA}"/>
              </a:ext>
            </a:extLst>
          </p:cNvPr>
          <p:cNvSpPr txBox="1"/>
          <p:nvPr/>
        </p:nvSpPr>
        <p:spPr>
          <a:xfrm>
            <a:off x="4621196" y="1700295"/>
            <a:ext cx="1990177" cy="4149781"/>
          </a:xfrm>
          <a:prstGeom prst="rect">
            <a:avLst/>
          </a:prstGeom>
          <a:noFill/>
        </p:spPr>
        <p:txBody>
          <a:bodyPr wrap="square" lIns="0" tIns="0" rIns="0" bIns="0" rtlCol="0">
            <a:normAutofit/>
          </a:bodyPr>
          <a:lstStyle/>
          <a:p>
            <a:r>
              <a:rPr lang="en-US" sz="975" b="1" dirty="0"/>
              <a:t>Lorem ipsum dolor sit amet, consectetur adipiscing elit. Ut tempor, quam et mattis pulvinar, mauris ligula suscipit arcu, sed elementum diam leo at magna. Curabitur maximus sodales massa, eu bibendum dui bibendum vel. Suspendisse potenti. </a:t>
            </a:r>
            <a:br>
              <a:rPr lang="en-US" sz="975" b="1" dirty="0"/>
            </a:br>
            <a:endParaRPr lang="en-US" sz="975" b="1" dirty="0"/>
          </a:p>
          <a:p>
            <a:r>
              <a:rPr lang="en-US" sz="975" dirty="0"/>
              <a:t>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a:t>
            </a:r>
            <a:endParaRPr lang="en-PH" sz="975" dirty="0"/>
          </a:p>
        </p:txBody>
      </p:sp>
      <p:sp>
        <p:nvSpPr>
          <p:cNvPr id="26" name="TextBox 25">
            <a:extLst>
              <a:ext uri="{FF2B5EF4-FFF2-40B4-BE49-F238E27FC236}">
                <a16:creationId xmlns:a16="http://schemas.microsoft.com/office/drawing/2014/main" id="{EE08EEBC-D2ED-4566-9642-0858C4B2451A}"/>
              </a:ext>
            </a:extLst>
          </p:cNvPr>
          <p:cNvSpPr txBox="1"/>
          <p:nvPr/>
        </p:nvSpPr>
        <p:spPr>
          <a:xfrm>
            <a:off x="4621194" y="1319514"/>
            <a:ext cx="3418430" cy="285074"/>
          </a:xfrm>
          <a:prstGeom prst="rect">
            <a:avLst/>
          </a:prstGeom>
          <a:noFill/>
        </p:spPr>
        <p:txBody>
          <a:bodyPr wrap="square" lIns="0" tIns="0" rIns="0" bIns="0" rtlCol="0" anchor="ctr">
            <a:noAutofit/>
          </a:bodyPr>
          <a:lstStyle/>
          <a:p>
            <a:r>
              <a:rPr lang="en-US" sz="1400" b="1" dirty="0">
                <a:solidFill>
                  <a:schemeClr val="accent5"/>
                </a:solidFill>
                <a:latin typeface="+mj-lt"/>
              </a:rPr>
              <a:t>Header</a:t>
            </a:r>
            <a:endParaRPr lang="en-PH" sz="1400" b="1" dirty="0">
              <a:solidFill>
                <a:schemeClr val="accent5"/>
              </a:solidFill>
              <a:latin typeface="+mj-lt"/>
            </a:endParaRPr>
          </a:p>
        </p:txBody>
      </p:sp>
      <p:sp>
        <p:nvSpPr>
          <p:cNvPr id="27" name="TextBox 26">
            <a:extLst>
              <a:ext uri="{FF2B5EF4-FFF2-40B4-BE49-F238E27FC236}">
                <a16:creationId xmlns:a16="http://schemas.microsoft.com/office/drawing/2014/main" id="{79729E40-3DCB-4BC5-A5AC-08088CD3B68B}"/>
              </a:ext>
            </a:extLst>
          </p:cNvPr>
          <p:cNvSpPr txBox="1"/>
          <p:nvPr/>
        </p:nvSpPr>
        <p:spPr>
          <a:xfrm>
            <a:off x="6858672" y="1700295"/>
            <a:ext cx="1990177" cy="4149781"/>
          </a:xfrm>
          <a:prstGeom prst="rect">
            <a:avLst/>
          </a:prstGeom>
          <a:noFill/>
        </p:spPr>
        <p:txBody>
          <a:bodyPr wrap="square" lIns="0" tIns="0" rIns="0" bIns="0" rtlCol="0">
            <a:normAutofit/>
          </a:bodyPr>
          <a:lstStyle/>
          <a:p>
            <a:r>
              <a:rPr lang="en-US" sz="975"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lang="en-PH" sz="975" dirty="0"/>
          </a:p>
        </p:txBody>
      </p:sp>
      <p:sp>
        <p:nvSpPr>
          <p:cNvPr id="28" name="TextBox 27">
            <a:extLst>
              <a:ext uri="{FF2B5EF4-FFF2-40B4-BE49-F238E27FC236}">
                <a16:creationId xmlns:a16="http://schemas.microsoft.com/office/drawing/2014/main" id="{0B9569B8-52CE-4FAB-A747-6DECED205833}"/>
              </a:ext>
            </a:extLst>
          </p:cNvPr>
          <p:cNvSpPr txBox="1"/>
          <p:nvPr/>
        </p:nvSpPr>
        <p:spPr>
          <a:xfrm>
            <a:off x="270519" y="1319514"/>
            <a:ext cx="3906603" cy="210675"/>
          </a:xfrm>
          <a:prstGeom prst="rect">
            <a:avLst/>
          </a:prstGeom>
          <a:noFill/>
        </p:spPr>
        <p:txBody>
          <a:bodyPr wrap="square" lIns="0" tIns="0" rIns="0" bIns="0" rtlCol="0" anchor="ctr">
            <a:noAutofit/>
          </a:bodyPr>
          <a:lstStyle/>
          <a:p>
            <a:r>
              <a:rPr lang="en-US" sz="1600" b="1" dirty="0">
                <a:solidFill>
                  <a:schemeClr val="accent5"/>
                </a:solidFill>
                <a:latin typeface="+mj-lt"/>
              </a:rPr>
              <a:t>Chart Title</a:t>
            </a:r>
            <a:endParaRPr lang="en-PH" sz="1600" b="1" dirty="0">
              <a:solidFill>
                <a:schemeClr val="accent5"/>
              </a:solidFill>
              <a:latin typeface="+mj-lt"/>
            </a:endParaRPr>
          </a:p>
        </p:txBody>
      </p:sp>
      <p:sp>
        <p:nvSpPr>
          <p:cNvPr id="29" name="ee4pContent4">
            <a:extLst>
              <a:ext uri="{FF2B5EF4-FFF2-40B4-BE49-F238E27FC236}">
                <a16:creationId xmlns:a16="http://schemas.microsoft.com/office/drawing/2014/main" id="{29D19D1D-F3DE-4BCF-8284-DD5543731BFF}"/>
              </a:ext>
            </a:extLst>
          </p:cNvPr>
          <p:cNvSpPr txBox="1"/>
          <p:nvPr/>
        </p:nvSpPr>
        <p:spPr>
          <a:xfrm>
            <a:off x="269778" y="1533836"/>
            <a:ext cx="3906603"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spTree>
    <p:extLst>
      <p:ext uri="{BB962C8B-B14F-4D97-AF65-F5344CB8AC3E}">
        <p14:creationId xmlns:p14="http://schemas.microsoft.com/office/powerpoint/2010/main" val="405634188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1C704BD-392B-4041-9147-4B24C8AAF850}"/>
              </a:ext>
            </a:extLst>
          </p:cNvPr>
          <p:cNvSpPr>
            <a:spLocks noGrp="1"/>
          </p:cNvSpPr>
          <p:nvPr>
            <p:ph type="title"/>
          </p:nvPr>
        </p:nvSpPr>
        <p:spPr/>
        <p:txBody>
          <a:bodyPr/>
          <a:lstStyle/>
          <a:p>
            <a:r>
              <a:rPr lang="en-PH" dirty="0"/>
              <a:t>Dark Icon Panel with Image</a:t>
            </a:r>
          </a:p>
        </p:txBody>
      </p:sp>
      <p:pic>
        <p:nvPicPr>
          <p:cNvPr id="7" name="Picture Placeholder 6">
            <a:extLst>
              <a:ext uri="{FF2B5EF4-FFF2-40B4-BE49-F238E27FC236}">
                <a16:creationId xmlns:a16="http://schemas.microsoft.com/office/drawing/2014/main" id="{81A05AD6-C8FD-44CA-9856-83AD636FDDAB}"/>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7781" r="27781"/>
          <a:stretch>
            <a:fillRect/>
          </a:stretch>
        </p:blipFill>
        <p:spPr/>
      </p:pic>
      <p:sp>
        <p:nvSpPr>
          <p:cNvPr id="3" name="Slide Number Placeholder 2">
            <a:extLst>
              <a:ext uri="{FF2B5EF4-FFF2-40B4-BE49-F238E27FC236}">
                <a16:creationId xmlns:a16="http://schemas.microsoft.com/office/drawing/2014/main" id="{4CE7D709-BA9D-48A1-8D48-E96D1BF65A47}"/>
              </a:ext>
            </a:extLst>
          </p:cNvPr>
          <p:cNvSpPr>
            <a:spLocks noGrp="1"/>
          </p:cNvSpPr>
          <p:nvPr>
            <p:ph type="sldNum" sz="quarter" idx="4"/>
          </p:nvPr>
        </p:nvSpPr>
        <p:spPr/>
        <p:txBody>
          <a:bodyPr>
            <a:normAutofit/>
          </a:bodyPr>
          <a:lstStyle/>
          <a:p>
            <a:fld id="{42BC4FAA-B05C-4B71-9CD7-008D1E941E8A}" type="slidenum">
              <a:rPr lang="en-PH" smtClean="0"/>
              <a:pPr/>
              <a:t>28</a:t>
            </a:fld>
            <a:endParaRPr lang="en-PH" dirty="0"/>
          </a:p>
        </p:txBody>
      </p:sp>
      <p:grpSp>
        <p:nvGrpSpPr>
          <p:cNvPr id="30" name="Group 29">
            <a:extLst>
              <a:ext uri="{FF2B5EF4-FFF2-40B4-BE49-F238E27FC236}">
                <a16:creationId xmlns:a16="http://schemas.microsoft.com/office/drawing/2014/main" id="{2E3EE773-25E8-446D-9CE5-7757FC34868C}"/>
              </a:ext>
            </a:extLst>
          </p:cNvPr>
          <p:cNvGrpSpPr/>
          <p:nvPr/>
        </p:nvGrpSpPr>
        <p:grpSpPr>
          <a:xfrm>
            <a:off x="272846" y="3007375"/>
            <a:ext cx="473844" cy="473844"/>
            <a:chOff x="272846" y="3152628"/>
            <a:chExt cx="473844" cy="473844"/>
          </a:xfrm>
        </p:grpSpPr>
        <p:sp>
          <p:nvSpPr>
            <p:cNvPr id="11" name="Oval 10">
              <a:extLst>
                <a:ext uri="{FF2B5EF4-FFF2-40B4-BE49-F238E27FC236}">
                  <a16:creationId xmlns:a16="http://schemas.microsoft.com/office/drawing/2014/main" id="{E0ABB83D-72D0-465F-AA0C-DE09AAB46B49}"/>
                </a:ext>
              </a:extLst>
            </p:cNvPr>
            <p:cNvSpPr/>
            <p:nvPr/>
          </p:nvSpPr>
          <p:spPr>
            <a:xfrm>
              <a:off x="272846" y="3152628"/>
              <a:ext cx="473844" cy="47384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12" name="Graphic 11" descr="Single gear with solid fill">
              <a:extLst>
                <a:ext uri="{FF2B5EF4-FFF2-40B4-BE49-F238E27FC236}">
                  <a16:creationId xmlns:a16="http://schemas.microsoft.com/office/drawing/2014/main" id="{AAB58BE8-CB42-49C4-88CB-2A458D3B0AF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77320" y="3257102"/>
              <a:ext cx="264897" cy="264897"/>
            </a:xfrm>
            <a:prstGeom prst="rect">
              <a:avLst/>
            </a:prstGeom>
          </p:spPr>
        </p:pic>
      </p:grpSp>
      <p:grpSp>
        <p:nvGrpSpPr>
          <p:cNvPr id="19" name="Group 18">
            <a:extLst>
              <a:ext uri="{FF2B5EF4-FFF2-40B4-BE49-F238E27FC236}">
                <a16:creationId xmlns:a16="http://schemas.microsoft.com/office/drawing/2014/main" id="{F897A8F0-4D90-4090-A4F4-23DA7DC10D3C}"/>
              </a:ext>
            </a:extLst>
          </p:cNvPr>
          <p:cNvGrpSpPr/>
          <p:nvPr/>
        </p:nvGrpSpPr>
        <p:grpSpPr>
          <a:xfrm>
            <a:off x="272846" y="4188735"/>
            <a:ext cx="473844" cy="473844"/>
            <a:chOff x="272846" y="4001341"/>
            <a:chExt cx="473844" cy="473844"/>
          </a:xfrm>
        </p:grpSpPr>
        <p:sp>
          <p:nvSpPr>
            <p:cNvPr id="20" name="Oval 19">
              <a:extLst>
                <a:ext uri="{FF2B5EF4-FFF2-40B4-BE49-F238E27FC236}">
                  <a16:creationId xmlns:a16="http://schemas.microsoft.com/office/drawing/2014/main" id="{C66915F6-A238-43DA-8189-9903658CF129}"/>
                </a:ext>
              </a:extLst>
            </p:cNvPr>
            <p:cNvSpPr/>
            <p:nvPr/>
          </p:nvSpPr>
          <p:spPr>
            <a:xfrm>
              <a:off x="272846" y="4001341"/>
              <a:ext cx="473844" cy="47384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21" name="Graphic 20" descr="Single gear with solid fill">
              <a:extLst>
                <a:ext uri="{FF2B5EF4-FFF2-40B4-BE49-F238E27FC236}">
                  <a16:creationId xmlns:a16="http://schemas.microsoft.com/office/drawing/2014/main" id="{D54113FB-3878-40A5-A664-90FA0890084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77320" y="4105814"/>
              <a:ext cx="264897" cy="264897"/>
            </a:xfrm>
            <a:prstGeom prst="rect">
              <a:avLst/>
            </a:prstGeom>
          </p:spPr>
        </p:pic>
      </p:grpSp>
      <p:grpSp>
        <p:nvGrpSpPr>
          <p:cNvPr id="10" name="Group 9">
            <a:extLst>
              <a:ext uri="{FF2B5EF4-FFF2-40B4-BE49-F238E27FC236}">
                <a16:creationId xmlns:a16="http://schemas.microsoft.com/office/drawing/2014/main" id="{357A4ED2-CDA5-459E-8554-40E29C2E53E0}"/>
              </a:ext>
            </a:extLst>
          </p:cNvPr>
          <p:cNvGrpSpPr/>
          <p:nvPr/>
        </p:nvGrpSpPr>
        <p:grpSpPr>
          <a:xfrm>
            <a:off x="272846" y="5365767"/>
            <a:ext cx="473844" cy="473844"/>
            <a:chOff x="272846" y="4850054"/>
            <a:chExt cx="473844" cy="473844"/>
          </a:xfrm>
        </p:grpSpPr>
        <p:sp>
          <p:nvSpPr>
            <p:cNvPr id="23" name="Oval 22">
              <a:extLst>
                <a:ext uri="{FF2B5EF4-FFF2-40B4-BE49-F238E27FC236}">
                  <a16:creationId xmlns:a16="http://schemas.microsoft.com/office/drawing/2014/main" id="{4143DF6E-14A3-4852-B764-094958A9757D}"/>
                </a:ext>
              </a:extLst>
            </p:cNvPr>
            <p:cNvSpPr/>
            <p:nvPr/>
          </p:nvSpPr>
          <p:spPr>
            <a:xfrm>
              <a:off x="272846" y="4850054"/>
              <a:ext cx="473844" cy="47384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24" name="Graphic 23" descr="Single gear with solid fill">
              <a:extLst>
                <a:ext uri="{FF2B5EF4-FFF2-40B4-BE49-F238E27FC236}">
                  <a16:creationId xmlns:a16="http://schemas.microsoft.com/office/drawing/2014/main" id="{072F2ACB-8E33-4E24-BE3A-692DCDAB362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77320" y="4954529"/>
              <a:ext cx="264897" cy="264897"/>
            </a:xfrm>
            <a:prstGeom prst="rect">
              <a:avLst/>
            </a:prstGeom>
          </p:spPr>
        </p:pic>
      </p:grpSp>
      <p:sp>
        <p:nvSpPr>
          <p:cNvPr id="13" name="TextBox 12">
            <a:extLst>
              <a:ext uri="{FF2B5EF4-FFF2-40B4-BE49-F238E27FC236}">
                <a16:creationId xmlns:a16="http://schemas.microsoft.com/office/drawing/2014/main" id="{B1236210-E5F0-4A76-B679-F3752AD20202}"/>
              </a:ext>
            </a:extLst>
          </p:cNvPr>
          <p:cNvSpPr txBox="1"/>
          <p:nvPr/>
        </p:nvSpPr>
        <p:spPr>
          <a:xfrm>
            <a:off x="851164" y="2830654"/>
            <a:ext cx="907652" cy="827286"/>
          </a:xfrm>
          <a:prstGeom prst="rect">
            <a:avLst/>
          </a:prstGeom>
          <a:noFill/>
        </p:spPr>
        <p:txBody>
          <a:bodyPr wrap="square" lIns="0" tIns="0" rIns="0" bIns="0" rtlCol="0" anchor="ctr">
            <a:noAutofit/>
          </a:bodyPr>
          <a:lstStyle/>
          <a:p>
            <a:r>
              <a:rPr lang="en-US" sz="1400" b="1" dirty="0">
                <a:solidFill>
                  <a:schemeClr val="accent5"/>
                </a:solidFill>
                <a:latin typeface="+mj-lt"/>
              </a:rPr>
              <a:t>Lorem ipsum dolor </a:t>
            </a:r>
            <a:endParaRPr lang="en-PH" sz="1400" b="1" dirty="0">
              <a:solidFill>
                <a:schemeClr val="accent5"/>
              </a:solidFill>
              <a:latin typeface="+mj-lt"/>
            </a:endParaRPr>
          </a:p>
        </p:txBody>
      </p:sp>
      <p:sp>
        <p:nvSpPr>
          <p:cNvPr id="14" name="TextBox 13">
            <a:extLst>
              <a:ext uri="{FF2B5EF4-FFF2-40B4-BE49-F238E27FC236}">
                <a16:creationId xmlns:a16="http://schemas.microsoft.com/office/drawing/2014/main" id="{32FCD09E-36BE-4588-AB88-01BFFA742934}"/>
              </a:ext>
            </a:extLst>
          </p:cNvPr>
          <p:cNvSpPr txBox="1"/>
          <p:nvPr/>
        </p:nvSpPr>
        <p:spPr>
          <a:xfrm>
            <a:off x="1863288" y="2830654"/>
            <a:ext cx="2341986" cy="827286"/>
          </a:xfrm>
          <a:prstGeom prst="rect">
            <a:avLst/>
          </a:prstGeom>
          <a:noFill/>
        </p:spPr>
        <p:txBody>
          <a:bodyPr wrap="square" lIns="0" tIns="0" rIns="0" bIns="0" rtlCol="0" anchor="ctr">
            <a:normAutofit lnSpcReduction="10000"/>
          </a:bodyPr>
          <a:lstStyle/>
          <a:p>
            <a:r>
              <a:rPr lang="en-US" sz="1100" dirty="0">
                <a:solidFill>
                  <a:schemeClr val="bg1"/>
                </a:solidFill>
              </a:rPr>
              <a:t>Lorem ipsum dolor sit amet, consectetur adipiscing elit. Ut tempor, quam et mattis pulvinar, mauris ligula suscipit arcu, sed elementum diam leo at magna. </a:t>
            </a:r>
            <a:endParaRPr lang="en-PH" sz="1100" dirty="0">
              <a:solidFill>
                <a:schemeClr val="bg1"/>
              </a:solidFill>
            </a:endParaRPr>
          </a:p>
        </p:txBody>
      </p:sp>
      <p:sp>
        <p:nvSpPr>
          <p:cNvPr id="15" name="TextBox 14">
            <a:extLst>
              <a:ext uri="{FF2B5EF4-FFF2-40B4-BE49-F238E27FC236}">
                <a16:creationId xmlns:a16="http://schemas.microsoft.com/office/drawing/2014/main" id="{52102B61-1286-4613-BA35-BFD8D849B0C3}"/>
              </a:ext>
            </a:extLst>
          </p:cNvPr>
          <p:cNvSpPr txBox="1"/>
          <p:nvPr/>
        </p:nvSpPr>
        <p:spPr>
          <a:xfrm>
            <a:off x="851164" y="4012014"/>
            <a:ext cx="907652" cy="827286"/>
          </a:xfrm>
          <a:prstGeom prst="rect">
            <a:avLst/>
          </a:prstGeom>
          <a:noFill/>
        </p:spPr>
        <p:txBody>
          <a:bodyPr wrap="square" lIns="0" tIns="0" rIns="0" bIns="0" rtlCol="0" anchor="ctr">
            <a:noAutofit/>
          </a:bodyPr>
          <a:lstStyle/>
          <a:p>
            <a:r>
              <a:rPr lang="en-US" sz="1400" b="1" dirty="0">
                <a:solidFill>
                  <a:schemeClr val="accent5"/>
                </a:solidFill>
                <a:latin typeface="+mj-lt"/>
              </a:rPr>
              <a:t>Lorem ipsum dolor </a:t>
            </a:r>
            <a:endParaRPr lang="en-PH" sz="1400" b="1" dirty="0">
              <a:solidFill>
                <a:schemeClr val="accent5"/>
              </a:solidFill>
              <a:latin typeface="+mj-lt"/>
            </a:endParaRPr>
          </a:p>
        </p:txBody>
      </p:sp>
      <p:sp>
        <p:nvSpPr>
          <p:cNvPr id="16" name="TextBox 15">
            <a:extLst>
              <a:ext uri="{FF2B5EF4-FFF2-40B4-BE49-F238E27FC236}">
                <a16:creationId xmlns:a16="http://schemas.microsoft.com/office/drawing/2014/main" id="{39D42DED-5AD8-4426-8216-D11CF0B47E27}"/>
              </a:ext>
            </a:extLst>
          </p:cNvPr>
          <p:cNvSpPr txBox="1"/>
          <p:nvPr/>
        </p:nvSpPr>
        <p:spPr>
          <a:xfrm>
            <a:off x="1863288" y="4012014"/>
            <a:ext cx="2341986" cy="827286"/>
          </a:xfrm>
          <a:prstGeom prst="rect">
            <a:avLst/>
          </a:prstGeom>
          <a:noFill/>
        </p:spPr>
        <p:txBody>
          <a:bodyPr wrap="square" lIns="0" tIns="0" rIns="0" bIns="0" rtlCol="0" anchor="ctr">
            <a:normAutofit lnSpcReduction="10000"/>
          </a:bodyPr>
          <a:lstStyle/>
          <a:p>
            <a:r>
              <a:rPr lang="en-US" sz="1100" dirty="0">
                <a:solidFill>
                  <a:schemeClr val="bg1"/>
                </a:solidFill>
              </a:rPr>
              <a:t>Lorem ipsum dolor sit amet, consectetur adipiscing elit. Ut tempor, quam et mattis pulvinar, mauris ligula suscipit arcu, sed elementum diam leo at magna. </a:t>
            </a:r>
            <a:endParaRPr lang="en-PH" sz="1100" dirty="0">
              <a:solidFill>
                <a:schemeClr val="bg1"/>
              </a:solidFill>
            </a:endParaRPr>
          </a:p>
        </p:txBody>
      </p:sp>
      <p:sp>
        <p:nvSpPr>
          <p:cNvPr id="17" name="TextBox 16">
            <a:extLst>
              <a:ext uri="{FF2B5EF4-FFF2-40B4-BE49-F238E27FC236}">
                <a16:creationId xmlns:a16="http://schemas.microsoft.com/office/drawing/2014/main" id="{A74184A0-9FEE-4DC8-A078-EEBFFDCF7FBA}"/>
              </a:ext>
            </a:extLst>
          </p:cNvPr>
          <p:cNvSpPr txBox="1"/>
          <p:nvPr/>
        </p:nvSpPr>
        <p:spPr>
          <a:xfrm>
            <a:off x="851164" y="5189046"/>
            <a:ext cx="907652" cy="827286"/>
          </a:xfrm>
          <a:prstGeom prst="rect">
            <a:avLst/>
          </a:prstGeom>
          <a:noFill/>
        </p:spPr>
        <p:txBody>
          <a:bodyPr wrap="square" lIns="0" tIns="0" rIns="0" bIns="0" rtlCol="0" anchor="ctr">
            <a:noAutofit/>
          </a:bodyPr>
          <a:lstStyle/>
          <a:p>
            <a:r>
              <a:rPr lang="en-US" sz="1400" b="1" dirty="0">
                <a:solidFill>
                  <a:schemeClr val="accent5"/>
                </a:solidFill>
                <a:latin typeface="+mj-lt"/>
              </a:rPr>
              <a:t>Lorem ipsum dolor </a:t>
            </a:r>
            <a:endParaRPr lang="en-PH" sz="1400" b="1" dirty="0">
              <a:solidFill>
                <a:schemeClr val="accent5"/>
              </a:solidFill>
              <a:latin typeface="+mj-lt"/>
            </a:endParaRPr>
          </a:p>
        </p:txBody>
      </p:sp>
      <p:sp>
        <p:nvSpPr>
          <p:cNvPr id="18" name="TextBox 17">
            <a:extLst>
              <a:ext uri="{FF2B5EF4-FFF2-40B4-BE49-F238E27FC236}">
                <a16:creationId xmlns:a16="http://schemas.microsoft.com/office/drawing/2014/main" id="{BCF26678-6CBF-4DEC-A462-6F42FCAB23CF}"/>
              </a:ext>
            </a:extLst>
          </p:cNvPr>
          <p:cNvSpPr txBox="1"/>
          <p:nvPr/>
        </p:nvSpPr>
        <p:spPr>
          <a:xfrm>
            <a:off x="1863288" y="5189050"/>
            <a:ext cx="2341986" cy="827286"/>
          </a:xfrm>
          <a:prstGeom prst="rect">
            <a:avLst/>
          </a:prstGeom>
          <a:noFill/>
        </p:spPr>
        <p:txBody>
          <a:bodyPr wrap="square" lIns="0" tIns="0" rIns="0" bIns="0" rtlCol="0" anchor="ctr">
            <a:normAutofit lnSpcReduction="10000"/>
          </a:bodyPr>
          <a:lstStyle/>
          <a:p>
            <a:r>
              <a:rPr lang="en-US" sz="1100" dirty="0">
                <a:solidFill>
                  <a:schemeClr val="bg1"/>
                </a:solidFill>
              </a:rPr>
              <a:t>Lorem ipsum dolor sit amet, consectetur adipiscing elit. Ut tempor, quam et mattis pulvinar, mauris ligula suscipit arcu, sed elementum diam leo at magna. </a:t>
            </a:r>
            <a:endParaRPr lang="en-PH" sz="1100" dirty="0">
              <a:solidFill>
                <a:schemeClr val="bg1"/>
              </a:solidFill>
            </a:endParaRPr>
          </a:p>
        </p:txBody>
      </p:sp>
      <p:cxnSp>
        <p:nvCxnSpPr>
          <p:cNvPr id="28" name="Straight Connector 27">
            <a:extLst>
              <a:ext uri="{FF2B5EF4-FFF2-40B4-BE49-F238E27FC236}">
                <a16:creationId xmlns:a16="http://schemas.microsoft.com/office/drawing/2014/main" id="{52A3FDF6-A43C-4159-9C72-3B0436306D77}"/>
              </a:ext>
            </a:extLst>
          </p:cNvPr>
          <p:cNvCxnSpPr>
            <a:cxnSpLocks/>
          </p:cNvCxnSpPr>
          <p:nvPr/>
        </p:nvCxnSpPr>
        <p:spPr>
          <a:xfrm>
            <a:off x="272382" y="3837138"/>
            <a:ext cx="3859016"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3EF4DA43-3AFD-4B86-B671-F61A9BD0F993}"/>
              </a:ext>
            </a:extLst>
          </p:cNvPr>
          <p:cNvCxnSpPr>
            <a:cxnSpLocks/>
          </p:cNvCxnSpPr>
          <p:nvPr/>
        </p:nvCxnSpPr>
        <p:spPr>
          <a:xfrm>
            <a:off x="272382" y="5014172"/>
            <a:ext cx="3859016"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8DFFB333-F28F-4AB7-AF98-59CA325F8BBC}"/>
              </a:ext>
            </a:extLst>
          </p:cNvPr>
          <p:cNvSpPr txBox="1"/>
          <p:nvPr/>
        </p:nvSpPr>
        <p:spPr>
          <a:xfrm>
            <a:off x="272382" y="1638574"/>
            <a:ext cx="3586016" cy="314225"/>
          </a:xfrm>
          <a:prstGeom prst="rect">
            <a:avLst/>
          </a:prstGeom>
          <a:noFill/>
        </p:spPr>
        <p:txBody>
          <a:bodyPr wrap="square" lIns="0" tIns="0" rIns="0" bIns="0" rtlCol="0" anchor="ctr">
            <a:normAutofit/>
          </a:bodyPr>
          <a:lstStyle/>
          <a:p>
            <a:r>
              <a:rPr lang="en-US" sz="1600" b="1" dirty="0">
                <a:solidFill>
                  <a:schemeClr val="accent2"/>
                </a:solidFill>
                <a:latin typeface="+mj-lt"/>
              </a:rPr>
              <a:t>Lorem ipsum dolor </a:t>
            </a:r>
            <a:endParaRPr lang="en-PH" sz="1600" b="1" dirty="0">
              <a:solidFill>
                <a:schemeClr val="accent2"/>
              </a:solidFill>
              <a:latin typeface="+mj-lt"/>
            </a:endParaRPr>
          </a:p>
        </p:txBody>
      </p:sp>
      <p:cxnSp>
        <p:nvCxnSpPr>
          <p:cNvPr id="25" name="Straight Connector 24">
            <a:extLst>
              <a:ext uri="{FF2B5EF4-FFF2-40B4-BE49-F238E27FC236}">
                <a16:creationId xmlns:a16="http://schemas.microsoft.com/office/drawing/2014/main" id="{62691A65-32C7-49E1-AAA0-27B1B120AC98}"/>
              </a:ext>
            </a:extLst>
          </p:cNvPr>
          <p:cNvCxnSpPr>
            <a:cxnSpLocks/>
          </p:cNvCxnSpPr>
          <p:nvPr/>
        </p:nvCxnSpPr>
        <p:spPr>
          <a:xfrm>
            <a:off x="263701" y="2022198"/>
            <a:ext cx="40688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B746C16-CE89-494F-B481-62DBC2854D33}"/>
              </a:ext>
            </a:extLst>
          </p:cNvPr>
          <p:cNvSpPr txBox="1"/>
          <p:nvPr/>
        </p:nvSpPr>
        <p:spPr>
          <a:xfrm>
            <a:off x="272382" y="2127482"/>
            <a:ext cx="4068882" cy="593702"/>
          </a:xfrm>
          <a:prstGeom prst="rect">
            <a:avLst/>
          </a:prstGeom>
          <a:noFill/>
        </p:spPr>
        <p:txBody>
          <a:bodyPr wrap="square" lIns="0" tIns="0" rIns="0" bIns="0" rtlCol="0">
            <a:normAutofit/>
          </a:bodyPr>
          <a:lstStyle/>
          <a:p>
            <a:r>
              <a:rPr lang="en-US" sz="1100" dirty="0">
                <a:solidFill>
                  <a:schemeClr val="bg1"/>
                </a:solidFill>
              </a:rPr>
              <a:t>Lorem ipsum dolor sit amet, consectetur adipiscing elit. Ut tempor, quam et mattis pulvinar, mauris ligula suscipit arcu, sed elementum diam leo at magna. </a:t>
            </a:r>
            <a:endParaRPr lang="en-PH" sz="1100" dirty="0">
              <a:solidFill>
                <a:schemeClr val="bg1"/>
              </a:solidFill>
            </a:endParaRPr>
          </a:p>
        </p:txBody>
      </p:sp>
    </p:spTree>
    <p:extLst>
      <p:ext uri="{BB962C8B-B14F-4D97-AF65-F5344CB8AC3E}">
        <p14:creationId xmlns:p14="http://schemas.microsoft.com/office/powerpoint/2010/main" val="3392654497"/>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37003DE-779C-4C54-8329-D5D17FE86330}"/>
              </a:ext>
            </a:extLst>
          </p:cNvPr>
          <p:cNvSpPr>
            <a:spLocks noGrp="1"/>
          </p:cNvSpPr>
          <p:nvPr>
            <p:ph type="title"/>
          </p:nvPr>
        </p:nvSpPr>
        <p:spPr/>
        <p:txBody>
          <a:bodyPr/>
          <a:lstStyle/>
          <a:p>
            <a:r>
              <a:rPr lang="en-US" b="1" dirty="0"/>
              <a:t>Column Chart with Data Table (Dark)</a:t>
            </a:r>
          </a:p>
        </p:txBody>
      </p:sp>
      <p:sp>
        <p:nvSpPr>
          <p:cNvPr id="3" name="Slide Number Placeholder 2">
            <a:extLst>
              <a:ext uri="{FF2B5EF4-FFF2-40B4-BE49-F238E27FC236}">
                <a16:creationId xmlns:a16="http://schemas.microsoft.com/office/drawing/2014/main" id="{02289300-34EF-4EAE-AB76-65C10C506482}"/>
              </a:ext>
            </a:extLst>
          </p:cNvPr>
          <p:cNvSpPr>
            <a:spLocks noGrp="1"/>
          </p:cNvSpPr>
          <p:nvPr>
            <p:ph type="sldNum" sz="quarter" idx="4"/>
          </p:nvPr>
        </p:nvSpPr>
        <p:spPr/>
        <p:txBody>
          <a:bodyPr>
            <a:normAutofit/>
          </a:bodyPr>
          <a:lstStyle/>
          <a:p>
            <a:fld id="{42BC4FAA-B05C-4B71-9CD7-008D1E941E8A}" type="slidenum">
              <a:rPr lang="en-PH" smtClean="0"/>
              <a:pPr/>
              <a:t>280</a:t>
            </a:fld>
            <a:endParaRPr lang="en-PH" dirty="0"/>
          </a:p>
        </p:txBody>
      </p:sp>
      <p:grpSp>
        <p:nvGrpSpPr>
          <p:cNvPr id="24" name="Group 23">
            <a:extLst>
              <a:ext uri="{FF2B5EF4-FFF2-40B4-BE49-F238E27FC236}">
                <a16:creationId xmlns:a16="http://schemas.microsoft.com/office/drawing/2014/main" id="{FA0E4360-7AB3-461F-A9BC-2574E3E8EF64}"/>
              </a:ext>
            </a:extLst>
          </p:cNvPr>
          <p:cNvGrpSpPr/>
          <p:nvPr/>
        </p:nvGrpSpPr>
        <p:grpSpPr>
          <a:xfrm>
            <a:off x="1458501" y="1319514"/>
            <a:ext cx="7390349" cy="424999"/>
            <a:chOff x="1458501" y="1864823"/>
            <a:chExt cx="7390349" cy="424999"/>
          </a:xfrm>
        </p:grpSpPr>
        <p:sp>
          <p:nvSpPr>
            <p:cNvPr id="25" name="TextBox 24">
              <a:extLst>
                <a:ext uri="{FF2B5EF4-FFF2-40B4-BE49-F238E27FC236}">
                  <a16:creationId xmlns:a16="http://schemas.microsoft.com/office/drawing/2014/main" id="{BF82FCC7-C195-4214-BEB9-A62B22DE474C}"/>
                </a:ext>
              </a:extLst>
            </p:cNvPr>
            <p:cNvSpPr txBox="1"/>
            <p:nvPr/>
          </p:nvSpPr>
          <p:spPr>
            <a:xfrm>
              <a:off x="1459725" y="1864823"/>
              <a:ext cx="7389125" cy="210675"/>
            </a:xfrm>
            <a:prstGeom prst="rect">
              <a:avLst/>
            </a:prstGeom>
            <a:noFill/>
          </p:spPr>
          <p:txBody>
            <a:bodyPr wrap="square" lIns="0" tIns="0" rIns="0" bIns="0" rtlCol="0" anchor="ctr">
              <a:noAutofit/>
            </a:bodyPr>
            <a:lstStyle/>
            <a:p>
              <a:r>
                <a:rPr lang="en-US" sz="1600" b="1" dirty="0">
                  <a:solidFill>
                    <a:schemeClr val="accent5"/>
                  </a:solidFill>
                  <a:latin typeface="+mj-lt"/>
                </a:rPr>
                <a:t>Chart Title</a:t>
              </a:r>
              <a:endParaRPr lang="en-PH" sz="1600" b="1" dirty="0">
                <a:solidFill>
                  <a:schemeClr val="accent5"/>
                </a:solidFill>
                <a:latin typeface="+mj-lt"/>
              </a:endParaRPr>
            </a:p>
          </p:txBody>
        </p:sp>
        <p:sp>
          <p:nvSpPr>
            <p:cNvPr id="26" name="ee4pContent4">
              <a:extLst>
                <a:ext uri="{FF2B5EF4-FFF2-40B4-BE49-F238E27FC236}">
                  <a16:creationId xmlns:a16="http://schemas.microsoft.com/office/drawing/2014/main" id="{9BA8C301-2F4C-434C-9262-17988CAC102F}"/>
                </a:ext>
              </a:extLst>
            </p:cNvPr>
            <p:cNvSpPr txBox="1"/>
            <p:nvPr/>
          </p:nvSpPr>
          <p:spPr>
            <a:xfrm>
              <a:off x="1458501" y="2079146"/>
              <a:ext cx="7390349"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a:t>
              </a:r>
              <a:endParaRPr lang="en-PH" dirty="0">
                <a:solidFill>
                  <a:schemeClr val="tx1"/>
                </a:solidFill>
                <a:latin typeface="+mn-lt"/>
              </a:endParaRPr>
            </a:p>
          </p:txBody>
        </p:sp>
      </p:grpSp>
      <p:graphicFrame>
        <p:nvGraphicFramePr>
          <p:cNvPr id="27" name="Table 33">
            <a:extLst>
              <a:ext uri="{FF2B5EF4-FFF2-40B4-BE49-F238E27FC236}">
                <a16:creationId xmlns:a16="http://schemas.microsoft.com/office/drawing/2014/main" id="{4A80A657-1744-483E-BA75-278A4CB5F766}"/>
              </a:ext>
            </a:extLst>
          </p:cNvPr>
          <p:cNvGraphicFramePr>
            <a:graphicFrameLocks noGrp="1"/>
          </p:cNvGraphicFramePr>
          <p:nvPr>
            <p:extLst>
              <p:ext uri="{D42A27DB-BD31-4B8C-83A1-F6EECF244321}">
                <p14:modId xmlns:p14="http://schemas.microsoft.com/office/powerpoint/2010/main" val="2741809149"/>
              </p:ext>
            </p:extLst>
          </p:nvPr>
        </p:nvGraphicFramePr>
        <p:xfrm>
          <a:off x="340520" y="4868539"/>
          <a:ext cx="8417405" cy="786104"/>
        </p:xfrm>
        <a:graphic>
          <a:graphicData uri="http://schemas.openxmlformats.org/drawingml/2006/table">
            <a:tbl>
              <a:tblPr firstRow="1" bandRow="1">
                <a:tableStyleId>{5C22544A-7EE6-4342-B048-85BDC9FD1C3A}</a:tableStyleId>
              </a:tblPr>
              <a:tblGrid>
                <a:gridCol w="1326275">
                  <a:extLst>
                    <a:ext uri="{9D8B030D-6E8A-4147-A177-3AD203B41FA5}">
                      <a16:colId xmlns:a16="http://schemas.microsoft.com/office/drawing/2014/main" val="1131512893"/>
                    </a:ext>
                  </a:extLst>
                </a:gridCol>
                <a:gridCol w="709113">
                  <a:extLst>
                    <a:ext uri="{9D8B030D-6E8A-4147-A177-3AD203B41FA5}">
                      <a16:colId xmlns:a16="http://schemas.microsoft.com/office/drawing/2014/main" val="3783800812"/>
                    </a:ext>
                  </a:extLst>
                </a:gridCol>
                <a:gridCol w="709113">
                  <a:extLst>
                    <a:ext uri="{9D8B030D-6E8A-4147-A177-3AD203B41FA5}">
                      <a16:colId xmlns:a16="http://schemas.microsoft.com/office/drawing/2014/main" val="3573553626"/>
                    </a:ext>
                  </a:extLst>
                </a:gridCol>
                <a:gridCol w="709113">
                  <a:extLst>
                    <a:ext uri="{9D8B030D-6E8A-4147-A177-3AD203B41FA5}">
                      <a16:colId xmlns:a16="http://schemas.microsoft.com/office/drawing/2014/main" val="2289965958"/>
                    </a:ext>
                  </a:extLst>
                </a:gridCol>
                <a:gridCol w="709113">
                  <a:extLst>
                    <a:ext uri="{9D8B030D-6E8A-4147-A177-3AD203B41FA5}">
                      <a16:colId xmlns:a16="http://schemas.microsoft.com/office/drawing/2014/main" val="1618023311"/>
                    </a:ext>
                  </a:extLst>
                </a:gridCol>
                <a:gridCol w="709113">
                  <a:extLst>
                    <a:ext uri="{9D8B030D-6E8A-4147-A177-3AD203B41FA5}">
                      <a16:colId xmlns:a16="http://schemas.microsoft.com/office/drawing/2014/main" val="123741046"/>
                    </a:ext>
                  </a:extLst>
                </a:gridCol>
                <a:gridCol w="709113">
                  <a:extLst>
                    <a:ext uri="{9D8B030D-6E8A-4147-A177-3AD203B41FA5}">
                      <a16:colId xmlns:a16="http://schemas.microsoft.com/office/drawing/2014/main" val="2419375558"/>
                    </a:ext>
                  </a:extLst>
                </a:gridCol>
                <a:gridCol w="709113">
                  <a:extLst>
                    <a:ext uri="{9D8B030D-6E8A-4147-A177-3AD203B41FA5}">
                      <a16:colId xmlns:a16="http://schemas.microsoft.com/office/drawing/2014/main" val="3472574904"/>
                    </a:ext>
                  </a:extLst>
                </a:gridCol>
                <a:gridCol w="709113">
                  <a:extLst>
                    <a:ext uri="{9D8B030D-6E8A-4147-A177-3AD203B41FA5}">
                      <a16:colId xmlns:a16="http://schemas.microsoft.com/office/drawing/2014/main" val="433634446"/>
                    </a:ext>
                  </a:extLst>
                </a:gridCol>
                <a:gridCol w="709113">
                  <a:extLst>
                    <a:ext uri="{9D8B030D-6E8A-4147-A177-3AD203B41FA5}">
                      <a16:colId xmlns:a16="http://schemas.microsoft.com/office/drawing/2014/main" val="4095200447"/>
                    </a:ext>
                  </a:extLst>
                </a:gridCol>
                <a:gridCol w="709113">
                  <a:extLst>
                    <a:ext uri="{9D8B030D-6E8A-4147-A177-3AD203B41FA5}">
                      <a16:colId xmlns:a16="http://schemas.microsoft.com/office/drawing/2014/main" val="4146609654"/>
                    </a:ext>
                  </a:extLst>
                </a:gridCol>
              </a:tblGrid>
              <a:tr h="3930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Lorem ipsum dolor </a:t>
                      </a:r>
                    </a:p>
                  </a:txBody>
                  <a:tcPr marL="68580" marR="68580" marT="34290" marB="34290" anchor="ctr">
                    <a:lnL w="12700" cmpd="sng">
                      <a:noFill/>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3996664"/>
                  </a:ext>
                </a:extLst>
              </a:tr>
              <a:tr h="3930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1A1A1A"/>
                          </a:solidFill>
                          <a:effectLst/>
                          <a:uLnTx/>
                          <a:uFillTx/>
                          <a:latin typeface="+mn-lt"/>
                          <a:ea typeface="+mn-ea"/>
                          <a:cs typeface="+mn-cs"/>
                        </a:rPr>
                        <a:t>Lorem ipsum dolor </a:t>
                      </a:r>
                    </a:p>
                  </a:txBody>
                  <a:tcPr marL="68580" marR="68580" marT="34290" marB="34290" anchor="ctr">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XX%</a:t>
                      </a:r>
                      <a:endParaRPr kumimoji="0" lang="en-PH" sz="10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2774500"/>
                  </a:ext>
                </a:extLst>
              </a:tr>
            </a:tbl>
          </a:graphicData>
        </a:graphic>
      </p:graphicFrame>
      <p:graphicFrame>
        <p:nvGraphicFramePr>
          <p:cNvPr id="28" name="Chart 27">
            <a:extLst>
              <a:ext uri="{FF2B5EF4-FFF2-40B4-BE49-F238E27FC236}">
                <a16:creationId xmlns:a16="http://schemas.microsoft.com/office/drawing/2014/main" id="{7EB6B770-964D-4F55-81FB-EA2C44436812}"/>
              </a:ext>
            </a:extLst>
          </p:cNvPr>
          <p:cNvGraphicFramePr/>
          <p:nvPr>
            <p:extLst>
              <p:ext uri="{D42A27DB-BD31-4B8C-83A1-F6EECF244321}">
                <p14:modId xmlns:p14="http://schemas.microsoft.com/office/powerpoint/2010/main" val="2785164472"/>
              </p:ext>
            </p:extLst>
          </p:nvPr>
        </p:nvGraphicFramePr>
        <p:xfrm>
          <a:off x="293915" y="2407229"/>
          <a:ext cx="8551865" cy="2539358"/>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Box 28">
            <a:extLst>
              <a:ext uri="{FF2B5EF4-FFF2-40B4-BE49-F238E27FC236}">
                <a16:creationId xmlns:a16="http://schemas.microsoft.com/office/drawing/2014/main" id="{FCE28CD1-8650-4A44-8091-A197A41F19F5}"/>
              </a:ext>
            </a:extLst>
          </p:cNvPr>
          <p:cNvSpPr txBox="1"/>
          <p:nvPr/>
        </p:nvSpPr>
        <p:spPr>
          <a:xfrm>
            <a:off x="6503672" y="2367505"/>
            <a:ext cx="2087672" cy="289060"/>
          </a:xfrm>
          <a:prstGeom prst="rect">
            <a:avLst/>
          </a:prstGeom>
          <a:solidFill>
            <a:schemeClr val="bg2"/>
          </a:solidFill>
          <a:ln>
            <a:noFill/>
          </a:ln>
        </p:spPr>
        <p:txBody>
          <a:bodyPr wrap="square" lIns="54000" tIns="54000" rIns="54000" bIns="27000" rtlCol="0" anchor="ctr">
            <a:normAutofit fontScale="92500" lnSpcReduction="20000"/>
          </a:bodyPr>
          <a:lstStyle/>
          <a:p>
            <a:pPr algn="ctr"/>
            <a:r>
              <a:rPr lang="en-US" sz="1050" b="1" dirty="0">
                <a:latin typeface="+mj-lt"/>
              </a:rPr>
              <a:t>XXX - </a:t>
            </a:r>
            <a:r>
              <a:rPr lang="en-US" sz="750" dirty="0"/>
              <a:t>Lorem ipsum dolor sit amet, consectetur</a:t>
            </a:r>
            <a:endParaRPr lang="en-PH" sz="825" dirty="0"/>
          </a:p>
        </p:txBody>
      </p:sp>
      <p:cxnSp>
        <p:nvCxnSpPr>
          <p:cNvPr id="30" name="Straight Connector 29">
            <a:extLst>
              <a:ext uri="{FF2B5EF4-FFF2-40B4-BE49-F238E27FC236}">
                <a16:creationId xmlns:a16="http://schemas.microsoft.com/office/drawing/2014/main" id="{8D25C9EA-BEE0-46C6-B252-421636F4AF85}"/>
              </a:ext>
            </a:extLst>
          </p:cNvPr>
          <p:cNvCxnSpPr>
            <a:cxnSpLocks/>
          </p:cNvCxnSpPr>
          <p:nvPr/>
        </p:nvCxnSpPr>
        <p:spPr>
          <a:xfrm>
            <a:off x="7744823" y="2656566"/>
            <a:ext cx="0" cy="66575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31" name="Straight Connector 30">
            <a:extLst>
              <a:ext uri="{FF2B5EF4-FFF2-40B4-BE49-F238E27FC236}">
                <a16:creationId xmlns:a16="http://schemas.microsoft.com/office/drawing/2014/main" id="{7B5967DC-169B-4963-B9E7-F1B9356593EE}"/>
              </a:ext>
            </a:extLst>
          </p:cNvPr>
          <p:cNvCxnSpPr>
            <a:cxnSpLocks/>
          </p:cNvCxnSpPr>
          <p:nvPr/>
        </p:nvCxnSpPr>
        <p:spPr>
          <a:xfrm>
            <a:off x="1850990" y="2027433"/>
            <a:ext cx="3192780" cy="0"/>
          </a:xfrm>
          <a:prstGeom prst="line">
            <a:avLst/>
          </a:prstGeom>
          <a:ln>
            <a:solidFill>
              <a:schemeClr val="tx1"/>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53773437-A1E9-4C8C-91C0-1DAC122CCF6A}"/>
              </a:ext>
            </a:extLst>
          </p:cNvPr>
          <p:cNvCxnSpPr>
            <a:cxnSpLocks/>
          </p:cNvCxnSpPr>
          <p:nvPr/>
        </p:nvCxnSpPr>
        <p:spPr>
          <a:xfrm>
            <a:off x="5385497" y="2027433"/>
            <a:ext cx="3192780" cy="0"/>
          </a:xfrm>
          <a:prstGeom prst="line">
            <a:avLst/>
          </a:prstGeom>
          <a:ln>
            <a:solidFill>
              <a:schemeClr val="tx1"/>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820315A5-AB14-4F62-9887-551703E69C0A}"/>
              </a:ext>
            </a:extLst>
          </p:cNvPr>
          <p:cNvSpPr/>
          <p:nvPr/>
        </p:nvSpPr>
        <p:spPr>
          <a:xfrm rot="5400000">
            <a:off x="3327471" y="1182513"/>
            <a:ext cx="239821" cy="16847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defTabSz="914400"/>
            <a:r>
              <a:rPr lang="en-US" sz="1400" dirty="0">
                <a:solidFill>
                  <a:schemeClr val="accent5"/>
                </a:solidFill>
              </a:rPr>
              <a:t>xxxxxx</a:t>
            </a:r>
            <a:endParaRPr lang="en-PH" sz="1400" dirty="0">
              <a:solidFill>
                <a:schemeClr val="accent5"/>
              </a:solidFill>
            </a:endParaRPr>
          </a:p>
        </p:txBody>
      </p:sp>
      <p:sp>
        <p:nvSpPr>
          <p:cNvPr id="34" name="Rectangle 33">
            <a:extLst>
              <a:ext uri="{FF2B5EF4-FFF2-40B4-BE49-F238E27FC236}">
                <a16:creationId xmlns:a16="http://schemas.microsoft.com/office/drawing/2014/main" id="{33DF46C2-A841-419B-9BEC-76937C4F6F79}"/>
              </a:ext>
            </a:extLst>
          </p:cNvPr>
          <p:cNvSpPr/>
          <p:nvPr/>
        </p:nvSpPr>
        <p:spPr>
          <a:xfrm rot="5400000">
            <a:off x="6861980" y="1182513"/>
            <a:ext cx="239821" cy="16847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defTabSz="914400"/>
            <a:r>
              <a:rPr lang="en-US" sz="1400" dirty="0">
                <a:solidFill>
                  <a:schemeClr val="accent5"/>
                </a:solidFill>
              </a:rPr>
              <a:t>xxxxxx</a:t>
            </a:r>
            <a:endParaRPr lang="en-PH" sz="1400" dirty="0">
              <a:solidFill>
                <a:schemeClr val="accent5"/>
              </a:solidFill>
            </a:endParaRPr>
          </a:p>
        </p:txBody>
      </p:sp>
    </p:spTree>
    <p:extLst>
      <p:ext uri="{BB962C8B-B14F-4D97-AF65-F5344CB8AC3E}">
        <p14:creationId xmlns:p14="http://schemas.microsoft.com/office/powerpoint/2010/main" val="3376248947"/>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D70C08C-C485-46AC-9801-7299B1538CFF}"/>
              </a:ext>
            </a:extLst>
          </p:cNvPr>
          <p:cNvSpPr>
            <a:spLocks noGrp="1"/>
          </p:cNvSpPr>
          <p:nvPr>
            <p:ph type="title"/>
          </p:nvPr>
        </p:nvSpPr>
        <p:spPr/>
        <p:txBody>
          <a:bodyPr/>
          <a:lstStyle/>
          <a:p>
            <a:r>
              <a:rPr lang="en-US" b="1" dirty="0"/>
              <a:t>Line Chart with CAGR (Dark)</a:t>
            </a:r>
          </a:p>
        </p:txBody>
      </p:sp>
      <p:sp>
        <p:nvSpPr>
          <p:cNvPr id="6" name="Slide Number Placeholder 5">
            <a:extLst>
              <a:ext uri="{FF2B5EF4-FFF2-40B4-BE49-F238E27FC236}">
                <a16:creationId xmlns:a16="http://schemas.microsoft.com/office/drawing/2014/main" id="{20779303-9B77-4AC0-9270-5DC1A0629613}"/>
              </a:ext>
            </a:extLst>
          </p:cNvPr>
          <p:cNvSpPr>
            <a:spLocks noGrp="1"/>
          </p:cNvSpPr>
          <p:nvPr>
            <p:ph type="sldNum" sz="quarter" idx="4"/>
          </p:nvPr>
        </p:nvSpPr>
        <p:spPr/>
        <p:txBody>
          <a:bodyPr>
            <a:normAutofit/>
          </a:bodyPr>
          <a:lstStyle/>
          <a:p>
            <a:fld id="{42BC4FAA-B05C-4B71-9CD7-008D1E941E8A}" type="slidenum">
              <a:rPr lang="en-PH" smtClean="0"/>
              <a:pPr/>
              <a:t>281</a:t>
            </a:fld>
            <a:endParaRPr lang="en-PH" dirty="0"/>
          </a:p>
        </p:txBody>
      </p:sp>
      <p:graphicFrame>
        <p:nvGraphicFramePr>
          <p:cNvPr id="24" name="Chart 23">
            <a:extLst>
              <a:ext uri="{FF2B5EF4-FFF2-40B4-BE49-F238E27FC236}">
                <a16:creationId xmlns:a16="http://schemas.microsoft.com/office/drawing/2014/main" id="{DCC1F460-A96E-41A1-A4B9-162D5D0D50F8}"/>
              </a:ext>
            </a:extLst>
          </p:cNvPr>
          <p:cNvGraphicFramePr/>
          <p:nvPr>
            <p:extLst>
              <p:ext uri="{D42A27DB-BD31-4B8C-83A1-F6EECF244321}">
                <p14:modId xmlns:p14="http://schemas.microsoft.com/office/powerpoint/2010/main" val="636783377"/>
              </p:ext>
            </p:extLst>
          </p:nvPr>
        </p:nvGraphicFramePr>
        <p:xfrm>
          <a:off x="269780" y="1851223"/>
          <a:ext cx="7334789" cy="3258611"/>
        </p:xfrm>
        <a:graphic>
          <a:graphicData uri="http://schemas.openxmlformats.org/drawingml/2006/chart">
            <c:chart xmlns:c="http://schemas.openxmlformats.org/drawingml/2006/chart" xmlns:r="http://schemas.openxmlformats.org/officeDocument/2006/relationships" r:id="rId2"/>
          </a:graphicData>
        </a:graphic>
      </p:graphicFrame>
      <p:sp>
        <p:nvSpPr>
          <p:cNvPr id="25" name="TextBox 24">
            <a:extLst>
              <a:ext uri="{FF2B5EF4-FFF2-40B4-BE49-F238E27FC236}">
                <a16:creationId xmlns:a16="http://schemas.microsoft.com/office/drawing/2014/main" id="{F043775F-D291-4D9D-9C35-B4B2774691FC}"/>
              </a:ext>
            </a:extLst>
          </p:cNvPr>
          <p:cNvSpPr txBox="1"/>
          <p:nvPr/>
        </p:nvSpPr>
        <p:spPr>
          <a:xfrm>
            <a:off x="272847" y="5324164"/>
            <a:ext cx="8576000" cy="525914"/>
          </a:xfrm>
          <a:prstGeom prst="rect">
            <a:avLst/>
          </a:prstGeom>
          <a:solidFill>
            <a:schemeClr val="accent1">
              <a:lumMod val="10000"/>
              <a:lumOff val="90000"/>
              <a:alpha val="32000"/>
            </a:schemeClr>
          </a:solidFill>
        </p:spPr>
        <p:txBody>
          <a:bodyPr wrap="square" lIns="0" tIns="0" rIns="0" bIns="0" rtlCol="0" anchor="ctr">
            <a:normAutofit/>
          </a:bodyPr>
          <a:lstStyle/>
          <a:p>
            <a:pPr algn="ctr"/>
            <a:r>
              <a:rPr lang="en-US" sz="1050" b="1" dirty="0">
                <a:solidFill>
                  <a:schemeClr val="tx2"/>
                </a:solidFill>
              </a:rPr>
              <a:t>Lorem ipsum dolor sit amet, consectetur adipiscing elit. Ut tempor, quam et mattis pulvinar, mauris ligula suscipit arcu, elementum diam leo at magna. Curabitur maximus sodales massa</a:t>
            </a:r>
          </a:p>
        </p:txBody>
      </p:sp>
      <p:sp>
        <p:nvSpPr>
          <p:cNvPr id="26" name="TextBox 25">
            <a:extLst>
              <a:ext uri="{FF2B5EF4-FFF2-40B4-BE49-F238E27FC236}">
                <a16:creationId xmlns:a16="http://schemas.microsoft.com/office/drawing/2014/main" id="{41A29019-60B4-40CB-B4CA-8295F895D83B}"/>
              </a:ext>
            </a:extLst>
          </p:cNvPr>
          <p:cNvSpPr txBox="1"/>
          <p:nvPr/>
        </p:nvSpPr>
        <p:spPr>
          <a:xfrm>
            <a:off x="7619918" y="2284149"/>
            <a:ext cx="835388" cy="357279"/>
          </a:xfrm>
          <a:prstGeom prst="ellipse">
            <a:avLst/>
          </a:prstGeom>
          <a:noFill/>
          <a:ln>
            <a:solidFill>
              <a:schemeClr val="accent1">
                <a:lumMod val="25000"/>
                <a:lumOff val="75000"/>
              </a:schemeClr>
            </a:solidFill>
          </a:ln>
        </p:spPr>
        <p:txBody>
          <a:bodyPr wrap="square" lIns="0" tIns="0" rIns="0" bIns="0" rtlCol="0" anchor="ctr">
            <a:normAutofit/>
          </a:bodyPr>
          <a:lstStyle/>
          <a:p>
            <a:pPr algn="ctr"/>
            <a:r>
              <a:rPr lang="en-US" sz="1050" b="1" dirty="0"/>
              <a:t>xxx</a:t>
            </a:r>
            <a:endParaRPr lang="en-PH" sz="1050" b="1" dirty="0"/>
          </a:p>
        </p:txBody>
      </p:sp>
      <p:sp>
        <p:nvSpPr>
          <p:cNvPr id="27" name="TextBox 26">
            <a:extLst>
              <a:ext uri="{FF2B5EF4-FFF2-40B4-BE49-F238E27FC236}">
                <a16:creationId xmlns:a16="http://schemas.microsoft.com/office/drawing/2014/main" id="{5AF87ADC-375C-4586-89E8-11C6B21B4C6C}"/>
              </a:ext>
            </a:extLst>
          </p:cNvPr>
          <p:cNvSpPr txBox="1"/>
          <p:nvPr/>
        </p:nvSpPr>
        <p:spPr>
          <a:xfrm>
            <a:off x="7619918" y="3063995"/>
            <a:ext cx="835388" cy="357279"/>
          </a:xfrm>
          <a:prstGeom prst="ellipse">
            <a:avLst/>
          </a:prstGeom>
          <a:noFill/>
          <a:ln>
            <a:solidFill>
              <a:schemeClr val="accent2"/>
            </a:solidFill>
          </a:ln>
        </p:spPr>
        <p:txBody>
          <a:bodyPr wrap="square" lIns="0" tIns="0" rIns="0" bIns="0" rtlCol="0" anchor="ctr">
            <a:normAutofit/>
          </a:bodyPr>
          <a:lstStyle/>
          <a:p>
            <a:pPr algn="ctr"/>
            <a:r>
              <a:rPr lang="en-US" sz="1050" b="1" dirty="0"/>
              <a:t>xxx</a:t>
            </a:r>
            <a:endParaRPr lang="en-PH" sz="1050" b="1" dirty="0"/>
          </a:p>
        </p:txBody>
      </p:sp>
      <p:sp>
        <p:nvSpPr>
          <p:cNvPr id="28" name="TextBox 27">
            <a:extLst>
              <a:ext uri="{FF2B5EF4-FFF2-40B4-BE49-F238E27FC236}">
                <a16:creationId xmlns:a16="http://schemas.microsoft.com/office/drawing/2014/main" id="{7879A2B1-6EAF-4BCF-A05C-1B0972A8F802}"/>
              </a:ext>
            </a:extLst>
          </p:cNvPr>
          <p:cNvSpPr txBox="1"/>
          <p:nvPr/>
        </p:nvSpPr>
        <p:spPr>
          <a:xfrm>
            <a:off x="7619918" y="3843841"/>
            <a:ext cx="835388" cy="357279"/>
          </a:xfrm>
          <a:prstGeom prst="ellipse">
            <a:avLst/>
          </a:prstGeom>
          <a:noFill/>
          <a:ln>
            <a:solidFill>
              <a:schemeClr val="accent3"/>
            </a:solidFill>
          </a:ln>
        </p:spPr>
        <p:txBody>
          <a:bodyPr wrap="square" lIns="0" tIns="0" rIns="0" bIns="0" rtlCol="0" anchor="ctr">
            <a:normAutofit/>
          </a:bodyPr>
          <a:lstStyle/>
          <a:p>
            <a:pPr algn="ctr"/>
            <a:r>
              <a:rPr lang="en-US" sz="1050" b="1" dirty="0"/>
              <a:t>xxx</a:t>
            </a:r>
            <a:endParaRPr lang="en-PH" sz="1050" b="1" dirty="0"/>
          </a:p>
        </p:txBody>
      </p:sp>
      <p:sp>
        <p:nvSpPr>
          <p:cNvPr id="29" name="TextBox 28">
            <a:extLst>
              <a:ext uri="{FF2B5EF4-FFF2-40B4-BE49-F238E27FC236}">
                <a16:creationId xmlns:a16="http://schemas.microsoft.com/office/drawing/2014/main" id="{BBB13DD6-F6BC-4762-B39E-2B1244DF9253}"/>
              </a:ext>
            </a:extLst>
          </p:cNvPr>
          <p:cNvSpPr txBox="1"/>
          <p:nvPr/>
        </p:nvSpPr>
        <p:spPr>
          <a:xfrm>
            <a:off x="7517758" y="1744512"/>
            <a:ext cx="1105067" cy="299204"/>
          </a:xfrm>
          <a:prstGeom prst="rect">
            <a:avLst/>
          </a:prstGeom>
          <a:noFill/>
        </p:spPr>
        <p:txBody>
          <a:bodyPr wrap="square" lIns="54000" tIns="54000" rIns="54000" bIns="54000" rtlCol="0" anchor="ctr">
            <a:noAutofit/>
          </a:bodyPr>
          <a:lstStyle/>
          <a:p>
            <a:pPr algn="ctr"/>
            <a:r>
              <a:rPr lang="en-US" sz="1050" b="1" dirty="0">
                <a:solidFill>
                  <a:schemeClr val="accent5"/>
                </a:solidFill>
                <a:latin typeface="+mj-lt"/>
              </a:rPr>
              <a:t>CAGR</a:t>
            </a:r>
            <a:endParaRPr lang="en-PH" sz="1050" b="1" dirty="0">
              <a:solidFill>
                <a:schemeClr val="accent5"/>
              </a:solidFill>
              <a:latin typeface="+mj-lt"/>
            </a:endParaRPr>
          </a:p>
        </p:txBody>
      </p:sp>
      <p:cxnSp>
        <p:nvCxnSpPr>
          <p:cNvPr id="30" name="Straight Connector 29">
            <a:extLst>
              <a:ext uri="{FF2B5EF4-FFF2-40B4-BE49-F238E27FC236}">
                <a16:creationId xmlns:a16="http://schemas.microsoft.com/office/drawing/2014/main" id="{78CE9CAD-D411-43D5-BFED-B5DC94DDA911}"/>
              </a:ext>
            </a:extLst>
          </p:cNvPr>
          <p:cNvCxnSpPr/>
          <p:nvPr/>
        </p:nvCxnSpPr>
        <p:spPr>
          <a:xfrm>
            <a:off x="7619915" y="2023658"/>
            <a:ext cx="86143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FDA3A4E6-0F1E-4F97-A1A1-FF1B38EDC644}"/>
              </a:ext>
            </a:extLst>
          </p:cNvPr>
          <p:cNvSpPr txBox="1"/>
          <p:nvPr/>
        </p:nvSpPr>
        <p:spPr>
          <a:xfrm>
            <a:off x="295275" y="1319514"/>
            <a:ext cx="6448013" cy="210675"/>
          </a:xfrm>
          <a:prstGeom prst="rect">
            <a:avLst/>
          </a:prstGeom>
          <a:noFill/>
        </p:spPr>
        <p:txBody>
          <a:bodyPr wrap="square" lIns="0" tIns="0" rIns="0" bIns="0" rtlCol="0" anchor="ctr">
            <a:noAutofit/>
          </a:bodyPr>
          <a:lstStyle/>
          <a:p>
            <a:r>
              <a:rPr lang="en-US" sz="1600" b="1" dirty="0">
                <a:solidFill>
                  <a:schemeClr val="accent5"/>
                </a:solidFill>
                <a:latin typeface="+mj-lt"/>
              </a:rPr>
              <a:t>Chart Title</a:t>
            </a:r>
            <a:endParaRPr lang="en-PH" sz="1600" b="1" dirty="0">
              <a:solidFill>
                <a:schemeClr val="accent5"/>
              </a:solidFill>
              <a:latin typeface="+mj-lt"/>
            </a:endParaRPr>
          </a:p>
        </p:txBody>
      </p:sp>
      <p:sp>
        <p:nvSpPr>
          <p:cNvPr id="32" name="ee4pContent4">
            <a:extLst>
              <a:ext uri="{FF2B5EF4-FFF2-40B4-BE49-F238E27FC236}">
                <a16:creationId xmlns:a16="http://schemas.microsoft.com/office/drawing/2014/main" id="{9077EFEE-F28A-4EA8-92A6-885BD1263798}"/>
              </a:ext>
            </a:extLst>
          </p:cNvPr>
          <p:cNvSpPr txBox="1"/>
          <p:nvPr/>
        </p:nvSpPr>
        <p:spPr>
          <a:xfrm>
            <a:off x="295275" y="1533836"/>
            <a:ext cx="6448013"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a:t>
            </a:r>
            <a:endParaRPr lang="en-PH" sz="1050" dirty="0">
              <a:solidFill>
                <a:schemeClr val="tx1"/>
              </a:solidFill>
              <a:latin typeface="+mn-lt"/>
            </a:endParaRPr>
          </a:p>
        </p:txBody>
      </p:sp>
    </p:spTree>
    <p:extLst>
      <p:ext uri="{BB962C8B-B14F-4D97-AF65-F5344CB8AC3E}">
        <p14:creationId xmlns:p14="http://schemas.microsoft.com/office/powerpoint/2010/main" val="3151468831"/>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D991A80-43DC-417D-B21B-C797607B9E94}"/>
              </a:ext>
            </a:extLst>
          </p:cNvPr>
          <p:cNvSpPr>
            <a:spLocks noGrp="1"/>
          </p:cNvSpPr>
          <p:nvPr>
            <p:ph type="title"/>
          </p:nvPr>
        </p:nvSpPr>
        <p:spPr/>
        <p:txBody>
          <a:bodyPr/>
          <a:lstStyle/>
          <a:p>
            <a:r>
              <a:rPr lang="en-US" b="1" dirty="0"/>
              <a:t>Icon List with Bubble Matrix (Dark)</a:t>
            </a:r>
          </a:p>
        </p:txBody>
      </p:sp>
      <p:sp>
        <p:nvSpPr>
          <p:cNvPr id="4" name="Slide Number Placeholder 3">
            <a:extLst>
              <a:ext uri="{FF2B5EF4-FFF2-40B4-BE49-F238E27FC236}">
                <a16:creationId xmlns:a16="http://schemas.microsoft.com/office/drawing/2014/main" id="{00DB9941-D75D-490F-856D-2FAF80C7BB8E}"/>
              </a:ext>
            </a:extLst>
          </p:cNvPr>
          <p:cNvSpPr>
            <a:spLocks noGrp="1"/>
          </p:cNvSpPr>
          <p:nvPr>
            <p:ph type="sldNum" sz="quarter" idx="4"/>
          </p:nvPr>
        </p:nvSpPr>
        <p:spPr/>
        <p:txBody>
          <a:bodyPr>
            <a:normAutofit/>
          </a:bodyPr>
          <a:lstStyle/>
          <a:p>
            <a:fld id="{42BC4FAA-B05C-4B71-9CD7-008D1E941E8A}" type="slidenum">
              <a:rPr lang="en-PH" smtClean="0"/>
              <a:pPr/>
              <a:t>282</a:t>
            </a:fld>
            <a:endParaRPr lang="en-PH" dirty="0"/>
          </a:p>
        </p:txBody>
      </p:sp>
      <p:sp>
        <p:nvSpPr>
          <p:cNvPr id="48" name="Rectangle 47">
            <a:extLst>
              <a:ext uri="{FF2B5EF4-FFF2-40B4-BE49-F238E27FC236}">
                <a16:creationId xmlns:a16="http://schemas.microsoft.com/office/drawing/2014/main" id="{98B65332-6D77-4EB7-B2EB-11186EEFD113}"/>
              </a:ext>
            </a:extLst>
          </p:cNvPr>
          <p:cNvSpPr/>
          <p:nvPr/>
        </p:nvSpPr>
        <p:spPr>
          <a:xfrm>
            <a:off x="9144000" y="1628538"/>
            <a:ext cx="419963" cy="422154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a:p>
        </p:txBody>
      </p:sp>
      <p:sp>
        <p:nvSpPr>
          <p:cNvPr id="77" name="Rectangle 76">
            <a:extLst>
              <a:ext uri="{FF2B5EF4-FFF2-40B4-BE49-F238E27FC236}">
                <a16:creationId xmlns:a16="http://schemas.microsoft.com/office/drawing/2014/main" id="{0D3E2F31-229F-40A7-88D5-887449C1A414}"/>
              </a:ext>
            </a:extLst>
          </p:cNvPr>
          <p:cNvSpPr/>
          <p:nvPr/>
        </p:nvSpPr>
        <p:spPr>
          <a:xfrm>
            <a:off x="9725891" y="1319514"/>
            <a:ext cx="419963" cy="45305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a:p>
        </p:txBody>
      </p:sp>
      <p:sp>
        <p:nvSpPr>
          <p:cNvPr id="78" name="Rectangle 77">
            <a:extLst>
              <a:ext uri="{FF2B5EF4-FFF2-40B4-BE49-F238E27FC236}">
                <a16:creationId xmlns:a16="http://schemas.microsoft.com/office/drawing/2014/main" id="{424414A9-447C-47CF-862E-477552020F54}"/>
              </a:ext>
            </a:extLst>
          </p:cNvPr>
          <p:cNvSpPr/>
          <p:nvPr/>
        </p:nvSpPr>
        <p:spPr>
          <a:xfrm>
            <a:off x="10281938" y="1845187"/>
            <a:ext cx="419963" cy="38545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a:p>
        </p:txBody>
      </p:sp>
      <p:sp>
        <p:nvSpPr>
          <p:cNvPr id="81" name="Rectangle 80">
            <a:extLst>
              <a:ext uri="{FF2B5EF4-FFF2-40B4-BE49-F238E27FC236}">
                <a16:creationId xmlns:a16="http://schemas.microsoft.com/office/drawing/2014/main" id="{01DB5742-0AA1-455A-BDAA-05C163DD6104}"/>
              </a:ext>
            </a:extLst>
          </p:cNvPr>
          <p:cNvSpPr/>
          <p:nvPr/>
        </p:nvSpPr>
        <p:spPr>
          <a:xfrm>
            <a:off x="10837985" y="4759243"/>
            <a:ext cx="419963" cy="10908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a:p>
        </p:txBody>
      </p:sp>
      <p:sp>
        <p:nvSpPr>
          <p:cNvPr id="82" name="Rectangle 81">
            <a:extLst>
              <a:ext uri="{FF2B5EF4-FFF2-40B4-BE49-F238E27FC236}">
                <a16:creationId xmlns:a16="http://schemas.microsoft.com/office/drawing/2014/main" id="{6A24E39F-FFB5-4831-994E-404DF93BF672}"/>
              </a:ext>
            </a:extLst>
          </p:cNvPr>
          <p:cNvSpPr/>
          <p:nvPr/>
        </p:nvSpPr>
        <p:spPr>
          <a:xfrm>
            <a:off x="-737369" y="4325146"/>
            <a:ext cx="445231" cy="152491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a:p>
        </p:txBody>
      </p:sp>
      <p:sp>
        <p:nvSpPr>
          <p:cNvPr id="83" name="Rectangle 82">
            <a:extLst>
              <a:ext uri="{FF2B5EF4-FFF2-40B4-BE49-F238E27FC236}">
                <a16:creationId xmlns:a16="http://schemas.microsoft.com/office/drawing/2014/main" id="{ED6D2FE1-F661-4633-B4ED-739A8EF74E70}"/>
              </a:ext>
            </a:extLst>
          </p:cNvPr>
          <p:cNvSpPr/>
          <p:nvPr/>
        </p:nvSpPr>
        <p:spPr>
          <a:xfrm>
            <a:off x="10837985" y="1845187"/>
            <a:ext cx="419963" cy="275358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a:p>
        </p:txBody>
      </p:sp>
      <p:sp>
        <p:nvSpPr>
          <p:cNvPr id="84" name="Rectangle 83">
            <a:extLst>
              <a:ext uri="{FF2B5EF4-FFF2-40B4-BE49-F238E27FC236}">
                <a16:creationId xmlns:a16="http://schemas.microsoft.com/office/drawing/2014/main" id="{E9850CC0-7EEF-42BE-8EA0-A8AA37446252}"/>
              </a:ext>
            </a:extLst>
          </p:cNvPr>
          <p:cNvSpPr/>
          <p:nvPr/>
        </p:nvSpPr>
        <p:spPr>
          <a:xfrm>
            <a:off x="-737369" y="1903479"/>
            <a:ext cx="445231" cy="152491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a:p>
        </p:txBody>
      </p:sp>
      <p:pic>
        <p:nvPicPr>
          <p:cNvPr id="88" name="Graphic 87" descr="Single gear with solid fill">
            <a:extLst>
              <a:ext uri="{FF2B5EF4-FFF2-40B4-BE49-F238E27FC236}">
                <a16:creationId xmlns:a16="http://schemas.microsoft.com/office/drawing/2014/main" id="{CCA3CEB4-95F3-4062-BB78-9C0191B5480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153" y="2251724"/>
            <a:ext cx="404933" cy="404933"/>
          </a:xfrm>
          <a:prstGeom prst="rect">
            <a:avLst/>
          </a:prstGeom>
        </p:spPr>
      </p:pic>
      <p:pic>
        <p:nvPicPr>
          <p:cNvPr id="89" name="Graphic 88" descr="Single gear with solid fill">
            <a:extLst>
              <a:ext uri="{FF2B5EF4-FFF2-40B4-BE49-F238E27FC236}">
                <a16:creationId xmlns:a16="http://schemas.microsoft.com/office/drawing/2014/main" id="{F9C50B5B-8E9A-4715-B6EA-7B431411C40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153" y="3070708"/>
            <a:ext cx="404933" cy="404933"/>
          </a:xfrm>
          <a:prstGeom prst="rect">
            <a:avLst/>
          </a:prstGeom>
        </p:spPr>
      </p:pic>
      <p:pic>
        <p:nvPicPr>
          <p:cNvPr id="90" name="Graphic 89" descr="Single gear with solid fill">
            <a:extLst>
              <a:ext uri="{FF2B5EF4-FFF2-40B4-BE49-F238E27FC236}">
                <a16:creationId xmlns:a16="http://schemas.microsoft.com/office/drawing/2014/main" id="{E7DE7987-E44B-4999-8DDB-86F4EAEC37C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153" y="3889696"/>
            <a:ext cx="404933" cy="404933"/>
          </a:xfrm>
          <a:prstGeom prst="rect">
            <a:avLst/>
          </a:prstGeom>
        </p:spPr>
      </p:pic>
      <p:pic>
        <p:nvPicPr>
          <p:cNvPr id="91" name="Graphic 90" descr="Single gear with solid fill">
            <a:extLst>
              <a:ext uri="{FF2B5EF4-FFF2-40B4-BE49-F238E27FC236}">
                <a16:creationId xmlns:a16="http://schemas.microsoft.com/office/drawing/2014/main" id="{EDD8E10A-CD29-4A11-A978-5FAA9935340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153" y="4708681"/>
            <a:ext cx="404933" cy="404933"/>
          </a:xfrm>
          <a:prstGeom prst="rect">
            <a:avLst/>
          </a:prstGeom>
        </p:spPr>
      </p:pic>
      <p:grpSp>
        <p:nvGrpSpPr>
          <p:cNvPr id="92" name="Group 91">
            <a:extLst>
              <a:ext uri="{FF2B5EF4-FFF2-40B4-BE49-F238E27FC236}">
                <a16:creationId xmlns:a16="http://schemas.microsoft.com/office/drawing/2014/main" id="{F312FD5E-7E3B-4874-94F3-D69BB7C7FAC0}"/>
              </a:ext>
            </a:extLst>
          </p:cNvPr>
          <p:cNvGrpSpPr/>
          <p:nvPr/>
        </p:nvGrpSpPr>
        <p:grpSpPr>
          <a:xfrm>
            <a:off x="272307" y="1319514"/>
            <a:ext cx="6941603" cy="226468"/>
            <a:chOff x="363795" y="1220318"/>
            <a:chExt cx="6593568" cy="370849"/>
          </a:xfrm>
        </p:grpSpPr>
        <p:sp>
          <p:nvSpPr>
            <p:cNvPr id="93" name="TextBox 92">
              <a:extLst>
                <a:ext uri="{FF2B5EF4-FFF2-40B4-BE49-F238E27FC236}">
                  <a16:creationId xmlns:a16="http://schemas.microsoft.com/office/drawing/2014/main" id="{CB87661D-3616-429C-8828-49ADA4618D76}"/>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5"/>
                  </a:solidFill>
                  <a:latin typeface="+mj-lt"/>
                </a:rPr>
                <a:t>Lorem ipsum dolor sit amet, consectetur</a:t>
              </a:r>
              <a:endParaRPr lang="en-PH" sz="1400" b="1" dirty="0">
                <a:solidFill>
                  <a:schemeClr val="accent5"/>
                </a:solidFill>
                <a:latin typeface="+mj-lt"/>
              </a:endParaRPr>
            </a:p>
          </p:txBody>
        </p:sp>
        <p:cxnSp>
          <p:nvCxnSpPr>
            <p:cNvPr id="94" name="Straight Connector 93">
              <a:extLst>
                <a:ext uri="{FF2B5EF4-FFF2-40B4-BE49-F238E27FC236}">
                  <a16:creationId xmlns:a16="http://schemas.microsoft.com/office/drawing/2014/main" id="{8106359D-CEB8-4DF8-8682-1F004182C99B}"/>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5" name="Oval 94">
            <a:extLst>
              <a:ext uri="{FF2B5EF4-FFF2-40B4-BE49-F238E27FC236}">
                <a16:creationId xmlns:a16="http://schemas.microsoft.com/office/drawing/2014/main" id="{B14104C6-4D71-4FF4-B150-3EEC83C505FC}"/>
              </a:ext>
            </a:extLst>
          </p:cNvPr>
          <p:cNvSpPr/>
          <p:nvPr/>
        </p:nvSpPr>
        <p:spPr>
          <a:xfrm>
            <a:off x="2908876" y="4751386"/>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96" name="Oval 95">
            <a:extLst>
              <a:ext uri="{FF2B5EF4-FFF2-40B4-BE49-F238E27FC236}">
                <a16:creationId xmlns:a16="http://schemas.microsoft.com/office/drawing/2014/main" id="{8BF14E4C-4CEA-4A08-AB65-AB694E9C7E6E}"/>
              </a:ext>
            </a:extLst>
          </p:cNvPr>
          <p:cNvSpPr/>
          <p:nvPr/>
        </p:nvSpPr>
        <p:spPr>
          <a:xfrm>
            <a:off x="2992703" y="3974429"/>
            <a:ext cx="396104" cy="39610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97" name="Oval 96">
            <a:extLst>
              <a:ext uri="{FF2B5EF4-FFF2-40B4-BE49-F238E27FC236}">
                <a16:creationId xmlns:a16="http://schemas.microsoft.com/office/drawing/2014/main" id="{DD5A1D25-D840-4D27-A6B4-F0A105B5AEF2}"/>
              </a:ext>
            </a:extLst>
          </p:cNvPr>
          <p:cNvSpPr/>
          <p:nvPr/>
        </p:nvSpPr>
        <p:spPr>
          <a:xfrm>
            <a:off x="2908876" y="3042652"/>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98" name="Oval 97">
            <a:extLst>
              <a:ext uri="{FF2B5EF4-FFF2-40B4-BE49-F238E27FC236}">
                <a16:creationId xmlns:a16="http://schemas.microsoft.com/office/drawing/2014/main" id="{0FB15982-D66A-458E-8272-9C0362E3343B}"/>
              </a:ext>
            </a:extLst>
          </p:cNvPr>
          <p:cNvSpPr/>
          <p:nvPr/>
        </p:nvSpPr>
        <p:spPr>
          <a:xfrm>
            <a:off x="2908876" y="2184471"/>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99" name="Oval 98">
            <a:extLst>
              <a:ext uri="{FF2B5EF4-FFF2-40B4-BE49-F238E27FC236}">
                <a16:creationId xmlns:a16="http://schemas.microsoft.com/office/drawing/2014/main" id="{332EE3AE-4BBE-400E-B30D-EFC8A2A418D3}"/>
              </a:ext>
            </a:extLst>
          </p:cNvPr>
          <p:cNvSpPr/>
          <p:nvPr/>
        </p:nvSpPr>
        <p:spPr>
          <a:xfrm>
            <a:off x="4155969" y="4751386"/>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00" name="Oval 99">
            <a:extLst>
              <a:ext uri="{FF2B5EF4-FFF2-40B4-BE49-F238E27FC236}">
                <a16:creationId xmlns:a16="http://schemas.microsoft.com/office/drawing/2014/main" id="{B37A5830-C1EE-4479-BC9B-8CF3E165C10C}"/>
              </a:ext>
            </a:extLst>
          </p:cNvPr>
          <p:cNvSpPr/>
          <p:nvPr/>
        </p:nvSpPr>
        <p:spPr>
          <a:xfrm>
            <a:off x="4155969" y="3890602"/>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01" name="Oval 100">
            <a:extLst>
              <a:ext uri="{FF2B5EF4-FFF2-40B4-BE49-F238E27FC236}">
                <a16:creationId xmlns:a16="http://schemas.microsoft.com/office/drawing/2014/main" id="{3FAA2C43-547F-4A5E-8A08-E686B383891C}"/>
              </a:ext>
            </a:extLst>
          </p:cNvPr>
          <p:cNvSpPr/>
          <p:nvPr/>
        </p:nvSpPr>
        <p:spPr>
          <a:xfrm>
            <a:off x="4283203" y="3169884"/>
            <a:ext cx="309293" cy="309293"/>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02" name="Oval 101">
            <a:extLst>
              <a:ext uri="{FF2B5EF4-FFF2-40B4-BE49-F238E27FC236}">
                <a16:creationId xmlns:a16="http://schemas.microsoft.com/office/drawing/2014/main" id="{3C3CCB9B-3057-4BEA-B307-EA397F43A0F5}"/>
              </a:ext>
            </a:extLst>
          </p:cNvPr>
          <p:cNvSpPr/>
          <p:nvPr/>
        </p:nvSpPr>
        <p:spPr>
          <a:xfrm>
            <a:off x="4155969" y="2184471"/>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03" name="TextBox 102">
            <a:extLst>
              <a:ext uri="{FF2B5EF4-FFF2-40B4-BE49-F238E27FC236}">
                <a16:creationId xmlns:a16="http://schemas.microsoft.com/office/drawing/2014/main" id="{75552BF5-A546-43F4-B0DE-CBE1543D83C5}"/>
              </a:ext>
            </a:extLst>
          </p:cNvPr>
          <p:cNvSpPr txBox="1"/>
          <p:nvPr/>
        </p:nvSpPr>
        <p:spPr>
          <a:xfrm>
            <a:off x="2663939" y="5527088"/>
            <a:ext cx="1053627" cy="447683"/>
          </a:xfrm>
          <a:prstGeom prst="rect">
            <a:avLst/>
          </a:prstGeom>
          <a:solidFill>
            <a:schemeClr val="accent1">
              <a:lumMod val="10000"/>
              <a:lumOff val="90000"/>
              <a:alpha val="32000"/>
            </a:schemeClr>
          </a:solidFill>
        </p:spPr>
        <p:txBody>
          <a:bodyPr wrap="square" lIns="27000" tIns="0" rIns="27000" bIns="0" rtlCol="0" anchor="ctr">
            <a:normAutofit/>
          </a:bodyPr>
          <a:lstStyle/>
          <a:p>
            <a:pPr algn="ctr"/>
            <a:r>
              <a:rPr lang="en-US" sz="900" b="1" dirty="0">
                <a:solidFill>
                  <a:schemeClr val="tx2"/>
                </a:solidFill>
              </a:rPr>
              <a:t>Lorem ipsum dolor</a:t>
            </a:r>
            <a:br>
              <a:rPr lang="en-US" sz="900" b="1" dirty="0">
                <a:solidFill>
                  <a:schemeClr val="tx2"/>
                </a:solidFill>
              </a:rPr>
            </a:br>
            <a:r>
              <a:rPr lang="en-US" sz="900" b="1" dirty="0">
                <a:solidFill>
                  <a:schemeClr val="tx2"/>
                </a:solidFill>
              </a:rPr>
              <a:t>sit amet</a:t>
            </a:r>
          </a:p>
        </p:txBody>
      </p:sp>
      <p:sp>
        <p:nvSpPr>
          <p:cNvPr id="104" name="TextBox 103">
            <a:extLst>
              <a:ext uri="{FF2B5EF4-FFF2-40B4-BE49-F238E27FC236}">
                <a16:creationId xmlns:a16="http://schemas.microsoft.com/office/drawing/2014/main" id="{1B1BC81F-54F9-4548-BF0E-82F921AFE5D3}"/>
              </a:ext>
            </a:extLst>
          </p:cNvPr>
          <p:cNvSpPr txBox="1"/>
          <p:nvPr/>
        </p:nvSpPr>
        <p:spPr>
          <a:xfrm>
            <a:off x="3911033" y="5527088"/>
            <a:ext cx="1053627" cy="447683"/>
          </a:xfrm>
          <a:prstGeom prst="rect">
            <a:avLst/>
          </a:prstGeom>
          <a:solidFill>
            <a:schemeClr val="accent1">
              <a:lumMod val="10000"/>
              <a:lumOff val="90000"/>
              <a:alpha val="32000"/>
            </a:schemeClr>
          </a:solidFill>
        </p:spPr>
        <p:txBody>
          <a:bodyPr wrap="square" lIns="27000" tIns="0" rIns="27000" bIns="0" rtlCol="0" anchor="ctr">
            <a:normAutofit/>
          </a:bodyPr>
          <a:lstStyle/>
          <a:p>
            <a:pPr algn="ctr"/>
            <a:r>
              <a:rPr lang="en-US" sz="900" b="1" dirty="0">
                <a:solidFill>
                  <a:schemeClr val="tx2"/>
                </a:solidFill>
              </a:rPr>
              <a:t>Lorem ipsum dolor</a:t>
            </a:r>
            <a:br>
              <a:rPr lang="en-US" sz="900" b="1" dirty="0">
                <a:solidFill>
                  <a:schemeClr val="tx2"/>
                </a:solidFill>
              </a:rPr>
            </a:br>
            <a:r>
              <a:rPr lang="en-US" sz="900" b="1" dirty="0">
                <a:solidFill>
                  <a:schemeClr val="tx2"/>
                </a:solidFill>
              </a:rPr>
              <a:t>sit amet</a:t>
            </a:r>
          </a:p>
        </p:txBody>
      </p:sp>
      <p:sp>
        <p:nvSpPr>
          <p:cNvPr id="105" name="TextBox 104">
            <a:extLst>
              <a:ext uri="{FF2B5EF4-FFF2-40B4-BE49-F238E27FC236}">
                <a16:creationId xmlns:a16="http://schemas.microsoft.com/office/drawing/2014/main" id="{CBA673D3-0E98-477C-8094-4676EC31C051}"/>
              </a:ext>
            </a:extLst>
          </p:cNvPr>
          <p:cNvSpPr txBox="1"/>
          <p:nvPr/>
        </p:nvSpPr>
        <p:spPr>
          <a:xfrm>
            <a:off x="5158127" y="5527088"/>
            <a:ext cx="1053627" cy="447683"/>
          </a:xfrm>
          <a:prstGeom prst="rect">
            <a:avLst/>
          </a:prstGeom>
          <a:solidFill>
            <a:schemeClr val="accent1">
              <a:lumMod val="10000"/>
              <a:lumOff val="90000"/>
              <a:alpha val="32000"/>
            </a:schemeClr>
          </a:solidFill>
        </p:spPr>
        <p:txBody>
          <a:bodyPr wrap="square" lIns="27000" tIns="0" rIns="27000" bIns="0" rtlCol="0" anchor="ctr">
            <a:normAutofit/>
          </a:bodyPr>
          <a:lstStyle/>
          <a:p>
            <a:pPr algn="ctr"/>
            <a:r>
              <a:rPr lang="en-US" sz="900" b="1" dirty="0">
                <a:solidFill>
                  <a:schemeClr val="tx2"/>
                </a:solidFill>
              </a:rPr>
              <a:t>Lorem ipsum dolor</a:t>
            </a:r>
            <a:br>
              <a:rPr lang="en-US" sz="900" b="1" dirty="0">
                <a:solidFill>
                  <a:schemeClr val="tx2"/>
                </a:solidFill>
              </a:rPr>
            </a:br>
            <a:r>
              <a:rPr lang="en-US" sz="900" b="1" dirty="0">
                <a:solidFill>
                  <a:schemeClr val="tx2"/>
                </a:solidFill>
              </a:rPr>
              <a:t>sit amet</a:t>
            </a:r>
          </a:p>
        </p:txBody>
      </p:sp>
      <p:sp>
        <p:nvSpPr>
          <p:cNvPr id="106" name="TextBox 105">
            <a:extLst>
              <a:ext uri="{FF2B5EF4-FFF2-40B4-BE49-F238E27FC236}">
                <a16:creationId xmlns:a16="http://schemas.microsoft.com/office/drawing/2014/main" id="{576089AB-9432-4827-9C71-9E20373E9106}"/>
              </a:ext>
            </a:extLst>
          </p:cNvPr>
          <p:cNvSpPr txBox="1"/>
          <p:nvPr/>
        </p:nvSpPr>
        <p:spPr>
          <a:xfrm>
            <a:off x="6405220" y="5527088"/>
            <a:ext cx="1053627" cy="447683"/>
          </a:xfrm>
          <a:prstGeom prst="rect">
            <a:avLst/>
          </a:prstGeom>
          <a:solidFill>
            <a:schemeClr val="accent1">
              <a:lumMod val="10000"/>
              <a:lumOff val="90000"/>
              <a:alpha val="32000"/>
            </a:schemeClr>
          </a:solidFill>
        </p:spPr>
        <p:txBody>
          <a:bodyPr wrap="square" lIns="27000" tIns="0" rIns="27000" bIns="0" rtlCol="0" anchor="ctr">
            <a:normAutofit/>
          </a:bodyPr>
          <a:lstStyle/>
          <a:p>
            <a:pPr algn="ctr"/>
            <a:r>
              <a:rPr lang="en-US" sz="900" b="1" dirty="0">
                <a:solidFill>
                  <a:schemeClr val="tx2"/>
                </a:solidFill>
              </a:rPr>
              <a:t>Lorem ipsum dolor</a:t>
            </a:r>
            <a:br>
              <a:rPr lang="en-US" sz="900" b="1" dirty="0">
                <a:solidFill>
                  <a:schemeClr val="tx2"/>
                </a:solidFill>
              </a:rPr>
            </a:br>
            <a:r>
              <a:rPr lang="en-US" sz="900" b="1" dirty="0">
                <a:solidFill>
                  <a:schemeClr val="tx2"/>
                </a:solidFill>
              </a:rPr>
              <a:t>sit amet</a:t>
            </a:r>
          </a:p>
        </p:txBody>
      </p:sp>
      <p:sp>
        <p:nvSpPr>
          <p:cNvPr id="107" name="TextBox 106">
            <a:extLst>
              <a:ext uri="{FF2B5EF4-FFF2-40B4-BE49-F238E27FC236}">
                <a16:creationId xmlns:a16="http://schemas.microsoft.com/office/drawing/2014/main" id="{EC5C1448-B646-49B8-B101-4573FAFC2A59}"/>
              </a:ext>
            </a:extLst>
          </p:cNvPr>
          <p:cNvSpPr txBox="1"/>
          <p:nvPr/>
        </p:nvSpPr>
        <p:spPr>
          <a:xfrm>
            <a:off x="7652312" y="5527088"/>
            <a:ext cx="1053627" cy="447683"/>
          </a:xfrm>
          <a:prstGeom prst="rect">
            <a:avLst/>
          </a:prstGeom>
          <a:solidFill>
            <a:schemeClr val="accent1">
              <a:lumMod val="10000"/>
              <a:lumOff val="90000"/>
              <a:alpha val="32000"/>
            </a:schemeClr>
          </a:solidFill>
        </p:spPr>
        <p:txBody>
          <a:bodyPr wrap="square" lIns="27000" tIns="0" rIns="27000" bIns="0" rtlCol="0" anchor="ctr">
            <a:normAutofit/>
          </a:bodyPr>
          <a:lstStyle/>
          <a:p>
            <a:pPr algn="ctr"/>
            <a:r>
              <a:rPr lang="en-US" sz="900" b="1" dirty="0">
                <a:solidFill>
                  <a:schemeClr val="tx2"/>
                </a:solidFill>
              </a:rPr>
              <a:t>Lorem ipsum dolor</a:t>
            </a:r>
            <a:br>
              <a:rPr lang="en-US" sz="900" b="1" dirty="0">
                <a:solidFill>
                  <a:schemeClr val="tx2"/>
                </a:solidFill>
              </a:rPr>
            </a:br>
            <a:r>
              <a:rPr lang="en-US" sz="900" b="1" dirty="0">
                <a:solidFill>
                  <a:schemeClr val="tx2"/>
                </a:solidFill>
              </a:rPr>
              <a:t>sit amet</a:t>
            </a:r>
          </a:p>
        </p:txBody>
      </p:sp>
      <p:sp>
        <p:nvSpPr>
          <p:cNvPr id="108" name="Oval 107">
            <a:extLst>
              <a:ext uri="{FF2B5EF4-FFF2-40B4-BE49-F238E27FC236}">
                <a16:creationId xmlns:a16="http://schemas.microsoft.com/office/drawing/2014/main" id="{1F1B1FFC-55AA-45FD-91A7-11A974DD4A58}"/>
              </a:ext>
            </a:extLst>
          </p:cNvPr>
          <p:cNvSpPr/>
          <p:nvPr/>
        </p:nvSpPr>
        <p:spPr>
          <a:xfrm>
            <a:off x="5510196" y="4835213"/>
            <a:ext cx="396104" cy="39610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09" name="Oval 108">
            <a:extLst>
              <a:ext uri="{FF2B5EF4-FFF2-40B4-BE49-F238E27FC236}">
                <a16:creationId xmlns:a16="http://schemas.microsoft.com/office/drawing/2014/main" id="{6223FC97-F441-4482-8FEC-CBB807B44E38}"/>
              </a:ext>
            </a:extLst>
          </p:cNvPr>
          <p:cNvSpPr/>
          <p:nvPr/>
        </p:nvSpPr>
        <p:spPr>
          <a:xfrm>
            <a:off x="5426369" y="3890602"/>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10" name="Oval 109">
            <a:extLst>
              <a:ext uri="{FF2B5EF4-FFF2-40B4-BE49-F238E27FC236}">
                <a16:creationId xmlns:a16="http://schemas.microsoft.com/office/drawing/2014/main" id="{ACD40AF5-B55F-453C-A846-914C49327F01}"/>
              </a:ext>
            </a:extLst>
          </p:cNvPr>
          <p:cNvSpPr/>
          <p:nvPr/>
        </p:nvSpPr>
        <p:spPr>
          <a:xfrm>
            <a:off x="5553603" y="3169884"/>
            <a:ext cx="309293" cy="309293"/>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11" name="Oval 110">
            <a:extLst>
              <a:ext uri="{FF2B5EF4-FFF2-40B4-BE49-F238E27FC236}">
                <a16:creationId xmlns:a16="http://schemas.microsoft.com/office/drawing/2014/main" id="{500CFD7F-94C6-4A81-82B2-2FC29C17DD19}"/>
              </a:ext>
            </a:extLst>
          </p:cNvPr>
          <p:cNvSpPr/>
          <p:nvPr/>
        </p:nvSpPr>
        <p:spPr>
          <a:xfrm>
            <a:off x="5426369" y="2184471"/>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12" name="Oval 111">
            <a:extLst>
              <a:ext uri="{FF2B5EF4-FFF2-40B4-BE49-F238E27FC236}">
                <a16:creationId xmlns:a16="http://schemas.microsoft.com/office/drawing/2014/main" id="{005ED28A-C044-4742-A264-5FAB51D66315}"/>
              </a:ext>
            </a:extLst>
          </p:cNvPr>
          <p:cNvSpPr/>
          <p:nvPr/>
        </p:nvSpPr>
        <p:spPr>
          <a:xfrm>
            <a:off x="6650156" y="4751386"/>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13" name="Oval 112">
            <a:extLst>
              <a:ext uri="{FF2B5EF4-FFF2-40B4-BE49-F238E27FC236}">
                <a16:creationId xmlns:a16="http://schemas.microsoft.com/office/drawing/2014/main" id="{BE5FE4FA-1DAA-4A1B-9520-91380DED0948}"/>
              </a:ext>
            </a:extLst>
          </p:cNvPr>
          <p:cNvSpPr/>
          <p:nvPr/>
        </p:nvSpPr>
        <p:spPr>
          <a:xfrm>
            <a:off x="6777388" y="4017835"/>
            <a:ext cx="309293" cy="309293"/>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14" name="Oval 113">
            <a:extLst>
              <a:ext uri="{FF2B5EF4-FFF2-40B4-BE49-F238E27FC236}">
                <a16:creationId xmlns:a16="http://schemas.microsoft.com/office/drawing/2014/main" id="{54DE3009-3DF8-4E67-822E-755FFA87E103}"/>
              </a:ext>
            </a:extLst>
          </p:cNvPr>
          <p:cNvSpPr/>
          <p:nvPr/>
        </p:nvSpPr>
        <p:spPr>
          <a:xfrm>
            <a:off x="6733983" y="3126479"/>
            <a:ext cx="396104" cy="39610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15" name="Oval 114">
            <a:extLst>
              <a:ext uri="{FF2B5EF4-FFF2-40B4-BE49-F238E27FC236}">
                <a16:creationId xmlns:a16="http://schemas.microsoft.com/office/drawing/2014/main" id="{16E7734C-4AA4-4B9C-B952-67053D90A64B}"/>
              </a:ext>
            </a:extLst>
          </p:cNvPr>
          <p:cNvSpPr/>
          <p:nvPr/>
        </p:nvSpPr>
        <p:spPr>
          <a:xfrm>
            <a:off x="6650156" y="2184471"/>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16" name="Oval 115">
            <a:extLst>
              <a:ext uri="{FF2B5EF4-FFF2-40B4-BE49-F238E27FC236}">
                <a16:creationId xmlns:a16="http://schemas.microsoft.com/office/drawing/2014/main" id="{5922D223-FEBF-4CD6-B861-94BE6DF8B1B8}"/>
              </a:ext>
            </a:extLst>
          </p:cNvPr>
          <p:cNvSpPr/>
          <p:nvPr/>
        </p:nvSpPr>
        <p:spPr>
          <a:xfrm>
            <a:off x="8024480" y="4878618"/>
            <a:ext cx="309293" cy="309293"/>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17" name="Oval 116">
            <a:extLst>
              <a:ext uri="{FF2B5EF4-FFF2-40B4-BE49-F238E27FC236}">
                <a16:creationId xmlns:a16="http://schemas.microsoft.com/office/drawing/2014/main" id="{58563796-3703-480B-85E1-23BBB4FEF9E6}"/>
              </a:ext>
            </a:extLst>
          </p:cNvPr>
          <p:cNvSpPr/>
          <p:nvPr/>
        </p:nvSpPr>
        <p:spPr>
          <a:xfrm>
            <a:off x="7897249" y="3895747"/>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18" name="Oval 117">
            <a:extLst>
              <a:ext uri="{FF2B5EF4-FFF2-40B4-BE49-F238E27FC236}">
                <a16:creationId xmlns:a16="http://schemas.microsoft.com/office/drawing/2014/main" id="{49B8691E-3C81-4DA8-AF14-9425E034A48A}"/>
              </a:ext>
            </a:extLst>
          </p:cNvPr>
          <p:cNvSpPr/>
          <p:nvPr/>
        </p:nvSpPr>
        <p:spPr>
          <a:xfrm>
            <a:off x="7897249" y="3040109"/>
            <a:ext cx="563754" cy="56375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sp>
        <p:nvSpPr>
          <p:cNvPr id="119" name="Oval 118">
            <a:extLst>
              <a:ext uri="{FF2B5EF4-FFF2-40B4-BE49-F238E27FC236}">
                <a16:creationId xmlns:a16="http://schemas.microsoft.com/office/drawing/2014/main" id="{38ED6CB6-F639-4487-BED3-4C9B7BB6C8D5}"/>
              </a:ext>
            </a:extLst>
          </p:cNvPr>
          <p:cNvSpPr/>
          <p:nvPr/>
        </p:nvSpPr>
        <p:spPr>
          <a:xfrm>
            <a:off x="7981076" y="2268298"/>
            <a:ext cx="396104" cy="396104"/>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dirty="0"/>
              <a:t>xxx</a:t>
            </a:r>
          </a:p>
        </p:txBody>
      </p:sp>
      <p:grpSp>
        <p:nvGrpSpPr>
          <p:cNvPr id="120" name="Group 119">
            <a:extLst>
              <a:ext uri="{FF2B5EF4-FFF2-40B4-BE49-F238E27FC236}">
                <a16:creationId xmlns:a16="http://schemas.microsoft.com/office/drawing/2014/main" id="{968AAE72-69B1-4CF7-A0B5-44795880A72F}"/>
              </a:ext>
            </a:extLst>
          </p:cNvPr>
          <p:cNvGrpSpPr/>
          <p:nvPr/>
        </p:nvGrpSpPr>
        <p:grpSpPr>
          <a:xfrm>
            <a:off x="2482771" y="2067844"/>
            <a:ext cx="6366077" cy="3407159"/>
            <a:chOff x="2858947" y="1481559"/>
            <a:chExt cx="8727311" cy="3935393"/>
          </a:xfrm>
        </p:grpSpPr>
        <p:cxnSp>
          <p:nvCxnSpPr>
            <p:cNvPr id="121" name="Straight Connector 120">
              <a:extLst>
                <a:ext uri="{FF2B5EF4-FFF2-40B4-BE49-F238E27FC236}">
                  <a16:creationId xmlns:a16="http://schemas.microsoft.com/office/drawing/2014/main" id="{E6BC6109-C126-4E80-A4F7-07A30732FAC4}"/>
                </a:ext>
              </a:extLst>
            </p:cNvPr>
            <p:cNvCxnSpPr/>
            <p:nvPr/>
          </p:nvCxnSpPr>
          <p:spPr>
            <a:xfrm>
              <a:off x="2858947" y="1481559"/>
              <a:ext cx="0" cy="3935393"/>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D3FB6BD-3A2C-4B53-85D1-D01FBAD8C271}"/>
                </a:ext>
              </a:extLst>
            </p:cNvPr>
            <p:cNvCxnSpPr/>
            <p:nvPr/>
          </p:nvCxnSpPr>
          <p:spPr>
            <a:xfrm>
              <a:off x="2870522" y="5405377"/>
              <a:ext cx="8715736" cy="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123" name="TextBox 122">
            <a:extLst>
              <a:ext uri="{FF2B5EF4-FFF2-40B4-BE49-F238E27FC236}">
                <a16:creationId xmlns:a16="http://schemas.microsoft.com/office/drawing/2014/main" id="{AC3F10D2-A830-42AD-BA74-7EE83599C83E}"/>
              </a:ext>
            </a:extLst>
          </p:cNvPr>
          <p:cNvSpPr txBox="1"/>
          <p:nvPr/>
        </p:nvSpPr>
        <p:spPr>
          <a:xfrm>
            <a:off x="981148" y="2115043"/>
            <a:ext cx="1467086" cy="678294"/>
          </a:xfrm>
          <a:prstGeom prst="rect">
            <a:avLst/>
          </a:prstGeom>
          <a:noFill/>
        </p:spPr>
        <p:txBody>
          <a:bodyPr wrap="square" lIns="0" tIns="0" rIns="0" bIns="0" rtlCol="0" anchor="ctr">
            <a:normAutofit/>
          </a:bodyPr>
          <a:lstStyle/>
          <a:p>
            <a:r>
              <a:rPr lang="en-US" sz="1050" b="1" dirty="0">
                <a:solidFill>
                  <a:schemeClr val="tx2"/>
                </a:solidFill>
              </a:rPr>
              <a:t>Lorem ipsum dolor</a:t>
            </a:r>
            <a:br>
              <a:rPr lang="en-US" sz="1050" b="1" dirty="0">
                <a:solidFill>
                  <a:schemeClr val="tx2"/>
                </a:solidFill>
              </a:rPr>
            </a:br>
            <a:r>
              <a:rPr lang="en-US" sz="1050" b="1" dirty="0">
                <a:solidFill>
                  <a:schemeClr val="tx2"/>
                </a:solidFill>
              </a:rPr>
              <a:t>sit amet</a:t>
            </a:r>
          </a:p>
        </p:txBody>
      </p:sp>
      <p:sp>
        <p:nvSpPr>
          <p:cNvPr id="124" name="TextBox 123">
            <a:extLst>
              <a:ext uri="{FF2B5EF4-FFF2-40B4-BE49-F238E27FC236}">
                <a16:creationId xmlns:a16="http://schemas.microsoft.com/office/drawing/2014/main" id="{68A4CE1A-7AC3-4A5F-B0B0-256F245EBD0D}"/>
              </a:ext>
            </a:extLst>
          </p:cNvPr>
          <p:cNvSpPr txBox="1"/>
          <p:nvPr/>
        </p:nvSpPr>
        <p:spPr>
          <a:xfrm>
            <a:off x="981148" y="2934027"/>
            <a:ext cx="1467086" cy="678294"/>
          </a:xfrm>
          <a:prstGeom prst="rect">
            <a:avLst/>
          </a:prstGeom>
          <a:noFill/>
        </p:spPr>
        <p:txBody>
          <a:bodyPr wrap="square" lIns="0" tIns="0" rIns="0" bIns="0" rtlCol="0" anchor="ctr">
            <a:normAutofit/>
          </a:bodyPr>
          <a:lstStyle/>
          <a:p>
            <a:r>
              <a:rPr lang="en-US" sz="1050" b="1" dirty="0">
                <a:solidFill>
                  <a:schemeClr val="tx2"/>
                </a:solidFill>
              </a:rPr>
              <a:t>Lorem ipsum dolor</a:t>
            </a:r>
            <a:br>
              <a:rPr lang="en-US" sz="1050" b="1" dirty="0">
                <a:solidFill>
                  <a:schemeClr val="tx2"/>
                </a:solidFill>
              </a:rPr>
            </a:br>
            <a:r>
              <a:rPr lang="en-US" sz="1050" b="1" dirty="0">
                <a:solidFill>
                  <a:schemeClr val="tx2"/>
                </a:solidFill>
              </a:rPr>
              <a:t>sit amet</a:t>
            </a:r>
          </a:p>
        </p:txBody>
      </p:sp>
      <p:sp>
        <p:nvSpPr>
          <p:cNvPr id="125" name="TextBox 124">
            <a:extLst>
              <a:ext uri="{FF2B5EF4-FFF2-40B4-BE49-F238E27FC236}">
                <a16:creationId xmlns:a16="http://schemas.microsoft.com/office/drawing/2014/main" id="{C59F1492-8305-4F53-9858-76E91376AB1D}"/>
              </a:ext>
            </a:extLst>
          </p:cNvPr>
          <p:cNvSpPr txBox="1"/>
          <p:nvPr/>
        </p:nvSpPr>
        <p:spPr>
          <a:xfrm>
            <a:off x="981148" y="3753015"/>
            <a:ext cx="1467086" cy="678294"/>
          </a:xfrm>
          <a:prstGeom prst="rect">
            <a:avLst/>
          </a:prstGeom>
          <a:noFill/>
        </p:spPr>
        <p:txBody>
          <a:bodyPr wrap="square" lIns="0" tIns="0" rIns="0" bIns="0" rtlCol="0" anchor="ctr">
            <a:normAutofit/>
          </a:bodyPr>
          <a:lstStyle/>
          <a:p>
            <a:r>
              <a:rPr lang="en-US" sz="1050" b="1" dirty="0">
                <a:solidFill>
                  <a:schemeClr val="tx2"/>
                </a:solidFill>
              </a:rPr>
              <a:t>Lorem ipsum dolor</a:t>
            </a:r>
            <a:br>
              <a:rPr lang="en-US" sz="1050" b="1" dirty="0">
                <a:solidFill>
                  <a:schemeClr val="tx2"/>
                </a:solidFill>
              </a:rPr>
            </a:br>
            <a:r>
              <a:rPr lang="en-US" sz="1050" b="1" dirty="0">
                <a:solidFill>
                  <a:schemeClr val="tx2"/>
                </a:solidFill>
              </a:rPr>
              <a:t>sit amet</a:t>
            </a:r>
          </a:p>
        </p:txBody>
      </p:sp>
      <p:sp>
        <p:nvSpPr>
          <p:cNvPr id="126" name="TextBox 125">
            <a:extLst>
              <a:ext uri="{FF2B5EF4-FFF2-40B4-BE49-F238E27FC236}">
                <a16:creationId xmlns:a16="http://schemas.microsoft.com/office/drawing/2014/main" id="{A458F120-D533-466B-8E8F-FED750C7C8D3}"/>
              </a:ext>
            </a:extLst>
          </p:cNvPr>
          <p:cNvSpPr txBox="1"/>
          <p:nvPr/>
        </p:nvSpPr>
        <p:spPr>
          <a:xfrm>
            <a:off x="981148" y="4572000"/>
            <a:ext cx="1467086" cy="678294"/>
          </a:xfrm>
          <a:prstGeom prst="rect">
            <a:avLst/>
          </a:prstGeom>
          <a:noFill/>
        </p:spPr>
        <p:txBody>
          <a:bodyPr wrap="square" lIns="0" tIns="0" rIns="0" bIns="0" rtlCol="0" anchor="ctr">
            <a:normAutofit/>
          </a:bodyPr>
          <a:lstStyle/>
          <a:p>
            <a:r>
              <a:rPr lang="en-US" sz="1050" b="1" dirty="0">
                <a:solidFill>
                  <a:schemeClr val="tx2"/>
                </a:solidFill>
              </a:rPr>
              <a:t>Lorem ipsum dolor</a:t>
            </a:r>
            <a:br>
              <a:rPr lang="en-US" sz="1050" b="1" dirty="0">
                <a:solidFill>
                  <a:schemeClr val="tx2"/>
                </a:solidFill>
              </a:rPr>
            </a:br>
            <a:r>
              <a:rPr lang="en-US" sz="1050" b="1" dirty="0">
                <a:solidFill>
                  <a:schemeClr val="tx2"/>
                </a:solidFill>
              </a:rPr>
              <a:t>sit amet</a:t>
            </a:r>
          </a:p>
        </p:txBody>
      </p:sp>
      <p:cxnSp>
        <p:nvCxnSpPr>
          <p:cNvPr id="127" name="Straight Connector 126">
            <a:extLst>
              <a:ext uri="{FF2B5EF4-FFF2-40B4-BE49-F238E27FC236}">
                <a16:creationId xmlns:a16="http://schemas.microsoft.com/office/drawing/2014/main" id="{5A90D59D-945E-44F7-BEA6-7B67E19ADFB2}"/>
              </a:ext>
            </a:extLst>
          </p:cNvPr>
          <p:cNvCxnSpPr>
            <a:cxnSpLocks/>
          </p:cNvCxnSpPr>
          <p:nvPr/>
        </p:nvCxnSpPr>
        <p:spPr>
          <a:xfrm>
            <a:off x="359053" y="1929117"/>
            <a:ext cx="0" cy="3545882"/>
          </a:xfrm>
          <a:prstGeom prst="line">
            <a:avLst/>
          </a:prstGeom>
          <a:ln>
            <a:solidFill>
              <a:schemeClr val="tx1"/>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128" name="Rectangle 127">
            <a:extLst>
              <a:ext uri="{FF2B5EF4-FFF2-40B4-BE49-F238E27FC236}">
                <a16:creationId xmlns:a16="http://schemas.microsoft.com/office/drawing/2014/main" id="{EBEA2755-4A29-4152-A103-9EE0B2B1AE86}"/>
              </a:ext>
            </a:extLst>
          </p:cNvPr>
          <p:cNvSpPr/>
          <p:nvPr/>
        </p:nvSpPr>
        <p:spPr>
          <a:xfrm>
            <a:off x="272306" y="2626779"/>
            <a:ext cx="173495" cy="2150559"/>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350" dirty="0"/>
              <a:t>xxxxxx</a:t>
            </a:r>
            <a:endParaRPr lang="en-PH" sz="1350" dirty="0"/>
          </a:p>
        </p:txBody>
      </p:sp>
      <p:sp>
        <p:nvSpPr>
          <p:cNvPr id="129" name="Rectangle 128">
            <a:extLst>
              <a:ext uri="{FF2B5EF4-FFF2-40B4-BE49-F238E27FC236}">
                <a16:creationId xmlns:a16="http://schemas.microsoft.com/office/drawing/2014/main" id="{EB15826A-F042-4650-9DCC-E550803A3091}"/>
              </a:ext>
            </a:extLst>
          </p:cNvPr>
          <p:cNvSpPr/>
          <p:nvPr/>
        </p:nvSpPr>
        <p:spPr>
          <a:xfrm>
            <a:off x="7741866" y="1547439"/>
            <a:ext cx="1092362" cy="33015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sp>
        <p:nvSpPr>
          <p:cNvPr id="130" name="Oval 129">
            <a:extLst>
              <a:ext uri="{FF2B5EF4-FFF2-40B4-BE49-F238E27FC236}">
                <a16:creationId xmlns:a16="http://schemas.microsoft.com/office/drawing/2014/main" id="{D4A361C4-E085-459F-810E-CCC1FA03A2D3}"/>
              </a:ext>
            </a:extLst>
          </p:cNvPr>
          <p:cNvSpPr/>
          <p:nvPr/>
        </p:nvSpPr>
        <p:spPr>
          <a:xfrm>
            <a:off x="7812753" y="1598957"/>
            <a:ext cx="227129" cy="227129"/>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700" dirty="0"/>
              <a:t>xxx</a:t>
            </a:r>
          </a:p>
        </p:txBody>
      </p:sp>
      <p:sp>
        <p:nvSpPr>
          <p:cNvPr id="131" name="TextBox 130">
            <a:extLst>
              <a:ext uri="{FF2B5EF4-FFF2-40B4-BE49-F238E27FC236}">
                <a16:creationId xmlns:a16="http://schemas.microsoft.com/office/drawing/2014/main" id="{E17541AD-3CF7-42A5-AF31-8E37BE100B7C}"/>
              </a:ext>
            </a:extLst>
          </p:cNvPr>
          <p:cNvSpPr txBox="1"/>
          <p:nvPr/>
        </p:nvSpPr>
        <p:spPr>
          <a:xfrm>
            <a:off x="8099665" y="1576294"/>
            <a:ext cx="663956" cy="272450"/>
          </a:xfrm>
          <a:prstGeom prst="rect">
            <a:avLst/>
          </a:prstGeom>
          <a:noFill/>
        </p:spPr>
        <p:txBody>
          <a:bodyPr wrap="square" lIns="27000" tIns="0" rIns="27000" bIns="0" rtlCol="0" anchor="ctr">
            <a:normAutofit/>
          </a:bodyPr>
          <a:lstStyle/>
          <a:p>
            <a:r>
              <a:rPr lang="en-US" sz="800" dirty="0">
                <a:solidFill>
                  <a:schemeClr val="tx2"/>
                </a:solidFill>
              </a:rPr>
              <a:t>Ut tempor</a:t>
            </a:r>
          </a:p>
        </p:txBody>
      </p:sp>
    </p:spTree>
    <p:extLst>
      <p:ext uri="{BB962C8B-B14F-4D97-AF65-F5344CB8AC3E}">
        <p14:creationId xmlns:p14="http://schemas.microsoft.com/office/powerpoint/2010/main" val="47211869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9B7628E-09C0-4E63-AD25-2A21A1751FBE}"/>
              </a:ext>
            </a:extLst>
          </p:cNvPr>
          <p:cNvSpPr>
            <a:spLocks noGrp="1"/>
          </p:cNvSpPr>
          <p:nvPr>
            <p:ph type="title"/>
          </p:nvPr>
        </p:nvSpPr>
        <p:spPr/>
        <p:txBody>
          <a:bodyPr/>
          <a:lstStyle/>
          <a:p>
            <a:r>
              <a:rPr lang="en-US" b="1" dirty="0"/>
              <a:t>Text with Mini Charts (Dark)</a:t>
            </a:r>
          </a:p>
        </p:txBody>
      </p:sp>
      <p:sp>
        <p:nvSpPr>
          <p:cNvPr id="32" name="Slide Number Placeholder 31">
            <a:extLst>
              <a:ext uri="{FF2B5EF4-FFF2-40B4-BE49-F238E27FC236}">
                <a16:creationId xmlns:a16="http://schemas.microsoft.com/office/drawing/2014/main" id="{3D5C92C7-9A34-4876-AB83-248E9A527CDE}"/>
              </a:ext>
            </a:extLst>
          </p:cNvPr>
          <p:cNvSpPr>
            <a:spLocks noGrp="1"/>
          </p:cNvSpPr>
          <p:nvPr>
            <p:ph type="sldNum" sz="quarter" idx="4"/>
          </p:nvPr>
        </p:nvSpPr>
        <p:spPr/>
        <p:txBody>
          <a:bodyPr>
            <a:normAutofit/>
          </a:bodyPr>
          <a:lstStyle/>
          <a:p>
            <a:fld id="{42BC4FAA-B05C-4B71-9CD7-008D1E941E8A}" type="slidenum">
              <a:rPr lang="en-PH" smtClean="0"/>
              <a:pPr/>
              <a:t>283</a:t>
            </a:fld>
            <a:endParaRPr lang="en-PH" dirty="0"/>
          </a:p>
        </p:txBody>
      </p:sp>
      <p:graphicFrame>
        <p:nvGraphicFramePr>
          <p:cNvPr id="39" name="Table 38">
            <a:extLst>
              <a:ext uri="{FF2B5EF4-FFF2-40B4-BE49-F238E27FC236}">
                <a16:creationId xmlns:a16="http://schemas.microsoft.com/office/drawing/2014/main" id="{FA8FC507-4F52-4DC5-9790-1BD8C5CA495B}"/>
              </a:ext>
            </a:extLst>
          </p:cNvPr>
          <p:cNvGraphicFramePr>
            <a:graphicFrameLocks noGrp="1"/>
          </p:cNvGraphicFramePr>
          <p:nvPr>
            <p:extLst>
              <p:ext uri="{D42A27DB-BD31-4B8C-83A1-F6EECF244321}">
                <p14:modId xmlns:p14="http://schemas.microsoft.com/office/powerpoint/2010/main" val="1211236533"/>
              </p:ext>
            </p:extLst>
          </p:nvPr>
        </p:nvGraphicFramePr>
        <p:xfrm>
          <a:off x="272846" y="1965960"/>
          <a:ext cx="8576004" cy="3884121"/>
        </p:xfrm>
        <a:graphic>
          <a:graphicData uri="http://schemas.openxmlformats.org/drawingml/2006/table">
            <a:tbl>
              <a:tblPr firstRow="1" bandRow="1">
                <a:tableStyleId>{5C22544A-7EE6-4342-B048-85BDC9FD1C3A}</a:tableStyleId>
              </a:tblPr>
              <a:tblGrid>
                <a:gridCol w="1166581">
                  <a:extLst>
                    <a:ext uri="{9D8B030D-6E8A-4147-A177-3AD203B41FA5}">
                      <a16:colId xmlns:a16="http://schemas.microsoft.com/office/drawing/2014/main" val="1250218143"/>
                    </a:ext>
                  </a:extLst>
                </a:gridCol>
                <a:gridCol w="3459146">
                  <a:extLst>
                    <a:ext uri="{9D8B030D-6E8A-4147-A177-3AD203B41FA5}">
                      <a16:colId xmlns:a16="http://schemas.microsoft.com/office/drawing/2014/main" val="3570518564"/>
                    </a:ext>
                  </a:extLst>
                </a:gridCol>
                <a:gridCol w="1316759">
                  <a:extLst>
                    <a:ext uri="{9D8B030D-6E8A-4147-A177-3AD203B41FA5}">
                      <a16:colId xmlns:a16="http://schemas.microsoft.com/office/drawing/2014/main" val="3270636367"/>
                    </a:ext>
                  </a:extLst>
                </a:gridCol>
                <a:gridCol w="1316759">
                  <a:extLst>
                    <a:ext uri="{9D8B030D-6E8A-4147-A177-3AD203B41FA5}">
                      <a16:colId xmlns:a16="http://schemas.microsoft.com/office/drawing/2014/main" val="2873576573"/>
                    </a:ext>
                  </a:extLst>
                </a:gridCol>
                <a:gridCol w="1316759">
                  <a:extLst>
                    <a:ext uri="{9D8B030D-6E8A-4147-A177-3AD203B41FA5}">
                      <a16:colId xmlns:a16="http://schemas.microsoft.com/office/drawing/2014/main" val="1944064830"/>
                    </a:ext>
                  </a:extLst>
                </a:gridCol>
              </a:tblGrid>
              <a:tr h="3884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2"/>
                          </a:solidFill>
                          <a:effectLst/>
                          <a:uLnTx/>
                          <a:uFillTx/>
                          <a:latin typeface="+mn-lt"/>
                          <a:ea typeface="+mn-ea"/>
                          <a:cs typeface="+mn-cs"/>
                        </a:rPr>
                        <a:t>Lorem ipsum</a:t>
                      </a:r>
                      <a:endParaRPr kumimoji="0" lang="en-PH" sz="1000" b="1" i="0" u="none" strike="noStrike" kern="1200" cap="none" spc="0" normalizeH="0" baseline="0" noProof="0" dirty="0">
                        <a:ln>
                          <a:noFill/>
                        </a:ln>
                        <a:solidFill>
                          <a:schemeClr val="tx2"/>
                        </a:solidFill>
                        <a:effectLst/>
                        <a:uLnTx/>
                        <a:uFillTx/>
                        <a:latin typeface="+mn-lt"/>
                        <a:ea typeface="+mn-ea"/>
                        <a:cs typeface="+mn-cs"/>
                      </a:endParaRPr>
                    </a:p>
                  </a:txBody>
                  <a:tcPr marL="0" marR="0" marT="34290" marB="34290" anchor="ctr">
                    <a:lnL w="12700" cmpd="sng">
                      <a:noFill/>
                    </a:lnL>
                    <a:lnR w="12700" cmpd="sng">
                      <a:noFill/>
                    </a:lnR>
                    <a:lnT w="12700" cmpd="sng">
                      <a:noFill/>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tx2"/>
                        </a:solidFill>
                        <a:effectLst/>
                        <a:uLnTx/>
                        <a:uFillTx/>
                        <a:latin typeface="+mn-lt"/>
                        <a:ea typeface="+mn-ea"/>
                        <a:cs typeface="+mn-cs"/>
                      </a:endParaRPr>
                    </a:p>
                  </a:txBody>
                  <a:tcPr marL="0" marR="0" marT="34290" marB="34290" anchor="ctr">
                    <a:lnL w="12700" cmpd="sng">
                      <a:noFill/>
                    </a:lnL>
                    <a:lnR w="12700" cmpd="sng">
                      <a:noFill/>
                    </a:lnR>
                    <a:lnT w="12700" cmpd="sng">
                      <a:noFill/>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tx2"/>
                        </a:solidFill>
                        <a:effectLst/>
                        <a:uLnTx/>
                        <a:uFillTx/>
                        <a:latin typeface="+mn-lt"/>
                        <a:ea typeface="+mn-ea"/>
                        <a:cs typeface="+mn-cs"/>
                      </a:endParaRPr>
                    </a:p>
                  </a:txBody>
                  <a:tcPr marL="0" marR="0" marT="34290" marB="34290" anchor="ctr">
                    <a:lnL w="12700" cmpd="sng">
                      <a:noFill/>
                    </a:lnL>
                    <a:lnR w="12700" cmpd="sng">
                      <a:noFill/>
                    </a:lnR>
                    <a:lnT w="12700" cmpd="sng">
                      <a:noFill/>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tx2"/>
                        </a:solidFill>
                        <a:effectLst/>
                        <a:uLnTx/>
                        <a:uFillTx/>
                        <a:latin typeface="+mn-lt"/>
                        <a:ea typeface="+mn-ea"/>
                        <a:cs typeface="+mn-cs"/>
                      </a:endParaRPr>
                    </a:p>
                  </a:txBody>
                  <a:tcPr marL="0" marR="0" marT="34290" marB="34290" anchor="ctr">
                    <a:lnL w="12700" cmpd="sng">
                      <a:noFill/>
                    </a:lnL>
                    <a:lnR w="12700" cmpd="sng">
                      <a:noFill/>
                    </a:lnR>
                    <a:lnT w="12700" cmpd="sng">
                      <a:noFill/>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2"/>
                          </a:solidFill>
                          <a:effectLst/>
                          <a:uLnTx/>
                          <a:uFillTx/>
                          <a:latin typeface="+mn-lt"/>
                          <a:ea typeface="+mn-ea"/>
                          <a:cs typeface="+mn-cs"/>
                        </a:rPr>
                        <a:t>Lorem ipsum dolor </a:t>
                      </a:r>
                      <a:endParaRPr kumimoji="0" lang="en-PH" sz="1000" b="1" i="0" u="none" strike="noStrike" kern="1200" cap="none" spc="0" normalizeH="0" baseline="0" noProof="0" dirty="0">
                        <a:ln>
                          <a:noFill/>
                        </a:ln>
                        <a:solidFill>
                          <a:schemeClr val="tx2"/>
                        </a:solidFill>
                        <a:effectLst/>
                        <a:uLnTx/>
                        <a:uFillTx/>
                        <a:latin typeface="+mn-lt"/>
                        <a:ea typeface="+mn-ea"/>
                        <a:cs typeface="+mn-cs"/>
                      </a:endParaRPr>
                    </a:p>
                  </a:txBody>
                  <a:tcPr marL="0" marR="0" marT="34290" marB="34290" anchor="ctr">
                    <a:lnL w="12700" cmpd="sng">
                      <a:noFill/>
                    </a:lnL>
                    <a:lnR w="12700" cmpd="sng">
                      <a:noFill/>
                    </a:lnR>
                    <a:lnT w="12700" cmpd="sng">
                      <a:noFill/>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6197118"/>
                  </a:ext>
                </a:extLst>
              </a:tr>
              <a:tr h="5826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bg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bg2"/>
                        </a:solidFill>
                        <a:effectLst/>
                        <a:uLnTx/>
                        <a:uFillTx/>
                        <a:latin typeface="+mn-lt"/>
                        <a:ea typeface="+mn-ea"/>
                        <a:cs typeface="+mn-cs"/>
                      </a:endParaRPr>
                    </a:p>
                  </a:txBody>
                  <a:tcPr marL="0" marR="68580" marT="34290" marB="34290" anchor="ctr">
                    <a:lnL w="12700" cmpd="sng">
                      <a:noFill/>
                    </a:lnL>
                    <a:lnR w="12700" cmpd="sng">
                      <a:noFill/>
                    </a:lnR>
                    <a:lnT w="19050" cap="flat" cmpd="sng" algn="ctr">
                      <a:solidFill>
                        <a:schemeClr val="tx2"/>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l"/>
                      <a:r>
                        <a:rPr kumimoji="0" lang="en-US" sz="800" b="0" i="0" u="none" strike="noStrike" kern="1200" cap="none" spc="0" normalizeH="0" baseline="0" noProof="0" dirty="0">
                          <a:ln>
                            <a:noFill/>
                          </a:ln>
                          <a:solidFill>
                            <a:schemeClr val="tx1"/>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lang="en-PH" sz="900" dirty="0">
                        <a:solidFill>
                          <a:schemeClr val="tx1"/>
                        </a:solidFill>
                        <a:latin typeface="+mn-lt"/>
                      </a:endParaRPr>
                    </a:p>
                  </a:txBody>
                  <a:tcPr marL="54000" marR="68580" marT="34290" marB="34290" anchor="ctr">
                    <a:lnL w="12700" cmpd="sng">
                      <a:noFill/>
                    </a:lnL>
                    <a:lnR w="9525" cap="flat" cmpd="sng" algn="ctr">
                      <a:noFill/>
                      <a:prstDash val="solid"/>
                      <a:round/>
                      <a:headEnd type="none" w="med" len="med"/>
                      <a:tailEnd type="none" w="med" len="med"/>
                    </a:lnR>
                    <a:lnT w="1905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905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905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1905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5444624"/>
                  </a:ext>
                </a:extLst>
              </a:tr>
              <a:tr h="5826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bg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bg2"/>
                        </a:solidFill>
                        <a:effectLst/>
                        <a:uLnTx/>
                        <a:uFillTx/>
                        <a:latin typeface="+mn-lt"/>
                        <a:ea typeface="+mn-ea"/>
                        <a:cs typeface="+mn-cs"/>
                      </a:endParaRPr>
                    </a:p>
                  </a:txBody>
                  <a:tcPr marL="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l"/>
                      <a:r>
                        <a:rPr kumimoji="0" lang="en-US" sz="800" b="0" i="0" u="none" strike="noStrike" kern="1200" cap="none" spc="0" normalizeH="0" baseline="0" noProof="0" dirty="0">
                          <a:ln>
                            <a:noFill/>
                          </a:ln>
                          <a:solidFill>
                            <a:schemeClr val="tx1"/>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lang="en-PH" sz="900" dirty="0">
                        <a:solidFill>
                          <a:schemeClr val="tx1"/>
                        </a:solidFill>
                        <a:latin typeface="+mn-lt"/>
                      </a:endParaRPr>
                    </a:p>
                  </a:txBody>
                  <a:tcPr marL="54000" marR="68580" marT="34290" marB="34290" anchor="ctr">
                    <a:lnL w="12700" cmpd="sng">
                      <a:noFill/>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6752896"/>
                  </a:ext>
                </a:extLst>
              </a:tr>
              <a:tr h="5826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bg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bg2"/>
                        </a:solidFill>
                        <a:effectLst/>
                        <a:uLnTx/>
                        <a:uFillTx/>
                        <a:latin typeface="+mn-lt"/>
                        <a:ea typeface="+mn-ea"/>
                        <a:cs typeface="+mn-cs"/>
                      </a:endParaRPr>
                    </a:p>
                  </a:txBody>
                  <a:tcPr marL="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tx1"/>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kumimoji="0" lang="en-PH" sz="900" b="0" i="0" u="none" strike="noStrike" kern="1200" cap="none" spc="0" normalizeH="0" baseline="0" noProof="0" dirty="0">
                        <a:ln>
                          <a:noFill/>
                        </a:ln>
                        <a:solidFill>
                          <a:schemeClr val="tx1"/>
                        </a:solidFill>
                        <a:effectLst/>
                        <a:uLnTx/>
                        <a:uFillTx/>
                        <a:latin typeface="+mn-lt"/>
                        <a:ea typeface="+mn-ea"/>
                        <a:cs typeface="+mn-cs"/>
                      </a:endParaRPr>
                    </a:p>
                  </a:txBody>
                  <a:tcPr marL="54000" marR="68580" marT="34290" marB="34290" anchor="ctr">
                    <a:lnL w="12700" cmpd="sng">
                      <a:noFill/>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0065635"/>
                  </a:ext>
                </a:extLst>
              </a:tr>
              <a:tr h="5826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bg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bg2"/>
                        </a:solidFill>
                        <a:effectLst/>
                        <a:uLnTx/>
                        <a:uFillTx/>
                        <a:latin typeface="+mn-lt"/>
                        <a:ea typeface="+mn-ea"/>
                        <a:cs typeface="+mn-cs"/>
                      </a:endParaRPr>
                    </a:p>
                  </a:txBody>
                  <a:tcPr marL="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tx1"/>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kumimoji="0" lang="en-PH" sz="900" b="0" i="0" u="none" strike="noStrike" kern="1200" cap="none" spc="0" normalizeH="0" baseline="0" noProof="0" dirty="0">
                        <a:ln>
                          <a:noFill/>
                        </a:ln>
                        <a:solidFill>
                          <a:schemeClr val="tx1"/>
                        </a:solidFill>
                        <a:effectLst/>
                        <a:uLnTx/>
                        <a:uFillTx/>
                        <a:latin typeface="+mn-lt"/>
                        <a:ea typeface="+mn-ea"/>
                        <a:cs typeface="+mn-cs"/>
                      </a:endParaRPr>
                    </a:p>
                  </a:txBody>
                  <a:tcPr marL="54000" marR="68580" marT="34290" marB="34290" anchor="ctr">
                    <a:lnL w="12700" cmpd="sng">
                      <a:noFill/>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5469256"/>
                  </a:ext>
                </a:extLst>
              </a:tr>
              <a:tr h="5826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bg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bg2"/>
                        </a:solidFill>
                        <a:effectLst/>
                        <a:uLnTx/>
                        <a:uFillTx/>
                        <a:latin typeface="+mn-lt"/>
                        <a:ea typeface="+mn-ea"/>
                        <a:cs typeface="+mn-cs"/>
                      </a:endParaRPr>
                    </a:p>
                  </a:txBody>
                  <a:tcPr marL="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tx1"/>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kumimoji="0" lang="en-PH" sz="900" b="0" i="0" u="none" strike="noStrike" kern="1200" cap="none" spc="0" normalizeH="0" baseline="0" noProof="0" dirty="0">
                        <a:ln>
                          <a:noFill/>
                        </a:ln>
                        <a:solidFill>
                          <a:schemeClr val="tx1"/>
                        </a:solidFill>
                        <a:effectLst/>
                        <a:uLnTx/>
                        <a:uFillTx/>
                        <a:latin typeface="+mn-lt"/>
                        <a:ea typeface="+mn-ea"/>
                        <a:cs typeface="+mn-cs"/>
                      </a:endParaRPr>
                    </a:p>
                  </a:txBody>
                  <a:tcPr marL="54000" marR="68580" marT="34290" marB="34290" anchor="ctr">
                    <a:lnL w="12700" cmpd="sng">
                      <a:noFill/>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9040835"/>
                  </a:ext>
                </a:extLst>
              </a:tr>
              <a:tr h="58261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bg2"/>
                          </a:solidFill>
                          <a:effectLst/>
                          <a:uLnTx/>
                          <a:uFillTx/>
                          <a:latin typeface="+mn-lt"/>
                          <a:ea typeface="+mn-ea"/>
                          <a:cs typeface="+mn-cs"/>
                        </a:rPr>
                        <a:t>Lorem ipsum dolor </a:t>
                      </a:r>
                      <a:endParaRPr kumimoji="0" lang="en-PH" sz="900" b="1" i="0" u="none" strike="noStrike" kern="1200" cap="none" spc="0" normalizeH="0" baseline="0" noProof="0" dirty="0">
                        <a:ln>
                          <a:noFill/>
                        </a:ln>
                        <a:solidFill>
                          <a:schemeClr val="bg2"/>
                        </a:solidFill>
                        <a:effectLst/>
                        <a:uLnTx/>
                        <a:uFillTx/>
                        <a:latin typeface="+mn-lt"/>
                        <a:ea typeface="+mn-ea"/>
                        <a:cs typeface="+mn-cs"/>
                      </a:endParaRPr>
                    </a:p>
                  </a:txBody>
                  <a:tcPr marL="0" marR="68580" marT="34290" marB="34290" anchor="ctr">
                    <a:lnL w="12700" cmpd="sng">
                      <a:noFill/>
                    </a:lnL>
                    <a:lnR w="12700" cmpd="sng">
                      <a:noFill/>
                    </a:lnR>
                    <a:lnT w="9525"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tx1"/>
                          </a:solidFill>
                          <a:effectLst/>
                          <a:uLnTx/>
                          <a:uFillTx/>
                          <a:latin typeface="+mn-lt"/>
                          <a:ea typeface="+mn-ea"/>
                          <a:cs typeface="+mn-cs"/>
                        </a:rPr>
                        <a:t>Aliquam et lorem elementum, venenatis turpis sed, maximus lacus. Integer eu purus sed magna mollis congue. Nullam dolor nisl, euismod eget luctus quis, consequat et purus. Ut fermentum orci in enim aliquam molestie. </a:t>
                      </a:r>
                      <a:endParaRPr kumimoji="0" lang="en-PH" sz="900" b="0" i="0" u="none" strike="noStrike" kern="1200" cap="none" spc="0" normalizeH="0" baseline="0" noProof="0" dirty="0">
                        <a:ln>
                          <a:noFill/>
                        </a:ln>
                        <a:solidFill>
                          <a:schemeClr val="tx1"/>
                        </a:solidFill>
                        <a:effectLst/>
                        <a:uLnTx/>
                        <a:uFillTx/>
                        <a:latin typeface="+mn-lt"/>
                        <a:ea typeface="+mn-ea"/>
                        <a:cs typeface="+mn-cs"/>
                      </a:endParaRPr>
                    </a:p>
                  </a:txBody>
                  <a:tcPr marL="54000" marR="68580" marT="34290" marB="34290" anchor="ctr">
                    <a:lnL w="12700" cmpd="sng">
                      <a:noFill/>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PH" sz="900" dirty="0">
                        <a:latin typeface="+mn-lt"/>
                      </a:endParaRPr>
                    </a:p>
                  </a:txBody>
                  <a:tcPr marL="0" marR="68580" marT="34290" marB="34290"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4073242"/>
                  </a:ext>
                </a:extLst>
              </a:tr>
            </a:tbl>
          </a:graphicData>
        </a:graphic>
      </p:graphicFrame>
      <p:graphicFrame>
        <p:nvGraphicFramePr>
          <p:cNvPr id="40" name="Chart 39">
            <a:extLst>
              <a:ext uri="{FF2B5EF4-FFF2-40B4-BE49-F238E27FC236}">
                <a16:creationId xmlns:a16="http://schemas.microsoft.com/office/drawing/2014/main" id="{491159D0-7EB5-4641-9DBE-88247B62FDC2}"/>
              </a:ext>
            </a:extLst>
          </p:cNvPr>
          <p:cNvGraphicFramePr/>
          <p:nvPr>
            <p:extLst>
              <p:ext uri="{D42A27DB-BD31-4B8C-83A1-F6EECF244321}">
                <p14:modId xmlns:p14="http://schemas.microsoft.com/office/powerpoint/2010/main" val="3005492080"/>
              </p:ext>
            </p:extLst>
          </p:nvPr>
        </p:nvGraphicFramePr>
        <p:xfrm>
          <a:off x="4954199" y="2358736"/>
          <a:ext cx="1183280" cy="58536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1" name="Chart 40">
            <a:extLst>
              <a:ext uri="{FF2B5EF4-FFF2-40B4-BE49-F238E27FC236}">
                <a16:creationId xmlns:a16="http://schemas.microsoft.com/office/drawing/2014/main" id="{A4FD7B2E-2F0C-432A-884F-7371F77F33D8}"/>
              </a:ext>
            </a:extLst>
          </p:cNvPr>
          <p:cNvGraphicFramePr/>
          <p:nvPr>
            <p:extLst>
              <p:ext uri="{D42A27DB-BD31-4B8C-83A1-F6EECF244321}">
                <p14:modId xmlns:p14="http://schemas.microsoft.com/office/powerpoint/2010/main" val="1186639500"/>
              </p:ext>
            </p:extLst>
          </p:nvPr>
        </p:nvGraphicFramePr>
        <p:xfrm>
          <a:off x="6277274" y="2358736"/>
          <a:ext cx="1183280" cy="58536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Chart 41">
            <a:extLst>
              <a:ext uri="{FF2B5EF4-FFF2-40B4-BE49-F238E27FC236}">
                <a16:creationId xmlns:a16="http://schemas.microsoft.com/office/drawing/2014/main" id="{0E769D3A-0DBB-4A17-9AEF-27F2F076C31F}"/>
              </a:ext>
            </a:extLst>
          </p:cNvPr>
          <p:cNvGraphicFramePr/>
          <p:nvPr>
            <p:extLst>
              <p:ext uri="{D42A27DB-BD31-4B8C-83A1-F6EECF244321}">
                <p14:modId xmlns:p14="http://schemas.microsoft.com/office/powerpoint/2010/main" val="1126608924"/>
              </p:ext>
            </p:extLst>
          </p:nvPr>
        </p:nvGraphicFramePr>
        <p:xfrm>
          <a:off x="7600348" y="2358736"/>
          <a:ext cx="1183280" cy="58536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98AE1759-F5B8-4B25-8FA3-686069039630}"/>
              </a:ext>
            </a:extLst>
          </p:cNvPr>
          <p:cNvGraphicFramePr/>
          <p:nvPr>
            <p:extLst>
              <p:ext uri="{D42A27DB-BD31-4B8C-83A1-F6EECF244321}">
                <p14:modId xmlns:p14="http://schemas.microsoft.com/office/powerpoint/2010/main" val="184702296"/>
              </p:ext>
            </p:extLst>
          </p:nvPr>
        </p:nvGraphicFramePr>
        <p:xfrm>
          <a:off x="4954199" y="2935735"/>
          <a:ext cx="1183280" cy="58536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67BE7F36-D103-419A-9EB2-82FCC2C522B7}"/>
              </a:ext>
            </a:extLst>
          </p:cNvPr>
          <p:cNvGraphicFramePr/>
          <p:nvPr>
            <p:extLst>
              <p:ext uri="{D42A27DB-BD31-4B8C-83A1-F6EECF244321}">
                <p14:modId xmlns:p14="http://schemas.microsoft.com/office/powerpoint/2010/main" val="2833440329"/>
              </p:ext>
            </p:extLst>
          </p:nvPr>
        </p:nvGraphicFramePr>
        <p:xfrm>
          <a:off x="6277274" y="2935735"/>
          <a:ext cx="1183280" cy="58536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5" name="Chart 44">
            <a:extLst>
              <a:ext uri="{FF2B5EF4-FFF2-40B4-BE49-F238E27FC236}">
                <a16:creationId xmlns:a16="http://schemas.microsoft.com/office/drawing/2014/main" id="{F99B6570-74B0-4DEB-91E2-CE500886658E}"/>
              </a:ext>
            </a:extLst>
          </p:cNvPr>
          <p:cNvGraphicFramePr/>
          <p:nvPr>
            <p:extLst>
              <p:ext uri="{D42A27DB-BD31-4B8C-83A1-F6EECF244321}">
                <p14:modId xmlns:p14="http://schemas.microsoft.com/office/powerpoint/2010/main" val="2639266336"/>
              </p:ext>
            </p:extLst>
          </p:nvPr>
        </p:nvGraphicFramePr>
        <p:xfrm>
          <a:off x="7600348" y="2935735"/>
          <a:ext cx="1183280" cy="58536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6" name="Chart 45">
            <a:extLst>
              <a:ext uri="{FF2B5EF4-FFF2-40B4-BE49-F238E27FC236}">
                <a16:creationId xmlns:a16="http://schemas.microsoft.com/office/drawing/2014/main" id="{CA0BAEBC-2E7F-492A-B42F-E3BD17910D8D}"/>
              </a:ext>
            </a:extLst>
          </p:cNvPr>
          <p:cNvGraphicFramePr/>
          <p:nvPr>
            <p:extLst>
              <p:ext uri="{D42A27DB-BD31-4B8C-83A1-F6EECF244321}">
                <p14:modId xmlns:p14="http://schemas.microsoft.com/office/powerpoint/2010/main" val="517327374"/>
              </p:ext>
            </p:extLst>
          </p:nvPr>
        </p:nvGraphicFramePr>
        <p:xfrm>
          <a:off x="4954199" y="3512734"/>
          <a:ext cx="1183280" cy="585364"/>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47" name="Chart 46">
            <a:extLst>
              <a:ext uri="{FF2B5EF4-FFF2-40B4-BE49-F238E27FC236}">
                <a16:creationId xmlns:a16="http://schemas.microsoft.com/office/drawing/2014/main" id="{7D4BF06E-7400-478D-BE00-E05096E879FA}"/>
              </a:ext>
            </a:extLst>
          </p:cNvPr>
          <p:cNvGraphicFramePr/>
          <p:nvPr>
            <p:extLst>
              <p:ext uri="{D42A27DB-BD31-4B8C-83A1-F6EECF244321}">
                <p14:modId xmlns:p14="http://schemas.microsoft.com/office/powerpoint/2010/main" val="2497470034"/>
              </p:ext>
            </p:extLst>
          </p:nvPr>
        </p:nvGraphicFramePr>
        <p:xfrm>
          <a:off x="6277274" y="3512734"/>
          <a:ext cx="1183280" cy="585364"/>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48" name="Chart 47">
            <a:extLst>
              <a:ext uri="{FF2B5EF4-FFF2-40B4-BE49-F238E27FC236}">
                <a16:creationId xmlns:a16="http://schemas.microsoft.com/office/drawing/2014/main" id="{98004F17-A8D8-4EF2-86F1-D3FE56305168}"/>
              </a:ext>
            </a:extLst>
          </p:cNvPr>
          <p:cNvGraphicFramePr/>
          <p:nvPr>
            <p:extLst>
              <p:ext uri="{D42A27DB-BD31-4B8C-83A1-F6EECF244321}">
                <p14:modId xmlns:p14="http://schemas.microsoft.com/office/powerpoint/2010/main" val="3229748116"/>
              </p:ext>
            </p:extLst>
          </p:nvPr>
        </p:nvGraphicFramePr>
        <p:xfrm>
          <a:off x="7600348" y="3512734"/>
          <a:ext cx="1183280" cy="585364"/>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9" name="Chart 48">
            <a:extLst>
              <a:ext uri="{FF2B5EF4-FFF2-40B4-BE49-F238E27FC236}">
                <a16:creationId xmlns:a16="http://schemas.microsoft.com/office/drawing/2014/main" id="{442EB65D-5D75-4897-A5E8-3ED036D3E801}"/>
              </a:ext>
            </a:extLst>
          </p:cNvPr>
          <p:cNvGraphicFramePr/>
          <p:nvPr>
            <p:extLst>
              <p:ext uri="{D42A27DB-BD31-4B8C-83A1-F6EECF244321}">
                <p14:modId xmlns:p14="http://schemas.microsoft.com/office/powerpoint/2010/main" val="262274573"/>
              </p:ext>
            </p:extLst>
          </p:nvPr>
        </p:nvGraphicFramePr>
        <p:xfrm>
          <a:off x="4954199" y="4089735"/>
          <a:ext cx="1183280" cy="585364"/>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0" name="Chart 49">
            <a:extLst>
              <a:ext uri="{FF2B5EF4-FFF2-40B4-BE49-F238E27FC236}">
                <a16:creationId xmlns:a16="http://schemas.microsoft.com/office/drawing/2014/main" id="{B39D9624-B6F7-4694-AFFB-676BEF6BFE54}"/>
              </a:ext>
            </a:extLst>
          </p:cNvPr>
          <p:cNvGraphicFramePr/>
          <p:nvPr>
            <p:extLst>
              <p:ext uri="{D42A27DB-BD31-4B8C-83A1-F6EECF244321}">
                <p14:modId xmlns:p14="http://schemas.microsoft.com/office/powerpoint/2010/main" val="83505136"/>
              </p:ext>
            </p:extLst>
          </p:nvPr>
        </p:nvGraphicFramePr>
        <p:xfrm>
          <a:off x="6277274" y="4089735"/>
          <a:ext cx="1183280" cy="585364"/>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1" name="Chart 50">
            <a:extLst>
              <a:ext uri="{FF2B5EF4-FFF2-40B4-BE49-F238E27FC236}">
                <a16:creationId xmlns:a16="http://schemas.microsoft.com/office/drawing/2014/main" id="{FEC2B55B-F669-41D8-832E-C28FE6EB468D}"/>
              </a:ext>
            </a:extLst>
          </p:cNvPr>
          <p:cNvGraphicFramePr/>
          <p:nvPr>
            <p:extLst>
              <p:ext uri="{D42A27DB-BD31-4B8C-83A1-F6EECF244321}">
                <p14:modId xmlns:p14="http://schemas.microsoft.com/office/powerpoint/2010/main" val="2700823798"/>
              </p:ext>
            </p:extLst>
          </p:nvPr>
        </p:nvGraphicFramePr>
        <p:xfrm>
          <a:off x="7600348" y="4089735"/>
          <a:ext cx="1183280" cy="585364"/>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52" name="Chart 51">
            <a:extLst>
              <a:ext uri="{FF2B5EF4-FFF2-40B4-BE49-F238E27FC236}">
                <a16:creationId xmlns:a16="http://schemas.microsoft.com/office/drawing/2014/main" id="{62EF4B56-6D13-4DA3-9775-A282D449179C}"/>
              </a:ext>
            </a:extLst>
          </p:cNvPr>
          <p:cNvGraphicFramePr/>
          <p:nvPr>
            <p:extLst>
              <p:ext uri="{D42A27DB-BD31-4B8C-83A1-F6EECF244321}">
                <p14:modId xmlns:p14="http://schemas.microsoft.com/office/powerpoint/2010/main" val="2092854926"/>
              </p:ext>
            </p:extLst>
          </p:nvPr>
        </p:nvGraphicFramePr>
        <p:xfrm>
          <a:off x="4954199" y="4666735"/>
          <a:ext cx="1183280" cy="585364"/>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53" name="Chart 52">
            <a:extLst>
              <a:ext uri="{FF2B5EF4-FFF2-40B4-BE49-F238E27FC236}">
                <a16:creationId xmlns:a16="http://schemas.microsoft.com/office/drawing/2014/main" id="{758E6DD1-5A40-4CC8-97BB-7C66B41CC6BF}"/>
              </a:ext>
            </a:extLst>
          </p:cNvPr>
          <p:cNvGraphicFramePr/>
          <p:nvPr>
            <p:extLst>
              <p:ext uri="{D42A27DB-BD31-4B8C-83A1-F6EECF244321}">
                <p14:modId xmlns:p14="http://schemas.microsoft.com/office/powerpoint/2010/main" val="3897040194"/>
              </p:ext>
            </p:extLst>
          </p:nvPr>
        </p:nvGraphicFramePr>
        <p:xfrm>
          <a:off x="6277274" y="4666735"/>
          <a:ext cx="1183280" cy="585364"/>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4" name="Chart 53">
            <a:extLst>
              <a:ext uri="{FF2B5EF4-FFF2-40B4-BE49-F238E27FC236}">
                <a16:creationId xmlns:a16="http://schemas.microsoft.com/office/drawing/2014/main" id="{4FF00BB8-1DFD-47BB-841B-E72DB21BBA7E}"/>
              </a:ext>
            </a:extLst>
          </p:cNvPr>
          <p:cNvGraphicFramePr/>
          <p:nvPr>
            <p:extLst>
              <p:ext uri="{D42A27DB-BD31-4B8C-83A1-F6EECF244321}">
                <p14:modId xmlns:p14="http://schemas.microsoft.com/office/powerpoint/2010/main" val="2713569007"/>
              </p:ext>
            </p:extLst>
          </p:nvPr>
        </p:nvGraphicFramePr>
        <p:xfrm>
          <a:off x="7600348" y="4666735"/>
          <a:ext cx="1183280" cy="585364"/>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5" name="Chart 54">
            <a:extLst>
              <a:ext uri="{FF2B5EF4-FFF2-40B4-BE49-F238E27FC236}">
                <a16:creationId xmlns:a16="http://schemas.microsoft.com/office/drawing/2014/main" id="{32E50E96-5D63-4688-A6EF-72724718C987}"/>
              </a:ext>
            </a:extLst>
          </p:cNvPr>
          <p:cNvGraphicFramePr/>
          <p:nvPr>
            <p:extLst>
              <p:ext uri="{D42A27DB-BD31-4B8C-83A1-F6EECF244321}">
                <p14:modId xmlns:p14="http://schemas.microsoft.com/office/powerpoint/2010/main" val="2122060609"/>
              </p:ext>
            </p:extLst>
          </p:nvPr>
        </p:nvGraphicFramePr>
        <p:xfrm>
          <a:off x="4954199" y="5243734"/>
          <a:ext cx="1183280" cy="585364"/>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6" name="Chart 55">
            <a:extLst>
              <a:ext uri="{FF2B5EF4-FFF2-40B4-BE49-F238E27FC236}">
                <a16:creationId xmlns:a16="http://schemas.microsoft.com/office/drawing/2014/main" id="{B9A64999-80AB-4C34-94B8-3DC837B206F8}"/>
              </a:ext>
            </a:extLst>
          </p:cNvPr>
          <p:cNvGraphicFramePr/>
          <p:nvPr>
            <p:extLst>
              <p:ext uri="{D42A27DB-BD31-4B8C-83A1-F6EECF244321}">
                <p14:modId xmlns:p14="http://schemas.microsoft.com/office/powerpoint/2010/main" val="1105420741"/>
              </p:ext>
            </p:extLst>
          </p:nvPr>
        </p:nvGraphicFramePr>
        <p:xfrm>
          <a:off x="6277274" y="5243734"/>
          <a:ext cx="1183280" cy="585364"/>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7" name="Chart 56">
            <a:extLst>
              <a:ext uri="{FF2B5EF4-FFF2-40B4-BE49-F238E27FC236}">
                <a16:creationId xmlns:a16="http://schemas.microsoft.com/office/drawing/2014/main" id="{F21C6A76-A91D-45CC-ABCE-87CD3CA5EC9E}"/>
              </a:ext>
            </a:extLst>
          </p:cNvPr>
          <p:cNvGraphicFramePr/>
          <p:nvPr>
            <p:extLst>
              <p:ext uri="{D42A27DB-BD31-4B8C-83A1-F6EECF244321}">
                <p14:modId xmlns:p14="http://schemas.microsoft.com/office/powerpoint/2010/main" val="2874379925"/>
              </p:ext>
            </p:extLst>
          </p:nvPr>
        </p:nvGraphicFramePr>
        <p:xfrm>
          <a:off x="7600348" y="5243734"/>
          <a:ext cx="1183280" cy="585364"/>
        </p:xfrm>
        <a:graphic>
          <a:graphicData uri="http://schemas.openxmlformats.org/drawingml/2006/chart">
            <c:chart xmlns:c="http://schemas.openxmlformats.org/drawingml/2006/chart" xmlns:r="http://schemas.openxmlformats.org/officeDocument/2006/relationships" r:id="rId19"/>
          </a:graphicData>
        </a:graphic>
      </p:graphicFrame>
      <p:grpSp>
        <p:nvGrpSpPr>
          <p:cNvPr id="58" name="Group 57">
            <a:extLst>
              <a:ext uri="{FF2B5EF4-FFF2-40B4-BE49-F238E27FC236}">
                <a16:creationId xmlns:a16="http://schemas.microsoft.com/office/drawing/2014/main" id="{63030D40-9447-4835-9222-677D72F6B08C}"/>
              </a:ext>
            </a:extLst>
          </p:cNvPr>
          <p:cNvGrpSpPr/>
          <p:nvPr/>
        </p:nvGrpSpPr>
        <p:grpSpPr>
          <a:xfrm>
            <a:off x="5745481" y="5967704"/>
            <a:ext cx="2168969" cy="183714"/>
            <a:chOff x="7660638" y="5936400"/>
            <a:chExt cx="2891959" cy="181633"/>
          </a:xfrm>
        </p:grpSpPr>
        <p:grpSp>
          <p:nvGrpSpPr>
            <p:cNvPr id="59" name="Group 58">
              <a:extLst>
                <a:ext uri="{FF2B5EF4-FFF2-40B4-BE49-F238E27FC236}">
                  <a16:creationId xmlns:a16="http://schemas.microsoft.com/office/drawing/2014/main" id="{A1CF6E95-59DF-4531-ABE2-286B390D44A9}"/>
                </a:ext>
              </a:extLst>
            </p:cNvPr>
            <p:cNvGrpSpPr/>
            <p:nvPr/>
          </p:nvGrpSpPr>
          <p:grpSpPr>
            <a:xfrm>
              <a:off x="7660638" y="5936400"/>
              <a:ext cx="837607" cy="181633"/>
              <a:chOff x="7408757" y="5993413"/>
              <a:chExt cx="837607" cy="181633"/>
            </a:xfrm>
          </p:grpSpPr>
          <p:sp>
            <p:nvSpPr>
              <p:cNvPr id="66" name="Rectangle 65">
                <a:extLst>
                  <a:ext uri="{FF2B5EF4-FFF2-40B4-BE49-F238E27FC236}">
                    <a16:creationId xmlns:a16="http://schemas.microsoft.com/office/drawing/2014/main" id="{5CBE3280-A299-4F2D-8388-E3E90FF3E369}"/>
                  </a:ext>
                </a:extLst>
              </p:cNvPr>
              <p:cNvSpPr/>
              <p:nvPr/>
            </p:nvSpPr>
            <p:spPr>
              <a:xfrm>
                <a:off x="7408757" y="6002434"/>
                <a:ext cx="163590" cy="163590"/>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PH" sz="788" dirty="0"/>
              </a:p>
            </p:txBody>
          </p:sp>
          <p:sp>
            <p:nvSpPr>
              <p:cNvPr id="67" name="TextBox 66">
                <a:extLst>
                  <a:ext uri="{FF2B5EF4-FFF2-40B4-BE49-F238E27FC236}">
                    <a16:creationId xmlns:a16="http://schemas.microsoft.com/office/drawing/2014/main" id="{7802405D-D996-4E80-9708-C4C60139F86C}"/>
                  </a:ext>
                </a:extLst>
              </p:cNvPr>
              <p:cNvSpPr txBox="1"/>
              <p:nvPr/>
            </p:nvSpPr>
            <p:spPr>
              <a:xfrm>
                <a:off x="7572347" y="5993413"/>
                <a:ext cx="674017" cy="181633"/>
              </a:xfrm>
              <a:prstGeom prst="rect">
                <a:avLst/>
              </a:prstGeom>
              <a:noFill/>
            </p:spPr>
            <p:txBody>
              <a:bodyPr wrap="square" lIns="27000" tIns="0" rIns="27000" bIns="0" rtlCol="0" anchor="ctr">
                <a:normAutofit/>
              </a:bodyPr>
              <a:lstStyle/>
              <a:p>
                <a:r>
                  <a:rPr lang="en-US" sz="900" dirty="0">
                    <a:solidFill>
                      <a:schemeClr val="tx2"/>
                    </a:solidFill>
                  </a:rPr>
                  <a:t>Series A</a:t>
                </a:r>
              </a:p>
            </p:txBody>
          </p:sp>
        </p:grpSp>
        <p:grpSp>
          <p:nvGrpSpPr>
            <p:cNvPr id="60" name="Group 59">
              <a:extLst>
                <a:ext uri="{FF2B5EF4-FFF2-40B4-BE49-F238E27FC236}">
                  <a16:creationId xmlns:a16="http://schemas.microsoft.com/office/drawing/2014/main" id="{82ADE78C-FF0A-4963-9B59-E432F57B533D}"/>
                </a:ext>
              </a:extLst>
            </p:cNvPr>
            <p:cNvGrpSpPr/>
            <p:nvPr/>
          </p:nvGrpSpPr>
          <p:grpSpPr>
            <a:xfrm>
              <a:off x="8687814" y="5936400"/>
              <a:ext cx="837607" cy="181633"/>
              <a:chOff x="8512133" y="5993413"/>
              <a:chExt cx="837607" cy="181633"/>
            </a:xfrm>
          </p:grpSpPr>
          <p:sp>
            <p:nvSpPr>
              <p:cNvPr id="64" name="Rectangle 63">
                <a:extLst>
                  <a:ext uri="{FF2B5EF4-FFF2-40B4-BE49-F238E27FC236}">
                    <a16:creationId xmlns:a16="http://schemas.microsoft.com/office/drawing/2014/main" id="{8C593915-A81E-42AD-B066-09FC548E370D}"/>
                  </a:ext>
                </a:extLst>
              </p:cNvPr>
              <p:cNvSpPr/>
              <p:nvPr/>
            </p:nvSpPr>
            <p:spPr>
              <a:xfrm>
                <a:off x="8512133" y="6002434"/>
                <a:ext cx="163590" cy="163590"/>
              </a:xfrm>
              <a:prstGeom prst="rect">
                <a:avLst/>
              </a:prstGeom>
              <a:solidFill>
                <a:srgbClr val="0070F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PH" sz="788" dirty="0"/>
              </a:p>
            </p:txBody>
          </p:sp>
          <p:sp>
            <p:nvSpPr>
              <p:cNvPr id="65" name="TextBox 64">
                <a:extLst>
                  <a:ext uri="{FF2B5EF4-FFF2-40B4-BE49-F238E27FC236}">
                    <a16:creationId xmlns:a16="http://schemas.microsoft.com/office/drawing/2014/main" id="{B5ADB7CC-6D6B-4B63-84E3-F8BAFA6BBD26}"/>
                  </a:ext>
                </a:extLst>
              </p:cNvPr>
              <p:cNvSpPr txBox="1"/>
              <p:nvPr/>
            </p:nvSpPr>
            <p:spPr>
              <a:xfrm>
                <a:off x="8675723" y="5993413"/>
                <a:ext cx="674017" cy="181633"/>
              </a:xfrm>
              <a:prstGeom prst="rect">
                <a:avLst/>
              </a:prstGeom>
              <a:noFill/>
            </p:spPr>
            <p:txBody>
              <a:bodyPr wrap="square" lIns="27000" tIns="0" rIns="27000" bIns="0" rtlCol="0" anchor="ctr">
                <a:normAutofit fontScale="92500"/>
              </a:bodyPr>
              <a:lstStyle/>
              <a:p>
                <a:r>
                  <a:rPr lang="en-US" sz="900" dirty="0">
                    <a:solidFill>
                      <a:schemeClr val="tx2"/>
                    </a:solidFill>
                  </a:rPr>
                  <a:t>Series B</a:t>
                </a:r>
              </a:p>
            </p:txBody>
          </p:sp>
        </p:grpSp>
        <p:grpSp>
          <p:nvGrpSpPr>
            <p:cNvPr id="61" name="Group 60">
              <a:extLst>
                <a:ext uri="{FF2B5EF4-FFF2-40B4-BE49-F238E27FC236}">
                  <a16:creationId xmlns:a16="http://schemas.microsoft.com/office/drawing/2014/main" id="{499ABD64-0B0D-41B6-935F-C6A7B2C46AB5}"/>
                </a:ext>
              </a:extLst>
            </p:cNvPr>
            <p:cNvGrpSpPr/>
            <p:nvPr/>
          </p:nvGrpSpPr>
          <p:grpSpPr>
            <a:xfrm>
              <a:off x="9714990" y="5936400"/>
              <a:ext cx="837607" cy="181633"/>
              <a:chOff x="9463109" y="5993413"/>
              <a:chExt cx="837607" cy="181633"/>
            </a:xfrm>
          </p:grpSpPr>
          <p:sp>
            <p:nvSpPr>
              <p:cNvPr id="62" name="Rectangle 61">
                <a:extLst>
                  <a:ext uri="{FF2B5EF4-FFF2-40B4-BE49-F238E27FC236}">
                    <a16:creationId xmlns:a16="http://schemas.microsoft.com/office/drawing/2014/main" id="{964D55A1-7E81-4777-BC18-B0B074E6BA14}"/>
                  </a:ext>
                </a:extLst>
              </p:cNvPr>
              <p:cNvSpPr/>
              <p:nvPr/>
            </p:nvSpPr>
            <p:spPr>
              <a:xfrm>
                <a:off x="9463109" y="6002434"/>
                <a:ext cx="163590" cy="163590"/>
              </a:xfrm>
              <a:prstGeom prst="rect">
                <a:avLst/>
              </a:prstGeom>
              <a:solidFill>
                <a:srgbClr val="00A6E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PH" sz="788" dirty="0"/>
              </a:p>
            </p:txBody>
          </p:sp>
          <p:sp>
            <p:nvSpPr>
              <p:cNvPr id="63" name="TextBox 62">
                <a:extLst>
                  <a:ext uri="{FF2B5EF4-FFF2-40B4-BE49-F238E27FC236}">
                    <a16:creationId xmlns:a16="http://schemas.microsoft.com/office/drawing/2014/main" id="{6113DA05-81C4-4B97-9F5B-61DE6A500423}"/>
                  </a:ext>
                </a:extLst>
              </p:cNvPr>
              <p:cNvSpPr txBox="1"/>
              <p:nvPr/>
            </p:nvSpPr>
            <p:spPr>
              <a:xfrm>
                <a:off x="9626699" y="5993413"/>
                <a:ext cx="674017" cy="181633"/>
              </a:xfrm>
              <a:prstGeom prst="rect">
                <a:avLst/>
              </a:prstGeom>
              <a:noFill/>
            </p:spPr>
            <p:txBody>
              <a:bodyPr wrap="square" lIns="27000" tIns="0" rIns="27000" bIns="0" rtlCol="0" anchor="ctr">
                <a:normAutofit/>
              </a:bodyPr>
              <a:lstStyle/>
              <a:p>
                <a:r>
                  <a:rPr lang="en-US" sz="900" dirty="0">
                    <a:solidFill>
                      <a:schemeClr val="tx2"/>
                    </a:solidFill>
                  </a:rPr>
                  <a:t>Series C</a:t>
                </a:r>
              </a:p>
            </p:txBody>
          </p:sp>
        </p:grpSp>
      </p:grpSp>
      <p:grpSp>
        <p:nvGrpSpPr>
          <p:cNvPr id="68" name="Group 67">
            <a:extLst>
              <a:ext uri="{FF2B5EF4-FFF2-40B4-BE49-F238E27FC236}">
                <a16:creationId xmlns:a16="http://schemas.microsoft.com/office/drawing/2014/main" id="{C60A2CD0-BD1D-4F6D-9B93-CAF036CDEC82}"/>
              </a:ext>
            </a:extLst>
          </p:cNvPr>
          <p:cNvGrpSpPr/>
          <p:nvPr/>
        </p:nvGrpSpPr>
        <p:grpSpPr>
          <a:xfrm>
            <a:off x="269779" y="1319514"/>
            <a:ext cx="8601375" cy="565612"/>
            <a:chOff x="269779" y="1851953"/>
            <a:chExt cx="7067545" cy="565612"/>
          </a:xfrm>
        </p:grpSpPr>
        <p:grpSp>
          <p:nvGrpSpPr>
            <p:cNvPr id="69" name="Group 68">
              <a:extLst>
                <a:ext uri="{FF2B5EF4-FFF2-40B4-BE49-F238E27FC236}">
                  <a16:creationId xmlns:a16="http://schemas.microsoft.com/office/drawing/2014/main" id="{C38554BD-D994-4CB2-A925-AD41F7CE9F16}"/>
                </a:ext>
              </a:extLst>
            </p:cNvPr>
            <p:cNvGrpSpPr/>
            <p:nvPr/>
          </p:nvGrpSpPr>
          <p:grpSpPr>
            <a:xfrm>
              <a:off x="272307" y="1851953"/>
              <a:ext cx="7065017" cy="226468"/>
              <a:chOff x="363795" y="1220318"/>
              <a:chExt cx="6593568" cy="370849"/>
            </a:xfrm>
          </p:grpSpPr>
          <p:sp>
            <p:nvSpPr>
              <p:cNvPr id="71" name="TextBox 70">
                <a:extLst>
                  <a:ext uri="{FF2B5EF4-FFF2-40B4-BE49-F238E27FC236}">
                    <a16:creationId xmlns:a16="http://schemas.microsoft.com/office/drawing/2014/main" id="{F59E733F-2FB9-467A-AE6C-8789B92BD880}"/>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200" b="1" dirty="0">
                    <a:solidFill>
                      <a:schemeClr val="accent3"/>
                    </a:solidFill>
                  </a:rPr>
                  <a:t>Lorem ipsum dolor sit amet, consectetur</a:t>
                </a:r>
                <a:endParaRPr lang="en-PH" sz="1200" b="1" dirty="0">
                  <a:solidFill>
                    <a:schemeClr val="accent3"/>
                  </a:solidFill>
                </a:endParaRPr>
              </a:p>
            </p:txBody>
          </p:sp>
          <p:cxnSp>
            <p:nvCxnSpPr>
              <p:cNvPr id="72" name="Straight Connector 71">
                <a:extLst>
                  <a:ext uri="{FF2B5EF4-FFF2-40B4-BE49-F238E27FC236}">
                    <a16:creationId xmlns:a16="http://schemas.microsoft.com/office/drawing/2014/main" id="{B3942529-2C7F-47E7-A50B-F16CA147DF2B}"/>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 name="ee4pContent4">
              <a:extLst>
                <a:ext uri="{FF2B5EF4-FFF2-40B4-BE49-F238E27FC236}">
                  <a16:creationId xmlns:a16="http://schemas.microsoft.com/office/drawing/2014/main" id="{38474271-0A8F-42AB-8A70-80959B68BE49}"/>
                </a:ext>
              </a:extLst>
            </p:cNvPr>
            <p:cNvSpPr txBox="1"/>
            <p:nvPr/>
          </p:nvSpPr>
          <p:spPr>
            <a:xfrm>
              <a:off x="269779" y="2118361"/>
              <a:ext cx="7065017" cy="299204"/>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2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Ut tempor, quam et mattis pulvinar, mauris ligula suscipit arcu, sed elementum diam leo at magna. </a:t>
              </a:r>
              <a:endParaRPr lang="en-PH" sz="1050" dirty="0">
                <a:solidFill>
                  <a:schemeClr val="tx1"/>
                </a:solidFill>
                <a:latin typeface="+mn-lt"/>
              </a:endParaRPr>
            </a:p>
          </p:txBody>
        </p:sp>
      </p:grpSp>
    </p:spTree>
    <p:extLst>
      <p:ext uri="{BB962C8B-B14F-4D97-AF65-F5344CB8AC3E}">
        <p14:creationId xmlns:p14="http://schemas.microsoft.com/office/powerpoint/2010/main" val="374941408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C5947EA-2368-4514-A35A-2FADE7DACF98}"/>
              </a:ext>
            </a:extLst>
          </p:cNvPr>
          <p:cNvSpPr>
            <a:spLocks noGrp="1"/>
          </p:cNvSpPr>
          <p:nvPr>
            <p:ph type="ctrTitle"/>
          </p:nvPr>
        </p:nvSpPr>
        <p:spPr/>
        <p:txBody>
          <a:bodyPr/>
          <a:lstStyle/>
          <a:p>
            <a:r>
              <a:rPr lang="en-US" b="1" dirty="0"/>
              <a:t>Two Column Charts (Dark)</a:t>
            </a:r>
          </a:p>
        </p:txBody>
      </p:sp>
    </p:spTree>
    <p:extLst>
      <p:ext uri="{BB962C8B-B14F-4D97-AF65-F5344CB8AC3E}">
        <p14:creationId xmlns:p14="http://schemas.microsoft.com/office/powerpoint/2010/main" val="1261581613"/>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8C43E67-4D57-4D6D-82F2-EE181ED84AD3}"/>
              </a:ext>
            </a:extLst>
          </p:cNvPr>
          <p:cNvSpPr>
            <a:spLocks noGrp="1"/>
          </p:cNvSpPr>
          <p:nvPr>
            <p:ph type="title"/>
          </p:nvPr>
        </p:nvSpPr>
        <p:spPr/>
        <p:txBody>
          <a:bodyPr/>
          <a:lstStyle/>
          <a:p>
            <a:r>
              <a:rPr lang="en-US" b="1" dirty="0"/>
              <a:t>Two-Chart Comparison (Dark)</a:t>
            </a:r>
          </a:p>
        </p:txBody>
      </p:sp>
      <p:sp>
        <p:nvSpPr>
          <p:cNvPr id="3" name="Slide Number Placeholder 2">
            <a:extLst>
              <a:ext uri="{FF2B5EF4-FFF2-40B4-BE49-F238E27FC236}">
                <a16:creationId xmlns:a16="http://schemas.microsoft.com/office/drawing/2014/main" id="{EECE6DE0-2905-4DB2-9BF2-1B9540F67230}"/>
              </a:ext>
            </a:extLst>
          </p:cNvPr>
          <p:cNvSpPr>
            <a:spLocks noGrp="1"/>
          </p:cNvSpPr>
          <p:nvPr>
            <p:ph type="sldNum" sz="quarter" idx="4"/>
          </p:nvPr>
        </p:nvSpPr>
        <p:spPr/>
        <p:txBody>
          <a:bodyPr>
            <a:normAutofit/>
          </a:bodyPr>
          <a:lstStyle/>
          <a:p>
            <a:fld id="{42BC4FAA-B05C-4B71-9CD7-008D1E941E8A}" type="slidenum">
              <a:rPr lang="en-PH" smtClean="0"/>
              <a:pPr/>
              <a:t>285</a:t>
            </a:fld>
            <a:endParaRPr lang="en-PH" dirty="0"/>
          </a:p>
        </p:txBody>
      </p:sp>
      <p:graphicFrame>
        <p:nvGraphicFramePr>
          <p:cNvPr id="12" name="Chart 11">
            <a:extLst>
              <a:ext uri="{FF2B5EF4-FFF2-40B4-BE49-F238E27FC236}">
                <a16:creationId xmlns:a16="http://schemas.microsoft.com/office/drawing/2014/main" id="{EC3B2381-6E52-4BD4-B52D-A6C181AACCD2}"/>
              </a:ext>
            </a:extLst>
          </p:cNvPr>
          <p:cNvGraphicFramePr/>
          <p:nvPr>
            <p:extLst>
              <p:ext uri="{D42A27DB-BD31-4B8C-83A1-F6EECF244321}">
                <p14:modId xmlns:p14="http://schemas.microsoft.com/office/powerpoint/2010/main" val="4149939400"/>
              </p:ext>
            </p:extLst>
          </p:nvPr>
        </p:nvGraphicFramePr>
        <p:xfrm>
          <a:off x="269778" y="1851948"/>
          <a:ext cx="4062522" cy="3998130"/>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a:extLst>
              <a:ext uri="{FF2B5EF4-FFF2-40B4-BE49-F238E27FC236}">
                <a16:creationId xmlns:a16="http://schemas.microsoft.com/office/drawing/2014/main" id="{217654C0-46E8-48BD-9E11-DF112748D560}"/>
              </a:ext>
            </a:extLst>
          </p:cNvPr>
          <p:cNvSpPr txBox="1"/>
          <p:nvPr/>
        </p:nvSpPr>
        <p:spPr>
          <a:xfrm>
            <a:off x="272847" y="1319515"/>
            <a:ext cx="4062522" cy="210675"/>
          </a:xfrm>
          <a:prstGeom prst="rect">
            <a:avLst/>
          </a:prstGeom>
          <a:noFill/>
        </p:spPr>
        <p:txBody>
          <a:bodyPr wrap="square" lIns="0" tIns="0" rIns="0" bIns="0" rtlCol="0" anchor="ctr">
            <a:noAutofit/>
          </a:bodyPr>
          <a:lstStyle/>
          <a:p>
            <a:r>
              <a:rPr lang="en-US" sz="1600" b="1" dirty="0">
                <a:solidFill>
                  <a:schemeClr val="accent3"/>
                </a:solidFill>
                <a:latin typeface="+mj-lt"/>
              </a:rPr>
              <a:t>Chart Title</a:t>
            </a:r>
            <a:endParaRPr lang="en-PH" sz="1600" b="1" dirty="0">
              <a:solidFill>
                <a:schemeClr val="accent3"/>
              </a:solidFill>
              <a:latin typeface="+mj-lt"/>
            </a:endParaRPr>
          </a:p>
        </p:txBody>
      </p:sp>
      <p:sp>
        <p:nvSpPr>
          <p:cNvPr id="15" name="ee4pContent4">
            <a:extLst>
              <a:ext uri="{FF2B5EF4-FFF2-40B4-BE49-F238E27FC236}">
                <a16:creationId xmlns:a16="http://schemas.microsoft.com/office/drawing/2014/main" id="{D7D1E6B2-7BAE-4974-922E-93DAC0F3F84B}"/>
              </a:ext>
            </a:extLst>
          </p:cNvPr>
          <p:cNvSpPr txBox="1"/>
          <p:nvPr/>
        </p:nvSpPr>
        <p:spPr>
          <a:xfrm>
            <a:off x="271393" y="1533836"/>
            <a:ext cx="4062522"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a:t>
            </a:r>
            <a:endParaRPr lang="en-PH" dirty="0">
              <a:solidFill>
                <a:schemeClr val="tx1"/>
              </a:solidFill>
              <a:latin typeface="+mn-lt"/>
            </a:endParaRPr>
          </a:p>
        </p:txBody>
      </p:sp>
      <p:sp>
        <p:nvSpPr>
          <p:cNvPr id="16" name="TextBox 15">
            <a:extLst>
              <a:ext uri="{FF2B5EF4-FFF2-40B4-BE49-F238E27FC236}">
                <a16:creationId xmlns:a16="http://schemas.microsoft.com/office/drawing/2014/main" id="{EBAC18D8-A759-437E-916D-54A2326F1609}"/>
              </a:ext>
            </a:extLst>
          </p:cNvPr>
          <p:cNvSpPr txBox="1"/>
          <p:nvPr/>
        </p:nvSpPr>
        <p:spPr>
          <a:xfrm>
            <a:off x="4786325" y="1319514"/>
            <a:ext cx="4062522" cy="210675"/>
          </a:xfrm>
          <a:prstGeom prst="rect">
            <a:avLst/>
          </a:prstGeom>
          <a:noFill/>
        </p:spPr>
        <p:txBody>
          <a:bodyPr wrap="square" lIns="0" tIns="0" rIns="0" bIns="0" rtlCol="0" anchor="ctr">
            <a:noAutofit/>
          </a:bodyPr>
          <a:lstStyle/>
          <a:p>
            <a:r>
              <a:rPr lang="en-US" sz="1600" b="1" dirty="0">
                <a:solidFill>
                  <a:schemeClr val="accent3"/>
                </a:solidFill>
                <a:latin typeface="+mj-lt"/>
              </a:rPr>
              <a:t>Chart Title</a:t>
            </a:r>
            <a:endParaRPr lang="en-PH" sz="1600" b="1" dirty="0">
              <a:solidFill>
                <a:schemeClr val="accent3"/>
              </a:solidFill>
              <a:latin typeface="+mj-lt"/>
            </a:endParaRPr>
          </a:p>
        </p:txBody>
      </p:sp>
      <p:sp>
        <p:nvSpPr>
          <p:cNvPr id="17" name="ee4pContent4">
            <a:extLst>
              <a:ext uri="{FF2B5EF4-FFF2-40B4-BE49-F238E27FC236}">
                <a16:creationId xmlns:a16="http://schemas.microsoft.com/office/drawing/2014/main" id="{ED83A67B-17FA-44F0-BD5F-990FD4012373}"/>
              </a:ext>
            </a:extLst>
          </p:cNvPr>
          <p:cNvSpPr txBox="1"/>
          <p:nvPr/>
        </p:nvSpPr>
        <p:spPr>
          <a:xfrm>
            <a:off x="4784871" y="1533837"/>
            <a:ext cx="4062522"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a:t>
            </a:r>
            <a:endParaRPr lang="en-PH" dirty="0">
              <a:solidFill>
                <a:schemeClr val="tx1"/>
              </a:solidFill>
              <a:latin typeface="+mn-lt"/>
            </a:endParaRPr>
          </a:p>
        </p:txBody>
      </p:sp>
      <p:graphicFrame>
        <p:nvGraphicFramePr>
          <p:cNvPr id="18" name="Chart 17">
            <a:extLst>
              <a:ext uri="{FF2B5EF4-FFF2-40B4-BE49-F238E27FC236}">
                <a16:creationId xmlns:a16="http://schemas.microsoft.com/office/drawing/2014/main" id="{3C600493-A448-452E-8910-F8C694555140}"/>
              </a:ext>
            </a:extLst>
          </p:cNvPr>
          <p:cNvGraphicFramePr/>
          <p:nvPr>
            <p:extLst>
              <p:ext uri="{D42A27DB-BD31-4B8C-83A1-F6EECF244321}">
                <p14:modId xmlns:p14="http://schemas.microsoft.com/office/powerpoint/2010/main" val="3671150543"/>
              </p:ext>
            </p:extLst>
          </p:nvPr>
        </p:nvGraphicFramePr>
        <p:xfrm>
          <a:off x="4811700" y="1851949"/>
          <a:ext cx="4062522" cy="399813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97158358"/>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A65304D-F849-4BF5-B80A-C1B71EB44A56}"/>
              </a:ext>
            </a:extLst>
          </p:cNvPr>
          <p:cNvSpPr>
            <a:spLocks noGrp="1"/>
          </p:cNvSpPr>
          <p:nvPr>
            <p:ph type="title"/>
          </p:nvPr>
        </p:nvSpPr>
        <p:spPr/>
        <p:txBody>
          <a:bodyPr/>
          <a:lstStyle/>
          <a:p>
            <a:r>
              <a:rPr lang="en-US" b="1" dirty="0"/>
              <a:t>Dual Charts with Summary (Dark)</a:t>
            </a:r>
          </a:p>
        </p:txBody>
      </p:sp>
      <p:sp>
        <p:nvSpPr>
          <p:cNvPr id="3" name="Slide Number Placeholder 2">
            <a:extLst>
              <a:ext uri="{FF2B5EF4-FFF2-40B4-BE49-F238E27FC236}">
                <a16:creationId xmlns:a16="http://schemas.microsoft.com/office/drawing/2014/main" id="{76C7086F-1CCC-4D17-AA31-1A5CFB490FFC}"/>
              </a:ext>
            </a:extLst>
          </p:cNvPr>
          <p:cNvSpPr>
            <a:spLocks noGrp="1"/>
          </p:cNvSpPr>
          <p:nvPr>
            <p:ph type="sldNum" sz="quarter" idx="4"/>
          </p:nvPr>
        </p:nvSpPr>
        <p:spPr/>
        <p:txBody>
          <a:bodyPr>
            <a:normAutofit/>
          </a:bodyPr>
          <a:lstStyle/>
          <a:p>
            <a:fld id="{42BC4FAA-B05C-4B71-9CD7-008D1E941E8A}" type="slidenum">
              <a:rPr lang="en-PH" smtClean="0"/>
              <a:pPr/>
              <a:t>286</a:t>
            </a:fld>
            <a:endParaRPr lang="en-PH" dirty="0"/>
          </a:p>
        </p:txBody>
      </p:sp>
      <p:graphicFrame>
        <p:nvGraphicFramePr>
          <p:cNvPr id="20" name="Chart 19">
            <a:extLst>
              <a:ext uri="{FF2B5EF4-FFF2-40B4-BE49-F238E27FC236}">
                <a16:creationId xmlns:a16="http://schemas.microsoft.com/office/drawing/2014/main" id="{1EF5D9B0-BFF6-4710-86F3-C261E0076149}"/>
              </a:ext>
            </a:extLst>
          </p:cNvPr>
          <p:cNvGraphicFramePr/>
          <p:nvPr>
            <p:extLst>
              <p:ext uri="{D42A27DB-BD31-4B8C-83A1-F6EECF244321}">
                <p14:modId xmlns:p14="http://schemas.microsoft.com/office/powerpoint/2010/main" val="335160032"/>
              </p:ext>
            </p:extLst>
          </p:nvPr>
        </p:nvGraphicFramePr>
        <p:xfrm>
          <a:off x="269778" y="1851949"/>
          <a:ext cx="4062522" cy="2820637"/>
        </p:xfrm>
        <a:graphic>
          <a:graphicData uri="http://schemas.openxmlformats.org/drawingml/2006/chart">
            <c:chart xmlns:c="http://schemas.openxmlformats.org/drawingml/2006/chart" xmlns:r="http://schemas.openxmlformats.org/officeDocument/2006/relationships" r:id="rId2"/>
          </a:graphicData>
        </a:graphic>
      </p:graphicFrame>
      <p:sp>
        <p:nvSpPr>
          <p:cNvPr id="21" name="TextBox 20">
            <a:extLst>
              <a:ext uri="{FF2B5EF4-FFF2-40B4-BE49-F238E27FC236}">
                <a16:creationId xmlns:a16="http://schemas.microsoft.com/office/drawing/2014/main" id="{08C98F9B-4DA6-4DDB-8F8D-2872F8DB8F2C}"/>
              </a:ext>
            </a:extLst>
          </p:cNvPr>
          <p:cNvSpPr txBox="1"/>
          <p:nvPr/>
        </p:nvSpPr>
        <p:spPr>
          <a:xfrm>
            <a:off x="272846" y="5238658"/>
            <a:ext cx="4062522" cy="611419"/>
          </a:xfrm>
          <a:prstGeom prst="rect">
            <a:avLst/>
          </a:prstGeom>
          <a:solidFill>
            <a:schemeClr val="accent1">
              <a:lumMod val="10000"/>
              <a:lumOff val="90000"/>
              <a:alpha val="32000"/>
            </a:schemeClr>
          </a:solidFill>
        </p:spPr>
        <p:txBody>
          <a:bodyPr wrap="square" lIns="0" tIns="0" rIns="0" bIns="0" rtlCol="0" anchor="ctr">
            <a:normAutofit lnSpcReduction="10000"/>
          </a:bodyPr>
          <a:lstStyle>
            <a:defPPr>
              <a:defRPr lang="en-US"/>
            </a:defPPr>
            <a:lvl1pPr algn="ctr">
              <a:defRPr sz="1050" b="1">
                <a:solidFill>
                  <a:schemeClr val="tx2"/>
                </a:solidFill>
              </a:defRPr>
            </a:lvl1pPr>
          </a:lstStyle>
          <a:p>
            <a:r>
              <a:rPr lang="en-US" dirty="0"/>
              <a:t>Lorem ipsum dolor sit amet, consectetur adipiscing elit. Ut tempor, quam et mattis pulvinar, </a:t>
            </a:r>
            <a:r>
              <a:rPr lang="en-US" dirty="0" err="1"/>
              <a:t>mauris</a:t>
            </a:r>
            <a:r>
              <a:rPr lang="en-US" dirty="0"/>
              <a:t> </a:t>
            </a:r>
            <a:br>
              <a:rPr lang="en-US" dirty="0"/>
            </a:br>
            <a:r>
              <a:rPr lang="en-US" dirty="0"/>
              <a:t>ligula suscipit arcu, </a:t>
            </a:r>
            <a:br>
              <a:rPr lang="en-US" dirty="0"/>
            </a:br>
            <a:r>
              <a:rPr lang="en-US" dirty="0"/>
              <a:t>sed elementum diam leo at magna. </a:t>
            </a:r>
          </a:p>
        </p:txBody>
      </p:sp>
      <p:graphicFrame>
        <p:nvGraphicFramePr>
          <p:cNvPr id="22" name="Chart 21">
            <a:extLst>
              <a:ext uri="{FF2B5EF4-FFF2-40B4-BE49-F238E27FC236}">
                <a16:creationId xmlns:a16="http://schemas.microsoft.com/office/drawing/2014/main" id="{C25E8302-736E-4E8F-9A25-95B1969B5345}"/>
              </a:ext>
            </a:extLst>
          </p:cNvPr>
          <p:cNvGraphicFramePr/>
          <p:nvPr>
            <p:extLst>
              <p:ext uri="{D42A27DB-BD31-4B8C-83A1-F6EECF244321}">
                <p14:modId xmlns:p14="http://schemas.microsoft.com/office/powerpoint/2010/main" val="424897735"/>
              </p:ext>
            </p:extLst>
          </p:nvPr>
        </p:nvGraphicFramePr>
        <p:xfrm>
          <a:off x="4811700" y="1851950"/>
          <a:ext cx="4062522" cy="2820637"/>
        </p:xfrm>
        <a:graphic>
          <a:graphicData uri="http://schemas.openxmlformats.org/drawingml/2006/chart">
            <c:chart xmlns:c="http://schemas.openxmlformats.org/drawingml/2006/chart" xmlns:r="http://schemas.openxmlformats.org/officeDocument/2006/relationships" r:id="rId3"/>
          </a:graphicData>
        </a:graphic>
      </p:graphicFrame>
      <p:sp>
        <p:nvSpPr>
          <p:cNvPr id="23" name="Isosceles Triangle 22">
            <a:extLst>
              <a:ext uri="{FF2B5EF4-FFF2-40B4-BE49-F238E27FC236}">
                <a16:creationId xmlns:a16="http://schemas.microsoft.com/office/drawing/2014/main" id="{01476449-9808-465D-8D45-25089848810C}"/>
              </a:ext>
            </a:extLst>
          </p:cNvPr>
          <p:cNvSpPr/>
          <p:nvPr/>
        </p:nvSpPr>
        <p:spPr>
          <a:xfrm flipV="1">
            <a:off x="465764" y="4830136"/>
            <a:ext cx="3672003" cy="23304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4" name="Isosceles Triangle 23">
            <a:extLst>
              <a:ext uri="{FF2B5EF4-FFF2-40B4-BE49-F238E27FC236}">
                <a16:creationId xmlns:a16="http://schemas.microsoft.com/office/drawing/2014/main" id="{71FAD0E1-C4FB-4C39-A7C0-A8A4DA2F0717}"/>
              </a:ext>
            </a:extLst>
          </p:cNvPr>
          <p:cNvSpPr/>
          <p:nvPr/>
        </p:nvSpPr>
        <p:spPr>
          <a:xfrm flipV="1">
            <a:off x="4980857" y="4830136"/>
            <a:ext cx="3672003" cy="23304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5" name="TextBox 24">
            <a:extLst>
              <a:ext uri="{FF2B5EF4-FFF2-40B4-BE49-F238E27FC236}">
                <a16:creationId xmlns:a16="http://schemas.microsoft.com/office/drawing/2014/main" id="{032C9811-972D-4D25-BEC3-755F4206AA36}"/>
              </a:ext>
            </a:extLst>
          </p:cNvPr>
          <p:cNvSpPr txBox="1"/>
          <p:nvPr/>
        </p:nvSpPr>
        <p:spPr>
          <a:xfrm>
            <a:off x="4786325" y="5238660"/>
            <a:ext cx="4062522" cy="611419"/>
          </a:xfrm>
          <a:prstGeom prst="rect">
            <a:avLst/>
          </a:prstGeom>
          <a:solidFill>
            <a:schemeClr val="accent1">
              <a:lumMod val="10000"/>
              <a:lumOff val="90000"/>
              <a:alpha val="32000"/>
            </a:schemeClr>
          </a:solidFill>
        </p:spPr>
        <p:txBody>
          <a:bodyPr wrap="square" lIns="0" tIns="0" rIns="0" bIns="0" rtlCol="0" anchor="ctr">
            <a:normAutofit lnSpcReduction="10000"/>
          </a:bodyPr>
          <a:lstStyle>
            <a:defPPr>
              <a:defRPr lang="en-US"/>
            </a:defPPr>
            <a:lvl1pPr algn="ctr">
              <a:defRPr sz="1050" b="1">
                <a:solidFill>
                  <a:schemeClr val="tx2"/>
                </a:solidFill>
              </a:defRPr>
            </a:lvl1pPr>
          </a:lstStyle>
          <a:p>
            <a:r>
              <a:rPr lang="en-US" dirty="0"/>
              <a:t>Lorem ipsum dolor sit </a:t>
            </a:r>
            <a:r>
              <a:rPr lang="en-US" dirty="0" err="1"/>
              <a:t>amet</a:t>
            </a:r>
            <a:r>
              <a:rPr lang="en-US" dirty="0"/>
              <a:t>, </a:t>
            </a:r>
            <a:r>
              <a:rPr lang="en-US" dirty="0" err="1"/>
              <a:t>consectetur</a:t>
            </a:r>
            <a:r>
              <a:rPr lang="en-US" dirty="0"/>
              <a:t> adipiscing </a:t>
            </a:r>
            <a:r>
              <a:rPr lang="en-US" dirty="0" err="1"/>
              <a:t>elit</a:t>
            </a:r>
            <a:r>
              <a:rPr lang="en-US" dirty="0"/>
              <a:t>. Ut </a:t>
            </a:r>
            <a:r>
              <a:rPr lang="en-US" dirty="0" err="1"/>
              <a:t>tempor</a:t>
            </a:r>
            <a:r>
              <a:rPr lang="en-US" dirty="0"/>
              <a:t>, </a:t>
            </a:r>
            <a:r>
              <a:rPr lang="en-US" dirty="0" err="1"/>
              <a:t>quam</a:t>
            </a:r>
            <a:r>
              <a:rPr lang="en-US" dirty="0"/>
              <a:t> et </a:t>
            </a:r>
            <a:r>
              <a:rPr lang="en-US" dirty="0" err="1"/>
              <a:t>mattis</a:t>
            </a:r>
            <a:r>
              <a:rPr lang="en-US" dirty="0"/>
              <a:t> pulvinar, </a:t>
            </a:r>
            <a:r>
              <a:rPr lang="en-US" dirty="0" err="1"/>
              <a:t>mauris</a:t>
            </a:r>
            <a:r>
              <a:rPr lang="en-US" dirty="0"/>
              <a:t> </a:t>
            </a:r>
            <a:br>
              <a:rPr lang="en-US" dirty="0"/>
            </a:br>
            <a:r>
              <a:rPr lang="en-US" dirty="0"/>
              <a:t>ligula </a:t>
            </a:r>
            <a:r>
              <a:rPr lang="en-US" dirty="0" err="1"/>
              <a:t>suscipit</a:t>
            </a:r>
            <a:r>
              <a:rPr lang="en-US" dirty="0"/>
              <a:t> </a:t>
            </a:r>
            <a:r>
              <a:rPr lang="en-US" dirty="0" err="1"/>
              <a:t>arcu</a:t>
            </a:r>
            <a:r>
              <a:rPr lang="en-US" dirty="0"/>
              <a:t>, </a:t>
            </a:r>
            <a:br>
              <a:rPr lang="en-US" dirty="0"/>
            </a:br>
            <a:r>
              <a:rPr lang="en-US" dirty="0"/>
              <a:t>sed </a:t>
            </a:r>
            <a:r>
              <a:rPr lang="en-US" dirty="0" err="1"/>
              <a:t>elementum</a:t>
            </a:r>
            <a:r>
              <a:rPr lang="en-US" dirty="0"/>
              <a:t> diam </a:t>
            </a:r>
            <a:r>
              <a:rPr lang="en-US" dirty="0" err="1"/>
              <a:t>leo</a:t>
            </a:r>
            <a:r>
              <a:rPr lang="en-US" dirty="0"/>
              <a:t> at magna. </a:t>
            </a:r>
          </a:p>
        </p:txBody>
      </p:sp>
      <p:sp>
        <p:nvSpPr>
          <p:cNvPr id="26" name="TextBox 25">
            <a:extLst>
              <a:ext uri="{FF2B5EF4-FFF2-40B4-BE49-F238E27FC236}">
                <a16:creationId xmlns:a16="http://schemas.microsoft.com/office/drawing/2014/main" id="{5561B86D-B312-4E5D-B7AC-2FDEDCD8FDE8}"/>
              </a:ext>
            </a:extLst>
          </p:cNvPr>
          <p:cNvSpPr txBox="1"/>
          <p:nvPr/>
        </p:nvSpPr>
        <p:spPr>
          <a:xfrm>
            <a:off x="272847" y="1319515"/>
            <a:ext cx="4062522" cy="210675"/>
          </a:xfrm>
          <a:prstGeom prst="rect">
            <a:avLst/>
          </a:prstGeom>
          <a:noFill/>
        </p:spPr>
        <p:txBody>
          <a:bodyPr wrap="square" lIns="0" tIns="0" rIns="0" bIns="0" rtlCol="0" anchor="ctr">
            <a:noAutofit/>
          </a:bodyPr>
          <a:lstStyle/>
          <a:p>
            <a:r>
              <a:rPr lang="en-US" sz="1600" b="1" dirty="0">
                <a:solidFill>
                  <a:schemeClr val="accent3"/>
                </a:solidFill>
                <a:latin typeface="+mj-lt"/>
              </a:rPr>
              <a:t>Chart Title</a:t>
            </a:r>
            <a:endParaRPr lang="en-PH" sz="1600" b="1" dirty="0">
              <a:solidFill>
                <a:schemeClr val="accent3"/>
              </a:solidFill>
              <a:latin typeface="+mj-lt"/>
            </a:endParaRPr>
          </a:p>
        </p:txBody>
      </p:sp>
      <p:sp>
        <p:nvSpPr>
          <p:cNvPr id="27" name="ee4pContent4">
            <a:extLst>
              <a:ext uri="{FF2B5EF4-FFF2-40B4-BE49-F238E27FC236}">
                <a16:creationId xmlns:a16="http://schemas.microsoft.com/office/drawing/2014/main" id="{44E8E308-113A-438C-9939-98B76EB6256E}"/>
              </a:ext>
            </a:extLst>
          </p:cNvPr>
          <p:cNvSpPr txBox="1"/>
          <p:nvPr/>
        </p:nvSpPr>
        <p:spPr>
          <a:xfrm>
            <a:off x="271393" y="1533836"/>
            <a:ext cx="4062522"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a:t>
            </a:r>
            <a:endParaRPr lang="en-PH" dirty="0">
              <a:solidFill>
                <a:schemeClr val="tx1"/>
              </a:solidFill>
              <a:latin typeface="+mn-lt"/>
            </a:endParaRPr>
          </a:p>
        </p:txBody>
      </p:sp>
      <p:sp>
        <p:nvSpPr>
          <p:cNvPr id="28" name="TextBox 27">
            <a:extLst>
              <a:ext uri="{FF2B5EF4-FFF2-40B4-BE49-F238E27FC236}">
                <a16:creationId xmlns:a16="http://schemas.microsoft.com/office/drawing/2014/main" id="{AD3DC67E-5C85-49EF-A0F0-5D235773F0C2}"/>
              </a:ext>
            </a:extLst>
          </p:cNvPr>
          <p:cNvSpPr txBox="1"/>
          <p:nvPr/>
        </p:nvSpPr>
        <p:spPr>
          <a:xfrm>
            <a:off x="4786325" y="1319514"/>
            <a:ext cx="4062522" cy="210675"/>
          </a:xfrm>
          <a:prstGeom prst="rect">
            <a:avLst/>
          </a:prstGeom>
          <a:noFill/>
        </p:spPr>
        <p:txBody>
          <a:bodyPr wrap="square" lIns="0" tIns="0" rIns="0" bIns="0" rtlCol="0" anchor="ctr">
            <a:noAutofit/>
          </a:bodyPr>
          <a:lstStyle/>
          <a:p>
            <a:r>
              <a:rPr lang="en-US" sz="1600" b="1" dirty="0">
                <a:solidFill>
                  <a:schemeClr val="accent3"/>
                </a:solidFill>
                <a:latin typeface="+mj-lt"/>
              </a:rPr>
              <a:t>Chart Title</a:t>
            </a:r>
            <a:endParaRPr lang="en-PH" sz="1600" b="1" dirty="0">
              <a:solidFill>
                <a:schemeClr val="accent3"/>
              </a:solidFill>
              <a:latin typeface="+mj-lt"/>
            </a:endParaRPr>
          </a:p>
        </p:txBody>
      </p:sp>
      <p:sp>
        <p:nvSpPr>
          <p:cNvPr id="29" name="ee4pContent4">
            <a:extLst>
              <a:ext uri="{FF2B5EF4-FFF2-40B4-BE49-F238E27FC236}">
                <a16:creationId xmlns:a16="http://schemas.microsoft.com/office/drawing/2014/main" id="{F33B93A7-EF13-43A7-AB2F-7B5ABF6E571B}"/>
              </a:ext>
            </a:extLst>
          </p:cNvPr>
          <p:cNvSpPr txBox="1"/>
          <p:nvPr/>
        </p:nvSpPr>
        <p:spPr>
          <a:xfrm>
            <a:off x="4784871" y="1533837"/>
            <a:ext cx="4062522"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a:t>
            </a:r>
            <a:endParaRPr lang="en-PH" dirty="0">
              <a:solidFill>
                <a:schemeClr val="tx1"/>
              </a:solidFill>
              <a:latin typeface="+mn-lt"/>
            </a:endParaRPr>
          </a:p>
        </p:txBody>
      </p:sp>
    </p:spTree>
    <p:extLst>
      <p:ext uri="{BB962C8B-B14F-4D97-AF65-F5344CB8AC3E}">
        <p14:creationId xmlns:p14="http://schemas.microsoft.com/office/powerpoint/2010/main" val="19834362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C5947EA-2368-4514-A35A-2FADE7DACF98}"/>
              </a:ext>
            </a:extLst>
          </p:cNvPr>
          <p:cNvSpPr>
            <a:spLocks noGrp="1"/>
          </p:cNvSpPr>
          <p:nvPr>
            <p:ph type="ctrTitle"/>
          </p:nvPr>
        </p:nvSpPr>
        <p:spPr/>
        <p:txBody>
          <a:bodyPr/>
          <a:lstStyle/>
          <a:p>
            <a:r>
              <a:rPr lang="en-US" b="1" dirty="0"/>
              <a:t>Three Column Charts (Dark)</a:t>
            </a:r>
          </a:p>
        </p:txBody>
      </p:sp>
    </p:spTree>
    <p:extLst>
      <p:ext uri="{BB962C8B-B14F-4D97-AF65-F5344CB8AC3E}">
        <p14:creationId xmlns:p14="http://schemas.microsoft.com/office/powerpoint/2010/main" val="857722731"/>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63DD993-D4B7-4444-8000-9AFDE9F1E490}"/>
              </a:ext>
            </a:extLst>
          </p:cNvPr>
          <p:cNvSpPr>
            <a:spLocks noGrp="1"/>
          </p:cNvSpPr>
          <p:nvPr>
            <p:ph type="title"/>
          </p:nvPr>
        </p:nvSpPr>
        <p:spPr/>
        <p:txBody>
          <a:bodyPr/>
          <a:lstStyle/>
          <a:p>
            <a:r>
              <a:rPr lang="en-US" b="1" dirty="0"/>
              <a:t>Three-Chart Dashboard (Dark)</a:t>
            </a:r>
          </a:p>
        </p:txBody>
      </p:sp>
      <p:sp>
        <p:nvSpPr>
          <p:cNvPr id="4" name="Slide Number Placeholder 3">
            <a:extLst>
              <a:ext uri="{FF2B5EF4-FFF2-40B4-BE49-F238E27FC236}">
                <a16:creationId xmlns:a16="http://schemas.microsoft.com/office/drawing/2014/main" id="{149941DD-3E9E-48A5-A8DE-B5BB32122782}"/>
              </a:ext>
            </a:extLst>
          </p:cNvPr>
          <p:cNvSpPr>
            <a:spLocks noGrp="1"/>
          </p:cNvSpPr>
          <p:nvPr>
            <p:ph type="sldNum" sz="quarter" idx="4"/>
          </p:nvPr>
        </p:nvSpPr>
        <p:spPr/>
        <p:txBody>
          <a:bodyPr>
            <a:normAutofit/>
          </a:bodyPr>
          <a:lstStyle/>
          <a:p>
            <a:fld id="{42BC4FAA-B05C-4B71-9CD7-008D1E941E8A}" type="slidenum">
              <a:rPr lang="en-PH" smtClean="0"/>
              <a:pPr/>
              <a:t>288</a:t>
            </a:fld>
            <a:endParaRPr lang="en-PH" dirty="0"/>
          </a:p>
        </p:txBody>
      </p:sp>
      <p:graphicFrame>
        <p:nvGraphicFramePr>
          <p:cNvPr id="17" name="Chart 16">
            <a:extLst>
              <a:ext uri="{FF2B5EF4-FFF2-40B4-BE49-F238E27FC236}">
                <a16:creationId xmlns:a16="http://schemas.microsoft.com/office/drawing/2014/main" id="{54F786B1-959B-4F44-AD94-C4A2C9594446}"/>
              </a:ext>
            </a:extLst>
          </p:cNvPr>
          <p:cNvGraphicFramePr/>
          <p:nvPr>
            <p:extLst>
              <p:ext uri="{D42A27DB-BD31-4B8C-83A1-F6EECF244321}">
                <p14:modId xmlns:p14="http://schemas.microsoft.com/office/powerpoint/2010/main" val="2280322575"/>
              </p:ext>
            </p:extLst>
          </p:nvPr>
        </p:nvGraphicFramePr>
        <p:xfrm>
          <a:off x="269779" y="2025569"/>
          <a:ext cx="2719208" cy="382450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17">
            <a:extLst>
              <a:ext uri="{FF2B5EF4-FFF2-40B4-BE49-F238E27FC236}">
                <a16:creationId xmlns:a16="http://schemas.microsoft.com/office/drawing/2014/main" id="{13CC80CC-AC99-4F1B-B14D-937201ED3BC9}"/>
              </a:ext>
            </a:extLst>
          </p:cNvPr>
          <p:cNvGraphicFramePr/>
          <p:nvPr>
            <p:extLst>
              <p:ext uri="{D42A27DB-BD31-4B8C-83A1-F6EECF244321}">
                <p14:modId xmlns:p14="http://schemas.microsoft.com/office/powerpoint/2010/main" val="3415904927"/>
              </p:ext>
            </p:extLst>
          </p:nvPr>
        </p:nvGraphicFramePr>
        <p:xfrm>
          <a:off x="3199201" y="2025570"/>
          <a:ext cx="2719209" cy="382450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18">
            <a:extLst>
              <a:ext uri="{FF2B5EF4-FFF2-40B4-BE49-F238E27FC236}">
                <a16:creationId xmlns:a16="http://schemas.microsoft.com/office/drawing/2014/main" id="{E6A43F59-D592-4957-98DA-246DB39B4805}"/>
              </a:ext>
            </a:extLst>
          </p:cNvPr>
          <p:cNvSpPr txBox="1"/>
          <p:nvPr/>
        </p:nvSpPr>
        <p:spPr>
          <a:xfrm>
            <a:off x="271833" y="1319514"/>
            <a:ext cx="2719208" cy="210675"/>
          </a:xfrm>
          <a:prstGeom prst="rect">
            <a:avLst/>
          </a:prstGeom>
          <a:noFill/>
        </p:spPr>
        <p:txBody>
          <a:bodyPr wrap="square" lIns="0" tIns="0" rIns="0" bIns="0" rtlCol="0" anchor="ctr">
            <a:noAutofit/>
          </a:bodyPr>
          <a:lstStyle/>
          <a:p>
            <a:r>
              <a:rPr lang="en-US" sz="1600" b="1" dirty="0">
                <a:solidFill>
                  <a:schemeClr val="accent3"/>
                </a:solidFill>
                <a:latin typeface="+mj-lt"/>
              </a:rPr>
              <a:t>Chart Title</a:t>
            </a:r>
            <a:endParaRPr lang="en-PH" sz="1600" b="1" dirty="0">
              <a:solidFill>
                <a:schemeClr val="accent3"/>
              </a:solidFill>
              <a:latin typeface="+mj-lt"/>
            </a:endParaRPr>
          </a:p>
        </p:txBody>
      </p:sp>
      <p:sp>
        <p:nvSpPr>
          <p:cNvPr id="20" name="ee4pContent4">
            <a:extLst>
              <a:ext uri="{FF2B5EF4-FFF2-40B4-BE49-F238E27FC236}">
                <a16:creationId xmlns:a16="http://schemas.microsoft.com/office/drawing/2014/main" id="{504ED40A-E588-4360-B899-BE4044B17325}"/>
              </a:ext>
            </a:extLst>
          </p:cNvPr>
          <p:cNvSpPr txBox="1"/>
          <p:nvPr/>
        </p:nvSpPr>
        <p:spPr>
          <a:xfrm>
            <a:off x="270859" y="1533835"/>
            <a:ext cx="2719208" cy="31135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a:t>
            </a:r>
            <a:r>
              <a:rPr lang="en-US" sz="1100" dirty="0" err="1">
                <a:solidFill>
                  <a:schemeClr val="tx1"/>
                </a:solidFill>
                <a:latin typeface="+mn-lt"/>
              </a:rPr>
              <a:t>consectetur</a:t>
            </a:r>
            <a:r>
              <a:rPr lang="en-US" sz="1100" dirty="0">
                <a:solidFill>
                  <a:schemeClr val="tx1"/>
                </a:solidFill>
                <a:latin typeface="+mn-lt"/>
              </a:rPr>
              <a:t> adipiscing elit. </a:t>
            </a:r>
            <a:endParaRPr lang="en-PH" sz="1100" dirty="0">
              <a:solidFill>
                <a:schemeClr val="tx1"/>
              </a:solidFill>
              <a:latin typeface="+mn-lt"/>
            </a:endParaRPr>
          </a:p>
        </p:txBody>
      </p:sp>
      <p:sp>
        <p:nvSpPr>
          <p:cNvPr id="21" name="TextBox 20">
            <a:extLst>
              <a:ext uri="{FF2B5EF4-FFF2-40B4-BE49-F238E27FC236}">
                <a16:creationId xmlns:a16="http://schemas.microsoft.com/office/drawing/2014/main" id="{10D33032-307A-4E99-B265-5A86142DA41C}"/>
              </a:ext>
            </a:extLst>
          </p:cNvPr>
          <p:cNvSpPr txBox="1"/>
          <p:nvPr/>
        </p:nvSpPr>
        <p:spPr>
          <a:xfrm>
            <a:off x="3182216" y="1319514"/>
            <a:ext cx="2719209" cy="210675"/>
          </a:xfrm>
          <a:prstGeom prst="rect">
            <a:avLst/>
          </a:prstGeom>
          <a:noFill/>
        </p:spPr>
        <p:txBody>
          <a:bodyPr wrap="square" lIns="0" tIns="0" rIns="0" bIns="0" rtlCol="0" anchor="ctr">
            <a:noAutofit/>
          </a:bodyPr>
          <a:lstStyle/>
          <a:p>
            <a:r>
              <a:rPr lang="en-US" sz="1600" b="1" dirty="0">
                <a:solidFill>
                  <a:schemeClr val="accent3"/>
                </a:solidFill>
                <a:latin typeface="+mj-lt"/>
              </a:rPr>
              <a:t>Chart Title</a:t>
            </a:r>
            <a:endParaRPr lang="en-PH" sz="1600" b="1" dirty="0">
              <a:solidFill>
                <a:schemeClr val="accent3"/>
              </a:solidFill>
              <a:latin typeface="+mj-lt"/>
            </a:endParaRPr>
          </a:p>
        </p:txBody>
      </p:sp>
      <p:sp>
        <p:nvSpPr>
          <p:cNvPr id="22" name="ee4pContent4">
            <a:extLst>
              <a:ext uri="{FF2B5EF4-FFF2-40B4-BE49-F238E27FC236}">
                <a16:creationId xmlns:a16="http://schemas.microsoft.com/office/drawing/2014/main" id="{A08EBC61-EE3F-4182-908E-12348ABBC5A0}"/>
              </a:ext>
            </a:extLst>
          </p:cNvPr>
          <p:cNvSpPr txBox="1"/>
          <p:nvPr/>
        </p:nvSpPr>
        <p:spPr>
          <a:xfrm>
            <a:off x="3181244" y="1533837"/>
            <a:ext cx="2719209" cy="31134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t>
            </a:r>
            <a:r>
              <a:rPr lang="en-US" sz="1100" dirty="0" err="1">
                <a:solidFill>
                  <a:schemeClr val="tx1"/>
                </a:solidFill>
                <a:latin typeface="+mn-lt"/>
              </a:rPr>
              <a:t>amet</a:t>
            </a:r>
            <a:r>
              <a:rPr lang="en-US" sz="1100" dirty="0">
                <a:solidFill>
                  <a:schemeClr val="tx1"/>
                </a:solidFill>
                <a:latin typeface="+mn-lt"/>
              </a:rPr>
              <a:t>, </a:t>
            </a:r>
            <a:r>
              <a:rPr lang="en-US" sz="1100" dirty="0" err="1">
                <a:solidFill>
                  <a:schemeClr val="tx1"/>
                </a:solidFill>
                <a:latin typeface="+mn-lt"/>
              </a:rPr>
              <a:t>consectetur</a:t>
            </a:r>
            <a:r>
              <a:rPr lang="en-US" sz="1100" dirty="0">
                <a:solidFill>
                  <a:schemeClr val="tx1"/>
                </a:solidFill>
                <a:latin typeface="+mn-lt"/>
              </a:rPr>
              <a:t> adipiscing </a:t>
            </a:r>
            <a:r>
              <a:rPr lang="en-US" sz="1100" dirty="0" err="1">
                <a:solidFill>
                  <a:schemeClr val="tx1"/>
                </a:solidFill>
                <a:latin typeface="+mn-lt"/>
              </a:rPr>
              <a:t>elit</a:t>
            </a:r>
            <a:r>
              <a:rPr lang="en-US" sz="1100" dirty="0">
                <a:solidFill>
                  <a:schemeClr val="tx1"/>
                </a:solidFill>
                <a:latin typeface="+mn-lt"/>
              </a:rPr>
              <a:t>. </a:t>
            </a:r>
            <a:endParaRPr lang="en-PH" sz="1100" dirty="0">
              <a:solidFill>
                <a:schemeClr val="tx1"/>
              </a:solidFill>
              <a:latin typeface="+mn-lt"/>
            </a:endParaRPr>
          </a:p>
        </p:txBody>
      </p:sp>
      <p:sp>
        <p:nvSpPr>
          <p:cNvPr id="23" name="TextBox 22">
            <a:extLst>
              <a:ext uri="{FF2B5EF4-FFF2-40B4-BE49-F238E27FC236}">
                <a16:creationId xmlns:a16="http://schemas.microsoft.com/office/drawing/2014/main" id="{C276A8B4-A3A1-490F-9800-152FE5DFCA1A}"/>
              </a:ext>
            </a:extLst>
          </p:cNvPr>
          <p:cNvSpPr txBox="1"/>
          <p:nvPr/>
        </p:nvSpPr>
        <p:spPr>
          <a:xfrm>
            <a:off x="6109586" y="1319514"/>
            <a:ext cx="2719209" cy="210675"/>
          </a:xfrm>
          <a:prstGeom prst="rect">
            <a:avLst/>
          </a:prstGeom>
          <a:noFill/>
        </p:spPr>
        <p:txBody>
          <a:bodyPr wrap="square" lIns="0" tIns="0" rIns="0" bIns="0" rtlCol="0" anchor="ctr">
            <a:noAutofit/>
          </a:bodyPr>
          <a:lstStyle/>
          <a:p>
            <a:r>
              <a:rPr lang="en-US" sz="1600" b="1" dirty="0">
                <a:solidFill>
                  <a:schemeClr val="accent3"/>
                </a:solidFill>
                <a:latin typeface="+mj-lt"/>
              </a:rPr>
              <a:t>Chart Title</a:t>
            </a:r>
            <a:endParaRPr lang="en-PH" sz="1600" b="1" dirty="0">
              <a:solidFill>
                <a:schemeClr val="accent3"/>
              </a:solidFill>
              <a:latin typeface="+mj-lt"/>
            </a:endParaRPr>
          </a:p>
        </p:txBody>
      </p:sp>
      <p:sp>
        <p:nvSpPr>
          <p:cNvPr id="24" name="ee4pContent4">
            <a:extLst>
              <a:ext uri="{FF2B5EF4-FFF2-40B4-BE49-F238E27FC236}">
                <a16:creationId xmlns:a16="http://schemas.microsoft.com/office/drawing/2014/main" id="{554D481D-D4B4-4C76-AD0D-39BEF0030F6D}"/>
              </a:ext>
            </a:extLst>
          </p:cNvPr>
          <p:cNvSpPr txBox="1"/>
          <p:nvPr/>
        </p:nvSpPr>
        <p:spPr>
          <a:xfrm>
            <a:off x="6108614" y="1533837"/>
            <a:ext cx="2719209" cy="31134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t>
            </a:r>
            <a:r>
              <a:rPr lang="en-US" sz="1100" dirty="0" err="1">
                <a:solidFill>
                  <a:schemeClr val="tx1"/>
                </a:solidFill>
                <a:latin typeface="+mn-lt"/>
              </a:rPr>
              <a:t>amet</a:t>
            </a:r>
            <a:r>
              <a:rPr lang="en-US" sz="1100" dirty="0">
                <a:solidFill>
                  <a:schemeClr val="tx1"/>
                </a:solidFill>
                <a:latin typeface="+mn-lt"/>
              </a:rPr>
              <a:t>, </a:t>
            </a:r>
            <a:r>
              <a:rPr lang="en-US" sz="1100" dirty="0" err="1">
                <a:solidFill>
                  <a:schemeClr val="tx1"/>
                </a:solidFill>
                <a:latin typeface="+mn-lt"/>
              </a:rPr>
              <a:t>consectetur</a:t>
            </a:r>
            <a:r>
              <a:rPr lang="en-US" sz="1100" dirty="0">
                <a:solidFill>
                  <a:schemeClr val="tx1"/>
                </a:solidFill>
                <a:latin typeface="+mn-lt"/>
              </a:rPr>
              <a:t> adipiscing </a:t>
            </a:r>
            <a:r>
              <a:rPr lang="en-US" sz="1100" dirty="0" err="1">
                <a:solidFill>
                  <a:schemeClr val="tx1"/>
                </a:solidFill>
                <a:latin typeface="+mn-lt"/>
              </a:rPr>
              <a:t>elit</a:t>
            </a:r>
            <a:r>
              <a:rPr lang="en-US" sz="1100" dirty="0">
                <a:solidFill>
                  <a:schemeClr val="tx1"/>
                </a:solidFill>
                <a:latin typeface="+mn-lt"/>
              </a:rPr>
              <a:t>. </a:t>
            </a:r>
            <a:endParaRPr lang="en-PH" sz="1100" dirty="0">
              <a:solidFill>
                <a:schemeClr val="tx1"/>
              </a:solidFill>
              <a:latin typeface="+mn-lt"/>
            </a:endParaRPr>
          </a:p>
        </p:txBody>
      </p:sp>
      <p:graphicFrame>
        <p:nvGraphicFramePr>
          <p:cNvPr id="25" name="Chart 24">
            <a:extLst>
              <a:ext uri="{FF2B5EF4-FFF2-40B4-BE49-F238E27FC236}">
                <a16:creationId xmlns:a16="http://schemas.microsoft.com/office/drawing/2014/main" id="{4DAEDD76-F3C1-46ED-91E8-26E3989A558D}"/>
              </a:ext>
            </a:extLst>
          </p:cNvPr>
          <p:cNvGraphicFramePr/>
          <p:nvPr>
            <p:extLst>
              <p:ext uri="{D42A27DB-BD31-4B8C-83A1-F6EECF244321}">
                <p14:modId xmlns:p14="http://schemas.microsoft.com/office/powerpoint/2010/main" val="2165339710"/>
              </p:ext>
            </p:extLst>
          </p:nvPr>
        </p:nvGraphicFramePr>
        <p:xfrm>
          <a:off x="6126571" y="2025570"/>
          <a:ext cx="2719209" cy="382450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60833443"/>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74B2940-056E-4B92-8A91-E528B4448DAB}"/>
              </a:ext>
            </a:extLst>
          </p:cNvPr>
          <p:cNvSpPr>
            <a:spLocks noGrp="1"/>
          </p:cNvSpPr>
          <p:nvPr>
            <p:ph type="title"/>
          </p:nvPr>
        </p:nvSpPr>
        <p:spPr/>
        <p:txBody>
          <a:bodyPr/>
          <a:lstStyle/>
          <a:p>
            <a:r>
              <a:rPr lang="en-US" b="1" dirty="0"/>
              <a:t>Three Charts with Summary (Dark)</a:t>
            </a:r>
          </a:p>
        </p:txBody>
      </p:sp>
      <p:sp>
        <p:nvSpPr>
          <p:cNvPr id="4" name="Slide Number Placeholder 3">
            <a:extLst>
              <a:ext uri="{FF2B5EF4-FFF2-40B4-BE49-F238E27FC236}">
                <a16:creationId xmlns:a16="http://schemas.microsoft.com/office/drawing/2014/main" id="{8A5FAD3C-CE31-4121-8A62-6977C41E9AA3}"/>
              </a:ext>
            </a:extLst>
          </p:cNvPr>
          <p:cNvSpPr>
            <a:spLocks noGrp="1"/>
          </p:cNvSpPr>
          <p:nvPr>
            <p:ph type="sldNum" sz="quarter" idx="4"/>
          </p:nvPr>
        </p:nvSpPr>
        <p:spPr/>
        <p:txBody>
          <a:bodyPr>
            <a:normAutofit/>
          </a:bodyPr>
          <a:lstStyle/>
          <a:p>
            <a:fld id="{42BC4FAA-B05C-4B71-9CD7-008D1E941E8A}" type="slidenum">
              <a:rPr lang="en-PH" smtClean="0"/>
              <a:pPr/>
              <a:t>289</a:t>
            </a:fld>
            <a:endParaRPr lang="en-PH" dirty="0"/>
          </a:p>
        </p:txBody>
      </p:sp>
      <p:graphicFrame>
        <p:nvGraphicFramePr>
          <p:cNvPr id="20" name="Chart 19">
            <a:extLst>
              <a:ext uri="{FF2B5EF4-FFF2-40B4-BE49-F238E27FC236}">
                <a16:creationId xmlns:a16="http://schemas.microsoft.com/office/drawing/2014/main" id="{0F987F5A-3F4D-40EF-996F-2E8D89B19BE3}"/>
              </a:ext>
            </a:extLst>
          </p:cNvPr>
          <p:cNvGraphicFramePr/>
          <p:nvPr>
            <p:extLst>
              <p:ext uri="{D42A27DB-BD31-4B8C-83A1-F6EECF244321}">
                <p14:modId xmlns:p14="http://schemas.microsoft.com/office/powerpoint/2010/main" val="2384078453"/>
              </p:ext>
            </p:extLst>
          </p:nvPr>
        </p:nvGraphicFramePr>
        <p:xfrm>
          <a:off x="269779" y="2042811"/>
          <a:ext cx="2719208" cy="27873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Chart 20">
            <a:extLst>
              <a:ext uri="{FF2B5EF4-FFF2-40B4-BE49-F238E27FC236}">
                <a16:creationId xmlns:a16="http://schemas.microsoft.com/office/drawing/2014/main" id="{0A8781BB-1F01-48A5-87FA-460315AA04F6}"/>
              </a:ext>
            </a:extLst>
          </p:cNvPr>
          <p:cNvGraphicFramePr/>
          <p:nvPr>
            <p:extLst>
              <p:ext uri="{D42A27DB-BD31-4B8C-83A1-F6EECF244321}">
                <p14:modId xmlns:p14="http://schemas.microsoft.com/office/powerpoint/2010/main" val="622630096"/>
              </p:ext>
            </p:extLst>
          </p:nvPr>
        </p:nvGraphicFramePr>
        <p:xfrm>
          <a:off x="3199201" y="2042812"/>
          <a:ext cx="2719209" cy="27873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Chart 21">
            <a:extLst>
              <a:ext uri="{FF2B5EF4-FFF2-40B4-BE49-F238E27FC236}">
                <a16:creationId xmlns:a16="http://schemas.microsoft.com/office/drawing/2014/main" id="{6BA757EB-6C25-410C-899E-EFD369DA6B02}"/>
              </a:ext>
            </a:extLst>
          </p:cNvPr>
          <p:cNvGraphicFramePr/>
          <p:nvPr>
            <p:extLst>
              <p:ext uri="{D42A27DB-BD31-4B8C-83A1-F6EECF244321}">
                <p14:modId xmlns:p14="http://schemas.microsoft.com/office/powerpoint/2010/main" val="1942250274"/>
              </p:ext>
            </p:extLst>
          </p:nvPr>
        </p:nvGraphicFramePr>
        <p:xfrm>
          <a:off x="6126571" y="2042812"/>
          <a:ext cx="2719209" cy="2787324"/>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a:extLst>
              <a:ext uri="{FF2B5EF4-FFF2-40B4-BE49-F238E27FC236}">
                <a16:creationId xmlns:a16="http://schemas.microsoft.com/office/drawing/2014/main" id="{A0C55DE5-0C41-4B19-A933-B8C644918903}"/>
              </a:ext>
            </a:extLst>
          </p:cNvPr>
          <p:cNvSpPr txBox="1"/>
          <p:nvPr/>
        </p:nvSpPr>
        <p:spPr>
          <a:xfrm>
            <a:off x="269779" y="5238656"/>
            <a:ext cx="2719208" cy="611419"/>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050" b="1">
                <a:solidFill>
                  <a:schemeClr val="tx2"/>
                </a:solidFill>
              </a:defRPr>
            </a:lvl1pPr>
          </a:lstStyle>
          <a:p>
            <a:r>
              <a:rPr lang="en-US" sz="900" dirty="0"/>
              <a:t>Lorem ipsum dolor </a:t>
            </a:r>
            <a:r>
              <a:rPr lang="en-US" sz="900"/>
              <a:t>sit amet, consectetur</a:t>
            </a:r>
            <a:r>
              <a:rPr lang="en-US" sz="900" dirty="0"/>
              <a:t> </a:t>
            </a:r>
            <a:r>
              <a:rPr lang="en-US" sz="900"/>
              <a:t>adipiscing elit</a:t>
            </a:r>
            <a:r>
              <a:rPr lang="en-US" sz="900" dirty="0"/>
              <a:t>. </a:t>
            </a:r>
            <a:r>
              <a:rPr lang="en-US" sz="900"/>
              <a:t>Ut tempor, quam</a:t>
            </a:r>
            <a:r>
              <a:rPr lang="en-US" sz="900" dirty="0"/>
              <a:t> </a:t>
            </a:r>
            <a:r>
              <a:rPr lang="en-US" sz="900"/>
              <a:t>et mattis</a:t>
            </a:r>
            <a:r>
              <a:rPr lang="en-US" sz="900" dirty="0"/>
              <a:t> pulvinar</a:t>
            </a:r>
            <a:r>
              <a:rPr lang="en-US" sz="900"/>
              <a:t>, mauris</a:t>
            </a:r>
            <a:r>
              <a:rPr lang="en-US" sz="900" dirty="0"/>
              <a:t> </a:t>
            </a:r>
            <a:r>
              <a:rPr lang="en-US" sz="900"/>
              <a:t>ligula suscipit arcu</a:t>
            </a:r>
            <a:r>
              <a:rPr lang="en-US" sz="900" dirty="0"/>
              <a:t>, </a:t>
            </a:r>
            <a:r>
              <a:rPr lang="en-US" sz="900"/>
              <a:t>sed elementum</a:t>
            </a:r>
            <a:r>
              <a:rPr lang="en-US" sz="900" dirty="0"/>
              <a:t> </a:t>
            </a:r>
            <a:r>
              <a:rPr lang="en-US" sz="900"/>
              <a:t>diam leo</a:t>
            </a:r>
            <a:r>
              <a:rPr lang="en-US" sz="900" dirty="0"/>
              <a:t> at magna</a:t>
            </a:r>
            <a:r>
              <a:rPr lang="en-US" sz="900"/>
              <a:t>. </a:t>
            </a:r>
            <a:endParaRPr lang="en-US" sz="900" dirty="0"/>
          </a:p>
        </p:txBody>
      </p:sp>
      <p:sp>
        <p:nvSpPr>
          <p:cNvPr id="28" name="Isosceles Triangle 27">
            <a:extLst>
              <a:ext uri="{FF2B5EF4-FFF2-40B4-BE49-F238E27FC236}">
                <a16:creationId xmlns:a16="http://schemas.microsoft.com/office/drawing/2014/main" id="{D1825FFF-5D4B-44BA-B264-7BC3DA8B435E}"/>
              </a:ext>
            </a:extLst>
          </p:cNvPr>
          <p:cNvSpPr/>
          <p:nvPr/>
        </p:nvSpPr>
        <p:spPr>
          <a:xfrm flipV="1">
            <a:off x="398906" y="4830136"/>
            <a:ext cx="2457819"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9" name="TextBox 28">
            <a:extLst>
              <a:ext uri="{FF2B5EF4-FFF2-40B4-BE49-F238E27FC236}">
                <a16:creationId xmlns:a16="http://schemas.microsoft.com/office/drawing/2014/main" id="{7F8FABF6-0AD4-44F9-9109-9281CA843F6A}"/>
              </a:ext>
            </a:extLst>
          </p:cNvPr>
          <p:cNvSpPr txBox="1"/>
          <p:nvPr/>
        </p:nvSpPr>
        <p:spPr>
          <a:xfrm>
            <a:off x="3181245" y="5238656"/>
            <a:ext cx="2719208" cy="611419"/>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050" b="1">
                <a:solidFill>
                  <a:schemeClr val="tx2"/>
                </a:solidFill>
              </a:defRPr>
            </a:lvl1pPr>
          </a:lstStyle>
          <a:p>
            <a:r>
              <a:rPr lang="en-US" sz="900" dirty="0"/>
              <a:t>Lorem ipsum dolor </a:t>
            </a:r>
            <a:r>
              <a:rPr lang="en-US" sz="900"/>
              <a:t>sit amet, consectetur</a:t>
            </a:r>
            <a:r>
              <a:rPr lang="en-US" sz="900" dirty="0"/>
              <a:t> </a:t>
            </a:r>
            <a:r>
              <a:rPr lang="en-US" sz="900"/>
              <a:t>adipiscing elit</a:t>
            </a:r>
            <a:r>
              <a:rPr lang="en-US" sz="900" dirty="0"/>
              <a:t>. </a:t>
            </a:r>
            <a:r>
              <a:rPr lang="en-US" sz="900"/>
              <a:t>Ut tempor, quam</a:t>
            </a:r>
            <a:r>
              <a:rPr lang="en-US" sz="900" dirty="0"/>
              <a:t> </a:t>
            </a:r>
            <a:r>
              <a:rPr lang="en-US" sz="900"/>
              <a:t>et mattis</a:t>
            </a:r>
            <a:r>
              <a:rPr lang="en-US" sz="900" dirty="0"/>
              <a:t> pulvinar</a:t>
            </a:r>
            <a:r>
              <a:rPr lang="en-US" sz="900"/>
              <a:t>, mauris</a:t>
            </a:r>
            <a:r>
              <a:rPr lang="en-US" sz="900" dirty="0"/>
              <a:t> </a:t>
            </a:r>
            <a:r>
              <a:rPr lang="en-US" sz="900"/>
              <a:t>ligula suscipit arcu</a:t>
            </a:r>
            <a:r>
              <a:rPr lang="en-US" sz="900" dirty="0"/>
              <a:t>, </a:t>
            </a:r>
            <a:r>
              <a:rPr lang="en-US" sz="900"/>
              <a:t>sed elementum</a:t>
            </a:r>
            <a:r>
              <a:rPr lang="en-US" sz="900" dirty="0"/>
              <a:t> </a:t>
            </a:r>
            <a:r>
              <a:rPr lang="en-US" sz="900"/>
              <a:t>diam leo</a:t>
            </a:r>
            <a:r>
              <a:rPr lang="en-US" sz="900" dirty="0"/>
              <a:t> at magna</a:t>
            </a:r>
            <a:r>
              <a:rPr lang="en-US" sz="900"/>
              <a:t>. </a:t>
            </a:r>
            <a:endParaRPr lang="en-US" sz="900" dirty="0"/>
          </a:p>
        </p:txBody>
      </p:sp>
      <p:sp>
        <p:nvSpPr>
          <p:cNvPr id="30" name="Isosceles Triangle 29">
            <a:extLst>
              <a:ext uri="{FF2B5EF4-FFF2-40B4-BE49-F238E27FC236}">
                <a16:creationId xmlns:a16="http://schemas.microsoft.com/office/drawing/2014/main" id="{67939F6F-C517-4157-B15D-3D96A7C8835C}"/>
              </a:ext>
            </a:extLst>
          </p:cNvPr>
          <p:cNvSpPr/>
          <p:nvPr/>
        </p:nvSpPr>
        <p:spPr>
          <a:xfrm flipV="1">
            <a:off x="3310372" y="4830136"/>
            <a:ext cx="2457819"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1" name="TextBox 30">
            <a:extLst>
              <a:ext uri="{FF2B5EF4-FFF2-40B4-BE49-F238E27FC236}">
                <a16:creationId xmlns:a16="http://schemas.microsoft.com/office/drawing/2014/main" id="{4D9F013A-C37B-4C5B-AA6C-9E7AEC0191C0}"/>
              </a:ext>
            </a:extLst>
          </p:cNvPr>
          <p:cNvSpPr txBox="1"/>
          <p:nvPr/>
        </p:nvSpPr>
        <p:spPr>
          <a:xfrm>
            <a:off x="6108615" y="5238656"/>
            <a:ext cx="2719208" cy="611419"/>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050" b="1">
                <a:solidFill>
                  <a:schemeClr val="tx2"/>
                </a:solidFill>
              </a:defRPr>
            </a:lvl1pPr>
          </a:lstStyle>
          <a:p>
            <a:r>
              <a:rPr lang="en-US" sz="900"/>
              <a:t>Lorem ipsum dolor sit amet, consectetur adipiscing elit. Ut tempor, quam et mattis pulvinar, mauris ligula suscipit arcu, sed elementum diam leo at magna. </a:t>
            </a:r>
            <a:endParaRPr lang="en-US" sz="900" dirty="0"/>
          </a:p>
        </p:txBody>
      </p:sp>
      <p:sp>
        <p:nvSpPr>
          <p:cNvPr id="32" name="Isosceles Triangle 31">
            <a:extLst>
              <a:ext uri="{FF2B5EF4-FFF2-40B4-BE49-F238E27FC236}">
                <a16:creationId xmlns:a16="http://schemas.microsoft.com/office/drawing/2014/main" id="{5FD7D74D-BBBD-4DF6-B2F4-9106A7173E37}"/>
              </a:ext>
            </a:extLst>
          </p:cNvPr>
          <p:cNvSpPr/>
          <p:nvPr/>
        </p:nvSpPr>
        <p:spPr>
          <a:xfrm flipV="1">
            <a:off x="6237742" y="4830136"/>
            <a:ext cx="2457819"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3" name="TextBox 32">
            <a:extLst>
              <a:ext uri="{FF2B5EF4-FFF2-40B4-BE49-F238E27FC236}">
                <a16:creationId xmlns:a16="http://schemas.microsoft.com/office/drawing/2014/main" id="{8055C0C1-1D2D-4FDF-9408-794E3EB5021D}"/>
              </a:ext>
            </a:extLst>
          </p:cNvPr>
          <p:cNvSpPr txBox="1"/>
          <p:nvPr/>
        </p:nvSpPr>
        <p:spPr>
          <a:xfrm>
            <a:off x="271833" y="1319514"/>
            <a:ext cx="2719208" cy="210675"/>
          </a:xfrm>
          <a:prstGeom prst="rect">
            <a:avLst/>
          </a:prstGeom>
          <a:noFill/>
        </p:spPr>
        <p:txBody>
          <a:bodyPr wrap="square" lIns="0" tIns="0" rIns="0" bIns="0" rtlCol="0" anchor="ctr">
            <a:noAutofit/>
          </a:bodyPr>
          <a:lstStyle/>
          <a:p>
            <a:r>
              <a:rPr lang="en-US" sz="1600" b="1" dirty="0">
                <a:solidFill>
                  <a:schemeClr val="accent3"/>
                </a:solidFill>
                <a:latin typeface="+mj-lt"/>
              </a:rPr>
              <a:t>Chart Title</a:t>
            </a:r>
            <a:endParaRPr lang="en-PH" sz="1600" b="1" dirty="0">
              <a:solidFill>
                <a:schemeClr val="accent3"/>
              </a:solidFill>
              <a:latin typeface="+mj-lt"/>
            </a:endParaRPr>
          </a:p>
        </p:txBody>
      </p:sp>
      <p:sp>
        <p:nvSpPr>
          <p:cNvPr id="34" name="ee4pContent4">
            <a:extLst>
              <a:ext uri="{FF2B5EF4-FFF2-40B4-BE49-F238E27FC236}">
                <a16:creationId xmlns:a16="http://schemas.microsoft.com/office/drawing/2014/main" id="{CFD44AB8-2689-4A9D-98E0-564B8C8ABF83}"/>
              </a:ext>
            </a:extLst>
          </p:cNvPr>
          <p:cNvSpPr txBox="1"/>
          <p:nvPr/>
        </p:nvSpPr>
        <p:spPr>
          <a:xfrm>
            <a:off x="270859" y="1533835"/>
            <a:ext cx="2719208" cy="311351"/>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amet, </a:t>
            </a:r>
            <a:r>
              <a:rPr lang="en-US" sz="1100" dirty="0" err="1">
                <a:solidFill>
                  <a:schemeClr val="tx1"/>
                </a:solidFill>
                <a:latin typeface="+mn-lt"/>
              </a:rPr>
              <a:t>consectetur</a:t>
            </a:r>
            <a:r>
              <a:rPr lang="en-US" sz="1100" dirty="0">
                <a:solidFill>
                  <a:schemeClr val="tx1"/>
                </a:solidFill>
                <a:latin typeface="+mn-lt"/>
              </a:rPr>
              <a:t> adipiscing elit. </a:t>
            </a:r>
            <a:endParaRPr lang="en-PH" sz="1100" dirty="0">
              <a:solidFill>
                <a:schemeClr val="tx1"/>
              </a:solidFill>
              <a:latin typeface="+mn-lt"/>
            </a:endParaRPr>
          </a:p>
        </p:txBody>
      </p:sp>
      <p:sp>
        <p:nvSpPr>
          <p:cNvPr id="35" name="TextBox 34">
            <a:extLst>
              <a:ext uri="{FF2B5EF4-FFF2-40B4-BE49-F238E27FC236}">
                <a16:creationId xmlns:a16="http://schemas.microsoft.com/office/drawing/2014/main" id="{F42B474B-F64F-4EEF-A4D1-B5BD2DEEF2CB}"/>
              </a:ext>
            </a:extLst>
          </p:cNvPr>
          <p:cNvSpPr txBox="1"/>
          <p:nvPr/>
        </p:nvSpPr>
        <p:spPr>
          <a:xfrm>
            <a:off x="3182216" y="1319514"/>
            <a:ext cx="2719209" cy="210675"/>
          </a:xfrm>
          <a:prstGeom prst="rect">
            <a:avLst/>
          </a:prstGeom>
          <a:noFill/>
        </p:spPr>
        <p:txBody>
          <a:bodyPr wrap="square" lIns="0" tIns="0" rIns="0" bIns="0" rtlCol="0" anchor="ctr">
            <a:noAutofit/>
          </a:bodyPr>
          <a:lstStyle/>
          <a:p>
            <a:r>
              <a:rPr lang="en-US" sz="1600" b="1" dirty="0">
                <a:solidFill>
                  <a:schemeClr val="accent3"/>
                </a:solidFill>
                <a:latin typeface="+mj-lt"/>
              </a:rPr>
              <a:t>Chart Title</a:t>
            </a:r>
            <a:endParaRPr lang="en-PH" sz="1600" b="1" dirty="0">
              <a:solidFill>
                <a:schemeClr val="accent3"/>
              </a:solidFill>
              <a:latin typeface="+mj-lt"/>
            </a:endParaRPr>
          </a:p>
        </p:txBody>
      </p:sp>
      <p:sp>
        <p:nvSpPr>
          <p:cNvPr id="36" name="ee4pContent4">
            <a:extLst>
              <a:ext uri="{FF2B5EF4-FFF2-40B4-BE49-F238E27FC236}">
                <a16:creationId xmlns:a16="http://schemas.microsoft.com/office/drawing/2014/main" id="{8BEAD107-8F62-4D5B-A741-F9D3F8395FE0}"/>
              </a:ext>
            </a:extLst>
          </p:cNvPr>
          <p:cNvSpPr txBox="1"/>
          <p:nvPr/>
        </p:nvSpPr>
        <p:spPr>
          <a:xfrm>
            <a:off x="3181244" y="1533837"/>
            <a:ext cx="2719209" cy="31134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t>
            </a:r>
            <a:r>
              <a:rPr lang="en-US" sz="1100" dirty="0" err="1">
                <a:solidFill>
                  <a:schemeClr val="tx1"/>
                </a:solidFill>
                <a:latin typeface="+mn-lt"/>
              </a:rPr>
              <a:t>amet</a:t>
            </a:r>
            <a:r>
              <a:rPr lang="en-US" sz="1100" dirty="0">
                <a:solidFill>
                  <a:schemeClr val="tx1"/>
                </a:solidFill>
                <a:latin typeface="+mn-lt"/>
              </a:rPr>
              <a:t>, </a:t>
            </a:r>
            <a:r>
              <a:rPr lang="en-US" sz="1100" dirty="0" err="1">
                <a:solidFill>
                  <a:schemeClr val="tx1"/>
                </a:solidFill>
                <a:latin typeface="+mn-lt"/>
              </a:rPr>
              <a:t>consectetur</a:t>
            </a:r>
            <a:r>
              <a:rPr lang="en-US" sz="1100" dirty="0">
                <a:solidFill>
                  <a:schemeClr val="tx1"/>
                </a:solidFill>
                <a:latin typeface="+mn-lt"/>
              </a:rPr>
              <a:t> adipiscing </a:t>
            </a:r>
            <a:r>
              <a:rPr lang="en-US" sz="1100" dirty="0" err="1">
                <a:solidFill>
                  <a:schemeClr val="tx1"/>
                </a:solidFill>
                <a:latin typeface="+mn-lt"/>
              </a:rPr>
              <a:t>elit</a:t>
            </a:r>
            <a:r>
              <a:rPr lang="en-US" sz="1100" dirty="0">
                <a:solidFill>
                  <a:schemeClr val="tx1"/>
                </a:solidFill>
                <a:latin typeface="+mn-lt"/>
              </a:rPr>
              <a:t>. </a:t>
            </a:r>
            <a:endParaRPr lang="en-PH" sz="1100" dirty="0">
              <a:solidFill>
                <a:schemeClr val="tx1"/>
              </a:solidFill>
              <a:latin typeface="+mn-lt"/>
            </a:endParaRPr>
          </a:p>
        </p:txBody>
      </p:sp>
      <p:sp>
        <p:nvSpPr>
          <p:cNvPr id="37" name="TextBox 36">
            <a:extLst>
              <a:ext uri="{FF2B5EF4-FFF2-40B4-BE49-F238E27FC236}">
                <a16:creationId xmlns:a16="http://schemas.microsoft.com/office/drawing/2014/main" id="{2BE7E582-B234-47FE-BC5C-2A816B915640}"/>
              </a:ext>
            </a:extLst>
          </p:cNvPr>
          <p:cNvSpPr txBox="1"/>
          <p:nvPr/>
        </p:nvSpPr>
        <p:spPr>
          <a:xfrm>
            <a:off x="6109586" y="1319514"/>
            <a:ext cx="2719209" cy="210675"/>
          </a:xfrm>
          <a:prstGeom prst="rect">
            <a:avLst/>
          </a:prstGeom>
          <a:noFill/>
        </p:spPr>
        <p:txBody>
          <a:bodyPr wrap="square" lIns="0" tIns="0" rIns="0" bIns="0" rtlCol="0" anchor="ctr">
            <a:noAutofit/>
          </a:bodyPr>
          <a:lstStyle/>
          <a:p>
            <a:r>
              <a:rPr lang="en-US" sz="1600" b="1" dirty="0">
                <a:solidFill>
                  <a:schemeClr val="accent3"/>
                </a:solidFill>
                <a:latin typeface="+mj-lt"/>
              </a:rPr>
              <a:t>Chart Title</a:t>
            </a:r>
            <a:endParaRPr lang="en-PH" sz="1600" b="1" dirty="0">
              <a:solidFill>
                <a:schemeClr val="accent3"/>
              </a:solidFill>
              <a:latin typeface="+mj-lt"/>
            </a:endParaRPr>
          </a:p>
        </p:txBody>
      </p:sp>
      <p:sp>
        <p:nvSpPr>
          <p:cNvPr id="38" name="ee4pContent4">
            <a:extLst>
              <a:ext uri="{FF2B5EF4-FFF2-40B4-BE49-F238E27FC236}">
                <a16:creationId xmlns:a16="http://schemas.microsoft.com/office/drawing/2014/main" id="{D9D70A1A-B35F-4F54-AD48-A6CE7EF8D381}"/>
              </a:ext>
            </a:extLst>
          </p:cNvPr>
          <p:cNvSpPr txBox="1"/>
          <p:nvPr/>
        </p:nvSpPr>
        <p:spPr>
          <a:xfrm>
            <a:off x="6108614" y="1533837"/>
            <a:ext cx="2719209" cy="31134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100" dirty="0">
                <a:solidFill>
                  <a:schemeClr val="tx1"/>
                </a:solidFill>
                <a:latin typeface="+mn-lt"/>
              </a:rPr>
              <a:t>Lorem ipsum dolor sit </a:t>
            </a:r>
            <a:r>
              <a:rPr lang="en-US" sz="1100" dirty="0" err="1">
                <a:solidFill>
                  <a:schemeClr val="tx1"/>
                </a:solidFill>
                <a:latin typeface="+mn-lt"/>
              </a:rPr>
              <a:t>amet</a:t>
            </a:r>
            <a:r>
              <a:rPr lang="en-US" sz="1100" dirty="0">
                <a:solidFill>
                  <a:schemeClr val="tx1"/>
                </a:solidFill>
                <a:latin typeface="+mn-lt"/>
              </a:rPr>
              <a:t>, </a:t>
            </a:r>
            <a:r>
              <a:rPr lang="en-US" sz="1100" dirty="0" err="1">
                <a:solidFill>
                  <a:schemeClr val="tx1"/>
                </a:solidFill>
                <a:latin typeface="+mn-lt"/>
              </a:rPr>
              <a:t>consectetur</a:t>
            </a:r>
            <a:r>
              <a:rPr lang="en-US" sz="1100" dirty="0">
                <a:solidFill>
                  <a:schemeClr val="tx1"/>
                </a:solidFill>
                <a:latin typeface="+mn-lt"/>
              </a:rPr>
              <a:t> adipiscing </a:t>
            </a:r>
            <a:r>
              <a:rPr lang="en-US" sz="1100" dirty="0" err="1">
                <a:solidFill>
                  <a:schemeClr val="tx1"/>
                </a:solidFill>
                <a:latin typeface="+mn-lt"/>
              </a:rPr>
              <a:t>elit</a:t>
            </a:r>
            <a:r>
              <a:rPr lang="en-US" sz="1100" dirty="0">
                <a:solidFill>
                  <a:schemeClr val="tx1"/>
                </a:solidFill>
                <a:latin typeface="+mn-lt"/>
              </a:rPr>
              <a:t>. </a:t>
            </a:r>
            <a:endParaRPr lang="en-PH" sz="1100" dirty="0">
              <a:solidFill>
                <a:schemeClr val="tx1"/>
              </a:solidFill>
              <a:latin typeface="+mn-lt"/>
            </a:endParaRPr>
          </a:p>
        </p:txBody>
      </p:sp>
    </p:spTree>
    <p:extLst>
      <p:ext uri="{BB962C8B-B14F-4D97-AF65-F5344CB8AC3E}">
        <p14:creationId xmlns:p14="http://schemas.microsoft.com/office/powerpoint/2010/main" val="205943885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82F631-4A7B-4BFD-BD04-4685BFA50E10}"/>
              </a:ext>
            </a:extLst>
          </p:cNvPr>
          <p:cNvSpPr>
            <a:spLocks noGrp="1"/>
          </p:cNvSpPr>
          <p:nvPr>
            <p:ph type="title"/>
          </p:nvPr>
        </p:nvSpPr>
        <p:spPr/>
        <p:txBody>
          <a:bodyPr/>
          <a:lstStyle/>
          <a:p>
            <a:r>
              <a:rPr lang="en-PH" dirty="0"/>
              <a:t>Two column with Key Insight</a:t>
            </a:r>
          </a:p>
        </p:txBody>
      </p:sp>
      <p:sp>
        <p:nvSpPr>
          <p:cNvPr id="4" name="Slide Number Placeholder 3">
            <a:extLst>
              <a:ext uri="{FF2B5EF4-FFF2-40B4-BE49-F238E27FC236}">
                <a16:creationId xmlns:a16="http://schemas.microsoft.com/office/drawing/2014/main" id="{105F4EF5-4FD2-4278-8CA7-CE88BADB6626}"/>
              </a:ext>
            </a:extLst>
          </p:cNvPr>
          <p:cNvSpPr>
            <a:spLocks noGrp="1"/>
          </p:cNvSpPr>
          <p:nvPr>
            <p:ph type="sldNum" sz="quarter" idx="4"/>
          </p:nvPr>
        </p:nvSpPr>
        <p:spPr/>
        <p:txBody>
          <a:bodyPr>
            <a:normAutofit/>
          </a:bodyPr>
          <a:lstStyle/>
          <a:p>
            <a:fld id="{42BC4FAA-B05C-4B71-9CD7-008D1E941E8A}" type="slidenum">
              <a:rPr lang="en-PH" smtClean="0"/>
              <a:pPr/>
              <a:t>29</a:t>
            </a:fld>
            <a:endParaRPr lang="en-PH" dirty="0"/>
          </a:p>
        </p:txBody>
      </p:sp>
      <p:sp>
        <p:nvSpPr>
          <p:cNvPr id="14" name="TextBox 13">
            <a:extLst>
              <a:ext uri="{FF2B5EF4-FFF2-40B4-BE49-F238E27FC236}">
                <a16:creationId xmlns:a16="http://schemas.microsoft.com/office/drawing/2014/main" id="{8390EA32-F803-409F-B0FA-2B8F661A068D}"/>
              </a:ext>
            </a:extLst>
          </p:cNvPr>
          <p:cNvSpPr txBox="1"/>
          <p:nvPr/>
        </p:nvSpPr>
        <p:spPr>
          <a:xfrm>
            <a:off x="263700" y="2213853"/>
            <a:ext cx="2892078" cy="361198"/>
          </a:xfrm>
          <a:prstGeom prst="rect">
            <a:avLst/>
          </a:prstGeom>
          <a:solidFill>
            <a:schemeClr val="tx2">
              <a:lumMod val="25000"/>
              <a:lumOff val="75000"/>
            </a:schemeClr>
          </a:solidFill>
        </p:spPr>
        <p:txBody>
          <a:bodyPr wrap="square" lIns="0" tIns="0" rIns="0" bIns="0" rtlCol="0" anchor="ctr">
            <a:normAutofit/>
          </a:bodyPr>
          <a:lstStyle/>
          <a:p>
            <a:pPr algn="ctr"/>
            <a:r>
              <a:rPr lang="en-US" sz="1400" b="1" dirty="0">
                <a:latin typeface="+mj-lt"/>
              </a:rPr>
              <a:t>Lorem ipsum dolor </a:t>
            </a:r>
            <a:endParaRPr lang="en-PH" sz="1400" b="1" dirty="0">
              <a:latin typeface="+mj-lt"/>
            </a:endParaRPr>
          </a:p>
        </p:txBody>
      </p:sp>
      <p:sp>
        <p:nvSpPr>
          <p:cNvPr id="15" name="TextBox 14">
            <a:extLst>
              <a:ext uri="{FF2B5EF4-FFF2-40B4-BE49-F238E27FC236}">
                <a16:creationId xmlns:a16="http://schemas.microsoft.com/office/drawing/2014/main" id="{FBD3789A-DD00-4DA8-BF8C-849D604F471A}"/>
              </a:ext>
            </a:extLst>
          </p:cNvPr>
          <p:cNvSpPr txBox="1"/>
          <p:nvPr/>
        </p:nvSpPr>
        <p:spPr>
          <a:xfrm>
            <a:off x="270200" y="2673468"/>
            <a:ext cx="2892077" cy="3322086"/>
          </a:xfrm>
          <a:prstGeom prst="rect">
            <a:avLst/>
          </a:prstGeom>
          <a:noFill/>
        </p:spPr>
        <p:txBody>
          <a:bodyPr wrap="square" lIns="0" tIns="0" rIns="0" bIns="0" rtlCol="0">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fermentum orci in enim aliquam molestie.</a:t>
            </a:r>
          </a:p>
          <a:p>
            <a:endParaRPr lang="en-US" sz="1200" dirty="0"/>
          </a:p>
          <a:p>
            <a:r>
              <a:rPr lang="en-US" sz="1200" dirty="0"/>
              <a:t>Aliquam et lorem elementum, venenatis turpis sed, maximus lacus. Integer eu purus sed magna mollis congue. </a:t>
            </a:r>
            <a:endParaRPr lang="en-PH" sz="1200" dirty="0"/>
          </a:p>
        </p:txBody>
      </p:sp>
      <p:sp>
        <p:nvSpPr>
          <p:cNvPr id="24" name="TextBox 23">
            <a:extLst>
              <a:ext uri="{FF2B5EF4-FFF2-40B4-BE49-F238E27FC236}">
                <a16:creationId xmlns:a16="http://schemas.microsoft.com/office/drawing/2014/main" id="{45D78A34-CDD4-45EE-A1E2-FB28DDE6D51A}"/>
              </a:ext>
            </a:extLst>
          </p:cNvPr>
          <p:cNvSpPr txBox="1"/>
          <p:nvPr/>
        </p:nvSpPr>
        <p:spPr>
          <a:xfrm>
            <a:off x="3444600" y="2213855"/>
            <a:ext cx="2885578" cy="361198"/>
          </a:xfrm>
          <a:prstGeom prst="rect">
            <a:avLst/>
          </a:prstGeom>
          <a:solidFill>
            <a:schemeClr val="tx2">
              <a:lumMod val="25000"/>
              <a:lumOff val="75000"/>
            </a:schemeClr>
          </a:solidFill>
        </p:spPr>
        <p:txBody>
          <a:bodyPr wrap="square" lIns="0" tIns="0" rIns="0" bIns="0" rtlCol="0" anchor="ctr">
            <a:normAutofit/>
          </a:bodyPr>
          <a:lstStyle/>
          <a:p>
            <a:pPr algn="ctr"/>
            <a:r>
              <a:rPr lang="en-US" sz="1400" b="1" dirty="0">
                <a:latin typeface="+mj-lt"/>
              </a:rPr>
              <a:t>Lorem ipsum dolor </a:t>
            </a:r>
            <a:endParaRPr lang="en-PH" sz="1400" b="1" dirty="0">
              <a:latin typeface="+mj-lt"/>
            </a:endParaRPr>
          </a:p>
        </p:txBody>
      </p:sp>
      <p:sp>
        <p:nvSpPr>
          <p:cNvPr id="25" name="TextBox 24">
            <a:extLst>
              <a:ext uri="{FF2B5EF4-FFF2-40B4-BE49-F238E27FC236}">
                <a16:creationId xmlns:a16="http://schemas.microsoft.com/office/drawing/2014/main" id="{177B74B4-5C95-42C4-AD48-4731C61DF3D0}"/>
              </a:ext>
            </a:extLst>
          </p:cNvPr>
          <p:cNvSpPr txBox="1"/>
          <p:nvPr/>
        </p:nvSpPr>
        <p:spPr>
          <a:xfrm>
            <a:off x="3444601" y="2673469"/>
            <a:ext cx="2892077" cy="3322086"/>
          </a:xfrm>
          <a:prstGeom prst="rect">
            <a:avLst/>
          </a:prstGeom>
          <a:noFill/>
        </p:spPr>
        <p:txBody>
          <a:bodyPr wrap="square" lIns="0" tIns="0" rIns="0" bIns="0" rtlCol="0">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fermentum orci in enim aliquam molestie.</a:t>
            </a:r>
          </a:p>
          <a:p>
            <a:endParaRPr lang="en-US" sz="1200" dirty="0"/>
          </a:p>
          <a:p>
            <a:r>
              <a:rPr lang="en-US" sz="1200" dirty="0"/>
              <a:t>Aliquam et lorem elementum, venenatis turpis sed, maximus lacus. Integer eu purus sed magna mollis congue. </a:t>
            </a:r>
            <a:endParaRPr lang="en-PH" sz="1200" dirty="0"/>
          </a:p>
        </p:txBody>
      </p:sp>
      <p:pic>
        <p:nvPicPr>
          <p:cNvPr id="23" name="Graphic 22" descr="Single gear with solid fill">
            <a:extLst>
              <a:ext uri="{FF2B5EF4-FFF2-40B4-BE49-F238E27FC236}">
                <a16:creationId xmlns:a16="http://schemas.microsoft.com/office/drawing/2014/main" id="{4DCA104B-C5C2-42FA-A198-F36EFC483AD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873435" y="1338818"/>
            <a:ext cx="414759" cy="414759"/>
          </a:xfrm>
          <a:prstGeom prst="rect">
            <a:avLst/>
          </a:prstGeom>
        </p:spPr>
      </p:pic>
      <p:sp>
        <p:nvSpPr>
          <p:cNvPr id="16" name="TextBox 15">
            <a:extLst>
              <a:ext uri="{FF2B5EF4-FFF2-40B4-BE49-F238E27FC236}">
                <a16:creationId xmlns:a16="http://schemas.microsoft.com/office/drawing/2014/main" id="{3621C5FB-2942-45A1-8513-11880E37109F}"/>
              </a:ext>
            </a:extLst>
          </p:cNvPr>
          <p:cNvSpPr txBox="1"/>
          <p:nvPr/>
        </p:nvSpPr>
        <p:spPr>
          <a:xfrm>
            <a:off x="610114" y="1681931"/>
            <a:ext cx="3586016" cy="314225"/>
          </a:xfrm>
          <a:prstGeom prst="rect">
            <a:avLst/>
          </a:prstGeom>
          <a:noFill/>
        </p:spPr>
        <p:txBody>
          <a:bodyPr wrap="square" lIns="0" tIns="0" rIns="0" bIns="0" rtlCol="0" anchor="ctr">
            <a:normAutofit/>
          </a:bodyPr>
          <a:lstStyle/>
          <a:p>
            <a:r>
              <a:rPr lang="en-US" sz="1350" b="1" dirty="0">
                <a:solidFill>
                  <a:schemeClr val="accent1"/>
                </a:solidFill>
                <a:latin typeface="+mj-lt"/>
              </a:rPr>
              <a:t>Lorem ipsum dolor </a:t>
            </a:r>
            <a:endParaRPr lang="en-PH" sz="1350" b="1" dirty="0">
              <a:solidFill>
                <a:schemeClr val="accent1"/>
              </a:solidFill>
              <a:latin typeface="+mj-lt"/>
            </a:endParaRPr>
          </a:p>
        </p:txBody>
      </p:sp>
      <p:cxnSp>
        <p:nvCxnSpPr>
          <p:cNvPr id="17" name="Straight Connector 16">
            <a:extLst>
              <a:ext uri="{FF2B5EF4-FFF2-40B4-BE49-F238E27FC236}">
                <a16:creationId xmlns:a16="http://schemas.microsoft.com/office/drawing/2014/main" id="{5C96EC46-CC3B-432D-B69A-43B30E7CF39B}"/>
              </a:ext>
            </a:extLst>
          </p:cNvPr>
          <p:cNvCxnSpPr>
            <a:cxnSpLocks/>
          </p:cNvCxnSpPr>
          <p:nvPr/>
        </p:nvCxnSpPr>
        <p:spPr>
          <a:xfrm>
            <a:off x="263701" y="2022198"/>
            <a:ext cx="607297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8" name="Graphic 17" descr="Single gear with solid fill">
            <a:extLst>
              <a:ext uri="{FF2B5EF4-FFF2-40B4-BE49-F238E27FC236}">
                <a16:creationId xmlns:a16="http://schemas.microsoft.com/office/drawing/2014/main" id="{27781862-F2E1-4E18-A553-3881EA1BDC7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72384" y="1680677"/>
            <a:ext cx="316733" cy="316733"/>
          </a:xfrm>
          <a:prstGeom prst="rect">
            <a:avLst/>
          </a:prstGeom>
        </p:spPr>
      </p:pic>
      <p:sp>
        <p:nvSpPr>
          <p:cNvPr id="26" name="TextBox 25">
            <a:extLst>
              <a:ext uri="{FF2B5EF4-FFF2-40B4-BE49-F238E27FC236}">
                <a16:creationId xmlns:a16="http://schemas.microsoft.com/office/drawing/2014/main" id="{89B2D177-DCB4-4EDF-84E7-C8A60D57B65F}"/>
              </a:ext>
            </a:extLst>
          </p:cNvPr>
          <p:cNvSpPr txBox="1"/>
          <p:nvPr/>
        </p:nvSpPr>
        <p:spPr>
          <a:xfrm>
            <a:off x="6872812" y="1681931"/>
            <a:ext cx="1885664" cy="314225"/>
          </a:xfrm>
          <a:prstGeom prst="rect">
            <a:avLst/>
          </a:prstGeom>
          <a:noFill/>
        </p:spPr>
        <p:txBody>
          <a:bodyPr wrap="square" lIns="0" tIns="0" rIns="0" bIns="0" rtlCol="0" anchor="b">
            <a:noAutofit/>
          </a:bodyPr>
          <a:lstStyle/>
          <a:p>
            <a:r>
              <a:rPr lang="en-US" sz="1400" b="1" dirty="0">
                <a:solidFill>
                  <a:schemeClr val="accent3"/>
                </a:solidFill>
                <a:latin typeface="+mj-lt"/>
              </a:rPr>
              <a:t>Key Insight</a:t>
            </a:r>
            <a:endParaRPr lang="en-PH" sz="1400" b="1" dirty="0">
              <a:solidFill>
                <a:schemeClr val="accent3"/>
              </a:solidFill>
              <a:latin typeface="+mj-lt"/>
            </a:endParaRPr>
          </a:p>
        </p:txBody>
      </p:sp>
      <p:sp>
        <p:nvSpPr>
          <p:cNvPr id="27" name="TextBox 26">
            <a:extLst>
              <a:ext uri="{FF2B5EF4-FFF2-40B4-BE49-F238E27FC236}">
                <a16:creationId xmlns:a16="http://schemas.microsoft.com/office/drawing/2014/main" id="{F7BC2E05-AA45-434D-983D-D2922173E743}"/>
              </a:ext>
            </a:extLst>
          </p:cNvPr>
          <p:cNvSpPr txBox="1"/>
          <p:nvPr/>
        </p:nvSpPr>
        <p:spPr>
          <a:xfrm>
            <a:off x="6872809" y="2201568"/>
            <a:ext cx="1976039" cy="3892511"/>
          </a:xfrm>
          <a:prstGeom prst="rect">
            <a:avLst/>
          </a:prstGeom>
          <a:noFill/>
        </p:spPr>
        <p:txBody>
          <a:bodyPr wrap="square" lIns="0" tIns="0" rIns="0" bIns="0" rtlCol="0" anchor="t">
            <a:noAutofit/>
          </a:bodyPr>
          <a:lstStyle/>
          <a:p>
            <a:r>
              <a:rPr lang="en-US" sz="1100" dirty="0">
                <a:solidFill>
                  <a:schemeClr val="bg1"/>
                </a:solidFill>
              </a:rPr>
              <a:t>Lorem ipsum dolor sit amet, consectetur adipiscing elit. Ut tempor, quam et mattis pulvinar, mauris ligula suscipit arcu, sed elementum diam leo at magna. Curabitur maximus sodales massa, eu bibendum dui bibendum vel. Suspendisse potenti. </a:t>
            </a:r>
            <a:r>
              <a:rPr lang="en-US" sz="1100" dirty="0" err="1">
                <a:solidFill>
                  <a:schemeClr val="bg1"/>
                </a:solidFill>
              </a:rPr>
              <a:t>Nullam</a:t>
            </a:r>
            <a:r>
              <a:rPr lang="en-US" sz="1100" dirty="0">
                <a:solidFill>
                  <a:schemeClr val="bg1"/>
                </a:solidFill>
              </a:rPr>
              <a:t> dolor nisl, euismod eget luctus quis</a:t>
            </a:r>
          </a:p>
          <a:p>
            <a:pPr marL="203592" indent="-128585">
              <a:buFont typeface="Arial" panose="020B0604020202020204" pitchFamily="34" charset="0"/>
              <a:buChar char="•"/>
            </a:pPr>
            <a:r>
              <a:rPr lang="en-US" sz="1100" dirty="0">
                <a:solidFill>
                  <a:schemeClr val="bg1"/>
                </a:solidFill>
              </a:rPr>
              <a:t>Nullam dolor nisl, euismod eget luctus quis</a:t>
            </a:r>
          </a:p>
          <a:p>
            <a:pPr marL="203592" indent="-128585">
              <a:buFont typeface="Arial" panose="020B0604020202020204" pitchFamily="34" charset="0"/>
              <a:buChar char="•"/>
            </a:pPr>
            <a:r>
              <a:rPr lang="en-US" sz="1100" dirty="0">
                <a:solidFill>
                  <a:schemeClr val="bg1"/>
                </a:solidFill>
              </a:rPr>
              <a:t>Nullam dolor nisl, euismod eget luctus quis</a:t>
            </a:r>
          </a:p>
          <a:p>
            <a:pPr marL="203592" indent="-128585">
              <a:buFont typeface="Arial" panose="020B0604020202020204" pitchFamily="34" charset="0"/>
              <a:buChar char="•"/>
            </a:pPr>
            <a:r>
              <a:rPr lang="en-US" sz="1100" dirty="0">
                <a:solidFill>
                  <a:schemeClr val="bg1"/>
                </a:solidFill>
              </a:rPr>
              <a:t>Nullam dolor nisl, euismod eget luctus quis</a:t>
            </a:r>
          </a:p>
          <a:p>
            <a:pPr marL="203592" indent="-128585">
              <a:buFont typeface="Arial" panose="020B0604020202020204" pitchFamily="34" charset="0"/>
              <a:buChar char="•"/>
            </a:pPr>
            <a:endParaRPr lang="en-US" sz="1050" dirty="0">
              <a:solidFill>
                <a:schemeClr val="bg1"/>
              </a:solidFill>
            </a:endParaRPr>
          </a:p>
        </p:txBody>
      </p:sp>
      <p:cxnSp>
        <p:nvCxnSpPr>
          <p:cNvPr id="31" name="Straight Connector 30">
            <a:extLst>
              <a:ext uri="{FF2B5EF4-FFF2-40B4-BE49-F238E27FC236}">
                <a16:creationId xmlns:a16="http://schemas.microsoft.com/office/drawing/2014/main" id="{8F086553-709C-4BD8-A23F-2E581A6013E3}"/>
              </a:ext>
            </a:extLst>
          </p:cNvPr>
          <p:cNvCxnSpPr>
            <a:cxnSpLocks/>
          </p:cNvCxnSpPr>
          <p:nvPr/>
        </p:nvCxnSpPr>
        <p:spPr>
          <a:xfrm>
            <a:off x="6872812" y="2022198"/>
            <a:ext cx="2012447"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1480282"/>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C5947EA-2368-4514-A35A-2FADE7DACF98}"/>
              </a:ext>
            </a:extLst>
          </p:cNvPr>
          <p:cNvSpPr>
            <a:spLocks noGrp="1"/>
          </p:cNvSpPr>
          <p:nvPr>
            <p:ph type="ctrTitle"/>
          </p:nvPr>
        </p:nvSpPr>
        <p:spPr/>
        <p:txBody>
          <a:bodyPr/>
          <a:lstStyle/>
          <a:p>
            <a:r>
              <a:rPr lang="en-US" b="1" dirty="0"/>
              <a:t>Four Column Charts (Dark)</a:t>
            </a:r>
          </a:p>
        </p:txBody>
      </p:sp>
    </p:spTree>
    <p:extLst>
      <p:ext uri="{BB962C8B-B14F-4D97-AF65-F5344CB8AC3E}">
        <p14:creationId xmlns:p14="http://schemas.microsoft.com/office/powerpoint/2010/main" val="2008547081"/>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0B2378B-36DE-48BF-83BE-81BE1C246F22}"/>
              </a:ext>
            </a:extLst>
          </p:cNvPr>
          <p:cNvSpPr>
            <a:spLocks noGrp="1"/>
          </p:cNvSpPr>
          <p:nvPr>
            <p:ph type="title"/>
          </p:nvPr>
        </p:nvSpPr>
        <p:spPr/>
        <p:txBody>
          <a:bodyPr/>
          <a:lstStyle/>
          <a:p>
            <a:r>
              <a:rPr lang="en-US" b="1" dirty="0"/>
              <a:t>Four-Chart Dashboard (Dark)</a:t>
            </a:r>
          </a:p>
        </p:txBody>
      </p:sp>
      <p:sp>
        <p:nvSpPr>
          <p:cNvPr id="4" name="Slide Number Placeholder 3">
            <a:extLst>
              <a:ext uri="{FF2B5EF4-FFF2-40B4-BE49-F238E27FC236}">
                <a16:creationId xmlns:a16="http://schemas.microsoft.com/office/drawing/2014/main" id="{41EB9842-5B7B-4018-9289-40338277F71D}"/>
              </a:ext>
            </a:extLst>
          </p:cNvPr>
          <p:cNvSpPr>
            <a:spLocks noGrp="1"/>
          </p:cNvSpPr>
          <p:nvPr>
            <p:ph type="sldNum" sz="quarter" idx="4"/>
          </p:nvPr>
        </p:nvSpPr>
        <p:spPr/>
        <p:txBody>
          <a:bodyPr>
            <a:normAutofit/>
          </a:bodyPr>
          <a:lstStyle/>
          <a:p>
            <a:fld id="{42BC4FAA-B05C-4B71-9CD7-008D1E941E8A}" type="slidenum">
              <a:rPr lang="en-PH" smtClean="0"/>
              <a:pPr/>
              <a:t>291</a:t>
            </a:fld>
            <a:endParaRPr lang="en-PH" dirty="0"/>
          </a:p>
        </p:txBody>
      </p:sp>
      <p:graphicFrame>
        <p:nvGraphicFramePr>
          <p:cNvPr id="20" name="Chart 19">
            <a:extLst>
              <a:ext uri="{FF2B5EF4-FFF2-40B4-BE49-F238E27FC236}">
                <a16:creationId xmlns:a16="http://schemas.microsoft.com/office/drawing/2014/main" id="{F98EE299-4278-4E1B-A937-89361AD0C698}"/>
              </a:ext>
            </a:extLst>
          </p:cNvPr>
          <p:cNvGraphicFramePr/>
          <p:nvPr>
            <p:extLst>
              <p:ext uri="{D42A27DB-BD31-4B8C-83A1-F6EECF244321}">
                <p14:modId xmlns:p14="http://schemas.microsoft.com/office/powerpoint/2010/main" val="3484753199"/>
              </p:ext>
            </p:extLst>
          </p:nvPr>
        </p:nvGraphicFramePr>
        <p:xfrm>
          <a:off x="269779" y="2025568"/>
          <a:ext cx="1997319" cy="382450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Chart 20">
            <a:extLst>
              <a:ext uri="{FF2B5EF4-FFF2-40B4-BE49-F238E27FC236}">
                <a16:creationId xmlns:a16="http://schemas.microsoft.com/office/drawing/2014/main" id="{B827A13F-C899-4704-9CAF-C4DC9363ABF2}"/>
              </a:ext>
            </a:extLst>
          </p:cNvPr>
          <p:cNvGraphicFramePr/>
          <p:nvPr>
            <p:extLst>
              <p:ext uri="{D42A27DB-BD31-4B8C-83A1-F6EECF244321}">
                <p14:modId xmlns:p14="http://schemas.microsoft.com/office/powerpoint/2010/main" val="914412273"/>
              </p:ext>
            </p:extLst>
          </p:nvPr>
        </p:nvGraphicFramePr>
        <p:xfrm>
          <a:off x="2463679" y="2025569"/>
          <a:ext cx="1997321" cy="382450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Chart 21">
            <a:extLst>
              <a:ext uri="{FF2B5EF4-FFF2-40B4-BE49-F238E27FC236}">
                <a16:creationId xmlns:a16="http://schemas.microsoft.com/office/drawing/2014/main" id="{C8C8AFB7-AC03-49CB-AFA9-75AE9980BC58}"/>
              </a:ext>
            </a:extLst>
          </p:cNvPr>
          <p:cNvGraphicFramePr/>
          <p:nvPr>
            <p:extLst>
              <p:ext uri="{D42A27DB-BD31-4B8C-83A1-F6EECF244321}">
                <p14:modId xmlns:p14="http://schemas.microsoft.com/office/powerpoint/2010/main" val="3038973112"/>
              </p:ext>
            </p:extLst>
          </p:nvPr>
        </p:nvGraphicFramePr>
        <p:xfrm>
          <a:off x="4656070" y="2025569"/>
          <a:ext cx="1997321" cy="3824508"/>
        </p:xfrm>
        <a:graphic>
          <a:graphicData uri="http://schemas.openxmlformats.org/drawingml/2006/chart">
            <c:chart xmlns:c="http://schemas.openxmlformats.org/drawingml/2006/chart" xmlns:r="http://schemas.openxmlformats.org/officeDocument/2006/relationships" r:id="rId4"/>
          </a:graphicData>
        </a:graphic>
      </p:graphicFrame>
      <p:sp>
        <p:nvSpPr>
          <p:cNvPr id="23" name="TextBox 22">
            <a:extLst>
              <a:ext uri="{FF2B5EF4-FFF2-40B4-BE49-F238E27FC236}">
                <a16:creationId xmlns:a16="http://schemas.microsoft.com/office/drawing/2014/main" id="{498A7A54-C8C1-42D8-8C59-62A838DC15A2}"/>
              </a:ext>
            </a:extLst>
          </p:cNvPr>
          <p:cNvSpPr txBox="1"/>
          <p:nvPr/>
        </p:nvSpPr>
        <p:spPr>
          <a:xfrm>
            <a:off x="271288" y="1319514"/>
            <a:ext cx="1997319" cy="210675"/>
          </a:xfrm>
          <a:prstGeom prst="rect">
            <a:avLst/>
          </a:prstGeom>
          <a:noFill/>
        </p:spPr>
        <p:txBody>
          <a:bodyPr wrap="square" lIns="0" tIns="0" rIns="0" bIns="0" rtlCol="0" anchor="ctr">
            <a:noAutofit/>
          </a:bodyPr>
          <a:lstStyle/>
          <a:p>
            <a:r>
              <a:rPr lang="en-US" sz="1400" b="1" dirty="0">
                <a:solidFill>
                  <a:schemeClr val="accent3"/>
                </a:solidFill>
                <a:latin typeface="+mj-lt"/>
              </a:rPr>
              <a:t>Chart Title</a:t>
            </a:r>
            <a:endParaRPr lang="en-PH" sz="1400" b="1" dirty="0">
              <a:solidFill>
                <a:schemeClr val="accent3"/>
              </a:solidFill>
              <a:latin typeface="+mj-lt"/>
            </a:endParaRPr>
          </a:p>
        </p:txBody>
      </p:sp>
      <p:sp>
        <p:nvSpPr>
          <p:cNvPr id="24" name="ee4pContent4">
            <a:extLst>
              <a:ext uri="{FF2B5EF4-FFF2-40B4-BE49-F238E27FC236}">
                <a16:creationId xmlns:a16="http://schemas.microsoft.com/office/drawing/2014/main" id="{D7B34816-5159-460A-ACFD-89873B8422F9}"/>
              </a:ext>
            </a:extLst>
          </p:cNvPr>
          <p:cNvSpPr txBox="1"/>
          <p:nvPr/>
        </p:nvSpPr>
        <p:spPr>
          <a:xfrm>
            <a:off x="270572" y="1533834"/>
            <a:ext cx="1997319"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a:t>
            </a:r>
            <a:r>
              <a:rPr lang="en-US" sz="1000" dirty="0" err="1">
                <a:solidFill>
                  <a:schemeClr val="tx1"/>
                </a:solidFill>
                <a:latin typeface="+mn-lt"/>
              </a:rPr>
              <a:t>consectetur</a:t>
            </a:r>
            <a:r>
              <a:rPr lang="en-US" sz="1000" dirty="0">
                <a:solidFill>
                  <a:schemeClr val="tx1"/>
                </a:solidFill>
                <a:latin typeface="+mn-lt"/>
              </a:rPr>
              <a:t> adipiscing elit. </a:t>
            </a:r>
            <a:endParaRPr lang="en-PH" sz="1000" dirty="0">
              <a:solidFill>
                <a:schemeClr val="tx1"/>
              </a:solidFill>
              <a:latin typeface="+mn-lt"/>
            </a:endParaRPr>
          </a:p>
        </p:txBody>
      </p:sp>
      <p:sp>
        <p:nvSpPr>
          <p:cNvPr id="25" name="TextBox 24">
            <a:extLst>
              <a:ext uri="{FF2B5EF4-FFF2-40B4-BE49-F238E27FC236}">
                <a16:creationId xmlns:a16="http://schemas.microsoft.com/office/drawing/2014/main" id="{54256486-E8EF-4759-8C38-06BA37CAE010}"/>
              </a:ext>
            </a:extLst>
          </p:cNvPr>
          <p:cNvSpPr txBox="1"/>
          <p:nvPr/>
        </p:nvSpPr>
        <p:spPr>
          <a:xfrm>
            <a:off x="2451205" y="1319514"/>
            <a:ext cx="1997321" cy="210675"/>
          </a:xfrm>
          <a:prstGeom prst="rect">
            <a:avLst/>
          </a:prstGeom>
          <a:noFill/>
        </p:spPr>
        <p:txBody>
          <a:bodyPr wrap="square" lIns="0" tIns="0" rIns="0" bIns="0" rtlCol="0" anchor="ctr">
            <a:noAutofit/>
          </a:bodyPr>
          <a:lstStyle/>
          <a:p>
            <a:r>
              <a:rPr lang="en-US" sz="1400" b="1" dirty="0">
                <a:solidFill>
                  <a:schemeClr val="accent3"/>
                </a:solidFill>
                <a:latin typeface="+mj-lt"/>
              </a:rPr>
              <a:t>Chart Title</a:t>
            </a:r>
            <a:endParaRPr lang="en-PH" sz="1400" b="1" dirty="0">
              <a:solidFill>
                <a:schemeClr val="accent3"/>
              </a:solidFill>
              <a:latin typeface="+mj-lt"/>
            </a:endParaRPr>
          </a:p>
        </p:txBody>
      </p:sp>
      <p:sp>
        <p:nvSpPr>
          <p:cNvPr id="26" name="ee4pContent4">
            <a:extLst>
              <a:ext uri="{FF2B5EF4-FFF2-40B4-BE49-F238E27FC236}">
                <a16:creationId xmlns:a16="http://schemas.microsoft.com/office/drawing/2014/main" id="{874C3A79-CCEF-4477-BDE9-DE7DDFCF51BB}"/>
              </a:ext>
            </a:extLst>
          </p:cNvPr>
          <p:cNvSpPr txBox="1"/>
          <p:nvPr/>
        </p:nvSpPr>
        <p:spPr>
          <a:xfrm>
            <a:off x="2450490"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sp>
        <p:nvSpPr>
          <p:cNvPr id="27" name="TextBox 26">
            <a:extLst>
              <a:ext uri="{FF2B5EF4-FFF2-40B4-BE49-F238E27FC236}">
                <a16:creationId xmlns:a16="http://schemas.microsoft.com/office/drawing/2014/main" id="{6FC2AA17-15A9-4A83-A3F2-834C6F20681D}"/>
              </a:ext>
            </a:extLst>
          </p:cNvPr>
          <p:cNvSpPr txBox="1"/>
          <p:nvPr/>
        </p:nvSpPr>
        <p:spPr>
          <a:xfrm>
            <a:off x="4643596" y="1319514"/>
            <a:ext cx="1997321" cy="210675"/>
          </a:xfrm>
          <a:prstGeom prst="rect">
            <a:avLst/>
          </a:prstGeom>
          <a:noFill/>
        </p:spPr>
        <p:txBody>
          <a:bodyPr wrap="square" lIns="0" tIns="0" rIns="0" bIns="0" rtlCol="0" anchor="ctr">
            <a:noAutofit/>
          </a:bodyPr>
          <a:lstStyle/>
          <a:p>
            <a:r>
              <a:rPr lang="en-US" sz="1400" b="1" dirty="0">
                <a:solidFill>
                  <a:schemeClr val="accent3"/>
                </a:solidFill>
                <a:latin typeface="+mj-lt"/>
              </a:rPr>
              <a:t>Chart Title</a:t>
            </a:r>
            <a:endParaRPr lang="en-PH" sz="1400" b="1" dirty="0">
              <a:solidFill>
                <a:schemeClr val="accent3"/>
              </a:solidFill>
              <a:latin typeface="+mj-lt"/>
            </a:endParaRPr>
          </a:p>
        </p:txBody>
      </p:sp>
      <p:sp>
        <p:nvSpPr>
          <p:cNvPr id="28" name="ee4pContent4">
            <a:extLst>
              <a:ext uri="{FF2B5EF4-FFF2-40B4-BE49-F238E27FC236}">
                <a16:creationId xmlns:a16="http://schemas.microsoft.com/office/drawing/2014/main" id="{70FE9468-BBDE-4A45-9325-E42167A9CF1E}"/>
              </a:ext>
            </a:extLst>
          </p:cNvPr>
          <p:cNvSpPr txBox="1"/>
          <p:nvPr/>
        </p:nvSpPr>
        <p:spPr>
          <a:xfrm>
            <a:off x="4642881"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sp>
        <p:nvSpPr>
          <p:cNvPr id="29" name="TextBox 28">
            <a:extLst>
              <a:ext uri="{FF2B5EF4-FFF2-40B4-BE49-F238E27FC236}">
                <a16:creationId xmlns:a16="http://schemas.microsoft.com/office/drawing/2014/main" id="{CAD0E50A-4F38-46E5-A8E9-CD77E9A2A50B}"/>
              </a:ext>
            </a:extLst>
          </p:cNvPr>
          <p:cNvSpPr txBox="1"/>
          <p:nvPr/>
        </p:nvSpPr>
        <p:spPr>
          <a:xfrm>
            <a:off x="6835987" y="1319514"/>
            <a:ext cx="1997321" cy="210675"/>
          </a:xfrm>
          <a:prstGeom prst="rect">
            <a:avLst/>
          </a:prstGeom>
          <a:noFill/>
        </p:spPr>
        <p:txBody>
          <a:bodyPr wrap="square" lIns="0" tIns="0" rIns="0" bIns="0" rtlCol="0" anchor="ctr">
            <a:noAutofit/>
          </a:bodyPr>
          <a:lstStyle/>
          <a:p>
            <a:r>
              <a:rPr lang="en-US" sz="1400" b="1" dirty="0">
                <a:solidFill>
                  <a:schemeClr val="accent3"/>
                </a:solidFill>
                <a:latin typeface="+mj-lt"/>
              </a:rPr>
              <a:t>Chart Title</a:t>
            </a:r>
            <a:endParaRPr lang="en-PH" sz="1400" b="1" dirty="0">
              <a:solidFill>
                <a:schemeClr val="accent3"/>
              </a:solidFill>
              <a:latin typeface="+mj-lt"/>
            </a:endParaRPr>
          </a:p>
        </p:txBody>
      </p:sp>
      <p:sp>
        <p:nvSpPr>
          <p:cNvPr id="30" name="ee4pContent4">
            <a:extLst>
              <a:ext uri="{FF2B5EF4-FFF2-40B4-BE49-F238E27FC236}">
                <a16:creationId xmlns:a16="http://schemas.microsoft.com/office/drawing/2014/main" id="{4779242B-A3BA-446A-AA02-C169EEB4EF77}"/>
              </a:ext>
            </a:extLst>
          </p:cNvPr>
          <p:cNvSpPr txBox="1"/>
          <p:nvPr/>
        </p:nvSpPr>
        <p:spPr>
          <a:xfrm>
            <a:off x="6835272"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graphicFrame>
        <p:nvGraphicFramePr>
          <p:cNvPr id="31" name="Chart 30">
            <a:extLst>
              <a:ext uri="{FF2B5EF4-FFF2-40B4-BE49-F238E27FC236}">
                <a16:creationId xmlns:a16="http://schemas.microsoft.com/office/drawing/2014/main" id="{1508BB1E-FF43-4A0A-B6F0-8ED6387EDA66}"/>
              </a:ext>
            </a:extLst>
          </p:cNvPr>
          <p:cNvGraphicFramePr/>
          <p:nvPr>
            <p:extLst>
              <p:ext uri="{D42A27DB-BD31-4B8C-83A1-F6EECF244321}">
                <p14:modId xmlns:p14="http://schemas.microsoft.com/office/powerpoint/2010/main" val="1958150576"/>
              </p:ext>
            </p:extLst>
          </p:nvPr>
        </p:nvGraphicFramePr>
        <p:xfrm>
          <a:off x="6848461" y="2025569"/>
          <a:ext cx="1997321" cy="382450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285913463"/>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A35CAEE-EF34-4EA6-805F-A4E3130D8E8E}"/>
              </a:ext>
            </a:extLst>
          </p:cNvPr>
          <p:cNvSpPr>
            <a:spLocks noGrp="1"/>
          </p:cNvSpPr>
          <p:nvPr>
            <p:ph type="title"/>
          </p:nvPr>
        </p:nvSpPr>
        <p:spPr/>
        <p:txBody>
          <a:bodyPr/>
          <a:lstStyle/>
          <a:p>
            <a:r>
              <a:rPr lang="en-US" b="1" dirty="0"/>
              <a:t>Four Charts Row (Dark)</a:t>
            </a:r>
          </a:p>
        </p:txBody>
      </p:sp>
      <p:sp>
        <p:nvSpPr>
          <p:cNvPr id="3" name="Slide Number Placeholder 2">
            <a:extLst>
              <a:ext uri="{FF2B5EF4-FFF2-40B4-BE49-F238E27FC236}">
                <a16:creationId xmlns:a16="http://schemas.microsoft.com/office/drawing/2014/main" id="{BCF4DCC5-DAF7-4488-A2B7-D19853CC0BB8}"/>
              </a:ext>
            </a:extLst>
          </p:cNvPr>
          <p:cNvSpPr>
            <a:spLocks noGrp="1"/>
          </p:cNvSpPr>
          <p:nvPr>
            <p:ph type="sldNum" sz="quarter" idx="4"/>
          </p:nvPr>
        </p:nvSpPr>
        <p:spPr/>
        <p:txBody>
          <a:bodyPr>
            <a:normAutofit/>
          </a:bodyPr>
          <a:lstStyle/>
          <a:p>
            <a:fld id="{42BC4FAA-B05C-4B71-9CD7-008D1E941E8A}" type="slidenum">
              <a:rPr lang="en-PH" smtClean="0"/>
              <a:pPr/>
              <a:t>292</a:t>
            </a:fld>
            <a:endParaRPr lang="en-PH" dirty="0"/>
          </a:p>
        </p:txBody>
      </p:sp>
      <p:graphicFrame>
        <p:nvGraphicFramePr>
          <p:cNvPr id="24" name="Chart 23">
            <a:extLst>
              <a:ext uri="{FF2B5EF4-FFF2-40B4-BE49-F238E27FC236}">
                <a16:creationId xmlns:a16="http://schemas.microsoft.com/office/drawing/2014/main" id="{1806E3D3-3DE3-4A0B-948B-45750CE36ED8}"/>
              </a:ext>
            </a:extLst>
          </p:cNvPr>
          <p:cNvGraphicFramePr/>
          <p:nvPr>
            <p:extLst>
              <p:ext uri="{D42A27DB-BD31-4B8C-83A1-F6EECF244321}">
                <p14:modId xmlns:p14="http://schemas.microsoft.com/office/powerpoint/2010/main" val="1208015908"/>
              </p:ext>
            </p:extLst>
          </p:nvPr>
        </p:nvGraphicFramePr>
        <p:xfrm>
          <a:off x="269778" y="2025568"/>
          <a:ext cx="1997320" cy="280456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6" name="Chart 25">
            <a:extLst>
              <a:ext uri="{FF2B5EF4-FFF2-40B4-BE49-F238E27FC236}">
                <a16:creationId xmlns:a16="http://schemas.microsoft.com/office/drawing/2014/main" id="{77A43684-6B8B-4499-A582-0F6E70E44B4F}"/>
              </a:ext>
            </a:extLst>
          </p:cNvPr>
          <p:cNvGraphicFramePr/>
          <p:nvPr>
            <p:extLst>
              <p:ext uri="{D42A27DB-BD31-4B8C-83A1-F6EECF244321}">
                <p14:modId xmlns:p14="http://schemas.microsoft.com/office/powerpoint/2010/main" val="619762925"/>
              </p:ext>
            </p:extLst>
          </p:nvPr>
        </p:nvGraphicFramePr>
        <p:xfrm>
          <a:off x="2450489" y="2025569"/>
          <a:ext cx="1997320" cy="280456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Chart 26">
            <a:extLst>
              <a:ext uri="{FF2B5EF4-FFF2-40B4-BE49-F238E27FC236}">
                <a16:creationId xmlns:a16="http://schemas.microsoft.com/office/drawing/2014/main" id="{F10C265D-383B-46BD-9D2D-F44A6339110E}"/>
              </a:ext>
            </a:extLst>
          </p:cNvPr>
          <p:cNvGraphicFramePr/>
          <p:nvPr>
            <p:extLst>
              <p:ext uri="{D42A27DB-BD31-4B8C-83A1-F6EECF244321}">
                <p14:modId xmlns:p14="http://schemas.microsoft.com/office/powerpoint/2010/main" val="223776583"/>
              </p:ext>
            </p:extLst>
          </p:nvPr>
        </p:nvGraphicFramePr>
        <p:xfrm>
          <a:off x="4642880" y="2025569"/>
          <a:ext cx="1997320" cy="2804568"/>
        </p:xfrm>
        <a:graphic>
          <a:graphicData uri="http://schemas.openxmlformats.org/drawingml/2006/chart">
            <c:chart xmlns:c="http://schemas.openxmlformats.org/drawingml/2006/chart" xmlns:r="http://schemas.openxmlformats.org/officeDocument/2006/relationships" r:id="rId4"/>
          </a:graphicData>
        </a:graphic>
      </p:graphicFrame>
      <p:sp>
        <p:nvSpPr>
          <p:cNvPr id="32" name="TextBox 31">
            <a:extLst>
              <a:ext uri="{FF2B5EF4-FFF2-40B4-BE49-F238E27FC236}">
                <a16:creationId xmlns:a16="http://schemas.microsoft.com/office/drawing/2014/main" id="{0DBFE5FE-C914-4074-86EB-731CC2C4D9F9}"/>
              </a:ext>
            </a:extLst>
          </p:cNvPr>
          <p:cNvSpPr txBox="1"/>
          <p:nvPr/>
        </p:nvSpPr>
        <p:spPr>
          <a:xfrm>
            <a:off x="269778" y="5238656"/>
            <a:ext cx="1997320" cy="611419"/>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050" b="1">
                <a:solidFill>
                  <a:schemeClr val="tx2"/>
                </a:solidFill>
              </a:defRPr>
            </a:lvl1pPr>
          </a:lstStyle>
          <a:p>
            <a:r>
              <a:rPr lang="en-US" sz="900" dirty="0"/>
              <a:t>Lorem ipsum dolor sit amet, consectetur adipiscing elit. Ut tempor, quam et mattis pulvinar, mauris ligula</a:t>
            </a:r>
          </a:p>
        </p:txBody>
      </p:sp>
      <p:sp>
        <p:nvSpPr>
          <p:cNvPr id="35" name="Isosceles Triangle 34">
            <a:extLst>
              <a:ext uri="{FF2B5EF4-FFF2-40B4-BE49-F238E27FC236}">
                <a16:creationId xmlns:a16="http://schemas.microsoft.com/office/drawing/2014/main" id="{54C5301B-092A-4EE4-8EF3-E2EE3E98EC97}"/>
              </a:ext>
            </a:extLst>
          </p:cNvPr>
          <p:cNvSpPr/>
          <p:nvPr/>
        </p:nvSpPr>
        <p:spPr>
          <a:xfrm flipV="1">
            <a:off x="364626" y="4830136"/>
            <a:ext cx="1805324"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aphicFrame>
        <p:nvGraphicFramePr>
          <p:cNvPr id="38" name="Chart 37">
            <a:extLst>
              <a:ext uri="{FF2B5EF4-FFF2-40B4-BE49-F238E27FC236}">
                <a16:creationId xmlns:a16="http://schemas.microsoft.com/office/drawing/2014/main" id="{E2502D37-EDDF-4089-9B33-D88290B5ED65}"/>
              </a:ext>
            </a:extLst>
          </p:cNvPr>
          <p:cNvGraphicFramePr/>
          <p:nvPr>
            <p:extLst>
              <p:ext uri="{D42A27DB-BD31-4B8C-83A1-F6EECF244321}">
                <p14:modId xmlns:p14="http://schemas.microsoft.com/office/powerpoint/2010/main" val="2335944504"/>
              </p:ext>
            </p:extLst>
          </p:nvPr>
        </p:nvGraphicFramePr>
        <p:xfrm>
          <a:off x="6835271" y="2025569"/>
          <a:ext cx="1997320" cy="2804568"/>
        </p:xfrm>
        <a:graphic>
          <a:graphicData uri="http://schemas.openxmlformats.org/drawingml/2006/chart">
            <c:chart xmlns:c="http://schemas.openxmlformats.org/drawingml/2006/chart" xmlns:r="http://schemas.openxmlformats.org/officeDocument/2006/relationships" r:id="rId5"/>
          </a:graphicData>
        </a:graphic>
      </p:graphicFrame>
      <p:sp>
        <p:nvSpPr>
          <p:cNvPr id="41" name="TextBox 40">
            <a:extLst>
              <a:ext uri="{FF2B5EF4-FFF2-40B4-BE49-F238E27FC236}">
                <a16:creationId xmlns:a16="http://schemas.microsoft.com/office/drawing/2014/main" id="{21D62F5C-FCA3-4122-8C8E-C7BE8DDC02C5}"/>
              </a:ext>
            </a:extLst>
          </p:cNvPr>
          <p:cNvSpPr txBox="1"/>
          <p:nvPr/>
        </p:nvSpPr>
        <p:spPr>
          <a:xfrm>
            <a:off x="2450489" y="5238658"/>
            <a:ext cx="1997320" cy="611419"/>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050" b="1">
                <a:solidFill>
                  <a:schemeClr val="tx2"/>
                </a:solidFill>
              </a:defRPr>
            </a:lvl1pPr>
          </a:lstStyle>
          <a:p>
            <a:r>
              <a:rPr lang="en-US" sz="900" dirty="0"/>
              <a:t>Lorem ipsum dolor sit amet, consectetur adipiscing elit. Ut tempor, quam et mattis pulvinar, mauris ligula</a:t>
            </a:r>
          </a:p>
        </p:txBody>
      </p:sp>
      <p:sp>
        <p:nvSpPr>
          <p:cNvPr id="42" name="Isosceles Triangle 41">
            <a:extLst>
              <a:ext uri="{FF2B5EF4-FFF2-40B4-BE49-F238E27FC236}">
                <a16:creationId xmlns:a16="http://schemas.microsoft.com/office/drawing/2014/main" id="{5442A296-9365-42F0-8385-DD58F898CFCC}"/>
              </a:ext>
            </a:extLst>
          </p:cNvPr>
          <p:cNvSpPr/>
          <p:nvPr/>
        </p:nvSpPr>
        <p:spPr>
          <a:xfrm flipV="1">
            <a:off x="2545337" y="4830136"/>
            <a:ext cx="1805324"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3" name="TextBox 42">
            <a:extLst>
              <a:ext uri="{FF2B5EF4-FFF2-40B4-BE49-F238E27FC236}">
                <a16:creationId xmlns:a16="http://schemas.microsoft.com/office/drawing/2014/main" id="{3357F296-221B-4AD2-9081-D4667EA613EF}"/>
              </a:ext>
            </a:extLst>
          </p:cNvPr>
          <p:cNvSpPr txBox="1"/>
          <p:nvPr/>
        </p:nvSpPr>
        <p:spPr>
          <a:xfrm>
            <a:off x="4642880" y="5238658"/>
            <a:ext cx="1997320" cy="611419"/>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050" b="1">
                <a:solidFill>
                  <a:schemeClr val="tx2"/>
                </a:solidFill>
              </a:defRPr>
            </a:lvl1pPr>
          </a:lstStyle>
          <a:p>
            <a:r>
              <a:rPr lang="en-US" sz="900" dirty="0"/>
              <a:t>Lorem ipsum dolor sit amet, consectetur adipiscing elit. Ut tempor, quam et mattis pulvinar, mauris ligula</a:t>
            </a:r>
          </a:p>
        </p:txBody>
      </p:sp>
      <p:sp>
        <p:nvSpPr>
          <p:cNvPr id="44" name="Isosceles Triangle 43">
            <a:extLst>
              <a:ext uri="{FF2B5EF4-FFF2-40B4-BE49-F238E27FC236}">
                <a16:creationId xmlns:a16="http://schemas.microsoft.com/office/drawing/2014/main" id="{D732C1D4-1E52-42BC-9A7F-991E3B470778}"/>
              </a:ext>
            </a:extLst>
          </p:cNvPr>
          <p:cNvSpPr/>
          <p:nvPr/>
        </p:nvSpPr>
        <p:spPr>
          <a:xfrm flipV="1">
            <a:off x="4737728" y="4830136"/>
            <a:ext cx="1805324"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5" name="TextBox 44">
            <a:extLst>
              <a:ext uri="{FF2B5EF4-FFF2-40B4-BE49-F238E27FC236}">
                <a16:creationId xmlns:a16="http://schemas.microsoft.com/office/drawing/2014/main" id="{46573E81-D705-4676-845F-235AF05340C9}"/>
              </a:ext>
            </a:extLst>
          </p:cNvPr>
          <p:cNvSpPr txBox="1"/>
          <p:nvPr/>
        </p:nvSpPr>
        <p:spPr>
          <a:xfrm>
            <a:off x="6835271" y="5238658"/>
            <a:ext cx="1997320" cy="611419"/>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050" b="1">
                <a:solidFill>
                  <a:schemeClr val="tx2"/>
                </a:solidFill>
              </a:defRPr>
            </a:lvl1pPr>
          </a:lstStyle>
          <a:p>
            <a:r>
              <a:rPr lang="en-US" sz="900" dirty="0"/>
              <a:t>Lorem ipsum dolor sit amet, consectetur adipiscing elit. Ut tempor, quam et mattis pulvinar, mauris ligula</a:t>
            </a:r>
          </a:p>
        </p:txBody>
      </p:sp>
      <p:sp>
        <p:nvSpPr>
          <p:cNvPr id="46" name="Isosceles Triangle 45">
            <a:extLst>
              <a:ext uri="{FF2B5EF4-FFF2-40B4-BE49-F238E27FC236}">
                <a16:creationId xmlns:a16="http://schemas.microsoft.com/office/drawing/2014/main" id="{C5A126CD-84CD-4C7D-9C43-D796C23AEE79}"/>
              </a:ext>
            </a:extLst>
          </p:cNvPr>
          <p:cNvSpPr/>
          <p:nvPr/>
        </p:nvSpPr>
        <p:spPr>
          <a:xfrm flipV="1">
            <a:off x="6930119" y="4830136"/>
            <a:ext cx="1805324" cy="222927"/>
          </a:xfrm>
          <a:prstGeom prst="triangle">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7" name="TextBox 46">
            <a:extLst>
              <a:ext uri="{FF2B5EF4-FFF2-40B4-BE49-F238E27FC236}">
                <a16:creationId xmlns:a16="http://schemas.microsoft.com/office/drawing/2014/main" id="{E8149ECF-D839-47AF-B922-7639BED311F3}"/>
              </a:ext>
            </a:extLst>
          </p:cNvPr>
          <p:cNvSpPr txBox="1"/>
          <p:nvPr/>
        </p:nvSpPr>
        <p:spPr>
          <a:xfrm>
            <a:off x="271288" y="1319514"/>
            <a:ext cx="1997319" cy="210675"/>
          </a:xfrm>
          <a:prstGeom prst="rect">
            <a:avLst/>
          </a:prstGeom>
          <a:noFill/>
        </p:spPr>
        <p:txBody>
          <a:bodyPr wrap="square" lIns="0" tIns="0" rIns="0" bIns="0" rtlCol="0" anchor="ctr">
            <a:noAutofit/>
          </a:bodyPr>
          <a:lstStyle/>
          <a:p>
            <a:r>
              <a:rPr lang="en-US" sz="1400" b="1" dirty="0">
                <a:solidFill>
                  <a:schemeClr val="accent3"/>
                </a:solidFill>
                <a:latin typeface="+mj-lt"/>
              </a:rPr>
              <a:t>Chart Title</a:t>
            </a:r>
            <a:endParaRPr lang="en-PH" sz="1400" b="1" dirty="0">
              <a:solidFill>
                <a:schemeClr val="accent3"/>
              </a:solidFill>
              <a:latin typeface="+mj-lt"/>
            </a:endParaRPr>
          </a:p>
        </p:txBody>
      </p:sp>
      <p:sp>
        <p:nvSpPr>
          <p:cNvPr id="48" name="ee4pContent4">
            <a:extLst>
              <a:ext uri="{FF2B5EF4-FFF2-40B4-BE49-F238E27FC236}">
                <a16:creationId xmlns:a16="http://schemas.microsoft.com/office/drawing/2014/main" id="{1FC7B5A9-85DF-4C9B-9363-00B39DFEFC42}"/>
              </a:ext>
            </a:extLst>
          </p:cNvPr>
          <p:cNvSpPr txBox="1"/>
          <p:nvPr/>
        </p:nvSpPr>
        <p:spPr>
          <a:xfrm>
            <a:off x="270572" y="1533834"/>
            <a:ext cx="1997319"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a:t>
            </a:r>
            <a:r>
              <a:rPr lang="en-US" sz="1000" dirty="0" err="1">
                <a:solidFill>
                  <a:schemeClr val="tx1"/>
                </a:solidFill>
                <a:latin typeface="+mn-lt"/>
              </a:rPr>
              <a:t>consectetur</a:t>
            </a:r>
            <a:r>
              <a:rPr lang="en-US" sz="1000" dirty="0">
                <a:solidFill>
                  <a:schemeClr val="tx1"/>
                </a:solidFill>
                <a:latin typeface="+mn-lt"/>
              </a:rPr>
              <a:t> adipiscing elit. </a:t>
            </a:r>
            <a:endParaRPr lang="en-PH" sz="1000" dirty="0">
              <a:solidFill>
                <a:schemeClr val="tx1"/>
              </a:solidFill>
              <a:latin typeface="+mn-lt"/>
            </a:endParaRPr>
          </a:p>
        </p:txBody>
      </p:sp>
      <p:sp>
        <p:nvSpPr>
          <p:cNvPr id="49" name="TextBox 48">
            <a:extLst>
              <a:ext uri="{FF2B5EF4-FFF2-40B4-BE49-F238E27FC236}">
                <a16:creationId xmlns:a16="http://schemas.microsoft.com/office/drawing/2014/main" id="{1D96E07F-E300-43D5-BF24-B92E3621A6DB}"/>
              </a:ext>
            </a:extLst>
          </p:cNvPr>
          <p:cNvSpPr txBox="1"/>
          <p:nvPr/>
        </p:nvSpPr>
        <p:spPr>
          <a:xfrm>
            <a:off x="2451205" y="1319514"/>
            <a:ext cx="1997321" cy="210675"/>
          </a:xfrm>
          <a:prstGeom prst="rect">
            <a:avLst/>
          </a:prstGeom>
          <a:noFill/>
        </p:spPr>
        <p:txBody>
          <a:bodyPr wrap="square" lIns="0" tIns="0" rIns="0" bIns="0" rtlCol="0" anchor="ctr">
            <a:noAutofit/>
          </a:bodyPr>
          <a:lstStyle/>
          <a:p>
            <a:r>
              <a:rPr lang="en-US" sz="1400" b="1" dirty="0">
                <a:solidFill>
                  <a:schemeClr val="accent3"/>
                </a:solidFill>
                <a:latin typeface="+mj-lt"/>
              </a:rPr>
              <a:t>Chart Title</a:t>
            </a:r>
            <a:endParaRPr lang="en-PH" sz="1400" b="1" dirty="0">
              <a:solidFill>
                <a:schemeClr val="accent3"/>
              </a:solidFill>
              <a:latin typeface="+mj-lt"/>
            </a:endParaRPr>
          </a:p>
        </p:txBody>
      </p:sp>
      <p:sp>
        <p:nvSpPr>
          <p:cNvPr id="50" name="ee4pContent4">
            <a:extLst>
              <a:ext uri="{FF2B5EF4-FFF2-40B4-BE49-F238E27FC236}">
                <a16:creationId xmlns:a16="http://schemas.microsoft.com/office/drawing/2014/main" id="{28998A46-F1A3-4088-8B37-F7DE5349647A}"/>
              </a:ext>
            </a:extLst>
          </p:cNvPr>
          <p:cNvSpPr txBox="1"/>
          <p:nvPr/>
        </p:nvSpPr>
        <p:spPr>
          <a:xfrm>
            <a:off x="2450490"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sp>
        <p:nvSpPr>
          <p:cNvPr id="51" name="TextBox 50">
            <a:extLst>
              <a:ext uri="{FF2B5EF4-FFF2-40B4-BE49-F238E27FC236}">
                <a16:creationId xmlns:a16="http://schemas.microsoft.com/office/drawing/2014/main" id="{E5FE7D36-C4E9-4FBE-B79B-B651841AB8AF}"/>
              </a:ext>
            </a:extLst>
          </p:cNvPr>
          <p:cNvSpPr txBox="1"/>
          <p:nvPr/>
        </p:nvSpPr>
        <p:spPr>
          <a:xfrm>
            <a:off x="4643596" y="1319514"/>
            <a:ext cx="1997321" cy="210675"/>
          </a:xfrm>
          <a:prstGeom prst="rect">
            <a:avLst/>
          </a:prstGeom>
          <a:noFill/>
        </p:spPr>
        <p:txBody>
          <a:bodyPr wrap="square" lIns="0" tIns="0" rIns="0" bIns="0" rtlCol="0" anchor="ctr">
            <a:noAutofit/>
          </a:bodyPr>
          <a:lstStyle/>
          <a:p>
            <a:r>
              <a:rPr lang="en-US" sz="1400" b="1" dirty="0">
                <a:solidFill>
                  <a:schemeClr val="accent3"/>
                </a:solidFill>
                <a:latin typeface="+mj-lt"/>
              </a:rPr>
              <a:t>Chart Title</a:t>
            </a:r>
            <a:endParaRPr lang="en-PH" sz="1400" b="1" dirty="0">
              <a:solidFill>
                <a:schemeClr val="accent3"/>
              </a:solidFill>
              <a:latin typeface="+mj-lt"/>
            </a:endParaRPr>
          </a:p>
        </p:txBody>
      </p:sp>
      <p:sp>
        <p:nvSpPr>
          <p:cNvPr id="52" name="ee4pContent4">
            <a:extLst>
              <a:ext uri="{FF2B5EF4-FFF2-40B4-BE49-F238E27FC236}">
                <a16:creationId xmlns:a16="http://schemas.microsoft.com/office/drawing/2014/main" id="{DBF88DC8-37D9-46A3-A2AE-8DA5933A74A6}"/>
              </a:ext>
            </a:extLst>
          </p:cNvPr>
          <p:cNvSpPr txBox="1"/>
          <p:nvPr/>
        </p:nvSpPr>
        <p:spPr>
          <a:xfrm>
            <a:off x="4642881"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sp>
        <p:nvSpPr>
          <p:cNvPr id="53" name="TextBox 52">
            <a:extLst>
              <a:ext uri="{FF2B5EF4-FFF2-40B4-BE49-F238E27FC236}">
                <a16:creationId xmlns:a16="http://schemas.microsoft.com/office/drawing/2014/main" id="{DF4C6EE6-8F57-4D1A-A70E-F40A8021ED69}"/>
              </a:ext>
            </a:extLst>
          </p:cNvPr>
          <p:cNvSpPr txBox="1"/>
          <p:nvPr/>
        </p:nvSpPr>
        <p:spPr>
          <a:xfrm>
            <a:off x="6835987" y="1319514"/>
            <a:ext cx="1997321" cy="210675"/>
          </a:xfrm>
          <a:prstGeom prst="rect">
            <a:avLst/>
          </a:prstGeom>
          <a:noFill/>
        </p:spPr>
        <p:txBody>
          <a:bodyPr wrap="square" lIns="0" tIns="0" rIns="0" bIns="0" rtlCol="0" anchor="ctr">
            <a:noAutofit/>
          </a:bodyPr>
          <a:lstStyle/>
          <a:p>
            <a:r>
              <a:rPr lang="en-US" sz="1400" b="1" dirty="0">
                <a:solidFill>
                  <a:schemeClr val="accent3"/>
                </a:solidFill>
                <a:latin typeface="+mj-lt"/>
              </a:rPr>
              <a:t>Chart Title</a:t>
            </a:r>
            <a:endParaRPr lang="en-PH" sz="1400" b="1" dirty="0">
              <a:solidFill>
                <a:schemeClr val="accent3"/>
              </a:solidFill>
              <a:latin typeface="+mj-lt"/>
            </a:endParaRPr>
          </a:p>
        </p:txBody>
      </p:sp>
      <p:sp>
        <p:nvSpPr>
          <p:cNvPr id="54" name="ee4pContent4">
            <a:extLst>
              <a:ext uri="{FF2B5EF4-FFF2-40B4-BE49-F238E27FC236}">
                <a16:creationId xmlns:a16="http://schemas.microsoft.com/office/drawing/2014/main" id="{6816273D-157D-4F1F-8532-D39ACF0019CF}"/>
              </a:ext>
            </a:extLst>
          </p:cNvPr>
          <p:cNvSpPr txBox="1"/>
          <p:nvPr/>
        </p:nvSpPr>
        <p:spPr>
          <a:xfrm>
            <a:off x="6835272" y="1533836"/>
            <a:ext cx="1997321" cy="413297"/>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t>
            </a:r>
            <a:r>
              <a:rPr lang="en-US" sz="1000" dirty="0" err="1">
                <a:solidFill>
                  <a:schemeClr val="tx1"/>
                </a:solidFill>
                <a:latin typeface="+mn-lt"/>
              </a:rPr>
              <a:t>amet</a:t>
            </a:r>
            <a:r>
              <a:rPr lang="en-US" sz="1000" dirty="0">
                <a:solidFill>
                  <a:schemeClr val="tx1"/>
                </a:solidFill>
                <a:latin typeface="+mn-lt"/>
              </a:rPr>
              <a:t>, </a:t>
            </a:r>
            <a:r>
              <a:rPr lang="en-US" sz="1000" dirty="0" err="1">
                <a:solidFill>
                  <a:schemeClr val="tx1"/>
                </a:solidFill>
                <a:latin typeface="+mn-lt"/>
              </a:rPr>
              <a:t>consectetur</a:t>
            </a:r>
            <a:r>
              <a:rPr lang="en-US" sz="1000" dirty="0">
                <a:solidFill>
                  <a:schemeClr val="tx1"/>
                </a:solidFill>
                <a:latin typeface="+mn-lt"/>
              </a:rPr>
              <a:t> adipiscing </a:t>
            </a:r>
            <a:r>
              <a:rPr lang="en-US" sz="1000" dirty="0" err="1">
                <a:solidFill>
                  <a:schemeClr val="tx1"/>
                </a:solidFill>
                <a:latin typeface="+mn-lt"/>
              </a:rPr>
              <a:t>elit</a:t>
            </a:r>
            <a:r>
              <a:rPr lang="en-US" sz="1000" dirty="0">
                <a:solidFill>
                  <a:schemeClr val="tx1"/>
                </a:solidFill>
                <a:latin typeface="+mn-lt"/>
              </a:rPr>
              <a:t>. </a:t>
            </a:r>
            <a:endParaRPr lang="en-PH" sz="1000" dirty="0">
              <a:solidFill>
                <a:schemeClr val="tx1"/>
              </a:solidFill>
              <a:latin typeface="+mn-lt"/>
            </a:endParaRPr>
          </a:p>
        </p:txBody>
      </p:sp>
    </p:spTree>
    <p:extLst>
      <p:ext uri="{BB962C8B-B14F-4D97-AF65-F5344CB8AC3E}">
        <p14:creationId xmlns:p14="http://schemas.microsoft.com/office/powerpoint/2010/main" val="353350294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C5947EA-2368-4514-A35A-2FADE7DACF98}"/>
              </a:ext>
            </a:extLst>
          </p:cNvPr>
          <p:cNvSpPr>
            <a:spLocks noGrp="1"/>
          </p:cNvSpPr>
          <p:nvPr>
            <p:ph type="ctrTitle"/>
          </p:nvPr>
        </p:nvSpPr>
        <p:spPr/>
        <p:txBody>
          <a:bodyPr/>
          <a:lstStyle/>
          <a:p>
            <a:r>
              <a:rPr lang="en-US" b="1" dirty="0"/>
              <a:t>Image Slides (Dark)</a:t>
            </a:r>
          </a:p>
        </p:txBody>
      </p:sp>
    </p:spTree>
    <p:extLst>
      <p:ext uri="{BB962C8B-B14F-4D97-AF65-F5344CB8AC3E}">
        <p14:creationId xmlns:p14="http://schemas.microsoft.com/office/powerpoint/2010/main" val="2623091194"/>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ED1C7F-6A1D-4131-86C3-E94F61317532}"/>
              </a:ext>
            </a:extLst>
          </p:cNvPr>
          <p:cNvSpPr>
            <a:spLocks noGrp="1"/>
          </p:cNvSpPr>
          <p:nvPr>
            <p:ph type="title"/>
          </p:nvPr>
        </p:nvSpPr>
        <p:spPr>
          <a:xfrm>
            <a:off x="272846" y="136526"/>
            <a:ext cx="8576001" cy="777874"/>
          </a:xfrm>
        </p:spPr>
        <p:txBody>
          <a:bodyPr/>
          <a:lstStyle/>
          <a:p>
            <a:r>
              <a:rPr lang="en-US" dirty="0"/>
              <a:t>Four Images with Text (Dark)</a:t>
            </a:r>
          </a:p>
        </p:txBody>
      </p:sp>
      <p:sp>
        <p:nvSpPr>
          <p:cNvPr id="8" name="Slide Number Placeholder 7">
            <a:extLst>
              <a:ext uri="{FF2B5EF4-FFF2-40B4-BE49-F238E27FC236}">
                <a16:creationId xmlns:a16="http://schemas.microsoft.com/office/drawing/2014/main" id="{30E8E097-AA10-4016-AEE6-8DACE376FAE8}"/>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294</a:t>
            </a:fld>
            <a:endParaRPr lang="en-PH" dirty="0"/>
          </a:p>
        </p:txBody>
      </p:sp>
      <p:pic>
        <p:nvPicPr>
          <p:cNvPr id="3" name="Picture 2">
            <a:extLst>
              <a:ext uri="{FF2B5EF4-FFF2-40B4-BE49-F238E27FC236}">
                <a16:creationId xmlns:a16="http://schemas.microsoft.com/office/drawing/2014/main" id="{558028E3-5EB2-4BDD-85E6-E7646B350C15}"/>
              </a:ext>
            </a:extLst>
          </p:cNvPr>
          <p:cNvPicPr>
            <a:picLocks noChangeAspect="1"/>
          </p:cNvPicPr>
          <p:nvPr/>
        </p:nvPicPr>
        <p:blipFill rotWithShape="1">
          <a:blip r:embed="rId2">
            <a:extLst>
              <a:ext uri="{28A0092B-C50C-407E-A947-70E740481C1C}">
                <a14:useLocalDpi xmlns:a14="http://schemas.microsoft.com/office/drawing/2010/main" val="0"/>
              </a:ext>
            </a:extLst>
          </a:blip>
          <a:srcRect l="27720" t="45245" r="5279" b="14049"/>
          <a:stretch/>
        </p:blipFill>
        <p:spPr>
          <a:xfrm>
            <a:off x="2583944" y="2158892"/>
            <a:ext cx="1976903" cy="1601410"/>
          </a:xfrm>
          <a:prstGeom prst="rect">
            <a:avLst/>
          </a:prstGeom>
        </p:spPr>
      </p:pic>
      <p:pic>
        <p:nvPicPr>
          <p:cNvPr id="4" name="Picture 3">
            <a:extLst>
              <a:ext uri="{FF2B5EF4-FFF2-40B4-BE49-F238E27FC236}">
                <a16:creationId xmlns:a16="http://schemas.microsoft.com/office/drawing/2014/main" id="{B266C313-9969-4FDB-B630-49F979659B9A}"/>
              </a:ext>
            </a:extLst>
          </p:cNvPr>
          <p:cNvPicPr>
            <a:picLocks noChangeAspect="1"/>
          </p:cNvPicPr>
          <p:nvPr/>
        </p:nvPicPr>
        <p:blipFill rotWithShape="1">
          <a:blip r:embed="rId2">
            <a:extLst>
              <a:ext uri="{28A0092B-C50C-407E-A947-70E740481C1C}">
                <a14:useLocalDpi xmlns:a14="http://schemas.microsoft.com/office/drawing/2010/main" val="0"/>
              </a:ext>
            </a:extLst>
          </a:blip>
          <a:srcRect l="27720" t="45245" r="5279" b="14049"/>
          <a:stretch/>
        </p:blipFill>
        <p:spPr>
          <a:xfrm>
            <a:off x="4560847" y="2158892"/>
            <a:ext cx="1976903" cy="1601410"/>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5" name="Picture 4">
            <a:extLst>
              <a:ext uri="{FF2B5EF4-FFF2-40B4-BE49-F238E27FC236}">
                <a16:creationId xmlns:a16="http://schemas.microsoft.com/office/drawing/2014/main" id="{5BD5DC06-467F-43A8-9D76-CFC11F0DCFEF}"/>
              </a:ext>
            </a:extLst>
          </p:cNvPr>
          <p:cNvPicPr>
            <a:picLocks noChangeAspect="1"/>
          </p:cNvPicPr>
          <p:nvPr/>
        </p:nvPicPr>
        <p:blipFill rotWithShape="1">
          <a:blip r:embed="rId2">
            <a:extLst>
              <a:ext uri="{28A0092B-C50C-407E-A947-70E740481C1C}">
                <a14:useLocalDpi xmlns:a14="http://schemas.microsoft.com/office/drawing/2010/main" val="0"/>
              </a:ext>
            </a:extLst>
          </a:blip>
          <a:srcRect l="27720" t="45245" r="5279" b="14049"/>
          <a:stretch/>
        </p:blipFill>
        <p:spPr>
          <a:xfrm>
            <a:off x="2583944" y="3760300"/>
            <a:ext cx="1976903" cy="1601410"/>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6" name="Picture 5">
            <a:extLst>
              <a:ext uri="{FF2B5EF4-FFF2-40B4-BE49-F238E27FC236}">
                <a16:creationId xmlns:a16="http://schemas.microsoft.com/office/drawing/2014/main" id="{6D9F1783-0202-4452-A389-3365C32EA423}"/>
              </a:ext>
            </a:extLst>
          </p:cNvPr>
          <p:cNvPicPr>
            <a:picLocks noChangeAspect="1"/>
          </p:cNvPicPr>
          <p:nvPr/>
        </p:nvPicPr>
        <p:blipFill rotWithShape="1">
          <a:blip r:embed="rId2">
            <a:extLst>
              <a:ext uri="{28A0092B-C50C-407E-A947-70E740481C1C}">
                <a14:useLocalDpi xmlns:a14="http://schemas.microsoft.com/office/drawing/2010/main" val="0"/>
              </a:ext>
            </a:extLst>
          </a:blip>
          <a:srcRect l="27720" t="45245" r="5279" b="14049"/>
          <a:stretch/>
        </p:blipFill>
        <p:spPr>
          <a:xfrm>
            <a:off x="4560847" y="3760300"/>
            <a:ext cx="1976903" cy="1601410"/>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grpSp>
        <p:nvGrpSpPr>
          <p:cNvPr id="21" name="Group 20">
            <a:extLst>
              <a:ext uri="{FF2B5EF4-FFF2-40B4-BE49-F238E27FC236}">
                <a16:creationId xmlns:a16="http://schemas.microsoft.com/office/drawing/2014/main" id="{64744ED2-7C86-4693-A7D5-ACBB7E30FB7C}"/>
              </a:ext>
            </a:extLst>
          </p:cNvPr>
          <p:cNvGrpSpPr/>
          <p:nvPr/>
        </p:nvGrpSpPr>
        <p:grpSpPr>
          <a:xfrm>
            <a:off x="272307" y="2412157"/>
            <a:ext cx="2180861" cy="1094881"/>
            <a:chOff x="272307" y="2158892"/>
            <a:chExt cx="2180861" cy="1094881"/>
          </a:xfrm>
        </p:grpSpPr>
        <p:sp>
          <p:nvSpPr>
            <p:cNvPr id="12" name="TextBox 11">
              <a:extLst>
                <a:ext uri="{FF2B5EF4-FFF2-40B4-BE49-F238E27FC236}">
                  <a16:creationId xmlns:a16="http://schemas.microsoft.com/office/drawing/2014/main" id="{B3DD808B-E378-40AC-9704-520CE0C60FF8}"/>
                </a:ext>
              </a:extLst>
            </p:cNvPr>
            <p:cNvSpPr txBox="1"/>
            <p:nvPr/>
          </p:nvSpPr>
          <p:spPr>
            <a:xfrm>
              <a:off x="358181" y="2158892"/>
              <a:ext cx="2094987" cy="292667"/>
            </a:xfrm>
            <a:prstGeom prst="rect">
              <a:avLst/>
            </a:prstGeom>
            <a:noFill/>
          </p:spPr>
          <p:txBody>
            <a:bodyPr wrap="square" lIns="0" tIns="0" rIns="0" bIns="0" rtlCol="0" anchor="b">
              <a:noAutofit/>
            </a:bodyPr>
            <a:lstStyle/>
            <a:p>
              <a:r>
                <a:rPr lang="en-US" sz="1400" b="1" dirty="0">
                  <a:solidFill>
                    <a:schemeClr val="accent3"/>
                  </a:solidFill>
                  <a:latin typeface="+mj-lt"/>
                </a:rPr>
                <a:t>Lorem ipsum dolor </a:t>
              </a:r>
              <a:endParaRPr lang="en-PH" sz="1400" b="1" dirty="0">
                <a:solidFill>
                  <a:schemeClr val="accent3"/>
                </a:solidFill>
                <a:latin typeface="+mj-lt"/>
              </a:endParaRPr>
            </a:p>
          </p:txBody>
        </p:sp>
        <p:sp>
          <p:nvSpPr>
            <p:cNvPr id="13" name="TextBox 12">
              <a:extLst>
                <a:ext uri="{FF2B5EF4-FFF2-40B4-BE49-F238E27FC236}">
                  <a16:creationId xmlns:a16="http://schemas.microsoft.com/office/drawing/2014/main" id="{65AFF0F4-8A57-4561-90BB-D9E0017FDF30}"/>
                </a:ext>
              </a:extLst>
            </p:cNvPr>
            <p:cNvSpPr txBox="1"/>
            <p:nvPr/>
          </p:nvSpPr>
          <p:spPr>
            <a:xfrm>
              <a:off x="358181" y="2496040"/>
              <a:ext cx="2094987" cy="757731"/>
            </a:xfrm>
            <a:prstGeom prst="rect">
              <a:avLst/>
            </a:prstGeom>
            <a:noFill/>
          </p:spPr>
          <p:txBody>
            <a:bodyPr wrap="square" lIns="0" tIns="0" rIns="0" bIns="0" rtlCol="0" anchor="t">
              <a:noAutofit/>
            </a:bodyPr>
            <a:lstStyle/>
            <a:p>
              <a:r>
                <a:rPr lang="en-US" sz="1100" dirty="0"/>
                <a:t>Lorem ipsum dolor sit amet, consectetur adipiscing elit. Ut tempor, quam et mattis pulvinar, </a:t>
              </a:r>
            </a:p>
          </p:txBody>
        </p:sp>
        <p:sp>
          <p:nvSpPr>
            <p:cNvPr id="14" name="Rectangle 13">
              <a:extLst>
                <a:ext uri="{FF2B5EF4-FFF2-40B4-BE49-F238E27FC236}">
                  <a16:creationId xmlns:a16="http://schemas.microsoft.com/office/drawing/2014/main" id="{733ADE58-5752-4F0F-9E8F-9742FE68BF4F}"/>
                </a:ext>
              </a:extLst>
            </p:cNvPr>
            <p:cNvSpPr/>
            <p:nvPr/>
          </p:nvSpPr>
          <p:spPr>
            <a:xfrm>
              <a:off x="272307" y="2158893"/>
              <a:ext cx="30411" cy="1094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solidFill>
                  <a:schemeClr val="accent3"/>
                </a:solidFill>
              </a:endParaRPr>
            </a:p>
          </p:txBody>
        </p:sp>
      </p:grpSp>
      <p:grpSp>
        <p:nvGrpSpPr>
          <p:cNvPr id="34" name="Group 33">
            <a:extLst>
              <a:ext uri="{FF2B5EF4-FFF2-40B4-BE49-F238E27FC236}">
                <a16:creationId xmlns:a16="http://schemas.microsoft.com/office/drawing/2014/main" id="{741FF69E-5748-4BFC-8271-D5E5BD2E8662}"/>
              </a:ext>
            </a:extLst>
          </p:cNvPr>
          <p:cNvGrpSpPr/>
          <p:nvPr/>
        </p:nvGrpSpPr>
        <p:grpSpPr>
          <a:xfrm>
            <a:off x="6639791" y="2412157"/>
            <a:ext cx="2209057" cy="1094880"/>
            <a:chOff x="6639791" y="2158892"/>
            <a:chExt cx="2209057" cy="1094880"/>
          </a:xfrm>
        </p:grpSpPr>
        <p:sp>
          <p:nvSpPr>
            <p:cNvPr id="15" name="TextBox 14">
              <a:extLst>
                <a:ext uri="{FF2B5EF4-FFF2-40B4-BE49-F238E27FC236}">
                  <a16:creationId xmlns:a16="http://schemas.microsoft.com/office/drawing/2014/main" id="{6712581B-966A-4DF6-B0E5-12A94F5AED6B}"/>
                </a:ext>
              </a:extLst>
            </p:cNvPr>
            <p:cNvSpPr txBox="1"/>
            <p:nvPr/>
          </p:nvSpPr>
          <p:spPr>
            <a:xfrm>
              <a:off x="6639792" y="2158892"/>
              <a:ext cx="2123182" cy="292668"/>
            </a:xfrm>
            <a:prstGeom prst="rect">
              <a:avLst/>
            </a:prstGeom>
            <a:noFill/>
          </p:spPr>
          <p:txBody>
            <a:bodyPr wrap="square" lIns="0" tIns="0" rIns="0" bIns="0" rtlCol="0" anchor="b">
              <a:noAutofit/>
            </a:bodyPr>
            <a:lstStyle/>
            <a:p>
              <a:pPr algn="r"/>
              <a:r>
                <a:rPr lang="en-US" sz="1400" b="1" dirty="0">
                  <a:solidFill>
                    <a:schemeClr val="accent3"/>
                  </a:solidFill>
                  <a:latin typeface="+mj-lt"/>
                </a:rPr>
                <a:t>Lorem ipsum dolor </a:t>
              </a:r>
              <a:endParaRPr lang="en-PH" sz="1400" b="1" dirty="0">
                <a:solidFill>
                  <a:schemeClr val="accent3"/>
                </a:solidFill>
                <a:latin typeface="+mj-lt"/>
              </a:endParaRPr>
            </a:p>
          </p:txBody>
        </p:sp>
        <p:sp>
          <p:nvSpPr>
            <p:cNvPr id="16" name="TextBox 15">
              <a:extLst>
                <a:ext uri="{FF2B5EF4-FFF2-40B4-BE49-F238E27FC236}">
                  <a16:creationId xmlns:a16="http://schemas.microsoft.com/office/drawing/2014/main" id="{E049BF41-05C2-484C-A0B9-3B6ED7BBD2B0}"/>
                </a:ext>
              </a:extLst>
            </p:cNvPr>
            <p:cNvSpPr txBox="1"/>
            <p:nvPr/>
          </p:nvSpPr>
          <p:spPr>
            <a:xfrm>
              <a:off x="6639791" y="2496039"/>
              <a:ext cx="2123182" cy="757732"/>
            </a:xfrm>
            <a:prstGeom prst="rect">
              <a:avLst/>
            </a:prstGeom>
            <a:noFill/>
          </p:spPr>
          <p:txBody>
            <a:bodyPr wrap="square" lIns="0" tIns="0" rIns="0" bIns="0" rtlCol="0" anchor="t">
              <a:noAutofit/>
            </a:bodyPr>
            <a:lstStyle/>
            <a:p>
              <a:pPr algn="r"/>
              <a:r>
                <a:rPr lang="en-US" sz="1100" dirty="0"/>
                <a:t>Lorem ipsum dolor sit amet, consectetur adipiscing elit. Ut tempor, quam et mattis pulvinar, </a:t>
              </a:r>
            </a:p>
          </p:txBody>
        </p:sp>
        <p:sp>
          <p:nvSpPr>
            <p:cNvPr id="17" name="Rectangle 16">
              <a:extLst>
                <a:ext uri="{FF2B5EF4-FFF2-40B4-BE49-F238E27FC236}">
                  <a16:creationId xmlns:a16="http://schemas.microsoft.com/office/drawing/2014/main" id="{BD03BD63-4F4F-4622-953C-0BFC1C8C736E}"/>
                </a:ext>
              </a:extLst>
            </p:cNvPr>
            <p:cNvSpPr/>
            <p:nvPr/>
          </p:nvSpPr>
          <p:spPr>
            <a:xfrm>
              <a:off x="8818437" y="2158892"/>
              <a:ext cx="30411" cy="1094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solidFill>
                  <a:schemeClr val="accent3"/>
                </a:solidFill>
              </a:endParaRPr>
            </a:p>
          </p:txBody>
        </p:sp>
      </p:grpSp>
      <p:grpSp>
        <p:nvGrpSpPr>
          <p:cNvPr id="18" name="Group 17">
            <a:extLst>
              <a:ext uri="{FF2B5EF4-FFF2-40B4-BE49-F238E27FC236}">
                <a16:creationId xmlns:a16="http://schemas.microsoft.com/office/drawing/2014/main" id="{65D582CF-5B14-4B0A-BE0D-BDDC89541DCB}"/>
              </a:ext>
            </a:extLst>
          </p:cNvPr>
          <p:cNvGrpSpPr/>
          <p:nvPr/>
        </p:nvGrpSpPr>
        <p:grpSpPr>
          <a:xfrm>
            <a:off x="272307" y="4013565"/>
            <a:ext cx="2180861" cy="1094881"/>
            <a:chOff x="313794" y="4131746"/>
            <a:chExt cx="2458957" cy="743906"/>
          </a:xfrm>
        </p:grpSpPr>
        <p:sp>
          <p:nvSpPr>
            <p:cNvPr id="22" name="TextBox 21">
              <a:extLst>
                <a:ext uri="{FF2B5EF4-FFF2-40B4-BE49-F238E27FC236}">
                  <a16:creationId xmlns:a16="http://schemas.microsoft.com/office/drawing/2014/main" id="{64C9F3AF-44C9-4126-A3DD-1074949B7887}"/>
                </a:ext>
              </a:extLst>
            </p:cNvPr>
            <p:cNvSpPr txBox="1"/>
            <p:nvPr/>
          </p:nvSpPr>
          <p:spPr>
            <a:xfrm>
              <a:off x="410618" y="4131746"/>
              <a:ext cx="2362133" cy="198850"/>
            </a:xfrm>
            <a:prstGeom prst="rect">
              <a:avLst/>
            </a:prstGeom>
            <a:noFill/>
          </p:spPr>
          <p:txBody>
            <a:bodyPr wrap="square" lIns="0" tIns="0" rIns="0" bIns="0" rtlCol="0" anchor="b">
              <a:noAutofit/>
            </a:bodyPr>
            <a:lstStyle/>
            <a:p>
              <a:r>
                <a:rPr lang="en-US" sz="1400" b="1" dirty="0">
                  <a:solidFill>
                    <a:schemeClr val="accent3"/>
                  </a:solidFill>
                  <a:latin typeface="+mj-lt"/>
                </a:rPr>
                <a:t>Lorem ipsum dolor </a:t>
              </a:r>
              <a:endParaRPr lang="en-PH" sz="1400" b="1" dirty="0">
                <a:solidFill>
                  <a:schemeClr val="accent3"/>
                </a:solidFill>
                <a:latin typeface="+mj-lt"/>
              </a:endParaRPr>
            </a:p>
          </p:txBody>
        </p:sp>
        <p:sp>
          <p:nvSpPr>
            <p:cNvPr id="23" name="TextBox 22">
              <a:extLst>
                <a:ext uri="{FF2B5EF4-FFF2-40B4-BE49-F238E27FC236}">
                  <a16:creationId xmlns:a16="http://schemas.microsoft.com/office/drawing/2014/main" id="{46F8D37D-5789-441E-990B-83A14E70971C}"/>
                </a:ext>
              </a:extLst>
            </p:cNvPr>
            <p:cNvSpPr txBox="1"/>
            <p:nvPr/>
          </p:nvSpPr>
          <p:spPr>
            <a:xfrm>
              <a:off x="410618" y="4360817"/>
              <a:ext cx="2362133" cy="514833"/>
            </a:xfrm>
            <a:prstGeom prst="rect">
              <a:avLst/>
            </a:prstGeom>
            <a:noFill/>
          </p:spPr>
          <p:txBody>
            <a:bodyPr wrap="square" lIns="0" tIns="0" rIns="0" bIns="0" rtlCol="0" anchor="t">
              <a:noAutofit/>
            </a:bodyPr>
            <a:lstStyle/>
            <a:p>
              <a:r>
                <a:rPr lang="en-US" sz="1100" dirty="0"/>
                <a:t>Lorem ipsum dolor sit amet, consectetur adipiscing elit. Ut tempor, quam et mattis pulvinar, </a:t>
              </a:r>
            </a:p>
          </p:txBody>
        </p:sp>
        <p:sp>
          <p:nvSpPr>
            <p:cNvPr id="24" name="Rectangle 23">
              <a:extLst>
                <a:ext uri="{FF2B5EF4-FFF2-40B4-BE49-F238E27FC236}">
                  <a16:creationId xmlns:a16="http://schemas.microsoft.com/office/drawing/2014/main" id="{20EBE977-B4A0-4D10-A67C-1E5DBDD49127}"/>
                </a:ext>
              </a:extLst>
            </p:cNvPr>
            <p:cNvSpPr/>
            <p:nvPr/>
          </p:nvSpPr>
          <p:spPr>
            <a:xfrm>
              <a:off x="313794" y="4131747"/>
              <a:ext cx="34289" cy="7439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solidFill>
                  <a:schemeClr val="accent3"/>
                </a:solidFill>
              </a:endParaRPr>
            </a:p>
          </p:txBody>
        </p:sp>
      </p:grpSp>
      <p:grpSp>
        <p:nvGrpSpPr>
          <p:cNvPr id="20" name="Group 19">
            <a:extLst>
              <a:ext uri="{FF2B5EF4-FFF2-40B4-BE49-F238E27FC236}">
                <a16:creationId xmlns:a16="http://schemas.microsoft.com/office/drawing/2014/main" id="{EAE67C2C-D589-4853-9071-F7F528BBA8BF}"/>
              </a:ext>
            </a:extLst>
          </p:cNvPr>
          <p:cNvGrpSpPr/>
          <p:nvPr/>
        </p:nvGrpSpPr>
        <p:grpSpPr>
          <a:xfrm>
            <a:off x="6639791" y="4013565"/>
            <a:ext cx="2209057" cy="1094880"/>
            <a:chOff x="6358099" y="4131747"/>
            <a:chExt cx="2490749" cy="743905"/>
          </a:xfrm>
        </p:grpSpPr>
        <p:sp>
          <p:nvSpPr>
            <p:cNvPr id="26" name="TextBox 25">
              <a:extLst>
                <a:ext uri="{FF2B5EF4-FFF2-40B4-BE49-F238E27FC236}">
                  <a16:creationId xmlns:a16="http://schemas.microsoft.com/office/drawing/2014/main" id="{EF50D678-CEA9-45BF-AA24-A5886D0516DB}"/>
                </a:ext>
              </a:extLst>
            </p:cNvPr>
            <p:cNvSpPr txBox="1"/>
            <p:nvPr/>
          </p:nvSpPr>
          <p:spPr>
            <a:xfrm>
              <a:off x="6358100" y="4131747"/>
              <a:ext cx="2393924" cy="198850"/>
            </a:xfrm>
            <a:prstGeom prst="rect">
              <a:avLst/>
            </a:prstGeom>
            <a:noFill/>
          </p:spPr>
          <p:txBody>
            <a:bodyPr wrap="square" lIns="0" tIns="0" rIns="0" bIns="0" rtlCol="0" anchor="b">
              <a:noAutofit/>
            </a:bodyPr>
            <a:lstStyle/>
            <a:p>
              <a:pPr algn="r"/>
              <a:r>
                <a:rPr lang="en-US" sz="1400" b="1" dirty="0">
                  <a:solidFill>
                    <a:schemeClr val="accent3"/>
                  </a:solidFill>
                  <a:latin typeface="+mj-lt"/>
                </a:rPr>
                <a:t>Lorem ipsum dolor </a:t>
              </a:r>
              <a:endParaRPr lang="en-PH" sz="1400" b="1" dirty="0">
                <a:solidFill>
                  <a:schemeClr val="accent3"/>
                </a:solidFill>
                <a:latin typeface="+mj-lt"/>
              </a:endParaRPr>
            </a:p>
          </p:txBody>
        </p:sp>
        <p:sp>
          <p:nvSpPr>
            <p:cNvPr id="27" name="TextBox 26">
              <a:extLst>
                <a:ext uri="{FF2B5EF4-FFF2-40B4-BE49-F238E27FC236}">
                  <a16:creationId xmlns:a16="http://schemas.microsoft.com/office/drawing/2014/main" id="{84AB3439-5BD3-495F-A4D9-DDF4985DABF1}"/>
                </a:ext>
              </a:extLst>
            </p:cNvPr>
            <p:cNvSpPr txBox="1"/>
            <p:nvPr/>
          </p:nvSpPr>
          <p:spPr>
            <a:xfrm>
              <a:off x="6358099" y="4360817"/>
              <a:ext cx="2393924" cy="514833"/>
            </a:xfrm>
            <a:prstGeom prst="rect">
              <a:avLst/>
            </a:prstGeom>
            <a:noFill/>
          </p:spPr>
          <p:txBody>
            <a:bodyPr wrap="square" lIns="0" tIns="0" rIns="0" bIns="0" rtlCol="0" anchor="t">
              <a:noAutofit/>
            </a:bodyPr>
            <a:lstStyle/>
            <a:p>
              <a:pPr algn="r"/>
              <a:r>
                <a:rPr lang="en-US" sz="1100" dirty="0"/>
                <a:t>Lorem ipsum dolor sit amet, consectetur adipiscing elit. Ut tempor, quam et mattis pulvinar, </a:t>
              </a:r>
            </a:p>
          </p:txBody>
        </p:sp>
        <p:sp>
          <p:nvSpPr>
            <p:cNvPr id="28" name="Rectangle 27">
              <a:extLst>
                <a:ext uri="{FF2B5EF4-FFF2-40B4-BE49-F238E27FC236}">
                  <a16:creationId xmlns:a16="http://schemas.microsoft.com/office/drawing/2014/main" id="{EF95E28F-5B78-4A58-A4F8-7F7163653854}"/>
                </a:ext>
              </a:extLst>
            </p:cNvPr>
            <p:cNvSpPr/>
            <p:nvPr/>
          </p:nvSpPr>
          <p:spPr>
            <a:xfrm>
              <a:off x="8814559" y="4131747"/>
              <a:ext cx="34289" cy="7439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solidFill>
                  <a:schemeClr val="accent3"/>
                </a:solidFill>
              </a:endParaRPr>
            </a:p>
          </p:txBody>
        </p:sp>
      </p:grpSp>
      <p:grpSp>
        <p:nvGrpSpPr>
          <p:cNvPr id="25" name="Group 24">
            <a:extLst>
              <a:ext uri="{FF2B5EF4-FFF2-40B4-BE49-F238E27FC236}">
                <a16:creationId xmlns:a16="http://schemas.microsoft.com/office/drawing/2014/main" id="{1D7B7DF1-23C4-4DDD-83E7-6FC78FBB7808}"/>
              </a:ext>
            </a:extLst>
          </p:cNvPr>
          <p:cNvGrpSpPr/>
          <p:nvPr/>
        </p:nvGrpSpPr>
        <p:grpSpPr>
          <a:xfrm>
            <a:off x="272307" y="1319514"/>
            <a:ext cx="6941603" cy="226468"/>
            <a:chOff x="363795" y="1220318"/>
            <a:chExt cx="6593568" cy="370849"/>
          </a:xfrm>
        </p:grpSpPr>
        <p:sp>
          <p:nvSpPr>
            <p:cNvPr id="29" name="TextBox 28">
              <a:extLst>
                <a:ext uri="{FF2B5EF4-FFF2-40B4-BE49-F238E27FC236}">
                  <a16:creationId xmlns:a16="http://schemas.microsoft.com/office/drawing/2014/main" id="{6DCC3331-BC08-4F24-A06B-A3BA10B6BFFE}"/>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latin typeface="+mj-lt"/>
                </a:rPr>
                <a:t>Lorem ipsum dolor sit amet, consectetur</a:t>
              </a:r>
              <a:endParaRPr lang="en-PH" sz="1400" b="1" dirty="0">
                <a:latin typeface="+mj-lt"/>
              </a:endParaRPr>
            </a:p>
          </p:txBody>
        </p:sp>
        <p:cxnSp>
          <p:nvCxnSpPr>
            <p:cNvPr id="33" name="Straight Connector 32">
              <a:extLst>
                <a:ext uri="{FF2B5EF4-FFF2-40B4-BE49-F238E27FC236}">
                  <a16:creationId xmlns:a16="http://schemas.microsoft.com/office/drawing/2014/main" id="{342049E2-671D-4F6B-A2C3-51E5CA6A15B8}"/>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83253547"/>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DB626D85-C0AC-4382-BDA0-61595AD6F192}"/>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7866" r="6004" b="1754"/>
          <a:stretch/>
        </p:blipFill>
        <p:spPr>
          <a:xfrm>
            <a:off x="272847" y="2015836"/>
            <a:ext cx="2859526" cy="3867527"/>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13" name="Picture 12">
            <a:extLst>
              <a:ext uri="{FF2B5EF4-FFF2-40B4-BE49-F238E27FC236}">
                <a16:creationId xmlns:a16="http://schemas.microsoft.com/office/drawing/2014/main" id="{E74058DB-AEA1-40C7-9935-275F5FE7FC49}"/>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7866" r="6004" b="1754"/>
          <a:stretch/>
        </p:blipFill>
        <p:spPr>
          <a:xfrm>
            <a:off x="3131084" y="2015836"/>
            <a:ext cx="2859526" cy="3867527"/>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14" name="Picture 13">
            <a:extLst>
              <a:ext uri="{FF2B5EF4-FFF2-40B4-BE49-F238E27FC236}">
                <a16:creationId xmlns:a16="http://schemas.microsoft.com/office/drawing/2014/main" id="{154C1B73-C6C9-4766-AC03-7986E4DAC1D7}"/>
              </a:ext>
            </a:extLst>
          </p:cNvPr>
          <p:cNvPicPr>
            <a:picLocks noChangeAspect="1"/>
          </p:cNvPicPr>
          <p:nvPr/>
        </p:nvPicPr>
        <p:blipFill rotWithShape="1">
          <a:blip r:embed="rId2">
            <a:extLst>
              <a:ext uri="{28A0092B-C50C-407E-A947-70E740481C1C}">
                <a14:useLocalDpi xmlns:a14="http://schemas.microsoft.com/office/drawing/2010/main" val="0"/>
              </a:ext>
            </a:extLst>
          </a:blip>
          <a:srcRect l="4897" t="7866" r="6004" b="1754"/>
          <a:stretch/>
        </p:blipFill>
        <p:spPr>
          <a:xfrm>
            <a:off x="5989321" y="2015836"/>
            <a:ext cx="2859526" cy="3867527"/>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sp>
        <p:nvSpPr>
          <p:cNvPr id="4" name="Title 3">
            <a:extLst>
              <a:ext uri="{FF2B5EF4-FFF2-40B4-BE49-F238E27FC236}">
                <a16:creationId xmlns:a16="http://schemas.microsoft.com/office/drawing/2014/main" id="{1F7412F8-7852-4D04-BC05-F7DEE4E4DA04}"/>
              </a:ext>
            </a:extLst>
          </p:cNvPr>
          <p:cNvSpPr>
            <a:spLocks noGrp="1"/>
          </p:cNvSpPr>
          <p:nvPr>
            <p:ph type="title"/>
          </p:nvPr>
        </p:nvSpPr>
        <p:spPr>
          <a:xfrm>
            <a:off x="272846" y="136526"/>
            <a:ext cx="8576001" cy="777874"/>
          </a:xfrm>
        </p:spPr>
        <p:txBody>
          <a:bodyPr/>
          <a:lstStyle/>
          <a:p>
            <a:r>
              <a:rPr lang="en-US" b="1" dirty="0"/>
              <a:t>Three Photos with Captions (Dark)</a:t>
            </a:r>
          </a:p>
        </p:txBody>
      </p:sp>
      <p:sp>
        <p:nvSpPr>
          <p:cNvPr id="3" name="Slide Number Placeholder 2">
            <a:extLst>
              <a:ext uri="{FF2B5EF4-FFF2-40B4-BE49-F238E27FC236}">
                <a16:creationId xmlns:a16="http://schemas.microsoft.com/office/drawing/2014/main" id="{3F96C36C-B16B-4450-A125-58BBFAAB76DE}"/>
              </a:ext>
            </a:extLst>
          </p:cNvPr>
          <p:cNvSpPr>
            <a:spLocks noGrp="1"/>
          </p:cNvSpPr>
          <p:nvPr>
            <p:ph type="sldNum" sz="quarter" idx="4"/>
          </p:nvPr>
        </p:nvSpPr>
        <p:spPr/>
        <p:txBody>
          <a:bodyPr>
            <a:normAutofit/>
          </a:bodyPr>
          <a:lstStyle/>
          <a:p>
            <a:fld id="{42BC4FAA-B05C-4B71-9CD7-008D1E941E8A}" type="slidenum">
              <a:rPr lang="en-PH" smtClean="0"/>
              <a:pPr/>
              <a:t>295</a:t>
            </a:fld>
            <a:endParaRPr lang="en-PH" dirty="0"/>
          </a:p>
        </p:txBody>
      </p:sp>
      <p:sp>
        <p:nvSpPr>
          <p:cNvPr id="32" name="TextBox 31">
            <a:extLst>
              <a:ext uri="{FF2B5EF4-FFF2-40B4-BE49-F238E27FC236}">
                <a16:creationId xmlns:a16="http://schemas.microsoft.com/office/drawing/2014/main" id="{3349D69A-8E27-446A-9E82-B42FCE13068B}"/>
              </a:ext>
            </a:extLst>
          </p:cNvPr>
          <p:cNvSpPr txBox="1"/>
          <p:nvPr/>
        </p:nvSpPr>
        <p:spPr>
          <a:xfrm>
            <a:off x="5989322" y="1536319"/>
            <a:ext cx="2859526" cy="339072"/>
          </a:xfrm>
          <a:prstGeom prst="rect">
            <a:avLst/>
          </a:prstGeom>
          <a:noFill/>
        </p:spPr>
        <p:txBody>
          <a:bodyPr wrap="square" lIns="0" tIns="0" rIns="0" bIns="0" rtlCol="0" anchor="ctr">
            <a:normAutofit/>
          </a:bodyPr>
          <a:lstStyle/>
          <a:p>
            <a:pPr algn="ctr"/>
            <a:r>
              <a:rPr lang="en-US" sz="1500" b="1" dirty="0">
                <a:solidFill>
                  <a:schemeClr val="accent3"/>
                </a:solidFill>
                <a:latin typeface="+mj-lt"/>
              </a:rPr>
              <a:t>Lorem ipsum dolor </a:t>
            </a:r>
            <a:endParaRPr lang="en-PH" sz="1500" b="1" dirty="0">
              <a:solidFill>
                <a:schemeClr val="accent3"/>
              </a:solidFill>
              <a:latin typeface="+mj-lt"/>
            </a:endParaRPr>
          </a:p>
        </p:txBody>
      </p:sp>
      <p:sp>
        <p:nvSpPr>
          <p:cNvPr id="16" name="TextBox 15">
            <a:extLst>
              <a:ext uri="{FF2B5EF4-FFF2-40B4-BE49-F238E27FC236}">
                <a16:creationId xmlns:a16="http://schemas.microsoft.com/office/drawing/2014/main" id="{619814E8-8D3E-45DD-A632-370EA7DAC377}"/>
              </a:ext>
            </a:extLst>
          </p:cNvPr>
          <p:cNvSpPr txBox="1"/>
          <p:nvPr/>
        </p:nvSpPr>
        <p:spPr>
          <a:xfrm>
            <a:off x="272846" y="5269464"/>
            <a:ext cx="2859526" cy="613899"/>
          </a:xfrm>
          <a:prstGeom prst="rect">
            <a:avLst/>
          </a:prstGeom>
          <a:solidFill>
            <a:schemeClr val="bg2">
              <a:lumMod val="75000"/>
              <a:lumOff val="25000"/>
              <a:alpha val="87000"/>
            </a:schemeClr>
          </a:solidFill>
          <a:ln>
            <a:noFill/>
          </a:ln>
        </p:spPr>
        <p:txBody>
          <a:bodyPr wrap="square" lIns="27000" tIns="27000" rIns="27000" bIns="27000" rtlCol="0" anchor="ctr">
            <a:normAutofit/>
          </a:bodyPr>
          <a:lstStyle/>
          <a:p>
            <a:pPr algn="ctr"/>
            <a:r>
              <a:rPr lang="en-US" sz="1050" dirty="0"/>
              <a:t>Lorem ipsum dolor sit amet, consectetur adipiscing elit. Ut tempor, quam et mattis pulvinar, mauris ligula suscipit arcu</a:t>
            </a:r>
          </a:p>
        </p:txBody>
      </p:sp>
      <p:sp>
        <p:nvSpPr>
          <p:cNvPr id="19" name="TextBox 18">
            <a:extLst>
              <a:ext uri="{FF2B5EF4-FFF2-40B4-BE49-F238E27FC236}">
                <a16:creationId xmlns:a16="http://schemas.microsoft.com/office/drawing/2014/main" id="{078F7313-F4F3-4206-9EC6-36100277E6C7}"/>
              </a:ext>
            </a:extLst>
          </p:cNvPr>
          <p:cNvSpPr txBox="1"/>
          <p:nvPr/>
        </p:nvSpPr>
        <p:spPr>
          <a:xfrm>
            <a:off x="3132373" y="5269464"/>
            <a:ext cx="2859526" cy="613899"/>
          </a:xfrm>
          <a:prstGeom prst="rect">
            <a:avLst/>
          </a:prstGeom>
          <a:solidFill>
            <a:schemeClr val="accent2">
              <a:lumMod val="60000"/>
              <a:lumOff val="40000"/>
              <a:alpha val="87000"/>
            </a:schemeClr>
          </a:solidFill>
          <a:ln>
            <a:noFill/>
          </a:ln>
        </p:spPr>
        <p:txBody>
          <a:bodyPr wrap="square" lIns="27000" tIns="27000" rIns="27000" bIns="27000" rtlCol="0" anchor="ctr">
            <a:normAutofit/>
          </a:bodyPr>
          <a:lstStyle>
            <a:defPPr>
              <a:defRPr lang="en-US"/>
            </a:defPPr>
            <a:lvl1pPr algn="ctr">
              <a:defRPr sz="1400"/>
            </a:lvl1pPr>
          </a:lstStyle>
          <a:p>
            <a:r>
              <a:rPr lang="en-US" sz="1050" dirty="0"/>
              <a:t>Lorem ipsum dolor sit amet, consectetur adipiscing elit. Ut tempor, quam et mattis pulvinar, mauris ligula suscipit arcu</a:t>
            </a:r>
          </a:p>
        </p:txBody>
      </p:sp>
      <p:sp>
        <p:nvSpPr>
          <p:cNvPr id="20" name="TextBox 19">
            <a:extLst>
              <a:ext uri="{FF2B5EF4-FFF2-40B4-BE49-F238E27FC236}">
                <a16:creationId xmlns:a16="http://schemas.microsoft.com/office/drawing/2014/main" id="{44D10FD3-68F7-4E9B-950A-C4AC6334B763}"/>
              </a:ext>
            </a:extLst>
          </p:cNvPr>
          <p:cNvSpPr txBox="1"/>
          <p:nvPr/>
        </p:nvSpPr>
        <p:spPr>
          <a:xfrm>
            <a:off x="5991898" y="5269465"/>
            <a:ext cx="2856950" cy="613898"/>
          </a:xfrm>
          <a:prstGeom prst="rect">
            <a:avLst/>
          </a:prstGeom>
          <a:solidFill>
            <a:schemeClr val="bg2">
              <a:lumMod val="75000"/>
              <a:lumOff val="25000"/>
              <a:alpha val="87000"/>
            </a:schemeClr>
          </a:solidFill>
          <a:ln>
            <a:noFill/>
          </a:ln>
        </p:spPr>
        <p:txBody>
          <a:bodyPr wrap="square" lIns="27000" tIns="27000" rIns="27000" bIns="27000" rtlCol="0" anchor="ctr">
            <a:normAutofit/>
          </a:bodyPr>
          <a:lstStyle>
            <a:defPPr>
              <a:defRPr lang="en-US"/>
            </a:defPPr>
            <a:lvl1pPr algn="ctr">
              <a:defRPr sz="1400"/>
            </a:lvl1pPr>
          </a:lstStyle>
          <a:p>
            <a:r>
              <a:rPr lang="en-US" sz="1050" dirty="0"/>
              <a:t>Lorem ipsum dolor sit amet, consectetur adipiscing elit. Ut tempor, quam et mattis pulvinar, mauris ligula suscipit arcu</a:t>
            </a:r>
          </a:p>
        </p:txBody>
      </p:sp>
      <p:sp>
        <p:nvSpPr>
          <p:cNvPr id="25" name="TextBox 24">
            <a:extLst>
              <a:ext uri="{FF2B5EF4-FFF2-40B4-BE49-F238E27FC236}">
                <a16:creationId xmlns:a16="http://schemas.microsoft.com/office/drawing/2014/main" id="{FA82AFB5-670F-4EBC-B091-134F49EE0B3C}"/>
              </a:ext>
            </a:extLst>
          </p:cNvPr>
          <p:cNvSpPr txBox="1"/>
          <p:nvPr/>
        </p:nvSpPr>
        <p:spPr>
          <a:xfrm>
            <a:off x="3131084" y="1536319"/>
            <a:ext cx="2859526" cy="339072"/>
          </a:xfrm>
          <a:prstGeom prst="rect">
            <a:avLst/>
          </a:prstGeom>
          <a:noFill/>
        </p:spPr>
        <p:txBody>
          <a:bodyPr wrap="square" lIns="0" tIns="0" rIns="0" bIns="0" rtlCol="0" anchor="ctr">
            <a:normAutofit/>
          </a:bodyPr>
          <a:lstStyle/>
          <a:p>
            <a:pPr algn="ctr"/>
            <a:r>
              <a:rPr lang="en-US" sz="1500" b="1" dirty="0">
                <a:solidFill>
                  <a:schemeClr val="accent2">
                    <a:lumMod val="40000"/>
                    <a:lumOff val="60000"/>
                  </a:schemeClr>
                </a:solidFill>
                <a:latin typeface="+mj-lt"/>
              </a:rPr>
              <a:t>Lorem ipsum dolor </a:t>
            </a:r>
            <a:endParaRPr lang="en-PH" sz="1500" b="1" dirty="0">
              <a:solidFill>
                <a:schemeClr val="accent2">
                  <a:lumMod val="40000"/>
                  <a:lumOff val="60000"/>
                </a:schemeClr>
              </a:solidFill>
              <a:latin typeface="+mj-lt"/>
            </a:endParaRPr>
          </a:p>
        </p:txBody>
      </p:sp>
      <p:sp>
        <p:nvSpPr>
          <p:cNvPr id="26" name="TextBox 25">
            <a:extLst>
              <a:ext uri="{FF2B5EF4-FFF2-40B4-BE49-F238E27FC236}">
                <a16:creationId xmlns:a16="http://schemas.microsoft.com/office/drawing/2014/main" id="{DEFE34D9-2BD3-4538-875D-73F79F507FB1}"/>
              </a:ext>
            </a:extLst>
          </p:cNvPr>
          <p:cNvSpPr txBox="1"/>
          <p:nvPr/>
        </p:nvSpPr>
        <p:spPr>
          <a:xfrm>
            <a:off x="272844" y="1536319"/>
            <a:ext cx="2859526" cy="339072"/>
          </a:xfrm>
          <a:prstGeom prst="rect">
            <a:avLst/>
          </a:prstGeom>
          <a:noFill/>
        </p:spPr>
        <p:txBody>
          <a:bodyPr wrap="square" lIns="0" tIns="0" rIns="0" bIns="0" rtlCol="0" anchor="ctr">
            <a:normAutofit/>
          </a:bodyPr>
          <a:lstStyle/>
          <a:p>
            <a:pPr algn="ctr"/>
            <a:r>
              <a:rPr lang="en-US" sz="1500" b="1" dirty="0">
                <a:solidFill>
                  <a:schemeClr val="accent3"/>
                </a:solidFill>
                <a:latin typeface="+mj-lt"/>
              </a:rPr>
              <a:t>Lorem ipsum dolor </a:t>
            </a:r>
            <a:endParaRPr lang="en-PH" sz="1500" b="1" dirty="0">
              <a:solidFill>
                <a:schemeClr val="accent3"/>
              </a:solidFill>
              <a:latin typeface="+mj-lt"/>
            </a:endParaRPr>
          </a:p>
        </p:txBody>
      </p:sp>
    </p:spTree>
    <p:extLst>
      <p:ext uri="{BB962C8B-B14F-4D97-AF65-F5344CB8AC3E}">
        <p14:creationId xmlns:p14="http://schemas.microsoft.com/office/powerpoint/2010/main" val="1720294502"/>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DB626D85-C0AC-4382-BDA0-61595AD6F192}"/>
              </a:ext>
            </a:extLst>
          </p:cNvPr>
          <p:cNvPicPr>
            <a:picLocks noChangeAspect="1"/>
          </p:cNvPicPr>
          <p:nvPr/>
        </p:nvPicPr>
        <p:blipFill rotWithShape="1">
          <a:blip r:embed="rId3">
            <a:extLst>
              <a:ext uri="{28A0092B-C50C-407E-A947-70E740481C1C}">
                <a14:useLocalDpi xmlns:a14="http://schemas.microsoft.com/office/drawing/2010/main" val="0"/>
              </a:ext>
            </a:extLst>
          </a:blip>
          <a:srcRect l="27720" t="7868" r="5279" b="1752"/>
          <a:stretch/>
        </p:blipFill>
        <p:spPr>
          <a:xfrm>
            <a:off x="272846" y="2015836"/>
            <a:ext cx="2150315" cy="3867527"/>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19" name="Picture 18">
            <a:extLst>
              <a:ext uri="{FF2B5EF4-FFF2-40B4-BE49-F238E27FC236}">
                <a16:creationId xmlns:a16="http://schemas.microsoft.com/office/drawing/2014/main" id="{E546D231-4EEE-4CC8-B2F2-D02D8F2BC85D}"/>
              </a:ext>
            </a:extLst>
          </p:cNvPr>
          <p:cNvPicPr>
            <a:picLocks noChangeAspect="1"/>
          </p:cNvPicPr>
          <p:nvPr/>
        </p:nvPicPr>
        <p:blipFill rotWithShape="1">
          <a:blip r:embed="rId3">
            <a:extLst>
              <a:ext uri="{28A0092B-C50C-407E-A947-70E740481C1C}">
                <a14:useLocalDpi xmlns:a14="http://schemas.microsoft.com/office/drawing/2010/main" val="0"/>
              </a:ext>
            </a:extLst>
          </a:blip>
          <a:srcRect l="27720" t="7868" r="5279" b="1752"/>
          <a:stretch/>
        </p:blipFill>
        <p:spPr>
          <a:xfrm>
            <a:off x="2414741" y="2015836"/>
            <a:ext cx="2150315" cy="3867527"/>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20" name="Picture 19">
            <a:extLst>
              <a:ext uri="{FF2B5EF4-FFF2-40B4-BE49-F238E27FC236}">
                <a16:creationId xmlns:a16="http://schemas.microsoft.com/office/drawing/2014/main" id="{1ABED869-78DB-413D-99C1-9EAA90402460}"/>
              </a:ext>
            </a:extLst>
          </p:cNvPr>
          <p:cNvPicPr>
            <a:picLocks noChangeAspect="1"/>
          </p:cNvPicPr>
          <p:nvPr/>
        </p:nvPicPr>
        <p:blipFill rotWithShape="1">
          <a:blip r:embed="rId3">
            <a:extLst>
              <a:ext uri="{28A0092B-C50C-407E-A947-70E740481C1C}">
                <a14:useLocalDpi xmlns:a14="http://schemas.microsoft.com/office/drawing/2010/main" val="0"/>
              </a:ext>
            </a:extLst>
          </a:blip>
          <a:srcRect l="27720" t="7868" r="5279" b="1752"/>
          <a:stretch/>
        </p:blipFill>
        <p:spPr>
          <a:xfrm>
            <a:off x="4556636" y="2015836"/>
            <a:ext cx="2150315" cy="3867527"/>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pic>
        <p:nvPicPr>
          <p:cNvPr id="31" name="Picture 30">
            <a:extLst>
              <a:ext uri="{FF2B5EF4-FFF2-40B4-BE49-F238E27FC236}">
                <a16:creationId xmlns:a16="http://schemas.microsoft.com/office/drawing/2014/main" id="{0493C400-611E-460E-8797-0178C903E85B}"/>
              </a:ext>
            </a:extLst>
          </p:cNvPr>
          <p:cNvPicPr>
            <a:picLocks noChangeAspect="1"/>
          </p:cNvPicPr>
          <p:nvPr/>
        </p:nvPicPr>
        <p:blipFill rotWithShape="1">
          <a:blip r:embed="rId3">
            <a:extLst>
              <a:ext uri="{28A0092B-C50C-407E-A947-70E740481C1C}">
                <a14:useLocalDpi xmlns:a14="http://schemas.microsoft.com/office/drawing/2010/main" val="0"/>
              </a:ext>
            </a:extLst>
          </a:blip>
          <a:srcRect l="27720" t="7868" r="5279" b="1752"/>
          <a:stretch/>
        </p:blipFill>
        <p:spPr>
          <a:xfrm>
            <a:off x="6698532" y="2015836"/>
            <a:ext cx="2150315" cy="3867527"/>
          </a:xfrm>
          <a:custGeom>
            <a:avLst/>
            <a:gdLst>
              <a:gd name="connsiteX0" fmla="*/ 0 w 3665275"/>
              <a:gd name="connsiteY0" fmla="*/ 0 h 3240912"/>
              <a:gd name="connsiteX1" fmla="*/ 3665275 w 3665275"/>
              <a:gd name="connsiteY1" fmla="*/ 0 h 3240912"/>
              <a:gd name="connsiteX2" fmla="*/ 3665275 w 3665275"/>
              <a:gd name="connsiteY2" fmla="*/ 3240912 h 3240912"/>
              <a:gd name="connsiteX3" fmla="*/ 0 w 3665275"/>
              <a:gd name="connsiteY3" fmla="*/ 3240912 h 3240912"/>
            </a:gdLst>
            <a:ahLst/>
            <a:cxnLst>
              <a:cxn ang="0">
                <a:pos x="connsiteX0" y="connsiteY0"/>
              </a:cxn>
              <a:cxn ang="0">
                <a:pos x="connsiteX1" y="connsiteY1"/>
              </a:cxn>
              <a:cxn ang="0">
                <a:pos x="connsiteX2" y="connsiteY2"/>
              </a:cxn>
              <a:cxn ang="0">
                <a:pos x="connsiteX3" y="connsiteY3"/>
              </a:cxn>
            </a:cxnLst>
            <a:rect l="l" t="t" r="r" b="b"/>
            <a:pathLst>
              <a:path w="3665275" h="3240912">
                <a:moveTo>
                  <a:pt x="0" y="0"/>
                </a:moveTo>
                <a:lnTo>
                  <a:pt x="3665275" y="0"/>
                </a:lnTo>
                <a:lnTo>
                  <a:pt x="3665275" y="3240912"/>
                </a:lnTo>
                <a:lnTo>
                  <a:pt x="0" y="3240912"/>
                </a:lnTo>
                <a:close/>
              </a:path>
            </a:pathLst>
          </a:custGeom>
        </p:spPr>
      </p:pic>
      <p:sp>
        <p:nvSpPr>
          <p:cNvPr id="4" name="Title 3">
            <a:extLst>
              <a:ext uri="{FF2B5EF4-FFF2-40B4-BE49-F238E27FC236}">
                <a16:creationId xmlns:a16="http://schemas.microsoft.com/office/drawing/2014/main" id="{1F7412F8-7852-4D04-BC05-F7DEE4E4DA04}"/>
              </a:ext>
            </a:extLst>
          </p:cNvPr>
          <p:cNvSpPr>
            <a:spLocks noGrp="1"/>
          </p:cNvSpPr>
          <p:nvPr>
            <p:ph type="title"/>
          </p:nvPr>
        </p:nvSpPr>
        <p:spPr>
          <a:xfrm>
            <a:off x="272846" y="136526"/>
            <a:ext cx="8576001" cy="777874"/>
          </a:xfrm>
        </p:spPr>
        <p:txBody>
          <a:bodyPr/>
          <a:lstStyle/>
          <a:p>
            <a:r>
              <a:rPr lang="en-US" b="1" dirty="0"/>
              <a:t>Four Photos with Captions (Dark)</a:t>
            </a:r>
          </a:p>
        </p:txBody>
      </p:sp>
      <p:sp>
        <p:nvSpPr>
          <p:cNvPr id="3" name="Slide Number Placeholder 2">
            <a:extLst>
              <a:ext uri="{FF2B5EF4-FFF2-40B4-BE49-F238E27FC236}">
                <a16:creationId xmlns:a16="http://schemas.microsoft.com/office/drawing/2014/main" id="{D0094860-AAA2-4266-9B2D-355C6233D488}"/>
              </a:ext>
            </a:extLst>
          </p:cNvPr>
          <p:cNvSpPr>
            <a:spLocks noGrp="1"/>
          </p:cNvSpPr>
          <p:nvPr>
            <p:ph type="sldNum" sz="quarter" idx="4"/>
          </p:nvPr>
        </p:nvSpPr>
        <p:spPr/>
        <p:txBody>
          <a:bodyPr>
            <a:normAutofit/>
          </a:bodyPr>
          <a:lstStyle/>
          <a:p>
            <a:fld id="{42BC4FAA-B05C-4B71-9CD7-008D1E941E8A}" type="slidenum">
              <a:rPr lang="en-PH" smtClean="0"/>
              <a:pPr/>
              <a:t>296</a:t>
            </a:fld>
            <a:endParaRPr lang="en-PH" dirty="0"/>
          </a:p>
        </p:txBody>
      </p:sp>
      <p:sp>
        <p:nvSpPr>
          <p:cNvPr id="16" name="TextBox 15">
            <a:extLst>
              <a:ext uri="{FF2B5EF4-FFF2-40B4-BE49-F238E27FC236}">
                <a16:creationId xmlns:a16="http://schemas.microsoft.com/office/drawing/2014/main" id="{619814E8-8D3E-45DD-A632-370EA7DAC377}"/>
              </a:ext>
            </a:extLst>
          </p:cNvPr>
          <p:cNvSpPr txBox="1"/>
          <p:nvPr/>
        </p:nvSpPr>
        <p:spPr>
          <a:xfrm>
            <a:off x="272846" y="5269464"/>
            <a:ext cx="2149577" cy="613899"/>
          </a:xfrm>
          <a:prstGeom prst="rect">
            <a:avLst/>
          </a:prstGeom>
          <a:solidFill>
            <a:schemeClr val="bg2">
              <a:lumMod val="75000"/>
              <a:lumOff val="25000"/>
              <a:alpha val="87000"/>
            </a:schemeClr>
          </a:solidFill>
          <a:ln>
            <a:noFill/>
          </a:ln>
        </p:spPr>
        <p:txBody>
          <a:bodyPr wrap="square" lIns="27000" tIns="27000" rIns="27000" bIns="27000" rtlCol="0" anchor="ctr">
            <a:normAutofit fontScale="85000" lnSpcReduction="10000"/>
          </a:bodyPr>
          <a:lstStyle/>
          <a:p>
            <a:pPr algn="ctr"/>
            <a:r>
              <a:rPr lang="en-US" sz="1050" dirty="0"/>
              <a:t>Lorem ipsum dolor sit amet, consectetur adipiscing elit. Ut tempor, quam et mattis pulvinar, mauris ligula suscipit arcu</a:t>
            </a:r>
          </a:p>
        </p:txBody>
      </p:sp>
      <p:sp>
        <p:nvSpPr>
          <p:cNvPr id="25" name="TextBox 24">
            <a:extLst>
              <a:ext uri="{FF2B5EF4-FFF2-40B4-BE49-F238E27FC236}">
                <a16:creationId xmlns:a16="http://schemas.microsoft.com/office/drawing/2014/main" id="{FA82AFB5-670F-4EBC-B091-134F49EE0B3C}"/>
              </a:ext>
            </a:extLst>
          </p:cNvPr>
          <p:cNvSpPr txBox="1"/>
          <p:nvPr/>
        </p:nvSpPr>
        <p:spPr>
          <a:xfrm>
            <a:off x="2422425" y="1536319"/>
            <a:ext cx="2150315" cy="339072"/>
          </a:xfrm>
          <a:prstGeom prst="rect">
            <a:avLst/>
          </a:prstGeom>
          <a:noFill/>
        </p:spPr>
        <p:txBody>
          <a:bodyPr wrap="square" lIns="0" tIns="0" rIns="0" bIns="0" rtlCol="0" anchor="ctr">
            <a:normAutofit/>
          </a:bodyPr>
          <a:lstStyle/>
          <a:p>
            <a:pPr algn="ctr"/>
            <a:r>
              <a:rPr lang="en-US" sz="1350" b="1" dirty="0">
                <a:solidFill>
                  <a:schemeClr val="accent2">
                    <a:lumMod val="40000"/>
                    <a:lumOff val="60000"/>
                  </a:schemeClr>
                </a:solidFill>
                <a:latin typeface="+mj-lt"/>
              </a:rPr>
              <a:t>Lorem ipsum dolor </a:t>
            </a:r>
            <a:endParaRPr lang="en-PH" sz="1350" b="1" dirty="0">
              <a:solidFill>
                <a:schemeClr val="accent2">
                  <a:lumMod val="40000"/>
                  <a:lumOff val="60000"/>
                </a:schemeClr>
              </a:solidFill>
              <a:latin typeface="+mj-lt"/>
            </a:endParaRPr>
          </a:p>
        </p:txBody>
      </p:sp>
      <p:sp>
        <p:nvSpPr>
          <p:cNvPr id="26" name="TextBox 25">
            <a:extLst>
              <a:ext uri="{FF2B5EF4-FFF2-40B4-BE49-F238E27FC236}">
                <a16:creationId xmlns:a16="http://schemas.microsoft.com/office/drawing/2014/main" id="{DEFE34D9-2BD3-4538-875D-73F79F507FB1}"/>
              </a:ext>
            </a:extLst>
          </p:cNvPr>
          <p:cNvSpPr txBox="1"/>
          <p:nvPr/>
        </p:nvSpPr>
        <p:spPr>
          <a:xfrm>
            <a:off x="272846" y="1536319"/>
            <a:ext cx="2138423" cy="339072"/>
          </a:xfrm>
          <a:prstGeom prst="rect">
            <a:avLst/>
          </a:prstGeom>
          <a:noFill/>
        </p:spPr>
        <p:txBody>
          <a:bodyPr wrap="square" lIns="0" tIns="0" rIns="0" bIns="0" rtlCol="0" anchor="ctr">
            <a:normAutofit/>
          </a:bodyPr>
          <a:lstStyle/>
          <a:p>
            <a:pPr algn="ctr"/>
            <a:r>
              <a:rPr lang="en-US" sz="1350" b="1" dirty="0">
                <a:solidFill>
                  <a:schemeClr val="accent3"/>
                </a:solidFill>
                <a:latin typeface="+mj-lt"/>
              </a:rPr>
              <a:t>Lorem ipsum dolor </a:t>
            </a:r>
            <a:endParaRPr lang="en-PH" sz="1350" b="1" dirty="0">
              <a:solidFill>
                <a:schemeClr val="accent3"/>
              </a:solidFill>
              <a:latin typeface="+mj-lt"/>
            </a:endParaRPr>
          </a:p>
        </p:txBody>
      </p:sp>
      <p:sp>
        <p:nvSpPr>
          <p:cNvPr id="24" name="TextBox 23">
            <a:extLst>
              <a:ext uri="{FF2B5EF4-FFF2-40B4-BE49-F238E27FC236}">
                <a16:creationId xmlns:a16="http://schemas.microsoft.com/office/drawing/2014/main" id="{A69B6C9A-EFE6-4FFA-AE79-D5D39987784D}"/>
              </a:ext>
            </a:extLst>
          </p:cNvPr>
          <p:cNvSpPr txBox="1"/>
          <p:nvPr/>
        </p:nvSpPr>
        <p:spPr>
          <a:xfrm>
            <a:off x="2411271" y="5269464"/>
            <a:ext cx="2149577" cy="613899"/>
          </a:xfrm>
          <a:prstGeom prst="rect">
            <a:avLst/>
          </a:prstGeom>
          <a:solidFill>
            <a:schemeClr val="accent2">
              <a:lumMod val="60000"/>
              <a:lumOff val="40000"/>
              <a:alpha val="87000"/>
            </a:schemeClr>
          </a:solidFill>
          <a:ln>
            <a:noFill/>
          </a:ln>
        </p:spPr>
        <p:txBody>
          <a:bodyPr wrap="square" lIns="27000" tIns="27000" rIns="27000" bIns="27000" rtlCol="0" anchor="ctr">
            <a:normAutofit fontScale="85000" lnSpcReduction="10000"/>
          </a:bodyPr>
          <a:lstStyle/>
          <a:p>
            <a:pPr algn="ctr"/>
            <a:r>
              <a:rPr lang="en-US" sz="1050" dirty="0"/>
              <a:t>Lorem ipsum dolor sit amet, consectetur adipiscing elit. Ut tempor, quam et mattis pulvinar, mauris ligula suscipit arcu</a:t>
            </a:r>
          </a:p>
        </p:txBody>
      </p:sp>
      <p:sp>
        <p:nvSpPr>
          <p:cNvPr id="27" name="TextBox 26">
            <a:extLst>
              <a:ext uri="{FF2B5EF4-FFF2-40B4-BE49-F238E27FC236}">
                <a16:creationId xmlns:a16="http://schemas.microsoft.com/office/drawing/2014/main" id="{FC3938FC-4284-4A79-9DD0-D768D1B5C684}"/>
              </a:ext>
            </a:extLst>
          </p:cNvPr>
          <p:cNvSpPr txBox="1"/>
          <p:nvPr/>
        </p:nvSpPr>
        <p:spPr>
          <a:xfrm>
            <a:off x="4567531" y="5269464"/>
            <a:ext cx="2149577" cy="613899"/>
          </a:xfrm>
          <a:prstGeom prst="rect">
            <a:avLst/>
          </a:prstGeom>
          <a:solidFill>
            <a:schemeClr val="bg2">
              <a:lumMod val="75000"/>
              <a:lumOff val="25000"/>
              <a:alpha val="87000"/>
            </a:schemeClr>
          </a:solidFill>
          <a:ln>
            <a:noFill/>
          </a:ln>
        </p:spPr>
        <p:txBody>
          <a:bodyPr wrap="square" lIns="27000" tIns="27000" rIns="27000" bIns="27000" rtlCol="0" anchor="ctr">
            <a:normAutofit fontScale="85000" lnSpcReduction="10000"/>
          </a:bodyPr>
          <a:lstStyle/>
          <a:p>
            <a:pPr algn="ctr"/>
            <a:r>
              <a:rPr lang="en-US" sz="1050" dirty="0"/>
              <a:t>Lorem ipsum dolor sit amet, consectetur adipiscing elit. Ut tempor, quam et mattis pulvinar, mauris ligula suscipit arcu</a:t>
            </a:r>
          </a:p>
        </p:txBody>
      </p:sp>
      <p:sp>
        <p:nvSpPr>
          <p:cNvPr id="28" name="TextBox 27">
            <a:extLst>
              <a:ext uri="{FF2B5EF4-FFF2-40B4-BE49-F238E27FC236}">
                <a16:creationId xmlns:a16="http://schemas.microsoft.com/office/drawing/2014/main" id="{8E8C65D1-D82F-437D-A6FE-2F8F48297E18}"/>
              </a:ext>
            </a:extLst>
          </p:cNvPr>
          <p:cNvSpPr txBox="1"/>
          <p:nvPr/>
        </p:nvSpPr>
        <p:spPr>
          <a:xfrm>
            <a:off x="6728803" y="5269464"/>
            <a:ext cx="2149577" cy="613899"/>
          </a:xfrm>
          <a:prstGeom prst="rect">
            <a:avLst/>
          </a:prstGeom>
          <a:solidFill>
            <a:schemeClr val="accent2">
              <a:lumMod val="60000"/>
              <a:lumOff val="40000"/>
              <a:alpha val="87000"/>
            </a:schemeClr>
          </a:solidFill>
          <a:ln>
            <a:noFill/>
          </a:ln>
        </p:spPr>
        <p:txBody>
          <a:bodyPr wrap="square" lIns="27000" tIns="27000" rIns="27000" bIns="27000" rtlCol="0" anchor="ctr">
            <a:normAutofit fontScale="85000" lnSpcReduction="10000"/>
          </a:bodyPr>
          <a:lstStyle>
            <a:defPPr>
              <a:defRPr lang="en-US"/>
            </a:defPPr>
            <a:lvl1pPr algn="ctr">
              <a:defRPr sz="1400"/>
            </a:lvl1pPr>
          </a:lstStyle>
          <a:p>
            <a:r>
              <a:rPr lang="en-US" sz="1050" dirty="0"/>
              <a:t>Lorem ipsum dolor sit amet, consectetur adipiscing elit. Ut tempor, quam et mattis pulvinar, mauris ligula suscipit arcu</a:t>
            </a:r>
          </a:p>
        </p:txBody>
      </p:sp>
      <p:sp>
        <p:nvSpPr>
          <p:cNvPr id="29" name="TextBox 28">
            <a:extLst>
              <a:ext uri="{FF2B5EF4-FFF2-40B4-BE49-F238E27FC236}">
                <a16:creationId xmlns:a16="http://schemas.microsoft.com/office/drawing/2014/main" id="{DD8904EE-D5D1-41AC-B720-2C25BF59CE77}"/>
              </a:ext>
            </a:extLst>
          </p:cNvPr>
          <p:cNvSpPr txBox="1"/>
          <p:nvPr/>
        </p:nvSpPr>
        <p:spPr>
          <a:xfrm>
            <a:off x="6733471" y="1536319"/>
            <a:ext cx="2150315" cy="339072"/>
          </a:xfrm>
          <a:prstGeom prst="rect">
            <a:avLst/>
          </a:prstGeom>
          <a:noFill/>
        </p:spPr>
        <p:txBody>
          <a:bodyPr wrap="square" lIns="0" tIns="0" rIns="0" bIns="0" rtlCol="0" anchor="ctr">
            <a:normAutofit/>
          </a:bodyPr>
          <a:lstStyle/>
          <a:p>
            <a:pPr algn="ctr"/>
            <a:r>
              <a:rPr lang="en-US" sz="1350" b="1" dirty="0">
                <a:solidFill>
                  <a:schemeClr val="accent2">
                    <a:lumMod val="40000"/>
                    <a:lumOff val="60000"/>
                  </a:schemeClr>
                </a:solidFill>
                <a:latin typeface="+mj-lt"/>
              </a:rPr>
              <a:t>Lorem ipsum dolor </a:t>
            </a:r>
            <a:endParaRPr lang="en-PH" sz="1350" b="1" dirty="0">
              <a:solidFill>
                <a:schemeClr val="accent2">
                  <a:lumMod val="40000"/>
                  <a:lumOff val="60000"/>
                </a:schemeClr>
              </a:solidFill>
              <a:latin typeface="+mj-lt"/>
            </a:endParaRPr>
          </a:p>
        </p:txBody>
      </p:sp>
      <p:sp>
        <p:nvSpPr>
          <p:cNvPr id="30" name="TextBox 29">
            <a:extLst>
              <a:ext uri="{FF2B5EF4-FFF2-40B4-BE49-F238E27FC236}">
                <a16:creationId xmlns:a16="http://schemas.microsoft.com/office/drawing/2014/main" id="{862A228D-E44C-4AE6-95DD-B75C549830F8}"/>
              </a:ext>
            </a:extLst>
          </p:cNvPr>
          <p:cNvSpPr txBox="1"/>
          <p:nvPr/>
        </p:nvSpPr>
        <p:spPr>
          <a:xfrm>
            <a:off x="4583895" y="1536319"/>
            <a:ext cx="2138423" cy="339072"/>
          </a:xfrm>
          <a:prstGeom prst="rect">
            <a:avLst/>
          </a:prstGeom>
          <a:noFill/>
        </p:spPr>
        <p:txBody>
          <a:bodyPr wrap="square" lIns="0" tIns="0" rIns="0" bIns="0" rtlCol="0" anchor="ctr">
            <a:normAutofit/>
          </a:bodyPr>
          <a:lstStyle/>
          <a:p>
            <a:pPr algn="ctr"/>
            <a:r>
              <a:rPr lang="en-US" sz="1350" b="1" dirty="0">
                <a:solidFill>
                  <a:schemeClr val="accent3"/>
                </a:solidFill>
                <a:latin typeface="+mj-lt"/>
              </a:rPr>
              <a:t>Lorem ipsum dolor </a:t>
            </a:r>
            <a:endParaRPr lang="en-PH" sz="1350" b="1" dirty="0">
              <a:solidFill>
                <a:schemeClr val="accent3"/>
              </a:solidFill>
              <a:latin typeface="+mj-lt"/>
            </a:endParaRPr>
          </a:p>
        </p:txBody>
      </p:sp>
    </p:spTree>
    <p:extLst>
      <p:ext uri="{BB962C8B-B14F-4D97-AF65-F5344CB8AC3E}">
        <p14:creationId xmlns:p14="http://schemas.microsoft.com/office/powerpoint/2010/main" val="4178578066"/>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907E9C9-2438-4C68-9489-9D9FE7D54152}"/>
              </a:ext>
            </a:extLst>
          </p:cNvPr>
          <p:cNvSpPr>
            <a:spLocks noGrp="1"/>
          </p:cNvSpPr>
          <p:nvPr>
            <p:ph type="ctrTitle"/>
          </p:nvPr>
        </p:nvSpPr>
        <p:spPr/>
        <p:txBody>
          <a:bodyPr/>
          <a:lstStyle/>
          <a:p>
            <a:r>
              <a:rPr lang="en-PH" dirty="0"/>
              <a:t>Timeline Slides (Dark Background)</a:t>
            </a:r>
          </a:p>
        </p:txBody>
      </p:sp>
    </p:spTree>
    <p:extLst>
      <p:ext uri="{BB962C8B-B14F-4D97-AF65-F5344CB8AC3E}">
        <p14:creationId xmlns:p14="http://schemas.microsoft.com/office/powerpoint/2010/main" val="876635218"/>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857BEA-0A9D-47B1-9946-651EA0CABD86}"/>
              </a:ext>
            </a:extLst>
          </p:cNvPr>
          <p:cNvSpPr>
            <a:spLocks noGrp="1"/>
          </p:cNvSpPr>
          <p:nvPr>
            <p:ph type="title"/>
          </p:nvPr>
        </p:nvSpPr>
        <p:spPr/>
        <p:txBody>
          <a:bodyPr/>
          <a:lstStyle/>
          <a:p>
            <a:r>
              <a:rPr lang="en-US" b="1" dirty="0"/>
              <a:t>Hexagon Node Timeline (Dark)</a:t>
            </a:r>
          </a:p>
        </p:txBody>
      </p:sp>
      <p:sp>
        <p:nvSpPr>
          <p:cNvPr id="30" name="Slide Number Placeholder 29">
            <a:extLst>
              <a:ext uri="{FF2B5EF4-FFF2-40B4-BE49-F238E27FC236}">
                <a16:creationId xmlns:a16="http://schemas.microsoft.com/office/drawing/2014/main" id="{E025FF55-73E2-42C7-9E2F-AB2484A1DD85}"/>
              </a:ext>
            </a:extLst>
          </p:cNvPr>
          <p:cNvSpPr>
            <a:spLocks noGrp="1"/>
          </p:cNvSpPr>
          <p:nvPr>
            <p:ph type="sldNum" sz="quarter" idx="4"/>
          </p:nvPr>
        </p:nvSpPr>
        <p:spPr/>
        <p:txBody>
          <a:bodyPr>
            <a:normAutofit/>
          </a:bodyPr>
          <a:lstStyle/>
          <a:p>
            <a:fld id="{42BC4FAA-B05C-4B71-9CD7-008D1E941E8A}" type="slidenum">
              <a:rPr lang="en-PH" smtClean="0"/>
              <a:pPr/>
              <a:t>298</a:t>
            </a:fld>
            <a:endParaRPr lang="en-PH" dirty="0"/>
          </a:p>
        </p:txBody>
      </p:sp>
      <p:sp>
        <p:nvSpPr>
          <p:cNvPr id="3" name="TextBox 2">
            <a:extLst>
              <a:ext uri="{FF2B5EF4-FFF2-40B4-BE49-F238E27FC236}">
                <a16:creationId xmlns:a16="http://schemas.microsoft.com/office/drawing/2014/main" id="{B3F59CD6-D34F-43AE-A06D-96BC81E34EBA}"/>
              </a:ext>
            </a:extLst>
          </p:cNvPr>
          <p:cNvSpPr txBox="1"/>
          <p:nvPr/>
        </p:nvSpPr>
        <p:spPr>
          <a:xfrm>
            <a:off x="6977165" y="2017154"/>
            <a:ext cx="1871684" cy="662554"/>
          </a:xfrm>
          <a:prstGeom prst="rect">
            <a:avLst/>
          </a:prstGeom>
          <a:noFill/>
          <a:ln>
            <a:noFill/>
          </a:ln>
        </p:spPr>
        <p:txBody>
          <a:bodyPr wrap="square" lIns="13716" tIns="13716" rIns="13716" bIns="13716" rtlCol="0" anchor="b">
            <a:noAutofit/>
          </a:bodyPr>
          <a:lstStyle/>
          <a:p>
            <a:pPr algn="ctr"/>
            <a:r>
              <a:rPr lang="en-US" sz="1050" dirty="0"/>
              <a:t>Lorem ipsum dolor sit amet, consectetur adipiscing elit. Ut tempor, quam et mattis pulvinar, Lorem ipsum dolor sit amet, </a:t>
            </a:r>
          </a:p>
        </p:txBody>
      </p:sp>
      <p:sp>
        <p:nvSpPr>
          <p:cNvPr id="4" name="TextBox 3">
            <a:extLst>
              <a:ext uri="{FF2B5EF4-FFF2-40B4-BE49-F238E27FC236}">
                <a16:creationId xmlns:a16="http://schemas.microsoft.com/office/drawing/2014/main" id="{6C2F13DD-1246-4EE5-8D88-C4D78A53590E}"/>
              </a:ext>
            </a:extLst>
          </p:cNvPr>
          <p:cNvSpPr txBox="1"/>
          <p:nvPr/>
        </p:nvSpPr>
        <p:spPr>
          <a:xfrm>
            <a:off x="4128559" y="2017155"/>
            <a:ext cx="2296343" cy="678188"/>
          </a:xfrm>
          <a:prstGeom prst="rect">
            <a:avLst/>
          </a:prstGeom>
          <a:noFill/>
          <a:ln>
            <a:noFill/>
          </a:ln>
        </p:spPr>
        <p:txBody>
          <a:bodyPr wrap="square" lIns="68580" tIns="13716" rIns="13716" bIns="13716" rtlCol="0" anchor="b">
            <a:noAutofit/>
          </a:bodyPr>
          <a:lstStyle/>
          <a:p>
            <a:pPr algn="ctr"/>
            <a:r>
              <a:rPr lang="en-US" sz="1050" dirty="0"/>
              <a:t>Lorem ipsum dolor sit amet, consectetur adipiscing elit. Ut tempor, quam et mattis pulvinar, Lorem ipsum dolor sit amet, </a:t>
            </a:r>
          </a:p>
        </p:txBody>
      </p:sp>
      <p:sp>
        <p:nvSpPr>
          <p:cNvPr id="5" name="TextBox 4">
            <a:extLst>
              <a:ext uri="{FF2B5EF4-FFF2-40B4-BE49-F238E27FC236}">
                <a16:creationId xmlns:a16="http://schemas.microsoft.com/office/drawing/2014/main" id="{299ECAE9-1FFA-4E90-BD3C-FD175525045C}"/>
              </a:ext>
            </a:extLst>
          </p:cNvPr>
          <p:cNvSpPr txBox="1"/>
          <p:nvPr/>
        </p:nvSpPr>
        <p:spPr>
          <a:xfrm>
            <a:off x="1487628" y="2017154"/>
            <a:ext cx="2052606" cy="662554"/>
          </a:xfrm>
          <a:prstGeom prst="rect">
            <a:avLst/>
          </a:prstGeom>
          <a:noFill/>
          <a:ln>
            <a:noFill/>
          </a:ln>
        </p:spPr>
        <p:txBody>
          <a:bodyPr wrap="square" lIns="13716" tIns="13716" rIns="13716" bIns="13716" rtlCol="0" anchor="b">
            <a:noAutofit/>
          </a:bodyPr>
          <a:lstStyle/>
          <a:p>
            <a:pPr algn="ctr"/>
            <a:r>
              <a:rPr lang="en-US" sz="1050" dirty="0"/>
              <a:t>Lorem ipsum dolor sit amet, consectetur adipiscing elit. Ut tempor, quam et mattis pulvinar, Lorem ipsum dolor sit amet, </a:t>
            </a:r>
          </a:p>
        </p:txBody>
      </p:sp>
      <p:sp>
        <p:nvSpPr>
          <p:cNvPr id="6" name="TextBox 5">
            <a:extLst>
              <a:ext uri="{FF2B5EF4-FFF2-40B4-BE49-F238E27FC236}">
                <a16:creationId xmlns:a16="http://schemas.microsoft.com/office/drawing/2014/main" id="{964AC9A3-C0DB-495E-9922-0D8D30AF3739}"/>
              </a:ext>
            </a:extLst>
          </p:cNvPr>
          <p:cNvSpPr txBox="1"/>
          <p:nvPr/>
        </p:nvSpPr>
        <p:spPr>
          <a:xfrm>
            <a:off x="2901786" y="4104434"/>
            <a:ext cx="1949447" cy="735108"/>
          </a:xfrm>
          <a:prstGeom prst="rect">
            <a:avLst/>
          </a:prstGeom>
          <a:noFill/>
          <a:ln>
            <a:noFill/>
          </a:ln>
        </p:spPr>
        <p:txBody>
          <a:bodyPr wrap="square" lIns="13716" tIns="13716" rIns="13716" bIns="13716" rtlCol="0" anchor="t">
            <a:noAutofit/>
          </a:bodyPr>
          <a:lstStyle/>
          <a:p>
            <a:pPr algn="ctr"/>
            <a:r>
              <a:rPr lang="en-US" sz="1050" dirty="0"/>
              <a:t>Lorem ipsum dolor sit amet, consectetur adipiscing elit. Ut tempor, quam et mattis pulvinar, Lorem ipsum dolor sit amet, </a:t>
            </a:r>
          </a:p>
        </p:txBody>
      </p:sp>
      <p:sp>
        <p:nvSpPr>
          <p:cNvPr id="7" name="TextBox 6">
            <a:extLst>
              <a:ext uri="{FF2B5EF4-FFF2-40B4-BE49-F238E27FC236}">
                <a16:creationId xmlns:a16="http://schemas.microsoft.com/office/drawing/2014/main" id="{F9234EEC-2674-4FFE-9D83-1FBFA05FB80C}"/>
              </a:ext>
            </a:extLst>
          </p:cNvPr>
          <p:cNvSpPr txBox="1"/>
          <p:nvPr/>
        </p:nvSpPr>
        <p:spPr>
          <a:xfrm>
            <a:off x="5604779" y="4104434"/>
            <a:ext cx="2052606" cy="735108"/>
          </a:xfrm>
          <a:prstGeom prst="rect">
            <a:avLst/>
          </a:prstGeom>
          <a:noFill/>
          <a:ln>
            <a:noFill/>
          </a:ln>
        </p:spPr>
        <p:txBody>
          <a:bodyPr wrap="square" lIns="13716" tIns="13716" rIns="13716" bIns="13716" rtlCol="0" anchor="t">
            <a:noAutofit/>
          </a:bodyPr>
          <a:lstStyle/>
          <a:p>
            <a:pPr algn="ctr"/>
            <a:r>
              <a:rPr lang="en-US" sz="1050" dirty="0"/>
              <a:t>Lorem ipsum dolor sit amet, consectetur adipiscing elit. Ut tempor, quam et mattis pulvinar, Lorem ipsum dolor sit amet, </a:t>
            </a:r>
          </a:p>
        </p:txBody>
      </p:sp>
      <p:sp>
        <p:nvSpPr>
          <p:cNvPr id="8" name="TextBox 7">
            <a:extLst>
              <a:ext uri="{FF2B5EF4-FFF2-40B4-BE49-F238E27FC236}">
                <a16:creationId xmlns:a16="http://schemas.microsoft.com/office/drawing/2014/main" id="{D10FE857-7F84-48C7-9E18-52F99919B2C6}"/>
              </a:ext>
            </a:extLst>
          </p:cNvPr>
          <p:cNvSpPr txBox="1"/>
          <p:nvPr/>
        </p:nvSpPr>
        <p:spPr>
          <a:xfrm>
            <a:off x="347583" y="4104434"/>
            <a:ext cx="1962592" cy="735108"/>
          </a:xfrm>
          <a:prstGeom prst="rect">
            <a:avLst/>
          </a:prstGeom>
          <a:noFill/>
          <a:ln>
            <a:noFill/>
          </a:ln>
        </p:spPr>
        <p:txBody>
          <a:bodyPr wrap="square" lIns="13716" tIns="13716" rIns="13716" bIns="13716" rtlCol="0" anchor="t">
            <a:noAutofit/>
          </a:bodyPr>
          <a:lstStyle/>
          <a:p>
            <a:pPr algn="ctr"/>
            <a:r>
              <a:rPr lang="en-US" sz="1050" dirty="0"/>
              <a:t>Lorem ipsum dolor sit amet, consectetur adipiscing elit. Ut tempor, quam et mattis pulvinar, Lorem ipsum dolor sit amet, </a:t>
            </a:r>
          </a:p>
        </p:txBody>
      </p:sp>
      <p:cxnSp>
        <p:nvCxnSpPr>
          <p:cNvPr id="9" name="Straight Connector 8">
            <a:extLst>
              <a:ext uri="{FF2B5EF4-FFF2-40B4-BE49-F238E27FC236}">
                <a16:creationId xmlns:a16="http://schemas.microsoft.com/office/drawing/2014/main" id="{CCD72358-4667-40B3-93AF-D8F577F13DB2}"/>
              </a:ext>
            </a:extLst>
          </p:cNvPr>
          <p:cNvCxnSpPr>
            <a:cxnSpLocks/>
          </p:cNvCxnSpPr>
          <p:nvPr/>
        </p:nvCxnSpPr>
        <p:spPr>
          <a:xfrm>
            <a:off x="0" y="3429170"/>
            <a:ext cx="9144000" cy="0"/>
          </a:xfrm>
          <a:prstGeom prst="line">
            <a:avLst/>
          </a:prstGeom>
          <a:noFill/>
          <a:ln w="76200" cap="rnd">
            <a:solidFill>
              <a:schemeClr val="tx2">
                <a:lumMod val="25000"/>
                <a:lumOff val="75000"/>
              </a:schemeClr>
            </a:solidFill>
            <a:prstDash val="solid"/>
            <a:round/>
            <a:headEnd/>
            <a:tailEnd type="triangle"/>
          </a:ln>
          <a:effectLst/>
          <a:extLst>
            <a:ext uri="{909E8E84-426E-40DD-AFC4-6F175D3DCCD1}">
              <a14:hiddenFill xmlns:a14="http://schemas.microsoft.com/office/drawing/2010/main">
                <a:solidFill>
                  <a:srgbClr val="FFFFFF"/>
                </a:solidFill>
              </a14:hiddenFill>
            </a:ext>
          </a:extLst>
        </p:spPr>
      </p:cxnSp>
      <p:sp>
        <p:nvSpPr>
          <p:cNvPr id="10" name="Rectangle: Rounded Corners 9">
            <a:extLst>
              <a:ext uri="{FF2B5EF4-FFF2-40B4-BE49-F238E27FC236}">
                <a16:creationId xmlns:a16="http://schemas.microsoft.com/office/drawing/2014/main" id="{26317511-BC84-4B92-A362-635ACFAA6E5A}"/>
              </a:ext>
            </a:extLst>
          </p:cNvPr>
          <p:cNvSpPr/>
          <p:nvPr/>
        </p:nvSpPr>
        <p:spPr>
          <a:xfrm rot="18900000">
            <a:off x="876464" y="3164085"/>
            <a:ext cx="530171" cy="53017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sp>
        <p:nvSpPr>
          <p:cNvPr id="11" name="Rectangle: Rounded Corners 10">
            <a:extLst>
              <a:ext uri="{FF2B5EF4-FFF2-40B4-BE49-F238E27FC236}">
                <a16:creationId xmlns:a16="http://schemas.microsoft.com/office/drawing/2014/main" id="{2F7B8EB3-B494-4761-9B70-DAC420B743CE}"/>
              </a:ext>
            </a:extLst>
          </p:cNvPr>
          <p:cNvSpPr/>
          <p:nvPr/>
        </p:nvSpPr>
        <p:spPr>
          <a:xfrm rot="18900000">
            <a:off x="2248849" y="3164087"/>
            <a:ext cx="530171" cy="53017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sp>
        <p:nvSpPr>
          <p:cNvPr id="12" name="Rectangle: Rounded Corners 11">
            <a:extLst>
              <a:ext uri="{FF2B5EF4-FFF2-40B4-BE49-F238E27FC236}">
                <a16:creationId xmlns:a16="http://schemas.microsoft.com/office/drawing/2014/main" id="{4EB6CDC2-2B4A-43C6-B273-E750DAC9FE77}"/>
              </a:ext>
            </a:extLst>
          </p:cNvPr>
          <p:cNvSpPr/>
          <p:nvPr/>
        </p:nvSpPr>
        <p:spPr>
          <a:xfrm rot="18900000">
            <a:off x="3621232" y="3164087"/>
            <a:ext cx="530171" cy="53017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sp>
        <p:nvSpPr>
          <p:cNvPr id="13" name="Rectangle: Rounded Corners 12">
            <a:extLst>
              <a:ext uri="{FF2B5EF4-FFF2-40B4-BE49-F238E27FC236}">
                <a16:creationId xmlns:a16="http://schemas.microsoft.com/office/drawing/2014/main" id="{667E8C9D-39EF-4914-90A6-756C7DF7CB45}"/>
              </a:ext>
            </a:extLst>
          </p:cNvPr>
          <p:cNvSpPr/>
          <p:nvPr/>
        </p:nvSpPr>
        <p:spPr>
          <a:xfrm rot="18900000">
            <a:off x="4993617" y="3164087"/>
            <a:ext cx="530171" cy="53017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sp>
        <p:nvSpPr>
          <p:cNvPr id="14" name="Rectangle: Rounded Corners 13">
            <a:extLst>
              <a:ext uri="{FF2B5EF4-FFF2-40B4-BE49-F238E27FC236}">
                <a16:creationId xmlns:a16="http://schemas.microsoft.com/office/drawing/2014/main" id="{1D5E0E91-7CFE-4D2F-8C47-9B0078716A9E}"/>
              </a:ext>
            </a:extLst>
          </p:cNvPr>
          <p:cNvSpPr/>
          <p:nvPr/>
        </p:nvSpPr>
        <p:spPr>
          <a:xfrm rot="18900000">
            <a:off x="6366001" y="3164087"/>
            <a:ext cx="530171" cy="53017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sp>
        <p:nvSpPr>
          <p:cNvPr id="15" name="Rectangle: Rounded Corners 14">
            <a:extLst>
              <a:ext uri="{FF2B5EF4-FFF2-40B4-BE49-F238E27FC236}">
                <a16:creationId xmlns:a16="http://schemas.microsoft.com/office/drawing/2014/main" id="{953F450D-67F7-4A41-AC47-A60FD0F619E7}"/>
              </a:ext>
            </a:extLst>
          </p:cNvPr>
          <p:cNvSpPr/>
          <p:nvPr/>
        </p:nvSpPr>
        <p:spPr>
          <a:xfrm rot="18900000">
            <a:off x="7738384" y="3164087"/>
            <a:ext cx="530171" cy="53017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rgbClr val="FFFFFF"/>
              </a:solidFill>
              <a:latin typeface="+mj-lt"/>
              <a:cs typeface="Calibri" panose="020F0502020204030204" pitchFamily="34" charset="0"/>
            </a:endParaRPr>
          </a:p>
        </p:txBody>
      </p:sp>
      <p:cxnSp>
        <p:nvCxnSpPr>
          <p:cNvPr id="16" name="Straight Connector 15">
            <a:extLst>
              <a:ext uri="{FF2B5EF4-FFF2-40B4-BE49-F238E27FC236}">
                <a16:creationId xmlns:a16="http://schemas.microsoft.com/office/drawing/2014/main" id="{7C09825D-0375-4787-B382-08AA731C4485}"/>
              </a:ext>
            </a:extLst>
          </p:cNvPr>
          <p:cNvCxnSpPr>
            <a:cxnSpLocks/>
          </p:cNvCxnSpPr>
          <p:nvPr/>
        </p:nvCxnSpPr>
        <p:spPr>
          <a:xfrm>
            <a:off x="1141548" y="3766519"/>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a:extLst>
              <a:ext uri="{FF2B5EF4-FFF2-40B4-BE49-F238E27FC236}">
                <a16:creationId xmlns:a16="http://schemas.microsoft.com/office/drawing/2014/main" id="{C367F41F-F937-4D28-95B4-B3542173F828}"/>
              </a:ext>
            </a:extLst>
          </p:cNvPr>
          <p:cNvCxnSpPr>
            <a:cxnSpLocks/>
          </p:cNvCxnSpPr>
          <p:nvPr/>
        </p:nvCxnSpPr>
        <p:spPr>
          <a:xfrm>
            <a:off x="3883458" y="3766519"/>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7">
            <a:extLst>
              <a:ext uri="{FF2B5EF4-FFF2-40B4-BE49-F238E27FC236}">
                <a16:creationId xmlns:a16="http://schemas.microsoft.com/office/drawing/2014/main" id="{E22B4C93-918F-4D0E-8395-B182421B207F}"/>
              </a:ext>
            </a:extLst>
          </p:cNvPr>
          <p:cNvCxnSpPr>
            <a:cxnSpLocks/>
          </p:cNvCxnSpPr>
          <p:nvPr/>
        </p:nvCxnSpPr>
        <p:spPr>
          <a:xfrm flipH="1">
            <a:off x="6631082" y="3766519"/>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a:extLst>
              <a:ext uri="{FF2B5EF4-FFF2-40B4-BE49-F238E27FC236}">
                <a16:creationId xmlns:a16="http://schemas.microsoft.com/office/drawing/2014/main" id="{49BCEC0C-C261-43ED-A56D-2ECDFCDBC1EF}"/>
              </a:ext>
            </a:extLst>
          </p:cNvPr>
          <p:cNvCxnSpPr>
            <a:cxnSpLocks/>
          </p:cNvCxnSpPr>
          <p:nvPr/>
        </p:nvCxnSpPr>
        <p:spPr>
          <a:xfrm flipH="1" flipV="1">
            <a:off x="2515317" y="2739228"/>
            <a:ext cx="1474"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C4E56CD0-233F-4B57-B243-CB21B0C886CB}"/>
              </a:ext>
            </a:extLst>
          </p:cNvPr>
          <p:cNvCxnSpPr>
            <a:cxnSpLocks/>
          </p:cNvCxnSpPr>
          <p:nvPr/>
        </p:nvCxnSpPr>
        <p:spPr>
          <a:xfrm flipH="1" flipV="1">
            <a:off x="5252986" y="2739228"/>
            <a:ext cx="2858"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20">
            <a:extLst>
              <a:ext uri="{FF2B5EF4-FFF2-40B4-BE49-F238E27FC236}">
                <a16:creationId xmlns:a16="http://schemas.microsoft.com/office/drawing/2014/main" id="{19D435F0-0DC9-4639-B718-C268A88412C3}"/>
              </a:ext>
            </a:extLst>
          </p:cNvPr>
          <p:cNvCxnSpPr>
            <a:cxnSpLocks/>
          </p:cNvCxnSpPr>
          <p:nvPr/>
        </p:nvCxnSpPr>
        <p:spPr>
          <a:xfrm flipV="1">
            <a:off x="7997751" y="2739228"/>
            <a:ext cx="0" cy="337914"/>
          </a:xfrm>
          <a:prstGeom prst="line">
            <a:avLst/>
          </a:prstGeom>
          <a:gradFill flip="none" rotWithShape="1">
            <a:gsLst>
              <a:gs pos="0">
                <a:schemeClr val="bg1">
                  <a:lumMod val="75000"/>
                </a:schemeClr>
              </a:gs>
              <a:gs pos="95000">
                <a:schemeClr val="accent5"/>
              </a:gs>
            </a:gsLst>
            <a:lin ang="13500000" scaled="1"/>
            <a:tileRect/>
          </a:gradFill>
          <a:ln>
            <a:solidFill>
              <a:schemeClr val="tx1">
                <a:lumMod val="50000"/>
                <a:lumOff val="50000"/>
              </a:schemeClr>
            </a:solidFill>
            <a:prstDash val="sysDash"/>
            <a:tailEnd type="diamond"/>
          </a:ln>
        </p:spPr>
        <p:style>
          <a:lnRef idx="2">
            <a:schemeClr val="accent1">
              <a:shade val="50000"/>
            </a:schemeClr>
          </a:lnRef>
          <a:fillRef idx="1">
            <a:schemeClr val="accent1"/>
          </a:fillRef>
          <a:effectRef idx="0">
            <a:schemeClr val="accent1"/>
          </a:effectRef>
          <a:fontRef idx="minor">
            <a:schemeClr val="lt1"/>
          </a:fontRef>
        </p:style>
      </p:cxnSp>
      <p:pic>
        <p:nvPicPr>
          <p:cNvPr id="22" name="Graphic 21" descr="Single gear with solid fill">
            <a:extLst>
              <a:ext uri="{FF2B5EF4-FFF2-40B4-BE49-F238E27FC236}">
                <a16:creationId xmlns:a16="http://schemas.microsoft.com/office/drawing/2014/main" id="{F4A0505B-9CD0-4ED4-A4D7-5931223653C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37793" y="3225413"/>
            <a:ext cx="407513" cy="407513"/>
          </a:xfrm>
          <a:prstGeom prst="rect">
            <a:avLst/>
          </a:prstGeom>
        </p:spPr>
      </p:pic>
      <p:pic>
        <p:nvPicPr>
          <p:cNvPr id="23" name="Graphic 22" descr="Single gear with solid fill">
            <a:extLst>
              <a:ext uri="{FF2B5EF4-FFF2-40B4-BE49-F238E27FC236}">
                <a16:creationId xmlns:a16="http://schemas.microsoft.com/office/drawing/2014/main" id="{0B6A3419-934E-49EB-B049-DE6EEC0F1A1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10178" y="3225415"/>
            <a:ext cx="407513" cy="407513"/>
          </a:xfrm>
          <a:prstGeom prst="rect">
            <a:avLst/>
          </a:prstGeom>
        </p:spPr>
      </p:pic>
      <p:pic>
        <p:nvPicPr>
          <p:cNvPr id="24" name="Graphic 23" descr="Single gear with solid fill">
            <a:extLst>
              <a:ext uri="{FF2B5EF4-FFF2-40B4-BE49-F238E27FC236}">
                <a16:creationId xmlns:a16="http://schemas.microsoft.com/office/drawing/2014/main" id="{96924C2B-BF0A-42C6-8014-853ADFC24D3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82561" y="3225415"/>
            <a:ext cx="407513" cy="407513"/>
          </a:xfrm>
          <a:prstGeom prst="rect">
            <a:avLst/>
          </a:prstGeom>
        </p:spPr>
      </p:pic>
      <p:pic>
        <p:nvPicPr>
          <p:cNvPr id="25" name="Graphic 24" descr="Single gear with solid fill">
            <a:extLst>
              <a:ext uri="{FF2B5EF4-FFF2-40B4-BE49-F238E27FC236}">
                <a16:creationId xmlns:a16="http://schemas.microsoft.com/office/drawing/2014/main" id="{827E29F3-E31E-4FAF-A2E1-64BE6EF3968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54946" y="3225415"/>
            <a:ext cx="407513" cy="407513"/>
          </a:xfrm>
          <a:prstGeom prst="rect">
            <a:avLst/>
          </a:prstGeom>
        </p:spPr>
      </p:pic>
      <p:pic>
        <p:nvPicPr>
          <p:cNvPr id="26" name="Graphic 25" descr="Single gear with solid fill">
            <a:extLst>
              <a:ext uri="{FF2B5EF4-FFF2-40B4-BE49-F238E27FC236}">
                <a16:creationId xmlns:a16="http://schemas.microsoft.com/office/drawing/2014/main" id="{6B7E5827-14BB-4601-9DEE-C0E9BBA86D5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27330" y="3225415"/>
            <a:ext cx="407513" cy="407513"/>
          </a:xfrm>
          <a:prstGeom prst="rect">
            <a:avLst/>
          </a:prstGeom>
        </p:spPr>
      </p:pic>
      <p:pic>
        <p:nvPicPr>
          <p:cNvPr id="27" name="Graphic 26" descr="Single gear with solid fill">
            <a:extLst>
              <a:ext uri="{FF2B5EF4-FFF2-40B4-BE49-F238E27FC236}">
                <a16:creationId xmlns:a16="http://schemas.microsoft.com/office/drawing/2014/main" id="{F0809799-8A9B-466E-84BC-534365A45D7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99713" y="3225415"/>
            <a:ext cx="407513" cy="407513"/>
          </a:xfrm>
          <a:prstGeom prst="rect">
            <a:avLst/>
          </a:prstGeom>
        </p:spPr>
      </p:pic>
      <p:sp>
        <p:nvSpPr>
          <p:cNvPr id="28" name="TextBox 27">
            <a:extLst>
              <a:ext uri="{FF2B5EF4-FFF2-40B4-BE49-F238E27FC236}">
                <a16:creationId xmlns:a16="http://schemas.microsoft.com/office/drawing/2014/main" id="{AE8040E9-166B-4654-87DC-F8E3E9114E53}"/>
              </a:ext>
            </a:extLst>
          </p:cNvPr>
          <p:cNvSpPr txBox="1"/>
          <p:nvPr/>
        </p:nvSpPr>
        <p:spPr>
          <a:xfrm>
            <a:off x="272846" y="5416432"/>
            <a:ext cx="8576001" cy="424880"/>
          </a:xfrm>
          <a:prstGeom prst="rect">
            <a:avLst/>
          </a:prstGeom>
          <a:solidFill>
            <a:schemeClr val="accent1">
              <a:lumMod val="10000"/>
              <a:lumOff val="90000"/>
              <a:alpha val="32000"/>
            </a:schemeClr>
          </a:solidFill>
        </p:spPr>
        <p:txBody>
          <a:bodyPr wrap="square" lIns="0" tIns="0" rIns="0" bIns="0" rtlCol="0" anchor="ctr">
            <a:normAutofit/>
          </a:bodyPr>
          <a:lstStyle>
            <a:defPPr>
              <a:defRPr lang="en-US"/>
            </a:defPPr>
            <a:lvl1pPr algn="ctr">
              <a:defRPr sz="1400" b="1">
                <a:solidFill>
                  <a:schemeClr val="tx2"/>
                </a:solidFill>
              </a:defRPr>
            </a:lvl1pPr>
          </a:lstStyle>
          <a:p>
            <a:r>
              <a:rPr lang="en-US" sz="1050" dirty="0"/>
              <a:t>Lorem ipsum dolor sit amet, consectetur adipiscing elit. Ut tempor, quam et mattis pulvinar, mauris ligula suscipit arcu, </a:t>
            </a:r>
            <a:br>
              <a:rPr lang="en-US" sz="1050" dirty="0"/>
            </a:br>
            <a:r>
              <a:rPr lang="en-US" sz="1050" dirty="0"/>
              <a:t>sed elementum diam leo at magna. Curabitur maximus sodales massa</a:t>
            </a:r>
          </a:p>
        </p:txBody>
      </p:sp>
    </p:spTree>
    <p:extLst>
      <p:ext uri="{BB962C8B-B14F-4D97-AF65-F5344CB8AC3E}">
        <p14:creationId xmlns:p14="http://schemas.microsoft.com/office/powerpoint/2010/main" val="3783301167"/>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ABB2736-72A5-4730-9863-D6F0C662C4E9}"/>
              </a:ext>
            </a:extLst>
          </p:cNvPr>
          <p:cNvSpPr>
            <a:spLocks noGrp="1"/>
          </p:cNvSpPr>
          <p:nvPr>
            <p:ph type="title"/>
          </p:nvPr>
        </p:nvSpPr>
        <p:spPr/>
        <p:txBody>
          <a:bodyPr/>
          <a:lstStyle/>
          <a:p>
            <a:r>
              <a:rPr lang="en-US" b="1" dirty="0"/>
              <a:t>Ascending Steps Process (Dark)</a:t>
            </a:r>
          </a:p>
        </p:txBody>
      </p:sp>
      <p:sp>
        <p:nvSpPr>
          <p:cNvPr id="4" name="Slide Number Placeholder 3">
            <a:extLst>
              <a:ext uri="{FF2B5EF4-FFF2-40B4-BE49-F238E27FC236}">
                <a16:creationId xmlns:a16="http://schemas.microsoft.com/office/drawing/2014/main" id="{B4F87F75-AD99-4C60-82D7-06D167232E59}"/>
              </a:ext>
            </a:extLst>
          </p:cNvPr>
          <p:cNvSpPr>
            <a:spLocks noGrp="1"/>
          </p:cNvSpPr>
          <p:nvPr>
            <p:ph type="sldNum" sz="quarter" idx="4"/>
          </p:nvPr>
        </p:nvSpPr>
        <p:spPr/>
        <p:txBody>
          <a:bodyPr>
            <a:normAutofit/>
          </a:bodyPr>
          <a:lstStyle/>
          <a:p>
            <a:fld id="{42BC4FAA-B05C-4B71-9CD7-008D1E941E8A}" type="slidenum">
              <a:rPr lang="en-PH" smtClean="0"/>
              <a:pPr/>
              <a:t>299</a:t>
            </a:fld>
            <a:endParaRPr lang="en-PH" dirty="0"/>
          </a:p>
        </p:txBody>
      </p:sp>
      <p:sp>
        <p:nvSpPr>
          <p:cNvPr id="22" name="ee4pContent4">
            <a:extLst>
              <a:ext uri="{FF2B5EF4-FFF2-40B4-BE49-F238E27FC236}">
                <a16:creationId xmlns:a16="http://schemas.microsoft.com/office/drawing/2014/main" id="{810F1443-A07B-43E7-AF02-749FC2E51232}"/>
              </a:ext>
            </a:extLst>
          </p:cNvPr>
          <p:cNvSpPr txBox="1"/>
          <p:nvPr/>
        </p:nvSpPr>
        <p:spPr>
          <a:xfrm>
            <a:off x="512182" y="4164622"/>
            <a:ext cx="2508812" cy="188469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cxnSp>
        <p:nvCxnSpPr>
          <p:cNvPr id="33" name="Straight Connector 32">
            <a:extLst>
              <a:ext uri="{FF2B5EF4-FFF2-40B4-BE49-F238E27FC236}">
                <a16:creationId xmlns:a16="http://schemas.microsoft.com/office/drawing/2014/main" id="{DA047286-2A48-4262-A68C-1190BC467CBA}"/>
              </a:ext>
            </a:extLst>
          </p:cNvPr>
          <p:cNvCxnSpPr>
            <a:cxnSpLocks/>
          </p:cNvCxnSpPr>
          <p:nvPr/>
        </p:nvCxnSpPr>
        <p:spPr>
          <a:xfrm>
            <a:off x="6042708" y="3263726"/>
            <a:ext cx="0" cy="405556"/>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69A41E9-AF36-4302-ADC4-084BFEE36A7F}"/>
              </a:ext>
            </a:extLst>
          </p:cNvPr>
          <p:cNvCxnSpPr>
            <a:cxnSpLocks/>
          </p:cNvCxnSpPr>
          <p:nvPr/>
        </p:nvCxnSpPr>
        <p:spPr>
          <a:xfrm>
            <a:off x="3204258" y="3638059"/>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958B0E5-BC10-45CC-B76F-EB95B1988E2B}"/>
              </a:ext>
            </a:extLst>
          </p:cNvPr>
          <p:cNvCxnSpPr>
            <a:cxnSpLocks/>
          </p:cNvCxnSpPr>
          <p:nvPr/>
        </p:nvCxnSpPr>
        <p:spPr>
          <a:xfrm>
            <a:off x="381964" y="4043086"/>
            <a:ext cx="282229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C8AE85A-F2FE-4E0B-BF69-F7BC10B3ED4A}"/>
              </a:ext>
            </a:extLst>
          </p:cNvPr>
          <p:cNvCxnSpPr>
            <a:cxnSpLocks/>
          </p:cNvCxnSpPr>
          <p:nvPr/>
        </p:nvCxnSpPr>
        <p:spPr>
          <a:xfrm>
            <a:off x="3204261" y="3654466"/>
            <a:ext cx="282229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BB494C4-5C84-40D5-ACF0-0A7AA5560585}"/>
              </a:ext>
            </a:extLst>
          </p:cNvPr>
          <p:cNvCxnSpPr>
            <a:cxnSpLocks/>
          </p:cNvCxnSpPr>
          <p:nvPr/>
        </p:nvCxnSpPr>
        <p:spPr>
          <a:xfrm>
            <a:off x="6026554" y="3265846"/>
            <a:ext cx="282229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ee4pContent4">
            <a:extLst>
              <a:ext uri="{FF2B5EF4-FFF2-40B4-BE49-F238E27FC236}">
                <a16:creationId xmlns:a16="http://schemas.microsoft.com/office/drawing/2014/main" id="{EE09EE3D-40CB-436F-888E-B1399B0B9004}"/>
              </a:ext>
            </a:extLst>
          </p:cNvPr>
          <p:cNvSpPr txBox="1"/>
          <p:nvPr/>
        </p:nvSpPr>
        <p:spPr>
          <a:xfrm>
            <a:off x="3334477" y="3776004"/>
            <a:ext cx="2508812" cy="188469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sp>
        <p:nvSpPr>
          <p:cNvPr id="24" name="ee4pContent4">
            <a:extLst>
              <a:ext uri="{FF2B5EF4-FFF2-40B4-BE49-F238E27FC236}">
                <a16:creationId xmlns:a16="http://schemas.microsoft.com/office/drawing/2014/main" id="{24C89EA4-492D-41B3-A177-E6C4E1C6D9D0}"/>
              </a:ext>
            </a:extLst>
          </p:cNvPr>
          <p:cNvSpPr txBox="1"/>
          <p:nvPr/>
        </p:nvSpPr>
        <p:spPr>
          <a:xfrm>
            <a:off x="6156771" y="3387384"/>
            <a:ext cx="2508812" cy="188469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sp>
        <p:nvSpPr>
          <p:cNvPr id="25" name="ee4pContent4">
            <a:extLst>
              <a:ext uri="{FF2B5EF4-FFF2-40B4-BE49-F238E27FC236}">
                <a16:creationId xmlns:a16="http://schemas.microsoft.com/office/drawing/2014/main" id="{F5AC472B-D048-4F73-9455-30684209B61B}"/>
              </a:ext>
            </a:extLst>
          </p:cNvPr>
          <p:cNvSpPr txBox="1"/>
          <p:nvPr/>
        </p:nvSpPr>
        <p:spPr>
          <a:xfrm>
            <a:off x="512182" y="3721891"/>
            <a:ext cx="2508812"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350" b="1" dirty="0">
                <a:solidFill>
                  <a:schemeClr val="tx1"/>
                </a:solidFill>
                <a:latin typeface="+mj-lt"/>
              </a:rPr>
              <a:t>Lorem ipsum dolor</a:t>
            </a:r>
            <a:endParaRPr lang="en-PH" sz="1350" b="1" dirty="0">
              <a:solidFill>
                <a:schemeClr val="tx1"/>
              </a:solidFill>
              <a:latin typeface="+mj-lt"/>
            </a:endParaRPr>
          </a:p>
        </p:txBody>
      </p:sp>
      <p:sp>
        <p:nvSpPr>
          <p:cNvPr id="26" name="ee4pContent4">
            <a:extLst>
              <a:ext uri="{FF2B5EF4-FFF2-40B4-BE49-F238E27FC236}">
                <a16:creationId xmlns:a16="http://schemas.microsoft.com/office/drawing/2014/main" id="{1E9FF3AF-3EB8-4C7B-9A56-3654E1426159}"/>
              </a:ext>
            </a:extLst>
          </p:cNvPr>
          <p:cNvSpPr txBox="1"/>
          <p:nvPr/>
        </p:nvSpPr>
        <p:spPr>
          <a:xfrm>
            <a:off x="3334476" y="3333271"/>
            <a:ext cx="2508812"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350" b="1" dirty="0">
                <a:solidFill>
                  <a:schemeClr val="tx1"/>
                </a:solidFill>
                <a:latin typeface="+mj-lt"/>
              </a:rPr>
              <a:t>Lorem ipsum dolor</a:t>
            </a:r>
            <a:endParaRPr lang="en-PH" sz="1350" b="1" dirty="0">
              <a:solidFill>
                <a:schemeClr val="tx1"/>
              </a:solidFill>
              <a:latin typeface="+mj-lt"/>
            </a:endParaRPr>
          </a:p>
        </p:txBody>
      </p:sp>
      <p:sp>
        <p:nvSpPr>
          <p:cNvPr id="27" name="ee4pContent4">
            <a:extLst>
              <a:ext uri="{FF2B5EF4-FFF2-40B4-BE49-F238E27FC236}">
                <a16:creationId xmlns:a16="http://schemas.microsoft.com/office/drawing/2014/main" id="{727F0DC5-E041-4465-B804-D2B2CE9318EF}"/>
              </a:ext>
            </a:extLst>
          </p:cNvPr>
          <p:cNvSpPr txBox="1"/>
          <p:nvPr/>
        </p:nvSpPr>
        <p:spPr>
          <a:xfrm>
            <a:off x="6156771" y="2944651"/>
            <a:ext cx="2508812"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350" b="1" dirty="0">
                <a:solidFill>
                  <a:schemeClr val="tx1"/>
                </a:solidFill>
                <a:latin typeface="+mj-lt"/>
              </a:rPr>
              <a:t>Lorem ipsum dolor</a:t>
            </a:r>
            <a:endParaRPr lang="en-PH" sz="1350" b="1" dirty="0">
              <a:solidFill>
                <a:schemeClr val="tx1"/>
              </a:solidFill>
              <a:latin typeface="+mj-lt"/>
            </a:endParaRPr>
          </a:p>
        </p:txBody>
      </p:sp>
      <p:cxnSp>
        <p:nvCxnSpPr>
          <p:cNvPr id="34" name="Straight Connector 33">
            <a:extLst>
              <a:ext uri="{FF2B5EF4-FFF2-40B4-BE49-F238E27FC236}">
                <a16:creationId xmlns:a16="http://schemas.microsoft.com/office/drawing/2014/main" id="{E1002823-B5FD-4228-BE62-0D85CF904C9D}"/>
              </a:ext>
            </a:extLst>
          </p:cNvPr>
          <p:cNvCxnSpPr>
            <a:cxnSpLocks/>
          </p:cNvCxnSpPr>
          <p:nvPr/>
        </p:nvCxnSpPr>
        <p:spPr>
          <a:xfrm>
            <a:off x="381964" y="4026215"/>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1" name="Group 20">
            <a:extLst>
              <a:ext uri="{FF2B5EF4-FFF2-40B4-BE49-F238E27FC236}">
                <a16:creationId xmlns:a16="http://schemas.microsoft.com/office/drawing/2014/main" id="{A9AFB5F2-7E9F-4119-879D-EE7F701F98EB}"/>
              </a:ext>
            </a:extLst>
          </p:cNvPr>
          <p:cNvGrpSpPr/>
          <p:nvPr/>
        </p:nvGrpSpPr>
        <p:grpSpPr>
          <a:xfrm>
            <a:off x="512181" y="3031385"/>
            <a:ext cx="605051" cy="605051"/>
            <a:chOff x="1390775" y="1390753"/>
            <a:chExt cx="1493520" cy="1493520"/>
          </a:xfrm>
        </p:grpSpPr>
        <p:sp>
          <p:nvSpPr>
            <p:cNvPr id="31" name="Oval 30">
              <a:extLst>
                <a:ext uri="{FF2B5EF4-FFF2-40B4-BE49-F238E27FC236}">
                  <a16:creationId xmlns:a16="http://schemas.microsoft.com/office/drawing/2014/main" id="{D4A0C99A-6BCF-45D5-8DE4-D6986C576C19}"/>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2" name="Graphic 31" descr="Single gear with solid fill">
              <a:extLst>
                <a:ext uri="{FF2B5EF4-FFF2-40B4-BE49-F238E27FC236}">
                  <a16:creationId xmlns:a16="http://schemas.microsoft.com/office/drawing/2014/main" id="{C519ECDD-B5AD-4F64-B2BE-CC45CCCEA07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35" name="Group 34">
            <a:extLst>
              <a:ext uri="{FF2B5EF4-FFF2-40B4-BE49-F238E27FC236}">
                <a16:creationId xmlns:a16="http://schemas.microsoft.com/office/drawing/2014/main" id="{A25A338C-2833-4191-A8D1-AF5EBDD497F5}"/>
              </a:ext>
            </a:extLst>
          </p:cNvPr>
          <p:cNvGrpSpPr/>
          <p:nvPr/>
        </p:nvGrpSpPr>
        <p:grpSpPr>
          <a:xfrm>
            <a:off x="3334476" y="2677041"/>
            <a:ext cx="605051" cy="605051"/>
            <a:chOff x="1390775" y="1390753"/>
            <a:chExt cx="1493520" cy="1493520"/>
          </a:xfrm>
        </p:grpSpPr>
        <p:sp>
          <p:nvSpPr>
            <p:cNvPr id="36" name="Oval 35">
              <a:extLst>
                <a:ext uri="{FF2B5EF4-FFF2-40B4-BE49-F238E27FC236}">
                  <a16:creationId xmlns:a16="http://schemas.microsoft.com/office/drawing/2014/main" id="{D251C50F-3E43-40B0-9895-8C27F0B7D8A6}"/>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7" name="Graphic 36" descr="Single gear with solid fill">
              <a:extLst>
                <a:ext uri="{FF2B5EF4-FFF2-40B4-BE49-F238E27FC236}">
                  <a16:creationId xmlns:a16="http://schemas.microsoft.com/office/drawing/2014/main" id="{F6D84541-6EA4-4FFC-82EC-7C50F1E8C0A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38" name="Group 37">
            <a:extLst>
              <a:ext uri="{FF2B5EF4-FFF2-40B4-BE49-F238E27FC236}">
                <a16:creationId xmlns:a16="http://schemas.microsoft.com/office/drawing/2014/main" id="{C83537C6-A75F-488D-9835-949E4ECF1F10}"/>
              </a:ext>
            </a:extLst>
          </p:cNvPr>
          <p:cNvGrpSpPr/>
          <p:nvPr/>
        </p:nvGrpSpPr>
        <p:grpSpPr>
          <a:xfrm>
            <a:off x="6156771" y="2288421"/>
            <a:ext cx="605051" cy="605051"/>
            <a:chOff x="1390775" y="1390753"/>
            <a:chExt cx="1493520" cy="1493520"/>
          </a:xfrm>
        </p:grpSpPr>
        <p:sp>
          <p:nvSpPr>
            <p:cNvPr id="39" name="Oval 38">
              <a:extLst>
                <a:ext uri="{FF2B5EF4-FFF2-40B4-BE49-F238E27FC236}">
                  <a16:creationId xmlns:a16="http://schemas.microsoft.com/office/drawing/2014/main" id="{8BFBC394-4E04-4DAB-93AC-61AE49948273}"/>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0" name="Graphic 39" descr="Single gear with solid fill">
              <a:extLst>
                <a:ext uri="{FF2B5EF4-FFF2-40B4-BE49-F238E27FC236}">
                  <a16:creationId xmlns:a16="http://schemas.microsoft.com/office/drawing/2014/main" id="{6C80A7D6-14C2-41CF-9718-C901486F318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28" name="Group 27">
            <a:extLst>
              <a:ext uri="{FF2B5EF4-FFF2-40B4-BE49-F238E27FC236}">
                <a16:creationId xmlns:a16="http://schemas.microsoft.com/office/drawing/2014/main" id="{FFB84138-8094-47B3-B4A3-4CC77C42E9E6}"/>
              </a:ext>
            </a:extLst>
          </p:cNvPr>
          <p:cNvGrpSpPr/>
          <p:nvPr/>
        </p:nvGrpSpPr>
        <p:grpSpPr>
          <a:xfrm>
            <a:off x="272846" y="1628538"/>
            <a:ext cx="4945176" cy="278136"/>
            <a:chOff x="272846" y="1772489"/>
            <a:chExt cx="4945176" cy="278136"/>
          </a:xfrm>
        </p:grpSpPr>
        <p:sp>
          <p:nvSpPr>
            <p:cNvPr id="29" name="TextBox 28">
              <a:extLst>
                <a:ext uri="{FF2B5EF4-FFF2-40B4-BE49-F238E27FC236}">
                  <a16:creationId xmlns:a16="http://schemas.microsoft.com/office/drawing/2014/main" id="{6652BCE0-A852-4E8B-AF4D-69F1B5CC95CC}"/>
                </a:ext>
              </a:extLst>
            </p:cNvPr>
            <p:cNvSpPr txBox="1"/>
            <p:nvPr/>
          </p:nvSpPr>
          <p:spPr>
            <a:xfrm>
              <a:off x="272846" y="1772489"/>
              <a:ext cx="4945176" cy="258741"/>
            </a:xfrm>
            <a:prstGeom prst="rect">
              <a:avLst/>
            </a:prstGeom>
            <a:noFill/>
          </p:spPr>
          <p:txBody>
            <a:bodyPr wrap="square" lIns="0" tIns="0" rIns="0" bIns="0" rtlCol="0" anchor="ctr">
              <a:noAutofit/>
            </a:bodyPr>
            <a:lstStyle/>
            <a:p>
              <a:r>
                <a:rPr lang="en-US" sz="1400" b="1" dirty="0">
                  <a:solidFill>
                    <a:schemeClr val="accent3"/>
                  </a:solidFill>
                  <a:latin typeface="+mj-lt"/>
                </a:rPr>
                <a:t>Lorem ipsum dolor sit amet, consectetur</a:t>
              </a:r>
              <a:endParaRPr lang="en-PH" sz="1400" b="1" dirty="0">
                <a:solidFill>
                  <a:schemeClr val="accent3"/>
                </a:solidFill>
                <a:latin typeface="+mj-lt"/>
              </a:endParaRPr>
            </a:p>
          </p:txBody>
        </p:sp>
        <p:cxnSp>
          <p:nvCxnSpPr>
            <p:cNvPr id="30" name="Straight Connector 29">
              <a:extLst>
                <a:ext uri="{FF2B5EF4-FFF2-40B4-BE49-F238E27FC236}">
                  <a16:creationId xmlns:a16="http://schemas.microsoft.com/office/drawing/2014/main" id="{9C53A9E0-D822-4826-B458-73C61BBEB495}"/>
                </a:ext>
              </a:extLst>
            </p:cNvPr>
            <p:cNvCxnSpPr>
              <a:cxnSpLocks/>
            </p:cNvCxnSpPr>
            <p:nvPr/>
          </p:nvCxnSpPr>
          <p:spPr>
            <a:xfrm>
              <a:off x="272846" y="2050625"/>
              <a:ext cx="49451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2059597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1C092CA-9A65-4A79-ADBF-385B60357307}"/>
              </a:ext>
            </a:extLst>
          </p:cNvPr>
          <p:cNvSpPr>
            <a:spLocks noGrp="1"/>
          </p:cNvSpPr>
          <p:nvPr>
            <p:ph type="ctrTitle"/>
          </p:nvPr>
        </p:nvSpPr>
        <p:spPr/>
        <p:txBody>
          <a:bodyPr/>
          <a:lstStyle/>
          <a:p>
            <a:r>
              <a:rPr lang="en-PH" dirty="0"/>
              <a:t>Section Slide</a:t>
            </a:r>
          </a:p>
        </p:txBody>
      </p:sp>
    </p:spTree>
    <p:extLst>
      <p:ext uri="{BB962C8B-B14F-4D97-AF65-F5344CB8AC3E}">
        <p14:creationId xmlns:p14="http://schemas.microsoft.com/office/powerpoint/2010/main" val="68545272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271E91-9BFA-460F-8B7F-E40BEB337F0E}"/>
              </a:ext>
            </a:extLst>
          </p:cNvPr>
          <p:cNvSpPr>
            <a:spLocks noGrp="1"/>
          </p:cNvSpPr>
          <p:nvPr>
            <p:ph type="title"/>
          </p:nvPr>
        </p:nvSpPr>
        <p:spPr/>
        <p:txBody>
          <a:bodyPr/>
          <a:lstStyle/>
          <a:p>
            <a:r>
              <a:rPr lang="en-PH" dirty="0"/>
              <a:t>Stacked Header Sections</a:t>
            </a:r>
          </a:p>
        </p:txBody>
      </p:sp>
      <p:sp>
        <p:nvSpPr>
          <p:cNvPr id="5" name="Slide Number Placeholder 4">
            <a:extLst>
              <a:ext uri="{FF2B5EF4-FFF2-40B4-BE49-F238E27FC236}">
                <a16:creationId xmlns:a16="http://schemas.microsoft.com/office/drawing/2014/main" id="{3F88CDA8-4B06-4C36-8AD3-8ADCF60AB0F9}"/>
              </a:ext>
            </a:extLst>
          </p:cNvPr>
          <p:cNvSpPr>
            <a:spLocks noGrp="1"/>
          </p:cNvSpPr>
          <p:nvPr>
            <p:ph type="sldNum" sz="quarter" idx="4"/>
          </p:nvPr>
        </p:nvSpPr>
        <p:spPr/>
        <p:txBody>
          <a:bodyPr>
            <a:normAutofit/>
          </a:bodyPr>
          <a:lstStyle/>
          <a:p>
            <a:fld id="{42BC4FAA-B05C-4B71-9CD7-008D1E941E8A}" type="slidenum">
              <a:rPr lang="en-PH" smtClean="0"/>
              <a:pPr/>
              <a:t>30</a:t>
            </a:fld>
            <a:endParaRPr lang="en-PH" dirty="0"/>
          </a:p>
        </p:txBody>
      </p:sp>
      <p:sp>
        <p:nvSpPr>
          <p:cNvPr id="51" name="TextBox 50">
            <a:extLst>
              <a:ext uri="{FF2B5EF4-FFF2-40B4-BE49-F238E27FC236}">
                <a16:creationId xmlns:a16="http://schemas.microsoft.com/office/drawing/2014/main" id="{7DD51A99-BD2A-4717-9EB2-CE3F667FF6CB}"/>
              </a:ext>
            </a:extLst>
          </p:cNvPr>
          <p:cNvSpPr txBox="1"/>
          <p:nvPr/>
        </p:nvSpPr>
        <p:spPr>
          <a:xfrm>
            <a:off x="2769244" y="5491535"/>
            <a:ext cx="6083094" cy="545583"/>
          </a:xfrm>
          <a:prstGeom prst="rect">
            <a:avLst/>
          </a:prstGeom>
          <a:solidFill>
            <a:schemeClr val="accent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34290" tIns="34290" rIns="34290" bIns="34290" anchor="ctr">
            <a:noAutofit/>
          </a:bodyPr>
          <a:lstStyle/>
          <a:p>
            <a:pPr algn="ctr">
              <a:buFont typeface="Trebuchet MS" panose="020B0603020202020204" pitchFamily="34" charset="0"/>
              <a:buChar char="​"/>
            </a:pPr>
            <a:r>
              <a:rPr lang="en-US" sz="1200" dirty="0">
                <a:solidFill>
                  <a:schemeClr val="bg1"/>
                </a:solidFill>
              </a:rPr>
              <a:t>Lorem ipsum dolor sit amet, consectetur adipiscing elit. Ut tempor, quam et mattis pulvinar, mauris ligula suscipit arcu, sed elementum diam </a:t>
            </a:r>
            <a:r>
              <a:rPr lang="en-US" sz="1200" dirty="0" err="1">
                <a:solidFill>
                  <a:schemeClr val="bg1"/>
                </a:solidFill>
              </a:rPr>
              <a:t>leo</a:t>
            </a:r>
            <a:r>
              <a:rPr lang="en-US" sz="1200" dirty="0">
                <a:solidFill>
                  <a:schemeClr val="bg1"/>
                </a:solidFill>
              </a:rPr>
              <a:t> at</a:t>
            </a:r>
          </a:p>
        </p:txBody>
      </p:sp>
      <p:cxnSp>
        <p:nvCxnSpPr>
          <p:cNvPr id="31" name="Straight Connector 30">
            <a:extLst>
              <a:ext uri="{FF2B5EF4-FFF2-40B4-BE49-F238E27FC236}">
                <a16:creationId xmlns:a16="http://schemas.microsoft.com/office/drawing/2014/main" id="{4C55B276-594E-40F3-AC63-7FD043A1DD6F}"/>
              </a:ext>
            </a:extLst>
          </p:cNvPr>
          <p:cNvCxnSpPr>
            <a:cxnSpLocks/>
          </p:cNvCxnSpPr>
          <p:nvPr/>
        </p:nvCxnSpPr>
        <p:spPr>
          <a:xfrm flipV="1">
            <a:off x="8852339" y="384464"/>
            <a:ext cx="0" cy="2787437"/>
          </a:xfrm>
          <a:prstGeom prst="line">
            <a:avLst/>
          </a:prstGeom>
          <a:ln w="9525" cap="rnd" cmpd="sng" algn="ctr">
            <a:solidFill>
              <a:schemeClr val="accent1"/>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cxnSp>
      <p:sp>
        <p:nvSpPr>
          <p:cNvPr id="32" name="ee4pHeader3">
            <a:extLst>
              <a:ext uri="{FF2B5EF4-FFF2-40B4-BE49-F238E27FC236}">
                <a16:creationId xmlns:a16="http://schemas.microsoft.com/office/drawing/2014/main" id="{10553273-2D15-4C8F-8B65-929E8FF97F26}"/>
              </a:ext>
            </a:extLst>
          </p:cNvPr>
          <p:cNvSpPr txBox="1"/>
          <p:nvPr/>
        </p:nvSpPr>
        <p:spPr>
          <a:xfrm>
            <a:off x="2769244" y="389599"/>
            <a:ext cx="6083098" cy="391254"/>
          </a:xfrm>
          <a:prstGeom prst="rect">
            <a:avLst/>
          </a:prstGeom>
          <a:solidFill>
            <a:schemeClr val="accent1"/>
          </a:solidFill>
          <a:ln w="9525" cap="rnd" cmpd="sng" algn="ctr">
            <a:solidFill>
              <a:schemeClr val="accent1"/>
            </a:solidFill>
            <a:prstDash val="solid"/>
            <a:round/>
            <a:headEnd type="none" w="med" len="med"/>
            <a:tailEnd type="none" w="med" len="med"/>
          </a:ln>
        </p:spPr>
        <p:txBody>
          <a:bodyPr vert="horz" wrap="square" lIns="54000" tIns="0" rIns="0" bIns="0" rtlCol="0" anchor="ctr" anchorCtr="0">
            <a:normAutofit/>
          </a:bodyPr>
          <a:lstStyle/>
          <a:p>
            <a:pPr marL="0" lvl="3"/>
            <a:r>
              <a:rPr lang="en-US" sz="1400" b="1" dirty="0">
                <a:solidFill>
                  <a:schemeClr val="bg1"/>
                </a:solidFill>
                <a:latin typeface="+mj-lt"/>
              </a:rPr>
              <a:t>Lorem ipsum dolor sit amet, consectetur adipiscing elit. </a:t>
            </a:r>
          </a:p>
        </p:txBody>
      </p:sp>
      <p:sp>
        <p:nvSpPr>
          <p:cNvPr id="4" name="Rectangle 3">
            <a:extLst>
              <a:ext uri="{FF2B5EF4-FFF2-40B4-BE49-F238E27FC236}">
                <a16:creationId xmlns:a16="http://schemas.microsoft.com/office/drawing/2014/main" id="{A51A5035-0056-4232-B4B6-182A62C0CD47}"/>
              </a:ext>
            </a:extLst>
          </p:cNvPr>
          <p:cNvSpPr/>
          <p:nvPr/>
        </p:nvSpPr>
        <p:spPr>
          <a:xfrm>
            <a:off x="3279006" y="933000"/>
            <a:ext cx="5459818" cy="639689"/>
          </a:xfrm>
          <a:prstGeom prst="rect">
            <a:avLst/>
          </a:prstGeom>
          <a:solidFill>
            <a:schemeClr val="bg2"/>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34290" rIns="34290" bIns="34290" numCol="1" spcCol="0" rtlCol="0" fromWordArt="0" anchor="ctr" anchorCtr="0" forceAA="0" compatLnSpc="1">
            <a:prstTxWarp prst="textNoShape">
              <a:avLst/>
            </a:prstTxWarp>
            <a:noAutofit/>
          </a:bodyPr>
          <a:lstStyle/>
          <a:p>
            <a:pPr>
              <a:buSzPct val="100000"/>
              <a:buFont typeface="Trebuchet MS" panose="020B0703020202090204" pitchFamily="34" charset="0"/>
              <a:buChar char="​"/>
            </a:pPr>
            <a:r>
              <a:rPr lang="en-US" sz="1100" dirty="0">
                <a:solidFill>
                  <a:schemeClr val="tx1"/>
                </a:solidFill>
              </a:rPr>
              <a:t>Curabitur maximus sodales massa, eu bibendum dui bibendum vel. </a:t>
            </a:r>
          </a:p>
          <a:p>
            <a:pPr marL="323992" lvl="1" indent="-215995">
              <a:buClr>
                <a:schemeClr val="tx2"/>
              </a:buClr>
              <a:buSzPct val="100000"/>
              <a:buFont typeface="Trebuchet MS" panose="020B0703020202090204" pitchFamily="34" charset="0"/>
              <a:buChar char="•"/>
            </a:pPr>
            <a:r>
              <a:rPr lang="en-US" sz="1100" dirty="0">
                <a:solidFill>
                  <a:schemeClr val="tx1"/>
                </a:solidFill>
              </a:rPr>
              <a:t>Lorem ipsum dolor sit amet, consectetur adipiscing elit. Ut tempor, quam et mattis pulvinar</a:t>
            </a:r>
          </a:p>
        </p:txBody>
      </p:sp>
      <p:sp>
        <p:nvSpPr>
          <p:cNvPr id="6" name="Rectangle 5">
            <a:extLst>
              <a:ext uri="{FF2B5EF4-FFF2-40B4-BE49-F238E27FC236}">
                <a16:creationId xmlns:a16="http://schemas.microsoft.com/office/drawing/2014/main" id="{E5B0EDB8-A3A2-42E1-A08C-28AC0DB324C7}"/>
              </a:ext>
            </a:extLst>
          </p:cNvPr>
          <p:cNvSpPr/>
          <p:nvPr/>
        </p:nvSpPr>
        <p:spPr>
          <a:xfrm>
            <a:off x="2769243" y="933000"/>
            <a:ext cx="531397" cy="639689"/>
          </a:xfrm>
          <a:prstGeom prst="rect">
            <a:avLst/>
          </a:prstGeom>
          <a:solidFill>
            <a:schemeClr val="accent2">
              <a:lumMod val="20000"/>
              <a:lumOff val="8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60" name="Rectangle 59">
            <a:extLst>
              <a:ext uri="{FF2B5EF4-FFF2-40B4-BE49-F238E27FC236}">
                <a16:creationId xmlns:a16="http://schemas.microsoft.com/office/drawing/2014/main" id="{A040297F-C1F2-4690-B8A3-C0D204C0B630}"/>
              </a:ext>
            </a:extLst>
          </p:cNvPr>
          <p:cNvSpPr/>
          <p:nvPr/>
        </p:nvSpPr>
        <p:spPr>
          <a:xfrm>
            <a:off x="3300642" y="1690701"/>
            <a:ext cx="5438182" cy="639689"/>
          </a:xfrm>
          <a:prstGeom prst="rect">
            <a:avLst/>
          </a:prstGeom>
          <a:solidFill>
            <a:schemeClr val="bg2"/>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34290" rIns="34290" bIns="34290" numCol="1" spcCol="0" rtlCol="0" fromWordArt="0" anchor="ctr" anchorCtr="0" forceAA="0" compatLnSpc="1">
            <a:prstTxWarp prst="textNoShape">
              <a:avLst/>
            </a:prstTxWarp>
            <a:noAutofit/>
          </a:bodyPr>
          <a:lstStyle/>
          <a:p>
            <a:pPr>
              <a:buSzPct val="100000"/>
              <a:buFont typeface="Trebuchet MS" panose="020B0703020202090204" pitchFamily="34" charset="0"/>
              <a:buChar char="​"/>
            </a:pPr>
            <a:r>
              <a:rPr lang="en-US" sz="1100" dirty="0">
                <a:solidFill>
                  <a:schemeClr val="tx1"/>
                </a:solidFill>
              </a:rPr>
              <a:t>Curabitur maximus sodales massa, eu bibendum dui bibendum vel. </a:t>
            </a:r>
          </a:p>
          <a:p>
            <a:pPr marL="323992" lvl="1" indent="-215995">
              <a:buClr>
                <a:schemeClr val="tx2"/>
              </a:buClr>
              <a:buSzPct val="100000"/>
              <a:buFont typeface="Trebuchet MS" panose="020B0703020202090204" pitchFamily="34" charset="0"/>
              <a:buChar char="•"/>
            </a:pPr>
            <a:r>
              <a:rPr lang="en-US" sz="1100" dirty="0">
                <a:solidFill>
                  <a:schemeClr val="tx1"/>
                </a:solidFill>
              </a:rPr>
              <a:t>Lorem ipsum dolor sit amet, consectetur adipiscing elit. Ut tempor, quam et mattis pulvinar</a:t>
            </a:r>
          </a:p>
        </p:txBody>
      </p:sp>
      <p:sp>
        <p:nvSpPr>
          <p:cNvPr id="61" name="Rectangle 60">
            <a:extLst>
              <a:ext uri="{FF2B5EF4-FFF2-40B4-BE49-F238E27FC236}">
                <a16:creationId xmlns:a16="http://schemas.microsoft.com/office/drawing/2014/main" id="{9C602963-88B2-4AB7-880E-2A4125EB63AB}"/>
              </a:ext>
            </a:extLst>
          </p:cNvPr>
          <p:cNvSpPr/>
          <p:nvPr/>
        </p:nvSpPr>
        <p:spPr>
          <a:xfrm>
            <a:off x="2769246" y="1690701"/>
            <a:ext cx="531397" cy="639689"/>
          </a:xfrm>
          <a:prstGeom prst="rect">
            <a:avLst/>
          </a:prstGeom>
          <a:solidFill>
            <a:schemeClr val="accent2">
              <a:lumMod val="20000"/>
              <a:lumOff val="8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62" name="Rectangle 61">
            <a:extLst>
              <a:ext uri="{FF2B5EF4-FFF2-40B4-BE49-F238E27FC236}">
                <a16:creationId xmlns:a16="http://schemas.microsoft.com/office/drawing/2014/main" id="{FD9E58F7-33A6-4CC3-AB5B-141BCBC60083}"/>
              </a:ext>
            </a:extLst>
          </p:cNvPr>
          <p:cNvSpPr/>
          <p:nvPr/>
        </p:nvSpPr>
        <p:spPr>
          <a:xfrm>
            <a:off x="3300642" y="2448402"/>
            <a:ext cx="5438182" cy="639689"/>
          </a:xfrm>
          <a:prstGeom prst="rect">
            <a:avLst/>
          </a:prstGeom>
          <a:solidFill>
            <a:schemeClr val="bg2"/>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34290" rIns="34290" bIns="34290" numCol="1" spcCol="0" rtlCol="0" fromWordArt="0" anchor="ctr" anchorCtr="0" forceAA="0" compatLnSpc="1">
            <a:prstTxWarp prst="textNoShape">
              <a:avLst/>
            </a:prstTxWarp>
            <a:noAutofit/>
          </a:bodyPr>
          <a:lstStyle/>
          <a:p>
            <a:pPr>
              <a:buSzPct val="100000"/>
              <a:buFont typeface="Trebuchet MS" panose="020B0703020202090204" pitchFamily="34" charset="0"/>
              <a:buChar char="​"/>
            </a:pPr>
            <a:r>
              <a:rPr lang="en-US" sz="1100" dirty="0">
                <a:solidFill>
                  <a:schemeClr val="tx1"/>
                </a:solidFill>
              </a:rPr>
              <a:t>Curabitur maximus sodales massa, eu bibendum dui bibendum vel. </a:t>
            </a:r>
          </a:p>
          <a:p>
            <a:pPr marL="323992" lvl="1" indent="-215995">
              <a:buClr>
                <a:schemeClr val="tx2"/>
              </a:buClr>
              <a:buSzPct val="100000"/>
              <a:buFont typeface="Trebuchet MS" panose="020B0703020202090204" pitchFamily="34" charset="0"/>
              <a:buChar char="•"/>
            </a:pPr>
            <a:r>
              <a:rPr lang="en-US" sz="1100" dirty="0">
                <a:solidFill>
                  <a:schemeClr val="tx1"/>
                </a:solidFill>
              </a:rPr>
              <a:t>Lorem ipsum dolor sit amet, consectetur adipiscing elit. Ut tempor, quam et mattis pulvinar</a:t>
            </a:r>
          </a:p>
        </p:txBody>
      </p:sp>
      <p:sp>
        <p:nvSpPr>
          <p:cNvPr id="63" name="Rectangle 62">
            <a:extLst>
              <a:ext uri="{FF2B5EF4-FFF2-40B4-BE49-F238E27FC236}">
                <a16:creationId xmlns:a16="http://schemas.microsoft.com/office/drawing/2014/main" id="{31BAB5F9-DA5E-45FE-A5DE-69BF073A7BD4}"/>
              </a:ext>
            </a:extLst>
          </p:cNvPr>
          <p:cNvSpPr/>
          <p:nvPr/>
        </p:nvSpPr>
        <p:spPr>
          <a:xfrm>
            <a:off x="2769246" y="2448402"/>
            <a:ext cx="531397" cy="639689"/>
          </a:xfrm>
          <a:prstGeom prst="rect">
            <a:avLst/>
          </a:prstGeom>
          <a:solidFill>
            <a:schemeClr val="accent2">
              <a:lumMod val="20000"/>
              <a:lumOff val="8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cxnSp>
        <p:nvCxnSpPr>
          <p:cNvPr id="69" name="Straight Connector 68">
            <a:extLst>
              <a:ext uri="{FF2B5EF4-FFF2-40B4-BE49-F238E27FC236}">
                <a16:creationId xmlns:a16="http://schemas.microsoft.com/office/drawing/2014/main" id="{6570EA3B-C6CE-4323-BCC3-7D4DA08BBFE6}"/>
              </a:ext>
            </a:extLst>
          </p:cNvPr>
          <p:cNvCxnSpPr>
            <a:cxnSpLocks/>
          </p:cNvCxnSpPr>
          <p:nvPr/>
        </p:nvCxnSpPr>
        <p:spPr>
          <a:xfrm flipV="1">
            <a:off x="8852339" y="3352836"/>
            <a:ext cx="0" cy="1861356"/>
          </a:xfrm>
          <a:prstGeom prst="line">
            <a:avLst/>
          </a:prstGeom>
          <a:ln w="9525" cap="rnd" cmpd="sng" algn="ctr">
            <a:solidFill>
              <a:schemeClr val="accent1"/>
            </a:solidFill>
            <a:prstDash val="solid"/>
            <a:round/>
            <a:headEnd type="diamond" w="med" len="med"/>
            <a:tailEnd type="none" w="med" len="med"/>
          </a:ln>
        </p:spPr>
        <p:style>
          <a:lnRef idx="1">
            <a:schemeClr val="accent1"/>
          </a:lnRef>
          <a:fillRef idx="0">
            <a:schemeClr val="accent1"/>
          </a:fillRef>
          <a:effectRef idx="0">
            <a:schemeClr val="accent1"/>
          </a:effectRef>
          <a:fontRef idx="minor">
            <a:schemeClr val="tx1"/>
          </a:fontRef>
        </p:style>
      </p:cxnSp>
      <p:sp>
        <p:nvSpPr>
          <p:cNvPr id="70" name="ee4pHeader3">
            <a:extLst>
              <a:ext uri="{FF2B5EF4-FFF2-40B4-BE49-F238E27FC236}">
                <a16:creationId xmlns:a16="http://schemas.microsoft.com/office/drawing/2014/main" id="{50FA933E-9069-49C5-9C63-B7FAA1E497D2}"/>
              </a:ext>
            </a:extLst>
          </p:cNvPr>
          <p:cNvSpPr txBox="1"/>
          <p:nvPr/>
        </p:nvSpPr>
        <p:spPr>
          <a:xfrm>
            <a:off x="2769244" y="3357970"/>
            <a:ext cx="6083098" cy="391254"/>
          </a:xfrm>
          <a:prstGeom prst="rect">
            <a:avLst/>
          </a:prstGeom>
          <a:solidFill>
            <a:schemeClr val="accent1"/>
          </a:solidFill>
          <a:ln w="9525" cap="rnd" cmpd="sng" algn="ctr">
            <a:solidFill>
              <a:schemeClr val="accent1"/>
            </a:solidFill>
            <a:prstDash val="solid"/>
            <a:round/>
            <a:headEnd type="none" w="med" len="med"/>
            <a:tailEnd type="none" w="med" len="med"/>
          </a:ln>
        </p:spPr>
        <p:txBody>
          <a:bodyPr vert="horz" wrap="square" lIns="54000" tIns="0" rIns="0" bIns="0" rtlCol="0" anchor="ctr" anchorCtr="0">
            <a:normAutofit/>
          </a:bodyPr>
          <a:lstStyle/>
          <a:p>
            <a:pPr marL="0" lvl="3"/>
            <a:r>
              <a:rPr lang="en-US" sz="1400" b="1" dirty="0">
                <a:solidFill>
                  <a:schemeClr val="bg1"/>
                </a:solidFill>
                <a:latin typeface="+mj-lt"/>
              </a:rPr>
              <a:t>Lorem ipsum dolor sit amet, consectetur adipiscing elit. </a:t>
            </a:r>
          </a:p>
        </p:txBody>
      </p:sp>
      <p:sp>
        <p:nvSpPr>
          <p:cNvPr id="72" name="Rectangle 71">
            <a:extLst>
              <a:ext uri="{FF2B5EF4-FFF2-40B4-BE49-F238E27FC236}">
                <a16:creationId xmlns:a16="http://schemas.microsoft.com/office/drawing/2014/main" id="{42049F1C-D78E-465E-A9A7-838F458AE998}"/>
              </a:ext>
            </a:extLst>
          </p:cNvPr>
          <p:cNvSpPr/>
          <p:nvPr/>
        </p:nvSpPr>
        <p:spPr>
          <a:xfrm>
            <a:off x="3300642" y="3901372"/>
            <a:ext cx="5438182" cy="639689"/>
          </a:xfrm>
          <a:prstGeom prst="rect">
            <a:avLst/>
          </a:prstGeom>
          <a:solidFill>
            <a:schemeClr val="bg2"/>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34290" rIns="34290" bIns="34290" numCol="1" spcCol="0" rtlCol="0" fromWordArt="0" anchor="ctr" anchorCtr="0" forceAA="0" compatLnSpc="1">
            <a:prstTxWarp prst="textNoShape">
              <a:avLst/>
            </a:prstTxWarp>
            <a:noAutofit/>
          </a:bodyPr>
          <a:lstStyle/>
          <a:p>
            <a:pPr>
              <a:buSzPct val="100000"/>
              <a:buFont typeface="Trebuchet MS" panose="020B0703020202090204" pitchFamily="34" charset="0"/>
              <a:buChar char="​"/>
            </a:pPr>
            <a:r>
              <a:rPr lang="en-US" sz="1100" dirty="0">
                <a:solidFill>
                  <a:schemeClr val="tx1"/>
                </a:solidFill>
              </a:rPr>
              <a:t>Curabitur maximus sodales massa, eu bibendum dui bibendum vel. </a:t>
            </a:r>
          </a:p>
          <a:p>
            <a:pPr marL="323992" lvl="1" indent="-215995">
              <a:buClr>
                <a:schemeClr val="tx2"/>
              </a:buClr>
              <a:buSzPct val="100000"/>
              <a:buFont typeface="Trebuchet MS" panose="020B0703020202090204" pitchFamily="34" charset="0"/>
              <a:buChar char="•"/>
            </a:pPr>
            <a:r>
              <a:rPr lang="en-US" sz="1100" dirty="0">
                <a:solidFill>
                  <a:schemeClr val="tx1"/>
                </a:solidFill>
              </a:rPr>
              <a:t>Lorem ipsum dolor sit amet, consectetur adipiscing elit. Ut tempor, quam et mattis pulvinar</a:t>
            </a:r>
          </a:p>
        </p:txBody>
      </p:sp>
      <p:sp>
        <p:nvSpPr>
          <p:cNvPr id="73" name="Rectangle 72">
            <a:extLst>
              <a:ext uri="{FF2B5EF4-FFF2-40B4-BE49-F238E27FC236}">
                <a16:creationId xmlns:a16="http://schemas.microsoft.com/office/drawing/2014/main" id="{257302B5-E14D-4959-A20A-7D7CF20D9907}"/>
              </a:ext>
            </a:extLst>
          </p:cNvPr>
          <p:cNvSpPr/>
          <p:nvPr/>
        </p:nvSpPr>
        <p:spPr>
          <a:xfrm>
            <a:off x="2769247" y="3901372"/>
            <a:ext cx="531394" cy="639689"/>
          </a:xfrm>
          <a:prstGeom prst="rect">
            <a:avLst/>
          </a:prstGeom>
          <a:solidFill>
            <a:schemeClr val="accent2">
              <a:lumMod val="20000"/>
              <a:lumOff val="8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75" name="Rectangle 74">
            <a:extLst>
              <a:ext uri="{FF2B5EF4-FFF2-40B4-BE49-F238E27FC236}">
                <a16:creationId xmlns:a16="http://schemas.microsoft.com/office/drawing/2014/main" id="{C78B2DE5-7851-4DE8-ABF2-7D3776809D7B}"/>
              </a:ext>
            </a:extLst>
          </p:cNvPr>
          <p:cNvSpPr/>
          <p:nvPr/>
        </p:nvSpPr>
        <p:spPr>
          <a:xfrm>
            <a:off x="3300642" y="4659073"/>
            <a:ext cx="5438182" cy="639689"/>
          </a:xfrm>
          <a:prstGeom prst="rect">
            <a:avLst/>
          </a:prstGeom>
          <a:solidFill>
            <a:schemeClr val="bg2"/>
          </a:solidFill>
          <a:ln w="19050"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34290" rIns="34290" bIns="34290" numCol="1" spcCol="0" rtlCol="0" fromWordArt="0" anchor="ctr" anchorCtr="0" forceAA="0" compatLnSpc="1">
            <a:prstTxWarp prst="textNoShape">
              <a:avLst/>
            </a:prstTxWarp>
            <a:noAutofit/>
          </a:bodyPr>
          <a:lstStyle/>
          <a:p>
            <a:pPr>
              <a:buSzPct val="100000"/>
              <a:buFont typeface="Trebuchet MS" panose="020B0703020202090204" pitchFamily="34" charset="0"/>
              <a:buChar char="​"/>
            </a:pPr>
            <a:r>
              <a:rPr lang="en-US" sz="1100" dirty="0">
                <a:solidFill>
                  <a:schemeClr val="tx1"/>
                </a:solidFill>
              </a:rPr>
              <a:t>Curabitur maximus sodales massa, eu bibendum dui bibendum vel. </a:t>
            </a:r>
          </a:p>
          <a:p>
            <a:pPr marL="323992" lvl="1" indent="-215995">
              <a:buClr>
                <a:schemeClr val="tx2"/>
              </a:buClr>
              <a:buSzPct val="100000"/>
              <a:buFont typeface="Trebuchet MS" panose="020B0703020202090204" pitchFamily="34" charset="0"/>
              <a:buChar char="•"/>
            </a:pPr>
            <a:r>
              <a:rPr lang="en-US" sz="1100" dirty="0">
                <a:solidFill>
                  <a:schemeClr val="tx1"/>
                </a:solidFill>
              </a:rPr>
              <a:t>Lorem ipsum dolor sit amet, consectetur adipiscing elit. Ut tempor, quam et mattis pulvinar</a:t>
            </a:r>
          </a:p>
        </p:txBody>
      </p:sp>
      <p:sp>
        <p:nvSpPr>
          <p:cNvPr id="76" name="Rectangle 75">
            <a:extLst>
              <a:ext uri="{FF2B5EF4-FFF2-40B4-BE49-F238E27FC236}">
                <a16:creationId xmlns:a16="http://schemas.microsoft.com/office/drawing/2014/main" id="{DE20190C-2892-4B40-9779-2BC9A2DD302F}"/>
              </a:ext>
            </a:extLst>
          </p:cNvPr>
          <p:cNvSpPr/>
          <p:nvPr/>
        </p:nvSpPr>
        <p:spPr>
          <a:xfrm>
            <a:off x="2769247" y="4659073"/>
            <a:ext cx="531394" cy="639689"/>
          </a:xfrm>
          <a:prstGeom prst="rect">
            <a:avLst/>
          </a:prstGeom>
          <a:solidFill>
            <a:schemeClr val="accent2">
              <a:lumMod val="20000"/>
              <a:lumOff val="8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pic>
        <p:nvPicPr>
          <p:cNvPr id="82" name="Graphic 81" descr="Single gear with solid fill">
            <a:extLst>
              <a:ext uri="{FF2B5EF4-FFF2-40B4-BE49-F238E27FC236}">
                <a16:creationId xmlns:a16="http://schemas.microsoft.com/office/drawing/2014/main" id="{A5B55A96-2862-4DB1-9A3E-D565B024CA2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58177" y="1076080"/>
            <a:ext cx="353528" cy="353528"/>
          </a:xfrm>
          <a:prstGeom prst="rect">
            <a:avLst/>
          </a:prstGeom>
        </p:spPr>
      </p:pic>
      <p:pic>
        <p:nvPicPr>
          <p:cNvPr id="83" name="Graphic 82" descr="Single gear with solid fill">
            <a:extLst>
              <a:ext uri="{FF2B5EF4-FFF2-40B4-BE49-F238E27FC236}">
                <a16:creationId xmlns:a16="http://schemas.microsoft.com/office/drawing/2014/main" id="{B4FAEB61-8C3E-4E2D-8E0A-B9E26F9EF0F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58180" y="1833781"/>
            <a:ext cx="353528" cy="353528"/>
          </a:xfrm>
          <a:prstGeom prst="rect">
            <a:avLst/>
          </a:prstGeom>
        </p:spPr>
      </p:pic>
      <p:pic>
        <p:nvPicPr>
          <p:cNvPr id="84" name="Graphic 83" descr="Single gear with solid fill">
            <a:extLst>
              <a:ext uri="{FF2B5EF4-FFF2-40B4-BE49-F238E27FC236}">
                <a16:creationId xmlns:a16="http://schemas.microsoft.com/office/drawing/2014/main" id="{9ECF6EA4-3A99-4B6A-82F7-E52D461AEC7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58180" y="2591482"/>
            <a:ext cx="353528" cy="353528"/>
          </a:xfrm>
          <a:prstGeom prst="rect">
            <a:avLst/>
          </a:prstGeom>
        </p:spPr>
      </p:pic>
      <p:pic>
        <p:nvPicPr>
          <p:cNvPr id="85" name="Graphic 84" descr="Single gear with solid fill">
            <a:extLst>
              <a:ext uri="{FF2B5EF4-FFF2-40B4-BE49-F238E27FC236}">
                <a16:creationId xmlns:a16="http://schemas.microsoft.com/office/drawing/2014/main" id="{7D6CCC41-B5E4-43FD-8D60-E6C365A2771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58180" y="4044452"/>
            <a:ext cx="353528" cy="353528"/>
          </a:xfrm>
          <a:prstGeom prst="rect">
            <a:avLst/>
          </a:prstGeom>
        </p:spPr>
      </p:pic>
      <p:pic>
        <p:nvPicPr>
          <p:cNvPr id="86" name="Graphic 85" descr="Single gear with solid fill">
            <a:extLst>
              <a:ext uri="{FF2B5EF4-FFF2-40B4-BE49-F238E27FC236}">
                <a16:creationId xmlns:a16="http://schemas.microsoft.com/office/drawing/2014/main" id="{8CC62EDE-C2C1-4E23-9DDE-24BF723F0EC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58180" y="4802153"/>
            <a:ext cx="353528" cy="353528"/>
          </a:xfrm>
          <a:prstGeom prst="rect">
            <a:avLst/>
          </a:prstGeom>
        </p:spPr>
      </p:pic>
      <p:sp>
        <p:nvSpPr>
          <p:cNvPr id="87" name="TextBox 86">
            <a:extLst>
              <a:ext uri="{FF2B5EF4-FFF2-40B4-BE49-F238E27FC236}">
                <a16:creationId xmlns:a16="http://schemas.microsoft.com/office/drawing/2014/main" id="{28131CC5-F31B-4C72-8752-C61314AD6079}"/>
              </a:ext>
            </a:extLst>
          </p:cNvPr>
          <p:cNvSpPr txBox="1"/>
          <p:nvPr/>
        </p:nvSpPr>
        <p:spPr>
          <a:xfrm>
            <a:off x="272847" y="2404144"/>
            <a:ext cx="1975537" cy="2810048"/>
          </a:xfrm>
          <a:prstGeom prst="rect">
            <a:avLst/>
          </a:prstGeom>
          <a:noFill/>
        </p:spPr>
        <p:txBody>
          <a:bodyPr wrap="square" lIns="0" tIns="0" rIns="0" bIns="0" rtlCol="0">
            <a:normAutofit/>
          </a:bodyPr>
          <a:lstStyle/>
          <a:p>
            <a:r>
              <a:rPr lang="en-US" sz="1350" dirty="0">
                <a:solidFill>
                  <a:schemeClr val="bg1"/>
                </a:solidFill>
              </a:rPr>
              <a:t>Lorem ipsum dolor sit amet, consectetur adipiscing elit. Ut tempor, quam et mattis pulvinar, mauris ligula suscipit arcu, sed elementum diam leo at magna. </a:t>
            </a:r>
          </a:p>
          <a:p>
            <a:endParaRPr lang="en-US" sz="1350" dirty="0">
              <a:solidFill>
                <a:schemeClr val="bg1"/>
              </a:solidFill>
            </a:endParaRPr>
          </a:p>
          <a:p>
            <a:r>
              <a:rPr lang="en-US" sz="1350" dirty="0">
                <a:solidFill>
                  <a:schemeClr val="bg1"/>
                </a:solidFill>
              </a:rPr>
              <a:t>Curabitur maximus sodales massa, eu bibendum dui bibendum vel. </a:t>
            </a:r>
            <a:endParaRPr lang="en-PH" sz="1350" dirty="0">
              <a:solidFill>
                <a:schemeClr val="bg1"/>
              </a:solidFill>
            </a:endParaRPr>
          </a:p>
        </p:txBody>
      </p:sp>
    </p:spTree>
    <p:extLst>
      <p:ext uri="{BB962C8B-B14F-4D97-AF65-F5344CB8AC3E}">
        <p14:creationId xmlns:p14="http://schemas.microsoft.com/office/powerpoint/2010/main" val="3763992629"/>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5D3A5E1-67C9-4BDD-8906-10E6438808BB}"/>
              </a:ext>
            </a:extLst>
          </p:cNvPr>
          <p:cNvSpPr>
            <a:spLocks noGrp="1"/>
          </p:cNvSpPr>
          <p:nvPr>
            <p:ph type="title"/>
          </p:nvPr>
        </p:nvSpPr>
        <p:spPr/>
        <p:txBody>
          <a:bodyPr/>
          <a:lstStyle/>
          <a:p>
            <a:r>
              <a:rPr lang="en-US" b="1" dirty="0"/>
              <a:t>Four-Step Staircase (Dark)</a:t>
            </a:r>
          </a:p>
        </p:txBody>
      </p:sp>
      <p:sp>
        <p:nvSpPr>
          <p:cNvPr id="4" name="Slide Number Placeholder 3">
            <a:extLst>
              <a:ext uri="{FF2B5EF4-FFF2-40B4-BE49-F238E27FC236}">
                <a16:creationId xmlns:a16="http://schemas.microsoft.com/office/drawing/2014/main" id="{84C3C176-EA36-4F54-B533-335044FE845D}"/>
              </a:ext>
            </a:extLst>
          </p:cNvPr>
          <p:cNvSpPr>
            <a:spLocks noGrp="1"/>
          </p:cNvSpPr>
          <p:nvPr>
            <p:ph type="sldNum" sz="quarter" idx="4"/>
          </p:nvPr>
        </p:nvSpPr>
        <p:spPr/>
        <p:txBody>
          <a:bodyPr>
            <a:normAutofit/>
          </a:bodyPr>
          <a:lstStyle/>
          <a:p>
            <a:fld id="{42BC4FAA-B05C-4B71-9CD7-008D1E941E8A}" type="slidenum">
              <a:rPr lang="en-PH" smtClean="0"/>
              <a:pPr/>
              <a:t>300</a:t>
            </a:fld>
            <a:endParaRPr lang="en-PH" dirty="0"/>
          </a:p>
        </p:txBody>
      </p:sp>
      <p:grpSp>
        <p:nvGrpSpPr>
          <p:cNvPr id="5" name="Group 4">
            <a:extLst>
              <a:ext uri="{FF2B5EF4-FFF2-40B4-BE49-F238E27FC236}">
                <a16:creationId xmlns:a16="http://schemas.microsoft.com/office/drawing/2014/main" id="{E16B0F62-74DC-4931-B786-8593208BC812}"/>
              </a:ext>
            </a:extLst>
          </p:cNvPr>
          <p:cNvGrpSpPr/>
          <p:nvPr/>
        </p:nvGrpSpPr>
        <p:grpSpPr>
          <a:xfrm>
            <a:off x="4613534" y="3263267"/>
            <a:ext cx="2115786" cy="405556"/>
            <a:chOff x="6357201" y="3032760"/>
            <a:chExt cx="2923959" cy="540741"/>
          </a:xfrm>
        </p:grpSpPr>
        <p:cxnSp>
          <p:nvCxnSpPr>
            <p:cNvPr id="33" name="Straight Connector 32">
              <a:extLst>
                <a:ext uri="{FF2B5EF4-FFF2-40B4-BE49-F238E27FC236}">
                  <a16:creationId xmlns:a16="http://schemas.microsoft.com/office/drawing/2014/main" id="{DA047286-2A48-4262-A68C-1190BC467CBA}"/>
                </a:ext>
              </a:extLst>
            </p:cNvPr>
            <p:cNvCxnSpPr>
              <a:cxnSpLocks/>
            </p:cNvCxnSpPr>
            <p:nvPr/>
          </p:nvCxnSpPr>
          <p:spPr>
            <a:xfrm>
              <a:off x="6373940" y="3032760"/>
              <a:ext cx="0" cy="540741"/>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BB494C4-5C84-40D5-ACF0-0A7AA5560585}"/>
                </a:ext>
              </a:extLst>
            </p:cNvPr>
            <p:cNvCxnSpPr>
              <a:cxnSpLocks/>
            </p:cNvCxnSpPr>
            <p:nvPr/>
          </p:nvCxnSpPr>
          <p:spPr>
            <a:xfrm>
              <a:off x="6357201" y="3035589"/>
              <a:ext cx="292395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B4CD682B-0B48-4BD6-9149-4733D3D163C3}"/>
              </a:ext>
            </a:extLst>
          </p:cNvPr>
          <p:cNvGrpSpPr/>
          <p:nvPr/>
        </p:nvGrpSpPr>
        <p:grpSpPr>
          <a:xfrm>
            <a:off x="6733061" y="2874724"/>
            <a:ext cx="2115786" cy="405556"/>
            <a:chOff x="6357201" y="3032760"/>
            <a:chExt cx="2923959" cy="540741"/>
          </a:xfrm>
        </p:grpSpPr>
        <p:cxnSp>
          <p:nvCxnSpPr>
            <p:cNvPr id="36" name="Straight Connector 35">
              <a:extLst>
                <a:ext uri="{FF2B5EF4-FFF2-40B4-BE49-F238E27FC236}">
                  <a16:creationId xmlns:a16="http://schemas.microsoft.com/office/drawing/2014/main" id="{EAA6811B-3299-4D5C-947B-965F66C6AD36}"/>
                </a:ext>
              </a:extLst>
            </p:cNvPr>
            <p:cNvCxnSpPr>
              <a:cxnSpLocks/>
            </p:cNvCxnSpPr>
            <p:nvPr/>
          </p:nvCxnSpPr>
          <p:spPr>
            <a:xfrm>
              <a:off x="6373940" y="3032760"/>
              <a:ext cx="0" cy="540741"/>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78F7C3AF-A3E8-43CB-86E3-B6BCA9091A4A}"/>
                </a:ext>
              </a:extLst>
            </p:cNvPr>
            <p:cNvCxnSpPr>
              <a:cxnSpLocks/>
            </p:cNvCxnSpPr>
            <p:nvPr/>
          </p:nvCxnSpPr>
          <p:spPr>
            <a:xfrm>
              <a:off x="6357201" y="3035589"/>
              <a:ext cx="292395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7" name="ee4pContent4">
            <a:extLst>
              <a:ext uri="{FF2B5EF4-FFF2-40B4-BE49-F238E27FC236}">
                <a16:creationId xmlns:a16="http://schemas.microsoft.com/office/drawing/2014/main" id="{727F0DC5-E041-4465-B804-D2B2CE9318EF}"/>
              </a:ext>
            </a:extLst>
          </p:cNvPr>
          <p:cNvSpPr txBox="1"/>
          <p:nvPr/>
        </p:nvSpPr>
        <p:spPr>
          <a:xfrm>
            <a:off x="4711154" y="2944192"/>
            <a:ext cx="1880778"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350" b="1" dirty="0">
                <a:solidFill>
                  <a:schemeClr val="tx1"/>
                </a:solidFill>
                <a:latin typeface="+mj-lt"/>
              </a:rPr>
              <a:t>Lorem ipsum dolor</a:t>
            </a:r>
            <a:endParaRPr lang="en-PH" sz="1350" b="1" dirty="0">
              <a:solidFill>
                <a:schemeClr val="tx1"/>
              </a:solidFill>
              <a:latin typeface="+mj-lt"/>
            </a:endParaRPr>
          </a:p>
        </p:txBody>
      </p:sp>
      <p:sp>
        <p:nvSpPr>
          <p:cNvPr id="24" name="ee4pContent4">
            <a:extLst>
              <a:ext uri="{FF2B5EF4-FFF2-40B4-BE49-F238E27FC236}">
                <a16:creationId xmlns:a16="http://schemas.microsoft.com/office/drawing/2014/main" id="{24C89EA4-492D-41B3-A177-E6C4E1C6D9D0}"/>
              </a:ext>
            </a:extLst>
          </p:cNvPr>
          <p:cNvSpPr txBox="1"/>
          <p:nvPr/>
        </p:nvSpPr>
        <p:spPr>
          <a:xfrm>
            <a:off x="4711154" y="3386925"/>
            <a:ext cx="1880778" cy="170870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sp>
        <p:nvSpPr>
          <p:cNvPr id="38" name="ee4pContent4">
            <a:extLst>
              <a:ext uri="{FF2B5EF4-FFF2-40B4-BE49-F238E27FC236}">
                <a16:creationId xmlns:a16="http://schemas.microsoft.com/office/drawing/2014/main" id="{240141BC-8B89-4811-B7BD-EEDC587FE899}"/>
              </a:ext>
            </a:extLst>
          </p:cNvPr>
          <p:cNvSpPr txBox="1"/>
          <p:nvPr/>
        </p:nvSpPr>
        <p:spPr>
          <a:xfrm>
            <a:off x="6830681" y="2998382"/>
            <a:ext cx="1880778" cy="170870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cxnSp>
        <p:nvCxnSpPr>
          <p:cNvPr id="16" name="Straight Connector 15">
            <a:extLst>
              <a:ext uri="{FF2B5EF4-FFF2-40B4-BE49-F238E27FC236}">
                <a16:creationId xmlns:a16="http://schemas.microsoft.com/office/drawing/2014/main" id="{869A41E9-AF36-4302-ADC4-084BFEE36A7F}"/>
              </a:ext>
            </a:extLst>
          </p:cNvPr>
          <p:cNvCxnSpPr>
            <a:cxnSpLocks/>
          </p:cNvCxnSpPr>
          <p:nvPr/>
        </p:nvCxnSpPr>
        <p:spPr>
          <a:xfrm>
            <a:off x="2497750" y="3637600"/>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958B0E5-BC10-45CC-B76F-EB95B1988E2B}"/>
              </a:ext>
            </a:extLst>
          </p:cNvPr>
          <p:cNvCxnSpPr>
            <a:cxnSpLocks/>
          </p:cNvCxnSpPr>
          <p:nvPr/>
        </p:nvCxnSpPr>
        <p:spPr>
          <a:xfrm>
            <a:off x="381964" y="4042627"/>
            <a:ext cx="2115786"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C8AE85A-F2FE-4E0B-BF69-F7BC10B3ED4A}"/>
              </a:ext>
            </a:extLst>
          </p:cNvPr>
          <p:cNvCxnSpPr>
            <a:cxnSpLocks/>
          </p:cNvCxnSpPr>
          <p:nvPr/>
        </p:nvCxnSpPr>
        <p:spPr>
          <a:xfrm>
            <a:off x="2497750" y="3654007"/>
            <a:ext cx="2115786"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ee4pContent4">
            <a:extLst>
              <a:ext uri="{FF2B5EF4-FFF2-40B4-BE49-F238E27FC236}">
                <a16:creationId xmlns:a16="http://schemas.microsoft.com/office/drawing/2014/main" id="{810F1443-A07B-43E7-AF02-749FC2E51232}"/>
              </a:ext>
            </a:extLst>
          </p:cNvPr>
          <p:cNvSpPr txBox="1"/>
          <p:nvPr/>
        </p:nvSpPr>
        <p:spPr>
          <a:xfrm>
            <a:off x="479583" y="4164163"/>
            <a:ext cx="1880778" cy="170870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sp>
        <p:nvSpPr>
          <p:cNvPr id="23" name="ee4pContent4">
            <a:extLst>
              <a:ext uri="{FF2B5EF4-FFF2-40B4-BE49-F238E27FC236}">
                <a16:creationId xmlns:a16="http://schemas.microsoft.com/office/drawing/2014/main" id="{EE09EE3D-40CB-436F-888E-B1399B0B9004}"/>
              </a:ext>
            </a:extLst>
          </p:cNvPr>
          <p:cNvSpPr txBox="1"/>
          <p:nvPr/>
        </p:nvSpPr>
        <p:spPr>
          <a:xfrm>
            <a:off x="2595369" y="3775545"/>
            <a:ext cx="1880778" cy="170870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dirty="0">
                <a:solidFill>
                  <a:schemeClr val="tx1"/>
                </a:solidFill>
                <a:latin typeface="+mn-lt"/>
              </a:rPr>
              <a:t>Lorem ipsum dolor sit amet, consectetur adipiscing elit. Ut tempor, quam et mattis pulvinar, mauris ligula suscipit arcu, sed elementum diam leo at magna. Curabitur maximus sodales massa, eu bibendum dui bibendum vel. </a:t>
            </a:r>
            <a:endParaRPr lang="en-PH" dirty="0">
              <a:solidFill>
                <a:schemeClr val="tx1"/>
              </a:solidFill>
              <a:latin typeface="+mn-lt"/>
            </a:endParaRPr>
          </a:p>
        </p:txBody>
      </p:sp>
      <p:sp>
        <p:nvSpPr>
          <p:cNvPr id="25" name="ee4pContent4">
            <a:extLst>
              <a:ext uri="{FF2B5EF4-FFF2-40B4-BE49-F238E27FC236}">
                <a16:creationId xmlns:a16="http://schemas.microsoft.com/office/drawing/2014/main" id="{F5AC472B-D048-4F73-9455-30684209B61B}"/>
              </a:ext>
            </a:extLst>
          </p:cNvPr>
          <p:cNvSpPr txBox="1"/>
          <p:nvPr/>
        </p:nvSpPr>
        <p:spPr>
          <a:xfrm>
            <a:off x="479583" y="3721432"/>
            <a:ext cx="1880778"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350" b="1" dirty="0">
                <a:solidFill>
                  <a:schemeClr val="tx1"/>
                </a:solidFill>
                <a:latin typeface="+mj-lt"/>
              </a:rPr>
              <a:t>Lorem ipsum dolor</a:t>
            </a:r>
            <a:endParaRPr lang="en-PH" sz="1350" b="1" dirty="0">
              <a:solidFill>
                <a:schemeClr val="tx1"/>
              </a:solidFill>
              <a:latin typeface="+mj-lt"/>
            </a:endParaRPr>
          </a:p>
        </p:txBody>
      </p:sp>
      <p:sp>
        <p:nvSpPr>
          <p:cNvPr id="26" name="ee4pContent4">
            <a:extLst>
              <a:ext uri="{FF2B5EF4-FFF2-40B4-BE49-F238E27FC236}">
                <a16:creationId xmlns:a16="http://schemas.microsoft.com/office/drawing/2014/main" id="{1E9FF3AF-3EB8-4C7B-9A56-3654E1426159}"/>
              </a:ext>
            </a:extLst>
          </p:cNvPr>
          <p:cNvSpPr txBox="1"/>
          <p:nvPr/>
        </p:nvSpPr>
        <p:spPr>
          <a:xfrm>
            <a:off x="2595368" y="3332812"/>
            <a:ext cx="1880778"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350" b="1" dirty="0">
                <a:solidFill>
                  <a:schemeClr val="tx1"/>
                </a:solidFill>
                <a:latin typeface="+mj-lt"/>
              </a:rPr>
              <a:t>Lorem ipsum dolor</a:t>
            </a:r>
            <a:endParaRPr lang="en-PH" sz="1350" b="1" dirty="0">
              <a:solidFill>
                <a:schemeClr val="tx1"/>
              </a:solidFill>
              <a:latin typeface="+mj-lt"/>
            </a:endParaRPr>
          </a:p>
        </p:txBody>
      </p:sp>
      <p:cxnSp>
        <p:nvCxnSpPr>
          <p:cNvPr id="34" name="Straight Connector 33">
            <a:extLst>
              <a:ext uri="{FF2B5EF4-FFF2-40B4-BE49-F238E27FC236}">
                <a16:creationId xmlns:a16="http://schemas.microsoft.com/office/drawing/2014/main" id="{E1002823-B5FD-4228-BE62-0D85CF904C9D}"/>
              </a:ext>
            </a:extLst>
          </p:cNvPr>
          <p:cNvCxnSpPr>
            <a:cxnSpLocks/>
          </p:cNvCxnSpPr>
          <p:nvPr/>
        </p:nvCxnSpPr>
        <p:spPr>
          <a:xfrm>
            <a:off x="381964" y="4025756"/>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ee4pContent4">
            <a:extLst>
              <a:ext uri="{FF2B5EF4-FFF2-40B4-BE49-F238E27FC236}">
                <a16:creationId xmlns:a16="http://schemas.microsoft.com/office/drawing/2014/main" id="{C05BE9ED-C51C-41FD-A065-F5B9A0208B70}"/>
              </a:ext>
            </a:extLst>
          </p:cNvPr>
          <p:cNvSpPr txBox="1"/>
          <p:nvPr/>
        </p:nvSpPr>
        <p:spPr>
          <a:xfrm>
            <a:off x="6830681" y="2555648"/>
            <a:ext cx="1880778"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350" b="1" dirty="0">
                <a:solidFill>
                  <a:schemeClr val="tx1"/>
                </a:solidFill>
                <a:latin typeface="+mj-lt"/>
              </a:rPr>
              <a:t>Lorem ipsum dolor</a:t>
            </a:r>
            <a:endParaRPr lang="en-PH" sz="1350" b="1" dirty="0">
              <a:solidFill>
                <a:schemeClr val="tx1"/>
              </a:solidFill>
              <a:latin typeface="+mj-lt"/>
            </a:endParaRPr>
          </a:p>
        </p:txBody>
      </p:sp>
      <p:grpSp>
        <p:nvGrpSpPr>
          <p:cNvPr id="31" name="Group 30">
            <a:extLst>
              <a:ext uri="{FF2B5EF4-FFF2-40B4-BE49-F238E27FC236}">
                <a16:creationId xmlns:a16="http://schemas.microsoft.com/office/drawing/2014/main" id="{D5D01447-78CB-4586-9E9A-935289743524}"/>
              </a:ext>
            </a:extLst>
          </p:cNvPr>
          <p:cNvGrpSpPr/>
          <p:nvPr/>
        </p:nvGrpSpPr>
        <p:grpSpPr>
          <a:xfrm>
            <a:off x="512182" y="3122995"/>
            <a:ext cx="513440" cy="513440"/>
            <a:chOff x="1390775" y="1390753"/>
            <a:chExt cx="1493520" cy="1493520"/>
          </a:xfrm>
        </p:grpSpPr>
        <p:sp>
          <p:nvSpPr>
            <p:cNvPr id="32" name="Oval 31">
              <a:extLst>
                <a:ext uri="{FF2B5EF4-FFF2-40B4-BE49-F238E27FC236}">
                  <a16:creationId xmlns:a16="http://schemas.microsoft.com/office/drawing/2014/main" id="{F07046E9-495F-44F4-829B-EC29165272DC}"/>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3" name="Graphic 42" descr="Single gear with solid fill">
              <a:extLst>
                <a:ext uri="{FF2B5EF4-FFF2-40B4-BE49-F238E27FC236}">
                  <a16:creationId xmlns:a16="http://schemas.microsoft.com/office/drawing/2014/main" id="{64898E83-B415-45A7-874F-88A352105F7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47" name="Group 46">
            <a:extLst>
              <a:ext uri="{FF2B5EF4-FFF2-40B4-BE49-F238E27FC236}">
                <a16:creationId xmlns:a16="http://schemas.microsoft.com/office/drawing/2014/main" id="{22D416A1-7F3A-43D2-85CC-3C74B859D1F3}"/>
              </a:ext>
            </a:extLst>
          </p:cNvPr>
          <p:cNvGrpSpPr/>
          <p:nvPr/>
        </p:nvGrpSpPr>
        <p:grpSpPr>
          <a:xfrm>
            <a:off x="2595370" y="2819374"/>
            <a:ext cx="513440" cy="513440"/>
            <a:chOff x="1390775" y="1390753"/>
            <a:chExt cx="1493520" cy="1493520"/>
          </a:xfrm>
        </p:grpSpPr>
        <p:sp>
          <p:nvSpPr>
            <p:cNvPr id="48" name="Oval 47">
              <a:extLst>
                <a:ext uri="{FF2B5EF4-FFF2-40B4-BE49-F238E27FC236}">
                  <a16:creationId xmlns:a16="http://schemas.microsoft.com/office/drawing/2014/main" id="{A59CFE53-C2B7-4DB1-8B99-C0D1D2D146F0}"/>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9" name="Graphic 48" descr="Single gear with solid fill">
              <a:extLst>
                <a:ext uri="{FF2B5EF4-FFF2-40B4-BE49-F238E27FC236}">
                  <a16:creationId xmlns:a16="http://schemas.microsoft.com/office/drawing/2014/main" id="{FE01CCA1-E610-474E-B4F5-285DD3F7278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50" name="Group 49">
            <a:extLst>
              <a:ext uri="{FF2B5EF4-FFF2-40B4-BE49-F238E27FC236}">
                <a16:creationId xmlns:a16="http://schemas.microsoft.com/office/drawing/2014/main" id="{464AFA34-ACEA-40B4-88D2-401AE9DC985E}"/>
              </a:ext>
            </a:extLst>
          </p:cNvPr>
          <p:cNvGrpSpPr/>
          <p:nvPr/>
        </p:nvGrpSpPr>
        <p:grpSpPr>
          <a:xfrm>
            <a:off x="4711157" y="2430754"/>
            <a:ext cx="513440" cy="513440"/>
            <a:chOff x="1390775" y="1390753"/>
            <a:chExt cx="1493520" cy="1493520"/>
          </a:xfrm>
        </p:grpSpPr>
        <p:sp>
          <p:nvSpPr>
            <p:cNvPr id="51" name="Oval 50">
              <a:extLst>
                <a:ext uri="{FF2B5EF4-FFF2-40B4-BE49-F238E27FC236}">
                  <a16:creationId xmlns:a16="http://schemas.microsoft.com/office/drawing/2014/main" id="{119AEF07-20E0-4DF0-8FC5-377A7F802248}"/>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2" name="Graphic 51" descr="Single gear with solid fill">
              <a:extLst>
                <a:ext uri="{FF2B5EF4-FFF2-40B4-BE49-F238E27FC236}">
                  <a16:creationId xmlns:a16="http://schemas.microsoft.com/office/drawing/2014/main" id="{62199C25-1843-4501-A75E-FFFC736A6A7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53" name="Group 52">
            <a:extLst>
              <a:ext uri="{FF2B5EF4-FFF2-40B4-BE49-F238E27FC236}">
                <a16:creationId xmlns:a16="http://schemas.microsoft.com/office/drawing/2014/main" id="{2ACF2E0E-2D97-4844-9429-E02679D64127}"/>
              </a:ext>
            </a:extLst>
          </p:cNvPr>
          <p:cNvGrpSpPr/>
          <p:nvPr/>
        </p:nvGrpSpPr>
        <p:grpSpPr>
          <a:xfrm>
            <a:off x="6830683" y="2042211"/>
            <a:ext cx="513440" cy="513440"/>
            <a:chOff x="1390775" y="1390753"/>
            <a:chExt cx="1493520" cy="1493520"/>
          </a:xfrm>
        </p:grpSpPr>
        <p:sp>
          <p:nvSpPr>
            <p:cNvPr id="54" name="Oval 53">
              <a:extLst>
                <a:ext uri="{FF2B5EF4-FFF2-40B4-BE49-F238E27FC236}">
                  <a16:creationId xmlns:a16="http://schemas.microsoft.com/office/drawing/2014/main" id="{2EAE7697-F233-4AFB-A75F-21300D0F411F}"/>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5" name="Graphic 54" descr="Single gear with solid fill">
              <a:extLst>
                <a:ext uri="{FF2B5EF4-FFF2-40B4-BE49-F238E27FC236}">
                  <a16:creationId xmlns:a16="http://schemas.microsoft.com/office/drawing/2014/main" id="{6038F146-3369-4A2F-B570-B1928B8DFAE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40" name="Group 39">
            <a:extLst>
              <a:ext uri="{FF2B5EF4-FFF2-40B4-BE49-F238E27FC236}">
                <a16:creationId xmlns:a16="http://schemas.microsoft.com/office/drawing/2014/main" id="{982746B2-BC10-47D2-AD24-0567DFA0FF67}"/>
              </a:ext>
            </a:extLst>
          </p:cNvPr>
          <p:cNvGrpSpPr/>
          <p:nvPr/>
        </p:nvGrpSpPr>
        <p:grpSpPr>
          <a:xfrm>
            <a:off x="272846" y="1628538"/>
            <a:ext cx="4945176" cy="278136"/>
            <a:chOff x="272846" y="1772489"/>
            <a:chExt cx="4945176" cy="278136"/>
          </a:xfrm>
        </p:grpSpPr>
        <p:sp>
          <p:nvSpPr>
            <p:cNvPr id="44" name="TextBox 43">
              <a:extLst>
                <a:ext uri="{FF2B5EF4-FFF2-40B4-BE49-F238E27FC236}">
                  <a16:creationId xmlns:a16="http://schemas.microsoft.com/office/drawing/2014/main" id="{4CA5869F-2357-47B7-9C40-78CDCA8BA17C}"/>
                </a:ext>
              </a:extLst>
            </p:cNvPr>
            <p:cNvSpPr txBox="1"/>
            <p:nvPr/>
          </p:nvSpPr>
          <p:spPr>
            <a:xfrm>
              <a:off x="272846" y="1772489"/>
              <a:ext cx="4945176" cy="258741"/>
            </a:xfrm>
            <a:prstGeom prst="rect">
              <a:avLst/>
            </a:prstGeom>
            <a:noFill/>
          </p:spPr>
          <p:txBody>
            <a:bodyPr wrap="square" lIns="0" tIns="0" rIns="0" bIns="0" rtlCol="0" anchor="ctr">
              <a:noAutofit/>
            </a:bodyPr>
            <a:lstStyle/>
            <a:p>
              <a:r>
                <a:rPr lang="en-US" sz="1400" b="1" dirty="0">
                  <a:solidFill>
                    <a:schemeClr val="accent3"/>
                  </a:solidFill>
                  <a:latin typeface="+mj-lt"/>
                </a:rPr>
                <a:t>Lorem ipsum dolor sit amet, consectetur</a:t>
              </a:r>
              <a:endParaRPr lang="en-PH" sz="1400" b="1" dirty="0">
                <a:solidFill>
                  <a:schemeClr val="accent3"/>
                </a:solidFill>
                <a:latin typeface="+mj-lt"/>
              </a:endParaRPr>
            </a:p>
          </p:txBody>
        </p:sp>
        <p:cxnSp>
          <p:nvCxnSpPr>
            <p:cNvPr id="45" name="Straight Connector 44">
              <a:extLst>
                <a:ext uri="{FF2B5EF4-FFF2-40B4-BE49-F238E27FC236}">
                  <a16:creationId xmlns:a16="http://schemas.microsoft.com/office/drawing/2014/main" id="{AFEEDAA5-4C66-41C1-9D6A-19449D081DEA}"/>
                </a:ext>
              </a:extLst>
            </p:cNvPr>
            <p:cNvCxnSpPr>
              <a:cxnSpLocks/>
            </p:cNvCxnSpPr>
            <p:nvPr/>
          </p:nvCxnSpPr>
          <p:spPr>
            <a:xfrm>
              <a:off x="272846" y="2050625"/>
              <a:ext cx="49451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27148796"/>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273D5F24-A116-4228-A2F0-B3DF2DE65B16}"/>
              </a:ext>
            </a:extLst>
          </p:cNvPr>
          <p:cNvGrpSpPr/>
          <p:nvPr/>
        </p:nvGrpSpPr>
        <p:grpSpPr>
          <a:xfrm>
            <a:off x="469178" y="3299738"/>
            <a:ext cx="438384" cy="438384"/>
            <a:chOff x="1390775" y="1390753"/>
            <a:chExt cx="1493520" cy="1493520"/>
          </a:xfrm>
        </p:grpSpPr>
        <p:sp>
          <p:nvSpPr>
            <p:cNvPr id="43" name="Oval 42">
              <a:extLst>
                <a:ext uri="{FF2B5EF4-FFF2-40B4-BE49-F238E27FC236}">
                  <a16:creationId xmlns:a16="http://schemas.microsoft.com/office/drawing/2014/main" id="{CAD26D29-6244-4BE9-AA79-AF3344154D66}"/>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3" name="Graphic 52" descr="Single gear with solid fill">
              <a:extLst>
                <a:ext uri="{FF2B5EF4-FFF2-40B4-BE49-F238E27FC236}">
                  <a16:creationId xmlns:a16="http://schemas.microsoft.com/office/drawing/2014/main" id="{B5BE210E-EEC6-44BB-8F04-7C964B6261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3" name="Title 2">
            <a:extLst>
              <a:ext uri="{FF2B5EF4-FFF2-40B4-BE49-F238E27FC236}">
                <a16:creationId xmlns:a16="http://schemas.microsoft.com/office/drawing/2014/main" id="{3F7BCB5E-2B46-4631-9C24-900BF79F92C0}"/>
              </a:ext>
            </a:extLst>
          </p:cNvPr>
          <p:cNvSpPr>
            <a:spLocks noGrp="1"/>
          </p:cNvSpPr>
          <p:nvPr>
            <p:ph type="title"/>
          </p:nvPr>
        </p:nvSpPr>
        <p:spPr/>
        <p:txBody>
          <a:bodyPr/>
          <a:lstStyle/>
          <a:p>
            <a:r>
              <a:rPr lang="en-US" b="1" dirty="0"/>
              <a:t>Zigzag Icon Steps (Dark)</a:t>
            </a:r>
          </a:p>
        </p:txBody>
      </p:sp>
      <p:sp>
        <p:nvSpPr>
          <p:cNvPr id="4" name="Slide Number Placeholder 3">
            <a:extLst>
              <a:ext uri="{FF2B5EF4-FFF2-40B4-BE49-F238E27FC236}">
                <a16:creationId xmlns:a16="http://schemas.microsoft.com/office/drawing/2014/main" id="{408D68B0-D88C-48A7-A492-F86DBAD1DAC9}"/>
              </a:ext>
            </a:extLst>
          </p:cNvPr>
          <p:cNvSpPr>
            <a:spLocks noGrp="1"/>
          </p:cNvSpPr>
          <p:nvPr>
            <p:ph type="sldNum" sz="quarter" idx="4"/>
          </p:nvPr>
        </p:nvSpPr>
        <p:spPr/>
        <p:txBody>
          <a:bodyPr>
            <a:normAutofit/>
          </a:bodyPr>
          <a:lstStyle/>
          <a:p>
            <a:fld id="{42BC4FAA-B05C-4B71-9CD7-008D1E941E8A}" type="slidenum">
              <a:rPr lang="en-PH" smtClean="0"/>
              <a:pPr/>
              <a:t>301</a:t>
            </a:fld>
            <a:endParaRPr lang="en-PH" dirty="0"/>
          </a:p>
        </p:txBody>
      </p:sp>
      <p:grpSp>
        <p:nvGrpSpPr>
          <p:cNvPr id="5" name="Group 4">
            <a:extLst>
              <a:ext uri="{FF2B5EF4-FFF2-40B4-BE49-F238E27FC236}">
                <a16:creationId xmlns:a16="http://schemas.microsoft.com/office/drawing/2014/main" id="{E16B0F62-74DC-4931-B786-8593208BC812}"/>
              </a:ext>
            </a:extLst>
          </p:cNvPr>
          <p:cNvGrpSpPr/>
          <p:nvPr/>
        </p:nvGrpSpPr>
        <p:grpSpPr>
          <a:xfrm>
            <a:off x="3750073" y="3263267"/>
            <a:ext cx="1697141" cy="405556"/>
            <a:chOff x="6357201" y="3032760"/>
            <a:chExt cx="2923959" cy="540741"/>
          </a:xfrm>
        </p:grpSpPr>
        <p:cxnSp>
          <p:nvCxnSpPr>
            <p:cNvPr id="33" name="Straight Connector 32">
              <a:extLst>
                <a:ext uri="{FF2B5EF4-FFF2-40B4-BE49-F238E27FC236}">
                  <a16:creationId xmlns:a16="http://schemas.microsoft.com/office/drawing/2014/main" id="{DA047286-2A48-4262-A68C-1190BC467CBA}"/>
                </a:ext>
              </a:extLst>
            </p:cNvPr>
            <p:cNvCxnSpPr>
              <a:cxnSpLocks/>
            </p:cNvCxnSpPr>
            <p:nvPr/>
          </p:nvCxnSpPr>
          <p:spPr>
            <a:xfrm>
              <a:off x="6379205" y="3032760"/>
              <a:ext cx="0" cy="540741"/>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BB494C4-5C84-40D5-ACF0-0A7AA5560585}"/>
                </a:ext>
              </a:extLst>
            </p:cNvPr>
            <p:cNvCxnSpPr>
              <a:cxnSpLocks/>
            </p:cNvCxnSpPr>
            <p:nvPr/>
          </p:nvCxnSpPr>
          <p:spPr>
            <a:xfrm>
              <a:off x="6357201" y="3035589"/>
              <a:ext cx="292395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B4CD682B-0B48-4BD6-9149-4733D3D163C3}"/>
              </a:ext>
            </a:extLst>
          </p:cNvPr>
          <p:cNvGrpSpPr/>
          <p:nvPr/>
        </p:nvGrpSpPr>
        <p:grpSpPr>
          <a:xfrm>
            <a:off x="5448688" y="2874724"/>
            <a:ext cx="1697141" cy="405556"/>
            <a:chOff x="6357201" y="3032760"/>
            <a:chExt cx="2923959" cy="540741"/>
          </a:xfrm>
        </p:grpSpPr>
        <p:cxnSp>
          <p:nvCxnSpPr>
            <p:cNvPr id="36" name="Straight Connector 35">
              <a:extLst>
                <a:ext uri="{FF2B5EF4-FFF2-40B4-BE49-F238E27FC236}">
                  <a16:creationId xmlns:a16="http://schemas.microsoft.com/office/drawing/2014/main" id="{EAA6811B-3299-4D5C-947B-965F66C6AD36}"/>
                </a:ext>
              </a:extLst>
            </p:cNvPr>
            <p:cNvCxnSpPr>
              <a:cxnSpLocks/>
            </p:cNvCxnSpPr>
            <p:nvPr/>
          </p:nvCxnSpPr>
          <p:spPr>
            <a:xfrm>
              <a:off x="6376573" y="3032760"/>
              <a:ext cx="0" cy="540741"/>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78F7C3AF-A3E8-43CB-86E3-B6BCA9091A4A}"/>
                </a:ext>
              </a:extLst>
            </p:cNvPr>
            <p:cNvCxnSpPr>
              <a:cxnSpLocks/>
            </p:cNvCxnSpPr>
            <p:nvPr/>
          </p:nvCxnSpPr>
          <p:spPr>
            <a:xfrm>
              <a:off x="6357201" y="3035589"/>
              <a:ext cx="292395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7" name="ee4pContent4">
            <a:extLst>
              <a:ext uri="{FF2B5EF4-FFF2-40B4-BE49-F238E27FC236}">
                <a16:creationId xmlns:a16="http://schemas.microsoft.com/office/drawing/2014/main" id="{727F0DC5-E041-4465-B804-D2B2CE9318EF}"/>
              </a:ext>
            </a:extLst>
          </p:cNvPr>
          <p:cNvSpPr txBox="1"/>
          <p:nvPr/>
        </p:nvSpPr>
        <p:spPr>
          <a:xfrm>
            <a:off x="3828375" y="2944192"/>
            <a:ext cx="1508634"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a:t>
            </a:r>
            <a:endParaRPr lang="en-PH" b="1" dirty="0">
              <a:solidFill>
                <a:schemeClr val="tx1"/>
              </a:solidFill>
              <a:latin typeface="+mj-lt"/>
            </a:endParaRPr>
          </a:p>
        </p:txBody>
      </p:sp>
      <p:sp>
        <p:nvSpPr>
          <p:cNvPr id="24" name="ee4pContent4">
            <a:extLst>
              <a:ext uri="{FF2B5EF4-FFF2-40B4-BE49-F238E27FC236}">
                <a16:creationId xmlns:a16="http://schemas.microsoft.com/office/drawing/2014/main" id="{24C89EA4-492D-41B3-A177-E6C4E1C6D9D0}"/>
              </a:ext>
            </a:extLst>
          </p:cNvPr>
          <p:cNvSpPr txBox="1"/>
          <p:nvPr/>
        </p:nvSpPr>
        <p:spPr>
          <a:xfrm>
            <a:off x="3828375" y="3386925"/>
            <a:ext cx="1508634" cy="183480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
        <p:nvSpPr>
          <p:cNvPr id="38" name="ee4pContent4">
            <a:extLst>
              <a:ext uri="{FF2B5EF4-FFF2-40B4-BE49-F238E27FC236}">
                <a16:creationId xmlns:a16="http://schemas.microsoft.com/office/drawing/2014/main" id="{240141BC-8B89-4811-B7BD-EEDC587FE899}"/>
              </a:ext>
            </a:extLst>
          </p:cNvPr>
          <p:cNvSpPr txBox="1"/>
          <p:nvPr/>
        </p:nvSpPr>
        <p:spPr>
          <a:xfrm>
            <a:off x="5528517" y="2998382"/>
            <a:ext cx="1508634" cy="183480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cxnSp>
        <p:nvCxnSpPr>
          <p:cNvPr id="16" name="Straight Connector 15">
            <a:extLst>
              <a:ext uri="{FF2B5EF4-FFF2-40B4-BE49-F238E27FC236}">
                <a16:creationId xmlns:a16="http://schemas.microsoft.com/office/drawing/2014/main" id="{869A41E9-AF36-4302-ADC4-084BFEE36A7F}"/>
              </a:ext>
            </a:extLst>
          </p:cNvPr>
          <p:cNvCxnSpPr>
            <a:cxnSpLocks/>
          </p:cNvCxnSpPr>
          <p:nvPr/>
        </p:nvCxnSpPr>
        <p:spPr>
          <a:xfrm>
            <a:off x="2057515" y="3637600"/>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958B0E5-BC10-45CC-B76F-EB95B1988E2B}"/>
              </a:ext>
            </a:extLst>
          </p:cNvPr>
          <p:cNvCxnSpPr>
            <a:cxnSpLocks/>
          </p:cNvCxnSpPr>
          <p:nvPr/>
        </p:nvCxnSpPr>
        <p:spPr>
          <a:xfrm>
            <a:off x="360374" y="4042627"/>
            <a:ext cx="1697141"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C8AE85A-F2FE-4E0B-BF69-F7BC10B3ED4A}"/>
              </a:ext>
            </a:extLst>
          </p:cNvPr>
          <p:cNvCxnSpPr>
            <a:cxnSpLocks/>
          </p:cNvCxnSpPr>
          <p:nvPr/>
        </p:nvCxnSpPr>
        <p:spPr>
          <a:xfrm>
            <a:off x="2057518" y="3654007"/>
            <a:ext cx="1697141"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ee4pContent4">
            <a:extLst>
              <a:ext uri="{FF2B5EF4-FFF2-40B4-BE49-F238E27FC236}">
                <a16:creationId xmlns:a16="http://schemas.microsoft.com/office/drawing/2014/main" id="{810F1443-A07B-43E7-AF02-749FC2E51232}"/>
              </a:ext>
            </a:extLst>
          </p:cNvPr>
          <p:cNvSpPr txBox="1"/>
          <p:nvPr/>
        </p:nvSpPr>
        <p:spPr>
          <a:xfrm>
            <a:off x="438677" y="4164163"/>
            <a:ext cx="1508634" cy="183480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
        <p:nvSpPr>
          <p:cNvPr id="23" name="ee4pContent4">
            <a:extLst>
              <a:ext uri="{FF2B5EF4-FFF2-40B4-BE49-F238E27FC236}">
                <a16:creationId xmlns:a16="http://schemas.microsoft.com/office/drawing/2014/main" id="{EE09EE3D-40CB-436F-888E-B1399B0B9004}"/>
              </a:ext>
            </a:extLst>
          </p:cNvPr>
          <p:cNvSpPr txBox="1"/>
          <p:nvPr/>
        </p:nvSpPr>
        <p:spPr>
          <a:xfrm>
            <a:off x="2135819" y="3775545"/>
            <a:ext cx="1508634" cy="183480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
        <p:nvSpPr>
          <p:cNvPr id="25" name="ee4pContent4">
            <a:extLst>
              <a:ext uri="{FF2B5EF4-FFF2-40B4-BE49-F238E27FC236}">
                <a16:creationId xmlns:a16="http://schemas.microsoft.com/office/drawing/2014/main" id="{F5AC472B-D048-4F73-9455-30684209B61B}"/>
              </a:ext>
            </a:extLst>
          </p:cNvPr>
          <p:cNvSpPr txBox="1"/>
          <p:nvPr/>
        </p:nvSpPr>
        <p:spPr>
          <a:xfrm>
            <a:off x="438677" y="3721432"/>
            <a:ext cx="1508634"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a:t>
            </a:r>
            <a:endParaRPr lang="en-PH" b="1" dirty="0">
              <a:solidFill>
                <a:schemeClr val="tx1"/>
              </a:solidFill>
              <a:latin typeface="+mj-lt"/>
            </a:endParaRPr>
          </a:p>
        </p:txBody>
      </p:sp>
      <p:sp>
        <p:nvSpPr>
          <p:cNvPr id="26" name="ee4pContent4">
            <a:extLst>
              <a:ext uri="{FF2B5EF4-FFF2-40B4-BE49-F238E27FC236}">
                <a16:creationId xmlns:a16="http://schemas.microsoft.com/office/drawing/2014/main" id="{1E9FF3AF-3EB8-4C7B-9A56-3654E1426159}"/>
              </a:ext>
            </a:extLst>
          </p:cNvPr>
          <p:cNvSpPr txBox="1"/>
          <p:nvPr/>
        </p:nvSpPr>
        <p:spPr>
          <a:xfrm>
            <a:off x="2135817" y="3332812"/>
            <a:ext cx="1508634"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a:t>
            </a:r>
            <a:endParaRPr lang="en-PH" b="1" dirty="0">
              <a:solidFill>
                <a:schemeClr val="tx1"/>
              </a:solidFill>
              <a:latin typeface="+mj-lt"/>
            </a:endParaRPr>
          </a:p>
        </p:txBody>
      </p:sp>
      <p:cxnSp>
        <p:nvCxnSpPr>
          <p:cNvPr id="34" name="Straight Connector 33">
            <a:extLst>
              <a:ext uri="{FF2B5EF4-FFF2-40B4-BE49-F238E27FC236}">
                <a16:creationId xmlns:a16="http://schemas.microsoft.com/office/drawing/2014/main" id="{E1002823-B5FD-4228-BE62-0D85CF904C9D}"/>
              </a:ext>
            </a:extLst>
          </p:cNvPr>
          <p:cNvCxnSpPr>
            <a:cxnSpLocks/>
          </p:cNvCxnSpPr>
          <p:nvPr/>
        </p:nvCxnSpPr>
        <p:spPr>
          <a:xfrm>
            <a:off x="360373" y="4025756"/>
            <a:ext cx="0" cy="420053"/>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ee4pContent4">
            <a:extLst>
              <a:ext uri="{FF2B5EF4-FFF2-40B4-BE49-F238E27FC236}">
                <a16:creationId xmlns:a16="http://schemas.microsoft.com/office/drawing/2014/main" id="{C05BE9ED-C51C-41FD-A065-F5B9A0208B70}"/>
              </a:ext>
            </a:extLst>
          </p:cNvPr>
          <p:cNvSpPr txBox="1"/>
          <p:nvPr/>
        </p:nvSpPr>
        <p:spPr>
          <a:xfrm>
            <a:off x="5528517" y="2555648"/>
            <a:ext cx="1508634"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a:t>
            </a:r>
            <a:endParaRPr lang="en-PH" b="1" dirty="0">
              <a:solidFill>
                <a:schemeClr val="tx1"/>
              </a:solidFill>
              <a:latin typeface="+mj-lt"/>
            </a:endParaRPr>
          </a:p>
        </p:txBody>
      </p:sp>
      <p:grpSp>
        <p:nvGrpSpPr>
          <p:cNvPr id="44" name="Group 43">
            <a:extLst>
              <a:ext uri="{FF2B5EF4-FFF2-40B4-BE49-F238E27FC236}">
                <a16:creationId xmlns:a16="http://schemas.microsoft.com/office/drawing/2014/main" id="{5A16DB64-E158-41B1-9232-A3C503EF4086}"/>
              </a:ext>
            </a:extLst>
          </p:cNvPr>
          <p:cNvGrpSpPr/>
          <p:nvPr/>
        </p:nvGrpSpPr>
        <p:grpSpPr>
          <a:xfrm>
            <a:off x="7151706" y="2487343"/>
            <a:ext cx="1697141" cy="405556"/>
            <a:chOff x="6357201" y="3032760"/>
            <a:chExt cx="2923959" cy="540741"/>
          </a:xfrm>
        </p:grpSpPr>
        <p:cxnSp>
          <p:nvCxnSpPr>
            <p:cNvPr id="45" name="Straight Connector 44">
              <a:extLst>
                <a:ext uri="{FF2B5EF4-FFF2-40B4-BE49-F238E27FC236}">
                  <a16:creationId xmlns:a16="http://schemas.microsoft.com/office/drawing/2014/main" id="{B81DFD8A-6443-43EA-B076-397D0AC0110A}"/>
                </a:ext>
              </a:extLst>
            </p:cNvPr>
            <p:cNvCxnSpPr>
              <a:cxnSpLocks/>
            </p:cNvCxnSpPr>
            <p:nvPr/>
          </p:nvCxnSpPr>
          <p:spPr>
            <a:xfrm>
              <a:off x="6373940" y="3032760"/>
              <a:ext cx="0" cy="540741"/>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EA72E37-9974-44F3-B94F-E2A78774F204}"/>
                </a:ext>
              </a:extLst>
            </p:cNvPr>
            <p:cNvCxnSpPr>
              <a:cxnSpLocks/>
            </p:cNvCxnSpPr>
            <p:nvPr/>
          </p:nvCxnSpPr>
          <p:spPr>
            <a:xfrm>
              <a:off x="6357201" y="3035589"/>
              <a:ext cx="292395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7" name="ee4pContent4">
            <a:extLst>
              <a:ext uri="{FF2B5EF4-FFF2-40B4-BE49-F238E27FC236}">
                <a16:creationId xmlns:a16="http://schemas.microsoft.com/office/drawing/2014/main" id="{2AFE0FFF-2DD7-4955-8A41-B446A841589A}"/>
              </a:ext>
            </a:extLst>
          </p:cNvPr>
          <p:cNvSpPr txBox="1"/>
          <p:nvPr/>
        </p:nvSpPr>
        <p:spPr>
          <a:xfrm>
            <a:off x="7230007" y="2611001"/>
            <a:ext cx="1508634" cy="1834808"/>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dirty="0">
                <a:solidFill>
                  <a:schemeClr val="tx1"/>
                </a:solidFill>
                <a:latin typeface="+mn-lt"/>
              </a:rPr>
              <a:t>Lorem ipsum dolor sit amet, consectetur adipiscing elit. Ut tempor, quam et mattis pulvinar, mauris ligula suscipit arcu, sed elementum diam leo at magna. </a:t>
            </a:r>
            <a:endParaRPr lang="en-PH" sz="1000" dirty="0">
              <a:solidFill>
                <a:schemeClr val="tx1"/>
              </a:solidFill>
              <a:latin typeface="+mn-lt"/>
            </a:endParaRPr>
          </a:p>
        </p:txBody>
      </p:sp>
      <p:sp>
        <p:nvSpPr>
          <p:cNvPr id="48" name="ee4pContent4">
            <a:extLst>
              <a:ext uri="{FF2B5EF4-FFF2-40B4-BE49-F238E27FC236}">
                <a16:creationId xmlns:a16="http://schemas.microsoft.com/office/drawing/2014/main" id="{72A2E9FB-957B-404E-82E4-380EDF67667D}"/>
              </a:ext>
            </a:extLst>
          </p:cNvPr>
          <p:cNvSpPr txBox="1"/>
          <p:nvPr/>
        </p:nvSpPr>
        <p:spPr>
          <a:xfrm>
            <a:off x="7230007" y="2168267"/>
            <a:ext cx="1508634" cy="29718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a:t>
            </a:r>
            <a:endParaRPr lang="en-PH" b="1" dirty="0">
              <a:solidFill>
                <a:schemeClr val="tx1"/>
              </a:solidFill>
              <a:latin typeface="+mj-lt"/>
            </a:endParaRPr>
          </a:p>
        </p:txBody>
      </p:sp>
      <p:grpSp>
        <p:nvGrpSpPr>
          <p:cNvPr id="54" name="Group 53">
            <a:extLst>
              <a:ext uri="{FF2B5EF4-FFF2-40B4-BE49-F238E27FC236}">
                <a16:creationId xmlns:a16="http://schemas.microsoft.com/office/drawing/2014/main" id="{BE6046F9-3871-4D8A-8C0B-DE58CB65C262}"/>
              </a:ext>
            </a:extLst>
          </p:cNvPr>
          <p:cNvGrpSpPr/>
          <p:nvPr/>
        </p:nvGrpSpPr>
        <p:grpSpPr>
          <a:xfrm>
            <a:off x="2135817" y="2929153"/>
            <a:ext cx="438384" cy="438384"/>
            <a:chOff x="1390775" y="1390753"/>
            <a:chExt cx="1493520" cy="1493520"/>
          </a:xfrm>
        </p:grpSpPr>
        <p:sp>
          <p:nvSpPr>
            <p:cNvPr id="55" name="Oval 54">
              <a:extLst>
                <a:ext uri="{FF2B5EF4-FFF2-40B4-BE49-F238E27FC236}">
                  <a16:creationId xmlns:a16="http://schemas.microsoft.com/office/drawing/2014/main" id="{C520A6CB-B9F0-4154-BF7E-3055D40C1052}"/>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6" name="Graphic 55" descr="Single gear with solid fill">
              <a:extLst>
                <a:ext uri="{FF2B5EF4-FFF2-40B4-BE49-F238E27FC236}">
                  <a16:creationId xmlns:a16="http://schemas.microsoft.com/office/drawing/2014/main" id="{F40C376F-A1E0-46B8-9290-314E5DC4559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57" name="Group 56">
            <a:extLst>
              <a:ext uri="{FF2B5EF4-FFF2-40B4-BE49-F238E27FC236}">
                <a16:creationId xmlns:a16="http://schemas.microsoft.com/office/drawing/2014/main" id="{E363353B-DBB0-498B-A385-2C1BF8A59B2B}"/>
              </a:ext>
            </a:extLst>
          </p:cNvPr>
          <p:cNvGrpSpPr/>
          <p:nvPr/>
        </p:nvGrpSpPr>
        <p:grpSpPr>
          <a:xfrm>
            <a:off x="3828375" y="2540533"/>
            <a:ext cx="438384" cy="438384"/>
            <a:chOff x="1390775" y="1390753"/>
            <a:chExt cx="1493520" cy="1493520"/>
          </a:xfrm>
        </p:grpSpPr>
        <p:sp>
          <p:nvSpPr>
            <p:cNvPr id="58" name="Oval 57">
              <a:extLst>
                <a:ext uri="{FF2B5EF4-FFF2-40B4-BE49-F238E27FC236}">
                  <a16:creationId xmlns:a16="http://schemas.microsoft.com/office/drawing/2014/main" id="{8C830BFC-EE46-471B-AFCA-A50B53CFD6BC}"/>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9" name="Graphic 58" descr="Single gear with solid fill">
              <a:extLst>
                <a:ext uri="{FF2B5EF4-FFF2-40B4-BE49-F238E27FC236}">
                  <a16:creationId xmlns:a16="http://schemas.microsoft.com/office/drawing/2014/main" id="{4DB3951E-1B60-44CE-B635-1F28295BC73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60" name="Group 59">
            <a:extLst>
              <a:ext uri="{FF2B5EF4-FFF2-40B4-BE49-F238E27FC236}">
                <a16:creationId xmlns:a16="http://schemas.microsoft.com/office/drawing/2014/main" id="{76CCD18E-DAB4-44B5-BB6D-E756178A4796}"/>
              </a:ext>
            </a:extLst>
          </p:cNvPr>
          <p:cNvGrpSpPr/>
          <p:nvPr/>
        </p:nvGrpSpPr>
        <p:grpSpPr>
          <a:xfrm>
            <a:off x="5528517" y="2125946"/>
            <a:ext cx="438384" cy="438384"/>
            <a:chOff x="1390775" y="1390753"/>
            <a:chExt cx="1493520" cy="1493520"/>
          </a:xfrm>
        </p:grpSpPr>
        <p:sp>
          <p:nvSpPr>
            <p:cNvPr id="61" name="Oval 60">
              <a:extLst>
                <a:ext uri="{FF2B5EF4-FFF2-40B4-BE49-F238E27FC236}">
                  <a16:creationId xmlns:a16="http://schemas.microsoft.com/office/drawing/2014/main" id="{C5343B23-5799-4548-8439-3FB678A5B9D0}"/>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2" name="Graphic 61" descr="Single gear with solid fill">
              <a:extLst>
                <a:ext uri="{FF2B5EF4-FFF2-40B4-BE49-F238E27FC236}">
                  <a16:creationId xmlns:a16="http://schemas.microsoft.com/office/drawing/2014/main" id="{3B02DBCD-D247-4863-9D51-25B02F9879C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63" name="Group 62">
            <a:extLst>
              <a:ext uri="{FF2B5EF4-FFF2-40B4-BE49-F238E27FC236}">
                <a16:creationId xmlns:a16="http://schemas.microsoft.com/office/drawing/2014/main" id="{7DCA844A-F6F9-4964-A456-A2D32DDBB356}"/>
              </a:ext>
            </a:extLst>
          </p:cNvPr>
          <p:cNvGrpSpPr/>
          <p:nvPr/>
        </p:nvGrpSpPr>
        <p:grpSpPr>
          <a:xfrm>
            <a:off x="7230007" y="1764608"/>
            <a:ext cx="438384" cy="438384"/>
            <a:chOff x="1390775" y="1390753"/>
            <a:chExt cx="1493520" cy="1493520"/>
          </a:xfrm>
        </p:grpSpPr>
        <p:sp>
          <p:nvSpPr>
            <p:cNvPr id="64" name="Oval 63">
              <a:extLst>
                <a:ext uri="{FF2B5EF4-FFF2-40B4-BE49-F238E27FC236}">
                  <a16:creationId xmlns:a16="http://schemas.microsoft.com/office/drawing/2014/main" id="{2AA59825-5A66-4E1E-ACCF-570EEFBA7ACB}"/>
                </a:ext>
              </a:extLst>
            </p:cNvPr>
            <p:cNvSpPr/>
            <p:nvPr/>
          </p:nvSpPr>
          <p:spPr>
            <a:xfrm>
              <a:off x="1390775" y="1390753"/>
              <a:ext cx="1493520" cy="14935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5" name="Graphic 64" descr="Single gear with solid fill">
              <a:extLst>
                <a:ext uri="{FF2B5EF4-FFF2-40B4-BE49-F238E27FC236}">
                  <a16:creationId xmlns:a16="http://schemas.microsoft.com/office/drawing/2014/main" id="{36B222D8-FCC7-4093-9250-5971BEC2064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49" name="Group 48">
            <a:extLst>
              <a:ext uri="{FF2B5EF4-FFF2-40B4-BE49-F238E27FC236}">
                <a16:creationId xmlns:a16="http://schemas.microsoft.com/office/drawing/2014/main" id="{E80DE0BF-2C9D-4CF6-BBEB-143B67984175}"/>
              </a:ext>
            </a:extLst>
          </p:cNvPr>
          <p:cNvGrpSpPr/>
          <p:nvPr/>
        </p:nvGrpSpPr>
        <p:grpSpPr>
          <a:xfrm>
            <a:off x="272846" y="1628538"/>
            <a:ext cx="4945176" cy="278136"/>
            <a:chOff x="272846" y="1772489"/>
            <a:chExt cx="4945176" cy="278136"/>
          </a:xfrm>
        </p:grpSpPr>
        <p:sp>
          <p:nvSpPr>
            <p:cNvPr id="50" name="TextBox 49">
              <a:extLst>
                <a:ext uri="{FF2B5EF4-FFF2-40B4-BE49-F238E27FC236}">
                  <a16:creationId xmlns:a16="http://schemas.microsoft.com/office/drawing/2014/main" id="{1EA193D9-1AE2-44E4-B75A-91FFA4364783}"/>
                </a:ext>
              </a:extLst>
            </p:cNvPr>
            <p:cNvSpPr txBox="1"/>
            <p:nvPr/>
          </p:nvSpPr>
          <p:spPr>
            <a:xfrm>
              <a:off x="272846" y="1772489"/>
              <a:ext cx="4945176" cy="258741"/>
            </a:xfrm>
            <a:prstGeom prst="rect">
              <a:avLst/>
            </a:prstGeom>
            <a:noFill/>
          </p:spPr>
          <p:txBody>
            <a:bodyPr wrap="square" lIns="0" tIns="0" rIns="0" bIns="0" rtlCol="0" anchor="ctr">
              <a:noAutofit/>
            </a:bodyPr>
            <a:lstStyle/>
            <a:p>
              <a:r>
                <a:rPr lang="en-US" sz="1400" b="1" dirty="0">
                  <a:solidFill>
                    <a:schemeClr val="accent3"/>
                  </a:solidFill>
                  <a:latin typeface="+mj-lt"/>
                </a:rPr>
                <a:t>Lorem ipsum dolor sit amet, consectetur</a:t>
              </a:r>
              <a:endParaRPr lang="en-PH" sz="1400" b="1" dirty="0">
                <a:solidFill>
                  <a:schemeClr val="accent3"/>
                </a:solidFill>
                <a:latin typeface="+mj-lt"/>
              </a:endParaRPr>
            </a:p>
          </p:txBody>
        </p:sp>
        <p:cxnSp>
          <p:nvCxnSpPr>
            <p:cNvPr id="51" name="Straight Connector 50">
              <a:extLst>
                <a:ext uri="{FF2B5EF4-FFF2-40B4-BE49-F238E27FC236}">
                  <a16:creationId xmlns:a16="http://schemas.microsoft.com/office/drawing/2014/main" id="{E96614ED-84BA-4669-990C-D3299C73202C}"/>
                </a:ext>
              </a:extLst>
            </p:cNvPr>
            <p:cNvCxnSpPr>
              <a:cxnSpLocks/>
            </p:cNvCxnSpPr>
            <p:nvPr/>
          </p:nvCxnSpPr>
          <p:spPr>
            <a:xfrm>
              <a:off x="272846" y="2050625"/>
              <a:ext cx="49451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14693544"/>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714AAE-F709-4118-8621-745FCD7A362F}"/>
              </a:ext>
            </a:extLst>
          </p:cNvPr>
          <p:cNvSpPr>
            <a:spLocks noGrp="1"/>
          </p:cNvSpPr>
          <p:nvPr>
            <p:ph type="title"/>
          </p:nvPr>
        </p:nvSpPr>
        <p:spPr/>
        <p:txBody>
          <a:bodyPr/>
          <a:lstStyle/>
          <a:p>
            <a:r>
              <a:rPr lang="en-US" b="1" dirty="0"/>
              <a:t>World Map with Text (Dark)</a:t>
            </a:r>
          </a:p>
        </p:txBody>
      </p:sp>
      <p:sp>
        <p:nvSpPr>
          <p:cNvPr id="211" name="Slide Number Placeholder 210">
            <a:extLst>
              <a:ext uri="{FF2B5EF4-FFF2-40B4-BE49-F238E27FC236}">
                <a16:creationId xmlns:a16="http://schemas.microsoft.com/office/drawing/2014/main" id="{12EF8A20-4E09-4360-920D-A3ABE62E8387}"/>
              </a:ext>
            </a:extLst>
          </p:cNvPr>
          <p:cNvSpPr>
            <a:spLocks noGrp="1"/>
          </p:cNvSpPr>
          <p:nvPr>
            <p:ph type="sldNum" sz="quarter" idx="4"/>
          </p:nvPr>
        </p:nvSpPr>
        <p:spPr/>
        <p:txBody>
          <a:bodyPr>
            <a:normAutofit/>
          </a:bodyPr>
          <a:lstStyle/>
          <a:p>
            <a:fld id="{42BC4FAA-B05C-4B71-9CD7-008D1E941E8A}" type="slidenum">
              <a:rPr lang="en-PH" smtClean="0"/>
              <a:pPr/>
              <a:t>302</a:t>
            </a:fld>
            <a:endParaRPr lang="en-PH" dirty="0"/>
          </a:p>
        </p:txBody>
      </p:sp>
      <p:grpSp>
        <p:nvGrpSpPr>
          <p:cNvPr id="212" name="Google Shape;6885;p111">
            <a:extLst>
              <a:ext uri="{FF2B5EF4-FFF2-40B4-BE49-F238E27FC236}">
                <a16:creationId xmlns:a16="http://schemas.microsoft.com/office/drawing/2014/main" id="{64D3BB37-4AE4-4029-B122-598B37654334}"/>
              </a:ext>
            </a:extLst>
          </p:cNvPr>
          <p:cNvGrpSpPr/>
          <p:nvPr/>
        </p:nvGrpSpPr>
        <p:grpSpPr>
          <a:xfrm>
            <a:off x="4421820" y="2277570"/>
            <a:ext cx="4427029" cy="2216541"/>
            <a:chOff x="336000" y="2096772"/>
            <a:chExt cx="7411749" cy="3710941"/>
          </a:xfrm>
          <a:solidFill>
            <a:schemeClr val="tx1">
              <a:lumMod val="25000"/>
              <a:lumOff val="75000"/>
            </a:schemeClr>
          </a:solidFill>
        </p:grpSpPr>
        <p:sp>
          <p:nvSpPr>
            <p:cNvPr id="213" name="Google Shape;6886;p111">
              <a:extLst>
                <a:ext uri="{FF2B5EF4-FFF2-40B4-BE49-F238E27FC236}">
                  <a16:creationId xmlns:a16="http://schemas.microsoft.com/office/drawing/2014/main" id="{8F0B8FE9-9791-46B7-BF88-8CA8101A6AEC}"/>
                </a:ext>
              </a:extLst>
            </p:cNvPr>
            <p:cNvSpPr/>
            <p:nvPr/>
          </p:nvSpPr>
          <p:spPr>
            <a:xfrm>
              <a:off x="5670782" y="4265841"/>
              <a:ext cx="15919" cy="5338"/>
            </a:xfrm>
            <a:custGeom>
              <a:avLst/>
              <a:gdLst/>
              <a:ahLst/>
              <a:cxnLst/>
              <a:rect l="l" t="t" r="r" b="b"/>
              <a:pathLst>
                <a:path w="7793" h="2597" extrusionOk="0">
                  <a:moveTo>
                    <a:pt x="7793" y="1299"/>
                  </a:moveTo>
                  <a:cubicBezTo>
                    <a:pt x="5196" y="3031"/>
                    <a:pt x="1732" y="3031"/>
                    <a:pt x="0" y="1299"/>
                  </a:cubicBezTo>
                  <a:cubicBezTo>
                    <a:pt x="4330" y="-433"/>
                    <a:pt x="4330" y="-433"/>
                    <a:pt x="7793" y="1299"/>
                  </a:cubicBezTo>
                  <a:lnTo>
                    <a:pt x="7793" y="129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14" name="Google Shape;6887;p111">
              <a:extLst>
                <a:ext uri="{FF2B5EF4-FFF2-40B4-BE49-F238E27FC236}">
                  <a16:creationId xmlns:a16="http://schemas.microsoft.com/office/drawing/2014/main" id="{3CCDEC34-3899-4AA0-A353-36B5476FF0E3}"/>
                </a:ext>
              </a:extLst>
            </p:cNvPr>
            <p:cNvGrpSpPr/>
            <p:nvPr/>
          </p:nvGrpSpPr>
          <p:grpSpPr>
            <a:xfrm>
              <a:off x="3454441" y="3668368"/>
              <a:ext cx="1412019" cy="1590794"/>
              <a:chOff x="3602997" y="3225561"/>
              <a:chExt cx="916262" cy="1032270"/>
            </a:xfrm>
            <a:grpFill/>
          </p:grpSpPr>
          <p:sp>
            <p:nvSpPr>
              <p:cNvPr id="401" name="Google Shape;6888;p111">
                <a:extLst>
                  <a:ext uri="{FF2B5EF4-FFF2-40B4-BE49-F238E27FC236}">
                    <a16:creationId xmlns:a16="http://schemas.microsoft.com/office/drawing/2014/main" id="{393DD13F-DAC5-42C8-8985-9605E2F233EA}"/>
                  </a:ext>
                </a:extLst>
              </p:cNvPr>
              <p:cNvSpPr/>
              <p:nvPr/>
            </p:nvSpPr>
            <p:spPr>
              <a:xfrm>
                <a:off x="4407824" y="3928573"/>
                <a:ext cx="99054" cy="188656"/>
              </a:xfrm>
              <a:custGeom>
                <a:avLst/>
                <a:gdLst/>
                <a:ahLst/>
                <a:cxnLst/>
                <a:rect l="l" t="t" r="r" b="b"/>
                <a:pathLst>
                  <a:path w="48490" h="91786" extrusionOk="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2" name="Google Shape;6889;p111">
                <a:extLst>
                  <a:ext uri="{FF2B5EF4-FFF2-40B4-BE49-F238E27FC236}">
                    <a16:creationId xmlns:a16="http://schemas.microsoft.com/office/drawing/2014/main" id="{4087E458-1E3C-49F6-9616-39E8E4DE731A}"/>
                  </a:ext>
                </a:extLst>
              </p:cNvPr>
              <p:cNvSpPr/>
              <p:nvPr/>
            </p:nvSpPr>
            <p:spPr>
              <a:xfrm>
                <a:off x="3602997" y="3225561"/>
                <a:ext cx="916262" cy="1032270"/>
              </a:xfrm>
              <a:custGeom>
                <a:avLst/>
                <a:gdLst/>
                <a:ahLst/>
                <a:cxnLst/>
                <a:rect l="l" t="t" r="r" b="b"/>
                <a:pathLst>
                  <a:path w="448540" h="502227" extrusionOk="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215" name="Google Shape;6890;p111">
              <a:extLst>
                <a:ext uri="{FF2B5EF4-FFF2-40B4-BE49-F238E27FC236}">
                  <a16:creationId xmlns:a16="http://schemas.microsoft.com/office/drawing/2014/main" id="{11273D92-314E-4AA3-97CD-B00158603850}"/>
                </a:ext>
              </a:extLst>
            </p:cNvPr>
            <p:cNvGrpSpPr/>
            <p:nvPr/>
          </p:nvGrpSpPr>
          <p:grpSpPr>
            <a:xfrm>
              <a:off x="2121473" y="4233374"/>
              <a:ext cx="970422" cy="1574339"/>
              <a:chOff x="2738031" y="3592195"/>
              <a:chExt cx="629709" cy="1021592"/>
            </a:xfrm>
            <a:grpFill/>
          </p:grpSpPr>
          <p:sp>
            <p:nvSpPr>
              <p:cNvPr id="397" name="Google Shape;6891;p111">
                <a:extLst>
                  <a:ext uri="{FF2B5EF4-FFF2-40B4-BE49-F238E27FC236}">
                    <a16:creationId xmlns:a16="http://schemas.microsoft.com/office/drawing/2014/main" id="{1CE79C3E-4519-4319-9458-EB04E6E97A38}"/>
                  </a:ext>
                </a:extLst>
              </p:cNvPr>
              <p:cNvSpPr/>
              <p:nvPr/>
            </p:nvSpPr>
            <p:spPr>
              <a:xfrm>
                <a:off x="3151940" y="3763053"/>
                <a:ext cx="31839" cy="24915"/>
              </a:xfrm>
              <a:custGeom>
                <a:avLst/>
                <a:gdLst/>
                <a:ahLst/>
                <a:cxnLst/>
                <a:rect l="l" t="t" r="r" b="b"/>
                <a:pathLst>
                  <a:path w="15586" h="12122" extrusionOk="0">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98" name="Google Shape;6892;p111">
                <a:extLst>
                  <a:ext uri="{FF2B5EF4-FFF2-40B4-BE49-F238E27FC236}">
                    <a16:creationId xmlns:a16="http://schemas.microsoft.com/office/drawing/2014/main" id="{317D6135-B620-46CE-953F-040D6FD7E2A7}"/>
                  </a:ext>
                </a:extLst>
              </p:cNvPr>
              <p:cNvGrpSpPr/>
              <p:nvPr/>
            </p:nvGrpSpPr>
            <p:grpSpPr>
              <a:xfrm>
                <a:off x="2738031" y="3592195"/>
                <a:ext cx="629709" cy="1021592"/>
                <a:chOff x="2738031" y="3592195"/>
                <a:chExt cx="629709" cy="1021592"/>
              </a:xfrm>
              <a:grpFill/>
            </p:grpSpPr>
            <p:sp>
              <p:nvSpPr>
                <p:cNvPr id="399" name="Google Shape;6893;p111">
                  <a:extLst>
                    <a:ext uri="{FF2B5EF4-FFF2-40B4-BE49-F238E27FC236}">
                      <a16:creationId xmlns:a16="http://schemas.microsoft.com/office/drawing/2014/main" id="{BE924A28-7E7F-4595-A6F6-7F52070D7FC9}"/>
                    </a:ext>
                  </a:extLst>
                </p:cNvPr>
                <p:cNvSpPr/>
                <p:nvPr/>
              </p:nvSpPr>
              <p:spPr>
                <a:xfrm>
                  <a:off x="2835318" y="4375296"/>
                  <a:ext cx="10612" cy="26695"/>
                </a:xfrm>
                <a:custGeom>
                  <a:avLst/>
                  <a:gdLst/>
                  <a:ahLst/>
                  <a:cxnLst/>
                  <a:rect l="l" t="t" r="r" b="b"/>
                  <a:pathLst>
                    <a:path w="5195" h="12988" extrusionOk="0">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0" name="Google Shape;6894;p111">
                  <a:extLst>
                    <a:ext uri="{FF2B5EF4-FFF2-40B4-BE49-F238E27FC236}">
                      <a16:creationId xmlns:a16="http://schemas.microsoft.com/office/drawing/2014/main" id="{77F61333-8609-48D6-864F-3820B4EC8885}"/>
                    </a:ext>
                  </a:extLst>
                </p:cNvPr>
                <p:cNvSpPr/>
                <p:nvPr/>
              </p:nvSpPr>
              <p:spPr>
                <a:xfrm>
                  <a:off x="2738031" y="3592195"/>
                  <a:ext cx="629709" cy="1021592"/>
                </a:xfrm>
                <a:custGeom>
                  <a:avLst/>
                  <a:gdLst/>
                  <a:ahLst/>
                  <a:cxnLst/>
                  <a:rect l="l" t="t" r="r" b="b"/>
                  <a:pathLst>
                    <a:path w="308263" h="497032" extrusionOk="0">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216" name="Google Shape;6895;p111">
              <a:extLst>
                <a:ext uri="{FF2B5EF4-FFF2-40B4-BE49-F238E27FC236}">
                  <a16:creationId xmlns:a16="http://schemas.microsoft.com/office/drawing/2014/main" id="{7EB95C1C-9306-45A0-9DAA-D76A863A4975}"/>
                </a:ext>
              </a:extLst>
            </p:cNvPr>
            <p:cNvGrpSpPr/>
            <p:nvPr/>
          </p:nvGrpSpPr>
          <p:grpSpPr>
            <a:xfrm>
              <a:off x="3598914" y="2258593"/>
              <a:ext cx="858659" cy="1468056"/>
              <a:chOff x="3696746" y="2310755"/>
              <a:chExt cx="557186" cy="952625"/>
            </a:xfrm>
            <a:grpFill/>
          </p:grpSpPr>
          <p:sp>
            <p:nvSpPr>
              <p:cNvPr id="375" name="Google Shape;6896;p111">
                <a:extLst>
                  <a:ext uri="{FF2B5EF4-FFF2-40B4-BE49-F238E27FC236}">
                    <a16:creationId xmlns:a16="http://schemas.microsoft.com/office/drawing/2014/main" id="{D207333C-AAAA-4962-9531-C0FCDA2CA11A}"/>
                  </a:ext>
                </a:extLst>
              </p:cNvPr>
              <p:cNvSpPr/>
              <p:nvPr/>
            </p:nvSpPr>
            <p:spPr>
              <a:xfrm>
                <a:off x="3767499" y="2937238"/>
                <a:ext cx="5305" cy="5338"/>
              </a:xfrm>
              <a:custGeom>
                <a:avLst/>
                <a:gdLst/>
                <a:ahLst/>
                <a:cxnLst/>
                <a:rect l="l" t="t" r="r" b="b"/>
                <a:pathLst>
                  <a:path w="2597" h="2597" extrusionOk="0">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76" name="Google Shape;6897;p111">
                <a:extLst>
                  <a:ext uri="{FF2B5EF4-FFF2-40B4-BE49-F238E27FC236}">
                    <a16:creationId xmlns:a16="http://schemas.microsoft.com/office/drawing/2014/main" id="{5C51695D-3BA1-48B9-AD10-6CFD01F2FEF8}"/>
                  </a:ext>
                </a:extLst>
              </p:cNvPr>
              <p:cNvGrpSpPr/>
              <p:nvPr/>
            </p:nvGrpSpPr>
            <p:grpSpPr>
              <a:xfrm>
                <a:off x="3696746" y="2310755"/>
                <a:ext cx="557186" cy="952625"/>
                <a:chOff x="3696746" y="2310755"/>
                <a:chExt cx="557186" cy="952625"/>
              </a:xfrm>
              <a:grpFill/>
            </p:grpSpPr>
            <p:sp>
              <p:nvSpPr>
                <p:cNvPr id="377" name="Google Shape;6898;p111">
                  <a:extLst>
                    <a:ext uri="{FF2B5EF4-FFF2-40B4-BE49-F238E27FC236}">
                      <a16:creationId xmlns:a16="http://schemas.microsoft.com/office/drawing/2014/main" id="{BD243709-23AA-480E-9C10-232EBBEEDF76}"/>
                    </a:ext>
                  </a:extLst>
                </p:cNvPr>
                <p:cNvSpPr/>
                <p:nvPr/>
              </p:nvSpPr>
              <p:spPr>
                <a:xfrm>
                  <a:off x="3946153" y="3136571"/>
                  <a:ext cx="12381" cy="24915"/>
                </a:xfrm>
                <a:custGeom>
                  <a:avLst/>
                  <a:gdLst/>
                  <a:ahLst/>
                  <a:cxnLst/>
                  <a:rect l="l" t="t" r="r" b="b"/>
                  <a:pathLst>
                    <a:path w="6061" h="12122" extrusionOk="0">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8" name="Google Shape;6899;p111">
                  <a:extLst>
                    <a:ext uri="{FF2B5EF4-FFF2-40B4-BE49-F238E27FC236}">
                      <a16:creationId xmlns:a16="http://schemas.microsoft.com/office/drawing/2014/main" id="{EF940488-6866-4FDF-95E4-EF8D7FE5E3D0}"/>
                    </a:ext>
                  </a:extLst>
                </p:cNvPr>
                <p:cNvSpPr/>
                <p:nvPr/>
              </p:nvSpPr>
              <p:spPr>
                <a:xfrm>
                  <a:off x="3942617" y="3165049"/>
                  <a:ext cx="19455" cy="37375"/>
                </a:xfrm>
                <a:custGeom>
                  <a:avLst/>
                  <a:gdLst/>
                  <a:ahLst/>
                  <a:cxnLst/>
                  <a:rect l="l" t="t" r="r" b="b"/>
                  <a:pathLst>
                    <a:path w="9524" h="18184" extrusionOk="0">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9" name="Google Shape;6900;p111">
                  <a:extLst>
                    <a:ext uri="{FF2B5EF4-FFF2-40B4-BE49-F238E27FC236}">
                      <a16:creationId xmlns:a16="http://schemas.microsoft.com/office/drawing/2014/main" id="{5AFCBE34-DA47-482C-9F93-B25A539A5D97}"/>
                    </a:ext>
                  </a:extLst>
                </p:cNvPr>
                <p:cNvSpPr/>
                <p:nvPr/>
              </p:nvSpPr>
              <p:spPr>
                <a:xfrm>
                  <a:off x="3868324" y="3186406"/>
                  <a:ext cx="8843" cy="7118"/>
                </a:xfrm>
                <a:custGeom>
                  <a:avLst/>
                  <a:gdLst/>
                  <a:ahLst/>
                  <a:cxnLst/>
                  <a:rect l="l" t="t" r="r" b="b"/>
                  <a:pathLst>
                    <a:path w="4329" h="3463" extrusionOk="0">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80" name="Google Shape;6901;p111">
                  <a:extLst>
                    <a:ext uri="{FF2B5EF4-FFF2-40B4-BE49-F238E27FC236}">
                      <a16:creationId xmlns:a16="http://schemas.microsoft.com/office/drawing/2014/main" id="{C028AA05-487F-493D-B23F-C56503B2C030}"/>
                    </a:ext>
                  </a:extLst>
                </p:cNvPr>
                <p:cNvGrpSpPr/>
                <p:nvPr/>
              </p:nvGrpSpPr>
              <p:grpSpPr>
                <a:xfrm>
                  <a:off x="3696746" y="2310755"/>
                  <a:ext cx="557186" cy="952625"/>
                  <a:chOff x="3696746" y="2310755"/>
                  <a:chExt cx="557186" cy="952625"/>
                </a:xfrm>
                <a:grpFill/>
              </p:grpSpPr>
              <p:sp>
                <p:nvSpPr>
                  <p:cNvPr id="381" name="Google Shape;6902;p111">
                    <a:extLst>
                      <a:ext uri="{FF2B5EF4-FFF2-40B4-BE49-F238E27FC236}">
                        <a16:creationId xmlns:a16="http://schemas.microsoft.com/office/drawing/2014/main" id="{CB6ECAE3-28F7-41F5-865A-E7AE0077F09A}"/>
                      </a:ext>
                    </a:extLst>
                  </p:cNvPr>
                  <p:cNvSpPr/>
                  <p:nvPr/>
                </p:nvSpPr>
                <p:spPr>
                  <a:xfrm>
                    <a:off x="3696746" y="2919438"/>
                    <a:ext cx="60141" cy="71190"/>
                  </a:xfrm>
                  <a:custGeom>
                    <a:avLst/>
                    <a:gdLst/>
                    <a:ahLst/>
                    <a:cxnLst/>
                    <a:rect l="l" t="t" r="r" b="b"/>
                    <a:pathLst>
                      <a:path w="29441" h="34636" extrusionOk="0">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82" name="Google Shape;6903;p111">
                    <a:extLst>
                      <a:ext uri="{FF2B5EF4-FFF2-40B4-BE49-F238E27FC236}">
                        <a16:creationId xmlns:a16="http://schemas.microsoft.com/office/drawing/2014/main" id="{BB7F8D76-4C7F-475B-939D-3956394C3356}"/>
                      </a:ext>
                    </a:extLst>
                  </p:cNvPr>
                  <p:cNvGrpSpPr/>
                  <p:nvPr/>
                </p:nvGrpSpPr>
                <p:grpSpPr>
                  <a:xfrm>
                    <a:off x="3705591" y="2310755"/>
                    <a:ext cx="548341" cy="952625"/>
                    <a:chOff x="3705591" y="2310755"/>
                    <a:chExt cx="548341" cy="952625"/>
                  </a:xfrm>
                  <a:grpFill/>
                </p:grpSpPr>
                <p:sp>
                  <p:nvSpPr>
                    <p:cNvPr id="383" name="Google Shape;6904;p111">
                      <a:extLst>
                        <a:ext uri="{FF2B5EF4-FFF2-40B4-BE49-F238E27FC236}">
                          <a16:creationId xmlns:a16="http://schemas.microsoft.com/office/drawing/2014/main" id="{1864CC31-3ED8-4B8F-86DA-5F8B966FA3E4}"/>
                        </a:ext>
                      </a:extLst>
                    </p:cNvPr>
                    <p:cNvSpPr/>
                    <p:nvPr/>
                  </p:nvSpPr>
                  <p:spPr>
                    <a:xfrm>
                      <a:off x="3746274" y="2853588"/>
                      <a:ext cx="109668" cy="161958"/>
                    </a:xfrm>
                    <a:custGeom>
                      <a:avLst/>
                      <a:gdLst/>
                      <a:ahLst/>
                      <a:cxnLst/>
                      <a:rect l="l" t="t" r="r" b="b"/>
                      <a:pathLst>
                        <a:path w="53686" h="78797" extrusionOk="0">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84" name="Google Shape;6905;p111">
                      <a:extLst>
                        <a:ext uri="{FF2B5EF4-FFF2-40B4-BE49-F238E27FC236}">
                          <a16:creationId xmlns:a16="http://schemas.microsoft.com/office/drawing/2014/main" id="{B9D90381-3BEA-4460-8289-0E9F290A075E}"/>
                        </a:ext>
                      </a:extLst>
                    </p:cNvPr>
                    <p:cNvGrpSpPr/>
                    <p:nvPr/>
                  </p:nvGrpSpPr>
                  <p:grpSpPr>
                    <a:xfrm>
                      <a:off x="3705591" y="2310755"/>
                      <a:ext cx="548341" cy="952625"/>
                      <a:chOff x="3705591" y="2310755"/>
                      <a:chExt cx="548341" cy="952625"/>
                    </a:xfrm>
                    <a:grpFill/>
                  </p:grpSpPr>
                  <p:sp>
                    <p:nvSpPr>
                      <p:cNvPr id="385" name="Google Shape;6906;p111">
                        <a:extLst>
                          <a:ext uri="{FF2B5EF4-FFF2-40B4-BE49-F238E27FC236}">
                            <a16:creationId xmlns:a16="http://schemas.microsoft.com/office/drawing/2014/main" id="{5F21AB48-D26B-4E1E-B203-0BA313D30CB6}"/>
                          </a:ext>
                        </a:extLst>
                      </p:cNvPr>
                      <p:cNvSpPr/>
                      <p:nvPr/>
                    </p:nvSpPr>
                    <p:spPr>
                      <a:xfrm>
                        <a:off x="3705591" y="2871385"/>
                        <a:ext cx="520041" cy="377311"/>
                      </a:xfrm>
                      <a:custGeom>
                        <a:avLst/>
                        <a:gdLst/>
                        <a:ahLst/>
                        <a:cxnLst/>
                        <a:rect l="l" t="t" r="r" b="b"/>
                        <a:pathLst>
                          <a:path w="254577" h="183572" extrusionOk="0">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6" name="Google Shape;6907;p111">
                        <a:extLst>
                          <a:ext uri="{FF2B5EF4-FFF2-40B4-BE49-F238E27FC236}">
                            <a16:creationId xmlns:a16="http://schemas.microsoft.com/office/drawing/2014/main" id="{1740A7E4-166B-4781-B68E-0DA17E66C05A}"/>
                          </a:ext>
                        </a:extLst>
                      </p:cNvPr>
                      <p:cNvSpPr/>
                      <p:nvPr/>
                    </p:nvSpPr>
                    <p:spPr>
                      <a:xfrm>
                        <a:off x="3900164" y="2580865"/>
                        <a:ext cx="353768" cy="342133"/>
                      </a:xfrm>
                      <a:custGeom>
                        <a:avLst/>
                        <a:gdLst/>
                        <a:ahLst/>
                        <a:cxnLst/>
                        <a:rect l="l" t="t" r="r" b="b"/>
                        <a:pathLst>
                          <a:path w="173181" h="166457" extrusionOk="0">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7" name="Google Shape;6908;p111">
                        <a:extLst>
                          <a:ext uri="{FF2B5EF4-FFF2-40B4-BE49-F238E27FC236}">
                            <a16:creationId xmlns:a16="http://schemas.microsoft.com/office/drawing/2014/main" id="{C239737D-CA99-465C-A38B-79D886A53CD9}"/>
                          </a:ext>
                        </a:extLst>
                      </p:cNvPr>
                      <p:cNvSpPr/>
                      <p:nvPr/>
                    </p:nvSpPr>
                    <p:spPr>
                      <a:xfrm>
                        <a:off x="3974455" y="2324994"/>
                        <a:ext cx="187497" cy="103226"/>
                      </a:xfrm>
                      <a:custGeom>
                        <a:avLst/>
                        <a:gdLst/>
                        <a:ahLst/>
                        <a:cxnLst/>
                        <a:rect l="l" t="t" r="r" b="b"/>
                        <a:pathLst>
                          <a:path w="91786" h="50222" extrusionOk="0">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8" name="Google Shape;6909;p111">
                        <a:extLst>
                          <a:ext uri="{FF2B5EF4-FFF2-40B4-BE49-F238E27FC236}">
                            <a16:creationId xmlns:a16="http://schemas.microsoft.com/office/drawing/2014/main" id="{78B96B88-FECE-4A42-BC45-E22F219205CA}"/>
                          </a:ext>
                        </a:extLst>
                      </p:cNvPr>
                      <p:cNvSpPr/>
                      <p:nvPr/>
                    </p:nvSpPr>
                    <p:spPr>
                      <a:xfrm>
                        <a:off x="4071742" y="2310755"/>
                        <a:ext cx="122049" cy="42715"/>
                      </a:xfrm>
                      <a:custGeom>
                        <a:avLst/>
                        <a:gdLst/>
                        <a:ahLst/>
                        <a:cxnLst/>
                        <a:rect l="l" t="t" r="r" b="b"/>
                        <a:pathLst>
                          <a:path w="59747" h="20782" extrusionOk="0">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9" name="Google Shape;6910;p111">
                        <a:extLst>
                          <a:ext uri="{FF2B5EF4-FFF2-40B4-BE49-F238E27FC236}">
                            <a16:creationId xmlns:a16="http://schemas.microsoft.com/office/drawing/2014/main" id="{0B5B1EF2-3663-4FAA-AD59-65D411393D94}"/>
                          </a:ext>
                        </a:extLst>
                      </p:cNvPr>
                      <p:cNvSpPr/>
                      <p:nvPr/>
                    </p:nvSpPr>
                    <p:spPr>
                      <a:xfrm>
                        <a:off x="3970094" y="2358809"/>
                        <a:ext cx="18509" cy="21358"/>
                      </a:xfrm>
                      <a:custGeom>
                        <a:avLst/>
                        <a:gdLst/>
                        <a:ahLst/>
                        <a:cxnLst/>
                        <a:rect l="l" t="t" r="r" b="b"/>
                        <a:pathLst>
                          <a:path w="9061" h="10391" extrusionOk="0">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0" name="Google Shape;6911;p111">
                        <a:extLst>
                          <a:ext uri="{FF2B5EF4-FFF2-40B4-BE49-F238E27FC236}">
                            <a16:creationId xmlns:a16="http://schemas.microsoft.com/office/drawing/2014/main" id="{6EE2A2C1-D4E1-48AF-9A25-B81E7841CA6C}"/>
                          </a:ext>
                        </a:extLst>
                      </p:cNvPr>
                      <p:cNvSpPr/>
                      <p:nvPr/>
                    </p:nvSpPr>
                    <p:spPr>
                      <a:xfrm>
                        <a:off x="3737429" y="2858928"/>
                        <a:ext cx="12381" cy="10678"/>
                      </a:xfrm>
                      <a:custGeom>
                        <a:avLst/>
                        <a:gdLst/>
                        <a:ahLst/>
                        <a:cxnLst/>
                        <a:rect l="l" t="t" r="r" b="b"/>
                        <a:pathLst>
                          <a:path w="6061" h="5195" extrusionOk="0">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1" name="Google Shape;6912;p111">
                        <a:extLst>
                          <a:ext uri="{FF2B5EF4-FFF2-40B4-BE49-F238E27FC236}">
                            <a16:creationId xmlns:a16="http://schemas.microsoft.com/office/drawing/2014/main" id="{B8ADDD64-529F-40F2-A40E-786AC73D3ABF}"/>
                          </a:ext>
                        </a:extLst>
                      </p:cNvPr>
                      <p:cNvSpPr/>
                      <p:nvPr/>
                    </p:nvSpPr>
                    <p:spPr>
                      <a:xfrm>
                        <a:off x="3999220" y="3214520"/>
                        <a:ext cx="37146" cy="21719"/>
                      </a:xfrm>
                      <a:custGeom>
                        <a:avLst/>
                        <a:gdLst/>
                        <a:ahLst/>
                        <a:cxnLst/>
                        <a:rect l="l" t="t" r="r" b="b"/>
                        <a:pathLst>
                          <a:path w="18184" h="10567" extrusionOk="0">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2" name="Google Shape;6913;p111">
                        <a:extLst>
                          <a:ext uri="{FF2B5EF4-FFF2-40B4-BE49-F238E27FC236}">
                            <a16:creationId xmlns:a16="http://schemas.microsoft.com/office/drawing/2014/main" id="{431D6F1D-698D-4E22-8A5D-5213834A75FA}"/>
                          </a:ext>
                        </a:extLst>
                      </p:cNvPr>
                      <p:cNvSpPr/>
                      <p:nvPr/>
                    </p:nvSpPr>
                    <p:spPr>
                      <a:xfrm>
                        <a:off x="3965610" y="2912321"/>
                        <a:ext cx="11399" cy="14238"/>
                      </a:xfrm>
                      <a:custGeom>
                        <a:avLst/>
                        <a:gdLst/>
                        <a:ahLst/>
                        <a:cxnLst/>
                        <a:rect l="l" t="t" r="r" b="b"/>
                        <a:pathLst>
                          <a:path w="5580" h="6927" extrusionOk="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3" name="Google Shape;6914;p111">
                        <a:extLst>
                          <a:ext uri="{FF2B5EF4-FFF2-40B4-BE49-F238E27FC236}">
                            <a16:creationId xmlns:a16="http://schemas.microsoft.com/office/drawing/2014/main" id="{D66987B1-47C9-4108-8A21-84A0BA509DE8}"/>
                          </a:ext>
                        </a:extLst>
                      </p:cNvPr>
                      <p:cNvSpPr/>
                      <p:nvPr/>
                    </p:nvSpPr>
                    <p:spPr>
                      <a:xfrm>
                        <a:off x="3979762" y="2899861"/>
                        <a:ext cx="21226" cy="32035"/>
                      </a:xfrm>
                      <a:custGeom>
                        <a:avLst/>
                        <a:gdLst/>
                        <a:ahLst/>
                        <a:cxnLst/>
                        <a:rect l="l" t="t" r="r" b="b"/>
                        <a:pathLst>
                          <a:path w="10391" h="15586" extrusionOk="0">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4" name="Google Shape;6915;p111">
                        <a:extLst>
                          <a:ext uri="{FF2B5EF4-FFF2-40B4-BE49-F238E27FC236}">
                            <a16:creationId xmlns:a16="http://schemas.microsoft.com/office/drawing/2014/main" id="{058B638C-A8CF-43C6-A005-22812D5B2E0D}"/>
                          </a:ext>
                        </a:extLst>
                      </p:cNvPr>
                      <p:cNvSpPr/>
                      <p:nvPr/>
                    </p:nvSpPr>
                    <p:spPr>
                      <a:xfrm>
                        <a:off x="4074494" y="2866046"/>
                        <a:ext cx="11399" cy="17798"/>
                      </a:xfrm>
                      <a:custGeom>
                        <a:avLst/>
                        <a:gdLst/>
                        <a:ahLst/>
                        <a:cxnLst/>
                        <a:rect l="l" t="t" r="r" b="b"/>
                        <a:pathLst>
                          <a:path w="5580" h="8659" extrusionOk="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5" name="Google Shape;6916;p111">
                        <a:extLst>
                          <a:ext uri="{FF2B5EF4-FFF2-40B4-BE49-F238E27FC236}">
                            <a16:creationId xmlns:a16="http://schemas.microsoft.com/office/drawing/2014/main" id="{576EB338-4927-42F7-B5F7-413FACEB46FE}"/>
                          </a:ext>
                        </a:extLst>
                      </p:cNvPr>
                      <p:cNvSpPr/>
                      <p:nvPr/>
                    </p:nvSpPr>
                    <p:spPr>
                      <a:xfrm>
                        <a:off x="4121269" y="2841128"/>
                        <a:ext cx="16651" cy="21355"/>
                      </a:xfrm>
                      <a:custGeom>
                        <a:avLst/>
                        <a:gdLst/>
                        <a:ahLst/>
                        <a:cxnLst/>
                        <a:rect l="l" t="t" r="r" b="b"/>
                        <a:pathLst>
                          <a:path w="8151" h="10390" extrusionOk="0">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6" name="Google Shape;6917;p111">
                        <a:extLst>
                          <a:ext uri="{FF2B5EF4-FFF2-40B4-BE49-F238E27FC236}">
                            <a16:creationId xmlns:a16="http://schemas.microsoft.com/office/drawing/2014/main" id="{E270BB03-B7FC-43BA-BC27-B51BE8AB8245}"/>
                          </a:ext>
                        </a:extLst>
                      </p:cNvPr>
                      <p:cNvSpPr/>
                      <p:nvPr/>
                    </p:nvSpPr>
                    <p:spPr>
                      <a:xfrm>
                        <a:off x="4153109" y="3257853"/>
                        <a:ext cx="30070" cy="5527"/>
                      </a:xfrm>
                      <a:custGeom>
                        <a:avLst/>
                        <a:gdLst/>
                        <a:ahLst/>
                        <a:cxnLst/>
                        <a:rect l="l" t="t" r="r" b="b"/>
                        <a:pathLst>
                          <a:path w="14720" h="2689" extrusionOk="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nvGrpSpPr>
            <p:cNvPr id="217" name="Google Shape;6918;p111">
              <a:extLst>
                <a:ext uri="{FF2B5EF4-FFF2-40B4-BE49-F238E27FC236}">
                  <a16:creationId xmlns:a16="http://schemas.microsoft.com/office/drawing/2014/main" id="{4CD6CC69-18E2-447F-B25A-3EC795FC2EE5}"/>
                </a:ext>
              </a:extLst>
            </p:cNvPr>
            <p:cNvGrpSpPr/>
            <p:nvPr/>
          </p:nvGrpSpPr>
          <p:grpSpPr>
            <a:xfrm>
              <a:off x="6162891" y="4543305"/>
              <a:ext cx="1372238" cy="1001101"/>
              <a:chOff x="5360516" y="3793310"/>
              <a:chExt cx="890448" cy="649617"/>
            </a:xfrm>
            <a:grpFill/>
          </p:grpSpPr>
          <p:sp>
            <p:nvSpPr>
              <p:cNvPr id="359" name="Google Shape;6919;p111">
                <a:extLst>
                  <a:ext uri="{FF2B5EF4-FFF2-40B4-BE49-F238E27FC236}">
                    <a16:creationId xmlns:a16="http://schemas.microsoft.com/office/drawing/2014/main" id="{66BF464A-BB68-4A91-95F9-478C0A91E31D}"/>
                  </a:ext>
                </a:extLst>
              </p:cNvPr>
              <p:cNvSpPr/>
              <p:nvPr/>
            </p:nvSpPr>
            <p:spPr>
              <a:xfrm>
                <a:off x="5833517" y="3814667"/>
                <a:ext cx="51296" cy="30255"/>
              </a:xfrm>
              <a:custGeom>
                <a:avLst/>
                <a:gdLst/>
                <a:ahLst/>
                <a:cxnLst/>
                <a:rect l="l" t="t" r="r" b="b"/>
                <a:pathLst>
                  <a:path w="25111" h="14720" extrusionOk="0">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0" name="Google Shape;6920;p111">
                <a:extLst>
                  <a:ext uri="{FF2B5EF4-FFF2-40B4-BE49-F238E27FC236}">
                    <a16:creationId xmlns:a16="http://schemas.microsoft.com/office/drawing/2014/main" id="{BE47FF69-D37B-4765-9A49-F0FDBF11F510}"/>
                  </a:ext>
                </a:extLst>
              </p:cNvPr>
              <p:cNvSpPr/>
              <p:nvPr/>
            </p:nvSpPr>
            <p:spPr>
              <a:xfrm>
                <a:off x="5870662" y="3793310"/>
                <a:ext cx="26531" cy="26695"/>
              </a:xfrm>
              <a:custGeom>
                <a:avLst/>
                <a:gdLst/>
                <a:ahLst/>
                <a:cxnLst/>
                <a:rect l="l" t="t" r="r" b="b"/>
                <a:pathLst>
                  <a:path w="12988" h="12988" extrusionOk="0">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1" name="Google Shape;6921;p111">
                <a:extLst>
                  <a:ext uri="{FF2B5EF4-FFF2-40B4-BE49-F238E27FC236}">
                    <a16:creationId xmlns:a16="http://schemas.microsoft.com/office/drawing/2014/main" id="{5F5D713E-4D70-4536-821C-3E9949AFC0B1}"/>
                  </a:ext>
                </a:extLst>
              </p:cNvPr>
              <p:cNvSpPr/>
              <p:nvPr/>
            </p:nvSpPr>
            <p:spPr>
              <a:xfrm>
                <a:off x="5918420" y="3830685"/>
                <a:ext cx="12381" cy="17798"/>
              </a:xfrm>
              <a:custGeom>
                <a:avLst/>
                <a:gdLst/>
                <a:ahLst/>
                <a:cxnLst/>
                <a:rect l="l" t="t" r="r" b="b"/>
                <a:pathLst>
                  <a:path w="6061" h="8659" extrusionOk="0">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2" name="Google Shape;6922;p111">
                <a:extLst>
                  <a:ext uri="{FF2B5EF4-FFF2-40B4-BE49-F238E27FC236}">
                    <a16:creationId xmlns:a16="http://schemas.microsoft.com/office/drawing/2014/main" id="{483FAA04-B01B-4B67-B7AB-0DF48479B721}"/>
                  </a:ext>
                </a:extLst>
              </p:cNvPr>
              <p:cNvSpPr/>
              <p:nvPr/>
            </p:nvSpPr>
            <p:spPr>
              <a:xfrm>
                <a:off x="6011709" y="3894756"/>
                <a:ext cx="7534" cy="10678"/>
              </a:xfrm>
              <a:custGeom>
                <a:avLst/>
                <a:gdLst/>
                <a:ahLst/>
                <a:cxnLst/>
                <a:rect l="l" t="t" r="r" b="b"/>
                <a:pathLst>
                  <a:path w="3688" h="5195" extrusionOk="0">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3" name="Google Shape;6923;p111">
                <a:extLst>
                  <a:ext uri="{FF2B5EF4-FFF2-40B4-BE49-F238E27FC236}">
                    <a16:creationId xmlns:a16="http://schemas.microsoft.com/office/drawing/2014/main" id="{455FD399-B1F2-4A65-9F2E-A09B97BC3D4B}"/>
                  </a:ext>
                </a:extLst>
              </p:cNvPr>
              <p:cNvSpPr/>
              <p:nvPr/>
            </p:nvSpPr>
            <p:spPr>
              <a:xfrm>
                <a:off x="5989173" y="3888750"/>
                <a:ext cx="15919" cy="7786"/>
              </a:xfrm>
              <a:custGeom>
                <a:avLst/>
                <a:gdLst/>
                <a:ahLst/>
                <a:cxnLst/>
                <a:rect l="l" t="t" r="r" b="b"/>
                <a:pathLst>
                  <a:path w="7793" h="3788" extrusionOk="0">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4" name="Google Shape;6924;p111">
                <a:extLst>
                  <a:ext uri="{FF2B5EF4-FFF2-40B4-BE49-F238E27FC236}">
                    <a16:creationId xmlns:a16="http://schemas.microsoft.com/office/drawing/2014/main" id="{8DA4E8F1-75C5-4EC4-B516-30CA3B53CC82}"/>
                  </a:ext>
                </a:extLst>
              </p:cNvPr>
              <p:cNvSpPr/>
              <p:nvPr/>
            </p:nvSpPr>
            <p:spPr>
              <a:xfrm>
                <a:off x="5992711" y="3868060"/>
                <a:ext cx="14150" cy="16018"/>
              </a:xfrm>
              <a:custGeom>
                <a:avLst/>
                <a:gdLst/>
                <a:ahLst/>
                <a:cxnLst/>
                <a:rect l="l" t="t" r="r" b="b"/>
                <a:pathLst>
                  <a:path w="6927" h="7793" extrusionOk="0">
                    <a:moveTo>
                      <a:pt x="6927" y="7793"/>
                    </a:moveTo>
                    <a:cubicBezTo>
                      <a:pt x="4330" y="7793"/>
                      <a:pt x="0" y="2598"/>
                      <a:pt x="0" y="0"/>
                    </a:cubicBezTo>
                    <a:cubicBezTo>
                      <a:pt x="3464" y="2598"/>
                      <a:pt x="5196" y="4330"/>
                      <a:pt x="6927" y="7793"/>
                    </a:cubicBezTo>
                    <a:lnTo>
                      <a:pt x="6927"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5" name="Google Shape;6925;p111">
                <a:extLst>
                  <a:ext uri="{FF2B5EF4-FFF2-40B4-BE49-F238E27FC236}">
                    <a16:creationId xmlns:a16="http://schemas.microsoft.com/office/drawing/2014/main" id="{370D4E35-8BFA-400D-A22C-C91CE8B4C2F3}"/>
                  </a:ext>
                </a:extLst>
              </p:cNvPr>
              <p:cNvSpPr/>
              <p:nvPr/>
            </p:nvSpPr>
            <p:spPr>
              <a:xfrm>
                <a:off x="5964411" y="3857382"/>
                <a:ext cx="17688" cy="10678"/>
              </a:xfrm>
              <a:custGeom>
                <a:avLst/>
                <a:gdLst/>
                <a:ahLst/>
                <a:cxnLst/>
                <a:rect l="l" t="t" r="r" b="b"/>
                <a:pathLst>
                  <a:path w="8659" h="5195" extrusionOk="0">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6" name="Google Shape;6926;p111">
                <a:extLst>
                  <a:ext uri="{FF2B5EF4-FFF2-40B4-BE49-F238E27FC236}">
                    <a16:creationId xmlns:a16="http://schemas.microsoft.com/office/drawing/2014/main" id="{B0619A17-8822-4445-B314-1460A29869A9}"/>
                  </a:ext>
                </a:extLst>
              </p:cNvPr>
              <p:cNvSpPr/>
              <p:nvPr/>
            </p:nvSpPr>
            <p:spPr>
              <a:xfrm>
                <a:off x="5943185" y="3846703"/>
                <a:ext cx="10612" cy="7118"/>
              </a:xfrm>
              <a:custGeom>
                <a:avLst/>
                <a:gdLst/>
                <a:ahLst/>
                <a:cxnLst/>
                <a:rect l="l" t="t" r="r" b="b"/>
                <a:pathLst>
                  <a:path w="5195" h="3463" extrusionOk="0">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7" name="Google Shape;6927;p111">
                <a:extLst>
                  <a:ext uri="{FF2B5EF4-FFF2-40B4-BE49-F238E27FC236}">
                    <a16:creationId xmlns:a16="http://schemas.microsoft.com/office/drawing/2014/main" id="{5AAEEB30-918C-42E4-87CF-0EC5FC37051C}"/>
                  </a:ext>
                </a:extLst>
              </p:cNvPr>
              <p:cNvSpPr/>
              <p:nvPr/>
            </p:nvSpPr>
            <p:spPr>
              <a:xfrm>
                <a:off x="5778681" y="4343261"/>
                <a:ext cx="53065" cy="49833"/>
              </a:xfrm>
              <a:custGeom>
                <a:avLst/>
                <a:gdLst/>
                <a:ahLst/>
                <a:cxnLst/>
                <a:rect l="l" t="t" r="r" b="b"/>
                <a:pathLst>
                  <a:path w="25977" h="24245" extrusionOk="0">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8" name="Google Shape;6928;p111">
                <a:extLst>
                  <a:ext uri="{FF2B5EF4-FFF2-40B4-BE49-F238E27FC236}">
                    <a16:creationId xmlns:a16="http://schemas.microsoft.com/office/drawing/2014/main" id="{0301D1DB-1B3E-47CB-B9A4-5C22431C960C}"/>
                  </a:ext>
                </a:extLst>
              </p:cNvPr>
              <p:cNvSpPr/>
              <p:nvPr/>
            </p:nvSpPr>
            <p:spPr>
              <a:xfrm>
                <a:off x="5822902" y="4330801"/>
                <a:ext cx="7074" cy="8898"/>
              </a:xfrm>
              <a:custGeom>
                <a:avLst/>
                <a:gdLst/>
                <a:ahLst/>
                <a:cxnLst/>
                <a:rect l="l" t="t" r="r" b="b"/>
                <a:pathLst>
                  <a:path w="3463" h="4329" extrusionOk="0">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9" name="Google Shape;6929;p111">
                <a:extLst>
                  <a:ext uri="{FF2B5EF4-FFF2-40B4-BE49-F238E27FC236}">
                    <a16:creationId xmlns:a16="http://schemas.microsoft.com/office/drawing/2014/main" id="{5D4F7DAC-B7E6-4172-94CC-08F79A13DCFA}"/>
                  </a:ext>
                </a:extLst>
              </p:cNvPr>
              <p:cNvSpPr/>
              <p:nvPr/>
            </p:nvSpPr>
            <p:spPr>
              <a:xfrm>
                <a:off x="5360516" y="3905435"/>
                <a:ext cx="540215" cy="414686"/>
              </a:xfrm>
              <a:custGeom>
                <a:avLst/>
                <a:gdLst/>
                <a:ahLst/>
                <a:cxnLst/>
                <a:rect l="l" t="t" r="r" b="b"/>
                <a:pathLst>
                  <a:path w="264453" h="201756" extrusionOk="0">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0" name="Google Shape;6930;p111">
                <a:extLst>
                  <a:ext uri="{FF2B5EF4-FFF2-40B4-BE49-F238E27FC236}">
                    <a16:creationId xmlns:a16="http://schemas.microsoft.com/office/drawing/2014/main" id="{BFF95D48-2DA0-4167-9DC0-54D9F5734CF4}"/>
                  </a:ext>
                </a:extLst>
              </p:cNvPr>
              <p:cNvSpPr/>
              <p:nvPr/>
            </p:nvSpPr>
            <p:spPr>
              <a:xfrm>
                <a:off x="6075848" y="4341481"/>
                <a:ext cx="100823" cy="101446"/>
              </a:xfrm>
              <a:custGeom>
                <a:avLst/>
                <a:gdLst/>
                <a:ahLst/>
                <a:cxnLst/>
                <a:rect l="l" t="t" r="r" b="b"/>
                <a:pathLst>
                  <a:path w="49356" h="49356" extrusionOk="0">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1" name="Google Shape;6931;p111">
                <a:extLst>
                  <a:ext uri="{FF2B5EF4-FFF2-40B4-BE49-F238E27FC236}">
                    <a16:creationId xmlns:a16="http://schemas.microsoft.com/office/drawing/2014/main" id="{47B7911D-91A5-469B-AB85-AD889E7502AC}"/>
                  </a:ext>
                </a:extLst>
              </p:cNvPr>
              <p:cNvSpPr/>
              <p:nvPr/>
            </p:nvSpPr>
            <p:spPr>
              <a:xfrm>
                <a:off x="6157215" y="4245373"/>
                <a:ext cx="77827" cy="110345"/>
              </a:xfrm>
              <a:custGeom>
                <a:avLst/>
                <a:gdLst/>
                <a:ahLst/>
                <a:cxnLst/>
                <a:rect l="l" t="t" r="r" b="b"/>
                <a:pathLst>
                  <a:path w="38099" h="53686" extrusionOk="0">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2" name="Google Shape;6932;p111">
                <a:extLst>
                  <a:ext uri="{FF2B5EF4-FFF2-40B4-BE49-F238E27FC236}">
                    <a16:creationId xmlns:a16="http://schemas.microsoft.com/office/drawing/2014/main" id="{CAAC15D2-D27A-42B5-AE7F-BA483594D559}"/>
                  </a:ext>
                </a:extLst>
              </p:cNvPr>
              <p:cNvSpPr/>
              <p:nvPr/>
            </p:nvSpPr>
            <p:spPr>
              <a:xfrm>
                <a:off x="6215587" y="3996203"/>
                <a:ext cx="17688" cy="11122"/>
              </a:xfrm>
              <a:custGeom>
                <a:avLst/>
                <a:gdLst/>
                <a:ahLst/>
                <a:cxnLst/>
                <a:rect l="l" t="t" r="r" b="b"/>
                <a:pathLst>
                  <a:path w="8659" h="5411" extrusionOk="0">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3" name="Google Shape;6933;p111">
                <a:extLst>
                  <a:ext uri="{FF2B5EF4-FFF2-40B4-BE49-F238E27FC236}">
                    <a16:creationId xmlns:a16="http://schemas.microsoft.com/office/drawing/2014/main" id="{E72A5AA2-4C31-43B5-8567-2F845608E7E9}"/>
                  </a:ext>
                </a:extLst>
              </p:cNvPr>
              <p:cNvSpPr/>
              <p:nvPr/>
            </p:nvSpPr>
            <p:spPr>
              <a:xfrm>
                <a:off x="6235045" y="3981966"/>
                <a:ext cx="15919" cy="8898"/>
              </a:xfrm>
              <a:custGeom>
                <a:avLst/>
                <a:gdLst/>
                <a:ahLst/>
                <a:cxnLst/>
                <a:rect l="l" t="t" r="r" b="b"/>
                <a:pathLst>
                  <a:path w="7793" h="4329" extrusionOk="0">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4" name="Google Shape;6934;p111">
                <a:extLst>
                  <a:ext uri="{FF2B5EF4-FFF2-40B4-BE49-F238E27FC236}">
                    <a16:creationId xmlns:a16="http://schemas.microsoft.com/office/drawing/2014/main" id="{BE1B18F3-C01D-455B-AE87-5F2A2BAB46B3}"/>
                  </a:ext>
                </a:extLst>
              </p:cNvPr>
              <p:cNvSpPr/>
              <p:nvPr/>
            </p:nvSpPr>
            <p:spPr>
              <a:xfrm>
                <a:off x="5722078" y="3798648"/>
                <a:ext cx="141506" cy="106785"/>
              </a:xfrm>
              <a:custGeom>
                <a:avLst/>
                <a:gdLst/>
                <a:ahLst/>
                <a:cxnLst/>
                <a:rect l="l" t="t" r="r" b="b"/>
                <a:pathLst>
                  <a:path w="69272" h="51954" extrusionOk="0">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218" name="Google Shape;6935;p111">
              <a:extLst>
                <a:ext uri="{FF2B5EF4-FFF2-40B4-BE49-F238E27FC236}">
                  <a16:creationId xmlns:a16="http://schemas.microsoft.com/office/drawing/2014/main" id="{CA21D6A5-1076-4EFB-89F2-3929223DF2DD}"/>
                </a:ext>
              </a:extLst>
            </p:cNvPr>
            <p:cNvGrpSpPr/>
            <p:nvPr/>
          </p:nvGrpSpPr>
          <p:grpSpPr>
            <a:xfrm>
              <a:off x="336000" y="2096772"/>
              <a:ext cx="3219300" cy="2243567"/>
              <a:chOff x="1579434" y="2205749"/>
              <a:chExt cx="2089011" cy="1455856"/>
            </a:xfrm>
            <a:grpFill/>
          </p:grpSpPr>
          <p:sp>
            <p:nvSpPr>
              <p:cNvPr id="293" name="Google Shape;6936;p111">
                <a:extLst>
                  <a:ext uri="{FF2B5EF4-FFF2-40B4-BE49-F238E27FC236}">
                    <a16:creationId xmlns:a16="http://schemas.microsoft.com/office/drawing/2014/main" id="{8B7E341A-A9AC-4B55-AE44-DD34A8667C1F}"/>
                  </a:ext>
                </a:extLst>
              </p:cNvPr>
              <p:cNvSpPr/>
              <p:nvPr/>
            </p:nvSpPr>
            <p:spPr>
              <a:xfrm>
                <a:off x="2223295" y="2504752"/>
                <a:ext cx="251176" cy="135261"/>
              </a:xfrm>
              <a:custGeom>
                <a:avLst/>
                <a:gdLst/>
                <a:ahLst/>
                <a:cxnLst/>
                <a:rect l="l" t="t" r="r" b="b"/>
                <a:pathLst>
                  <a:path w="122959" h="65808" extrusionOk="0">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4" name="Google Shape;6937;p111">
                <a:extLst>
                  <a:ext uri="{FF2B5EF4-FFF2-40B4-BE49-F238E27FC236}">
                    <a16:creationId xmlns:a16="http://schemas.microsoft.com/office/drawing/2014/main" id="{53CC2BC4-7F2C-4D1A-A9FB-9971CBC8609B}"/>
                  </a:ext>
                </a:extLst>
              </p:cNvPr>
              <p:cNvSpPr/>
              <p:nvPr/>
            </p:nvSpPr>
            <p:spPr>
              <a:xfrm>
                <a:off x="2129546" y="2491931"/>
                <a:ext cx="137968" cy="91132"/>
              </a:xfrm>
              <a:custGeom>
                <a:avLst/>
                <a:gdLst/>
                <a:ahLst/>
                <a:cxnLst/>
                <a:rect l="l" t="t" r="r" b="b"/>
                <a:pathLst>
                  <a:path w="67540" h="44338" extrusionOk="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5" name="Google Shape;6938;p111">
                <a:extLst>
                  <a:ext uri="{FF2B5EF4-FFF2-40B4-BE49-F238E27FC236}">
                    <a16:creationId xmlns:a16="http://schemas.microsoft.com/office/drawing/2014/main" id="{31BBEE78-778C-4ED7-988D-2608C224EA4C}"/>
                  </a:ext>
                </a:extLst>
              </p:cNvPr>
              <p:cNvSpPr/>
              <p:nvPr/>
            </p:nvSpPr>
            <p:spPr>
              <a:xfrm>
                <a:off x="2240983" y="2424662"/>
                <a:ext cx="168040" cy="67630"/>
              </a:xfrm>
              <a:custGeom>
                <a:avLst/>
                <a:gdLst/>
                <a:ahLst/>
                <a:cxnLst/>
                <a:rect l="l" t="t" r="r" b="b"/>
                <a:pathLst>
                  <a:path w="82261" h="32904" extrusionOk="0">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6" name="Google Shape;6939;p111">
                <a:extLst>
                  <a:ext uri="{FF2B5EF4-FFF2-40B4-BE49-F238E27FC236}">
                    <a16:creationId xmlns:a16="http://schemas.microsoft.com/office/drawing/2014/main" id="{BEE528D3-6474-45B2-A376-D992321A6EBF}"/>
                  </a:ext>
                </a:extLst>
              </p:cNvPr>
              <p:cNvSpPr/>
              <p:nvPr/>
            </p:nvSpPr>
            <p:spPr>
              <a:xfrm>
                <a:off x="2216219" y="2447799"/>
                <a:ext cx="22993" cy="16018"/>
              </a:xfrm>
              <a:custGeom>
                <a:avLst/>
                <a:gdLst/>
                <a:ahLst/>
                <a:cxnLst/>
                <a:rect l="l" t="t" r="r" b="b"/>
                <a:pathLst>
                  <a:path w="11256" h="7793" extrusionOk="0">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7" name="Google Shape;6940;p111">
                <a:extLst>
                  <a:ext uri="{FF2B5EF4-FFF2-40B4-BE49-F238E27FC236}">
                    <a16:creationId xmlns:a16="http://schemas.microsoft.com/office/drawing/2014/main" id="{04C75345-007E-4E75-8ECB-49FB51EFC130}"/>
                  </a:ext>
                </a:extLst>
              </p:cNvPr>
              <p:cNvSpPr/>
              <p:nvPr/>
            </p:nvSpPr>
            <p:spPr>
              <a:xfrm>
                <a:off x="2278129" y="2424662"/>
                <a:ext cx="15919" cy="5338"/>
              </a:xfrm>
              <a:custGeom>
                <a:avLst/>
                <a:gdLst/>
                <a:ahLst/>
                <a:cxnLst/>
                <a:rect l="l" t="t" r="r" b="b"/>
                <a:pathLst>
                  <a:path w="7793" h="2597" extrusionOk="0">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8" name="Google Shape;6941;p111">
                <a:extLst>
                  <a:ext uri="{FF2B5EF4-FFF2-40B4-BE49-F238E27FC236}">
                    <a16:creationId xmlns:a16="http://schemas.microsoft.com/office/drawing/2014/main" id="{EECACEB5-7508-4E2D-BA68-5F165C5FF774}"/>
                  </a:ext>
                </a:extLst>
              </p:cNvPr>
              <p:cNvSpPr/>
              <p:nvPr/>
            </p:nvSpPr>
            <p:spPr>
              <a:xfrm>
                <a:off x="2166692" y="2405948"/>
                <a:ext cx="97287" cy="47190"/>
              </a:xfrm>
              <a:custGeom>
                <a:avLst/>
                <a:gdLst/>
                <a:ahLst/>
                <a:cxnLst/>
                <a:rect l="l" t="t" r="r" b="b"/>
                <a:pathLst>
                  <a:path w="47625" h="22959" extrusionOk="0">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9" name="Google Shape;6942;p111">
                <a:extLst>
                  <a:ext uri="{FF2B5EF4-FFF2-40B4-BE49-F238E27FC236}">
                    <a16:creationId xmlns:a16="http://schemas.microsoft.com/office/drawing/2014/main" id="{3325194A-3D8C-4E24-A642-AD8298B5ADFD}"/>
                  </a:ext>
                </a:extLst>
              </p:cNvPr>
              <p:cNvSpPr/>
              <p:nvPr/>
            </p:nvSpPr>
            <p:spPr>
              <a:xfrm>
                <a:off x="2295817" y="2367709"/>
                <a:ext cx="54834" cy="17798"/>
              </a:xfrm>
              <a:custGeom>
                <a:avLst/>
                <a:gdLst/>
                <a:ahLst/>
                <a:cxnLst/>
                <a:rect l="l" t="t" r="r" b="b"/>
                <a:pathLst>
                  <a:path w="26843" h="8659" extrusionOk="0">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0" name="Google Shape;6943;p111">
                <a:extLst>
                  <a:ext uri="{FF2B5EF4-FFF2-40B4-BE49-F238E27FC236}">
                    <a16:creationId xmlns:a16="http://schemas.microsoft.com/office/drawing/2014/main" id="{1341AD64-2C22-452C-AAE1-9214A443C932}"/>
                  </a:ext>
                </a:extLst>
              </p:cNvPr>
              <p:cNvSpPr/>
              <p:nvPr/>
            </p:nvSpPr>
            <p:spPr>
              <a:xfrm>
                <a:off x="2297586" y="2387287"/>
                <a:ext cx="47758" cy="24915"/>
              </a:xfrm>
              <a:custGeom>
                <a:avLst/>
                <a:gdLst/>
                <a:ahLst/>
                <a:cxnLst/>
                <a:rect l="l" t="t" r="r" b="b"/>
                <a:pathLst>
                  <a:path w="23379" h="12122" extrusionOk="0">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1" name="Google Shape;6944;p111">
                <a:extLst>
                  <a:ext uri="{FF2B5EF4-FFF2-40B4-BE49-F238E27FC236}">
                    <a16:creationId xmlns:a16="http://schemas.microsoft.com/office/drawing/2014/main" id="{34CB8CBF-B9BC-4A4F-B584-93E191B69E3B}"/>
                  </a:ext>
                </a:extLst>
              </p:cNvPr>
              <p:cNvSpPr/>
              <p:nvPr/>
            </p:nvSpPr>
            <p:spPr>
              <a:xfrm>
                <a:off x="2274591" y="2389722"/>
                <a:ext cx="15919" cy="11800"/>
              </a:xfrm>
              <a:custGeom>
                <a:avLst/>
                <a:gdLst/>
                <a:ahLst/>
                <a:cxnLst/>
                <a:rect l="l" t="t" r="r" b="b"/>
                <a:pathLst>
                  <a:path w="7793" h="5741" extrusionOk="0">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2" name="Google Shape;6945;p111">
                <a:extLst>
                  <a:ext uri="{FF2B5EF4-FFF2-40B4-BE49-F238E27FC236}">
                    <a16:creationId xmlns:a16="http://schemas.microsoft.com/office/drawing/2014/main" id="{5D49161B-F446-43CD-B445-C241C8FE57AE}"/>
                  </a:ext>
                </a:extLst>
              </p:cNvPr>
              <p:cNvSpPr/>
              <p:nvPr/>
            </p:nvSpPr>
            <p:spPr>
              <a:xfrm>
                <a:off x="2447938" y="2508113"/>
                <a:ext cx="81365" cy="64268"/>
              </a:xfrm>
              <a:custGeom>
                <a:avLst/>
                <a:gdLst/>
                <a:ahLst/>
                <a:cxnLst/>
                <a:rect l="l" t="t" r="r" b="b"/>
                <a:pathLst>
                  <a:path w="39831" h="31268" extrusionOk="0">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3" name="Google Shape;6946;p111">
                <a:extLst>
                  <a:ext uri="{FF2B5EF4-FFF2-40B4-BE49-F238E27FC236}">
                    <a16:creationId xmlns:a16="http://schemas.microsoft.com/office/drawing/2014/main" id="{FF3A4AE7-D5A5-4DF1-9B3B-E002FD7E3E5A}"/>
                  </a:ext>
                </a:extLst>
              </p:cNvPr>
              <p:cNvSpPr/>
              <p:nvPr/>
            </p:nvSpPr>
            <p:spPr>
              <a:xfrm>
                <a:off x="2419637" y="2429210"/>
                <a:ext cx="90211" cy="47510"/>
              </a:xfrm>
              <a:custGeom>
                <a:avLst/>
                <a:gdLst/>
                <a:ahLst/>
                <a:cxnLst/>
                <a:rect l="l" t="t" r="r" b="b"/>
                <a:pathLst>
                  <a:path w="44161" h="23115" extrusionOk="0">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4" name="Google Shape;6947;p111">
                <a:extLst>
                  <a:ext uri="{FF2B5EF4-FFF2-40B4-BE49-F238E27FC236}">
                    <a16:creationId xmlns:a16="http://schemas.microsoft.com/office/drawing/2014/main" id="{F666426C-996F-41B0-85E2-B27439CC1572}"/>
                  </a:ext>
                </a:extLst>
              </p:cNvPr>
              <p:cNvSpPr/>
              <p:nvPr/>
            </p:nvSpPr>
            <p:spPr>
              <a:xfrm>
                <a:off x="2490391" y="2611538"/>
                <a:ext cx="54834" cy="32035"/>
              </a:xfrm>
              <a:custGeom>
                <a:avLst/>
                <a:gdLst/>
                <a:ahLst/>
                <a:cxnLst/>
                <a:rect l="l" t="t" r="r" b="b"/>
                <a:pathLst>
                  <a:path w="26843" h="15586" extrusionOk="0">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5" name="Google Shape;6948;p111">
                <a:extLst>
                  <a:ext uri="{FF2B5EF4-FFF2-40B4-BE49-F238E27FC236}">
                    <a16:creationId xmlns:a16="http://schemas.microsoft.com/office/drawing/2014/main" id="{696EDB34-B26E-4AEE-A5DA-459D8024CA9C}"/>
                  </a:ext>
                </a:extLst>
              </p:cNvPr>
              <p:cNvSpPr/>
              <p:nvPr/>
            </p:nvSpPr>
            <p:spPr>
              <a:xfrm>
                <a:off x="2539920" y="2497632"/>
                <a:ext cx="70753" cy="58733"/>
              </a:xfrm>
              <a:custGeom>
                <a:avLst/>
                <a:gdLst/>
                <a:ahLst/>
                <a:cxnLst/>
                <a:rect l="l" t="t" r="r" b="b"/>
                <a:pathLst>
                  <a:path w="34636" h="28575" extrusionOk="0">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6" name="Google Shape;6949;p111">
                <a:extLst>
                  <a:ext uri="{FF2B5EF4-FFF2-40B4-BE49-F238E27FC236}">
                    <a16:creationId xmlns:a16="http://schemas.microsoft.com/office/drawing/2014/main" id="{EFE2609A-4615-4717-989B-F151B7799C54}"/>
                  </a:ext>
                </a:extLst>
              </p:cNvPr>
              <p:cNvSpPr/>
              <p:nvPr/>
            </p:nvSpPr>
            <p:spPr>
              <a:xfrm>
                <a:off x="2398411" y="2396185"/>
                <a:ext cx="22993" cy="19578"/>
              </a:xfrm>
              <a:custGeom>
                <a:avLst/>
                <a:gdLst/>
                <a:ahLst/>
                <a:cxnLst/>
                <a:rect l="l" t="t" r="r" b="b"/>
                <a:pathLst>
                  <a:path w="11256" h="9525" extrusionOk="0">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7" name="Google Shape;6950;p111">
                <a:extLst>
                  <a:ext uri="{FF2B5EF4-FFF2-40B4-BE49-F238E27FC236}">
                    <a16:creationId xmlns:a16="http://schemas.microsoft.com/office/drawing/2014/main" id="{ECE5FD4A-BDC3-4841-A56D-E0D024B5306D}"/>
                  </a:ext>
                </a:extLst>
              </p:cNvPr>
              <p:cNvSpPr/>
              <p:nvPr/>
            </p:nvSpPr>
            <p:spPr>
              <a:xfrm>
                <a:off x="2412561" y="2462037"/>
                <a:ext cx="15919" cy="12458"/>
              </a:xfrm>
              <a:custGeom>
                <a:avLst/>
                <a:gdLst/>
                <a:ahLst/>
                <a:cxnLst/>
                <a:rect l="l" t="t" r="r" b="b"/>
                <a:pathLst>
                  <a:path w="7793" h="6061" extrusionOk="0">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8" name="Google Shape;6951;p111">
                <a:extLst>
                  <a:ext uri="{FF2B5EF4-FFF2-40B4-BE49-F238E27FC236}">
                    <a16:creationId xmlns:a16="http://schemas.microsoft.com/office/drawing/2014/main" id="{DC07FB12-CB0D-4732-BCDE-F23DA58E55A8}"/>
                  </a:ext>
                </a:extLst>
              </p:cNvPr>
              <p:cNvSpPr/>
              <p:nvPr/>
            </p:nvSpPr>
            <p:spPr>
              <a:xfrm>
                <a:off x="2403718" y="2349912"/>
                <a:ext cx="88442" cy="46273"/>
              </a:xfrm>
              <a:custGeom>
                <a:avLst/>
                <a:gdLst/>
                <a:ahLst/>
                <a:cxnLst/>
                <a:rect l="l" t="t" r="r" b="b"/>
                <a:pathLst>
                  <a:path w="43295" h="22513" extrusionOk="0">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9" name="Google Shape;6952;p111">
                <a:extLst>
                  <a:ext uri="{FF2B5EF4-FFF2-40B4-BE49-F238E27FC236}">
                    <a16:creationId xmlns:a16="http://schemas.microsoft.com/office/drawing/2014/main" id="{CC9872F3-3D8B-43F1-A8C5-A4D813F911DF}"/>
                  </a:ext>
                </a:extLst>
              </p:cNvPr>
              <p:cNvSpPr/>
              <p:nvPr/>
            </p:nvSpPr>
            <p:spPr>
              <a:xfrm>
                <a:off x="2444463" y="2390845"/>
                <a:ext cx="17625" cy="7118"/>
              </a:xfrm>
              <a:custGeom>
                <a:avLst/>
                <a:gdLst/>
                <a:ahLst/>
                <a:cxnLst/>
                <a:rect l="l" t="t" r="r" b="b"/>
                <a:pathLst>
                  <a:path w="8628" h="3463" extrusionOk="0">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0" name="Google Shape;6953;p111">
                <a:extLst>
                  <a:ext uri="{FF2B5EF4-FFF2-40B4-BE49-F238E27FC236}">
                    <a16:creationId xmlns:a16="http://schemas.microsoft.com/office/drawing/2014/main" id="{B749800E-6178-4209-97D3-F92EC1D98232}"/>
                  </a:ext>
                </a:extLst>
              </p:cNvPr>
              <p:cNvSpPr/>
              <p:nvPr/>
            </p:nvSpPr>
            <p:spPr>
              <a:xfrm>
                <a:off x="2527536" y="2417542"/>
                <a:ext cx="228181" cy="71190"/>
              </a:xfrm>
              <a:custGeom>
                <a:avLst/>
                <a:gdLst/>
                <a:ahLst/>
                <a:cxnLst/>
                <a:rect l="l" t="t" r="r" b="b"/>
                <a:pathLst>
                  <a:path w="111702" h="34636" extrusionOk="0">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1" name="Google Shape;6954;p111">
                <a:extLst>
                  <a:ext uri="{FF2B5EF4-FFF2-40B4-BE49-F238E27FC236}">
                    <a16:creationId xmlns:a16="http://schemas.microsoft.com/office/drawing/2014/main" id="{E7DF2B7C-55AD-4CDB-929E-3E3588D513FD}"/>
                  </a:ext>
                </a:extLst>
              </p:cNvPr>
              <p:cNvSpPr/>
              <p:nvPr/>
            </p:nvSpPr>
            <p:spPr>
              <a:xfrm>
                <a:off x="2528950" y="2456697"/>
                <a:ext cx="39270" cy="32035"/>
              </a:xfrm>
              <a:custGeom>
                <a:avLst/>
                <a:gdLst/>
                <a:ahLst/>
                <a:cxnLst/>
                <a:rect l="l" t="t" r="r" b="b"/>
                <a:pathLst>
                  <a:path w="19224" h="15586" extrusionOk="0">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2" name="Google Shape;6955;p111">
                <a:extLst>
                  <a:ext uri="{FF2B5EF4-FFF2-40B4-BE49-F238E27FC236}">
                    <a16:creationId xmlns:a16="http://schemas.microsoft.com/office/drawing/2014/main" id="{550CFCFA-E704-49F9-AF90-DC458AB187BD}"/>
                  </a:ext>
                </a:extLst>
              </p:cNvPr>
              <p:cNvSpPr/>
              <p:nvPr/>
            </p:nvSpPr>
            <p:spPr>
              <a:xfrm>
                <a:off x="2531074" y="2397965"/>
                <a:ext cx="37146" cy="10678"/>
              </a:xfrm>
              <a:custGeom>
                <a:avLst/>
                <a:gdLst/>
                <a:ahLst/>
                <a:cxnLst/>
                <a:rect l="l" t="t" r="r" b="b"/>
                <a:pathLst>
                  <a:path w="18184" h="5195" extrusionOk="0">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3" name="Google Shape;6956;p111">
                <a:extLst>
                  <a:ext uri="{FF2B5EF4-FFF2-40B4-BE49-F238E27FC236}">
                    <a16:creationId xmlns:a16="http://schemas.microsoft.com/office/drawing/2014/main" id="{8A38B55E-9FDA-4F3E-95EF-EECBCDB5A180}"/>
                  </a:ext>
                </a:extLst>
              </p:cNvPr>
              <p:cNvSpPr/>
              <p:nvPr/>
            </p:nvSpPr>
            <p:spPr>
              <a:xfrm>
                <a:off x="2504541" y="2360589"/>
                <a:ext cx="42451" cy="34950"/>
              </a:xfrm>
              <a:custGeom>
                <a:avLst/>
                <a:gdLst/>
                <a:ahLst/>
                <a:cxnLst/>
                <a:rect l="l" t="t" r="r" b="b"/>
                <a:pathLst>
                  <a:path w="20781" h="17004" extrusionOk="0">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4" name="Google Shape;6957;p111">
                <a:extLst>
                  <a:ext uri="{FF2B5EF4-FFF2-40B4-BE49-F238E27FC236}">
                    <a16:creationId xmlns:a16="http://schemas.microsoft.com/office/drawing/2014/main" id="{AC5CFB36-A174-4BC8-BBB0-10997BF53117}"/>
                  </a:ext>
                </a:extLst>
              </p:cNvPr>
              <p:cNvSpPr/>
              <p:nvPr/>
            </p:nvSpPr>
            <p:spPr>
              <a:xfrm>
                <a:off x="2486853" y="2329543"/>
                <a:ext cx="17688" cy="9689"/>
              </a:xfrm>
              <a:custGeom>
                <a:avLst/>
                <a:gdLst/>
                <a:ahLst/>
                <a:cxnLst/>
                <a:rect l="l" t="t" r="r" b="b"/>
                <a:pathLst>
                  <a:path w="8659" h="4714" extrusionOk="0">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5" name="Google Shape;6958;p111">
                <a:extLst>
                  <a:ext uri="{FF2B5EF4-FFF2-40B4-BE49-F238E27FC236}">
                    <a16:creationId xmlns:a16="http://schemas.microsoft.com/office/drawing/2014/main" id="{A67F1F42-E557-483C-9454-23B0723B6BAB}"/>
                  </a:ext>
                </a:extLst>
              </p:cNvPr>
              <p:cNvSpPr/>
              <p:nvPr/>
            </p:nvSpPr>
            <p:spPr>
              <a:xfrm>
                <a:off x="2531074" y="2285839"/>
                <a:ext cx="151138" cy="99666"/>
              </a:xfrm>
              <a:custGeom>
                <a:avLst/>
                <a:gdLst/>
                <a:ahLst/>
                <a:cxnLst/>
                <a:rect l="l" t="t" r="r" b="b"/>
                <a:pathLst>
                  <a:path w="73987" h="48490" extrusionOk="0">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6" name="Google Shape;6959;p111">
                <a:extLst>
                  <a:ext uri="{FF2B5EF4-FFF2-40B4-BE49-F238E27FC236}">
                    <a16:creationId xmlns:a16="http://schemas.microsoft.com/office/drawing/2014/main" id="{A9461A6C-A9FB-4929-ADA4-3EAB4CFCEDA1}"/>
                  </a:ext>
                </a:extLst>
              </p:cNvPr>
              <p:cNvSpPr/>
              <p:nvPr/>
            </p:nvSpPr>
            <p:spPr>
              <a:xfrm>
                <a:off x="2653125" y="2702305"/>
                <a:ext cx="97287" cy="60513"/>
              </a:xfrm>
              <a:custGeom>
                <a:avLst/>
                <a:gdLst/>
                <a:ahLst/>
                <a:cxnLst/>
                <a:rect l="l" t="t" r="r" b="b"/>
                <a:pathLst>
                  <a:path w="47625" h="29441" extrusionOk="0">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7" name="Google Shape;6960;p111">
                <a:extLst>
                  <a:ext uri="{FF2B5EF4-FFF2-40B4-BE49-F238E27FC236}">
                    <a16:creationId xmlns:a16="http://schemas.microsoft.com/office/drawing/2014/main" id="{3C695E0B-F93B-4E06-AD54-F14D790E126B}"/>
                  </a:ext>
                </a:extLst>
              </p:cNvPr>
              <p:cNvSpPr/>
              <p:nvPr/>
            </p:nvSpPr>
            <p:spPr>
              <a:xfrm>
                <a:off x="2789327" y="2647990"/>
                <a:ext cx="30070" cy="24058"/>
              </a:xfrm>
              <a:custGeom>
                <a:avLst/>
                <a:gdLst/>
                <a:ahLst/>
                <a:cxnLst/>
                <a:rect l="l" t="t" r="r" b="b"/>
                <a:pathLst>
                  <a:path w="14720" h="11705" extrusionOk="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8" name="Google Shape;6961;p111">
                <a:extLst>
                  <a:ext uri="{FF2B5EF4-FFF2-40B4-BE49-F238E27FC236}">
                    <a16:creationId xmlns:a16="http://schemas.microsoft.com/office/drawing/2014/main" id="{093B38A8-EEE7-4E7B-ADCF-D6EDB880460D}"/>
                  </a:ext>
                </a:extLst>
              </p:cNvPr>
              <p:cNvSpPr/>
              <p:nvPr/>
            </p:nvSpPr>
            <p:spPr>
              <a:xfrm>
                <a:off x="2702652" y="2766378"/>
                <a:ext cx="22993" cy="17798"/>
              </a:xfrm>
              <a:custGeom>
                <a:avLst/>
                <a:gdLst/>
                <a:ahLst/>
                <a:cxnLst/>
                <a:rect l="l" t="t" r="r" b="b"/>
                <a:pathLst>
                  <a:path w="11256" h="8659" extrusionOk="0">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9" name="Google Shape;6962;p111">
                <a:extLst>
                  <a:ext uri="{FF2B5EF4-FFF2-40B4-BE49-F238E27FC236}">
                    <a16:creationId xmlns:a16="http://schemas.microsoft.com/office/drawing/2014/main" id="{BAD54C65-16ED-4000-B536-F99A5B2535DE}"/>
                  </a:ext>
                </a:extLst>
              </p:cNvPr>
              <p:cNvSpPr/>
              <p:nvPr/>
            </p:nvSpPr>
            <p:spPr>
              <a:xfrm>
                <a:off x="2741567" y="2508310"/>
                <a:ext cx="63677" cy="28475"/>
              </a:xfrm>
              <a:custGeom>
                <a:avLst/>
                <a:gdLst/>
                <a:ahLst/>
                <a:cxnLst/>
                <a:rect l="l" t="t" r="r" b="b"/>
                <a:pathLst>
                  <a:path w="31172" h="13854" extrusionOk="0">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0" name="Google Shape;6963;p111">
                <a:extLst>
                  <a:ext uri="{FF2B5EF4-FFF2-40B4-BE49-F238E27FC236}">
                    <a16:creationId xmlns:a16="http://schemas.microsoft.com/office/drawing/2014/main" id="{4E5541B8-7F1A-4F4A-BC15-5FB9890DD416}"/>
                  </a:ext>
                </a:extLst>
              </p:cNvPr>
              <p:cNvSpPr/>
              <p:nvPr/>
            </p:nvSpPr>
            <p:spPr>
              <a:xfrm>
                <a:off x="2745105" y="2780533"/>
                <a:ext cx="15919" cy="14322"/>
              </a:xfrm>
              <a:custGeom>
                <a:avLst/>
                <a:gdLst/>
                <a:ahLst/>
                <a:cxnLst/>
                <a:rect l="l" t="t" r="r" b="b"/>
                <a:pathLst>
                  <a:path w="7793" h="6968" extrusionOk="0">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1" name="Google Shape;6964;p111">
                <a:extLst>
                  <a:ext uri="{FF2B5EF4-FFF2-40B4-BE49-F238E27FC236}">
                    <a16:creationId xmlns:a16="http://schemas.microsoft.com/office/drawing/2014/main" id="{93A8D020-8081-4AD1-99F9-E9185DEC1FB2}"/>
                  </a:ext>
                </a:extLst>
              </p:cNvPr>
              <p:cNvSpPr/>
              <p:nvPr/>
            </p:nvSpPr>
            <p:spPr>
              <a:xfrm>
                <a:off x="2824703" y="2648913"/>
                <a:ext cx="14150" cy="9344"/>
              </a:xfrm>
              <a:custGeom>
                <a:avLst/>
                <a:gdLst/>
                <a:ahLst/>
                <a:cxnLst/>
                <a:rect l="l" t="t" r="r" b="b"/>
                <a:pathLst>
                  <a:path w="6927" h="4546" extrusionOk="0">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2" name="Google Shape;6965;p111">
                <a:extLst>
                  <a:ext uri="{FF2B5EF4-FFF2-40B4-BE49-F238E27FC236}">
                    <a16:creationId xmlns:a16="http://schemas.microsoft.com/office/drawing/2014/main" id="{A62DC314-F0BF-41E2-84E4-4BCD08EB8097}"/>
                  </a:ext>
                </a:extLst>
              </p:cNvPr>
              <p:cNvSpPr/>
              <p:nvPr/>
            </p:nvSpPr>
            <p:spPr>
              <a:xfrm>
                <a:off x="2761347" y="2622215"/>
                <a:ext cx="12058" cy="10678"/>
              </a:xfrm>
              <a:custGeom>
                <a:avLst/>
                <a:gdLst/>
                <a:ahLst/>
                <a:cxnLst/>
                <a:rect l="l" t="t" r="r" b="b"/>
                <a:pathLst>
                  <a:path w="5903" h="5195" extrusionOk="0">
                    <a:moveTo>
                      <a:pt x="708" y="5196"/>
                    </a:moveTo>
                    <a:cubicBezTo>
                      <a:pt x="-1890" y="5196"/>
                      <a:pt x="3306" y="0"/>
                      <a:pt x="5904" y="0"/>
                    </a:cubicBezTo>
                    <a:cubicBezTo>
                      <a:pt x="5038" y="2598"/>
                      <a:pt x="3306" y="5196"/>
                      <a:pt x="708" y="5196"/>
                    </a:cubicBezTo>
                    <a:lnTo>
                      <a:pt x="708"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3" name="Google Shape;6966;p111">
                <a:extLst>
                  <a:ext uri="{FF2B5EF4-FFF2-40B4-BE49-F238E27FC236}">
                    <a16:creationId xmlns:a16="http://schemas.microsoft.com/office/drawing/2014/main" id="{87D7731A-020A-4C81-AE70-59B45815038C}"/>
                  </a:ext>
                </a:extLst>
              </p:cNvPr>
              <p:cNvSpPr/>
              <p:nvPr/>
            </p:nvSpPr>
            <p:spPr>
              <a:xfrm>
                <a:off x="2610673" y="2510090"/>
                <a:ext cx="387378" cy="281203"/>
              </a:xfrm>
              <a:custGeom>
                <a:avLst/>
                <a:gdLst/>
                <a:ahLst/>
                <a:cxnLst/>
                <a:rect l="l" t="t" r="r" b="b"/>
                <a:pathLst>
                  <a:path w="189634" h="136813" extrusionOk="0">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4" name="Google Shape;6967;p111">
                <a:extLst>
                  <a:ext uri="{FF2B5EF4-FFF2-40B4-BE49-F238E27FC236}">
                    <a16:creationId xmlns:a16="http://schemas.microsoft.com/office/drawing/2014/main" id="{9EF3E9D8-05EB-416E-990C-BF038BF0CC24}"/>
                  </a:ext>
                </a:extLst>
              </p:cNvPr>
              <p:cNvSpPr/>
              <p:nvPr/>
            </p:nvSpPr>
            <p:spPr>
              <a:xfrm>
                <a:off x="2775177" y="2754660"/>
                <a:ext cx="10612" cy="5488"/>
              </a:xfrm>
              <a:custGeom>
                <a:avLst/>
                <a:gdLst/>
                <a:ahLst/>
                <a:cxnLst/>
                <a:rect l="l" t="t" r="r" b="b"/>
                <a:pathLst>
                  <a:path w="5195" h="2670" extrusionOk="0">
                    <a:moveTo>
                      <a:pt x="5196" y="1372"/>
                    </a:moveTo>
                    <a:cubicBezTo>
                      <a:pt x="2598" y="3104"/>
                      <a:pt x="2598" y="3104"/>
                      <a:pt x="0" y="1372"/>
                    </a:cubicBezTo>
                    <a:cubicBezTo>
                      <a:pt x="1732" y="-1226"/>
                      <a:pt x="2598" y="506"/>
                      <a:pt x="5196" y="1372"/>
                    </a:cubicBezTo>
                    <a:lnTo>
                      <a:pt x="5196" y="13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5" name="Google Shape;6968;p111">
                <a:extLst>
                  <a:ext uri="{FF2B5EF4-FFF2-40B4-BE49-F238E27FC236}">
                    <a16:creationId xmlns:a16="http://schemas.microsoft.com/office/drawing/2014/main" id="{67626EFE-9565-4EDD-AAA4-C9546F8ED725}"/>
                  </a:ext>
                </a:extLst>
              </p:cNvPr>
              <p:cNvSpPr/>
              <p:nvPr/>
            </p:nvSpPr>
            <p:spPr>
              <a:xfrm>
                <a:off x="2695578" y="2699557"/>
                <a:ext cx="8843" cy="8088"/>
              </a:xfrm>
              <a:custGeom>
                <a:avLst/>
                <a:gdLst/>
                <a:ahLst/>
                <a:cxnLst/>
                <a:rect l="l" t="t" r="r" b="b"/>
                <a:pathLst>
                  <a:path w="4329" h="3935" extrusionOk="0">
                    <a:moveTo>
                      <a:pt x="0" y="472"/>
                    </a:moveTo>
                    <a:cubicBezTo>
                      <a:pt x="2598" y="-1260"/>
                      <a:pt x="2598" y="2204"/>
                      <a:pt x="4330" y="3936"/>
                    </a:cubicBezTo>
                    <a:cubicBezTo>
                      <a:pt x="1732" y="3936"/>
                      <a:pt x="0" y="2204"/>
                      <a:pt x="0" y="472"/>
                    </a:cubicBezTo>
                    <a:lnTo>
                      <a:pt x="0" y="4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6" name="Google Shape;6969;p111">
                <a:extLst>
                  <a:ext uri="{FF2B5EF4-FFF2-40B4-BE49-F238E27FC236}">
                    <a16:creationId xmlns:a16="http://schemas.microsoft.com/office/drawing/2014/main" id="{95A07968-7B61-4EDD-A35A-4FBE3493D910}"/>
                  </a:ext>
                </a:extLst>
              </p:cNvPr>
              <p:cNvSpPr/>
              <p:nvPr/>
            </p:nvSpPr>
            <p:spPr>
              <a:xfrm>
                <a:off x="2592984" y="2228886"/>
                <a:ext cx="412140" cy="215351"/>
              </a:xfrm>
              <a:custGeom>
                <a:avLst/>
                <a:gdLst/>
                <a:ahLst/>
                <a:cxnLst/>
                <a:rect l="l" t="t" r="r" b="b"/>
                <a:pathLst>
                  <a:path w="201756" h="104774" extrusionOk="0">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7" name="Google Shape;6970;p111">
                <a:extLst>
                  <a:ext uri="{FF2B5EF4-FFF2-40B4-BE49-F238E27FC236}">
                    <a16:creationId xmlns:a16="http://schemas.microsoft.com/office/drawing/2014/main" id="{766F3BCF-D880-4AD8-9914-1941E1755807}"/>
                  </a:ext>
                </a:extLst>
              </p:cNvPr>
              <p:cNvSpPr/>
              <p:nvPr/>
            </p:nvSpPr>
            <p:spPr>
              <a:xfrm>
                <a:off x="3035196" y="2988851"/>
                <a:ext cx="88442" cy="83648"/>
              </a:xfrm>
              <a:custGeom>
                <a:avLst/>
                <a:gdLst/>
                <a:ahLst/>
                <a:cxnLst/>
                <a:rect l="l" t="t" r="r" b="b"/>
                <a:pathLst>
                  <a:path w="43295" h="40697" extrusionOk="0">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8" name="Google Shape;6971;p111">
                <a:extLst>
                  <a:ext uri="{FF2B5EF4-FFF2-40B4-BE49-F238E27FC236}">
                    <a16:creationId xmlns:a16="http://schemas.microsoft.com/office/drawing/2014/main" id="{0D1FB0EB-E78E-46D3-8BEB-867B6C057F38}"/>
                  </a:ext>
                </a:extLst>
              </p:cNvPr>
              <p:cNvSpPr/>
              <p:nvPr/>
            </p:nvSpPr>
            <p:spPr>
              <a:xfrm>
                <a:off x="1579434" y="2825111"/>
                <a:ext cx="21224" cy="8898"/>
              </a:xfrm>
              <a:custGeom>
                <a:avLst/>
                <a:gdLst/>
                <a:ahLst/>
                <a:cxnLst/>
                <a:rect l="l" t="t" r="r" b="b"/>
                <a:pathLst>
                  <a:path w="10390" h="4329" extrusionOk="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29" name="Google Shape;6972;p111">
                <a:extLst>
                  <a:ext uri="{FF2B5EF4-FFF2-40B4-BE49-F238E27FC236}">
                    <a16:creationId xmlns:a16="http://schemas.microsoft.com/office/drawing/2014/main" id="{5214799A-4760-451B-AAFE-4D064B7F8A43}"/>
                  </a:ext>
                </a:extLst>
              </p:cNvPr>
              <p:cNvGrpSpPr/>
              <p:nvPr/>
            </p:nvGrpSpPr>
            <p:grpSpPr>
              <a:xfrm>
                <a:off x="1579434" y="2205749"/>
                <a:ext cx="2089011" cy="1455856"/>
                <a:chOff x="1579434" y="2205749"/>
                <a:chExt cx="2089011" cy="1455856"/>
              </a:xfrm>
              <a:grpFill/>
            </p:grpSpPr>
            <p:sp>
              <p:nvSpPr>
                <p:cNvPr id="330" name="Google Shape;6973;p111">
                  <a:extLst>
                    <a:ext uri="{FF2B5EF4-FFF2-40B4-BE49-F238E27FC236}">
                      <a16:creationId xmlns:a16="http://schemas.microsoft.com/office/drawing/2014/main" id="{836A5182-6B0F-48E0-90AD-89E6D2CE3C41}"/>
                    </a:ext>
                  </a:extLst>
                </p:cNvPr>
                <p:cNvSpPr/>
                <p:nvPr/>
              </p:nvSpPr>
              <p:spPr>
                <a:xfrm>
                  <a:off x="3005127" y="3618892"/>
                  <a:ext cx="8843" cy="9689"/>
                </a:xfrm>
                <a:custGeom>
                  <a:avLst/>
                  <a:gdLst/>
                  <a:ahLst/>
                  <a:cxnLst/>
                  <a:rect l="l" t="t" r="r" b="b"/>
                  <a:pathLst>
                    <a:path w="4329" h="4714" extrusionOk="0">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1" name="Google Shape;6974;p111">
                  <a:extLst>
                    <a:ext uri="{FF2B5EF4-FFF2-40B4-BE49-F238E27FC236}">
                      <a16:creationId xmlns:a16="http://schemas.microsoft.com/office/drawing/2014/main" id="{65608ECC-F9BE-454A-ABB7-AA332FF30642}"/>
                    </a:ext>
                  </a:extLst>
                </p:cNvPr>
                <p:cNvSpPr/>
                <p:nvPr/>
              </p:nvSpPr>
              <p:spPr>
                <a:xfrm>
                  <a:off x="3509248" y="2686288"/>
                  <a:ext cx="139737" cy="62290"/>
                </a:xfrm>
                <a:custGeom>
                  <a:avLst/>
                  <a:gdLst/>
                  <a:ahLst/>
                  <a:cxnLst/>
                  <a:rect l="l" t="t" r="r" b="b"/>
                  <a:pathLst>
                    <a:path w="68406" h="30306" extrusionOk="0">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2" name="Google Shape;6975;p111">
                  <a:extLst>
                    <a:ext uri="{FF2B5EF4-FFF2-40B4-BE49-F238E27FC236}">
                      <a16:creationId xmlns:a16="http://schemas.microsoft.com/office/drawing/2014/main" id="{BD7C3B01-7DEB-4322-A173-FD301FD29532}"/>
                    </a:ext>
                  </a:extLst>
                </p:cNvPr>
                <p:cNvSpPr/>
                <p:nvPr/>
              </p:nvSpPr>
              <p:spPr>
                <a:xfrm>
                  <a:off x="2690271" y="3440914"/>
                  <a:ext cx="141506" cy="49833"/>
                </a:xfrm>
                <a:custGeom>
                  <a:avLst/>
                  <a:gdLst/>
                  <a:ahLst/>
                  <a:cxnLst/>
                  <a:rect l="l" t="t" r="r" b="b"/>
                  <a:pathLst>
                    <a:path w="69272" h="24245" extrusionOk="0">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3" name="Google Shape;6976;p111">
                  <a:extLst>
                    <a:ext uri="{FF2B5EF4-FFF2-40B4-BE49-F238E27FC236}">
                      <a16:creationId xmlns:a16="http://schemas.microsoft.com/office/drawing/2014/main" id="{0078DB70-1E92-4E4C-9E9B-38630B9A9AAD}"/>
                    </a:ext>
                  </a:extLst>
                </p:cNvPr>
                <p:cNvSpPr/>
                <p:nvPr/>
              </p:nvSpPr>
              <p:spPr>
                <a:xfrm>
                  <a:off x="2709728" y="3462272"/>
                  <a:ext cx="7861" cy="7909"/>
                </a:xfrm>
                <a:custGeom>
                  <a:avLst/>
                  <a:gdLst/>
                  <a:ahLst/>
                  <a:cxnLst/>
                  <a:rect l="l" t="t" r="r" b="b"/>
                  <a:pathLst>
                    <a:path w="3848" h="3848" extrusionOk="0">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4" name="Google Shape;6977;p111">
                  <a:extLst>
                    <a:ext uri="{FF2B5EF4-FFF2-40B4-BE49-F238E27FC236}">
                      <a16:creationId xmlns:a16="http://schemas.microsoft.com/office/drawing/2014/main" id="{9B52A78D-A7AE-43E9-A805-2ABD8CCF68F5}"/>
                    </a:ext>
                  </a:extLst>
                </p:cNvPr>
                <p:cNvSpPr/>
                <p:nvPr/>
              </p:nvSpPr>
              <p:spPr>
                <a:xfrm>
                  <a:off x="2780482" y="3508545"/>
                  <a:ext cx="22993" cy="10678"/>
                </a:xfrm>
                <a:custGeom>
                  <a:avLst/>
                  <a:gdLst/>
                  <a:ahLst/>
                  <a:cxnLst/>
                  <a:rect l="l" t="t" r="r" b="b"/>
                  <a:pathLst>
                    <a:path w="11256" h="5195" extrusionOk="0">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5" name="Google Shape;6978;p111">
                  <a:extLst>
                    <a:ext uri="{FF2B5EF4-FFF2-40B4-BE49-F238E27FC236}">
                      <a16:creationId xmlns:a16="http://schemas.microsoft.com/office/drawing/2014/main" id="{12E24E08-B1A2-4375-953F-2370BACD000F}"/>
                    </a:ext>
                  </a:extLst>
                </p:cNvPr>
                <p:cNvSpPr/>
                <p:nvPr/>
              </p:nvSpPr>
              <p:spPr>
                <a:xfrm>
                  <a:off x="2930835" y="3508545"/>
                  <a:ext cx="19457" cy="8898"/>
                </a:xfrm>
                <a:custGeom>
                  <a:avLst/>
                  <a:gdLst/>
                  <a:ahLst/>
                  <a:cxnLst/>
                  <a:rect l="l" t="t" r="r" b="b"/>
                  <a:pathLst>
                    <a:path w="9525" h="4329" extrusionOk="0">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6" name="Google Shape;6979;p111">
                  <a:extLst>
                    <a:ext uri="{FF2B5EF4-FFF2-40B4-BE49-F238E27FC236}">
                      <a16:creationId xmlns:a16="http://schemas.microsoft.com/office/drawing/2014/main" id="{08EF3170-0E00-4CC7-B14D-5FD288BE138D}"/>
                    </a:ext>
                  </a:extLst>
                </p:cNvPr>
                <p:cNvSpPr/>
                <p:nvPr/>
              </p:nvSpPr>
              <p:spPr>
                <a:xfrm>
                  <a:off x="2833549" y="3488967"/>
                  <a:ext cx="79596" cy="32035"/>
                </a:xfrm>
                <a:custGeom>
                  <a:avLst/>
                  <a:gdLst/>
                  <a:ahLst/>
                  <a:cxnLst/>
                  <a:rect l="l" t="t" r="r" b="b"/>
                  <a:pathLst>
                    <a:path w="38965" h="15586" extrusionOk="0">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7" name="Google Shape;6980;p111">
                  <a:extLst>
                    <a:ext uri="{FF2B5EF4-FFF2-40B4-BE49-F238E27FC236}">
                      <a16:creationId xmlns:a16="http://schemas.microsoft.com/office/drawing/2014/main" id="{770A9E32-D9E4-4889-9466-E459C3FF0F81}"/>
                    </a:ext>
                  </a:extLst>
                </p:cNvPr>
                <p:cNvSpPr/>
                <p:nvPr/>
              </p:nvSpPr>
              <p:spPr>
                <a:xfrm>
                  <a:off x="2776944" y="3416985"/>
                  <a:ext cx="7074" cy="9689"/>
                </a:xfrm>
                <a:custGeom>
                  <a:avLst/>
                  <a:gdLst/>
                  <a:ahLst/>
                  <a:cxnLst/>
                  <a:rect l="l" t="t" r="r" b="b"/>
                  <a:pathLst>
                    <a:path w="3463" h="4714" extrusionOk="0">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8" name="Google Shape;6981;p111">
                  <a:extLst>
                    <a:ext uri="{FF2B5EF4-FFF2-40B4-BE49-F238E27FC236}">
                      <a16:creationId xmlns:a16="http://schemas.microsoft.com/office/drawing/2014/main" id="{0AC2DF5E-B5ED-4245-BA79-68002240DA95}"/>
                    </a:ext>
                  </a:extLst>
                </p:cNvPr>
                <p:cNvSpPr/>
                <p:nvPr/>
              </p:nvSpPr>
              <p:spPr>
                <a:xfrm>
                  <a:off x="2769869" y="3391079"/>
                  <a:ext cx="12381" cy="3558"/>
                </a:xfrm>
                <a:custGeom>
                  <a:avLst/>
                  <a:gdLst/>
                  <a:ahLst/>
                  <a:cxnLst/>
                  <a:rect l="l" t="t" r="r" b="b"/>
                  <a:pathLst>
                    <a:path w="6061" h="1731" extrusionOk="0">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9" name="Google Shape;6982;p111">
                  <a:extLst>
                    <a:ext uri="{FF2B5EF4-FFF2-40B4-BE49-F238E27FC236}">
                      <a16:creationId xmlns:a16="http://schemas.microsoft.com/office/drawing/2014/main" id="{AA5CBD80-80A8-4235-952F-EAB0EAEF29E2}"/>
                    </a:ext>
                  </a:extLst>
                </p:cNvPr>
                <p:cNvSpPr/>
                <p:nvPr/>
              </p:nvSpPr>
              <p:spPr>
                <a:xfrm>
                  <a:off x="2790363" y="3396419"/>
                  <a:ext cx="2500" cy="3558"/>
                </a:xfrm>
                <a:custGeom>
                  <a:avLst/>
                  <a:gdLst/>
                  <a:ahLst/>
                  <a:cxnLst/>
                  <a:rect l="l" t="t" r="r" b="b"/>
                  <a:pathLst>
                    <a:path w="1224" h="1731" extrusionOk="0">
                      <a:moveTo>
                        <a:pt x="1225" y="1732"/>
                      </a:moveTo>
                      <a:cubicBezTo>
                        <a:pt x="359" y="1732"/>
                        <a:pt x="-507" y="866"/>
                        <a:pt x="359" y="0"/>
                      </a:cubicBezTo>
                      <a:lnTo>
                        <a:pt x="1225" y="1732"/>
                      </a:lnTo>
                      <a:lnTo>
                        <a:pt x="12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0" name="Google Shape;6983;p111">
                  <a:extLst>
                    <a:ext uri="{FF2B5EF4-FFF2-40B4-BE49-F238E27FC236}">
                      <a16:creationId xmlns:a16="http://schemas.microsoft.com/office/drawing/2014/main" id="{A4230665-6A6F-416E-93E8-D82C371ADF50}"/>
                    </a:ext>
                  </a:extLst>
                </p:cNvPr>
                <p:cNvSpPr/>
                <p:nvPr/>
              </p:nvSpPr>
              <p:spPr>
                <a:xfrm>
                  <a:off x="2838854" y="3467610"/>
                  <a:ext cx="8843" cy="7118"/>
                </a:xfrm>
                <a:custGeom>
                  <a:avLst/>
                  <a:gdLst/>
                  <a:ahLst/>
                  <a:cxnLst/>
                  <a:rect l="l" t="t" r="r" b="b"/>
                  <a:pathLst>
                    <a:path w="4329" h="3463" extrusionOk="0">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1" name="Google Shape;6984;p111">
                  <a:extLst>
                    <a:ext uri="{FF2B5EF4-FFF2-40B4-BE49-F238E27FC236}">
                      <a16:creationId xmlns:a16="http://schemas.microsoft.com/office/drawing/2014/main" id="{6D93060A-58AE-4EB6-9AB1-4378015795BC}"/>
                    </a:ext>
                  </a:extLst>
                </p:cNvPr>
                <p:cNvSpPr/>
                <p:nvPr/>
              </p:nvSpPr>
              <p:spPr>
                <a:xfrm>
                  <a:off x="2026953" y="2904319"/>
                  <a:ext cx="22993" cy="31137"/>
                </a:xfrm>
                <a:custGeom>
                  <a:avLst/>
                  <a:gdLst/>
                  <a:ahLst/>
                  <a:cxnLst/>
                  <a:rect l="l" t="t" r="r" b="b"/>
                  <a:pathLst>
                    <a:path w="11256" h="15149" extrusionOk="0">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2" name="Google Shape;6985;p111">
                  <a:extLst>
                    <a:ext uri="{FF2B5EF4-FFF2-40B4-BE49-F238E27FC236}">
                      <a16:creationId xmlns:a16="http://schemas.microsoft.com/office/drawing/2014/main" id="{F1793722-D0BD-4947-A6EC-971D36812779}"/>
                    </a:ext>
                  </a:extLst>
                </p:cNvPr>
                <p:cNvSpPr/>
                <p:nvPr/>
              </p:nvSpPr>
              <p:spPr>
                <a:xfrm>
                  <a:off x="1993345" y="2864266"/>
                  <a:ext cx="21886" cy="39155"/>
                </a:xfrm>
                <a:custGeom>
                  <a:avLst/>
                  <a:gdLst/>
                  <a:ahLst/>
                  <a:cxnLst/>
                  <a:rect l="l" t="t" r="r" b="b"/>
                  <a:pathLst>
                    <a:path w="10714" h="19050" extrusionOk="0">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3" name="Google Shape;6986;p111">
                  <a:extLst>
                    <a:ext uri="{FF2B5EF4-FFF2-40B4-BE49-F238E27FC236}">
                      <a16:creationId xmlns:a16="http://schemas.microsoft.com/office/drawing/2014/main" id="{33DB7FDF-6AB9-4DAD-9A15-4E845C4FFDB6}"/>
                    </a:ext>
                  </a:extLst>
                </p:cNvPr>
                <p:cNvSpPr/>
                <p:nvPr/>
              </p:nvSpPr>
              <p:spPr>
                <a:xfrm>
                  <a:off x="2853006" y="2205749"/>
                  <a:ext cx="815439" cy="624701"/>
                </a:xfrm>
                <a:custGeom>
                  <a:avLst/>
                  <a:gdLst/>
                  <a:ahLst/>
                  <a:cxnLst/>
                  <a:rect l="l" t="t" r="r" b="b"/>
                  <a:pathLst>
                    <a:path w="399184" h="303934" extrusionOk="0">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4" name="Google Shape;6987;p111">
                  <a:extLst>
                    <a:ext uri="{FF2B5EF4-FFF2-40B4-BE49-F238E27FC236}">
                      <a16:creationId xmlns:a16="http://schemas.microsoft.com/office/drawing/2014/main" id="{CA895A30-33CA-4D41-AAE2-C844D287A81D}"/>
                    </a:ext>
                  </a:extLst>
                </p:cNvPr>
                <p:cNvSpPr/>
                <p:nvPr/>
              </p:nvSpPr>
              <p:spPr>
                <a:xfrm>
                  <a:off x="3093568" y="2595520"/>
                  <a:ext cx="38913" cy="24915"/>
                </a:xfrm>
                <a:custGeom>
                  <a:avLst/>
                  <a:gdLst/>
                  <a:ahLst/>
                  <a:cxnLst/>
                  <a:rect l="l" t="t" r="r" b="b"/>
                  <a:pathLst>
                    <a:path w="19049" h="12122" extrusionOk="0">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5" name="Google Shape;6988;p111">
                  <a:extLst>
                    <a:ext uri="{FF2B5EF4-FFF2-40B4-BE49-F238E27FC236}">
                      <a16:creationId xmlns:a16="http://schemas.microsoft.com/office/drawing/2014/main" id="{2780C9BD-160D-4C80-B8B4-F4CFE6FD2D11}"/>
                    </a:ext>
                  </a:extLst>
                </p:cNvPr>
                <p:cNvSpPr/>
                <p:nvPr/>
              </p:nvSpPr>
              <p:spPr>
                <a:xfrm>
                  <a:off x="3578232" y="2462037"/>
                  <a:ext cx="22993" cy="12458"/>
                </a:xfrm>
                <a:custGeom>
                  <a:avLst/>
                  <a:gdLst/>
                  <a:ahLst/>
                  <a:cxnLst/>
                  <a:rect l="l" t="t" r="r" b="b"/>
                  <a:pathLst>
                    <a:path w="11256" h="6061" extrusionOk="0">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6" name="Google Shape;6989;p111">
                  <a:extLst>
                    <a:ext uri="{FF2B5EF4-FFF2-40B4-BE49-F238E27FC236}">
                      <a16:creationId xmlns:a16="http://schemas.microsoft.com/office/drawing/2014/main" id="{7696D613-CA3A-4893-A40F-9B47AD94F5F1}"/>
                    </a:ext>
                  </a:extLst>
                </p:cNvPr>
                <p:cNvSpPr/>
                <p:nvPr/>
              </p:nvSpPr>
              <p:spPr>
                <a:xfrm>
                  <a:off x="2727417" y="2962153"/>
                  <a:ext cx="15919" cy="8898"/>
                </a:xfrm>
                <a:custGeom>
                  <a:avLst/>
                  <a:gdLst/>
                  <a:ahLst/>
                  <a:cxnLst/>
                  <a:rect l="l" t="t" r="r" b="b"/>
                  <a:pathLst>
                    <a:path w="7793" h="4329" extrusionOk="0">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7" name="Google Shape;6990;p111">
                  <a:extLst>
                    <a:ext uri="{FF2B5EF4-FFF2-40B4-BE49-F238E27FC236}">
                      <a16:creationId xmlns:a16="http://schemas.microsoft.com/office/drawing/2014/main" id="{9B0E825B-1F39-4A81-BE29-AB4047DF60D9}"/>
                    </a:ext>
                  </a:extLst>
                </p:cNvPr>
                <p:cNvSpPr/>
                <p:nvPr/>
              </p:nvSpPr>
              <p:spPr>
                <a:xfrm>
                  <a:off x="2101244" y="3008428"/>
                  <a:ext cx="63677" cy="40933"/>
                </a:xfrm>
                <a:custGeom>
                  <a:avLst/>
                  <a:gdLst/>
                  <a:ahLst/>
                  <a:cxnLst/>
                  <a:rect l="l" t="t" r="r" b="b"/>
                  <a:pathLst>
                    <a:path w="31172" h="19915" extrusionOk="0">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8" name="Google Shape;6991;p111">
                  <a:extLst>
                    <a:ext uri="{FF2B5EF4-FFF2-40B4-BE49-F238E27FC236}">
                      <a16:creationId xmlns:a16="http://schemas.microsoft.com/office/drawing/2014/main" id="{574F5CAB-CB25-4CAE-AF48-90C2C4E5B6C5}"/>
                    </a:ext>
                  </a:extLst>
                </p:cNvPr>
                <p:cNvSpPr/>
                <p:nvPr/>
              </p:nvSpPr>
              <p:spPr>
                <a:xfrm>
                  <a:off x="2039334" y="2947916"/>
                  <a:ext cx="17615" cy="33815"/>
                </a:xfrm>
                <a:custGeom>
                  <a:avLst/>
                  <a:gdLst/>
                  <a:ahLst/>
                  <a:cxnLst/>
                  <a:rect l="l" t="t" r="r" b="b"/>
                  <a:pathLst>
                    <a:path w="8623" h="16452" extrusionOk="0">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9" name="Google Shape;6992;p111">
                  <a:extLst>
                    <a:ext uri="{FF2B5EF4-FFF2-40B4-BE49-F238E27FC236}">
                      <a16:creationId xmlns:a16="http://schemas.microsoft.com/office/drawing/2014/main" id="{8E245B04-8178-4CF0-A3DF-E178E5CBC807}"/>
                    </a:ext>
                  </a:extLst>
                </p:cNvPr>
                <p:cNvSpPr/>
                <p:nvPr/>
              </p:nvSpPr>
              <p:spPr>
                <a:xfrm>
                  <a:off x="1749243" y="2874945"/>
                  <a:ext cx="28300" cy="19578"/>
                </a:xfrm>
                <a:custGeom>
                  <a:avLst/>
                  <a:gdLst/>
                  <a:ahLst/>
                  <a:cxnLst/>
                  <a:rect l="l" t="t" r="r" b="b"/>
                  <a:pathLst>
                    <a:path w="13854" h="9525" extrusionOk="0">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0" name="Google Shape;6993;p111">
                  <a:extLst>
                    <a:ext uri="{FF2B5EF4-FFF2-40B4-BE49-F238E27FC236}">
                      <a16:creationId xmlns:a16="http://schemas.microsoft.com/office/drawing/2014/main" id="{88CFB2FA-1454-41C4-84B6-9B44E45324F3}"/>
                    </a:ext>
                  </a:extLst>
                </p:cNvPr>
                <p:cNvSpPr/>
                <p:nvPr/>
              </p:nvSpPr>
              <p:spPr>
                <a:xfrm>
                  <a:off x="2966212" y="3020070"/>
                  <a:ext cx="33608" cy="15054"/>
                </a:xfrm>
                <a:custGeom>
                  <a:avLst/>
                  <a:gdLst/>
                  <a:ahLst/>
                  <a:cxnLst/>
                  <a:rect l="l" t="t" r="r" b="b"/>
                  <a:pathLst>
                    <a:path w="16452" h="7324" extrusionOk="0">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1" name="Google Shape;6994;p111">
                  <a:extLst>
                    <a:ext uri="{FF2B5EF4-FFF2-40B4-BE49-F238E27FC236}">
                      <a16:creationId xmlns:a16="http://schemas.microsoft.com/office/drawing/2014/main" id="{058B1A1D-17B3-4202-ADF0-7F59687DD6AE}"/>
                    </a:ext>
                  </a:extLst>
                </p:cNvPr>
                <p:cNvSpPr/>
                <p:nvPr/>
              </p:nvSpPr>
              <p:spPr>
                <a:xfrm>
                  <a:off x="2967981" y="3072501"/>
                  <a:ext cx="26531" cy="16018"/>
                </a:xfrm>
                <a:custGeom>
                  <a:avLst/>
                  <a:gdLst/>
                  <a:ahLst/>
                  <a:cxnLst/>
                  <a:rect l="l" t="t" r="r" b="b"/>
                  <a:pathLst>
                    <a:path w="12988" h="7793" extrusionOk="0">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2" name="Google Shape;6995;p111">
                  <a:extLst>
                    <a:ext uri="{FF2B5EF4-FFF2-40B4-BE49-F238E27FC236}">
                      <a16:creationId xmlns:a16="http://schemas.microsoft.com/office/drawing/2014/main" id="{EDAC157A-CC90-46F2-B9C6-3830A865AC3B}"/>
                    </a:ext>
                  </a:extLst>
                </p:cNvPr>
                <p:cNvSpPr/>
                <p:nvPr/>
              </p:nvSpPr>
              <p:spPr>
                <a:xfrm>
                  <a:off x="3006896" y="3072501"/>
                  <a:ext cx="17688" cy="21355"/>
                </a:xfrm>
                <a:custGeom>
                  <a:avLst/>
                  <a:gdLst/>
                  <a:ahLst/>
                  <a:cxnLst/>
                  <a:rect l="l" t="t" r="r" b="b"/>
                  <a:pathLst>
                    <a:path w="8659" h="10390" extrusionOk="0">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3" name="Google Shape;6996;p111">
                  <a:extLst>
                    <a:ext uri="{FF2B5EF4-FFF2-40B4-BE49-F238E27FC236}">
                      <a16:creationId xmlns:a16="http://schemas.microsoft.com/office/drawing/2014/main" id="{42812419-4958-47BA-AAB3-D1915D378E38}"/>
                    </a:ext>
                  </a:extLst>
                </p:cNvPr>
                <p:cNvSpPr/>
                <p:nvPr/>
              </p:nvSpPr>
              <p:spPr>
                <a:xfrm>
                  <a:off x="1735093" y="3497867"/>
                  <a:ext cx="12381" cy="10678"/>
                </a:xfrm>
                <a:custGeom>
                  <a:avLst/>
                  <a:gdLst/>
                  <a:ahLst/>
                  <a:cxnLst/>
                  <a:rect l="l" t="t" r="r" b="b"/>
                  <a:pathLst>
                    <a:path w="6061" h="5195" extrusionOk="0">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4" name="Google Shape;6997;p111">
                  <a:extLst>
                    <a:ext uri="{FF2B5EF4-FFF2-40B4-BE49-F238E27FC236}">
                      <a16:creationId xmlns:a16="http://schemas.microsoft.com/office/drawing/2014/main" id="{AED1B7D0-EC16-4DD0-A174-F7C80825022A}"/>
                    </a:ext>
                  </a:extLst>
                </p:cNvPr>
                <p:cNvSpPr/>
                <p:nvPr/>
              </p:nvSpPr>
              <p:spPr>
                <a:xfrm>
                  <a:off x="1728016" y="3483629"/>
                  <a:ext cx="5305" cy="5338"/>
                </a:xfrm>
                <a:custGeom>
                  <a:avLst/>
                  <a:gdLst/>
                  <a:ahLst/>
                  <a:cxnLst/>
                  <a:rect l="l" t="t" r="r" b="b"/>
                  <a:pathLst>
                    <a:path w="2597" h="2597" extrusionOk="0">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5" name="Google Shape;6998;p111">
                  <a:extLst>
                    <a:ext uri="{FF2B5EF4-FFF2-40B4-BE49-F238E27FC236}">
                      <a16:creationId xmlns:a16="http://schemas.microsoft.com/office/drawing/2014/main" id="{FB95EC13-F1DA-4D0F-B0D0-B181F4237114}"/>
                    </a:ext>
                  </a:extLst>
                </p:cNvPr>
                <p:cNvSpPr/>
                <p:nvPr/>
              </p:nvSpPr>
              <p:spPr>
                <a:xfrm>
                  <a:off x="1717404" y="3478289"/>
                  <a:ext cx="7074" cy="3558"/>
                </a:xfrm>
                <a:custGeom>
                  <a:avLst/>
                  <a:gdLst/>
                  <a:ahLst/>
                  <a:cxnLst/>
                  <a:rect l="l" t="t" r="r" b="b"/>
                  <a:pathLst>
                    <a:path w="3463" h="1731" extrusionOk="0">
                      <a:moveTo>
                        <a:pt x="3464" y="0"/>
                      </a:moveTo>
                      <a:cubicBezTo>
                        <a:pt x="2598" y="866"/>
                        <a:pt x="1732" y="1732"/>
                        <a:pt x="866" y="1732"/>
                      </a:cubicBezTo>
                      <a:cubicBezTo>
                        <a:pt x="0" y="1732"/>
                        <a:pt x="0" y="866"/>
                        <a:pt x="0" y="0"/>
                      </a:cubicBez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6" name="Google Shape;6999;p111">
                  <a:extLst>
                    <a:ext uri="{FF2B5EF4-FFF2-40B4-BE49-F238E27FC236}">
                      <a16:creationId xmlns:a16="http://schemas.microsoft.com/office/drawing/2014/main" id="{D1D8EA8F-F8C8-4832-928F-21522FDAC9FF}"/>
                    </a:ext>
                  </a:extLst>
                </p:cNvPr>
                <p:cNvSpPr/>
                <p:nvPr/>
              </p:nvSpPr>
              <p:spPr>
                <a:xfrm>
                  <a:off x="1705021" y="3471169"/>
                  <a:ext cx="5305" cy="5338"/>
                </a:xfrm>
                <a:custGeom>
                  <a:avLst/>
                  <a:gdLst/>
                  <a:ahLst/>
                  <a:cxnLst/>
                  <a:rect l="l" t="t" r="r" b="b"/>
                  <a:pathLst>
                    <a:path w="2597" h="2597" extrusionOk="0">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7" name="Google Shape;7000;p111">
                  <a:extLst>
                    <a:ext uri="{FF2B5EF4-FFF2-40B4-BE49-F238E27FC236}">
                      <a16:creationId xmlns:a16="http://schemas.microsoft.com/office/drawing/2014/main" id="{FC25BB17-197A-4796-96AE-04F0D698F3B8}"/>
                    </a:ext>
                  </a:extLst>
                </p:cNvPr>
                <p:cNvSpPr/>
                <p:nvPr/>
              </p:nvSpPr>
              <p:spPr>
                <a:xfrm>
                  <a:off x="1685566" y="3462272"/>
                  <a:ext cx="7074" cy="5338"/>
                </a:xfrm>
                <a:custGeom>
                  <a:avLst/>
                  <a:gdLst/>
                  <a:ahLst/>
                  <a:cxnLst/>
                  <a:rect l="l" t="t" r="r" b="b"/>
                  <a:pathLst>
                    <a:path w="3463" h="2597" extrusionOk="0">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8" name="Google Shape;7001;p111">
                  <a:extLst>
                    <a:ext uri="{FF2B5EF4-FFF2-40B4-BE49-F238E27FC236}">
                      <a16:creationId xmlns:a16="http://schemas.microsoft.com/office/drawing/2014/main" id="{7C8C7018-D5EE-4CC1-8723-D37E97E70AD1}"/>
                    </a:ext>
                  </a:extLst>
                </p:cNvPr>
                <p:cNvSpPr/>
                <p:nvPr/>
              </p:nvSpPr>
              <p:spPr>
                <a:xfrm>
                  <a:off x="1579434" y="2552805"/>
                  <a:ext cx="1501751" cy="1108800"/>
                </a:xfrm>
                <a:custGeom>
                  <a:avLst/>
                  <a:gdLst/>
                  <a:ahLst/>
                  <a:cxnLst/>
                  <a:rect l="l" t="t" r="r" b="b"/>
                  <a:pathLst>
                    <a:path w="735156" h="539461" extrusionOk="0">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219" name="Google Shape;7002;p111">
              <a:extLst>
                <a:ext uri="{FF2B5EF4-FFF2-40B4-BE49-F238E27FC236}">
                  <a16:creationId xmlns:a16="http://schemas.microsoft.com/office/drawing/2014/main" id="{130C2CC5-83E2-45DB-91A2-0A9E6B52F401}"/>
                </a:ext>
              </a:extLst>
            </p:cNvPr>
            <p:cNvGrpSpPr/>
            <p:nvPr/>
          </p:nvGrpSpPr>
          <p:grpSpPr>
            <a:xfrm>
              <a:off x="4212244" y="2192770"/>
              <a:ext cx="3535505" cy="2545269"/>
              <a:chOff x="4094737" y="2268042"/>
              <a:chExt cx="2294197" cy="1651631"/>
            </a:xfrm>
            <a:grpFill/>
          </p:grpSpPr>
          <p:sp>
            <p:nvSpPr>
              <p:cNvPr id="220" name="Google Shape;7003;p111">
                <a:extLst>
                  <a:ext uri="{FF2B5EF4-FFF2-40B4-BE49-F238E27FC236}">
                    <a16:creationId xmlns:a16="http://schemas.microsoft.com/office/drawing/2014/main" id="{54BBD769-2AC9-4FE0-B5F4-6C3EC1D5C3BE}"/>
                  </a:ext>
                </a:extLst>
              </p:cNvPr>
              <p:cNvSpPr/>
              <p:nvPr/>
            </p:nvSpPr>
            <p:spPr>
              <a:xfrm>
                <a:off x="5739766" y="2930118"/>
                <a:ext cx="38915" cy="149500"/>
              </a:xfrm>
              <a:custGeom>
                <a:avLst/>
                <a:gdLst/>
                <a:ahLst/>
                <a:cxnLst/>
                <a:rect l="l" t="t" r="r" b="b"/>
                <a:pathLst>
                  <a:path w="19050" h="72736" extrusionOk="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21" name="Google Shape;7004;p111">
                <a:extLst>
                  <a:ext uri="{FF2B5EF4-FFF2-40B4-BE49-F238E27FC236}">
                    <a16:creationId xmlns:a16="http://schemas.microsoft.com/office/drawing/2014/main" id="{98304CF1-EF2D-42A0-8839-115721FF7EC0}"/>
                  </a:ext>
                </a:extLst>
              </p:cNvPr>
              <p:cNvGrpSpPr/>
              <p:nvPr/>
            </p:nvGrpSpPr>
            <p:grpSpPr>
              <a:xfrm>
                <a:off x="4094737" y="2268042"/>
                <a:ext cx="2294197" cy="1651631"/>
                <a:chOff x="4094737" y="2268042"/>
                <a:chExt cx="2294197" cy="1651631"/>
              </a:xfrm>
              <a:grpFill/>
            </p:grpSpPr>
            <p:sp>
              <p:nvSpPr>
                <p:cNvPr id="222" name="Google Shape;7005;p111">
                  <a:extLst>
                    <a:ext uri="{FF2B5EF4-FFF2-40B4-BE49-F238E27FC236}">
                      <a16:creationId xmlns:a16="http://schemas.microsoft.com/office/drawing/2014/main" id="{3D50DEB4-1E74-4BE2-9824-AB1AAD731C56}"/>
                    </a:ext>
                  </a:extLst>
                </p:cNvPr>
                <p:cNvSpPr/>
                <p:nvPr/>
              </p:nvSpPr>
              <p:spPr>
                <a:xfrm>
                  <a:off x="4266315" y="3254037"/>
                  <a:ext cx="28300" cy="12458"/>
                </a:xfrm>
                <a:custGeom>
                  <a:avLst/>
                  <a:gdLst/>
                  <a:ahLst/>
                  <a:cxnLst/>
                  <a:rect l="l" t="t" r="r" b="b"/>
                  <a:pathLst>
                    <a:path w="13854" h="6061" extrusionOk="0">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23" name="Google Shape;7006;p111">
                  <a:extLst>
                    <a:ext uri="{FF2B5EF4-FFF2-40B4-BE49-F238E27FC236}">
                      <a16:creationId xmlns:a16="http://schemas.microsoft.com/office/drawing/2014/main" id="{1AA51EBC-9CC6-4D9A-9E60-D6BC75BCB5D9}"/>
                    </a:ext>
                  </a:extLst>
                </p:cNvPr>
                <p:cNvGrpSpPr/>
                <p:nvPr/>
              </p:nvGrpSpPr>
              <p:grpSpPr>
                <a:xfrm>
                  <a:off x="4094737" y="2268042"/>
                  <a:ext cx="2294197" cy="1651631"/>
                  <a:chOff x="4094737" y="2268042"/>
                  <a:chExt cx="2294197" cy="1651631"/>
                </a:xfrm>
                <a:grpFill/>
              </p:grpSpPr>
              <p:sp>
                <p:nvSpPr>
                  <p:cNvPr id="224" name="Google Shape;7007;p111">
                    <a:extLst>
                      <a:ext uri="{FF2B5EF4-FFF2-40B4-BE49-F238E27FC236}">
                        <a16:creationId xmlns:a16="http://schemas.microsoft.com/office/drawing/2014/main" id="{3BF9F4A2-3BC7-4B2D-8919-BBF3A69CE738}"/>
                      </a:ext>
                    </a:extLst>
                  </p:cNvPr>
                  <p:cNvSpPr/>
                  <p:nvPr/>
                </p:nvSpPr>
                <p:spPr>
                  <a:xfrm>
                    <a:off x="4547561" y="3588635"/>
                    <a:ext cx="14150" cy="5338"/>
                  </a:xfrm>
                  <a:custGeom>
                    <a:avLst/>
                    <a:gdLst/>
                    <a:ahLst/>
                    <a:cxnLst/>
                    <a:rect l="l" t="t" r="r" b="b"/>
                    <a:pathLst>
                      <a:path w="6927" h="2597" extrusionOk="0">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25" name="Google Shape;7008;p111">
                    <a:extLst>
                      <a:ext uri="{FF2B5EF4-FFF2-40B4-BE49-F238E27FC236}">
                        <a16:creationId xmlns:a16="http://schemas.microsoft.com/office/drawing/2014/main" id="{39A30C64-7780-4562-B917-C33181FE56F2}"/>
                      </a:ext>
                    </a:extLst>
                  </p:cNvPr>
                  <p:cNvGrpSpPr/>
                  <p:nvPr/>
                </p:nvGrpSpPr>
                <p:grpSpPr>
                  <a:xfrm>
                    <a:off x="4094737" y="2268042"/>
                    <a:ext cx="2294197" cy="1651631"/>
                    <a:chOff x="4094737" y="2268042"/>
                    <a:chExt cx="2294197" cy="1651631"/>
                  </a:xfrm>
                  <a:grpFill/>
                </p:grpSpPr>
                <p:sp>
                  <p:nvSpPr>
                    <p:cNvPr id="226" name="Google Shape;7009;p111">
                      <a:extLst>
                        <a:ext uri="{FF2B5EF4-FFF2-40B4-BE49-F238E27FC236}">
                          <a16:creationId xmlns:a16="http://schemas.microsoft.com/office/drawing/2014/main" id="{3E5C1C35-1370-4F84-937E-C111540CA55A}"/>
                        </a:ext>
                      </a:extLst>
                    </p:cNvPr>
                    <p:cNvSpPr/>
                    <p:nvPr/>
                  </p:nvSpPr>
                  <p:spPr>
                    <a:xfrm>
                      <a:off x="4901331" y="3624230"/>
                      <a:ext cx="28300" cy="53393"/>
                    </a:xfrm>
                    <a:custGeom>
                      <a:avLst/>
                      <a:gdLst/>
                      <a:ahLst/>
                      <a:cxnLst/>
                      <a:rect l="l" t="t" r="r" b="b"/>
                      <a:pathLst>
                        <a:path w="13854" h="25977" extrusionOk="0">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27" name="Google Shape;7010;p111">
                      <a:extLst>
                        <a:ext uri="{FF2B5EF4-FFF2-40B4-BE49-F238E27FC236}">
                          <a16:creationId xmlns:a16="http://schemas.microsoft.com/office/drawing/2014/main" id="{124BCA00-F48D-4E2D-AC48-91520835226F}"/>
                        </a:ext>
                      </a:extLst>
                    </p:cNvPr>
                    <p:cNvGrpSpPr/>
                    <p:nvPr/>
                  </p:nvGrpSpPr>
                  <p:grpSpPr>
                    <a:xfrm>
                      <a:off x="4094737" y="2268042"/>
                      <a:ext cx="2294197" cy="1651631"/>
                      <a:chOff x="4094737" y="2268042"/>
                      <a:chExt cx="2294197" cy="1651631"/>
                    </a:xfrm>
                    <a:grpFill/>
                  </p:grpSpPr>
                  <p:sp>
                    <p:nvSpPr>
                      <p:cNvPr id="228" name="Google Shape;7011;p111">
                        <a:extLst>
                          <a:ext uri="{FF2B5EF4-FFF2-40B4-BE49-F238E27FC236}">
                            <a16:creationId xmlns:a16="http://schemas.microsoft.com/office/drawing/2014/main" id="{95B37B2B-A2F1-4570-9E25-1B043EE9A178}"/>
                          </a:ext>
                        </a:extLst>
                      </p:cNvPr>
                      <p:cNvSpPr/>
                      <p:nvPr/>
                    </p:nvSpPr>
                    <p:spPr>
                      <a:xfrm>
                        <a:off x="5113593" y="3682962"/>
                        <a:ext cx="143275" cy="153060"/>
                      </a:xfrm>
                      <a:custGeom>
                        <a:avLst/>
                        <a:gdLst/>
                        <a:ahLst/>
                        <a:cxnLst/>
                        <a:rect l="l" t="t" r="r" b="b"/>
                        <a:pathLst>
                          <a:path w="70138" h="74468" extrusionOk="0">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29" name="Google Shape;7012;p111">
                        <a:extLst>
                          <a:ext uri="{FF2B5EF4-FFF2-40B4-BE49-F238E27FC236}">
                            <a16:creationId xmlns:a16="http://schemas.microsoft.com/office/drawing/2014/main" id="{B0FE2A12-AA2B-4675-BE15-0C8B697D2BE2}"/>
                          </a:ext>
                        </a:extLst>
                      </p:cNvPr>
                      <p:cNvSpPr/>
                      <p:nvPr/>
                    </p:nvSpPr>
                    <p:spPr>
                      <a:xfrm>
                        <a:off x="5435525" y="3885858"/>
                        <a:ext cx="21224" cy="14238"/>
                      </a:xfrm>
                      <a:custGeom>
                        <a:avLst/>
                        <a:gdLst/>
                        <a:ahLst/>
                        <a:cxnLst/>
                        <a:rect l="l" t="t" r="r" b="b"/>
                        <a:pathLst>
                          <a:path w="10390" h="6927" extrusionOk="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30" name="Google Shape;7013;p111">
                        <a:extLst>
                          <a:ext uri="{FF2B5EF4-FFF2-40B4-BE49-F238E27FC236}">
                            <a16:creationId xmlns:a16="http://schemas.microsoft.com/office/drawing/2014/main" id="{286C5708-C1BE-4680-AFA4-C38DB9CA0B08}"/>
                          </a:ext>
                        </a:extLst>
                      </p:cNvPr>
                      <p:cNvSpPr/>
                      <p:nvPr/>
                    </p:nvSpPr>
                    <p:spPr>
                      <a:xfrm>
                        <a:off x="5493897" y="3875108"/>
                        <a:ext cx="47758" cy="24987"/>
                      </a:xfrm>
                      <a:custGeom>
                        <a:avLst/>
                        <a:gdLst/>
                        <a:ahLst/>
                        <a:cxnLst/>
                        <a:rect l="l" t="t" r="r" b="b"/>
                        <a:pathLst>
                          <a:path w="23379" h="12157" extrusionOk="0">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31" name="Google Shape;7014;p111">
                        <a:extLst>
                          <a:ext uri="{FF2B5EF4-FFF2-40B4-BE49-F238E27FC236}">
                            <a16:creationId xmlns:a16="http://schemas.microsoft.com/office/drawing/2014/main" id="{42BF5E37-F0FF-48E7-AE4B-1F0A7219238E}"/>
                          </a:ext>
                        </a:extLst>
                      </p:cNvPr>
                      <p:cNvSpPr/>
                      <p:nvPr/>
                    </p:nvSpPr>
                    <p:spPr>
                      <a:xfrm>
                        <a:off x="5527504" y="3799567"/>
                        <a:ext cx="14150" cy="11539"/>
                      </a:xfrm>
                      <a:custGeom>
                        <a:avLst/>
                        <a:gdLst/>
                        <a:ahLst/>
                        <a:cxnLst/>
                        <a:rect l="l" t="t" r="r" b="b"/>
                        <a:pathLst>
                          <a:path w="6927" h="5614" extrusionOk="0">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32" name="Google Shape;7015;p111">
                        <a:extLst>
                          <a:ext uri="{FF2B5EF4-FFF2-40B4-BE49-F238E27FC236}">
                            <a16:creationId xmlns:a16="http://schemas.microsoft.com/office/drawing/2014/main" id="{B00C209D-6240-42F9-86A2-933299E54E2F}"/>
                          </a:ext>
                        </a:extLst>
                      </p:cNvPr>
                      <p:cNvSpPr/>
                      <p:nvPr/>
                    </p:nvSpPr>
                    <p:spPr>
                      <a:xfrm>
                        <a:off x="5552269" y="3798648"/>
                        <a:ext cx="38913" cy="10678"/>
                      </a:xfrm>
                      <a:custGeom>
                        <a:avLst/>
                        <a:gdLst/>
                        <a:ahLst/>
                        <a:cxnLst/>
                        <a:rect l="l" t="t" r="r" b="b"/>
                        <a:pathLst>
                          <a:path w="19049" h="5195" extrusionOk="0">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33" name="Google Shape;7016;p111">
                        <a:extLst>
                          <a:ext uri="{FF2B5EF4-FFF2-40B4-BE49-F238E27FC236}">
                            <a16:creationId xmlns:a16="http://schemas.microsoft.com/office/drawing/2014/main" id="{D3646A52-AD07-4BF6-A6E1-2DD82AB42A5F}"/>
                          </a:ext>
                        </a:extLst>
                      </p:cNvPr>
                      <p:cNvSpPr/>
                      <p:nvPr/>
                    </p:nvSpPr>
                    <p:spPr>
                      <a:xfrm>
                        <a:off x="5248027" y="3777292"/>
                        <a:ext cx="22993" cy="21355"/>
                      </a:xfrm>
                      <a:custGeom>
                        <a:avLst/>
                        <a:gdLst/>
                        <a:ahLst/>
                        <a:cxnLst/>
                        <a:rect l="l" t="t" r="r" b="b"/>
                        <a:pathLst>
                          <a:path w="11256" h="10390" extrusionOk="0">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34" name="Google Shape;7017;p111">
                        <a:extLst>
                          <a:ext uri="{FF2B5EF4-FFF2-40B4-BE49-F238E27FC236}">
                            <a16:creationId xmlns:a16="http://schemas.microsoft.com/office/drawing/2014/main" id="{08C4D8DE-EC43-4CB3-A499-FB1C274C7D88}"/>
                          </a:ext>
                        </a:extLst>
                      </p:cNvPr>
                      <p:cNvSpPr/>
                      <p:nvPr/>
                    </p:nvSpPr>
                    <p:spPr>
                      <a:xfrm>
                        <a:off x="5281635" y="3793310"/>
                        <a:ext cx="8843" cy="7118"/>
                      </a:xfrm>
                      <a:custGeom>
                        <a:avLst/>
                        <a:gdLst/>
                        <a:ahLst/>
                        <a:cxnLst/>
                        <a:rect l="l" t="t" r="r" b="b"/>
                        <a:pathLst>
                          <a:path w="4329" h="3463" extrusionOk="0">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35" name="Google Shape;7018;p111">
                        <a:extLst>
                          <a:ext uri="{FF2B5EF4-FFF2-40B4-BE49-F238E27FC236}">
                            <a16:creationId xmlns:a16="http://schemas.microsoft.com/office/drawing/2014/main" id="{669B886A-6924-4C05-BCAB-A30CA5DDAB36}"/>
                          </a:ext>
                        </a:extLst>
                      </p:cNvPr>
                      <p:cNvSpPr/>
                      <p:nvPr/>
                    </p:nvSpPr>
                    <p:spPr>
                      <a:xfrm>
                        <a:off x="5161353" y="3771952"/>
                        <a:ext cx="8843" cy="12458"/>
                      </a:xfrm>
                      <a:custGeom>
                        <a:avLst/>
                        <a:gdLst/>
                        <a:ahLst/>
                        <a:cxnLst/>
                        <a:rect l="l" t="t" r="r" b="b"/>
                        <a:pathLst>
                          <a:path w="4329" h="6061" extrusionOk="0">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36" name="Google Shape;7019;p111">
                        <a:extLst>
                          <a:ext uri="{FF2B5EF4-FFF2-40B4-BE49-F238E27FC236}">
                            <a16:creationId xmlns:a16="http://schemas.microsoft.com/office/drawing/2014/main" id="{37B5489E-6586-48F2-821D-1B188DE17A37}"/>
                          </a:ext>
                        </a:extLst>
                      </p:cNvPr>
                      <p:cNvGrpSpPr/>
                      <p:nvPr/>
                    </p:nvGrpSpPr>
                    <p:grpSpPr>
                      <a:xfrm>
                        <a:off x="4094737" y="2268042"/>
                        <a:ext cx="2294197" cy="1651631"/>
                        <a:chOff x="4094737" y="2268042"/>
                        <a:chExt cx="2294197" cy="1651631"/>
                      </a:xfrm>
                      <a:grpFill/>
                    </p:grpSpPr>
                    <p:sp>
                      <p:nvSpPr>
                        <p:cNvPr id="237" name="Google Shape;7020;p111">
                          <a:extLst>
                            <a:ext uri="{FF2B5EF4-FFF2-40B4-BE49-F238E27FC236}">
                              <a16:creationId xmlns:a16="http://schemas.microsoft.com/office/drawing/2014/main" id="{5333131E-0C2E-41B4-A47B-4262E777A1E1}"/>
                            </a:ext>
                          </a:extLst>
                        </p:cNvPr>
                        <p:cNvSpPr/>
                        <p:nvPr/>
                      </p:nvSpPr>
                      <p:spPr>
                        <a:xfrm>
                          <a:off x="5580569" y="3912555"/>
                          <a:ext cx="19457" cy="7118"/>
                        </a:xfrm>
                        <a:custGeom>
                          <a:avLst/>
                          <a:gdLst/>
                          <a:ahLst/>
                          <a:cxnLst/>
                          <a:rect l="l" t="t" r="r" b="b"/>
                          <a:pathLst>
                            <a:path w="9525" h="3463" extrusionOk="0">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38" name="Google Shape;7021;p111">
                          <a:extLst>
                            <a:ext uri="{FF2B5EF4-FFF2-40B4-BE49-F238E27FC236}">
                              <a16:creationId xmlns:a16="http://schemas.microsoft.com/office/drawing/2014/main" id="{CFC16111-4F74-4FFA-85D6-3E50E0A6B619}"/>
                            </a:ext>
                          </a:extLst>
                        </p:cNvPr>
                        <p:cNvGrpSpPr/>
                        <p:nvPr/>
                      </p:nvGrpSpPr>
                      <p:grpSpPr>
                        <a:xfrm>
                          <a:off x="4094737" y="2268042"/>
                          <a:ext cx="2294197" cy="1614256"/>
                          <a:chOff x="4094737" y="2268042"/>
                          <a:chExt cx="2294197" cy="1614256"/>
                        </a:xfrm>
                        <a:grpFill/>
                      </p:grpSpPr>
                      <p:sp>
                        <p:nvSpPr>
                          <p:cNvPr id="239" name="Google Shape;7022;p111">
                            <a:extLst>
                              <a:ext uri="{FF2B5EF4-FFF2-40B4-BE49-F238E27FC236}">
                                <a16:creationId xmlns:a16="http://schemas.microsoft.com/office/drawing/2014/main" id="{02C7DF3C-582C-4F94-B6D8-D609F9595BEA}"/>
                              </a:ext>
                            </a:extLst>
                          </p:cNvPr>
                          <p:cNvSpPr/>
                          <p:nvPr/>
                        </p:nvSpPr>
                        <p:spPr>
                          <a:xfrm>
                            <a:off x="5297554" y="3661607"/>
                            <a:ext cx="137970" cy="153058"/>
                          </a:xfrm>
                          <a:custGeom>
                            <a:avLst/>
                            <a:gdLst/>
                            <a:ahLst/>
                            <a:cxnLst/>
                            <a:rect l="l" t="t" r="r" b="b"/>
                            <a:pathLst>
                              <a:path w="67541" h="74467" extrusionOk="0">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0" name="Google Shape;7023;p111">
                            <a:extLst>
                              <a:ext uri="{FF2B5EF4-FFF2-40B4-BE49-F238E27FC236}">
                                <a16:creationId xmlns:a16="http://schemas.microsoft.com/office/drawing/2014/main" id="{C3159908-029D-4B83-9BFE-59D5AC076D49}"/>
                              </a:ext>
                            </a:extLst>
                          </p:cNvPr>
                          <p:cNvSpPr/>
                          <p:nvPr/>
                        </p:nvSpPr>
                        <p:spPr>
                          <a:xfrm>
                            <a:off x="5426680" y="3736357"/>
                            <a:ext cx="86672" cy="97888"/>
                          </a:xfrm>
                          <a:custGeom>
                            <a:avLst/>
                            <a:gdLst/>
                            <a:ahLst/>
                            <a:cxnLst/>
                            <a:rect l="l" t="t" r="r" b="b"/>
                            <a:pathLst>
                              <a:path w="42429" h="47625" extrusionOk="0">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1" name="Google Shape;7024;p111">
                            <a:extLst>
                              <a:ext uri="{FF2B5EF4-FFF2-40B4-BE49-F238E27FC236}">
                                <a16:creationId xmlns:a16="http://schemas.microsoft.com/office/drawing/2014/main" id="{932EF94B-BFD5-4E44-A5B8-0CCE77E54979}"/>
                              </a:ext>
                            </a:extLst>
                          </p:cNvPr>
                          <p:cNvSpPr/>
                          <p:nvPr/>
                        </p:nvSpPr>
                        <p:spPr>
                          <a:xfrm>
                            <a:off x="5249797" y="3837805"/>
                            <a:ext cx="136003" cy="40933"/>
                          </a:xfrm>
                          <a:custGeom>
                            <a:avLst/>
                            <a:gdLst/>
                            <a:ahLst/>
                            <a:cxnLst/>
                            <a:rect l="l" t="t" r="r" b="b"/>
                            <a:pathLst>
                              <a:path w="66578" h="19915" extrusionOk="0">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2" name="Google Shape;7025;p111">
                            <a:extLst>
                              <a:ext uri="{FF2B5EF4-FFF2-40B4-BE49-F238E27FC236}">
                                <a16:creationId xmlns:a16="http://schemas.microsoft.com/office/drawing/2014/main" id="{AB997F50-CB8E-41E9-B9EE-439D2800794D}"/>
                              </a:ext>
                            </a:extLst>
                          </p:cNvPr>
                          <p:cNvSpPr/>
                          <p:nvPr/>
                        </p:nvSpPr>
                        <p:spPr>
                          <a:xfrm>
                            <a:off x="5444370" y="3868060"/>
                            <a:ext cx="42451" cy="10678"/>
                          </a:xfrm>
                          <a:custGeom>
                            <a:avLst/>
                            <a:gdLst/>
                            <a:ahLst/>
                            <a:cxnLst/>
                            <a:rect l="l" t="t" r="r" b="b"/>
                            <a:pathLst>
                              <a:path w="20781" h="5195" extrusionOk="0">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3" name="Google Shape;7026;p111">
                            <a:extLst>
                              <a:ext uri="{FF2B5EF4-FFF2-40B4-BE49-F238E27FC236}">
                                <a16:creationId xmlns:a16="http://schemas.microsoft.com/office/drawing/2014/main" id="{572AF80E-BF30-4B12-8CA2-A14A9C1FD671}"/>
                              </a:ext>
                            </a:extLst>
                          </p:cNvPr>
                          <p:cNvSpPr/>
                          <p:nvPr/>
                        </p:nvSpPr>
                        <p:spPr>
                          <a:xfrm>
                            <a:off x="5407222" y="3871620"/>
                            <a:ext cx="28300" cy="10678"/>
                          </a:xfrm>
                          <a:custGeom>
                            <a:avLst/>
                            <a:gdLst/>
                            <a:ahLst/>
                            <a:cxnLst/>
                            <a:rect l="l" t="t" r="r" b="b"/>
                            <a:pathLst>
                              <a:path w="13854" h="5195" extrusionOk="0">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4" name="Google Shape;7027;p111">
                            <a:extLst>
                              <a:ext uri="{FF2B5EF4-FFF2-40B4-BE49-F238E27FC236}">
                                <a16:creationId xmlns:a16="http://schemas.microsoft.com/office/drawing/2014/main" id="{A92B601A-A906-48A8-BC59-3D42D653146F}"/>
                              </a:ext>
                            </a:extLst>
                          </p:cNvPr>
                          <p:cNvSpPr/>
                          <p:nvPr/>
                        </p:nvSpPr>
                        <p:spPr>
                          <a:xfrm>
                            <a:off x="5391303" y="3871620"/>
                            <a:ext cx="8843" cy="8898"/>
                          </a:xfrm>
                          <a:custGeom>
                            <a:avLst/>
                            <a:gdLst/>
                            <a:ahLst/>
                            <a:cxnLst/>
                            <a:rect l="l" t="t" r="r" b="b"/>
                            <a:pathLst>
                              <a:path w="4329" h="4329" extrusionOk="0">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5" name="Google Shape;7028;p111">
                            <a:extLst>
                              <a:ext uri="{FF2B5EF4-FFF2-40B4-BE49-F238E27FC236}">
                                <a16:creationId xmlns:a16="http://schemas.microsoft.com/office/drawing/2014/main" id="{B3751FF3-D065-4993-8FE6-A3599498EDC5}"/>
                              </a:ext>
                            </a:extLst>
                          </p:cNvPr>
                          <p:cNvSpPr/>
                          <p:nvPr/>
                        </p:nvSpPr>
                        <p:spPr>
                          <a:xfrm>
                            <a:off x="5548731" y="3725677"/>
                            <a:ext cx="15919" cy="39155"/>
                          </a:xfrm>
                          <a:custGeom>
                            <a:avLst/>
                            <a:gdLst/>
                            <a:ahLst/>
                            <a:cxnLst/>
                            <a:rect l="l" t="t" r="r" b="b"/>
                            <a:pathLst>
                              <a:path w="7793" h="19050" extrusionOk="0">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6" name="Google Shape;7029;p111">
                            <a:extLst>
                              <a:ext uri="{FF2B5EF4-FFF2-40B4-BE49-F238E27FC236}">
                                <a16:creationId xmlns:a16="http://schemas.microsoft.com/office/drawing/2014/main" id="{9C45B0D0-B6A7-4A2A-A301-30865731C18C}"/>
                              </a:ext>
                            </a:extLst>
                          </p:cNvPr>
                          <p:cNvSpPr/>
                          <p:nvPr/>
                        </p:nvSpPr>
                        <p:spPr>
                          <a:xfrm>
                            <a:off x="5481516" y="3624230"/>
                            <a:ext cx="58370" cy="56951"/>
                          </a:xfrm>
                          <a:custGeom>
                            <a:avLst/>
                            <a:gdLst/>
                            <a:ahLst/>
                            <a:cxnLst/>
                            <a:rect l="l" t="t" r="r" b="b"/>
                            <a:pathLst>
                              <a:path w="28574" h="27708" extrusionOk="0">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7" name="Google Shape;7030;p111">
                            <a:extLst>
                              <a:ext uri="{FF2B5EF4-FFF2-40B4-BE49-F238E27FC236}">
                                <a16:creationId xmlns:a16="http://schemas.microsoft.com/office/drawing/2014/main" id="{BC585D1F-5182-4D39-ADED-26C9FF63D15A}"/>
                              </a:ext>
                            </a:extLst>
                          </p:cNvPr>
                          <p:cNvSpPr/>
                          <p:nvPr/>
                        </p:nvSpPr>
                        <p:spPr>
                          <a:xfrm>
                            <a:off x="5419605" y="3608212"/>
                            <a:ext cx="30070" cy="32035"/>
                          </a:xfrm>
                          <a:custGeom>
                            <a:avLst/>
                            <a:gdLst/>
                            <a:ahLst/>
                            <a:cxnLst/>
                            <a:rect l="l" t="t" r="r" b="b"/>
                            <a:pathLst>
                              <a:path w="14720" h="15586" extrusionOk="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8" name="Google Shape;7031;p111">
                            <a:extLst>
                              <a:ext uri="{FF2B5EF4-FFF2-40B4-BE49-F238E27FC236}">
                                <a16:creationId xmlns:a16="http://schemas.microsoft.com/office/drawing/2014/main" id="{2D185395-E94C-4B9D-B4F2-2F3AB0F40535}"/>
                              </a:ext>
                            </a:extLst>
                          </p:cNvPr>
                          <p:cNvSpPr/>
                          <p:nvPr/>
                        </p:nvSpPr>
                        <p:spPr>
                          <a:xfrm>
                            <a:off x="5440832" y="3504985"/>
                            <a:ext cx="56603" cy="81868"/>
                          </a:xfrm>
                          <a:custGeom>
                            <a:avLst/>
                            <a:gdLst/>
                            <a:ahLst/>
                            <a:cxnLst/>
                            <a:rect l="l" t="t" r="r" b="b"/>
                            <a:pathLst>
                              <a:path w="27709" h="39831" extrusionOk="0">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49" name="Google Shape;7032;p111">
                            <a:extLst>
                              <a:ext uri="{FF2B5EF4-FFF2-40B4-BE49-F238E27FC236}">
                                <a16:creationId xmlns:a16="http://schemas.microsoft.com/office/drawing/2014/main" id="{71282DC1-5872-49CC-85FE-EAFD96086B70}"/>
                              </a:ext>
                            </a:extLst>
                          </p:cNvPr>
                          <p:cNvSpPr/>
                          <p:nvPr/>
                        </p:nvSpPr>
                        <p:spPr>
                          <a:xfrm>
                            <a:off x="5500971" y="3590415"/>
                            <a:ext cx="19899" cy="30255"/>
                          </a:xfrm>
                          <a:custGeom>
                            <a:avLst/>
                            <a:gdLst/>
                            <a:ahLst/>
                            <a:cxnLst/>
                            <a:rect l="l" t="t" r="r" b="b"/>
                            <a:pathLst>
                              <a:path w="9741" h="14720" extrusionOk="0">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0" name="Google Shape;7033;p111">
                            <a:extLst>
                              <a:ext uri="{FF2B5EF4-FFF2-40B4-BE49-F238E27FC236}">
                                <a16:creationId xmlns:a16="http://schemas.microsoft.com/office/drawing/2014/main" id="{AAF35569-A53A-47DC-ACF5-D8F5BD9BA530}"/>
                              </a:ext>
                            </a:extLst>
                          </p:cNvPr>
                          <p:cNvSpPr/>
                          <p:nvPr/>
                        </p:nvSpPr>
                        <p:spPr>
                          <a:xfrm>
                            <a:off x="5474439" y="3597535"/>
                            <a:ext cx="15919" cy="19578"/>
                          </a:xfrm>
                          <a:custGeom>
                            <a:avLst/>
                            <a:gdLst/>
                            <a:ahLst/>
                            <a:cxnLst/>
                            <a:rect l="l" t="t" r="r" b="b"/>
                            <a:pathLst>
                              <a:path w="7793" h="9525" extrusionOk="0">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1" name="Google Shape;7034;p111">
                            <a:extLst>
                              <a:ext uri="{FF2B5EF4-FFF2-40B4-BE49-F238E27FC236}">
                                <a16:creationId xmlns:a16="http://schemas.microsoft.com/office/drawing/2014/main" id="{90FBDE3B-6AB7-4F60-A27E-0F2478636525}"/>
                              </a:ext>
                            </a:extLst>
                          </p:cNvPr>
                          <p:cNvSpPr/>
                          <p:nvPr/>
                        </p:nvSpPr>
                        <p:spPr>
                          <a:xfrm>
                            <a:off x="5485052" y="3609519"/>
                            <a:ext cx="14150" cy="25390"/>
                          </a:xfrm>
                          <a:custGeom>
                            <a:avLst/>
                            <a:gdLst/>
                            <a:ahLst/>
                            <a:cxnLst/>
                            <a:rect l="l" t="t" r="r" b="b"/>
                            <a:pathLst>
                              <a:path w="6927" h="12353" extrusionOk="0">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2" name="Google Shape;7035;p111">
                            <a:extLst>
                              <a:ext uri="{FF2B5EF4-FFF2-40B4-BE49-F238E27FC236}">
                                <a16:creationId xmlns:a16="http://schemas.microsoft.com/office/drawing/2014/main" id="{448B2D76-6188-4C35-B3FF-CF4106E0A290}"/>
                              </a:ext>
                            </a:extLst>
                          </p:cNvPr>
                          <p:cNvSpPr/>
                          <p:nvPr/>
                        </p:nvSpPr>
                        <p:spPr>
                          <a:xfrm>
                            <a:off x="5497435" y="3609992"/>
                            <a:ext cx="7074" cy="16018"/>
                          </a:xfrm>
                          <a:custGeom>
                            <a:avLst/>
                            <a:gdLst/>
                            <a:ahLst/>
                            <a:cxnLst/>
                            <a:rect l="l" t="t" r="r" b="b"/>
                            <a:pathLst>
                              <a:path w="3463" h="7793" extrusionOk="0">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3" name="Google Shape;7036;p111">
                            <a:extLst>
                              <a:ext uri="{FF2B5EF4-FFF2-40B4-BE49-F238E27FC236}">
                                <a16:creationId xmlns:a16="http://schemas.microsoft.com/office/drawing/2014/main" id="{726A7120-3C57-45B7-B8B7-C8CF6FD660E2}"/>
                              </a:ext>
                            </a:extLst>
                          </p:cNvPr>
                          <p:cNvSpPr/>
                          <p:nvPr/>
                        </p:nvSpPr>
                        <p:spPr>
                          <a:xfrm>
                            <a:off x="5500971" y="3620672"/>
                            <a:ext cx="8843" cy="8898"/>
                          </a:xfrm>
                          <a:custGeom>
                            <a:avLst/>
                            <a:gdLst/>
                            <a:ahLst/>
                            <a:cxnLst/>
                            <a:rect l="l" t="t" r="r" b="b"/>
                            <a:pathLst>
                              <a:path w="4329" h="4329" extrusionOk="0">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4" name="Google Shape;7037;p111">
                            <a:extLst>
                              <a:ext uri="{FF2B5EF4-FFF2-40B4-BE49-F238E27FC236}">
                                <a16:creationId xmlns:a16="http://schemas.microsoft.com/office/drawing/2014/main" id="{F750E377-D9B9-44E8-9903-C0204F015865}"/>
                              </a:ext>
                            </a:extLst>
                          </p:cNvPr>
                          <p:cNvSpPr/>
                          <p:nvPr/>
                        </p:nvSpPr>
                        <p:spPr>
                          <a:xfrm>
                            <a:off x="5490359" y="3588635"/>
                            <a:ext cx="10612" cy="11163"/>
                          </a:xfrm>
                          <a:custGeom>
                            <a:avLst/>
                            <a:gdLst/>
                            <a:ahLst/>
                            <a:cxnLst/>
                            <a:rect l="l" t="t" r="r" b="b"/>
                            <a:pathLst>
                              <a:path w="5195" h="5431" extrusionOk="0">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5" name="Google Shape;7038;p111">
                            <a:extLst>
                              <a:ext uri="{FF2B5EF4-FFF2-40B4-BE49-F238E27FC236}">
                                <a16:creationId xmlns:a16="http://schemas.microsoft.com/office/drawing/2014/main" id="{C4AE3DB6-CD0E-45C8-9E5E-288FAF3DC31E}"/>
                              </a:ext>
                            </a:extLst>
                          </p:cNvPr>
                          <p:cNvSpPr/>
                          <p:nvPr/>
                        </p:nvSpPr>
                        <p:spPr>
                          <a:xfrm>
                            <a:off x="5453213" y="3574397"/>
                            <a:ext cx="15664" cy="16018"/>
                          </a:xfrm>
                          <a:custGeom>
                            <a:avLst/>
                            <a:gdLst/>
                            <a:ahLst/>
                            <a:cxnLst/>
                            <a:rect l="l" t="t" r="r" b="b"/>
                            <a:pathLst>
                              <a:path w="7668" h="7793" extrusionOk="0">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6" name="Google Shape;7039;p111">
                            <a:extLst>
                              <a:ext uri="{FF2B5EF4-FFF2-40B4-BE49-F238E27FC236}">
                                <a16:creationId xmlns:a16="http://schemas.microsoft.com/office/drawing/2014/main" id="{058D762E-5C08-4BB9-8214-E3DC708225F9}"/>
                              </a:ext>
                            </a:extLst>
                          </p:cNvPr>
                          <p:cNvSpPr/>
                          <p:nvPr/>
                        </p:nvSpPr>
                        <p:spPr>
                          <a:xfrm>
                            <a:off x="5470901" y="3577166"/>
                            <a:ext cx="3536" cy="789"/>
                          </a:xfrm>
                          <a:custGeom>
                            <a:avLst/>
                            <a:gdLst/>
                            <a:ahLst/>
                            <a:cxnLst/>
                            <a:rect l="l" t="t" r="r" b="b"/>
                            <a:pathLst>
                              <a:path w="1731" h="384" extrusionOk="0">
                                <a:moveTo>
                                  <a:pt x="0" y="385"/>
                                </a:moveTo>
                                <a:cubicBezTo>
                                  <a:pt x="0" y="385"/>
                                  <a:pt x="1732" y="385"/>
                                  <a:pt x="1732" y="385"/>
                                </a:cubicBezTo>
                                <a:cubicBezTo>
                                  <a:pt x="1732" y="-481"/>
                                  <a:pt x="0" y="385"/>
                                  <a:pt x="0" y="385"/>
                                </a:cubicBezTo>
                                <a:lnTo>
                                  <a:pt x="0"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7" name="Google Shape;7040;p111">
                            <a:extLst>
                              <a:ext uri="{FF2B5EF4-FFF2-40B4-BE49-F238E27FC236}">
                                <a16:creationId xmlns:a16="http://schemas.microsoft.com/office/drawing/2014/main" id="{9D283B6F-5BFE-46B5-AF87-06206E9F1564}"/>
                              </a:ext>
                            </a:extLst>
                          </p:cNvPr>
                          <p:cNvSpPr/>
                          <p:nvPr/>
                        </p:nvSpPr>
                        <p:spPr>
                          <a:xfrm>
                            <a:off x="5447763" y="3403539"/>
                            <a:ext cx="21639" cy="42713"/>
                          </a:xfrm>
                          <a:custGeom>
                            <a:avLst/>
                            <a:gdLst/>
                            <a:ahLst/>
                            <a:cxnLst/>
                            <a:rect l="l" t="t" r="r" b="b"/>
                            <a:pathLst>
                              <a:path w="10593" h="20781" extrusionOk="0">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8" name="Google Shape;7041;p111">
                            <a:extLst>
                              <a:ext uri="{FF2B5EF4-FFF2-40B4-BE49-F238E27FC236}">
                                <a16:creationId xmlns:a16="http://schemas.microsoft.com/office/drawing/2014/main" id="{4116C21F-2A9B-42D0-A788-AFEDB64C1099}"/>
                              </a:ext>
                            </a:extLst>
                          </p:cNvPr>
                          <p:cNvSpPr/>
                          <p:nvPr/>
                        </p:nvSpPr>
                        <p:spPr>
                          <a:xfrm>
                            <a:off x="5291461" y="3478289"/>
                            <a:ext cx="32625" cy="28475"/>
                          </a:xfrm>
                          <a:custGeom>
                            <a:avLst/>
                            <a:gdLst/>
                            <a:ahLst/>
                            <a:cxnLst/>
                            <a:rect l="l" t="t" r="r" b="b"/>
                            <a:pathLst>
                              <a:path w="15971" h="13854" extrusionOk="0">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59" name="Google Shape;7042;p111">
                            <a:extLst>
                              <a:ext uri="{FF2B5EF4-FFF2-40B4-BE49-F238E27FC236}">
                                <a16:creationId xmlns:a16="http://schemas.microsoft.com/office/drawing/2014/main" id="{B78CFAC8-C31F-4BA2-99C6-E821E09166A7}"/>
                              </a:ext>
                            </a:extLst>
                          </p:cNvPr>
                          <p:cNvSpPr/>
                          <p:nvPr/>
                        </p:nvSpPr>
                        <p:spPr>
                          <a:xfrm>
                            <a:off x="5145434" y="3741697"/>
                            <a:ext cx="9807" cy="10678"/>
                          </a:xfrm>
                          <a:custGeom>
                            <a:avLst/>
                            <a:gdLst/>
                            <a:ahLst/>
                            <a:cxnLst/>
                            <a:rect l="l" t="t" r="r" b="b"/>
                            <a:pathLst>
                              <a:path w="4801" h="5195" extrusionOk="0">
                                <a:moveTo>
                                  <a:pt x="866" y="0"/>
                                </a:moveTo>
                                <a:cubicBezTo>
                                  <a:pt x="2598" y="866"/>
                                  <a:pt x="6061" y="5195"/>
                                  <a:pt x="4330" y="5195"/>
                                </a:cubicBezTo>
                                <a:cubicBezTo>
                                  <a:pt x="3464" y="5195"/>
                                  <a:pt x="0" y="1732"/>
                                  <a:pt x="0" y="0"/>
                                </a:cubicBezTo>
                                <a:lnTo>
                                  <a:pt x="0"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0" name="Google Shape;7043;p111">
                            <a:extLst>
                              <a:ext uri="{FF2B5EF4-FFF2-40B4-BE49-F238E27FC236}">
                                <a16:creationId xmlns:a16="http://schemas.microsoft.com/office/drawing/2014/main" id="{BFBD168B-A6EB-4276-BC9E-B873CDD44E95}"/>
                              </a:ext>
                            </a:extLst>
                          </p:cNvPr>
                          <p:cNvSpPr/>
                          <p:nvPr/>
                        </p:nvSpPr>
                        <p:spPr>
                          <a:xfrm>
                            <a:off x="5577033" y="3277174"/>
                            <a:ext cx="30070" cy="40933"/>
                          </a:xfrm>
                          <a:custGeom>
                            <a:avLst/>
                            <a:gdLst/>
                            <a:ahLst/>
                            <a:cxnLst/>
                            <a:rect l="l" t="t" r="r" b="b"/>
                            <a:pathLst>
                              <a:path w="14720" h="19915" extrusionOk="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1" name="Google Shape;7044;p111">
                            <a:extLst>
                              <a:ext uri="{FF2B5EF4-FFF2-40B4-BE49-F238E27FC236}">
                                <a16:creationId xmlns:a16="http://schemas.microsoft.com/office/drawing/2014/main" id="{751B0140-B0C6-4386-8278-77F318D06CCC}"/>
                              </a:ext>
                            </a:extLst>
                          </p:cNvPr>
                          <p:cNvSpPr/>
                          <p:nvPr/>
                        </p:nvSpPr>
                        <p:spPr>
                          <a:xfrm>
                            <a:off x="5614179" y="3268276"/>
                            <a:ext cx="30891" cy="24915"/>
                          </a:xfrm>
                          <a:custGeom>
                            <a:avLst/>
                            <a:gdLst/>
                            <a:ahLst/>
                            <a:cxnLst/>
                            <a:rect l="l" t="t" r="r" b="b"/>
                            <a:pathLst>
                              <a:path w="15122" h="12122" extrusionOk="0">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2" name="Google Shape;7045;p111">
                            <a:extLst>
                              <a:ext uri="{FF2B5EF4-FFF2-40B4-BE49-F238E27FC236}">
                                <a16:creationId xmlns:a16="http://schemas.microsoft.com/office/drawing/2014/main" id="{1F58968F-6129-4BC1-A0A6-32A1197F4F47}"/>
                              </a:ext>
                            </a:extLst>
                          </p:cNvPr>
                          <p:cNvSpPr/>
                          <p:nvPr/>
                        </p:nvSpPr>
                        <p:spPr>
                          <a:xfrm>
                            <a:off x="5592952" y="3159709"/>
                            <a:ext cx="152121" cy="121387"/>
                          </a:xfrm>
                          <a:custGeom>
                            <a:avLst/>
                            <a:gdLst/>
                            <a:ahLst/>
                            <a:cxnLst/>
                            <a:rect l="l" t="t" r="r" b="b"/>
                            <a:pathLst>
                              <a:path w="74468" h="59058" extrusionOk="0">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3" name="Google Shape;7046;p111">
                            <a:extLst>
                              <a:ext uri="{FF2B5EF4-FFF2-40B4-BE49-F238E27FC236}">
                                <a16:creationId xmlns:a16="http://schemas.microsoft.com/office/drawing/2014/main" id="{33BE3163-B9C0-43E2-B1CE-28A39D8498B9}"/>
                              </a:ext>
                            </a:extLst>
                          </p:cNvPr>
                          <p:cNvSpPr/>
                          <p:nvPr/>
                        </p:nvSpPr>
                        <p:spPr>
                          <a:xfrm>
                            <a:off x="5716771" y="3090298"/>
                            <a:ext cx="77827" cy="62290"/>
                          </a:xfrm>
                          <a:custGeom>
                            <a:avLst/>
                            <a:gdLst/>
                            <a:ahLst/>
                            <a:cxnLst/>
                            <a:rect l="l" t="t" r="r" b="b"/>
                            <a:pathLst>
                              <a:path w="38099" h="30306" extrusionOk="0">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4" name="Google Shape;7047;p111">
                            <a:extLst>
                              <a:ext uri="{FF2B5EF4-FFF2-40B4-BE49-F238E27FC236}">
                                <a16:creationId xmlns:a16="http://schemas.microsoft.com/office/drawing/2014/main" id="{0E935AC7-D4C9-4100-91C7-1A623BF41E80}"/>
                              </a:ext>
                            </a:extLst>
                          </p:cNvPr>
                          <p:cNvSpPr/>
                          <p:nvPr/>
                        </p:nvSpPr>
                        <p:spPr>
                          <a:xfrm>
                            <a:off x="5791505" y="3106316"/>
                            <a:ext cx="13707" cy="12458"/>
                          </a:xfrm>
                          <a:custGeom>
                            <a:avLst/>
                            <a:gdLst/>
                            <a:ahLst/>
                            <a:cxnLst/>
                            <a:rect l="l" t="t" r="r" b="b"/>
                            <a:pathLst>
                              <a:path w="6710" h="6061" extrusionOk="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5" name="Google Shape;7048;p111">
                            <a:extLst>
                              <a:ext uri="{FF2B5EF4-FFF2-40B4-BE49-F238E27FC236}">
                                <a16:creationId xmlns:a16="http://schemas.microsoft.com/office/drawing/2014/main" id="{ED4C8141-05B2-47A6-85AB-DCF8C43EA51F}"/>
                              </a:ext>
                            </a:extLst>
                          </p:cNvPr>
                          <p:cNvSpPr/>
                          <p:nvPr/>
                        </p:nvSpPr>
                        <p:spPr>
                          <a:xfrm>
                            <a:off x="5819364" y="3090298"/>
                            <a:ext cx="17688" cy="12458"/>
                          </a:xfrm>
                          <a:custGeom>
                            <a:avLst/>
                            <a:gdLst/>
                            <a:ahLst/>
                            <a:cxnLst/>
                            <a:rect l="l" t="t" r="r" b="b"/>
                            <a:pathLst>
                              <a:path w="8659" h="6061" extrusionOk="0">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6" name="Google Shape;7049;p111">
                            <a:extLst>
                              <a:ext uri="{FF2B5EF4-FFF2-40B4-BE49-F238E27FC236}">
                                <a16:creationId xmlns:a16="http://schemas.microsoft.com/office/drawing/2014/main" id="{F12EA118-7463-42A8-B29A-640E30CBD05E}"/>
                              </a:ext>
                            </a:extLst>
                          </p:cNvPr>
                          <p:cNvSpPr/>
                          <p:nvPr/>
                        </p:nvSpPr>
                        <p:spPr>
                          <a:xfrm>
                            <a:off x="5849436" y="3076059"/>
                            <a:ext cx="8843" cy="8898"/>
                          </a:xfrm>
                          <a:custGeom>
                            <a:avLst/>
                            <a:gdLst/>
                            <a:ahLst/>
                            <a:cxnLst/>
                            <a:rect l="l" t="t" r="r" b="b"/>
                            <a:pathLst>
                              <a:path w="4329" h="4329" extrusionOk="0">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7" name="Google Shape;7050;p111">
                            <a:extLst>
                              <a:ext uri="{FF2B5EF4-FFF2-40B4-BE49-F238E27FC236}">
                                <a16:creationId xmlns:a16="http://schemas.microsoft.com/office/drawing/2014/main" id="{549B8F26-465D-4063-8B2E-40D8B633F200}"/>
                              </a:ext>
                            </a:extLst>
                          </p:cNvPr>
                          <p:cNvSpPr/>
                          <p:nvPr/>
                        </p:nvSpPr>
                        <p:spPr>
                          <a:xfrm>
                            <a:off x="4519261" y="2412202"/>
                            <a:ext cx="238793" cy="176196"/>
                          </a:xfrm>
                          <a:custGeom>
                            <a:avLst/>
                            <a:gdLst/>
                            <a:ahLst/>
                            <a:cxnLst/>
                            <a:rect l="l" t="t" r="r" b="b"/>
                            <a:pathLst>
                              <a:path w="116897" h="85724" extrusionOk="0">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8" name="Google Shape;7051;p111">
                            <a:extLst>
                              <a:ext uri="{FF2B5EF4-FFF2-40B4-BE49-F238E27FC236}">
                                <a16:creationId xmlns:a16="http://schemas.microsoft.com/office/drawing/2014/main" id="{C58D333D-7512-4337-A863-555A4862F66F}"/>
                              </a:ext>
                            </a:extLst>
                          </p:cNvPr>
                          <p:cNvSpPr/>
                          <p:nvPr/>
                        </p:nvSpPr>
                        <p:spPr>
                          <a:xfrm>
                            <a:off x="6236814" y="2556365"/>
                            <a:ext cx="47758" cy="21355"/>
                          </a:xfrm>
                          <a:custGeom>
                            <a:avLst/>
                            <a:gdLst/>
                            <a:ahLst/>
                            <a:cxnLst/>
                            <a:rect l="l" t="t" r="r" b="b"/>
                            <a:pathLst>
                              <a:path w="23379" h="10390" extrusionOk="0">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9" name="Google Shape;7052;p111">
                            <a:extLst>
                              <a:ext uri="{FF2B5EF4-FFF2-40B4-BE49-F238E27FC236}">
                                <a16:creationId xmlns:a16="http://schemas.microsoft.com/office/drawing/2014/main" id="{325A9948-913C-49A9-A4C3-D6C30F3CEE80}"/>
                              </a:ext>
                            </a:extLst>
                          </p:cNvPr>
                          <p:cNvSpPr/>
                          <p:nvPr/>
                        </p:nvSpPr>
                        <p:spPr>
                          <a:xfrm>
                            <a:off x="6095305" y="2595520"/>
                            <a:ext cx="19457" cy="10678"/>
                          </a:xfrm>
                          <a:custGeom>
                            <a:avLst/>
                            <a:gdLst/>
                            <a:ahLst/>
                            <a:cxnLst/>
                            <a:rect l="l" t="t" r="r" b="b"/>
                            <a:pathLst>
                              <a:path w="9525" h="5195" extrusionOk="0">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0" name="Google Shape;7053;p111">
                            <a:extLst>
                              <a:ext uri="{FF2B5EF4-FFF2-40B4-BE49-F238E27FC236}">
                                <a16:creationId xmlns:a16="http://schemas.microsoft.com/office/drawing/2014/main" id="{CCCB6BB1-4CE7-4127-9755-164566F35796}"/>
                              </a:ext>
                            </a:extLst>
                          </p:cNvPr>
                          <p:cNvSpPr/>
                          <p:nvPr/>
                        </p:nvSpPr>
                        <p:spPr>
                          <a:xfrm>
                            <a:off x="5653093" y="2444239"/>
                            <a:ext cx="8843" cy="11035"/>
                          </a:xfrm>
                          <a:custGeom>
                            <a:avLst/>
                            <a:gdLst/>
                            <a:ahLst/>
                            <a:cxnLst/>
                            <a:rect l="l" t="t" r="r" b="b"/>
                            <a:pathLst>
                              <a:path w="4329" h="5369" extrusionOk="0">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1" name="Google Shape;7054;p111">
                            <a:extLst>
                              <a:ext uri="{FF2B5EF4-FFF2-40B4-BE49-F238E27FC236}">
                                <a16:creationId xmlns:a16="http://schemas.microsoft.com/office/drawing/2014/main" id="{C4DE08AA-1D40-40A4-BF7E-97F3C5D203AC}"/>
                              </a:ext>
                            </a:extLst>
                          </p:cNvPr>
                          <p:cNvSpPr/>
                          <p:nvPr/>
                        </p:nvSpPr>
                        <p:spPr>
                          <a:xfrm>
                            <a:off x="5336469" y="2479835"/>
                            <a:ext cx="21226" cy="12458"/>
                          </a:xfrm>
                          <a:custGeom>
                            <a:avLst/>
                            <a:gdLst/>
                            <a:ahLst/>
                            <a:cxnLst/>
                            <a:rect l="l" t="t" r="r" b="b"/>
                            <a:pathLst>
                              <a:path w="10391" h="6061" extrusionOk="0">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2" name="Google Shape;7055;p111">
                            <a:extLst>
                              <a:ext uri="{FF2B5EF4-FFF2-40B4-BE49-F238E27FC236}">
                                <a16:creationId xmlns:a16="http://schemas.microsoft.com/office/drawing/2014/main" id="{285F501E-B724-4BEC-A9CB-D38C525E3BAB}"/>
                              </a:ext>
                            </a:extLst>
                          </p:cNvPr>
                          <p:cNvSpPr/>
                          <p:nvPr/>
                        </p:nvSpPr>
                        <p:spPr>
                          <a:xfrm>
                            <a:off x="5168429" y="2341012"/>
                            <a:ext cx="81365" cy="46273"/>
                          </a:xfrm>
                          <a:custGeom>
                            <a:avLst/>
                            <a:gdLst/>
                            <a:ahLst/>
                            <a:cxnLst/>
                            <a:rect l="l" t="t" r="r" b="b"/>
                            <a:pathLst>
                              <a:path w="39831" h="22513" extrusionOk="0">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3" name="Google Shape;7056;p111">
                            <a:extLst>
                              <a:ext uri="{FF2B5EF4-FFF2-40B4-BE49-F238E27FC236}">
                                <a16:creationId xmlns:a16="http://schemas.microsoft.com/office/drawing/2014/main" id="{33D907B4-DB8D-4C33-9745-798CA6684BCF}"/>
                              </a:ext>
                            </a:extLst>
                          </p:cNvPr>
                          <p:cNvSpPr/>
                          <p:nvPr/>
                        </p:nvSpPr>
                        <p:spPr>
                          <a:xfrm>
                            <a:off x="5053454" y="2317874"/>
                            <a:ext cx="31839" cy="16018"/>
                          </a:xfrm>
                          <a:custGeom>
                            <a:avLst/>
                            <a:gdLst/>
                            <a:ahLst/>
                            <a:cxnLst/>
                            <a:rect l="l" t="t" r="r" b="b"/>
                            <a:pathLst>
                              <a:path w="15586" h="7793" extrusionOk="0">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4" name="Google Shape;7057;p111">
                            <a:extLst>
                              <a:ext uri="{FF2B5EF4-FFF2-40B4-BE49-F238E27FC236}">
                                <a16:creationId xmlns:a16="http://schemas.microsoft.com/office/drawing/2014/main" id="{F0BECB48-8FFE-4A1A-BEB1-444AAE51D229}"/>
                              </a:ext>
                            </a:extLst>
                          </p:cNvPr>
                          <p:cNvSpPr/>
                          <p:nvPr/>
                        </p:nvSpPr>
                        <p:spPr>
                          <a:xfrm>
                            <a:off x="5064066" y="2278719"/>
                            <a:ext cx="113206" cy="83648"/>
                          </a:xfrm>
                          <a:custGeom>
                            <a:avLst/>
                            <a:gdLst/>
                            <a:ahLst/>
                            <a:cxnLst/>
                            <a:rect l="l" t="t" r="r" b="b"/>
                            <a:pathLst>
                              <a:path w="55418" h="40697" extrusionOk="0">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5" name="Google Shape;7058;p111">
                            <a:extLst>
                              <a:ext uri="{FF2B5EF4-FFF2-40B4-BE49-F238E27FC236}">
                                <a16:creationId xmlns:a16="http://schemas.microsoft.com/office/drawing/2014/main" id="{D76DDF47-6064-4FDB-920C-4C4C59CC71C8}"/>
                              </a:ext>
                            </a:extLst>
                          </p:cNvPr>
                          <p:cNvSpPr/>
                          <p:nvPr/>
                        </p:nvSpPr>
                        <p:spPr>
                          <a:xfrm>
                            <a:off x="5113593" y="2408642"/>
                            <a:ext cx="14150" cy="9383"/>
                          </a:xfrm>
                          <a:custGeom>
                            <a:avLst/>
                            <a:gdLst/>
                            <a:ahLst/>
                            <a:cxnLst/>
                            <a:rect l="l" t="t" r="r" b="b"/>
                            <a:pathLst>
                              <a:path w="6927" h="4565" extrusionOk="0">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6" name="Google Shape;7059;p111">
                            <a:extLst>
                              <a:ext uri="{FF2B5EF4-FFF2-40B4-BE49-F238E27FC236}">
                                <a16:creationId xmlns:a16="http://schemas.microsoft.com/office/drawing/2014/main" id="{CC7FC3B1-D92B-461F-9326-A9C05DBB2F7D}"/>
                              </a:ext>
                            </a:extLst>
                          </p:cNvPr>
                          <p:cNvSpPr/>
                          <p:nvPr/>
                        </p:nvSpPr>
                        <p:spPr>
                          <a:xfrm>
                            <a:off x="5041071" y="2285839"/>
                            <a:ext cx="19457" cy="4623"/>
                          </a:xfrm>
                          <a:custGeom>
                            <a:avLst/>
                            <a:gdLst/>
                            <a:ahLst/>
                            <a:cxnLst/>
                            <a:rect l="l" t="t" r="r" b="b"/>
                            <a:pathLst>
                              <a:path w="9525" h="2249" extrusionOk="0">
                                <a:moveTo>
                                  <a:pt x="9525" y="1732"/>
                                </a:moveTo>
                                <a:cubicBezTo>
                                  <a:pt x="6061" y="2598"/>
                                  <a:pt x="1732" y="2598"/>
                                  <a:pt x="0" y="0"/>
                                </a:cubicBezTo>
                                <a:lnTo>
                                  <a:pt x="8659" y="0"/>
                                </a:ln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7" name="Google Shape;7060;p111">
                            <a:extLst>
                              <a:ext uri="{FF2B5EF4-FFF2-40B4-BE49-F238E27FC236}">
                                <a16:creationId xmlns:a16="http://schemas.microsoft.com/office/drawing/2014/main" id="{6769032B-55D8-4590-8F9C-34542573E454}"/>
                              </a:ext>
                            </a:extLst>
                          </p:cNvPr>
                          <p:cNvSpPr/>
                          <p:nvPr/>
                        </p:nvSpPr>
                        <p:spPr>
                          <a:xfrm>
                            <a:off x="5267485" y="2376607"/>
                            <a:ext cx="14150" cy="7118"/>
                          </a:xfrm>
                          <a:custGeom>
                            <a:avLst/>
                            <a:gdLst/>
                            <a:ahLst/>
                            <a:cxnLst/>
                            <a:rect l="l" t="t" r="r" b="b"/>
                            <a:pathLst>
                              <a:path w="6927" h="3463" extrusionOk="0">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8" name="Google Shape;7061;p111">
                            <a:extLst>
                              <a:ext uri="{FF2B5EF4-FFF2-40B4-BE49-F238E27FC236}">
                                <a16:creationId xmlns:a16="http://schemas.microsoft.com/office/drawing/2014/main" id="{51E26745-A2DA-4B1F-A42F-F55EE553A897}"/>
                              </a:ext>
                            </a:extLst>
                          </p:cNvPr>
                          <p:cNvSpPr/>
                          <p:nvPr/>
                        </p:nvSpPr>
                        <p:spPr>
                          <a:xfrm>
                            <a:off x="4425512" y="2296517"/>
                            <a:ext cx="97287" cy="28475"/>
                          </a:xfrm>
                          <a:custGeom>
                            <a:avLst/>
                            <a:gdLst/>
                            <a:ahLst/>
                            <a:cxnLst/>
                            <a:rect l="l" t="t" r="r" b="b"/>
                            <a:pathLst>
                              <a:path w="47625" h="13854" extrusionOk="0">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9" name="Google Shape;7062;p111">
                            <a:extLst>
                              <a:ext uri="{FF2B5EF4-FFF2-40B4-BE49-F238E27FC236}">
                                <a16:creationId xmlns:a16="http://schemas.microsoft.com/office/drawing/2014/main" id="{F1C4266D-DDCF-474C-98B1-F06087C079AC}"/>
                              </a:ext>
                            </a:extLst>
                          </p:cNvPr>
                          <p:cNvSpPr/>
                          <p:nvPr/>
                        </p:nvSpPr>
                        <p:spPr>
                          <a:xfrm>
                            <a:off x="4671381" y="2278719"/>
                            <a:ext cx="33608" cy="21358"/>
                          </a:xfrm>
                          <a:custGeom>
                            <a:avLst/>
                            <a:gdLst/>
                            <a:ahLst/>
                            <a:cxnLst/>
                            <a:rect l="l" t="t" r="r" b="b"/>
                            <a:pathLst>
                              <a:path w="16452" h="10391" extrusionOk="0">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0" name="Google Shape;7063;p111">
                            <a:extLst>
                              <a:ext uri="{FF2B5EF4-FFF2-40B4-BE49-F238E27FC236}">
                                <a16:creationId xmlns:a16="http://schemas.microsoft.com/office/drawing/2014/main" id="{F03302DB-DDD4-4146-8A50-8016F804AA40}"/>
                              </a:ext>
                            </a:extLst>
                          </p:cNvPr>
                          <p:cNvSpPr/>
                          <p:nvPr/>
                        </p:nvSpPr>
                        <p:spPr>
                          <a:xfrm>
                            <a:off x="4627160" y="2292957"/>
                            <a:ext cx="37146" cy="19132"/>
                          </a:xfrm>
                          <a:custGeom>
                            <a:avLst/>
                            <a:gdLst/>
                            <a:ahLst/>
                            <a:cxnLst/>
                            <a:rect l="l" t="t" r="r" b="b"/>
                            <a:pathLst>
                              <a:path w="18184" h="9308" extrusionOk="0">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1" name="Google Shape;7064;p111">
                            <a:extLst>
                              <a:ext uri="{FF2B5EF4-FFF2-40B4-BE49-F238E27FC236}">
                                <a16:creationId xmlns:a16="http://schemas.microsoft.com/office/drawing/2014/main" id="{C76C929E-26B8-4A78-86AC-4AB1D75594DF}"/>
                              </a:ext>
                            </a:extLst>
                          </p:cNvPr>
                          <p:cNvSpPr/>
                          <p:nvPr/>
                        </p:nvSpPr>
                        <p:spPr>
                          <a:xfrm>
                            <a:off x="4581171" y="2310755"/>
                            <a:ext cx="37146" cy="12458"/>
                          </a:xfrm>
                          <a:custGeom>
                            <a:avLst/>
                            <a:gdLst/>
                            <a:ahLst/>
                            <a:cxnLst/>
                            <a:rect l="l" t="t" r="r" b="b"/>
                            <a:pathLst>
                              <a:path w="18184" h="6061" extrusionOk="0">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2" name="Google Shape;7065;p111">
                            <a:extLst>
                              <a:ext uri="{FF2B5EF4-FFF2-40B4-BE49-F238E27FC236}">
                                <a16:creationId xmlns:a16="http://schemas.microsoft.com/office/drawing/2014/main" id="{ADF2CF53-D7BD-49E4-B882-B9C0B26D1CD3}"/>
                              </a:ext>
                            </a:extLst>
                          </p:cNvPr>
                          <p:cNvSpPr/>
                          <p:nvPr/>
                        </p:nvSpPr>
                        <p:spPr>
                          <a:xfrm>
                            <a:off x="4559945" y="2268042"/>
                            <a:ext cx="56601" cy="39155"/>
                          </a:xfrm>
                          <a:custGeom>
                            <a:avLst/>
                            <a:gdLst/>
                            <a:ahLst/>
                            <a:cxnLst/>
                            <a:rect l="l" t="t" r="r" b="b"/>
                            <a:pathLst>
                              <a:path w="27708" h="19050" extrusionOk="0">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3" name="Google Shape;7066;p111">
                            <a:extLst>
                              <a:ext uri="{FF2B5EF4-FFF2-40B4-BE49-F238E27FC236}">
                                <a16:creationId xmlns:a16="http://schemas.microsoft.com/office/drawing/2014/main" id="{FFB0816A-A679-4723-930C-0164605CF4F7}"/>
                              </a:ext>
                            </a:extLst>
                          </p:cNvPr>
                          <p:cNvSpPr/>
                          <p:nvPr/>
                        </p:nvSpPr>
                        <p:spPr>
                          <a:xfrm>
                            <a:off x="5679625" y="2433560"/>
                            <a:ext cx="104361" cy="40933"/>
                          </a:xfrm>
                          <a:custGeom>
                            <a:avLst/>
                            <a:gdLst/>
                            <a:ahLst/>
                            <a:cxnLst/>
                            <a:rect l="l" t="t" r="r" b="b"/>
                            <a:pathLst>
                              <a:path w="51088" h="19915" extrusionOk="0">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4" name="Google Shape;7067;p111">
                            <a:extLst>
                              <a:ext uri="{FF2B5EF4-FFF2-40B4-BE49-F238E27FC236}">
                                <a16:creationId xmlns:a16="http://schemas.microsoft.com/office/drawing/2014/main" id="{4C6232BD-AB46-4B6B-83A2-164D00478D1E}"/>
                              </a:ext>
                            </a:extLst>
                          </p:cNvPr>
                          <p:cNvSpPr/>
                          <p:nvPr/>
                        </p:nvSpPr>
                        <p:spPr>
                          <a:xfrm>
                            <a:off x="4473270" y="2611538"/>
                            <a:ext cx="28300" cy="21355"/>
                          </a:xfrm>
                          <a:custGeom>
                            <a:avLst/>
                            <a:gdLst/>
                            <a:ahLst/>
                            <a:cxnLst/>
                            <a:rect l="l" t="t" r="r" b="b"/>
                            <a:pathLst>
                              <a:path w="13854" h="10390" extrusionOk="0">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5" name="Google Shape;7068;p111">
                            <a:extLst>
                              <a:ext uri="{FF2B5EF4-FFF2-40B4-BE49-F238E27FC236}">
                                <a16:creationId xmlns:a16="http://schemas.microsoft.com/office/drawing/2014/main" id="{85EF0852-75DD-45EE-9F87-D72A9BB2EB49}"/>
                              </a:ext>
                            </a:extLst>
                          </p:cNvPr>
                          <p:cNvSpPr/>
                          <p:nvPr/>
                        </p:nvSpPr>
                        <p:spPr>
                          <a:xfrm>
                            <a:off x="4618218" y="2592172"/>
                            <a:ext cx="21322" cy="16250"/>
                          </a:xfrm>
                          <a:custGeom>
                            <a:avLst/>
                            <a:gdLst/>
                            <a:ahLst/>
                            <a:cxnLst/>
                            <a:rect l="l" t="t" r="r" b="b"/>
                            <a:pathLst>
                              <a:path w="10438" h="7906" extrusionOk="0">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6" name="Google Shape;7069;p111">
                            <a:extLst>
                              <a:ext uri="{FF2B5EF4-FFF2-40B4-BE49-F238E27FC236}">
                                <a16:creationId xmlns:a16="http://schemas.microsoft.com/office/drawing/2014/main" id="{11063503-518D-40B4-808E-97C1BBE8D736}"/>
                              </a:ext>
                            </a:extLst>
                          </p:cNvPr>
                          <p:cNvSpPr/>
                          <p:nvPr/>
                        </p:nvSpPr>
                        <p:spPr>
                          <a:xfrm>
                            <a:off x="4771420" y="2510090"/>
                            <a:ext cx="20242" cy="14238"/>
                          </a:xfrm>
                          <a:custGeom>
                            <a:avLst/>
                            <a:gdLst/>
                            <a:ahLst/>
                            <a:cxnLst/>
                            <a:rect l="l" t="t" r="r" b="b"/>
                            <a:pathLst>
                              <a:path w="9909" h="6927" extrusionOk="0">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7" name="Google Shape;7070;p111">
                            <a:extLst>
                              <a:ext uri="{FF2B5EF4-FFF2-40B4-BE49-F238E27FC236}">
                                <a16:creationId xmlns:a16="http://schemas.microsoft.com/office/drawing/2014/main" id="{F18C87FB-7A2F-48A1-9793-A2A449F40E3C}"/>
                              </a:ext>
                            </a:extLst>
                          </p:cNvPr>
                          <p:cNvSpPr/>
                          <p:nvPr/>
                        </p:nvSpPr>
                        <p:spPr>
                          <a:xfrm>
                            <a:off x="5720309" y="2495852"/>
                            <a:ext cx="45989" cy="19575"/>
                          </a:xfrm>
                          <a:custGeom>
                            <a:avLst/>
                            <a:gdLst/>
                            <a:ahLst/>
                            <a:cxnLst/>
                            <a:rect l="l" t="t" r="r" b="b"/>
                            <a:pathLst>
                              <a:path w="22513" h="9524" extrusionOk="0">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8" name="Google Shape;7071;p111">
                            <a:extLst>
                              <a:ext uri="{FF2B5EF4-FFF2-40B4-BE49-F238E27FC236}">
                                <a16:creationId xmlns:a16="http://schemas.microsoft.com/office/drawing/2014/main" id="{32572B3A-648A-4F79-AD5B-2243DCC7CDAD}"/>
                              </a:ext>
                            </a:extLst>
                          </p:cNvPr>
                          <p:cNvSpPr/>
                          <p:nvPr/>
                        </p:nvSpPr>
                        <p:spPr>
                          <a:xfrm>
                            <a:off x="5805214" y="2451357"/>
                            <a:ext cx="61908" cy="21355"/>
                          </a:xfrm>
                          <a:custGeom>
                            <a:avLst/>
                            <a:gdLst/>
                            <a:ahLst/>
                            <a:cxnLst/>
                            <a:rect l="l" t="t" r="r" b="b"/>
                            <a:pathLst>
                              <a:path w="30306" h="10390" extrusionOk="0">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9" name="Google Shape;7072;p111">
                            <a:extLst>
                              <a:ext uri="{FF2B5EF4-FFF2-40B4-BE49-F238E27FC236}">
                                <a16:creationId xmlns:a16="http://schemas.microsoft.com/office/drawing/2014/main" id="{C39245D6-431E-49C3-B47A-2D71B5A99942}"/>
                              </a:ext>
                            </a:extLst>
                          </p:cNvPr>
                          <p:cNvSpPr/>
                          <p:nvPr/>
                        </p:nvSpPr>
                        <p:spPr>
                          <a:xfrm>
                            <a:off x="5720155" y="2485175"/>
                            <a:ext cx="12534" cy="10678"/>
                          </a:xfrm>
                          <a:custGeom>
                            <a:avLst/>
                            <a:gdLst/>
                            <a:ahLst/>
                            <a:cxnLst/>
                            <a:rect l="l" t="t" r="r" b="b"/>
                            <a:pathLst>
                              <a:path w="6136" h="5195" extrusionOk="0">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0" name="Google Shape;7073;p111">
                            <a:extLst>
                              <a:ext uri="{FF2B5EF4-FFF2-40B4-BE49-F238E27FC236}">
                                <a16:creationId xmlns:a16="http://schemas.microsoft.com/office/drawing/2014/main" id="{54ED9D56-2D29-4A17-A8C5-E909612517CA}"/>
                              </a:ext>
                            </a:extLst>
                          </p:cNvPr>
                          <p:cNvSpPr/>
                          <p:nvPr/>
                        </p:nvSpPr>
                        <p:spPr>
                          <a:xfrm>
                            <a:off x="5592952" y="3761273"/>
                            <a:ext cx="148583" cy="112125"/>
                          </a:xfrm>
                          <a:custGeom>
                            <a:avLst/>
                            <a:gdLst/>
                            <a:ahLst/>
                            <a:cxnLst/>
                            <a:rect l="l" t="t" r="r" b="b"/>
                            <a:pathLst>
                              <a:path w="72736" h="54552" extrusionOk="0">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1" name="Google Shape;7074;p111">
                            <a:extLst>
                              <a:ext uri="{FF2B5EF4-FFF2-40B4-BE49-F238E27FC236}">
                                <a16:creationId xmlns:a16="http://schemas.microsoft.com/office/drawing/2014/main" id="{565968D6-04C7-4869-A162-99ED4C02E25B}"/>
                              </a:ext>
                            </a:extLst>
                          </p:cNvPr>
                          <p:cNvSpPr/>
                          <p:nvPr/>
                        </p:nvSpPr>
                        <p:spPr>
                          <a:xfrm>
                            <a:off x="5635405" y="3832465"/>
                            <a:ext cx="10612" cy="21358"/>
                          </a:xfrm>
                          <a:custGeom>
                            <a:avLst/>
                            <a:gdLst/>
                            <a:ahLst/>
                            <a:cxnLst/>
                            <a:rect l="l" t="t" r="r" b="b"/>
                            <a:pathLst>
                              <a:path w="5195" h="10391" extrusionOk="0">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2" name="Google Shape;7075;p111">
                            <a:extLst>
                              <a:ext uri="{FF2B5EF4-FFF2-40B4-BE49-F238E27FC236}">
                                <a16:creationId xmlns:a16="http://schemas.microsoft.com/office/drawing/2014/main" id="{C0C0F2FE-DC9F-4185-8312-319729B35B82}"/>
                              </a:ext>
                            </a:extLst>
                          </p:cNvPr>
                          <p:cNvSpPr/>
                          <p:nvPr/>
                        </p:nvSpPr>
                        <p:spPr>
                          <a:xfrm>
                            <a:off x="4094737" y="2387287"/>
                            <a:ext cx="2294197" cy="1345511"/>
                          </a:xfrm>
                          <a:custGeom>
                            <a:avLst/>
                            <a:gdLst/>
                            <a:ahLst/>
                            <a:cxnLst/>
                            <a:rect l="l" t="t" r="r" b="b"/>
                            <a:pathLst>
                              <a:path w="1123084" h="654627" extrusionOk="0">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grpSp>
      </p:grpSp>
      <p:sp>
        <p:nvSpPr>
          <p:cNvPr id="403" name="Oval 402">
            <a:extLst>
              <a:ext uri="{FF2B5EF4-FFF2-40B4-BE49-F238E27FC236}">
                <a16:creationId xmlns:a16="http://schemas.microsoft.com/office/drawing/2014/main" id="{18A59A4B-48F6-44B5-9342-6AFACC589F4B}"/>
              </a:ext>
            </a:extLst>
          </p:cNvPr>
          <p:cNvSpPr/>
          <p:nvPr/>
        </p:nvSpPr>
        <p:spPr>
          <a:xfrm>
            <a:off x="5285572" y="2998399"/>
            <a:ext cx="123779" cy="12377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04" name="Oval 403">
            <a:extLst>
              <a:ext uri="{FF2B5EF4-FFF2-40B4-BE49-F238E27FC236}">
                <a16:creationId xmlns:a16="http://schemas.microsoft.com/office/drawing/2014/main" id="{9B3FB9FE-41D2-48A1-ADEE-4893EAE08770}"/>
              </a:ext>
            </a:extLst>
          </p:cNvPr>
          <p:cNvSpPr/>
          <p:nvPr/>
        </p:nvSpPr>
        <p:spPr>
          <a:xfrm>
            <a:off x="6633679" y="2998399"/>
            <a:ext cx="123779" cy="12377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05" name="Oval 404">
            <a:extLst>
              <a:ext uri="{FF2B5EF4-FFF2-40B4-BE49-F238E27FC236}">
                <a16:creationId xmlns:a16="http://schemas.microsoft.com/office/drawing/2014/main" id="{3AF50A5F-3EBF-44C6-9B6E-3B39010275EB}"/>
              </a:ext>
            </a:extLst>
          </p:cNvPr>
          <p:cNvSpPr/>
          <p:nvPr/>
        </p:nvSpPr>
        <p:spPr>
          <a:xfrm>
            <a:off x="6633679" y="3464771"/>
            <a:ext cx="123779" cy="12377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06" name="Oval 405">
            <a:extLst>
              <a:ext uri="{FF2B5EF4-FFF2-40B4-BE49-F238E27FC236}">
                <a16:creationId xmlns:a16="http://schemas.microsoft.com/office/drawing/2014/main" id="{4D091E8A-30D4-4A7A-915C-DA386A73701B}"/>
              </a:ext>
            </a:extLst>
          </p:cNvPr>
          <p:cNvSpPr/>
          <p:nvPr/>
        </p:nvSpPr>
        <p:spPr>
          <a:xfrm>
            <a:off x="6845005" y="3464771"/>
            <a:ext cx="123779" cy="12377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07" name="Oval 406">
            <a:extLst>
              <a:ext uri="{FF2B5EF4-FFF2-40B4-BE49-F238E27FC236}">
                <a16:creationId xmlns:a16="http://schemas.microsoft.com/office/drawing/2014/main" id="{9E373D4A-15C8-46D0-84D6-6E6FB1AF79F2}"/>
              </a:ext>
            </a:extLst>
          </p:cNvPr>
          <p:cNvSpPr/>
          <p:nvPr/>
        </p:nvSpPr>
        <p:spPr>
          <a:xfrm>
            <a:off x="7857909" y="3464771"/>
            <a:ext cx="123779" cy="12377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08" name="Oval 407">
            <a:extLst>
              <a:ext uri="{FF2B5EF4-FFF2-40B4-BE49-F238E27FC236}">
                <a16:creationId xmlns:a16="http://schemas.microsoft.com/office/drawing/2014/main" id="{CC4D16A7-66D5-415D-874C-4958A1794E28}"/>
              </a:ext>
            </a:extLst>
          </p:cNvPr>
          <p:cNvSpPr/>
          <p:nvPr/>
        </p:nvSpPr>
        <p:spPr>
          <a:xfrm>
            <a:off x="7857909" y="3071270"/>
            <a:ext cx="123779" cy="12377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09" name="Oval 408">
            <a:extLst>
              <a:ext uri="{FF2B5EF4-FFF2-40B4-BE49-F238E27FC236}">
                <a16:creationId xmlns:a16="http://schemas.microsoft.com/office/drawing/2014/main" id="{65B47298-D67F-47E4-8767-4F7AF998ECEC}"/>
              </a:ext>
            </a:extLst>
          </p:cNvPr>
          <p:cNvSpPr/>
          <p:nvPr/>
        </p:nvSpPr>
        <p:spPr>
          <a:xfrm>
            <a:off x="7100053" y="3071270"/>
            <a:ext cx="123779" cy="12377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10" name="Oval 409">
            <a:extLst>
              <a:ext uri="{FF2B5EF4-FFF2-40B4-BE49-F238E27FC236}">
                <a16:creationId xmlns:a16="http://schemas.microsoft.com/office/drawing/2014/main" id="{92532E46-F4D9-4B67-886F-126FF4CF0716}"/>
              </a:ext>
            </a:extLst>
          </p:cNvPr>
          <p:cNvSpPr/>
          <p:nvPr/>
        </p:nvSpPr>
        <p:spPr>
          <a:xfrm>
            <a:off x="5059672" y="3071270"/>
            <a:ext cx="123779" cy="12377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11" name="Oval 410">
            <a:extLst>
              <a:ext uri="{FF2B5EF4-FFF2-40B4-BE49-F238E27FC236}">
                <a16:creationId xmlns:a16="http://schemas.microsoft.com/office/drawing/2014/main" id="{E58E43BB-3E76-4BCE-A38D-A23A4103C448}"/>
              </a:ext>
            </a:extLst>
          </p:cNvPr>
          <p:cNvSpPr/>
          <p:nvPr/>
        </p:nvSpPr>
        <p:spPr>
          <a:xfrm>
            <a:off x="5059672" y="2714203"/>
            <a:ext cx="123779" cy="12377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12" name="TextBox 411">
            <a:extLst>
              <a:ext uri="{FF2B5EF4-FFF2-40B4-BE49-F238E27FC236}">
                <a16:creationId xmlns:a16="http://schemas.microsoft.com/office/drawing/2014/main" id="{1FEE0094-07C6-4393-8D1A-B5115D107C58}"/>
              </a:ext>
            </a:extLst>
          </p:cNvPr>
          <p:cNvSpPr txBox="1"/>
          <p:nvPr/>
        </p:nvSpPr>
        <p:spPr>
          <a:xfrm>
            <a:off x="4431590" y="5002546"/>
            <a:ext cx="4391012" cy="783696"/>
          </a:xfrm>
          <a:prstGeom prst="rect">
            <a:avLst/>
          </a:prstGeom>
          <a:solidFill>
            <a:schemeClr val="accent5">
              <a:alpha val="31000"/>
            </a:schemeClr>
          </a:solidFill>
        </p:spPr>
        <p:txBody>
          <a:bodyPr wrap="square" lIns="81000" tIns="0" rIns="81000" bIns="0" rtlCol="0" anchor="ctr">
            <a:normAutofit/>
          </a:bodyPr>
          <a:lstStyle>
            <a:defPPr>
              <a:defRPr lang="en-US"/>
            </a:defPPr>
            <a:lvl1pPr algn="ctr">
              <a:defRPr sz="1050" b="1"/>
            </a:lvl1pPr>
          </a:lstStyle>
          <a:p>
            <a:r>
              <a:rPr lang="en-US" dirty="0"/>
              <a:t>Lorem ipsum dolor sit amet, consectetur adipiscing elit. Ut tempor</a:t>
            </a:r>
            <a:r>
              <a:rPr lang="en-US"/>
              <a:t>, </a:t>
            </a:r>
            <a:r>
              <a:rPr lang="en-US" dirty="0"/>
              <a:t>quam et mattis pulvinar, mauris ligula suscipit arcu, sed elementum diam leo at magna. Curabitur maximus sodales</a:t>
            </a:r>
          </a:p>
        </p:txBody>
      </p:sp>
      <p:sp>
        <p:nvSpPr>
          <p:cNvPr id="413" name="TextBox 412">
            <a:extLst>
              <a:ext uri="{FF2B5EF4-FFF2-40B4-BE49-F238E27FC236}">
                <a16:creationId xmlns:a16="http://schemas.microsoft.com/office/drawing/2014/main" id="{0CAF9C89-AE9C-4E7C-8FF9-C4CC9DD058CB}"/>
              </a:ext>
            </a:extLst>
          </p:cNvPr>
          <p:cNvSpPr txBox="1"/>
          <p:nvPr/>
        </p:nvSpPr>
        <p:spPr>
          <a:xfrm>
            <a:off x="263702" y="1352301"/>
            <a:ext cx="3347279" cy="380825"/>
          </a:xfrm>
          <a:prstGeom prst="round2DiagRect">
            <a:avLst/>
          </a:prstGeom>
          <a:solidFill>
            <a:schemeClr val="tx2"/>
          </a:solidFill>
        </p:spPr>
        <p:txBody>
          <a:bodyPr wrap="square" lIns="0" tIns="0" rIns="0" bIns="0" rtlCol="0" anchor="ctr">
            <a:normAutofit/>
          </a:bodyPr>
          <a:lstStyle/>
          <a:p>
            <a:pPr algn="ctr"/>
            <a:r>
              <a:rPr lang="en-US" sz="1500" b="1" dirty="0">
                <a:solidFill>
                  <a:schemeClr val="bg1"/>
                </a:solidFill>
                <a:latin typeface="+mj-lt"/>
              </a:rPr>
              <a:t>Lorem ipsum dolor </a:t>
            </a:r>
            <a:endParaRPr lang="en-PH" sz="1500" b="1" dirty="0">
              <a:solidFill>
                <a:schemeClr val="bg1"/>
              </a:solidFill>
              <a:latin typeface="+mj-lt"/>
            </a:endParaRPr>
          </a:p>
        </p:txBody>
      </p:sp>
      <p:sp>
        <p:nvSpPr>
          <p:cNvPr id="414" name="TextBox 413">
            <a:extLst>
              <a:ext uri="{FF2B5EF4-FFF2-40B4-BE49-F238E27FC236}">
                <a16:creationId xmlns:a16="http://schemas.microsoft.com/office/drawing/2014/main" id="{1CE80831-C202-4FD3-91F1-8891F5521A5C}"/>
              </a:ext>
            </a:extLst>
          </p:cNvPr>
          <p:cNvSpPr txBox="1"/>
          <p:nvPr/>
        </p:nvSpPr>
        <p:spPr>
          <a:xfrm>
            <a:off x="272848" y="1839374"/>
            <a:ext cx="3353629" cy="4010689"/>
          </a:xfrm>
          <a:prstGeom prst="rect">
            <a:avLst/>
          </a:prstGeom>
          <a:noFill/>
        </p:spPr>
        <p:txBody>
          <a:bodyPr wrap="square" lIns="0" tIns="0" rIns="0" bIns="0" rtlCol="0">
            <a:normAutofit/>
          </a:bodyPr>
          <a:lstStyle/>
          <a:p>
            <a:r>
              <a:rPr lang="en-US" sz="1200" b="1" dirty="0"/>
              <a:t>Lorem ipsum dolor sit amet, consectetur adipiscing elit. Ut tempor, quam et mattis pulvinar, </a:t>
            </a:r>
            <a:r>
              <a:rPr lang="en-US" sz="1200" dirty="0"/>
              <a:t>mauris ligula suscipit arcu, sed elementum diam leo at magna. Curabitur maximus sodales massa, eu bibendum dui bibendum vel. Suspendisse potenti. Aliquam et lorem elementum, venenatis turpis sed, maximus lacus. Integer eu purus sed magna mollis congue. </a:t>
            </a:r>
          </a:p>
          <a:p>
            <a:endParaRPr lang="en-US" sz="1200" dirty="0"/>
          </a:p>
          <a:p>
            <a:pPr marL="214308" indent="-145253">
              <a:buFont typeface="Arial" panose="020B0604020202020204" pitchFamily="34" charset="0"/>
              <a:buChar char="•"/>
            </a:pPr>
            <a:r>
              <a:rPr lang="en-US" sz="1200" dirty="0"/>
              <a:t>Nullam dolor nisl, euismod eget luctus quis, consequat et purus. </a:t>
            </a:r>
          </a:p>
          <a:p>
            <a:pPr marL="214308" indent="-145253">
              <a:buFont typeface="Arial" panose="020B0604020202020204" pitchFamily="34" charset="0"/>
              <a:buChar char="•"/>
            </a:pPr>
            <a:r>
              <a:rPr lang="en-US" sz="1200" dirty="0"/>
              <a:t>Nullam dolor nisl, euismod eget luctus quis, consequat et purus. </a:t>
            </a:r>
            <a:endParaRPr lang="en-PH" sz="1200" dirty="0"/>
          </a:p>
          <a:p>
            <a:pPr marL="214308" indent="-145253">
              <a:buFont typeface="Arial" panose="020B0604020202020204" pitchFamily="34" charset="0"/>
              <a:buChar char="•"/>
            </a:pPr>
            <a:r>
              <a:rPr lang="en-US" sz="1200" dirty="0"/>
              <a:t>Nullam dolor nisl, euismod eget luctus quis, consequat et purus. </a:t>
            </a:r>
            <a:endParaRPr lang="en-PH" sz="1200" dirty="0"/>
          </a:p>
          <a:p>
            <a:pPr marL="214308" indent="-145253">
              <a:buFont typeface="Arial" panose="020B0604020202020204" pitchFamily="34" charset="0"/>
              <a:buChar char="•"/>
            </a:pPr>
            <a:r>
              <a:rPr lang="en-US" sz="1200" dirty="0"/>
              <a:t>Nullam dolor nisl, euismod eget luctus quis, consequat et purus. </a:t>
            </a:r>
            <a:endParaRPr lang="en-PH" sz="1200" dirty="0"/>
          </a:p>
        </p:txBody>
      </p:sp>
      <p:sp>
        <p:nvSpPr>
          <p:cNvPr id="415" name="Isosceles Triangle 414">
            <a:extLst>
              <a:ext uri="{FF2B5EF4-FFF2-40B4-BE49-F238E27FC236}">
                <a16:creationId xmlns:a16="http://schemas.microsoft.com/office/drawing/2014/main" id="{81B28185-FEA9-4BFC-BEF4-F7346A6D2B75}"/>
              </a:ext>
            </a:extLst>
          </p:cNvPr>
          <p:cNvSpPr/>
          <p:nvPr/>
        </p:nvSpPr>
        <p:spPr>
          <a:xfrm rot="5400000">
            <a:off x="3794303" y="3484440"/>
            <a:ext cx="657034" cy="200714"/>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416" name="Straight Connector 415">
            <a:extLst>
              <a:ext uri="{FF2B5EF4-FFF2-40B4-BE49-F238E27FC236}">
                <a16:creationId xmlns:a16="http://schemas.microsoft.com/office/drawing/2014/main" id="{0F7F9770-0BDF-4BC1-95B6-CB2E75A68A4E}"/>
              </a:ext>
            </a:extLst>
          </p:cNvPr>
          <p:cNvCxnSpPr>
            <a:cxnSpLocks/>
          </p:cNvCxnSpPr>
          <p:nvPr/>
        </p:nvCxnSpPr>
        <p:spPr>
          <a:xfrm>
            <a:off x="4021283" y="1319514"/>
            <a:ext cx="0" cy="45305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7" name="TextBox 416">
            <a:extLst>
              <a:ext uri="{FF2B5EF4-FFF2-40B4-BE49-F238E27FC236}">
                <a16:creationId xmlns:a16="http://schemas.microsoft.com/office/drawing/2014/main" id="{E31BF4A2-4EB0-4297-9239-C50C840977EE}"/>
              </a:ext>
            </a:extLst>
          </p:cNvPr>
          <p:cNvSpPr txBox="1"/>
          <p:nvPr/>
        </p:nvSpPr>
        <p:spPr>
          <a:xfrm>
            <a:off x="4431590" y="1563766"/>
            <a:ext cx="4391012" cy="205370"/>
          </a:xfrm>
          <a:prstGeom prst="rect">
            <a:avLst/>
          </a:prstGeom>
          <a:noFill/>
        </p:spPr>
        <p:txBody>
          <a:bodyPr wrap="square" lIns="81000" tIns="0" rIns="81000" bIns="0" rtlCol="0" anchor="ctr">
            <a:normAutofit lnSpcReduction="10000"/>
          </a:bodyPr>
          <a:lstStyle/>
          <a:p>
            <a:pPr algn="ctr"/>
            <a:r>
              <a:rPr lang="en-US" sz="1400" b="1" dirty="0">
                <a:solidFill>
                  <a:schemeClr val="accent3"/>
                </a:solidFill>
              </a:rPr>
              <a:t>Lorem ipsum dolor sit amet, consectetur</a:t>
            </a:r>
            <a:endParaRPr lang="en-US" sz="1400" dirty="0">
              <a:solidFill>
                <a:schemeClr val="accent3"/>
              </a:solidFill>
            </a:endParaRPr>
          </a:p>
        </p:txBody>
      </p:sp>
    </p:spTree>
    <p:extLst>
      <p:ext uri="{BB962C8B-B14F-4D97-AF65-F5344CB8AC3E}">
        <p14:creationId xmlns:p14="http://schemas.microsoft.com/office/powerpoint/2010/main" val="693133672"/>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 name="Title 195">
            <a:extLst>
              <a:ext uri="{FF2B5EF4-FFF2-40B4-BE49-F238E27FC236}">
                <a16:creationId xmlns:a16="http://schemas.microsoft.com/office/drawing/2014/main" id="{884AD442-2891-489B-A26A-0D716FA03A31}"/>
              </a:ext>
            </a:extLst>
          </p:cNvPr>
          <p:cNvSpPr>
            <a:spLocks noGrp="1"/>
          </p:cNvSpPr>
          <p:nvPr>
            <p:ph type="title"/>
          </p:nvPr>
        </p:nvSpPr>
        <p:spPr/>
        <p:txBody>
          <a:bodyPr/>
          <a:lstStyle/>
          <a:p>
            <a:r>
              <a:rPr lang="en-US" b="1" dirty="0"/>
              <a:t>World Map with Stats (Dark)</a:t>
            </a:r>
          </a:p>
        </p:txBody>
      </p:sp>
      <p:sp>
        <p:nvSpPr>
          <p:cNvPr id="197" name="Slide Number Placeholder 196">
            <a:extLst>
              <a:ext uri="{FF2B5EF4-FFF2-40B4-BE49-F238E27FC236}">
                <a16:creationId xmlns:a16="http://schemas.microsoft.com/office/drawing/2014/main" id="{72B5F994-A9A1-4BDB-A3BF-85C159298F21}"/>
              </a:ext>
            </a:extLst>
          </p:cNvPr>
          <p:cNvSpPr>
            <a:spLocks noGrp="1"/>
          </p:cNvSpPr>
          <p:nvPr>
            <p:ph type="sldNum" sz="quarter" idx="4"/>
          </p:nvPr>
        </p:nvSpPr>
        <p:spPr/>
        <p:txBody>
          <a:bodyPr>
            <a:normAutofit/>
          </a:bodyPr>
          <a:lstStyle/>
          <a:p>
            <a:fld id="{42BC4FAA-B05C-4B71-9CD7-008D1E941E8A}" type="slidenum">
              <a:rPr lang="en-PH" smtClean="0"/>
              <a:pPr/>
              <a:t>303</a:t>
            </a:fld>
            <a:endParaRPr lang="en-PH" dirty="0"/>
          </a:p>
        </p:txBody>
      </p:sp>
      <p:grpSp>
        <p:nvGrpSpPr>
          <p:cNvPr id="223" name="Google Shape;6885;p111">
            <a:extLst>
              <a:ext uri="{FF2B5EF4-FFF2-40B4-BE49-F238E27FC236}">
                <a16:creationId xmlns:a16="http://schemas.microsoft.com/office/drawing/2014/main" id="{C87ACF3C-1E7B-49D3-B1D9-6341F51A0BB3}"/>
              </a:ext>
            </a:extLst>
          </p:cNvPr>
          <p:cNvGrpSpPr/>
          <p:nvPr/>
        </p:nvGrpSpPr>
        <p:grpSpPr>
          <a:xfrm>
            <a:off x="4173286" y="1555963"/>
            <a:ext cx="4562794" cy="2284518"/>
            <a:chOff x="336000" y="2096772"/>
            <a:chExt cx="7411749" cy="3710941"/>
          </a:xfrm>
          <a:solidFill>
            <a:schemeClr val="tx2"/>
          </a:solidFill>
        </p:grpSpPr>
        <p:sp>
          <p:nvSpPr>
            <p:cNvPr id="254" name="Google Shape;6886;p111">
              <a:extLst>
                <a:ext uri="{FF2B5EF4-FFF2-40B4-BE49-F238E27FC236}">
                  <a16:creationId xmlns:a16="http://schemas.microsoft.com/office/drawing/2014/main" id="{2AF1D17E-0BC0-4B49-B83B-9893B2362452}"/>
                </a:ext>
              </a:extLst>
            </p:cNvPr>
            <p:cNvSpPr/>
            <p:nvPr/>
          </p:nvSpPr>
          <p:spPr>
            <a:xfrm>
              <a:off x="5670782" y="4265841"/>
              <a:ext cx="15919" cy="5338"/>
            </a:xfrm>
            <a:custGeom>
              <a:avLst/>
              <a:gdLst/>
              <a:ahLst/>
              <a:cxnLst/>
              <a:rect l="l" t="t" r="r" b="b"/>
              <a:pathLst>
                <a:path w="7793" h="2597" extrusionOk="0">
                  <a:moveTo>
                    <a:pt x="7793" y="1299"/>
                  </a:moveTo>
                  <a:cubicBezTo>
                    <a:pt x="5196" y="3031"/>
                    <a:pt x="1732" y="3031"/>
                    <a:pt x="0" y="1299"/>
                  </a:cubicBezTo>
                  <a:cubicBezTo>
                    <a:pt x="4330" y="-433"/>
                    <a:pt x="4330" y="-433"/>
                    <a:pt x="7793" y="1299"/>
                  </a:cubicBezTo>
                  <a:lnTo>
                    <a:pt x="7793" y="129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55" name="Google Shape;6887;p111">
              <a:extLst>
                <a:ext uri="{FF2B5EF4-FFF2-40B4-BE49-F238E27FC236}">
                  <a16:creationId xmlns:a16="http://schemas.microsoft.com/office/drawing/2014/main" id="{9C1D419A-28C8-47C5-8B33-72EEB976E6D5}"/>
                </a:ext>
              </a:extLst>
            </p:cNvPr>
            <p:cNvGrpSpPr/>
            <p:nvPr/>
          </p:nvGrpSpPr>
          <p:grpSpPr>
            <a:xfrm>
              <a:off x="3454441" y="3668368"/>
              <a:ext cx="1412019" cy="1590794"/>
              <a:chOff x="3602997" y="3225561"/>
              <a:chExt cx="916262" cy="1032270"/>
            </a:xfrm>
            <a:grpFill/>
          </p:grpSpPr>
          <p:sp>
            <p:nvSpPr>
              <p:cNvPr id="442" name="Google Shape;6888;p111">
                <a:extLst>
                  <a:ext uri="{FF2B5EF4-FFF2-40B4-BE49-F238E27FC236}">
                    <a16:creationId xmlns:a16="http://schemas.microsoft.com/office/drawing/2014/main" id="{4E4184C3-AEC8-488A-A1F7-1A126424598D}"/>
                  </a:ext>
                </a:extLst>
              </p:cNvPr>
              <p:cNvSpPr/>
              <p:nvPr/>
            </p:nvSpPr>
            <p:spPr>
              <a:xfrm>
                <a:off x="4407824" y="3928573"/>
                <a:ext cx="99054" cy="188656"/>
              </a:xfrm>
              <a:custGeom>
                <a:avLst/>
                <a:gdLst/>
                <a:ahLst/>
                <a:cxnLst/>
                <a:rect l="l" t="t" r="r" b="b"/>
                <a:pathLst>
                  <a:path w="48490" h="91786" extrusionOk="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43" name="Google Shape;6889;p111">
                <a:extLst>
                  <a:ext uri="{FF2B5EF4-FFF2-40B4-BE49-F238E27FC236}">
                    <a16:creationId xmlns:a16="http://schemas.microsoft.com/office/drawing/2014/main" id="{45D4D90E-A40C-45D2-AF38-38AF670FF54C}"/>
                  </a:ext>
                </a:extLst>
              </p:cNvPr>
              <p:cNvSpPr/>
              <p:nvPr/>
            </p:nvSpPr>
            <p:spPr>
              <a:xfrm>
                <a:off x="3602997" y="3225561"/>
                <a:ext cx="916262" cy="1032270"/>
              </a:xfrm>
              <a:custGeom>
                <a:avLst/>
                <a:gdLst/>
                <a:ahLst/>
                <a:cxnLst/>
                <a:rect l="l" t="t" r="r" b="b"/>
                <a:pathLst>
                  <a:path w="448540" h="502227" extrusionOk="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256" name="Google Shape;6890;p111">
              <a:extLst>
                <a:ext uri="{FF2B5EF4-FFF2-40B4-BE49-F238E27FC236}">
                  <a16:creationId xmlns:a16="http://schemas.microsoft.com/office/drawing/2014/main" id="{8C65E75F-F1A0-4DD6-8628-C5347AF74B85}"/>
                </a:ext>
              </a:extLst>
            </p:cNvPr>
            <p:cNvGrpSpPr/>
            <p:nvPr/>
          </p:nvGrpSpPr>
          <p:grpSpPr>
            <a:xfrm>
              <a:off x="2121473" y="4233374"/>
              <a:ext cx="970422" cy="1574339"/>
              <a:chOff x="2738031" y="3592195"/>
              <a:chExt cx="629709" cy="1021592"/>
            </a:xfrm>
            <a:grpFill/>
          </p:grpSpPr>
          <p:sp>
            <p:nvSpPr>
              <p:cNvPr id="438" name="Google Shape;6891;p111">
                <a:extLst>
                  <a:ext uri="{FF2B5EF4-FFF2-40B4-BE49-F238E27FC236}">
                    <a16:creationId xmlns:a16="http://schemas.microsoft.com/office/drawing/2014/main" id="{B1B1C897-C6FF-42A0-A2A6-3B777F221F5D}"/>
                  </a:ext>
                </a:extLst>
              </p:cNvPr>
              <p:cNvSpPr/>
              <p:nvPr/>
            </p:nvSpPr>
            <p:spPr>
              <a:xfrm>
                <a:off x="3151940" y="3763053"/>
                <a:ext cx="31839" cy="24915"/>
              </a:xfrm>
              <a:custGeom>
                <a:avLst/>
                <a:gdLst/>
                <a:ahLst/>
                <a:cxnLst/>
                <a:rect l="l" t="t" r="r" b="b"/>
                <a:pathLst>
                  <a:path w="15586" h="12122" extrusionOk="0">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39" name="Google Shape;6892;p111">
                <a:extLst>
                  <a:ext uri="{FF2B5EF4-FFF2-40B4-BE49-F238E27FC236}">
                    <a16:creationId xmlns:a16="http://schemas.microsoft.com/office/drawing/2014/main" id="{905641E0-7033-47D0-8D20-E20B106D7BB4}"/>
                  </a:ext>
                </a:extLst>
              </p:cNvPr>
              <p:cNvGrpSpPr/>
              <p:nvPr/>
            </p:nvGrpSpPr>
            <p:grpSpPr>
              <a:xfrm>
                <a:off x="2738031" y="3592195"/>
                <a:ext cx="629709" cy="1021592"/>
                <a:chOff x="2738031" y="3592195"/>
                <a:chExt cx="629709" cy="1021592"/>
              </a:xfrm>
              <a:grpFill/>
            </p:grpSpPr>
            <p:sp>
              <p:nvSpPr>
                <p:cNvPr id="440" name="Google Shape;6893;p111">
                  <a:extLst>
                    <a:ext uri="{FF2B5EF4-FFF2-40B4-BE49-F238E27FC236}">
                      <a16:creationId xmlns:a16="http://schemas.microsoft.com/office/drawing/2014/main" id="{9547E2C3-76DB-4324-9B39-7144F2A3A084}"/>
                    </a:ext>
                  </a:extLst>
                </p:cNvPr>
                <p:cNvSpPr/>
                <p:nvPr/>
              </p:nvSpPr>
              <p:spPr>
                <a:xfrm>
                  <a:off x="2835318" y="4375296"/>
                  <a:ext cx="10612" cy="26695"/>
                </a:xfrm>
                <a:custGeom>
                  <a:avLst/>
                  <a:gdLst/>
                  <a:ahLst/>
                  <a:cxnLst/>
                  <a:rect l="l" t="t" r="r" b="b"/>
                  <a:pathLst>
                    <a:path w="5195" h="12988" extrusionOk="0">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41" name="Google Shape;6894;p111">
                  <a:extLst>
                    <a:ext uri="{FF2B5EF4-FFF2-40B4-BE49-F238E27FC236}">
                      <a16:creationId xmlns:a16="http://schemas.microsoft.com/office/drawing/2014/main" id="{0CE1B858-7131-406C-BE53-D20041810438}"/>
                    </a:ext>
                  </a:extLst>
                </p:cNvPr>
                <p:cNvSpPr/>
                <p:nvPr/>
              </p:nvSpPr>
              <p:spPr>
                <a:xfrm>
                  <a:off x="2738031" y="3592195"/>
                  <a:ext cx="629709" cy="1021592"/>
                </a:xfrm>
                <a:custGeom>
                  <a:avLst/>
                  <a:gdLst/>
                  <a:ahLst/>
                  <a:cxnLst/>
                  <a:rect l="l" t="t" r="r" b="b"/>
                  <a:pathLst>
                    <a:path w="308263" h="497032" extrusionOk="0">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257" name="Google Shape;6895;p111">
              <a:extLst>
                <a:ext uri="{FF2B5EF4-FFF2-40B4-BE49-F238E27FC236}">
                  <a16:creationId xmlns:a16="http://schemas.microsoft.com/office/drawing/2014/main" id="{7C6C677A-FB53-4F17-94F2-C3BFA519BE64}"/>
                </a:ext>
              </a:extLst>
            </p:cNvPr>
            <p:cNvGrpSpPr/>
            <p:nvPr/>
          </p:nvGrpSpPr>
          <p:grpSpPr>
            <a:xfrm>
              <a:off x="3598914" y="2258593"/>
              <a:ext cx="858659" cy="1468056"/>
              <a:chOff x="3696746" y="2310755"/>
              <a:chExt cx="557186" cy="952625"/>
            </a:xfrm>
            <a:grpFill/>
          </p:grpSpPr>
          <p:sp>
            <p:nvSpPr>
              <p:cNvPr id="416" name="Google Shape;6896;p111">
                <a:extLst>
                  <a:ext uri="{FF2B5EF4-FFF2-40B4-BE49-F238E27FC236}">
                    <a16:creationId xmlns:a16="http://schemas.microsoft.com/office/drawing/2014/main" id="{D39FC977-6CDA-4715-97DB-CD7F4C38AB98}"/>
                  </a:ext>
                </a:extLst>
              </p:cNvPr>
              <p:cNvSpPr/>
              <p:nvPr/>
            </p:nvSpPr>
            <p:spPr>
              <a:xfrm>
                <a:off x="3767499" y="2937238"/>
                <a:ext cx="5305" cy="5338"/>
              </a:xfrm>
              <a:custGeom>
                <a:avLst/>
                <a:gdLst/>
                <a:ahLst/>
                <a:cxnLst/>
                <a:rect l="l" t="t" r="r" b="b"/>
                <a:pathLst>
                  <a:path w="2597" h="2597" extrusionOk="0">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17" name="Google Shape;6897;p111">
                <a:extLst>
                  <a:ext uri="{FF2B5EF4-FFF2-40B4-BE49-F238E27FC236}">
                    <a16:creationId xmlns:a16="http://schemas.microsoft.com/office/drawing/2014/main" id="{DCE91B80-502F-4D28-B658-95934750E4EE}"/>
                  </a:ext>
                </a:extLst>
              </p:cNvPr>
              <p:cNvGrpSpPr/>
              <p:nvPr/>
            </p:nvGrpSpPr>
            <p:grpSpPr>
              <a:xfrm>
                <a:off x="3696746" y="2310755"/>
                <a:ext cx="557186" cy="952625"/>
                <a:chOff x="3696746" y="2310755"/>
                <a:chExt cx="557186" cy="952625"/>
              </a:xfrm>
              <a:grpFill/>
            </p:grpSpPr>
            <p:sp>
              <p:nvSpPr>
                <p:cNvPr id="418" name="Google Shape;6898;p111">
                  <a:extLst>
                    <a:ext uri="{FF2B5EF4-FFF2-40B4-BE49-F238E27FC236}">
                      <a16:creationId xmlns:a16="http://schemas.microsoft.com/office/drawing/2014/main" id="{09C4FC7B-D234-45EB-9F48-78749C2C4B3D}"/>
                    </a:ext>
                  </a:extLst>
                </p:cNvPr>
                <p:cNvSpPr/>
                <p:nvPr/>
              </p:nvSpPr>
              <p:spPr>
                <a:xfrm>
                  <a:off x="3946153" y="3136571"/>
                  <a:ext cx="12381" cy="24915"/>
                </a:xfrm>
                <a:custGeom>
                  <a:avLst/>
                  <a:gdLst/>
                  <a:ahLst/>
                  <a:cxnLst/>
                  <a:rect l="l" t="t" r="r" b="b"/>
                  <a:pathLst>
                    <a:path w="6061" h="12122" extrusionOk="0">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9" name="Google Shape;6899;p111">
                  <a:extLst>
                    <a:ext uri="{FF2B5EF4-FFF2-40B4-BE49-F238E27FC236}">
                      <a16:creationId xmlns:a16="http://schemas.microsoft.com/office/drawing/2014/main" id="{A2DD78E3-D0F7-453B-A3D1-D3EB61824F6E}"/>
                    </a:ext>
                  </a:extLst>
                </p:cNvPr>
                <p:cNvSpPr/>
                <p:nvPr/>
              </p:nvSpPr>
              <p:spPr>
                <a:xfrm>
                  <a:off x="3942617" y="3165049"/>
                  <a:ext cx="19455" cy="37375"/>
                </a:xfrm>
                <a:custGeom>
                  <a:avLst/>
                  <a:gdLst/>
                  <a:ahLst/>
                  <a:cxnLst/>
                  <a:rect l="l" t="t" r="r" b="b"/>
                  <a:pathLst>
                    <a:path w="9524" h="18184" extrusionOk="0">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0" name="Google Shape;6900;p111">
                  <a:extLst>
                    <a:ext uri="{FF2B5EF4-FFF2-40B4-BE49-F238E27FC236}">
                      <a16:creationId xmlns:a16="http://schemas.microsoft.com/office/drawing/2014/main" id="{0C577882-4DB7-441B-8A81-8204D60F1B9B}"/>
                    </a:ext>
                  </a:extLst>
                </p:cNvPr>
                <p:cNvSpPr/>
                <p:nvPr/>
              </p:nvSpPr>
              <p:spPr>
                <a:xfrm>
                  <a:off x="3868324" y="3186406"/>
                  <a:ext cx="8843" cy="7118"/>
                </a:xfrm>
                <a:custGeom>
                  <a:avLst/>
                  <a:gdLst/>
                  <a:ahLst/>
                  <a:cxnLst/>
                  <a:rect l="l" t="t" r="r" b="b"/>
                  <a:pathLst>
                    <a:path w="4329" h="3463" extrusionOk="0">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21" name="Google Shape;6901;p111">
                  <a:extLst>
                    <a:ext uri="{FF2B5EF4-FFF2-40B4-BE49-F238E27FC236}">
                      <a16:creationId xmlns:a16="http://schemas.microsoft.com/office/drawing/2014/main" id="{DDEAC80C-52ED-4101-909F-9FE136DF1854}"/>
                    </a:ext>
                  </a:extLst>
                </p:cNvPr>
                <p:cNvGrpSpPr/>
                <p:nvPr/>
              </p:nvGrpSpPr>
              <p:grpSpPr>
                <a:xfrm>
                  <a:off x="3696746" y="2310755"/>
                  <a:ext cx="557186" cy="952625"/>
                  <a:chOff x="3696746" y="2310755"/>
                  <a:chExt cx="557186" cy="952625"/>
                </a:xfrm>
                <a:grpFill/>
              </p:grpSpPr>
              <p:sp>
                <p:nvSpPr>
                  <p:cNvPr id="422" name="Google Shape;6902;p111">
                    <a:extLst>
                      <a:ext uri="{FF2B5EF4-FFF2-40B4-BE49-F238E27FC236}">
                        <a16:creationId xmlns:a16="http://schemas.microsoft.com/office/drawing/2014/main" id="{1776A930-C724-46D1-A086-CBF966A2F025}"/>
                      </a:ext>
                    </a:extLst>
                  </p:cNvPr>
                  <p:cNvSpPr/>
                  <p:nvPr/>
                </p:nvSpPr>
                <p:spPr>
                  <a:xfrm>
                    <a:off x="3696746" y="2919438"/>
                    <a:ext cx="60141" cy="71190"/>
                  </a:xfrm>
                  <a:custGeom>
                    <a:avLst/>
                    <a:gdLst/>
                    <a:ahLst/>
                    <a:cxnLst/>
                    <a:rect l="l" t="t" r="r" b="b"/>
                    <a:pathLst>
                      <a:path w="29441" h="34636" extrusionOk="0">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23" name="Google Shape;6903;p111">
                    <a:extLst>
                      <a:ext uri="{FF2B5EF4-FFF2-40B4-BE49-F238E27FC236}">
                        <a16:creationId xmlns:a16="http://schemas.microsoft.com/office/drawing/2014/main" id="{ABB2DA27-45A4-4189-82B5-15059745393F}"/>
                      </a:ext>
                    </a:extLst>
                  </p:cNvPr>
                  <p:cNvGrpSpPr/>
                  <p:nvPr/>
                </p:nvGrpSpPr>
                <p:grpSpPr>
                  <a:xfrm>
                    <a:off x="3705591" y="2310755"/>
                    <a:ext cx="548341" cy="952625"/>
                    <a:chOff x="3705591" y="2310755"/>
                    <a:chExt cx="548341" cy="952625"/>
                  </a:xfrm>
                  <a:grpFill/>
                </p:grpSpPr>
                <p:sp>
                  <p:nvSpPr>
                    <p:cNvPr id="424" name="Google Shape;6904;p111">
                      <a:extLst>
                        <a:ext uri="{FF2B5EF4-FFF2-40B4-BE49-F238E27FC236}">
                          <a16:creationId xmlns:a16="http://schemas.microsoft.com/office/drawing/2014/main" id="{85682E1C-93CE-4A5D-B778-4E67C74A0D84}"/>
                        </a:ext>
                      </a:extLst>
                    </p:cNvPr>
                    <p:cNvSpPr/>
                    <p:nvPr/>
                  </p:nvSpPr>
                  <p:spPr>
                    <a:xfrm>
                      <a:off x="3746274" y="2853588"/>
                      <a:ext cx="109668" cy="161958"/>
                    </a:xfrm>
                    <a:custGeom>
                      <a:avLst/>
                      <a:gdLst/>
                      <a:ahLst/>
                      <a:cxnLst/>
                      <a:rect l="l" t="t" r="r" b="b"/>
                      <a:pathLst>
                        <a:path w="53686" h="78797" extrusionOk="0">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25" name="Google Shape;6905;p111">
                      <a:extLst>
                        <a:ext uri="{FF2B5EF4-FFF2-40B4-BE49-F238E27FC236}">
                          <a16:creationId xmlns:a16="http://schemas.microsoft.com/office/drawing/2014/main" id="{110DB0CA-6D7A-49D0-8B0F-07ED6A778C74}"/>
                        </a:ext>
                      </a:extLst>
                    </p:cNvPr>
                    <p:cNvGrpSpPr/>
                    <p:nvPr/>
                  </p:nvGrpSpPr>
                  <p:grpSpPr>
                    <a:xfrm>
                      <a:off x="3705591" y="2310755"/>
                      <a:ext cx="548341" cy="952625"/>
                      <a:chOff x="3705591" y="2310755"/>
                      <a:chExt cx="548341" cy="952625"/>
                    </a:xfrm>
                    <a:grpFill/>
                  </p:grpSpPr>
                  <p:sp>
                    <p:nvSpPr>
                      <p:cNvPr id="426" name="Google Shape;6906;p111">
                        <a:extLst>
                          <a:ext uri="{FF2B5EF4-FFF2-40B4-BE49-F238E27FC236}">
                            <a16:creationId xmlns:a16="http://schemas.microsoft.com/office/drawing/2014/main" id="{6114008C-275F-4E29-84B8-C3969DEED9E2}"/>
                          </a:ext>
                        </a:extLst>
                      </p:cNvPr>
                      <p:cNvSpPr/>
                      <p:nvPr/>
                    </p:nvSpPr>
                    <p:spPr>
                      <a:xfrm>
                        <a:off x="3705591" y="2871385"/>
                        <a:ext cx="520041" cy="377311"/>
                      </a:xfrm>
                      <a:custGeom>
                        <a:avLst/>
                        <a:gdLst/>
                        <a:ahLst/>
                        <a:cxnLst/>
                        <a:rect l="l" t="t" r="r" b="b"/>
                        <a:pathLst>
                          <a:path w="254577" h="183572" extrusionOk="0">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7" name="Google Shape;6907;p111">
                        <a:extLst>
                          <a:ext uri="{FF2B5EF4-FFF2-40B4-BE49-F238E27FC236}">
                            <a16:creationId xmlns:a16="http://schemas.microsoft.com/office/drawing/2014/main" id="{BA1BDF18-1B42-4800-9FE3-9D923EDEC50A}"/>
                          </a:ext>
                        </a:extLst>
                      </p:cNvPr>
                      <p:cNvSpPr/>
                      <p:nvPr/>
                    </p:nvSpPr>
                    <p:spPr>
                      <a:xfrm>
                        <a:off x="3900164" y="2580865"/>
                        <a:ext cx="353768" cy="342133"/>
                      </a:xfrm>
                      <a:custGeom>
                        <a:avLst/>
                        <a:gdLst/>
                        <a:ahLst/>
                        <a:cxnLst/>
                        <a:rect l="l" t="t" r="r" b="b"/>
                        <a:pathLst>
                          <a:path w="173181" h="166457" extrusionOk="0">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8" name="Google Shape;6908;p111">
                        <a:extLst>
                          <a:ext uri="{FF2B5EF4-FFF2-40B4-BE49-F238E27FC236}">
                            <a16:creationId xmlns:a16="http://schemas.microsoft.com/office/drawing/2014/main" id="{9E16F431-2598-4887-AEB0-8352FD3903E2}"/>
                          </a:ext>
                        </a:extLst>
                      </p:cNvPr>
                      <p:cNvSpPr/>
                      <p:nvPr/>
                    </p:nvSpPr>
                    <p:spPr>
                      <a:xfrm>
                        <a:off x="3974455" y="2324994"/>
                        <a:ext cx="187497" cy="103226"/>
                      </a:xfrm>
                      <a:custGeom>
                        <a:avLst/>
                        <a:gdLst/>
                        <a:ahLst/>
                        <a:cxnLst/>
                        <a:rect l="l" t="t" r="r" b="b"/>
                        <a:pathLst>
                          <a:path w="91786" h="50222" extrusionOk="0">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9" name="Google Shape;6909;p111">
                        <a:extLst>
                          <a:ext uri="{FF2B5EF4-FFF2-40B4-BE49-F238E27FC236}">
                            <a16:creationId xmlns:a16="http://schemas.microsoft.com/office/drawing/2014/main" id="{BA789206-FF39-4D66-A734-92EEDF19E14D}"/>
                          </a:ext>
                        </a:extLst>
                      </p:cNvPr>
                      <p:cNvSpPr/>
                      <p:nvPr/>
                    </p:nvSpPr>
                    <p:spPr>
                      <a:xfrm>
                        <a:off x="4071742" y="2310755"/>
                        <a:ext cx="122049" cy="42715"/>
                      </a:xfrm>
                      <a:custGeom>
                        <a:avLst/>
                        <a:gdLst/>
                        <a:ahLst/>
                        <a:cxnLst/>
                        <a:rect l="l" t="t" r="r" b="b"/>
                        <a:pathLst>
                          <a:path w="59747" h="20782" extrusionOk="0">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0" name="Google Shape;6910;p111">
                        <a:extLst>
                          <a:ext uri="{FF2B5EF4-FFF2-40B4-BE49-F238E27FC236}">
                            <a16:creationId xmlns:a16="http://schemas.microsoft.com/office/drawing/2014/main" id="{B88F6FEB-1A31-4597-BAC3-6637B0548CF4}"/>
                          </a:ext>
                        </a:extLst>
                      </p:cNvPr>
                      <p:cNvSpPr/>
                      <p:nvPr/>
                    </p:nvSpPr>
                    <p:spPr>
                      <a:xfrm>
                        <a:off x="3970094" y="2358809"/>
                        <a:ext cx="18509" cy="21358"/>
                      </a:xfrm>
                      <a:custGeom>
                        <a:avLst/>
                        <a:gdLst/>
                        <a:ahLst/>
                        <a:cxnLst/>
                        <a:rect l="l" t="t" r="r" b="b"/>
                        <a:pathLst>
                          <a:path w="9061" h="10391" extrusionOk="0">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1" name="Google Shape;6911;p111">
                        <a:extLst>
                          <a:ext uri="{FF2B5EF4-FFF2-40B4-BE49-F238E27FC236}">
                            <a16:creationId xmlns:a16="http://schemas.microsoft.com/office/drawing/2014/main" id="{6C1AEDC3-B8F5-43CB-85E6-0EB67D4C49D3}"/>
                          </a:ext>
                        </a:extLst>
                      </p:cNvPr>
                      <p:cNvSpPr/>
                      <p:nvPr/>
                    </p:nvSpPr>
                    <p:spPr>
                      <a:xfrm>
                        <a:off x="3737429" y="2858928"/>
                        <a:ext cx="12381" cy="10678"/>
                      </a:xfrm>
                      <a:custGeom>
                        <a:avLst/>
                        <a:gdLst/>
                        <a:ahLst/>
                        <a:cxnLst/>
                        <a:rect l="l" t="t" r="r" b="b"/>
                        <a:pathLst>
                          <a:path w="6061" h="5195" extrusionOk="0">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2" name="Google Shape;6912;p111">
                        <a:extLst>
                          <a:ext uri="{FF2B5EF4-FFF2-40B4-BE49-F238E27FC236}">
                            <a16:creationId xmlns:a16="http://schemas.microsoft.com/office/drawing/2014/main" id="{3479B565-2D9D-4DD6-A8D8-D99FB674034E}"/>
                          </a:ext>
                        </a:extLst>
                      </p:cNvPr>
                      <p:cNvSpPr/>
                      <p:nvPr/>
                    </p:nvSpPr>
                    <p:spPr>
                      <a:xfrm>
                        <a:off x="3999220" y="3214520"/>
                        <a:ext cx="37146" cy="21719"/>
                      </a:xfrm>
                      <a:custGeom>
                        <a:avLst/>
                        <a:gdLst/>
                        <a:ahLst/>
                        <a:cxnLst/>
                        <a:rect l="l" t="t" r="r" b="b"/>
                        <a:pathLst>
                          <a:path w="18184" h="10567" extrusionOk="0">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3" name="Google Shape;6913;p111">
                        <a:extLst>
                          <a:ext uri="{FF2B5EF4-FFF2-40B4-BE49-F238E27FC236}">
                            <a16:creationId xmlns:a16="http://schemas.microsoft.com/office/drawing/2014/main" id="{30F639EC-FC6B-4153-AD34-B600C15C5D88}"/>
                          </a:ext>
                        </a:extLst>
                      </p:cNvPr>
                      <p:cNvSpPr/>
                      <p:nvPr/>
                    </p:nvSpPr>
                    <p:spPr>
                      <a:xfrm>
                        <a:off x="3965610" y="2912321"/>
                        <a:ext cx="11399" cy="14238"/>
                      </a:xfrm>
                      <a:custGeom>
                        <a:avLst/>
                        <a:gdLst/>
                        <a:ahLst/>
                        <a:cxnLst/>
                        <a:rect l="l" t="t" r="r" b="b"/>
                        <a:pathLst>
                          <a:path w="5580" h="6927" extrusionOk="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4" name="Google Shape;6914;p111">
                        <a:extLst>
                          <a:ext uri="{FF2B5EF4-FFF2-40B4-BE49-F238E27FC236}">
                            <a16:creationId xmlns:a16="http://schemas.microsoft.com/office/drawing/2014/main" id="{21F4E45B-5210-4693-9217-C3E290F9CB35}"/>
                          </a:ext>
                        </a:extLst>
                      </p:cNvPr>
                      <p:cNvSpPr/>
                      <p:nvPr/>
                    </p:nvSpPr>
                    <p:spPr>
                      <a:xfrm>
                        <a:off x="3979762" y="2899861"/>
                        <a:ext cx="21226" cy="32035"/>
                      </a:xfrm>
                      <a:custGeom>
                        <a:avLst/>
                        <a:gdLst/>
                        <a:ahLst/>
                        <a:cxnLst/>
                        <a:rect l="l" t="t" r="r" b="b"/>
                        <a:pathLst>
                          <a:path w="10391" h="15586" extrusionOk="0">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5" name="Google Shape;6915;p111">
                        <a:extLst>
                          <a:ext uri="{FF2B5EF4-FFF2-40B4-BE49-F238E27FC236}">
                            <a16:creationId xmlns:a16="http://schemas.microsoft.com/office/drawing/2014/main" id="{545EBB4A-3CC9-4EF8-9D9C-F122AC889338}"/>
                          </a:ext>
                        </a:extLst>
                      </p:cNvPr>
                      <p:cNvSpPr/>
                      <p:nvPr/>
                    </p:nvSpPr>
                    <p:spPr>
                      <a:xfrm>
                        <a:off x="4074494" y="2866046"/>
                        <a:ext cx="11399" cy="17798"/>
                      </a:xfrm>
                      <a:custGeom>
                        <a:avLst/>
                        <a:gdLst/>
                        <a:ahLst/>
                        <a:cxnLst/>
                        <a:rect l="l" t="t" r="r" b="b"/>
                        <a:pathLst>
                          <a:path w="5580" h="8659" extrusionOk="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6" name="Google Shape;6916;p111">
                        <a:extLst>
                          <a:ext uri="{FF2B5EF4-FFF2-40B4-BE49-F238E27FC236}">
                            <a16:creationId xmlns:a16="http://schemas.microsoft.com/office/drawing/2014/main" id="{D804F2A7-FFBF-4E77-B176-D048287B565E}"/>
                          </a:ext>
                        </a:extLst>
                      </p:cNvPr>
                      <p:cNvSpPr/>
                      <p:nvPr/>
                    </p:nvSpPr>
                    <p:spPr>
                      <a:xfrm>
                        <a:off x="4121269" y="2841128"/>
                        <a:ext cx="16651" cy="21355"/>
                      </a:xfrm>
                      <a:custGeom>
                        <a:avLst/>
                        <a:gdLst/>
                        <a:ahLst/>
                        <a:cxnLst/>
                        <a:rect l="l" t="t" r="r" b="b"/>
                        <a:pathLst>
                          <a:path w="8151" h="10390" extrusionOk="0">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7" name="Google Shape;6917;p111">
                        <a:extLst>
                          <a:ext uri="{FF2B5EF4-FFF2-40B4-BE49-F238E27FC236}">
                            <a16:creationId xmlns:a16="http://schemas.microsoft.com/office/drawing/2014/main" id="{D696C516-8EE8-4849-ADE4-2C53710ABC52}"/>
                          </a:ext>
                        </a:extLst>
                      </p:cNvPr>
                      <p:cNvSpPr/>
                      <p:nvPr/>
                    </p:nvSpPr>
                    <p:spPr>
                      <a:xfrm>
                        <a:off x="4153109" y="3257853"/>
                        <a:ext cx="30070" cy="5527"/>
                      </a:xfrm>
                      <a:custGeom>
                        <a:avLst/>
                        <a:gdLst/>
                        <a:ahLst/>
                        <a:cxnLst/>
                        <a:rect l="l" t="t" r="r" b="b"/>
                        <a:pathLst>
                          <a:path w="14720" h="2689" extrusionOk="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nvGrpSpPr>
            <p:cNvPr id="258" name="Google Shape;6918;p111">
              <a:extLst>
                <a:ext uri="{FF2B5EF4-FFF2-40B4-BE49-F238E27FC236}">
                  <a16:creationId xmlns:a16="http://schemas.microsoft.com/office/drawing/2014/main" id="{83A41114-0D0B-4234-96A9-CC4CA4730C0F}"/>
                </a:ext>
              </a:extLst>
            </p:cNvPr>
            <p:cNvGrpSpPr/>
            <p:nvPr/>
          </p:nvGrpSpPr>
          <p:grpSpPr>
            <a:xfrm>
              <a:off x="6162891" y="4543305"/>
              <a:ext cx="1372238" cy="1001101"/>
              <a:chOff x="5360516" y="3793310"/>
              <a:chExt cx="890448" cy="649617"/>
            </a:xfrm>
            <a:grpFill/>
          </p:grpSpPr>
          <p:sp>
            <p:nvSpPr>
              <p:cNvPr id="400" name="Google Shape;6919;p111">
                <a:extLst>
                  <a:ext uri="{FF2B5EF4-FFF2-40B4-BE49-F238E27FC236}">
                    <a16:creationId xmlns:a16="http://schemas.microsoft.com/office/drawing/2014/main" id="{0BCC4FAA-7183-46EA-9195-34CA87E22048}"/>
                  </a:ext>
                </a:extLst>
              </p:cNvPr>
              <p:cNvSpPr/>
              <p:nvPr/>
            </p:nvSpPr>
            <p:spPr>
              <a:xfrm>
                <a:off x="5833517" y="3814667"/>
                <a:ext cx="51296" cy="30255"/>
              </a:xfrm>
              <a:custGeom>
                <a:avLst/>
                <a:gdLst/>
                <a:ahLst/>
                <a:cxnLst/>
                <a:rect l="l" t="t" r="r" b="b"/>
                <a:pathLst>
                  <a:path w="25111" h="14720" extrusionOk="0">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1" name="Google Shape;6920;p111">
                <a:extLst>
                  <a:ext uri="{FF2B5EF4-FFF2-40B4-BE49-F238E27FC236}">
                    <a16:creationId xmlns:a16="http://schemas.microsoft.com/office/drawing/2014/main" id="{47DA7625-0C9A-4CEF-8474-1573722D206E}"/>
                  </a:ext>
                </a:extLst>
              </p:cNvPr>
              <p:cNvSpPr/>
              <p:nvPr/>
            </p:nvSpPr>
            <p:spPr>
              <a:xfrm>
                <a:off x="5870662" y="3793310"/>
                <a:ext cx="26531" cy="26695"/>
              </a:xfrm>
              <a:custGeom>
                <a:avLst/>
                <a:gdLst/>
                <a:ahLst/>
                <a:cxnLst/>
                <a:rect l="l" t="t" r="r" b="b"/>
                <a:pathLst>
                  <a:path w="12988" h="12988" extrusionOk="0">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2" name="Google Shape;6921;p111">
                <a:extLst>
                  <a:ext uri="{FF2B5EF4-FFF2-40B4-BE49-F238E27FC236}">
                    <a16:creationId xmlns:a16="http://schemas.microsoft.com/office/drawing/2014/main" id="{2D02A890-BB06-4C3D-804C-728E96D89DA9}"/>
                  </a:ext>
                </a:extLst>
              </p:cNvPr>
              <p:cNvSpPr/>
              <p:nvPr/>
            </p:nvSpPr>
            <p:spPr>
              <a:xfrm>
                <a:off x="5918420" y="3830685"/>
                <a:ext cx="12381" cy="17798"/>
              </a:xfrm>
              <a:custGeom>
                <a:avLst/>
                <a:gdLst/>
                <a:ahLst/>
                <a:cxnLst/>
                <a:rect l="l" t="t" r="r" b="b"/>
                <a:pathLst>
                  <a:path w="6061" h="8659" extrusionOk="0">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3" name="Google Shape;6922;p111">
                <a:extLst>
                  <a:ext uri="{FF2B5EF4-FFF2-40B4-BE49-F238E27FC236}">
                    <a16:creationId xmlns:a16="http://schemas.microsoft.com/office/drawing/2014/main" id="{EADA719F-F22A-4EAC-942E-6E3E37708DA7}"/>
                  </a:ext>
                </a:extLst>
              </p:cNvPr>
              <p:cNvSpPr/>
              <p:nvPr/>
            </p:nvSpPr>
            <p:spPr>
              <a:xfrm>
                <a:off x="6011709" y="3894756"/>
                <a:ext cx="7534" cy="10678"/>
              </a:xfrm>
              <a:custGeom>
                <a:avLst/>
                <a:gdLst/>
                <a:ahLst/>
                <a:cxnLst/>
                <a:rect l="l" t="t" r="r" b="b"/>
                <a:pathLst>
                  <a:path w="3688" h="5195" extrusionOk="0">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4" name="Google Shape;6923;p111">
                <a:extLst>
                  <a:ext uri="{FF2B5EF4-FFF2-40B4-BE49-F238E27FC236}">
                    <a16:creationId xmlns:a16="http://schemas.microsoft.com/office/drawing/2014/main" id="{671D747C-8276-4A00-8985-6C80BCF362D1}"/>
                  </a:ext>
                </a:extLst>
              </p:cNvPr>
              <p:cNvSpPr/>
              <p:nvPr/>
            </p:nvSpPr>
            <p:spPr>
              <a:xfrm>
                <a:off x="5989173" y="3888750"/>
                <a:ext cx="15919" cy="7786"/>
              </a:xfrm>
              <a:custGeom>
                <a:avLst/>
                <a:gdLst/>
                <a:ahLst/>
                <a:cxnLst/>
                <a:rect l="l" t="t" r="r" b="b"/>
                <a:pathLst>
                  <a:path w="7793" h="3788" extrusionOk="0">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5" name="Google Shape;6924;p111">
                <a:extLst>
                  <a:ext uri="{FF2B5EF4-FFF2-40B4-BE49-F238E27FC236}">
                    <a16:creationId xmlns:a16="http://schemas.microsoft.com/office/drawing/2014/main" id="{FB3362E0-1F5B-4ADE-AEB7-3FBCA9DF8018}"/>
                  </a:ext>
                </a:extLst>
              </p:cNvPr>
              <p:cNvSpPr/>
              <p:nvPr/>
            </p:nvSpPr>
            <p:spPr>
              <a:xfrm>
                <a:off x="5992711" y="3868060"/>
                <a:ext cx="14150" cy="16018"/>
              </a:xfrm>
              <a:custGeom>
                <a:avLst/>
                <a:gdLst/>
                <a:ahLst/>
                <a:cxnLst/>
                <a:rect l="l" t="t" r="r" b="b"/>
                <a:pathLst>
                  <a:path w="6927" h="7793" extrusionOk="0">
                    <a:moveTo>
                      <a:pt x="6927" y="7793"/>
                    </a:moveTo>
                    <a:cubicBezTo>
                      <a:pt x="4330" y="7793"/>
                      <a:pt x="0" y="2598"/>
                      <a:pt x="0" y="0"/>
                    </a:cubicBezTo>
                    <a:cubicBezTo>
                      <a:pt x="3464" y="2598"/>
                      <a:pt x="5196" y="4330"/>
                      <a:pt x="6927" y="7793"/>
                    </a:cubicBezTo>
                    <a:lnTo>
                      <a:pt x="6927"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6" name="Google Shape;6925;p111">
                <a:extLst>
                  <a:ext uri="{FF2B5EF4-FFF2-40B4-BE49-F238E27FC236}">
                    <a16:creationId xmlns:a16="http://schemas.microsoft.com/office/drawing/2014/main" id="{1D23365F-3435-412A-ADD5-EC0508CE5524}"/>
                  </a:ext>
                </a:extLst>
              </p:cNvPr>
              <p:cNvSpPr/>
              <p:nvPr/>
            </p:nvSpPr>
            <p:spPr>
              <a:xfrm>
                <a:off x="5964411" y="3857382"/>
                <a:ext cx="17688" cy="10678"/>
              </a:xfrm>
              <a:custGeom>
                <a:avLst/>
                <a:gdLst/>
                <a:ahLst/>
                <a:cxnLst/>
                <a:rect l="l" t="t" r="r" b="b"/>
                <a:pathLst>
                  <a:path w="8659" h="5195" extrusionOk="0">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7" name="Google Shape;6926;p111">
                <a:extLst>
                  <a:ext uri="{FF2B5EF4-FFF2-40B4-BE49-F238E27FC236}">
                    <a16:creationId xmlns:a16="http://schemas.microsoft.com/office/drawing/2014/main" id="{045D04C9-06BE-43AF-8241-0C43B5260184}"/>
                  </a:ext>
                </a:extLst>
              </p:cNvPr>
              <p:cNvSpPr/>
              <p:nvPr/>
            </p:nvSpPr>
            <p:spPr>
              <a:xfrm>
                <a:off x="5943185" y="3846703"/>
                <a:ext cx="10612" cy="7118"/>
              </a:xfrm>
              <a:custGeom>
                <a:avLst/>
                <a:gdLst/>
                <a:ahLst/>
                <a:cxnLst/>
                <a:rect l="l" t="t" r="r" b="b"/>
                <a:pathLst>
                  <a:path w="5195" h="3463" extrusionOk="0">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8" name="Google Shape;6927;p111">
                <a:extLst>
                  <a:ext uri="{FF2B5EF4-FFF2-40B4-BE49-F238E27FC236}">
                    <a16:creationId xmlns:a16="http://schemas.microsoft.com/office/drawing/2014/main" id="{B1B8C2A4-5064-472E-9A5E-87CBDF3769D8}"/>
                  </a:ext>
                </a:extLst>
              </p:cNvPr>
              <p:cNvSpPr/>
              <p:nvPr/>
            </p:nvSpPr>
            <p:spPr>
              <a:xfrm>
                <a:off x="5778681" y="4343261"/>
                <a:ext cx="53065" cy="49833"/>
              </a:xfrm>
              <a:custGeom>
                <a:avLst/>
                <a:gdLst/>
                <a:ahLst/>
                <a:cxnLst/>
                <a:rect l="l" t="t" r="r" b="b"/>
                <a:pathLst>
                  <a:path w="25977" h="24245" extrusionOk="0">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9" name="Google Shape;6928;p111">
                <a:extLst>
                  <a:ext uri="{FF2B5EF4-FFF2-40B4-BE49-F238E27FC236}">
                    <a16:creationId xmlns:a16="http://schemas.microsoft.com/office/drawing/2014/main" id="{EA1BB2C9-0380-443C-AE20-5FA95266A19B}"/>
                  </a:ext>
                </a:extLst>
              </p:cNvPr>
              <p:cNvSpPr/>
              <p:nvPr/>
            </p:nvSpPr>
            <p:spPr>
              <a:xfrm>
                <a:off x="5822902" y="4330801"/>
                <a:ext cx="7074" cy="8898"/>
              </a:xfrm>
              <a:custGeom>
                <a:avLst/>
                <a:gdLst/>
                <a:ahLst/>
                <a:cxnLst/>
                <a:rect l="l" t="t" r="r" b="b"/>
                <a:pathLst>
                  <a:path w="3463" h="4329" extrusionOk="0">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0" name="Google Shape;6929;p111">
                <a:extLst>
                  <a:ext uri="{FF2B5EF4-FFF2-40B4-BE49-F238E27FC236}">
                    <a16:creationId xmlns:a16="http://schemas.microsoft.com/office/drawing/2014/main" id="{F94E2AF4-18CF-400C-BC56-0582A6C9D316}"/>
                  </a:ext>
                </a:extLst>
              </p:cNvPr>
              <p:cNvSpPr/>
              <p:nvPr/>
            </p:nvSpPr>
            <p:spPr>
              <a:xfrm>
                <a:off x="5360516" y="3905435"/>
                <a:ext cx="540215" cy="414686"/>
              </a:xfrm>
              <a:custGeom>
                <a:avLst/>
                <a:gdLst/>
                <a:ahLst/>
                <a:cxnLst/>
                <a:rect l="l" t="t" r="r" b="b"/>
                <a:pathLst>
                  <a:path w="264453" h="201756" extrusionOk="0">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1" name="Google Shape;6930;p111">
                <a:extLst>
                  <a:ext uri="{FF2B5EF4-FFF2-40B4-BE49-F238E27FC236}">
                    <a16:creationId xmlns:a16="http://schemas.microsoft.com/office/drawing/2014/main" id="{56A039B1-847E-4DE2-B644-06CA70187C26}"/>
                  </a:ext>
                </a:extLst>
              </p:cNvPr>
              <p:cNvSpPr/>
              <p:nvPr/>
            </p:nvSpPr>
            <p:spPr>
              <a:xfrm>
                <a:off x="6075848" y="4341481"/>
                <a:ext cx="100823" cy="101446"/>
              </a:xfrm>
              <a:custGeom>
                <a:avLst/>
                <a:gdLst/>
                <a:ahLst/>
                <a:cxnLst/>
                <a:rect l="l" t="t" r="r" b="b"/>
                <a:pathLst>
                  <a:path w="49356" h="49356" extrusionOk="0">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2" name="Google Shape;6931;p111">
                <a:extLst>
                  <a:ext uri="{FF2B5EF4-FFF2-40B4-BE49-F238E27FC236}">
                    <a16:creationId xmlns:a16="http://schemas.microsoft.com/office/drawing/2014/main" id="{780678BE-ED47-4053-B73C-050664EF82F8}"/>
                  </a:ext>
                </a:extLst>
              </p:cNvPr>
              <p:cNvSpPr/>
              <p:nvPr/>
            </p:nvSpPr>
            <p:spPr>
              <a:xfrm>
                <a:off x="6157215" y="4245373"/>
                <a:ext cx="77827" cy="110345"/>
              </a:xfrm>
              <a:custGeom>
                <a:avLst/>
                <a:gdLst/>
                <a:ahLst/>
                <a:cxnLst/>
                <a:rect l="l" t="t" r="r" b="b"/>
                <a:pathLst>
                  <a:path w="38099" h="53686" extrusionOk="0">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3" name="Google Shape;6932;p111">
                <a:extLst>
                  <a:ext uri="{FF2B5EF4-FFF2-40B4-BE49-F238E27FC236}">
                    <a16:creationId xmlns:a16="http://schemas.microsoft.com/office/drawing/2014/main" id="{88A129A1-DBF6-460C-BFB4-4031E6D1E531}"/>
                  </a:ext>
                </a:extLst>
              </p:cNvPr>
              <p:cNvSpPr/>
              <p:nvPr/>
            </p:nvSpPr>
            <p:spPr>
              <a:xfrm>
                <a:off x="6215587" y="3996203"/>
                <a:ext cx="17688" cy="11122"/>
              </a:xfrm>
              <a:custGeom>
                <a:avLst/>
                <a:gdLst/>
                <a:ahLst/>
                <a:cxnLst/>
                <a:rect l="l" t="t" r="r" b="b"/>
                <a:pathLst>
                  <a:path w="8659" h="5411" extrusionOk="0">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4" name="Google Shape;6933;p111">
                <a:extLst>
                  <a:ext uri="{FF2B5EF4-FFF2-40B4-BE49-F238E27FC236}">
                    <a16:creationId xmlns:a16="http://schemas.microsoft.com/office/drawing/2014/main" id="{40CE55B5-598A-4EC9-8F4E-79C8A585D8FE}"/>
                  </a:ext>
                </a:extLst>
              </p:cNvPr>
              <p:cNvSpPr/>
              <p:nvPr/>
            </p:nvSpPr>
            <p:spPr>
              <a:xfrm>
                <a:off x="6235045" y="3981966"/>
                <a:ext cx="15919" cy="8898"/>
              </a:xfrm>
              <a:custGeom>
                <a:avLst/>
                <a:gdLst/>
                <a:ahLst/>
                <a:cxnLst/>
                <a:rect l="l" t="t" r="r" b="b"/>
                <a:pathLst>
                  <a:path w="7793" h="4329" extrusionOk="0">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5" name="Google Shape;6934;p111">
                <a:extLst>
                  <a:ext uri="{FF2B5EF4-FFF2-40B4-BE49-F238E27FC236}">
                    <a16:creationId xmlns:a16="http://schemas.microsoft.com/office/drawing/2014/main" id="{527986D3-DA79-49F6-99AF-3462081E7B9B}"/>
                  </a:ext>
                </a:extLst>
              </p:cNvPr>
              <p:cNvSpPr/>
              <p:nvPr/>
            </p:nvSpPr>
            <p:spPr>
              <a:xfrm>
                <a:off x="5722078" y="3798648"/>
                <a:ext cx="141506" cy="106785"/>
              </a:xfrm>
              <a:custGeom>
                <a:avLst/>
                <a:gdLst/>
                <a:ahLst/>
                <a:cxnLst/>
                <a:rect l="l" t="t" r="r" b="b"/>
                <a:pathLst>
                  <a:path w="69272" h="51954" extrusionOk="0">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259" name="Google Shape;6935;p111">
              <a:extLst>
                <a:ext uri="{FF2B5EF4-FFF2-40B4-BE49-F238E27FC236}">
                  <a16:creationId xmlns:a16="http://schemas.microsoft.com/office/drawing/2014/main" id="{D9F4801B-6232-4426-A873-91EBAE1B37E5}"/>
                </a:ext>
              </a:extLst>
            </p:cNvPr>
            <p:cNvGrpSpPr/>
            <p:nvPr/>
          </p:nvGrpSpPr>
          <p:grpSpPr>
            <a:xfrm>
              <a:off x="336000" y="2096772"/>
              <a:ext cx="3219300" cy="2243567"/>
              <a:chOff x="1579434" y="2205749"/>
              <a:chExt cx="2089011" cy="1455856"/>
            </a:xfrm>
            <a:grpFill/>
          </p:grpSpPr>
          <p:sp>
            <p:nvSpPr>
              <p:cNvPr id="334" name="Google Shape;6936;p111">
                <a:extLst>
                  <a:ext uri="{FF2B5EF4-FFF2-40B4-BE49-F238E27FC236}">
                    <a16:creationId xmlns:a16="http://schemas.microsoft.com/office/drawing/2014/main" id="{3FA3E132-95BD-48AF-9758-89985636438C}"/>
                  </a:ext>
                </a:extLst>
              </p:cNvPr>
              <p:cNvSpPr/>
              <p:nvPr/>
            </p:nvSpPr>
            <p:spPr>
              <a:xfrm>
                <a:off x="2223295" y="2504752"/>
                <a:ext cx="251176" cy="135261"/>
              </a:xfrm>
              <a:custGeom>
                <a:avLst/>
                <a:gdLst/>
                <a:ahLst/>
                <a:cxnLst/>
                <a:rect l="l" t="t" r="r" b="b"/>
                <a:pathLst>
                  <a:path w="122959" h="65808" extrusionOk="0">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5" name="Google Shape;6937;p111">
                <a:extLst>
                  <a:ext uri="{FF2B5EF4-FFF2-40B4-BE49-F238E27FC236}">
                    <a16:creationId xmlns:a16="http://schemas.microsoft.com/office/drawing/2014/main" id="{933D0C50-21CE-4471-BCC3-E9AD3B274F18}"/>
                  </a:ext>
                </a:extLst>
              </p:cNvPr>
              <p:cNvSpPr/>
              <p:nvPr/>
            </p:nvSpPr>
            <p:spPr>
              <a:xfrm>
                <a:off x="2129546" y="2491931"/>
                <a:ext cx="137968" cy="91132"/>
              </a:xfrm>
              <a:custGeom>
                <a:avLst/>
                <a:gdLst/>
                <a:ahLst/>
                <a:cxnLst/>
                <a:rect l="l" t="t" r="r" b="b"/>
                <a:pathLst>
                  <a:path w="67540" h="44338" extrusionOk="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6" name="Google Shape;6938;p111">
                <a:extLst>
                  <a:ext uri="{FF2B5EF4-FFF2-40B4-BE49-F238E27FC236}">
                    <a16:creationId xmlns:a16="http://schemas.microsoft.com/office/drawing/2014/main" id="{91A9B36C-1B14-48FB-9C0F-47BF60BDAAC0}"/>
                  </a:ext>
                </a:extLst>
              </p:cNvPr>
              <p:cNvSpPr/>
              <p:nvPr/>
            </p:nvSpPr>
            <p:spPr>
              <a:xfrm>
                <a:off x="2240983" y="2424662"/>
                <a:ext cx="168040" cy="67630"/>
              </a:xfrm>
              <a:custGeom>
                <a:avLst/>
                <a:gdLst/>
                <a:ahLst/>
                <a:cxnLst/>
                <a:rect l="l" t="t" r="r" b="b"/>
                <a:pathLst>
                  <a:path w="82261" h="32904" extrusionOk="0">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7" name="Google Shape;6939;p111">
                <a:extLst>
                  <a:ext uri="{FF2B5EF4-FFF2-40B4-BE49-F238E27FC236}">
                    <a16:creationId xmlns:a16="http://schemas.microsoft.com/office/drawing/2014/main" id="{C2304B2B-F92D-4543-AE63-49F2A2EF89A3}"/>
                  </a:ext>
                </a:extLst>
              </p:cNvPr>
              <p:cNvSpPr/>
              <p:nvPr/>
            </p:nvSpPr>
            <p:spPr>
              <a:xfrm>
                <a:off x="2216219" y="2447799"/>
                <a:ext cx="22993" cy="16018"/>
              </a:xfrm>
              <a:custGeom>
                <a:avLst/>
                <a:gdLst/>
                <a:ahLst/>
                <a:cxnLst/>
                <a:rect l="l" t="t" r="r" b="b"/>
                <a:pathLst>
                  <a:path w="11256" h="7793" extrusionOk="0">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8" name="Google Shape;6940;p111">
                <a:extLst>
                  <a:ext uri="{FF2B5EF4-FFF2-40B4-BE49-F238E27FC236}">
                    <a16:creationId xmlns:a16="http://schemas.microsoft.com/office/drawing/2014/main" id="{4877FE00-3F1E-47EA-AC73-B358C5BE5A97}"/>
                  </a:ext>
                </a:extLst>
              </p:cNvPr>
              <p:cNvSpPr/>
              <p:nvPr/>
            </p:nvSpPr>
            <p:spPr>
              <a:xfrm>
                <a:off x="2278129" y="2424662"/>
                <a:ext cx="15919" cy="5338"/>
              </a:xfrm>
              <a:custGeom>
                <a:avLst/>
                <a:gdLst/>
                <a:ahLst/>
                <a:cxnLst/>
                <a:rect l="l" t="t" r="r" b="b"/>
                <a:pathLst>
                  <a:path w="7793" h="2597" extrusionOk="0">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9" name="Google Shape;6941;p111">
                <a:extLst>
                  <a:ext uri="{FF2B5EF4-FFF2-40B4-BE49-F238E27FC236}">
                    <a16:creationId xmlns:a16="http://schemas.microsoft.com/office/drawing/2014/main" id="{40759FF6-31AE-4BD1-8BCB-B07E1CA2AC2C}"/>
                  </a:ext>
                </a:extLst>
              </p:cNvPr>
              <p:cNvSpPr/>
              <p:nvPr/>
            </p:nvSpPr>
            <p:spPr>
              <a:xfrm>
                <a:off x="2166692" y="2405948"/>
                <a:ext cx="97287" cy="47190"/>
              </a:xfrm>
              <a:custGeom>
                <a:avLst/>
                <a:gdLst/>
                <a:ahLst/>
                <a:cxnLst/>
                <a:rect l="l" t="t" r="r" b="b"/>
                <a:pathLst>
                  <a:path w="47625" h="22959" extrusionOk="0">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0" name="Google Shape;6942;p111">
                <a:extLst>
                  <a:ext uri="{FF2B5EF4-FFF2-40B4-BE49-F238E27FC236}">
                    <a16:creationId xmlns:a16="http://schemas.microsoft.com/office/drawing/2014/main" id="{2DDC3DA6-7113-4B46-BE35-DD7FFAE7A632}"/>
                  </a:ext>
                </a:extLst>
              </p:cNvPr>
              <p:cNvSpPr/>
              <p:nvPr/>
            </p:nvSpPr>
            <p:spPr>
              <a:xfrm>
                <a:off x="2295817" y="2367709"/>
                <a:ext cx="54834" cy="17798"/>
              </a:xfrm>
              <a:custGeom>
                <a:avLst/>
                <a:gdLst/>
                <a:ahLst/>
                <a:cxnLst/>
                <a:rect l="l" t="t" r="r" b="b"/>
                <a:pathLst>
                  <a:path w="26843" h="8659" extrusionOk="0">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1" name="Google Shape;6943;p111">
                <a:extLst>
                  <a:ext uri="{FF2B5EF4-FFF2-40B4-BE49-F238E27FC236}">
                    <a16:creationId xmlns:a16="http://schemas.microsoft.com/office/drawing/2014/main" id="{AC3ED7B4-2E47-46AB-8C45-FB0487BCF854}"/>
                  </a:ext>
                </a:extLst>
              </p:cNvPr>
              <p:cNvSpPr/>
              <p:nvPr/>
            </p:nvSpPr>
            <p:spPr>
              <a:xfrm>
                <a:off x="2297586" y="2387287"/>
                <a:ext cx="47758" cy="24915"/>
              </a:xfrm>
              <a:custGeom>
                <a:avLst/>
                <a:gdLst/>
                <a:ahLst/>
                <a:cxnLst/>
                <a:rect l="l" t="t" r="r" b="b"/>
                <a:pathLst>
                  <a:path w="23379" h="12122" extrusionOk="0">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2" name="Google Shape;6944;p111">
                <a:extLst>
                  <a:ext uri="{FF2B5EF4-FFF2-40B4-BE49-F238E27FC236}">
                    <a16:creationId xmlns:a16="http://schemas.microsoft.com/office/drawing/2014/main" id="{952EB5CD-5C77-42A5-AC02-8B3DF043D1B3}"/>
                  </a:ext>
                </a:extLst>
              </p:cNvPr>
              <p:cNvSpPr/>
              <p:nvPr/>
            </p:nvSpPr>
            <p:spPr>
              <a:xfrm>
                <a:off x="2274591" y="2389722"/>
                <a:ext cx="15919" cy="11800"/>
              </a:xfrm>
              <a:custGeom>
                <a:avLst/>
                <a:gdLst/>
                <a:ahLst/>
                <a:cxnLst/>
                <a:rect l="l" t="t" r="r" b="b"/>
                <a:pathLst>
                  <a:path w="7793" h="5741" extrusionOk="0">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3" name="Google Shape;6945;p111">
                <a:extLst>
                  <a:ext uri="{FF2B5EF4-FFF2-40B4-BE49-F238E27FC236}">
                    <a16:creationId xmlns:a16="http://schemas.microsoft.com/office/drawing/2014/main" id="{B68AAA86-1FB6-4DE8-94FA-D0846B0A67EE}"/>
                  </a:ext>
                </a:extLst>
              </p:cNvPr>
              <p:cNvSpPr/>
              <p:nvPr/>
            </p:nvSpPr>
            <p:spPr>
              <a:xfrm>
                <a:off x="2447938" y="2508113"/>
                <a:ext cx="81365" cy="64268"/>
              </a:xfrm>
              <a:custGeom>
                <a:avLst/>
                <a:gdLst/>
                <a:ahLst/>
                <a:cxnLst/>
                <a:rect l="l" t="t" r="r" b="b"/>
                <a:pathLst>
                  <a:path w="39831" h="31268" extrusionOk="0">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4" name="Google Shape;6946;p111">
                <a:extLst>
                  <a:ext uri="{FF2B5EF4-FFF2-40B4-BE49-F238E27FC236}">
                    <a16:creationId xmlns:a16="http://schemas.microsoft.com/office/drawing/2014/main" id="{6C1BAFB1-D9DF-4266-978F-2C1D0816579D}"/>
                  </a:ext>
                </a:extLst>
              </p:cNvPr>
              <p:cNvSpPr/>
              <p:nvPr/>
            </p:nvSpPr>
            <p:spPr>
              <a:xfrm>
                <a:off x="2419637" y="2429210"/>
                <a:ext cx="90211" cy="47510"/>
              </a:xfrm>
              <a:custGeom>
                <a:avLst/>
                <a:gdLst/>
                <a:ahLst/>
                <a:cxnLst/>
                <a:rect l="l" t="t" r="r" b="b"/>
                <a:pathLst>
                  <a:path w="44161" h="23115" extrusionOk="0">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5" name="Google Shape;6947;p111">
                <a:extLst>
                  <a:ext uri="{FF2B5EF4-FFF2-40B4-BE49-F238E27FC236}">
                    <a16:creationId xmlns:a16="http://schemas.microsoft.com/office/drawing/2014/main" id="{417C77FC-B6DB-496A-BF1D-27230CEE8AE3}"/>
                  </a:ext>
                </a:extLst>
              </p:cNvPr>
              <p:cNvSpPr/>
              <p:nvPr/>
            </p:nvSpPr>
            <p:spPr>
              <a:xfrm>
                <a:off x="2490391" y="2611538"/>
                <a:ext cx="54834" cy="32035"/>
              </a:xfrm>
              <a:custGeom>
                <a:avLst/>
                <a:gdLst/>
                <a:ahLst/>
                <a:cxnLst/>
                <a:rect l="l" t="t" r="r" b="b"/>
                <a:pathLst>
                  <a:path w="26843" h="15586" extrusionOk="0">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6" name="Google Shape;6948;p111">
                <a:extLst>
                  <a:ext uri="{FF2B5EF4-FFF2-40B4-BE49-F238E27FC236}">
                    <a16:creationId xmlns:a16="http://schemas.microsoft.com/office/drawing/2014/main" id="{433D6F03-24D1-40D8-9EBB-B66987B05E44}"/>
                  </a:ext>
                </a:extLst>
              </p:cNvPr>
              <p:cNvSpPr/>
              <p:nvPr/>
            </p:nvSpPr>
            <p:spPr>
              <a:xfrm>
                <a:off x="2539920" y="2497632"/>
                <a:ext cx="70753" cy="58733"/>
              </a:xfrm>
              <a:custGeom>
                <a:avLst/>
                <a:gdLst/>
                <a:ahLst/>
                <a:cxnLst/>
                <a:rect l="l" t="t" r="r" b="b"/>
                <a:pathLst>
                  <a:path w="34636" h="28575" extrusionOk="0">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7" name="Google Shape;6949;p111">
                <a:extLst>
                  <a:ext uri="{FF2B5EF4-FFF2-40B4-BE49-F238E27FC236}">
                    <a16:creationId xmlns:a16="http://schemas.microsoft.com/office/drawing/2014/main" id="{F241FE6D-02C5-4191-95F9-DF12ACC912C6}"/>
                  </a:ext>
                </a:extLst>
              </p:cNvPr>
              <p:cNvSpPr/>
              <p:nvPr/>
            </p:nvSpPr>
            <p:spPr>
              <a:xfrm>
                <a:off x="2398411" y="2396185"/>
                <a:ext cx="22993" cy="19578"/>
              </a:xfrm>
              <a:custGeom>
                <a:avLst/>
                <a:gdLst/>
                <a:ahLst/>
                <a:cxnLst/>
                <a:rect l="l" t="t" r="r" b="b"/>
                <a:pathLst>
                  <a:path w="11256" h="9525" extrusionOk="0">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8" name="Google Shape;6950;p111">
                <a:extLst>
                  <a:ext uri="{FF2B5EF4-FFF2-40B4-BE49-F238E27FC236}">
                    <a16:creationId xmlns:a16="http://schemas.microsoft.com/office/drawing/2014/main" id="{D1AAB05F-0A40-4B3A-A20F-8768FA1BF266}"/>
                  </a:ext>
                </a:extLst>
              </p:cNvPr>
              <p:cNvSpPr/>
              <p:nvPr/>
            </p:nvSpPr>
            <p:spPr>
              <a:xfrm>
                <a:off x="2412561" y="2462037"/>
                <a:ext cx="15919" cy="12458"/>
              </a:xfrm>
              <a:custGeom>
                <a:avLst/>
                <a:gdLst/>
                <a:ahLst/>
                <a:cxnLst/>
                <a:rect l="l" t="t" r="r" b="b"/>
                <a:pathLst>
                  <a:path w="7793" h="6061" extrusionOk="0">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9" name="Google Shape;6951;p111">
                <a:extLst>
                  <a:ext uri="{FF2B5EF4-FFF2-40B4-BE49-F238E27FC236}">
                    <a16:creationId xmlns:a16="http://schemas.microsoft.com/office/drawing/2014/main" id="{69A8E5B4-EDF9-4428-AF3F-5F7D0C738737}"/>
                  </a:ext>
                </a:extLst>
              </p:cNvPr>
              <p:cNvSpPr/>
              <p:nvPr/>
            </p:nvSpPr>
            <p:spPr>
              <a:xfrm>
                <a:off x="2403718" y="2349912"/>
                <a:ext cx="88442" cy="46273"/>
              </a:xfrm>
              <a:custGeom>
                <a:avLst/>
                <a:gdLst/>
                <a:ahLst/>
                <a:cxnLst/>
                <a:rect l="l" t="t" r="r" b="b"/>
                <a:pathLst>
                  <a:path w="43295" h="22513" extrusionOk="0">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0" name="Google Shape;6952;p111">
                <a:extLst>
                  <a:ext uri="{FF2B5EF4-FFF2-40B4-BE49-F238E27FC236}">
                    <a16:creationId xmlns:a16="http://schemas.microsoft.com/office/drawing/2014/main" id="{15C429EC-C53E-4C8A-92B9-C91202DF9FA9}"/>
                  </a:ext>
                </a:extLst>
              </p:cNvPr>
              <p:cNvSpPr/>
              <p:nvPr/>
            </p:nvSpPr>
            <p:spPr>
              <a:xfrm>
                <a:off x="2444463" y="2390845"/>
                <a:ext cx="17625" cy="7118"/>
              </a:xfrm>
              <a:custGeom>
                <a:avLst/>
                <a:gdLst/>
                <a:ahLst/>
                <a:cxnLst/>
                <a:rect l="l" t="t" r="r" b="b"/>
                <a:pathLst>
                  <a:path w="8628" h="3463" extrusionOk="0">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1" name="Google Shape;6953;p111">
                <a:extLst>
                  <a:ext uri="{FF2B5EF4-FFF2-40B4-BE49-F238E27FC236}">
                    <a16:creationId xmlns:a16="http://schemas.microsoft.com/office/drawing/2014/main" id="{268DEB67-706D-439B-88F8-88C2476C5206}"/>
                  </a:ext>
                </a:extLst>
              </p:cNvPr>
              <p:cNvSpPr/>
              <p:nvPr/>
            </p:nvSpPr>
            <p:spPr>
              <a:xfrm>
                <a:off x="2527536" y="2417542"/>
                <a:ext cx="228181" cy="71190"/>
              </a:xfrm>
              <a:custGeom>
                <a:avLst/>
                <a:gdLst/>
                <a:ahLst/>
                <a:cxnLst/>
                <a:rect l="l" t="t" r="r" b="b"/>
                <a:pathLst>
                  <a:path w="111702" h="34636" extrusionOk="0">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2" name="Google Shape;6954;p111">
                <a:extLst>
                  <a:ext uri="{FF2B5EF4-FFF2-40B4-BE49-F238E27FC236}">
                    <a16:creationId xmlns:a16="http://schemas.microsoft.com/office/drawing/2014/main" id="{89B8C70E-A35E-41A3-BDA4-1318C24A3849}"/>
                  </a:ext>
                </a:extLst>
              </p:cNvPr>
              <p:cNvSpPr/>
              <p:nvPr/>
            </p:nvSpPr>
            <p:spPr>
              <a:xfrm>
                <a:off x="2528950" y="2456697"/>
                <a:ext cx="39270" cy="32035"/>
              </a:xfrm>
              <a:custGeom>
                <a:avLst/>
                <a:gdLst/>
                <a:ahLst/>
                <a:cxnLst/>
                <a:rect l="l" t="t" r="r" b="b"/>
                <a:pathLst>
                  <a:path w="19224" h="15586" extrusionOk="0">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3" name="Google Shape;6955;p111">
                <a:extLst>
                  <a:ext uri="{FF2B5EF4-FFF2-40B4-BE49-F238E27FC236}">
                    <a16:creationId xmlns:a16="http://schemas.microsoft.com/office/drawing/2014/main" id="{D4FAC96B-3E17-4023-B51F-EDB447E0B020}"/>
                  </a:ext>
                </a:extLst>
              </p:cNvPr>
              <p:cNvSpPr/>
              <p:nvPr/>
            </p:nvSpPr>
            <p:spPr>
              <a:xfrm>
                <a:off x="2531074" y="2397965"/>
                <a:ext cx="37146" cy="10678"/>
              </a:xfrm>
              <a:custGeom>
                <a:avLst/>
                <a:gdLst/>
                <a:ahLst/>
                <a:cxnLst/>
                <a:rect l="l" t="t" r="r" b="b"/>
                <a:pathLst>
                  <a:path w="18184" h="5195" extrusionOk="0">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4" name="Google Shape;6956;p111">
                <a:extLst>
                  <a:ext uri="{FF2B5EF4-FFF2-40B4-BE49-F238E27FC236}">
                    <a16:creationId xmlns:a16="http://schemas.microsoft.com/office/drawing/2014/main" id="{760FEA25-B888-428D-B5F5-ABD386DBC363}"/>
                  </a:ext>
                </a:extLst>
              </p:cNvPr>
              <p:cNvSpPr/>
              <p:nvPr/>
            </p:nvSpPr>
            <p:spPr>
              <a:xfrm>
                <a:off x="2504541" y="2360589"/>
                <a:ext cx="42451" cy="34950"/>
              </a:xfrm>
              <a:custGeom>
                <a:avLst/>
                <a:gdLst/>
                <a:ahLst/>
                <a:cxnLst/>
                <a:rect l="l" t="t" r="r" b="b"/>
                <a:pathLst>
                  <a:path w="20781" h="17004" extrusionOk="0">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5" name="Google Shape;6957;p111">
                <a:extLst>
                  <a:ext uri="{FF2B5EF4-FFF2-40B4-BE49-F238E27FC236}">
                    <a16:creationId xmlns:a16="http://schemas.microsoft.com/office/drawing/2014/main" id="{4D94F20B-5F75-418B-8FCD-7C928C84946A}"/>
                  </a:ext>
                </a:extLst>
              </p:cNvPr>
              <p:cNvSpPr/>
              <p:nvPr/>
            </p:nvSpPr>
            <p:spPr>
              <a:xfrm>
                <a:off x="2486853" y="2329543"/>
                <a:ext cx="17688" cy="9689"/>
              </a:xfrm>
              <a:custGeom>
                <a:avLst/>
                <a:gdLst/>
                <a:ahLst/>
                <a:cxnLst/>
                <a:rect l="l" t="t" r="r" b="b"/>
                <a:pathLst>
                  <a:path w="8659" h="4714" extrusionOk="0">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6" name="Google Shape;6958;p111">
                <a:extLst>
                  <a:ext uri="{FF2B5EF4-FFF2-40B4-BE49-F238E27FC236}">
                    <a16:creationId xmlns:a16="http://schemas.microsoft.com/office/drawing/2014/main" id="{FA1164AD-961D-4BEA-88BB-BDA4CF4DE07C}"/>
                  </a:ext>
                </a:extLst>
              </p:cNvPr>
              <p:cNvSpPr/>
              <p:nvPr/>
            </p:nvSpPr>
            <p:spPr>
              <a:xfrm>
                <a:off x="2531074" y="2285839"/>
                <a:ext cx="151138" cy="99666"/>
              </a:xfrm>
              <a:custGeom>
                <a:avLst/>
                <a:gdLst/>
                <a:ahLst/>
                <a:cxnLst/>
                <a:rect l="l" t="t" r="r" b="b"/>
                <a:pathLst>
                  <a:path w="73987" h="48490" extrusionOk="0">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7" name="Google Shape;6959;p111">
                <a:extLst>
                  <a:ext uri="{FF2B5EF4-FFF2-40B4-BE49-F238E27FC236}">
                    <a16:creationId xmlns:a16="http://schemas.microsoft.com/office/drawing/2014/main" id="{9991BF85-AA2E-4D12-B3AD-0720996766E9}"/>
                  </a:ext>
                </a:extLst>
              </p:cNvPr>
              <p:cNvSpPr/>
              <p:nvPr/>
            </p:nvSpPr>
            <p:spPr>
              <a:xfrm>
                <a:off x="2653125" y="2702305"/>
                <a:ext cx="97287" cy="60513"/>
              </a:xfrm>
              <a:custGeom>
                <a:avLst/>
                <a:gdLst/>
                <a:ahLst/>
                <a:cxnLst/>
                <a:rect l="l" t="t" r="r" b="b"/>
                <a:pathLst>
                  <a:path w="47625" h="29441" extrusionOk="0">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8" name="Google Shape;6960;p111">
                <a:extLst>
                  <a:ext uri="{FF2B5EF4-FFF2-40B4-BE49-F238E27FC236}">
                    <a16:creationId xmlns:a16="http://schemas.microsoft.com/office/drawing/2014/main" id="{687888CD-D384-4DF0-BC90-31602A728AA9}"/>
                  </a:ext>
                </a:extLst>
              </p:cNvPr>
              <p:cNvSpPr/>
              <p:nvPr/>
            </p:nvSpPr>
            <p:spPr>
              <a:xfrm>
                <a:off x="2789327" y="2647990"/>
                <a:ext cx="30070" cy="24058"/>
              </a:xfrm>
              <a:custGeom>
                <a:avLst/>
                <a:gdLst/>
                <a:ahLst/>
                <a:cxnLst/>
                <a:rect l="l" t="t" r="r" b="b"/>
                <a:pathLst>
                  <a:path w="14720" h="11705" extrusionOk="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9" name="Google Shape;6961;p111">
                <a:extLst>
                  <a:ext uri="{FF2B5EF4-FFF2-40B4-BE49-F238E27FC236}">
                    <a16:creationId xmlns:a16="http://schemas.microsoft.com/office/drawing/2014/main" id="{D71A5FB8-0661-4C0D-9779-97614CE5E16E}"/>
                  </a:ext>
                </a:extLst>
              </p:cNvPr>
              <p:cNvSpPr/>
              <p:nvPr/>
            </p:nvSpPr>
            <p:spPr>
              <a:xfrm>
                <a:off x="2702652" y="2766378"/>
                <a:ext cx="22993" cy="17798"/>
              </a:xfrm>
              <a:custGeom>
                <a:avLst/>
                <a:gdLst/>
                <a:ahLst/>
                <a:cxnLst/>
                <a:rect l="l" t="t" r="r" b="b"/>
                <a:pathLst>
                  <a:path w="11256" h="8659" extrusionOk="0">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0" name="Google Shape;6962;p111">
                <a:extLst>
                  <a:ext uri="{FF2B5EF4-FFF2-40B4-BE49-F238E27FC236}">
                    <a16:creationId xmlns:a16="http://schemas.microsoft.com/office/drawing/2014/main" id="{50A1DB02-F2F2-427E-96EE-05F641A45004}"/>
                  </a:ext>
                </a:extLst>
              </p:cNvPr>
              <p:cNvSpPr/>
              <p:nvPr/>
            </p:nvSpPr>
            <p:spPr>
              <a:xfrm>
                <a:off x="2741567" y="2508310"/>
                <a:ext cx="63677" cy="28475"/>
              </a:xfrm>
              <a:custGeom>
                <a:avLst/>
                <a:gdLst/>
                <a:ahLst/>
                <a:cxnLst/>
                <a:rect l="l" t="t" r="r" b="b"/>
                <a:pathLst>
                  <a:path w="31172" h="13854" extrusionOk="0">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1" name="Google Shape;6963;p111">
                <a:extLst>
                  <a:ext uri="{FF2B5EF4-FFF2-40B4-BE49-F238E27FC236}">
                    <a16:creationId xmlns:a16="http://schemas.microsoft.com/office/drawing/2014/main" id="{DDB551FA-D538-4176-B6B6-20E84505B5DB}"/>
                  </a:ext>
                </a:extLst>
              </p:cNvPr>
              <p:cNvSpPr/>
              <p:nvPr/>
            </p:nvSpPr>
            <p:spPr>
              <a:xfrm>
                <a:off x="2745105" y="2780533"/>
                <a:ext cx="15919" cy="14322"/>
              </a:xfrm>
              <a:custGeom>
                <a:avLst/>
                <a:gdLst/>
                <a:ahLst/>
                <a:cxnLst/>
                <a:rect l="l" t="t" r="r" b="b"/>
                <a:pathLst>
                  <a:path w="7793" h="6968" extrusionOk="0">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2" name="Google Shape;6964;p111">
                <a:extLst>
                  <a:ext uri="{FF2B5EF4-FFF2-40B4-BE49-F238E27FC236}">
                    <a16:creationId xmlns:a16="http://schemas.microsoft.com/office/drawing/2014/main" id="{E058042B-3928-4D26-84CD-5086B1C05D84}"/>
                  </a:ext>
                </a:extLst>
              </p:cNvPr>
              <p:cNvSpPr/>
              <p:nvPr/>
            </p:nvSpPr>
            <p:spPr>
              <a:xfrm>
                <a:off x="2824703" y="2648913"/>
                <a:ext cx="14150" cy="9344"/>
              </a:xfrm>
              <a:custGeom>
                <a:avLst/>
                <a:gdLst/>
                <a:ahLst/>
                <a:cxnLst/>
                <a:rect l="l" t="t" r="r" b="b"/>
                <a:pathLst>
                  <a:path w="6927" h="4546" extrusionOk="0">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3" name="Google Shape;6965;p111">
                <a:extLst>
                  <a:ext uri="{FF2B5EF4-FFF2-40B4-BE49-F238E27FC236}">
                    <a16:creationId xmlns:a16="http://schemas.microsoft.com/office/drawing/2014/main" id="{DC983F2E-269B-47E3-8F7D-8B01B66FD003}"/>
                  </a:ext>
                </a:extLst>
              </p:cNvPr>
              <p:cNvSpPr/>
              <p:nvPr/>
            </p:nvSpPr>
            <p:spPr>
              <a:xfrm>
                <a:off x="2761347" y="2622215"/>
                <a:ext cx="12058" cy="10678"/>
              </a:xfrm>
              <a:custGeom>
                <a:avLst/>
                <a:gdLst/>
                <a:ahLst/>
                <a:cxnLst/>
                <a:rect l="l" t="t" r="r" b="b"/>
                <a:pathLst>
                  <a:path w="5903" h="5195" extrusionOk="0">
                    <a:moveTo>
                      <a:pt x="708" y="5196"/>
                    </a:moveTo>
                    <a:cubicBezTo>
                      <a:pt x="-1890" y="5196"/>
                      <a:pt x="3306" y="0"/>
                      <a:pt x="5904" y="0"/>
                    </a:cubicBezTo>
                    <a:cubicBezTo>
                      <a:pt x="5038" y="2598"/>
                      <a:pt x="3306" y="5196"/>
                      <a:pt x="708" y="5196"/>
                    </a:cubicBezTo>
                    <a:lnTo>
                      <a:pt x="708"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4" name="Google Shape;6966;p111">
                <a:extLst>
                  <a:ext uri="{FF2B5EF4-FFF2-40B4-BE49-F238E27FC236}">
                    <a16:creationId xmlns:a16="http://schemas.microsoft.com/office/drawing/2014/main" id="{4B6209B9-0853-4047-89C5-918B984059AB}"/>
                  </a:ext>
                </a:extLst>
              </p:cNvPr>
              <p:cNvSpPr/>
              <p:nvPr/>
            </p:nvSpPr>
            <p:spPr>
              <a:xfrm>
                <a:off x="2610673" y="2510090"/>
                <a:ext cx="387378" cy="281203"/>
              </a:xfrm>
              <a:custGeom>
                <a:avLst/>
                <a:gdLst/>
                <a:ahLst/>
                <a:cxnLst/>
                <a:rect l="l" t="t" r="r" b="b"/>
                <a:pathLst>
                  <a:path w="189634" h="136813" extrusionOk="0">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5" name="Google Shape;6967;p111">
                <a:extLst>
                  <a:ext uri="{FF2B5EF4-FFF2-40B4-BE49-F238E27FC236}">
                    <a16:creationId xmlns:a16="http://schemas.microsoft.com/office/drawing/2014/main" id="{53991FAF-3C90-4DF3-ADEC-11DBC1AD640B}"/>
                  </a:ext>
                </a:extLst>
              </p:cNvPr>
              <p:cNvSpPr/>
              <p:nvPr/>
            </p:nvSpPr>
            <p:spPr>
              <a:xfrm>
                <a:off x="2775177" y="2754660"/>
                <a:ext cx="10612" cy="5488"/>
              </a:xfrm>
              <a:custGeom>
                <a:avLst/>
                <a:gdLst/>
                <a:ahLst/>
                <a:cxnLst/>
                <a:rect l="l" t="t" r="r" b="b"/>
                <a:pathLst>
                  <a:path w="5195" h="2670" extrusionOk="0">
                    <a:moveTo>
                      <a:pt x="5196" y="1372"/>
                    </a:moveTo>
                    <a:cubicBezTo>
                      <a:pt x="2598" y="3104"/>
                      <a:pt x="2598" y="3104"/>
                      <a:pt x="0" y="1372"/>
                    </a:cubicBezTo>
                    <a:cubicBezTo>
                      <a:pt x="1732" y="-1226"/>
                      <a:pt x="2598" y="506"/>
                      <a:pt x="5196" y="1372"/>
                    </a:cubicBezTo>
                    <a:lnTo>
                      <a:pt x="5196" y="13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6" name="Google Shape;6968;p111">
                <a:extLst>
                  <a:ext uri="{FF2B5EF4-FFF2-40B4-BE49-F238E27FC236}">
                    <a16:creationId xmlns:a16="http://schemas.microsoft.com/office/drawing/2014/main" id="{A9DE8B81-DE41-458B-8DC9-DC5DF7B54129}"/>
                  </a:ext>
                </a:extLst>
              </p:cNvPr>
              <p:cNvSpPr/>
              <p:nvPr/>
            </p:nvSpPr>
            <p:spPr>
              <a:xfrm>
                <a:off x="2695578" y="2699557"/>
                <a:ext cx="8843" cy="8088"/>
              </a:xfrm>
              <a:custGeom>
                <a:avLst/>
                <a:gdLst/>
                <a:ahLst/>
                <a:cxnLst/>
                <a:rect l="l" t="t" r="r" b="b"/>
                <a:pathLst>
                  <a:path w="4329" h="3935" extrusionOk="0">
                    <a:moveTo>
                      <a:pt x="0" y="472"/>
                    </a:moveTo>
                    <a:cubicBezTo>
                      <a:pt x="2598" y="-1260"/>
                      <a:pt x="2598" y="2204"/>
                      <a:pt x="4330" y="3936"/>
                    </a:cubicBezTo>
                    <a:cubicBezTo>
                      <a:pt x="1732" y="3936"/>
                      <a:pt x="0" y="2204"/>
                      <a:pt x="0" y="472"/>
                    </a:cubicBezTo>
                    <a:lnTo>
                      <a:pt x="0" y="4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7" name="Google Shape;6969;p111">
                <a:extLst>
                  <a:ext uri="{FF2B5EF4-FFF2-40B4-BE49-F238E27FC236}">
                    <a16:creationId xmlns:a16="http://schemas.microsoft.com/office/drawing/2014/main" id="{429A71C0-D3CA-475C-9D27-34807F64B7D0}"/>
                  </a:ext>
                </a:extLst>
              </p:cNvPr>
              <p:cNvSpPr/>
              <p:nvPr/>
            </p:nvSpPr>
            <p:spPr>
              <a:xfrm>
                <a:off x="2592984" y="2228886"/>
                <a:ext cx="412140" cy="215351"/>
              </a:xfrm>
              <a:custGeom>
                <a:avLst/>
                <a:gdLst/>
                <a:ahLst/>
                <a:cxnLst/>
                <a:rect l="l" t="t" r="r" b="b"/>
                <a:pathLst>
                  <a:path w="201756" h="104774" extrusionOk="0">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8" name="Google Shape;6970;p111">
                <a:extLst>
                  <a:ext uri="{FF2B5EF4-FFF2-40B4-BE49-F238E27FC236}">
                    <a16:creationId xmlns:a16="http://schemas.microsoft.com/office/drawing/2014/main" id="{11ABBE03-C1A1-4B85-9494-84970867E279}"/>
                  </a:ext>
                </a:extLst>
              </p:cNvPr>
              <p:cNvSpPr/>
              <p:nvPr/>
            </p:nvSpPr>
            <p:spPr>
              <a:xfrm>
                <a:off x="3035196" y="2988851"/>
                <a:ext cx="88442" cy="83648"/>
              </a:xfrm>
              <a:custGeom>
                <a:avLst/>
                <a:gdLst/>
                <a:ahLst/>
                <a:cxnLst/>
                <a:rect l="l" t="t" r="r" b="b"/>
                <a:pathLst>
                  <a:path w="43295" h="40697" extrusionOk="0">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9" name="Google Shape;6971;p111">
                <a:extLst>
                  <a:ext uri="{FF2B5EF4-FFF2-40B4-BE49-F238E27FC236}">
                    <a16:creationId xmlns:a16="http://schemas.microsoft.com/office/drawing/2014/main" id="{BE4C4469-F1FA-42A1-A663-25B351965323}"/>
                  </a:ext>
                </a:extLst>
              </p:cNvPr>
              <p:cNvSpPr/>
              <p:nvPr/>
            </p:nvSpPr>
            <p:spPr>
              <a:xfrm>
                <a:off x="1579434" y="2825111"/>
                <a:ext cx="21224" cy="8898"/>
              </a:xfrm>
              <a:custGeom>
                <a:avLst/>
                <a:gdLst/>
                <a:ahLst/>
                <a:cxnLst/>
                <a:rect l="l" t="t" r="r" b="b"/>
                <a:pathLst>
                  <a:path w="10390" h="4329" extrusionOk="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70" name="Google Shape;6972;p111">
                <a:extLst>
                  <a:ext uri="{FF2B5EF4-FFF2-40B4-BE49-F238E27FC236}">
                    <a16:creationId xmlns:a16="http://schemas.microsoft.com/office/drawing/2014/main" id="{50FF2659-01CA-4A75-84B9-19E1471C6043}"/>
                  </a:ext>
                </a:extLst>
              </p:cNvPr>
              <p:cNvGrpSpPr/>
              <p:nvPr/>
            </p:nvGrpSpPr>
            <p:grpSpPr>
              <a:xfrm>
                <a:off x="1579434" y="2205749"/>
                <a:ext cx="2089011" cy="1455856"/>
                <a:chOff x="1579434" y="2205749"/>
                <a:chExt cx="2089011" cy="1455856"/>
              </a:xfrm>
              <a:grpFill/>
            </p:grpSpPr>
            <p:sp>
              <p:nvSpPr>
                <p:cNvPr id="371" name="Google Shape;6973;p111">
                  <a:extLst>
                    <a:ext uri="{FF2B5EF4-FFF2-40B4-BE49-F238E27FC236}">
                      <a16:creationId xmlns:a16="http://schemas.microsoft.com/office/drawing/2014/main" id="{2F08C4EA-3F0D-4BB3-871B-69630C6B3D5C}"/>
                    </a:ext>
                  </a:extLst>
                </p:cNvPr>
                <p:cNvSpPr/>
                <p:nvPr/>
              </p:nvSpPr>
              <p:spPr>
                <a:xfrm>
                  <a:off x="3005127" y="3618892"/>
                  <a:ext cx="8843" cy="9689"/>
                </a:xfrm>
                <a:custGeom>
                  <a:avLst/>
                  <a:gdLst/>
                  <a:ahLst/>
                  <a:cxnLst/>
                  <a:rect l="l" t="t" r="r" b="b"/>
                  <a:pathLst>
                    <a:path w="4329" h="4714" extrusionOk="0">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2" name="Google Shape;6974;p111">
                  <a:extLst>
                    <a:ext uri="{FF2B5EF4-FFF2-40B4-BE49-F238E27FC236}">
                      <a16:creationId xmlns:a16="http://schemas.microsoft.com/office/drawing/2014/main" id="{4CCE510F-7F7C-4AA4-9A79-949E7630CF77}"/>
                    </a:ext>
                  </a:extLst>
                </p:cNvPr>
                <p:cNvSpPr/>
                <p:nvPr/>
              </p:nvSpPr>
              <p:spPr>
                <a:xfrm>
                  <a:off x="3509248" y="2686288"/>
                  <a:ext cx="139737" cy="62290"/>
                </a:xfrm>
                <a:custGeom>
                  <a:avLst/>
                  <a:gdLst/>
                  <a:ahLst/>
                  <a:cxnLst/>
                  <a:rect l="l" t="t" r="r" b="b"/>
                  <a:pathLst>
                    <a:path w="68406" h="30306" extrusionOk="0">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3" name="Google Shape;6975;p111">
                  <a:extLst>
                    <a:ext uri="{FF2B5EF4-FFF2-40B4-BE49-F238E27FC236}">
                      <a16:creationId xmlns:a16="http://schemas.microsoft.com/office/drawing/2014/main" id="{304D9762-B3C1-4AF3-B8EE-7933FE7C6E9B}"/>
                    </a:ext>
                  </a:extLst>
                </p:cNvPr>
                <p:cNvSpPr/>
                <p:nvPr/>
              </p:nvSpPr>
              <p:spPr>
                <a:xfrm>
                  <a:off x="2690271" y="3440914"/>
                  <a:ext cx="141506" cy="49833"/>
                </a:xfrm>
                <a:custGeom>
                  <a:avLst/>
                  <a:gdLst/>
                  <a:ahLst/>
                  <a:cxnLst/>
                  <a:rect l="l" t="t" r="r" b="b"/>
                  <a:pathLst>
                    <a:path w="69272" h="24245" extrusionOk="0">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4" name="Google Shape;6976;p111">
                  <a:extLst>
                    <a:ext uri="{FF2B5EF4-FFF2-40B4-BE49-F238E27FC236}">
                      <a16:creationId xmlns:a16="http://schemas.microsoft.com/office/drawing/2014/main" id="{EBCDA51C-7B30-445F-BA50-65AFB8A0F54E}"/>
                    </a:ext>
                  </a:extLst>
                </p:cNvPr>
                <p:cNvSpPr/>
                <p:nvPr/>
              </p:nvSpPr>
              <p:spPr>
                <a:xfrm>
                  <a:off x="2709728" y="3462272"/>
                  <a:ext cx="7861" cy="7909"/>
                </a:xfrm>
                <a:custGeom>
                  <a:avLst/>
                  <a:gdLst/>
                  <a:ahLst/>
                  <a:cxnLst/>
                  <a:rect l="l" t="t" r="r" b="b"/>
                  <a:pathLst>
                    <a:path w="3848" h="3848" extrusionOk="0">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5" name="Google Shape;6977;p111">
                  <a:extLst>
                    <a:ext uri="{FF2B5EF4-FFF2-40B4-BE49-F238E27FC236}">
                      <a16:creationId xmlns:a16="http://schemas.microsoft.com/office/drawing/2014/main" id="{DA706B23-158A-4785-A8DD-9FD909129348}"/>
                    </a:ext>
                  </a:extLst>
                </p:cNvPr>
                <p:cNvSpPr/>
                <p:nvPr/>
              </p:nvSpPr>
              <p:spPr>
                <a:xfrm>
                  <a:off x="2780482" y="3508545"/>
                  <a:ext cx="22993" cy="10678"/>
                </a:xfrm>
                <a:custGeom>
                  <a:avLst/>
                  <a:gdLst/>
                  <a:ahLst/>
                  <a:cxnLst/>
                  <a:rect l="l" t="t" r="r" b="b"/>
                  <a:pathLst>
                    <a:path w="11256" h="5195" extrusionOk="0">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6" name="Google Shape;6978;p111">
                  <a:extLst>
                    <a:ext uri="{FF2B5EF4-FFF2-40B4-BE49-F238E27FC236}">
                      <a16:creationId xmlns:a16="http://schemas.microsoft.com/office/drawing/2014/main" id="{74544777-FC82-4202-A841-4EEC54EDA2DB}"/>
                    </a:ext>
                  </a:extLst>
                </p:cNvPr>
                <p:cNvSpPr/>
                <p:nvPr/>
              </p:nvSpPr>
              <p:spPr>
                <a:xfrm>
                  <a:off x="2930835" y="3508545"/>
                  <a:ext cx="19457" cy="8898"/>
                </a:xfrm>
                <a:custGeom>
                  <a:avLst/>
                  <a:gdLst/>
                  <a:ahLst/>
                  <a:cxnLst/>
                  <a:rect l="l" t="t" r="r" b="b"/>
                  <a:pathLst>
                    <a:path w="9525" h="4329" extrusionOk="0">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7" name="Google Shape;6979;p111">
                  <a:extLst>
                    <a:ext uri="{FF2B5EF4-FFF2-40B4-BE49-F238E27FC236}">
                      <a16:creationId xmlns:a16="http://schemas.microsoft.com/office/drawing/2014/main" id="{5B3DF8A4-5E55-4C34-A624-87804AFAF2F4}"/>
                    </a:ext>
                  </a:extLst>
                </p:cNvPr>
                <p:cNvSpPr/>
                <p:nvPr/>
              </p:nvSpPr>
              <p:spPr>
                <a:xfrm>
                  <a:off x="2833549" y="3488967"/>
                  <a:ext cx="79596" cy="32035"/>
                </a:xfrm>
                <a:custGeom>
                  <a:avLst/>
                  <a:gdLst/>
                  <a:ahLst/>
                  <a:cxnLst/>
                  <a:rect l="l" t="t" r="r" b="b"/>
                  <a:pathLst>
                    <a:path w="38965" h="15586" extrusionOk="0">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8" name="Google Shape;6980;p111">
                  <a:extLst>
                    <a:ext uri="{FF2B5EF4-FFF2-40B4-BE49-F238E27FC236}">
                      <a16:creationId xmlns:a16="http://schemas.microsoft.com/office/drawing/2014/main" id="{261B4E62-98E1-4FBA-8122-0CB6A8DA6859}"/>
                    </a:ext>
                  </a:extLst>
                </p:cNvPr>
                <p:cNvSpPr/>
                <p:nvPr/>
              </p:nvSpPr>
              <p:spPr>
                <a:xfrm>
                  <a:off x="2776944" y="3416985"/>
                  <a:ext cx="7074" cy="9689"/>
                </a:xfrm>
                <a:custGeom>
                  <a:avLst/>
                  <a:gdLst/>
                  <a:ahLst/>
                  <a:cxnLst/>
                  <a:rect l="l" t="t" r="r" b="b"/>
                  <a:pathLst>
                    <a:path w="3463" h="4714" extrusionOk="0">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9" name="Google Shape;6981;p111">
                  <a:extLst>
                    <a:ext uri="{FF2B5EF4-FFF2-40B4-BE49-F238E27FC236}">
                      <a16:creationId xmlns:a16="http://schemas.microsoft.com/office/drawing/2014/main" id="{6B80F11E-90E5-4D6E-ACE9-146D9CB95C08}"/>
                    </a:ext>
                  </a:extLst>
                </p:cNvPr>
                <p:cNvSpPr/>
                <p:nvPr/>
              </p:nvSpPr>
              <p:spPr>
                <a:xfrm>
                  <a:off x="2769869" y="3391079"/>
                  <a:ext cx="12381" cy="3558"/>
                </a:xfrm>
                <a:custGeom>
                  <a:avLst/>
                  <a:gdLst/>
                  <a:ahLst/>
                  <a:cxnLst/>
                  <a:rect l="l" t="t" r="r" b="b"/>
                  <a:pathLst>
                    <a:path w="6061" h="1731" extrusionOk="0">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0" name="Google Shape;6982;p111">
                  <a:extLst>
                    <a:ext uri="{FF2B5EF4-FFF2-40B4-BE49-F238E27FC236}">
                      <a16:creationId xmlns:a16="http://schemas.microsoft.com/office/drawing/2014/main" id="{3E192400-6399-4C5A-A217-816E9C86BC8F}"/>
                    </a:ext>
                  </a:extLst>
                </p:cNvPr>
                <p:cNvSpPr/>
                <p:nvPr/>
              </p:nvSpPr>
              <p:spPr>
                <a:xfrm>
                  <a:off x="2790363" y="3396419"/>
                  <a:ext cx="2500" cy="3558"/>
                </a:xfrm>
                <a:custGeom>
                  <a:avLst/>
                  <a:gdLst/>
                  <a:ahLst/>
                  <a:cxnLst/>
                  <a:rect l="l" t="t" r="r" b="b"/>
                  <a:pathLst>
                    <a:path w="1224" h="1731" extrusionOk="0">
                      <a:moveTo>
                        <a:pt x="1225" y="1732"/>
                      </a:moveTo>
                      <a:cubicBezTo>
                        <a:pt x="359" y="1732"/>
                        <a:pt x="-507" y="866"/>
                        <a:pt x="359" y="0"/>
                      </a:cubicBezTo>
                      <a:lnTo>
                        <a:pt x="1225" y="1732"/>
                      </a:lnTo>
                      <a:lnTo>
                        <a:pt x="12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1" name="Google Shape;6983;p111">
                  <a:extLst>
                    <a:ext uri="{FF2B5EF4-FFF2-40B4-BE49-F238E27FC236}">
                      <a16:creationId xmlns:a16="http://schemas.microsoft.com/office/drawing/2014/main" id="{762A5AD1-4413-4B16-9595-A47A5671311B}"/>
                    </a:ext>
                  </a:extLst>
                </p:cNvPr>
                <p:cNvSpPr/>
                <p:nvPr/>
              </p:nvSpPr>
              <p:spPr>
                <a:xfrm>
                  <a:off x="2838854" y="3467610"/>
                  <a:ext cx="8843" cy="7118"/>
                </a:xfrm>
                <a:custGeom>
                  <a:avLst/>
                  <a:gdLst/>
                  <a:ahLst/>
                  <a:cxnLst/>
                  <a:rect l="l" t="t" r="r" b="b"/>
                  <a:pathLst>
                    <a:path w="4329" h="3463" extrusionOk="0">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2" name="Google Shape;6984;p111">
                  <a:extLst>
                    <a:ext uri="{FF2B5EF4-FFF2-40B4-BE49-F238E27FC236}">
                      <a16:creationId xmlns:a16="http://schemas.microsoft.com/office/drawing/2014/main" id="{1A1AC70A-20A0-43CD-98AA-66A29507C4B4}"/>
                    </a:ext>
                  </a:extLst>
                </p:cNvPr>
                <p:cNvSpPr/>
                <p:nvPr/>
              </p:nvSpPr>
              <p:spPr>
                <a:xfrm>
                  <a:off x="2026953" y="2904319"/>
                  <a:ext cx="22993" cy="31137"/>
                </a:xfrm>
                <a:custGeom>
                  <a:avLst/>
                  <a:gdLst/>
                  <a:ahLst/>
                  <a:cxnLst/>
                  <a:rect l="l" t="t" r="r" b="b"/>
                  <a:pathLst>
                    <a:path w="11256" h="15149" extrusionOk="0">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3" name="Google Shape;6985;p111">
                  <a:extLst>
                    <a:ext uri="{FF2B5EF4-FFF2-40B4-BE49-F238E27FC236}">
                      <a16:creationId xmlns:a16="http://schemas.microsoft.com/office/drawing/2014/main" id="{959696B9-EEAA-47C3-9776-959D40741541}"/>
                    </a:ext>
                  </a:extLst>
                </p:cNvPr>
                <p:cNvSpPr/>
                <p:nvPr/>
              </p:nvSpPr>
              <p:spPr>
                <a:xfrm>
                  <a:off x="1993345" y="2864266"/>
                  <a:ext cx="21886" cy="39155"/>
                </a:xfrm>
                <a:custGeom>
                  <a:avLst/>
                  <a:gdLst/>
                  <a:ahLst/>
                  <a:cxnLst/>
                  <a:rect l="l" t="t" r="r" b="b"/>
                  <a:pathLst>
                    <a:path w="10714" h="19050" extrusionOk="0">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4" name="Google Shape;6986;p111">
                  <a:extLst>
                    <a:ext uri="{FF2B5EF4-FFF2-40B4-BE49-F238E27FC236}">
                      <a16:creationId xmlns:a16="http://schemas.microsoft.com/office/drawing/2014/main" id="{6C211A27-38FB-482C-AE4A-11F98384442B}"/>
                    </a:ext>
                  </a:extLst>
                </p:cNvPr>
                <p:cNvSpPr/>
                <p:nvPr/>
              </p:nvSpPr>
              <p:spPr>
                <a:xfrm>
                  <a:off x="2853006" y="2205749"/>
                  <a:ext cx="815439" cy="624701"/>
                </a:xfrm>
                <a:custGeom>
                  <a:avLst/>
                  <a:gdLst/>
                  <a:ahLst/>
                  <a:cxnLst/>
                  <a:rect l="l" t="t" r="r" b="b"/>
                  <a:pathLst>
                    <a:path w="399184" h="303934" extrusionOk="0">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5" name="Google Shape;6987;p111">
                  <a:extLst>
                    <a:ext uri="{FF2B5EF4-FFF2-40B4-BE49-F238E27FC236}">
                      <a16:creationId xmlns:a16="http://schemas.microsoft.com/office/drawing/2014/main" id="{E28AED35-E5FE-46DF-BAA2-DE859B74F53D}"/>
                    </a:ext>
                  </a:extLst>
                </p:cNvPr>
                <p:cNvSpPr/>
                <p:nvPr/>
              </p:nvSpPr>
              <p:spPr>
                <a:xfrm>
                  <a:off x="3093568" y="2595520"/>
                  <a:ext cx="38913" cy="24915"/>
                </a:xfrm>
                <a:custGeom>
                  <a:avLst/>
                  <a:gdLst/>
                  <a:ahLst/>
                  <a:cxnLst/>
                  <a:rect l="l" t="t" r="r" b="b"/>
                  <a:pathLst>
                    <a:path w="19049" h="12122" extrusionOk="0">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6" name="Google Shape;6988;p111">
                  <a:extLst>
                    <a:ext uri="{FF2B5EF4-FFF2-40B4-BE49-F238E27FC236}">
                      <a16:creationId xmlns:a16="http://schemas.microsoft.com/office/drawing/2014/main" id="{C29EEC0D-9586-4FC7-966F-ADF4CACFE539}"/>
                    </a:ext>
                  </a:extLst>
                </p:cNvPr>
                <p:cNvSpPr/>
                <p:nvPr/>
              </p:nvSpPr>
              <p:spPr>
                <a:xfrm>
                  <a:off x="3578232" y="2462037"/>
                  <a:ext cx="22993" cy="12458"/>
                </a:xfrm>
                <a:custGeom>
                  <a:avLst/>
                  <a:gdLst/>
                  <a:ahLst/>
                  <a:cxnLst/>
                  <a:rect l="l" t="t" r="r" b="b"/>
                  <a:pathLst>
                    <a:path w="11256" h="6061" extrusionOk="0">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7" name="Google Shape;6989;p111">
                  <a:extLst>
                    <a:ext uri="{FF2B5EF4-FFF2-40B4-BE49-F238E27FC236}">
                      <a16:creationId xmlns:a16="http://schemas.microsoft.com/office/drawing/2014/main" id="{8DE44E82-5ECE-4195-BC51-666DEB34241A}"/>
                    </a:ext>
                  </a:extLst>
                </p:cNvPr>
                <p:cNvSpPr/>
                <p:nvPr/>
              </p:nvSpPr>
              <p:spPr>
                <a:xfrm>
                  <a:off x="2727417" y="2962153"/>
                  <a:ext cx="15919" cy="8898"/>
                </a:xfrm>
                <a:custGeom>
                  <a:avLst/>
                  <a:gdLst/>
                  <a:ahLst/>
                  <a:cxnLst/>
                  <a:rect l="l" t="t" r="r" b="b"/>
                  <a:pathLst>
                    <a:path w="7793" h="4329" extrusionOk="0">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8" name="Google Shape;6990;p111">
                  <a:extLst>
                    <a:ext uri="{FF2B5EF4-FFF2-40B4-BE49-F238E27FC236}">
                      <a16:creationId xmlns:a16="http://schemas.microsoft.com/office/drawing/2014/main" id="{7A34741B-D71A-4440-BA40-31AAA82DF151}"/>
                    </a:ext>
                  </a:extLst>
                </p:cNvPr>
                <p:cNvSpPr/>
                <p:nvPr/>
              </p:nvSpPr>
              <p:spPr>
                <a:xfrm>
                  <a:off x="2101244" y="3008428"/>
                  <a:ext cx="63677" cy="40933"/>
                </a:xfrm>
                <a:custGeom>
                  <a:avLst/>
                  <a:gdLst/>
                  <a:ahLst/>
                  <a:cxnLst/>
                  <a:rect l="l" t="t" r="r" b="b"/>
                  <a:pathLst>
                    <a:path w="31172" h="19915" extrusionOk="0">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9" name="Google Shape;6991;p111">
                  <a:extLst>
                    <a:ext uri="{FF2B5EF4-FFF2-40B4-BE49-F238E27FC236}">
                      <a16:creationId xmlns:a16="http://schemas.microsoft.com/office/drawing/2014/main" id="{581756E7-59F1-45BA-9AD2-6AB52E79A35C}"/>
                    </a:ext>
                  </a:extLst>
                </p:cNvPr>
                <p:cNvSpPr/>
                <p:nvPr/>
              </p:nvSpPr>
              <p:spPr>
                <a:xfrm>
                  <a:off x="2039334" y="2947916"/>
                  <a:ext cx="17615" cy="33815"/>
                </a:xfrm>
                <a:custGeom>
                  <a:avLst/>
                  <a:gdLst/>
                  <a:ahLst/>
                  <a:cxnLst/>
                  <a:rect l="l" t="t" r="r" b="b"/>
                  <a:pathLst>
                    <a:path w="8623" h="16452" extrusionOk="0">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0" name="Google Shape;6992;p111">
                  <a:extLst>
                    <a:ext uri="{FF2B5EF4-FFF2-40B4-BE49-F238E27FC236}">
                      <a16:creationId xmlns:a16="http://schemas.microsoft.com/office/drawing/2014/main" id="{5CB928B4-E372-409C-A89F-FA8F385B10E6}"/>
                    </a:ext>
                  </a:extLst>
                </p:cNvPr>
                <p:cNvSpPr/>
                <p:nvPr/>
              </p:nvSpPr>
              <p:spPr>
                <a:xfrm>
                  <a:off x="1749243" y="2874945"/>
                  <a:ext cx="28300" cy="19578"/>
                </a:xfrm>
                <a:custGeom>
                  <a:avLst/>
                  <a:gdLst/>
                  <a:ahLst/>
                  <a:cxnLst/>
                  <a:rect l="l" t="t" r="r" b="b"/>
                  <a:pathLst>
                    <a:path w="13854" h="9525" extrusionOk="0">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1" name="Google Shape;6993;p111">
                  <a:extLst>
                    <a:ext uri="{FF2B5EF4-FFF2-40B4-BE49-F238E27FC236}">
                      <a16:creationId xmlns:a16="http://schemas.microsoft.com/office/drawing/2014/main" id="{7A76712D-31BE-4DBC-9428-36CF4B94A6E3}"/>
                    </a:ext>
                  </a:extLst>
                </p:cNvPr>
                <p:cNvSpPr/>
                <p:nvPr/>
              </p:nvSpPr>
              <p:spPr>
                <a:xfrm>
                  <a:off x="2966212" y="3020070"/>
                  <a:ext cx="33608" cy="15054"/>
                </a:xfrm>
                <a:custGeom>
                  <a:avLst/>
                  <a:gdLst/>
                  <a:ahLst/>
                  <a:cxnLst/>
                  <a:rect l="l" t="t" r="r" b="b"/>
                  <a:pathLst>
                    <a:path w="16452" h="7324" extrusionOk="0">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2" name="Google Shape;6994;p111">
                  <a:extLst>
                    <a:ext uri="{FF2B5EF4-FFF2-40B4-BE49-F238E27FC236}">
                      <a16:creationId xmlns:a16="http://schemas.microsoft.com/office/drawing/2014/main" id="{FA916F03-AE3A-48F4-9AF1-0A17D87AB6E8}"/>
                    </a:ext>
                  </a:extLst>
                </p:cNvPr>
                <p:cNvSpPr/>
                <p:nvPr/>
              </p:nvSpPr>
              <p:spPr>
                <a:xfrm>
                  <a:off x="2967981" y="3072501"/>
                  <a:ext cx="26531" cy="16018"/>
                </a:xfrm>
                <a:custGeom>
                  <a:avLst/>
                  <a:gdLst/>
                  <a:ahLst/>
                  <a:cxnLst/>
                  <a:rect l="l" t="t" r="r" b="b"/>
                  <a:pathLst>
                    <a:path w="12988" h="7793" extrusionOk="0">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3" name="Google Shape;6995;p111">
                  <a:extLst>
                    <a:ext uri="{FF2B5EF4-FFF2-40B4-BE49-F238E27FC236}">
                      <a16:creationId xmlns:a16="http://schemas.microsoft.com/office/drawing/2014/main" id="{F4AA6EC9-10DD-41BB-A1E4-7B591388D5E6}"/>
                    </a:ext>
                  </a:extLst>
                </p:cNvPr>
                <p:cNvSpPr/>
                <p:nvPr/>
              </p:nvSpPr>
              <p:spPr>
                <a:xfrm>
                  <a:off x="3006896" y="3072501"/>
                  <a:ext cx="17688" cy="21355"/>
                </a:xfrm>
                <a:custGeom>
                  <a:avLst/>
                  <a:gdLst/>
                  <a:ahLst/>
                  <a:cxnLst/>
                  <a:rect l="l" t="t" r="r" b="b"/>
                  <a:pathLst>
                    <a:path w="8659" h="10390" extrusionOk="0">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4" name="Google Shape;6996;p111">
                  <a:extLst>
                    <a:ext uri="{FF2B5EF4-FFF2-40B4-BE49-F238E27FC236}">
                      <a16:creationId xmlns:a16="http://schemas.microsoft.com/office/drawing/2014/main" id="{C2FA21A7-2FF6-4050-A409-059DBB5655B2}"/>
                    </a:ext>
                  </a:extLst>
                </p:cNvPr>
                <p:cNvSpPr/>
                <p:nvPr/>
              </p:nvSpPr>
              <p:spPr>
                <a:xfrm>
                  <a:off x="1735093" y="3497867"/>
                  <a:ext cx="12381" cy="10678"/>
                </a:xfrm>
                <a:custGeom>
                  <a:avLst/>
                  <a:gdLst/>
                  <a:ahLst/>
                  <a:cxnLst/>
                  <a:rect l="l" t="t" r="r" b="b"/>
                  <a:pathLst>
                    <a:path w="6061" h="5195" extrusionOk="0">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5" name="Google Shape;6997;p111">
                  <a:extLst>
                    <a:ext uri="{FF2B5EF4-FFF2-40B4-BE49-F238E27FC236}">
                      <a16:creationId xmlns:a16="http://schemas.microsoft.com/office/drawing/2014/main" id="{44B494FA-603E-4057-A3A3-934099D21263}"/>
                    </a:ext>
                  </a:extLst>
                </p:cNvPr>
                <p:cNvSpPr/>
                <p:nvPr/>
              </p:nvSpPr>
              <p:spPr>
                <a:xfrm>
                  <a:off x="1728016" y="3483629"/>
                  <a:ext cx="5305" cy="5338"/>
                </a:xfrm>
                <a:custGeom>
                  <a:avLst/>
                  <a:gdLst/>
                  <a:ahLst/>
                  <a:cxnLst/>
                  <a:rect l="l" t="t" r="r" b="b"/>
                  <a:pathLst>
                    <a:path w="2597" h="2597" extrusionOk="0">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6" name="Google Shape;6998;p111">
                  <a:extLst>
                    <a:ext uri="{FF2B5EF4-FFF2-40B4-BE49-F238E27FC236}">
                      <a16:creationId xmlns:a16="http://schemas.microsoft.com/office/drawing/2014/main" id="{7C6F92AB-0344-498D-B478-F151D7AC7B5C}"/>
                    </a:ext>
                  </a:extLst>
                </p:cNvPr>
                <p:cNvSpPr/>
                <p:nvPr/>
              </p:nvSpPr>
              <p:spPr>
                <a:xfrm>
                  <a:off x="1717404" y="3478289"/>
                  <a:ext cx="7074" cy="3558"/>
                </a:xfrm>
                <a:custGeom>
                  <a:avLst/>
                  <a:gdLst/>
                  <a:ahLst/>
                  <a:cxnLst/>
                  <a:rect l="l" t="t" r="r" b="b"/>
                  <a:pathLst>
                    <a:path w="3463" h="1731" extrusionOk="0">
                      <a:moveTo>
                        <a:pt x="3464" y="0"/>
                      </a:moveTo>
                      <a:cubicBezTo>
                        <a:pt x="2598" y="866"/>
                        <a:pt x="1732" y="1732"/>
                        <a:pt x="866" y="1732"/>
                      </a:cubicBezTo>
                      <a:cubicBezTo>
                        <a:pt x="0" y="1732"/>
                        <a:pt x="0" y="866"/>
                        <a:pt x="0" y="0"/>
                      </a:cubicBez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7" name="Google Shape;6999;p111">
                  <a:extLst>
                    <a:ext uri="{FF2B5EF4-FFF2-40B4-BE49-F238E27FC236}">
                      <a16:creationId xmlns:a16="http://schemas.microsoft.com/office/drawing/2014/main" id="{AC357DF1-EDAA-4BD3-8853-40A5430656DA}"/>
                    </a:ext>
                  </a:extLst>
                </p:cNvPr>
                <p:cNvSpPr/>
                <p:nvPr/>
              </p:nvSpPr>
              <p:spPr>
                <a:xfrm>
                  <a:off x="1705021" y="3471169"/>
                  <a:ext cx="5305" cy="5338"/>
                </a:xfrm>
                <a:custGeom>
                  <a:avLst/>
                  <a:gdLst/>
                  <a:ahLst/>
                  <a:cxnLst/>
                  <a:rect l="l" t="t" r="r" b="b"/>
                  <a:pathLst>
                    <a:path w="2597" h="2597" extrusionOk="0">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8" name="Google Shape;7000;p111">
                  <a:extLst>
                    <a:ext uri="{FF2B5EF4-FFF2-40B4-BE49-F238E27FC236}">
                      <a16:creationId xmlns:a16="http://schemas.microsoft.com/office/drawing/2014/main" id="{423E7F5B-F3EE-4ECC-B297-FCEAD4D446C4}"/>
                    </a:ext>
                  </a:extLst>
                </p:cNvPr>
                <p:cNvSpPr/>
                <p:nvPr/>
              </p:nvSpPr>
              <p:spPr>
                <a:xfrm>
                  <a:off x="1685566" y="3462272"/>
                  <a:ext cx="7074" cy="5338"/>
                </a:xfrm>
                <a:custGeom>
                  <a:avLst/>
                  <a:gdLst/>
                  <a:ahLst/>
                  <a:cxnLst/>
                  <a:rect l="l" t="t" r="r" b="b"/>
                  <a:pathLst>
                    <a:path w="3463" h="2597" extrusionOk="0">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9" name="Google Shape;7001;p111">
                  <a:extLst>
                    <a:ext uri="{FF2B5EF4-FFF2-40B4-BE49-F238E27FC236}">
                      <a16:creationId xmlns:a16="http://schemas.microsoft.com/office/drawing/2014/main" id="{FE1C4B52-E402-4D66-B0FE-3A425AD1CAA7}"/>
                    </a:ext>
                  </a:extLst>
                </p:cNvPr>
                <p:cNvSpPr/>
                <p:nvPr/>
              </p:nvSpPr>
              <p:spPr>
                <a:xfrm>
                  <a:off x="1579434" y="2552805"/>
                  <a:ext cx="1501751" cy="1108800"/>
                </a:xfrm>
                <a:custGeom>
                  <a:avLst/>
                  <a:gdLst/>
                  <a:ahLst/>
                  <a:cxnLst/>
                  <a:rect l="l" t="t" r="r" b="b"/>
                  <a:pathLst>
                    <a:path w="735156" h="539461" extrusionOk="0">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260" name="Google Shape;7002;p111">
              <a:extLst>
                <a:ext uri="{FF2B5EF4-FFF2-40B4-BE49-F238E27FC236}">
                  <a16:creationId xmlns:a16="http://schemas.microsoft.com/office/drawing/2014/main" id="{EB89796F-90B3-4173-922B-DF1F101B9583}"/>
                </a:ext>
              </a:extLst>
            </p:cNvPr>
            <p:cNvGrpSpPr/>
            <p:nvPr/>
          </p:nvGrpSpPr>
          <p:grpSpPr>
            <a:xfrm>
              <a:off x="4212244" y="2192770"/>
              <a:ext cx="3535505" cy="2545269"/>
              <a:chOff x="4094737" y="2268042"/>
              <a:chExt cx="2294197" cy="1651631"/>
            </a:xfrm>
            <a:grpFill/>
          </p:grpSpPr>
          <p:sp>
            <p:nvSpPr>
              <p:cNvPr id="261" name="Google Shape;7003;p111">
                <a:extLst>
                  <a:ext uri="{FF2B5EF4-FFF2-40B4-BE49-F238E27FC236}">
                    <a16:creationId xmlns:a16="http://schemas.microsoft.com/office/drawing/2014/main" id="{42107FBB-07D1-4F3C-B966-F2AEF1A0F586}"/>
                  </a:ext>
                </a:extLst>
              </p:cNvPr>
              <p:cNvSpPr/>
              <p:nvPr/>
            </p:nvSpPr>
            <p:spPr>
              <a:xfrm>
                <a:off x="5739766" y="2930118"/>
                <a:ext cx="38915" cy="149500"/>
              </a:xfrm>
              <a:custGeom>
                <a:avLst/>
                <a:gdLst/>
                <a:ahLst/>
                <a:cxnLst/>
                <a:rect l="l" t="t" r="r" b="b"/>
                <a:pathLst>
                  <a:path w="19050" h="72736" extrusionOk="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62" name="Google Shape;7004;p111">
                <a:extLst>
                  <a:ext uri="{FF2B5EF4-FFF2-40B4-BE49-F238E27FC236}">
                    <a16:creationId xmlns:a16="http://schemas.microsoft.com/office/drawing/2014/main" id="{3F4B779C-7F53-4A09-849A-0E690CD10581}"/>
                  </a:ext>
                </a:extLst>
              </p:cNvPr>
              <p:cNvGrpSpPr/>
              <p:nvPr/>
            </p:nvGrpSpPr>
            <p:grpSpPr>
              <a:xfrm>
                <a:off x="4094737" y="2268042"/>
                <a:ext cx="2294197" cy="1651631"/>
                <a:chOff x="4094737" y="2268042"/>
                <a:chExt cx="2294197" cy="1651631"/>
              </a:xfrm>
              <a:grpFill/>
            </p:grpSpPr>
            <p:sp>
              <p:nvSpPr>
                <p:cNvPr id="263" name="Google Shape;7005;p111">
                  <a:extLst>
                    <a:ext uri="{FF2B5EF4-FFF2-40B4-BE49-F238E27FC236}">
                      <a16:creationId xmlns:a16="http://schemas.microsoft.com/office/drawing/2014/main" id="{C2B8F074-18C4-4C98-8E54-8CFA55258EA8}"/>
                    </a:ext>
                  </a:extLst>
                </p:cNvPr>
                <p:cNvSpPr/>
                <p:nvPr/>
              </p:nvSpPr>
              <p:spPr>
                <a:xfrm>
                  <a:off x="4266315" y="3254037"/>
                  <a:ext cx="28300" cy="12458"/>
                </a:xfrm>
                <a:custGeom>
                  <a:avLst/>
                  <a:gdLst/>
                  <a:ahLst/>
                  <a:cxnLst/>
                  <a:rect l="l" t="t" r="r" b="b"/>
                  <a:pathLst>
                    <a:path w="13854" h="6061" extrusionOk="0">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64" name="Google Shape;7006;p111">
                  <a:extLst>
                    <a:ext uri="{FF2B5EF4-FFF2-40B4-BE49-F238E27FC236}">
                      <a16:creationId xmlns:a16="http://schemas.microsoft.com/office/drawing/2014/main" id="{87C49B8D-D882-426A-9C54-A843551B1B71}"/>
                    </a:ext>
                  </a:extLst>
                </p:cNvPr>
                <p:cNvGrpSpPr/>
                <p:nvPr/>
              </p:nvGrpSpPr>
              <p:grpSpPr>
                <a:xfrm>
                  <a:off x="4094737" y="2268042"/>
                  <a:ext cx="2294197" cy="1651631"/>
                  <a:chOff x="4094737" y="2268042"/>
                  <a:chExt cx="2294197" cy="1651631"/>
                </a:xfrm>
                <a:grpFill/>
              </p:grpSpPr>
              <p:sp>
                <p:nvSpPr>
                  <p:cNvPr id="265" name="Google Shape;7007;p111">
                    <a:extLst>
                      <a:ext uri="{FF2B5EF4-FFF2-40B4-BE49-F238E27FC236}">
                        <a16:creationId xmlns:a16="http://schemas.microsoft.com/office/drawing/2014/main" id="{7158B844-7D9A-44A4-B328-15A9F94FA5C8}"/>
                      </a:ext>
                    </a:extLst>
                  </p:cNvPr>
                  <p:cNvSpPr/>
                  <p:nvPr/>
                </p:nvSpPr>
                <p:spPr>
                  <a:xfrm>
                    <a:off x="4547561" y="3588635"/>
                    <a:ext cx="14150" cy="5338"/>
                  </a:xfrm>
                  <a:custGeom>
                    <a:avLst/>
                    <a:gdLst/>
                    <a:ahLst/>
                    <a:cxnLst/>
                    <a:rect l="l" t="t" r="r" b="b"/>
                    <a:pathLst>
                      <a:path w="6927" h="2597" extrusionOk="0">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66" name="Google Shape;7008;p111">
                    <a:extLst>
                      <a:ext uri="{FF2B5EF4-FFF2-40B4-BE49-F238E27FC236}">
                        <a16:creationId xmlns:a16="http://schemas.microsoft.com/office/drawing/2014/main" id="{10AC0C81-23D3-4CF6-9E91-A353C87DBA84}"/>
                      </a:ext>
                    </a:extLst>
                  </p:cNvPr>
                  <p:cNvGrpSpPr/>
                  <p:nvPr/>
                </p:nvGrpSpPr>
                <p:grpSpPr>
                  <a:xfrm>
                    <a:off x="4094737" y="2268042"/>
                    <a:ext cx="2294197" cy="1651631"/>
                    <a:chOff x="4094737" y="2268042"/>
                    <a:chExt cx="2294197" cy="1651631"/>
                  </a:xfrm>
                  <a:grpFill/>
                </p:grpSpPr>
                <p:sp>
                  <p:nvSpPr>
                    <p:cNvPr id="267" name="Google Shape;7009;p111">
                      <a:extLst>
                        <a:ext uri="{FF2B5EF4-FFF2-40B4-BE49-F238E27FC236}">
                          <a16:creationId xmlns:a16="http://schemas.microsoft.com/office/drawing/2014/main" id="{29AC1374-F4B4-4C54-9B09-1F4DC53CD6CA}"/>
                        </a:ext>
                      </a:extLst>
                    </p:cNvPr>
                    <p:cNvSpPr/>
                    <p:nvPr/>
                  </p:nvSpPr>
                  <p:spPr>
                    <a:xfrm>
                      <a:off x="4901331" y="3624230"/>
                      <a:ext cx="28300" cy="53393"/>
                    </a:xfrm>
                    <a:custGeom>
                      <a:avLst/>
                      <a:gdLst/>
                      <a:ahLst/>
                      <a:cxnLst/>
                      <a:rect l="l" t="t" r="r" b="b"/>
                      <a:pathLst>
                        <a:path w="13854" h="25977" extrusionOk="0">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68" name="Google Shape;7010;p111">
                      <a:extLst>
                        <a:ext uri="{FF2B5EF4-FFF2-40B4-BE49-F238E27FC236}">
                          <a16:creationId xmlns:a16="http://schemas.microsoft.com/office/drawing/2014/main" id="{29D3DC69-457E-4871-8A4C-034F095FE5E1}"/>
                        </a:ext>
                      </a:extLst>
                    </p:cNvPr>
                    <p:cNvGrpSpPr/>
                    <p:nvPr/>
                  </p:nvGrpSpPr>
                  <p:grpSpPr>
                    <a:xfrm>
                      <a:off x="4094737" y="2268042"/>
                      <a:ext cx="2294197" cy="1651631"/>
                      <a:chOff x="4094737" y="2268042"/>
                      <a:chExt cx="2294197" cy="1651631"/>
                    </a:xfrm>
                    <a:grpFill/>
                  </p:grpSpPr>
                  <p:sp>
                    <p:nvSpPr>
                      <p:cNvPr id="269" name="Google Shape;7011;p111">
                        <a:extLst>
                          <a:ext uri="{FF2B5EF4-FFF2-40B4-BE49-F238E27FC236}">
                            <a16:creationId xmlns:a16="http://schemas.microsoft.com/office/drawing/2014/main" id="{272675AB-8B83-4DCB-9714-448188F4BDE4}"/>
                          </a:ext>
                        </a:extLst>
                      </p:cNvPr>
                      <p:cNvSpPr/>
                      <p:nvPr/>
                    </p:nvSpPr>
                    <p:spPr>
                      <a:xfrm>
                        <a:off x="5113593" y="3682962"/>
                        <a:ext cx="143275" cy="153060"/>
                      </a:xfrm>
                      <a:custGeom>
                        <a:avLst/>
                        <a:gdLst/>
                        <a:ahLst/>
                        <a:cxnLst/>
                        <a:rect l="l" t="t" r="r" b="b"/>
                        <a:pathLst>
                          <a:path w="70138" h="74468" extrusionOk="0">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0" name="Google Shape;7012;p111">
                        <a:extLst>
                          <a:ext uri="{FF2B5EF4-FFF2-40B4-BE49-F238E27FC236}">
                            <a16:creationId xmlns:a16="http://schemas.microsoft.com/office/drawing/2014/main" id="{7F366205-CE24-431F-9B79-D9544B87C977}"/>
                          </a:ext>
                        </a:extLst>
                      </p:cNvPr>
                      <p:cNvSpPr/>
                      <p:nvPr/>
                    </p:nvSpPr>
                    <p:spPr>
                      <a:xfrm>
                        <a:off x="5435525" y="3885858"/>
                        <a:ext cx="21224" cy="14238"/>
                      </a:xfrm>
                      <a:custGeom>
                        <a:avLst/>
                        <a:gdLst/>
                        <a:ahLst/>
                        <a:cxnLst/>
                        <a:rect l="l" t="t" r="r" b="b"/>
                        <a:pathLst>
                          <a:path w="10390" h="6927" extrusionOk="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1" name="Google Shape;7013;p111">
                        <a:extLst>
                          <a:ext uri="{FF2B5EF4-FFF2-40B4-BE49-F238E27FC236}">
                            <a16:creationId xmlns:a16="http://schemas.microsoft.com/office/drawing/2014/main" id="{54F4B5C7-630F-4403-99EC-49CCA26D9F7B}"/>
                          </a:ext>
                        </a:extLst>
                      </p:cNvPr>
                      <p:cNvSpPr/>
                      <p:nvPr/>
                    </p:nvSpPr>
                    <p:spPr>
                      <a:xfrm>
                        <a:off x="5493897" y="3875108"/>
                        <a:ext cx="47758" cy="24987"/>
                      </a:xfrm>
                      <a:custGeom>
                        <a:avLst/>
                        <a:gdLst/>
                        <a:ahLst/>
                        <a:cxnLst/>
                        <a:rect l="l" t="t" r="r" b="b"/>
                        <a:pathLst>
                          <a:path w="23379" h="12157" extrusionOk="0">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2" name="Google Shape;7014;p111">
                        <a:extLst>
                          <a:ext uri="{FF2B5EF4-FFF2-40B4-BE49-F238E27FC236}">
                            <a16:creationId xmlns:a16="http://schemas.microsoft.com/office/drawing/2014/main" id="{6E7A96CB-8874-4465-8318-4162EA31C2B1}"/>
                          </a:ext>
                        </a:extLst>
                      </p:cNvPr>
                      <p:cNvSpPr/>
                      <p:nvPr/>
                    </p:nvSpPr>
                    <p:spPr>
                      <a:xfrm>
                        <a:off x="5527504" y="3799567"/>
                        <a:ext cx="14150" cy="11539"/>
                      </a:xfrm>
                      <a:custGeom>
                        <a:avLst/>
                        <a:gdLst/>
                        <a:ahLst/>
                        <a:cxnLst/>
                        <a:rect l="l" t="t" r="r" b="b"/>
                        <a:pathLst>
                          <a:path w="6927" h="5614" extrusionOk="0">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3" name="Google Shape;7015;p111">
                        <a:extLst>
                          <a:ext uri="{FF2B5EF4-FFF2-40B4-BE49-F238E27FC236}">
                            <a16:creationId xmlns:a16="http://schemas.microsoft.com/office/drawing/2014/main" id="{5EFD5F4B-592B-4F52-A5E3-116AFCFAC927}"/>
                          </a:ext>
                        </a:extLst>
                      </p:cNvPr>
                      <p:cNvSpPr/>
                      <p:nvPr/>
                    </p:nvSpPr>
                    <p:spPr>
                      <a:xfrm>
                        <a:off x="5552269" y="3798648"/>
                        <a:ext cx="38913" cy="10678"/>
                      </a:xfrm>
                      <a:custGeom>
                        <a:avLst/>
                        <a:gdLst/>
                        <a:ahLst/>
                        <a:cxnLst/>
                        <a:rect l="l" t="t" r="r" b="b"/>
                        <a:pathLst>
                          <a:path w="19049" h="5195" extrusionOk="0">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4" name="Google Shape;7016;p111">
                        <a:extLst>
                          <a:ext uri="{FF2B5EF4-FFF2-40B4-BE49-F238E27FC236}">
                            <a16:creationId xmlns:a16="http://schemas.microsoft.com/office/drawing/2014/main" id="{29F722A6-E4B2-42F1-A8BB-8509122A97F5}"/>
                          </a:ext>
                        </a:extLst>
                      </p:cNvPr>
                      <p:cNvSpPr/>
                      <p:nvPr/>
                    </p:nvSpPr>
                    <p:spPr>
                      <a:xfrm>
                        <a:off x="5248027" y="3777292"/>
                        <a:ext cx="22993" cy="21355"/>
                      </a:xfrm>
                      <a:custGeom>
                        <a:avLst/>
                        <a:gdLst/>
                        <a:ahLst/>
                        <a:cxnLst/>
                        <a:rect l="l" t="t" r="r" b="b"/>
                        <a:pathLst>
                          <a:path w="11256" h="10390" extrusionOk="0">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5" name="Google Shape;7017;p111">
                        <a:extLst>
                          <a:ext uri="{FF2B5EF4-FFF2-40B4-BE49-F238E27FC236}">
                            <a16:creationId xmlns:a16="http://schemas.microsoft.com/office/drawing/2014/main" id="{2303D772-242F-498E-97EE-0DABDA8A9F39}"/>
                          </a:ext>
                        </a:extLst>
                      </p:cNvPr>
                      <p:cNvSpPr/>
                      <p:nvPr/>
                    </p:nvSpPr>
                    <p:spPr>
                      <a:xfrm>
                        <a:off x="5281635" y="3793310"/>
                        <a:ext cx="8843" cy="7118"/>
                      </a:xfrm>
                      <a:custGeom>
                        <a:avLst/>
                        <a:gdLst/>
                        <a:ahLst/>
                        <a:cxnLst/>
                        <a:rect l="l" t="t" r="r" b="b"/>
                        <a:pathLst>
                          <a:path w="4329" h="3463" extrusionOk="0">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6" name="Google Shape;7018;p111">
                        <a:extLst>
                          <a:ext uri="{FF2B5EF4-FFF2-40B4-BE49-F238E27FC236}">
                            <a16:creationId xmlns:a16="http://schemas.microsoft.com/office/drawing/2014/main" id="{B9036DCE-73C6-4F3B-8C44-E4064AD19411}"/>
                          </a:ext>
                        </a:extLst>
                      </p:cNvPr>
                      <p:cNvSpPr/>
                      <p:nvPr/>
                    </p:nvSpPr>
                    <p:spPr>
                      <a:xfrm>
                        <a:off x="5161353" y="3771952"/>
                        <a:ext cx="8843" cy="12458"/>
                      </a:xfrm>
                      <a:custGeom>
                        <a:avLst/>
                        <a:gdLst/>
                        <a:ahLst/>
                        <a:cxnLst/>
                        <a:rect l="l" t="t" r="r" b="b"/>
                        <a:pathLst>
                          <a:path w="4329" h="6061" extrusionOk="0">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77" name="Google Shape;7019;p111">
                        <a:extLst>
                          <a:ext uri="{FF2B5EF4-FFF2-40B4-BE49-F238E27FC236}">
                            <a16:creationId xmlns:a16="http://schemas.microsoft.com/office/drawing/2014/main" id="{D5C2FB7D-31E5-4D6B-9CA3-0920B032DD87}"/>
                          </a:ext>
                        </a:extLst>
                      </p:cNvPr>
                      <p:cNvGrpSpPr/>
                      <p:nvPr/>
                    </p:nvGrpSpPr>
                    <p:grpSpPr>
                      <a:xfrm>
                        <a:off x="4094737" y="2268042"/>
                        <a:ext cx="2294197" cy="1651631"/>
                        <a:chOff x="4094737" y="2268042"/>
                        <a:chExt cx="2294197" cy="1651631"/>
                      </a:xfrm>
                      <a:grpFill/>
                    </p:grpSpPr>
                    <p:sp>
                      <p:nvSpPr>
                        <p:cNvPr id="278" name="Google Shape;7020;p111">
                          <a:extLst>
                            <a:ext uri="{FF2B5EF4-FFF2-40B4-BE49-F238E27FC236}">
                              <a16:creationId xmlns:a16="http://schemas.microsoft.com/office/drawing/2014/main" id="{71E74F7B-CAB2-46C0-B0EF-4D4C3CBB4FD2}"/>
                            </a:ext>
                          </a:extLst>
                        </p:cNvPr>
                        <p:cNvSpPr/>
                        <p:nvPr/>
                      </p:nvSpPr>
                      <p:spPr>
                        <a:xfrm>
                          <a:off x="5580569" y="3912555"/>
                          <a:ext cx="19457" cy="7118"/>
                        </a:xfrm>
                        <a:custGeom>
                          <a:avLst/>
                          <a:gdLst/>
                          <a:ahLst/>
                          <a:cxnLst/>
                          <a:rect l="l" t="t" r="r" b="b"/>
                          <a:pathLst>
                            <a:path w="9525" h="3463" extrusionOk="0">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79" name="Google Shape;7021;p111">
                          <a:extLst>
                            <a:ext uri="{FF2B5EF4-FFF2-40B4-BE49-F238E27FC236}">
                              <a16:creationId xmlns:a16="http://schemas.microsoft.com/office/drawing/2014/main" id="{FD8F3536-04C8-445E-9A4E-45D6BDB3AEB9}"/>
                            </a:ext>
                          </a:extLst>
                        </p:cNvPr>
                        <p:cNvGrpSpPr/>
                        <p:nvPr/>
                      </p:nvGrpSpPr>
                      <p:grpSpPr>
                        <a:xfrm>
                          <a:off x="4094737" y="2268042"/>
                          <a:ext cx="2294197" cy="1614256"/>
                          <a:chOff x="4094737" y="2268042"/>
                          <a:chExt cx="2294197" cy="1614256"/>
                        </a:xfrm>
                        <a:grpFill/>
                      </p:grpSpPr>
                      <p:sp>
                        <p:nvSpPr>
                          <p:cNvPr id="280" name="Google Shape;7022;p111">
                            <a:extLst>
                              <a:ext uri="{FF2B5EF4-FFF2-40B4-BE49-F238E27FC236}">
                                <a16:creationId xmlns:a16="http://schemas.microsoft.com/office/drawing/2014/main" id="{706C4FF5-93A6-4D49-82CB-A9D9958100D0}"/>
                              </a:ext>
                            </a:extLst>
                          </p:cNvPr>
                          <p:cNvSpPr/>
                          <p:nvPr/>
                        </p:nvSpPr>
                        <p:spPr>
                          <a:xfrm>
                            <a:off x="5297554" y="3661607"/>
                            <a:ext cx="137970" cy="153058"/>
                          </a:xfrm>
                          <a:custGeom>
                            <a:avLst/>
                            <a:gdLst/>
                            <a:ahLst/>
                            <a:cxnLst/>
                            <a:rect l="l" t="t" r="r" b="b"/>
                            <a:pathLst>
                              <a:path w="67541" h="74467" extrusionOk="0">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1" name="Google Shape;7023;p111">
                            <a:extLst>
                              <a:ext uri="{FF2B5EF4-FFF2-40B4-BE49-F238E27FC236}">
                                <a16:creationId xmlns:a16="http://schemas.microsoft.com/office/drawing/2014/main" id="{D60EB14F-C9AC-469A-9975-519849EEB9D3}"/>
                              </a:ext>
                            </a:extLst>
                          </p:cNvPr>
                          <p:cNvSpPr/>
                          <p:nvPr/>
                        </p:nvSpPr>
                        <p:spPr>
                          <a:xfrm>
                            <a:off x="5426680" y="3736357"/>
                            <a:ext cx="86672" cy="97888"/>
                          </a:xfrm>
                          <a:custGeom>
                            <a:avLst/>
                            <a:gdLst/>
                            <a:ahLst/>
                            <a:cxnLst/>
                            <a:rect l="l" t="t" r="r" b="b"/>
                            <a:pathLst>
                              <a:path w="42429" h="47625" extrusionOk="0">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2" name="Google Shape;7024;p111">
                            <a:extLst>
                              <a:ext uri="{FF2B5EF4-FFF2-40B4-BE49-F238E27FC236}">
                                <a16:creationId xmlns:a16="http://schemas.microsoft.com/office/drawing/2014/main" id="{33E55DDD-6A0B-4A1E-A731-1373A7F7BF90}"/>
                              </a:ext>
                            </a:extLst>
                          </p:cNvPr>
                          <p:cNvSpPr/>
                          <p:nvPr/>
                        </p:nvSpPr>
                        <p:spPr>
                          <a:xfrm>
                            <a:off x="5249797" y="3837805"/>
                            <a:ext cx="136003" cy="40933"/>
                          </a:xfrm>
                          <a:custGeom>
                            <a:avLst/>
                            <a:gdLst/>
                            <a:ahLst/>
                            <a:cxnLst/>
                            <a:rect l="l" t="t" r="r" b="b"/>
                            <a:pathLst>
                              <a:path w="66578" h="19915" extrusionOk="0">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3" name="Google Shape;7025;p111">
                            <a:extLst>
                              <a:ext uri="{FF2B5EF4-FFF2-40B4-BE49-F238E27FC236}">
                                <a16:creationId xmlns:a16="http://schemas.microsoft.com/office/drawing/2014/main" id="{B1CE63EF-5FAA-4128-B461-3DF7A501EEFF}"/>
                              </a:ext>
                            </a:extLst>
                          </p:cNvPr>
                          <p:cNvSpPr/>
                          <p:nvPr/>
                        </p:nvSpPr>
                        <p:spPr>
                          <a:xfrm>
                            <a:off x="5444370" y="3868060"/>
                            <a:ext cx="42451" cy="10678"/>
                          </a:xfrm>
                          <a:custGeom>
                            <a:avLst/>
                            <a:gdLst/>
                            <a:ahLst/>
                            <a:cxnLst/>
                            <a:rect l="l" t="t" r="r" b="b"/>
                            <a:pathLst>
                              <a:path w="20781" h="5195" extrusionOk="0">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4" name="Google Shape;7026;p111">
                            <a:extLst>
                              <a:ext uri="{FF2B5EF4-FFF2-40B4-BE49-F238E27FC236}">
                                <a16:creationId xmlns:a16="http://schemas.microsoft.com/office/drawing/2014/main" id="{E42C0E64-BB11-422D-A596-19D99BA7930C}"/>
                              </a:ext>
                            </a:extLst>
                          </p:cNvPr>
                          <p:cNvSpPr/>
                          <p:nvPr/>
                        </p:nvSpPr>
                        <p:spPr>
                          <a:xfrm>
                            <a:off x="5407222" y="3871620"/>
                            <a:ext cx="28300" cy="10678"/>
                          </a:xfrm>
                          <a:custGeom>
                            <a:avLst/>
                            <a:gdLst/>
                            <a:ahLst/>
                            <a:cxnLst/>
                            <a:rect l="l" t="t" r="r" b="b"/>
                            <a:pathLst>
                              <a:path w="13854" h="5195" extrusionOk="0">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5" name="Google Shape;7027;p111">
                            <a:extLst>
                              <a:ext uri="{FF2B5EF4-FFF2-40B4-BE49-F238E27FC236}">
                                <a16:creationId xmlns:a16="http://schemas.microsoft.com/office/drawing/2014/main" id="{C57ADEB0-FF70-4BD8-A114-5F4C03E9C53C}"/>
                              </a:ext>
                            </a:extLst>
                          </p:cNvPr>
                          <p:cNvSpPr/>
                          <p:nvPr/>
                        </p:nvSpPr>
                        <p:spPr>
                          <a:xfrm>
                            <a:off x="5391303" y="3871620"/>
                            <a:ext cx="8843" cy="8898"/>
                          </a:xfrm>
                          <a:custGeom>
                            <a:avLst/>
                            <a:gdLst/>
                            <a:ahLst/>
                            <a:cxnLst/>
                            <a:rect l="l" t="t" r="r" b="b"/>
                            <a:pathLst>
                              <a:path w="4329" h="4329" extrusionOk="0">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6" name="Google Shape;7028;p111">
                            <a:extLst>
                              <a:ext uri="{FF2B5EF4-FFF2-40B4-BE49-F238E27FC236}">
                                <a16:creationId xmlns:a16="http://schemas.microsoft.com/office/drawing/2014/main" id="{23C3FB14-9A8E-4D3C-AAD7-8B46E034A8D7}"/>
                              </a:ext>
                            </a:extLst>
                          </p:cNvPr>
                          <p:cNvSpPr/>
                          <p:nvPr/>
                        </p:nvSpPr>
                        <p:spPr>
                          <a:xfrm>
                            <a:off x="5548731" y="3725677"/>
                            <a:ext cx="15919" cy="39155"/>
                          </a:xfrm>
                          <a:custGeom>
                            <a:avLst/>
                            <a:gdLst/>
                            <a:ahLst/>
                            <a:cxnLst/>
                            <a:rect l="l" t="t" r="r" b="b"/>
                            <a:pathLst>
                              <a:path w="7793" h="19050" extrusionOk="0">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7" name="Google Shape;7029;p111">
                            <a:extLst>
                              <a:ext uri="{FF2B5EF4-FFF2-40B4-BE49-F238E27FC236}">
                                <a16:creationId xmlns:a16="http://schemas.microsoft.com/office/drawing/2014/main" id="{B5948805-6946-495F-8D1D-83B69C7C4A7C}"/>
                              </a:ext>
                            </a:extLst>
                          </p:cNvPr>
                          <p:cNvSpPr/>
                          <p:nvPr/>
                        </p:nvSpPr>
                        <p:spPr>
                          <a:xfrm>
                            <a:off x="5481516" y="3624230"/>
                            <a:ext cx="58370" cy="56951"/>
                          </a:xfrm>
                          <a:custGeom>
                            <a:avLst/>
                            <a:gdLst/>
                            <a:ahLst/>
                            <a:cxnLst/>
                            <a:rect l="l" t="t" r="r" b="b"/>
                            <a:pathLst>
                              <a:path w="28574" h="27708" extrusionOk="0">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8" name="Google Shape;7030;p111">
                            <a:extLst>
                              <a:ext uri="{FF2B5EF4-FFF2-40B4-BE49-F238E27FC236}">
                                <a16:creationId xmlns:a16="http://schemas.microsoft.com/office/drawing/2014/main" id="{08B33D94-FB35-4F87-B842-1EB4E397FECC}"/>
                              </a:ext>
                            </a:extLst>
                          </p:cNvPr>
                          <p:cNvSpPr/>
                          <p:nvPr/>
                        </p:nvSpPr>
                        <p:spPr>
                          <a:xfrm>
                            <a:off x="5419605" y="3608212"/>
                            <a:ext cx="30070" cy="32035"/>
                          </a:xfrm>
                          <a:custGeom>
                            <a:avLst/>
                            <a:gdLst/>
                            <a:ahLst/>
                            <a:cxnLst/>
                            <a:rect l="l" t="t" r="r" b="b"/>
                            <a:pathLst>
                              <a:path w="14720" h="15586" extrusionOk="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9" name="Google Shape;7031;p111">
                            <a:extLst>
                              <a:ext uri="{FF2B5EF4-FFF2-40B4-BE49-F238E27FC236}">
                                <a16:creationId xmlns:a16="http://schemas.microsoft.com/office/drawing/2014/main" id="{772C8B86-E0C1-452C-97CD-2DBD9F39764B}"/>
                              </a:ext>
                            </a:extLst>
                          </p:cNvPr>
                          <p:cNvSpPr/>
                          <p:nvPr/>
                        </p:nvSpPr>
                        <p:spPr>
                          <a:xfrm>
                            <a:off x="5440832" y="3504985"/>
                            <a:ext cx="56603" cy="81868"/>
                          </a:xfrm>
                          <a:custGeom>
                            <a:avLst/>
                            <a:gdLst/>
                            <a:ahLst/>
                            <a:cxnLst/>
                            <a:rect l="l" t="t" r="r" b="b"/>
                            <a:pathLst>
                              <a:path w="27709" h="39831" extrusionOk="0">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0" name="Google Shape;7032;p111">
                            <a:extLst>
                              <a:ext uri="{FF2B5EF4-FFF2-40B4-BE49-F238E27FC236}">
                                <a16:creationId xmlns:a16="http://schemas.microsoft.com/office/drawing/2014/main" id="{F1046708-B113-40D7-8838-48A06857D73A}"/>
                              </a:ext>
                            </a:extLst>
                          </p:cNvPr>
                          <p:cNvSpPr/>
                          <p:nvPr/>
                        </p:nvSpPr>
                        <p:spPr>
                          <a:xfrm>
                            <a:off x="5500971" y="3590415"/>
                            <a:ext cx="19899" cy="30255"/>
                          </a:xfrm>
                          <a:custGeom>
                            <a:avLst/>
                            <a:gdLst/>
                            <a:ahLst/>
                            <a:cxnLst/>
                            <a:rect l="l" t="t" r="r" b="b"/>
                            <a:pathLst>
                              <a:path w="9741" h="14720" extrusionOk="0">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1" name="Google Shape;7033;p111">
                            <a:extLst>
                              <a:ext uri="{FF2B5EF4-FFF2-40B4-BE49-F238E27FC236}">
                                <a16:creationId xmlns:a16="http://schemas.microsoft.com/office/drawing/2014/main" id="{613C8F0B-83A1-4BB1-B68B-8BFC034D8EA3}"/>
                              </a:ext>
                            </a:extLst>
                          </p:cNvPr>
                          <p:cNvSpPr/>
                          <p:nvPr/>
                        </p:nvSpPr>
                        <p:spPr>
                          <a:xfrm>
                            <a:off x="5474439" y="3597535"/>
                            <a:ext cx="15919" cy="19578"/>
                          </a:xfrm>
                          <a:custGeom>
                            <a:avLst/>
                            <a:gdLst/>
                            <a:ahLst/>
                            <a:cxnLst/>
                            <a:rect l="l" t="t" r="r" b="b"/>
                            <a:pathLst>
                              <a:path w="7793" h="9525" extrusionOk="0">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2" name="Google Shape;7034;p111">
                            <a:extLst>
                              <a:ext uri="{FF2B5EF4-FFF2-40B4-BE49-F238E27FC236}">
                                <a16:creationId xmlns:a16="http://schemas.microsoft.com/office/drawing/2014/main" id="{488AF7DE-B4E2-484E-B573-0782502FDAEA}"/>
                              </a:ext>
                            </a:extLst>
                          </p:cNvPr>
                          <p:cNvSpPr/>
                          <p:nvPr/>
                        </p:nvSpPr>
                        <p:spPr>
                          <a:xfrm>
                            <a:off x="5485052" y="3609519"/>
                            <a:ext cx="14150" cy="25390"/>
                          </a:xfrm>
                          <a:custGeom>
                            <a:avLst/>
                            <a:gdLst/>
                            <a:ahLst/>
                            <a:cxnLst/>
                            <a:rect l="l" t="t" r="r" b="b"/>
                            <a:pathLst>
                              <a:path w="6927" h="12353" extrusionOk="0">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3" name="Google Shape;7035;p111">
                            <a:extLst>
                              <a:ext uri="{FF2B5EF4-FFF2-40B4-BE49-F238E27FC236}">
                                <a16:creationId xmlns:a16="http://schemas.microsoft.com/office/drawing/2014/main" id="{01F1CB2D-4BC0-4336-B4ED-C70F14EBE195}"/>
                              </a:ext>
                            </a:extLst>
                          </p:cNvPr>
                          <p:cNvSpPr/>
                          <p:nvPr/>
                        </p:nvSpPr>
                        <p:spPr>
                          <a:xfrm>
                            <a:off x="5497435" y="3609992"/>
                            <a:ext cx="7074" cy="16018"/>
                          </a:xfrm>
                          <a:custGeom>
                            <a:avLst/>
                            <a:gdLst/>
                            <a:ahLst/>
                            <a:cxnLst/>
                            <a:rect l="l" t="t" r="r" b="b"/>
                            <a:pathLst>
                              <a:path w="3463" h="7793" extrusionOk="0">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4" name="Google Shape;7036;p111">
                            <a:extLst>
                              <a:ext uri="{FF2B5EF4-FFF2-40B4-BE49-F238E27FC236}">
                                <a16:creationId xmlns:a16="http://schemas.microsoft.com/office/drawing/2014/main" id="{C215DACB-4F5E-41B2-96D2-5D57016F5EF0}"/>
                              </a:ext>
                            </a:extLst>
                          </p:cNvPr>
                          <p:cNvSpPr/>
                          <p:nvPr/>
                        </p:nvSpPr>
                        <p:spPr>
                          <a:xfrm>
                            <a:off x="5500971" y="3620672"/>
                            <a:ext cx="8843" cy="8898"/>
                          </a:xfrm>
                          <a:custGeom>
                            <a:avLst/>
                            <a:gdLst/>
                            <a:ahLst/>
                            <a:cxnLst/>
                            <a:rect l="l" t="t" r="r" b="b"/>
                            <a:pathLst>
                              <a:path w="4329" h="4329" extrusionOk="0">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5" name="Google Shape;7037;p111">
                            <a:extLst>
                              <a:ext uri="{FF2B5EF4-FFF2-40B4-BE49-F238E27FC236}">
                                <a16:creationId xmlns:a16="http://schemas.microsoft.com/office/drawing/2014/main" id="{2B1963AD-4E49-4B0A-AEC3-B53348225494}"/>
                              </a:ext>
                            </a:extLst>
                          </p:cNvPr>
                          <p:cNvSpPr/>
                          <p:nvPr/>
                        </p:nvSpPr>
                        <p:spPr>
                          <a:xfrm>
                            <a:off x="5490359" y="3588635"/>
                            <a:ext cx="10612" cy="11163"/>
                          </a:xfrm>
                          <a:custGeom>
                            <a:avLst/>
                            <a:gdLst/>
                            <a:ahLst/>
                            <a:cxnLst/>
                            <a:rect l="l" t="t" r="r" b="b"/>
                            <a:pathLst>
                              <a:path w="5195" h="5431" extrusionOk="0">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6" name="Google Shape;7038;p111">
                            <a:extLst>
                              <a:ext uri="{FF2B5EF4-FFF2-40B4-BE49-F238E27FC236}">
                                <a16:creationId xmlns:a16="http://schemas.microsoft.com/office/drawing/2014/main" id="{AC476B1F-F46B-436F-988A-8B470BD292B1}"/>
                              </a:ext>
                            </a:extLst>
                          </p:cNvPr>
                          <p:cNvSpPr/>
                          <p:nvPr/>
                        </p:nvSpPr>
                        <p:spPr>
                          <a:xfrm>
                            <a:off x="5453213" y="3574397"/>
                            <a:ext cx="15664" cy="16018"/>
                          </a:xfrm>
                          <a:custGeom>
                            <a:avLst/>
                            <a:gdLst/>
                            <a:ahLst/>
                            <a:cxnLst/>
                            <a:rect l="l" t="t" r="r" b="b"/>
                            <a:pathLst>
                              <a:path w="7668" h="7793" extrusionOk="0">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7" name="Google Shape;7039;p111">
                            <a:extLst>
                              <a:ext uri="{FF2B5EF4-FFF2-40B4-BE49-F238E27FC236}">
                                <a16:creationId xmlns:a16="http://schemas.microsoft.com/office/drawing/2014/main" id="{BF42CFF7-0A99-4DA2-877F-B8CD6CD30960}"/>
                              </a:ext>
                            </a:extLst>
                          </p:cNvPr>
                          <p:cNvSpPr/>
                          <p:nvPr/>
                        </p:nvSpPr>
                        <p:spPr>
                          <a:xfrm>
                            <a:off x="5470901" y="3577166"/>
                            <a:ext cx="3536" cy="789"/>
                          </a:xfrm>
                          <a:custGeom>
                            <a:avLst/>
                            <a:gdLst/>
                            <a:ahLst/>
                            <a:cxnLst/>
                            <a:rect l="l" t="t" r="r" b="b"/>
                            <a:pathLst>
                              <a:path w="1731" h="384" extrusionOk="0">
                                <a:moveTo>
                                  <a:pt x="0" y="385"/>
                                </a:moveTo>
                                <a:cubicBezTo>
                                  <a:pt x="0" y="385"/>
                                  <a:pt x="1732" y="385"/>
                                  <a:pt x="1732" y="385"/>
                                </a:cubicBezTo>
                                <a:cubicBezTo>
                                  <a:pt x="1732" y="-481"/>
                                  <a:pt x="0" y="385"/>
                                  <a:pt x="0" y="385"/>
                                </a:cubicBezTo>
                                <a:lnTo>
                                  <a:pt x="0"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8" name="Google Shape;7040;p111">
                            <a:extLst>
                              <a:ext uri="{FF2B5EF4-FFF2-40B4-BE49-F238E27FC236}">
                                <a16:creationId xmlns:a16="http://schemas.microsoft.com/office/drawing/2014/main" id="{6917B0D3-00C8-4942-8EBE-C8B34C3AB64B}"/>
                              </a:ext>
                            </a:extLst>
                          </p:cNvPr>
                          <p:cNvSpPr/>
                          <p:nvPr/>
                        </p:nvSpPr>
                        <p:spPr>
                          <a:xfrm>
                            <a:off x="5447763" y="3403539"/>
                            <a:ext cx="21639" cy="42713"/>
                          </a:xfrm>
                          <a:custGeom>
                            <a:avLst/>
                            <a:gdLst/>
                            <a:ahLst/>
                            <a:cxnLst/>
                            <a:rect l="l" t="t" r="r" b="b"/>
                            <a:pathLst>
                              <a:path w="10593" h="20781" extrusionOk="0">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9" name="Google Shape;7041;p111">
                            <a:extLst>
                              <a:ext uri="{FF2B5EF4-FFF2-40B4-BE49-F238E27FC236}">
                                <a16:creationId xmlns:a16="http://schemas.microsoft.com/office/drawing/2014/main" id="{040B288D-8AA2-4D46-8E19-6A701F7AC94F}"/>
                              </a:ext>
                            </a:extLst>
                          </p:cNvPr>
                          <p:cNvSpPr/>
                          <p:nvPr/>
                        </p:nvSpPr>
                        <p:spPr>
                          <a:xfrm>
                            <a:off x="5291461" y="3478289"/>
                            <a:ext cx="32625" cy="28475"/>
                          </a:xfrm>
                          <a:custGeom>
                            <a:avLst/>
                            <a:gdLst/>
                            <a:ahLst/>
                            <a:cxnLst/>
                            <a:rect l="l" t="t" r="r" b="b"/>
                            <a:pathLst>
                              <a:path w="15971" h="13854" extrusionOk="0">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0" name="Google Shape;7042;p111">
                            <a:extLst>
                              <a:ext uri="{FF2B5EF4-FFF2-40B4-BE49-F238E27FC236}">
                                <a16:creationId xmlns:a16="http://schemas.microsoft.com/office/drawing/2014/main" id="{A08C3847-240A-450D-9352-57F7373C276D}"/>
                              </a:ext>
                            </a:extLst>
                          </p:cNvPr>
                          <p:cNvSpPr/>
                          <p:nvPr/>
                        </p:nvSpPr>
                        <p:spPr>
                          <a:xfrm>
                            <a:off x="5145434" y="3741697"/>
                            <a:ext cx="9807" cy="10678"/>
                          </a:xfrm>
                          <a:custGeom>
                            <a:avLst/>
                            <a:gdLst/>
                            <a:ahLst/>
                            <a:cxnLst/>
                            <a:rect l="l" t="t" r="r" b="b"/>
                            <a:pathLst>
                              <a:path w="4801" h="5195" extrusionOk="0">
                                <a:moveTo>
                                  <a:pt x="866" y="0"/>
                                </a:moveTo>
                                <a:cubicBezTo>
                                  <a:pt x="2598" y="866"/>
                                  <a:pt x="6061" y="5195"/>
                                  <a:pt x="4330" y="5195"/>
                                </a:cubicBezTo>
                                <a:cubicBezTo>
                                  <a:pt x="3464" y="5195"/>
                                  <a:pt x="0" y="1732"/>
                                  <a:pt x="0" y="0"/>
                                </a:cubicBezTo>
                                <a:lnTo>
                                  <a:pt x="0"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1" name="Google Shape;7043;p111">
                            <a:extLst>
                              <a:ext uri="{FF2B5EF4-FFF2-40B4-BE49-F238E27FC236}">
                                <a16:creationId xmlns:a16="http://schemas.microsoft.com/office/drawing/2014/main" id="{F13AA818-9CBC-4206-A412-BF94CF9F1751}"/>
                              </a:ext>
                            </a:extLst>
                          </p:cNvPr>
                          <p:cNvSpPr/>
                          <p:nvPr/>
                        </p:nvSpPr>
                        <p:spPr>
                          <a:xfrm>
                            <a:off x="5577033" y="3277174"/>
                            <a:ext cx="30070" cy="40933"/>
                          </a:xfrm>
                          <a:custGeom>
                            <a:avLst/>
                            <a:gdLst/>
                            <a:ahLst/>
                            <a:cxnLst/>
                            <a:rect l="l" t="t" r="r" b="b"/>
                            <a:pathLst>
                              <a:path w="14720" h="19915" extrusionOk="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2" name="Google Shape;7044;p111">
                            <a:extLst>
                              <a:ext uri="{FF2B5EF4-FFF2-40B4-BE49-F238E27FC236}">
                                <a16:creationId xmlns:a16="http://schemas.microsoft.com/office/drawing/2014/main" id="{EB22BA2A-B163-4E6B-9782-2255F3C1FC96}"/>
                              </a:ext>
                            </a:extLst>
                          </p:cNvPr>
                          <p:cNvSpPr/>
                          <p:nvPr/>
                        </p:nvSpPr>
                        <p:spPr>
                          <a:xfrm>
                            <a:off x="5614179" y="3268276"/>
                            <a:ext cx="30891" cy="24915"/>
                          </a:xfrm>
                          <a:custGeom>
                            <a:avLst/>
                            <a:gdLst/>
                            <a:ahLst/>
                            <a:cxnLst/>
                            <a:rect l="l" t="t" r="r" b="b"/>
                            <a:pathLst>
                              <a:path w="15122" h="12122" extrusionOk="0">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3" name="Google Shape;7045;p111">
                            <a:extLst>
                              <a:ext uri="{FF2B5EF4-FFF2-40B4-BE49-F238E27FC236}">
                                <a16:creationId xmlns:a16="http://schemas.microsoft.com/office/drawing/2014/main" id="{151C58FC-600E-4E3B-95AD-77F581C9CD8F}"/>
                              </a:ext>
                            </a:extLst>
                          </p:cNvPr>
                          <p:cNvSpPr/>
                          <p:nvPr/>
                        </p:nvSpPr>
                        <p:spPr>
                          <a:xfrm>
                            <a:off x="5592952" y="3159709"/>
                            <a:ext cx="152121" cy="121387"/>
                          </a:xfrm>
                          <a:custGeom>
                            <a:avLst/>
                            <a:gdLst/>
                            <a:ahLst/>
                            <a:cxnLst/>
                            <a:rect l="l" t="t" r="r" b="b"/>
                            <a:pathLst>
                              <a:path w="74468" h="59058" extrusionOk="0">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4" name="Google Shape;7046;p111">
                            <a:extLst>
                              <a:ext uri="{FF2B5EF4-FFF2-40B4-BE49-F238E27FC236}">
                                <a16:creationId xmlns:a16="http://schemas.microsoft.com/office/drawing/2014/main" id="{6FA60D75-B279-455D-9763-486259FC38E8}"/>
                              </a:ext>
                            </a:extLst>
                          </p:cNvPr>
                          <p:cNvSpPr/>
                          <p:nvPr/>
                        </p:nvSpPr>
                        <p:spPr>
                          <a:xfrm>
                            <a:off x="5716771" y="3090298"/>
                            <a:ext cx="77827" cy="62290"/>
                          </a:xfrm>
                          <a:custGeom>
                            <a:avLst/>
                            <a:gdLst/>
                            <a:ahLst/>
                            <a:cxnLst/>
                            <a:rect l="l" t="t" r="r" b="b"/>
                            <a:pathLst>
                              <a:path w="38099" h="30306" extrusionOk="0">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5" name="Google Shape;7047;p111">
                            <a:extLst>
                              <a:ext uri="{FF2B5EF4-FFF2-40B4-BE49-F238E27FC236}">
                                <a16:creationId xmlns:a16="http://schemas.microsoft.com/office/drawing/2014/main" id="{CA5F3A91-389C-43C6-AC0A-8847A3C47044}"/>
                              </a:ext>
                            </a:extLst>
                          </p:cNvPr>
                          <p:cNvSpPr/>
                          <p:nvPr/>
                        </p:nvSpPr>
                        <p:spPr>
                          <a:xfrm>
                            <a:off x="5791505" y="3106316"/>
                            <a:ext cx="13707" cy="12458"/>
                          </a:xfrm>
                          <a:custGeom>
                            <a:avLst/>
                            <a:gdLst/>
                            <a:ahLst/>
                            <a:cxnLst/>
                            <a:rect l="l" t="t" r="r" b="b"/>
                            <a:pathLst>
                              <a:path w="6710" h="6061" extrusionOk="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6" name="Google Shape;7048;p111">
                            <a:extLst>
                              <a:ext uri="{FF2B5EF4-FFF2-40B4-BE49-F238E27FC236}">
                                <a16:creationId xmlns:a16="http://schemas.microsoft.com/office/drawing/2014/main" id="{74781E4D-0F5D-4E2E-9217-16A7640C3094}"/>
                              </a:ext>
                            </a:extLst>
                          </p:cNvPr>
                          <p:cNvSpPr/>
                          <p:nvPr/>
                        </p:nvSpPr>
                        <p:spPr>
                          <a:xfrm>
                            <a:off x="5819364" y="3090298"/>
                            <a:ext cx="17688" cy="12458"/>
                          </a:xfrm>
                          <a:custGeom>
                            <a:avLst/>
                            <a:gdLst/>
                            <a:ahLst/>
                            <a:cxnLst/>
                            <a:rect l="l" t="t" r="r" b="b"/>
                            <a:pathLst>
                              <a:path w="8659" h="6061" extrusionOk="0">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7" name="Google Shape;7049;p111">
                            <a:extLst>
                              <a:ext uri="{FF2B5EF4-FFF2-40B4-BE49-F238E27FC236}">
                                <a16:creationId xmlns:a16="http://schemas.microsoft.com/office/drawing/2014/main" id="{CFF269F0-AFCC-490F-BA50-F795F2C2281E}"/>
                              </a:ext>
                            </a:extLst>
                          </p:cNvPr>
                          <p:cNvSpPr/>
                          <p:nvPr/>
                        </p:nvSpPr>
                        <p:spPr>
                          <a:xfrm>
                            <a:off x="5849436" y="3076059"/>
                            <a:ext cx="8843" cy="8898"/>
                          </a:xfrm>
                          <a:custGeom>
                            <a:avLst/>
                            <a:gdLst/>
                            <a:ahLst/>
                            <a:cxnLst/>
                            <a:rect l="l" t="t" r="r" b="b"/>
                            <a:pathLst>
                              <a:path w="4329" h="4329" extrusionOk="0">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8" name="Google Shape;7050;p111">
                            <a:extLst>
                              <a:ext uri="{FF2B5EF4-FFF2-40B4-BE49-F238E27FC236}">
                                <a16:creationId xmlns:a16="http://schemas.microsoft.com/office/drawing/2014/main" id="{076A4890-5FB6-4284-8453-7DF9088B3F01}"/>
                              </a:ext>
                            </a:extLst>
                          </p:cNvPr>
                          <p:cNvSpPr/>
                          <p:nvPr/>
                        </p:nvSpPr>
                        <p:spPr>
                          <a:xfrm>
                            <a:off x="4519261" y="2412202"/>
                            <a:ext cx="238793" cy="176196"/>
                          </a:xfrm>
                          <a:custGeom>
                            <a:avLst/>
                            <a:gdLst/>
                            <a:ahLst/>
                            <a:cxnLst/>
                            <a:rect l="l" t="t" r="r" b="b"/>
                            <a:pathLst>
                              <a:path w="116897" h="85724" extrusionOk="0">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9" name="Google Shape;7051;p111">
                            <a:extLst>
                              <a:ext uri="{FF2B5EF4-FFF2-40B4-BE49-F238E27FC236}">
                                <a16:creationId xmlns:a16="http://schemas.microsoft.com/office/drawing/2014/main" id="{75E019D1-68EF-4F58-9059-2BB0F0E9569E}"/>
                              </a:ext>
                            </a:extLst>
                          </p:cNvPr>
                          <p:cNvSpPr/>
                          <p:nvPr/>
                        </p:nvSpPr>
                        <p:spPr>
                          <a:xfrm>
                            <a:off x="6236814" y="2556365"/>
                            <a:ext cx="47758" cy="21355"/>
                          </a:xfrm>
                          <a:custGeom>
                            <a:avLst/>
                            <a:gdLst/>
                            <a:ahLst/>
                            <a:cxnLst/>
                            <a:rect l="l" t="t" r="r" b="b"/>
                            <a:pathLst>
                              <a:path w="23379" h="10390" extrusionOk="0">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0" name="Google Shape;7052;p111">
                            <a:extLst>
                              <a:ext uri="{FF2B5EF4-FFF2-40B4-BE49-F238E27FC236}">
                                <a16:creationId xmlns:a16="http://schemas.microsoft.com/office/drawing/2014/main" id="{7603DDDD-6906-448C-8670-830AF12D26EA}"/>
                              </a:ext>
                            </a:extLst>
                          </p:cNvPr>
                          <p:cNvSpPr/>
                          <p:nvPr/>
                        </p:nvSpPr>
                        <p:spPr>
                          <a:xfrm>
                            <a:off x="6095305" y="2595520"/>
                            <a:ext cx="19457" cy="10678"/>
                          </a:xfrm>
                          <a:custGeom>
                            <a:avLst/>
                            <a:gdLst/>
                            <a:ahLst/>
                            <a:cxnLst/>
                            <a:rect l="l" t="t" r="r" b="b"/>
                            <a:pathLst>
                              <a:path w="9525" h="5195" extrusionOk="0">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1" name="Google Shape;7053;p111">
                            <a:extLst>
                              <a:ext uri="{FF2B5EF4-FFF2-40B4-BE49-F238E27FC236}">
                                <a16:creationId xmlns:a16="http://schemas.microsoft.com/office/drawing/2014/main" id="{00D17F7B-51F8-4EB0-94C4-536818B3FDE5}"/>
                              </a:ext>
                            </a:extLst>
                          </p:cNvPr>
                          <p:cNvSpPr/>
                          <p:nvPr/>
                        </p:nvSpPr>
                        <p:spPr>
                          <a:xfrm>
                            <a:off x="5653093" y="2444239"/>
                            <a:ext cx="8843" cy="11035"/>
                          </a:xfrm>
                          <a:custGeom>
                            <a:avLst/>
                            <a:gdLst/>
                            <a:ahLst/>
                            <a:cxnLst/>
                            <a:rect l="l" t="t" r="r" b="b"/>
                            <a:pathLst>
                              <a:path w="4329" h="5369" extrusionOk="0">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2" name="Google Shape;7054;p111">
                            <a:extLst>
                              <a:ext uri="{FF2B5EF4-FFF2-40B4-BE49-F238E27FC236}">
                                <a16:creationId xmlns:a16="http://schemas.microsoft.com/office/drawing/2014/main" id="{13CB6964-F719-40CD-8FC8-E2C13F1BDCAA}"/>
                              </a:ext>
                            </a:extLst>
                          </p:cNvPr>
                          <p:cNvSpPr/>
                          <p:nvPr/>
                        </p:nvSpPr>
                        <p:spPr>
                          <a:xfrm>
                            <a:off x="5336469" y="2479835"/>
                            <a:ext cx="21226" cy="12458"/>
                          </a:xfrm>
                          <a:custGeom>
                            <a:avLst/>
                            <a:gdLst/>
                            <a:ahLst/>
                            <a:cxnLst/>
                            <a:rect l="l" t="t" r="r" b="b"/>
                            <a:pathLst>
                              <a:path w="10391" h="6061" extrusionOk="0">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3" name="Google Shape;7055;p111">
                            <a:extLst>
                              <a:ext uri="{FF2B5EF4-FFF2-40B4-BE49-F238E27FC236}">
                                <a16:creationId xmlns:a16="http://schemas.microsoft.com/office/drawing/2014/main" id="{4A596BF9-AF5E-454C-8DDD-3376323DE0E3}"/>
                              </a:ext>
                            </a:extLst>
                          </p:cNvPr>
                          <p:cNvSpPr/>
                          <p:nvPr/>
                        </p:nvSpPr>
                        <p:spPr>
                          <a:xfrm>
                            <a:off x="5168429" y="2341012"/>
                            <a:ext cx="81365" cy="46273"/>
                          </a:xfrm>
                          <a:custGeom>
                            <a:avLst/>
                            <a:gdLst/>
                            <a:ahLst/>
                            <a:cxnLst/>
                            <a:rect l="l" t="t" r="r" b="b"/>
                            <a:pathLst>
                              <a:path w="39831" h="22513" extrusionOk="0">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4" name="Google Shape;7056;p111">
                            <a:extLst>
                              <a:ext uri="{FF2B5EF4-FFF2-40B4-BE49-F238E27FC236}">
                                <a16:creationId xmlns:a16="http://schemas.microsoft.com/office/drawing/2014/main" id="{18E85C0B-382C-4A44-A995-ECFF4EDE8EA1}"/>
                              </a:ext>
                            </a:extLst>
                          </p:cNvPr>
                          <p:cNvSpPr/>
                          <p:nvPr/>
                        </p:nvSpPr>
                        <p:spPr>
                          <a:xfrm>
                            <a:off x="5053454" y="2317874"/>
                            <a:ext cx="31839" cy="16018"/>
                          </a:xfrm>
                          <a:custGeom>
                            <a:avLst/>
                            <a:gdLst/>
                            <a:ahLst/>
                            <a:cxnLst/>
                            <a:rect l="l" t="t" r="r" b="b"/>
                            <a:pathLst>
                              <a:path w="15586" h="7793" extrusionOk="0">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5" name="Google Shape;7057;p111">
                            <a:extLst>
                              <a:ext uri="{FF2B5EF4-FFF2-40B4-BE49-F238E27FC236}">
                                <a16:creationId xmlns:a16="http://schemas.microsoft.com/office/drawing/2014/main" id="{5448325D-D391-4CAC-AA7B-2E416514FC54}"/>
                              </a:ext>
                            </a:extLst>
                          </p:cNvPr>
                          <p:cNvSpPr/>
                          <p:nvPr/>
                        </p:nvSpPr>
                        <p:spPr>
                          <a:xfrm>
                            <a:off x="5064066" y="2278719"/>
                            <a:ext cx="113206" cy="83648"/>
                          </a:xfrm>
                          <a:custGeom>
                            <a:avLst/>
                            <a:gdLst/>
                            <a:ahLst/>
                            <a:cxnLst/>
                            <a:rect l="l" t="t" r="r" b="b"/>
                            <a:pathLst>
                              <a:path w="55418" h="40697" extrusionOk="0">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6" name="Google Shape;7058;p111">
                            <a:extLst>
                              <a:ext uri="{FF2B5EF4-FFF2-40B4-BE49-F238E27FC236}">
                                <a16:creationId xmlns:a16="http://schemas.microsoft.com/office/drawing/2014/main" id="{0AC8BA4C-769F-418F-B91A-1364193454C1}"/>
                              </a:ext>
                            </a:extLst>
                          </p:cNvPr>
                          <p:cNvSpPr/>
                          <p:nvPr/>
                        </p:nvSpPr>
                        <p:spPr>
                          <a:xfrm>
                            <a:off x="5113593" y="2408642"/>
                            <a:ext cx="14150" cy="9383"/>
                          </a:xfrm>
                          <a:custGeom>
                            <a:avLst/>
                            <a:gdLst/>
                            <a:ahLst/>
                            <a:cxnLst/>
                            <a:rect l="l" t="t" r="r" b="b"/>
                            <a:pathLst>
                              <a:path w="6927" h="4565" extrusionOk="0">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7" name="Google Shape;7059;p111">
                            <a:extLst>
                              <a:ext uri="{FF2B5EF4-FFF2-40B4-BE49-F238E27FC236}">
                                <a16:creationId xmlns:a16="http://schemas.microsoft.com/office/drawing/2014/main" id="{5411B57D-BBB3-46AA-B316-169D71E6FDE2}"/>
                              </a:ext>
                            </a:extLst>
                          </p:cNvPr>
                          <p:cNvSpPr/>
                          <p:nvPr/>
                        </p:nvSpPr>
                        <p:spPr>
                          <a:xfrm>
                            <a:off x="5041071" y="2285839"/>
                            <a:ext cx="19457" cy="4623"/>
                          </a:xfrm>
                          <a:custGeom>
                            <a:avLst/>
                            <a:gdLst/>
                            <a:ahLst/>
                            <a:cxnLst/>
                            <a:rect l="l" t="t" r="r" b="b"/>
                            <a:pathLst>
                              <a:path w="9525" h="2249" extrusionOk="0">
                                <a:moveTo>
                                  <a:pt x="9525" y="1732"/>
                                </a:moveTo>
                                <a:cubicBezTo>
                                  <a:pt x="6061" y="2598"/>
                                  <a:pt x="1732" y="2598"/>
                                  <a:pt x="0" y="0"/>
                                </a:cubicBezTo>
                                <a:lnTo>
                                  <a:pt x="8659" y="0"/>
                                </a:ln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8" name="Google Shape;7060;p111">
                            <a:extLst>
                              <a:ext uri="{FF2B5EF4-FFF2-40B4-BE49-F238E27FC236}">
                                <a16:creationId xmlns:a16="http://schemas.microsoft.com/office/drawing/2014/main" id="{134B351F-101F-4B36-8789-121C0E98B124}"/>
                              </a:ext>
                            </a:extLst>
                          </p:cNvPr>
                          <p:cNvSpPr/>
                          <p:nvPr/>
                        </p:nvSpPr>
                        <p:spPr>
                          <a:xfrm>
                            <a:off x="5267485" y="2376607"/>
                            <a:ext cx="14150" cy="7118"/>
                          </a:xfrm>
                          <a:custGeom>
                            <a:avLst/>
                            <a:gdLst/>
                            <a:ahLst/>
                            <a:cxnLst/>
                            <a:rect l="l" t="t" r="r" b="b"/>
                            <a:pathLst>
                              <a:path w="6927" h="3463" extrusionOk="0">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9" name="Google Shape;7061;p111">
                            <a:extLst>
                              <a:ext uri="{FF2B5EF4-FFF2-40B4-BE49-F238E27FC236}">
                                <a16:creationId xmlns:a16="http://schemas.microsoft.com/office/drawing/2014/main" id="{4904B2FE-A24C-4F36-852E-4675814D8648}"/>
                              </a:ext>
                            </a:extLst>
                          </p:cNvPr>
                          <p:cNvSpPr/>
                          <p:nvPr/>
                        </p:nvSpPr>
                        <p:spPr>
                          <a:xfrm>
                            <a:off x="4425512" y="2296517"/>
                            <a:ext cx="97287" cy="28475"/>
                          </a:xfrm>
                          <a:custGeom>
                            <a:avLst/>
                            <a:gdLst/>
                            <a:ahLst/>
                            <a:cxnLst/>
                            <a:rect l="l" t="t" r="r" b="b"/>
                            <a:pathLst>
                              <a:path w="47625" h="13854" extrusionOk="0">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0" name="Google Shape;7062;p111">
                            <a:extLst>
                              <a:ext uri="{FF2B5EF4-FFF2-40B4-BE49-F238E27FC236}">
                                <a16:creationId xmlns:a16="http://schemas.microsoft.com/office/drawing/2014/main" id="{9E032E91-6154-4B1A-934A-4A6E31371A54}"/>
                              </a:ext>
                            </a:extLst>
                          </p:cNvPr>
                          <p:cNvSpPr/>
                          <p:nvPr/>
                        </p:nvSpPr>
                        <p:spPr>
                          <a:xfrm>
                            <a:off x="4671381" y="2278719"/>
                            <a:ext cx="33608" cy="21358"/>
                          </a:xfrm>
                          <a:custGeom>
                            <a:avLst/>
                            <a:gdLst/>
                            <a:ahLst/>
                            <a:cxnLst/>
                            <a:rect l="l" t="t" r="r" b="b"/>
                            <a:pathLst>
                              <a:path w="16452" h="10391" extrusionOk="0">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1" name="Google Shape;7063;p111">
                            <a:extLst>
                              <a:ext uri="{FF2B5EF4-FFF2-40B4-BE49-F238E27FC236}">
                                <a16:creationId xmlns:a16="http://schemas.microsoft.com/office/drawing/2014/main" id="{A2A5D83B-2D69-4FF4-8E8A-4BF8976EB00D}"/>
                              </a:ext>
                            </a:extLst>
                          </p:cNvPr>
                          <p:cNvSpPr/>
                          <p:nvPr/>
                        </p:nvSpPr>
                        <p:spPr>
                          <a:xfrm>
                            <a:off x="4627160" y="2292957"/>
                            <a:ext cx="37146" cy="19132"/>
                          </a:xfrm>
                          <a:custGeom>
                            <a:avLst/>
                            <a:gdLst/>
                            <a:ahLst/>
                            <a:cxnLst/>
                            <a:rect l="l" t="t" r="r" b="b"/>
                            <a:pathLst>
                              <a:path w="18184" h="9308" extrusionOk="0">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2" name="Google Shape;7064;p111">
                            <a:extLst>
                              <a:ext uri="{FF2B5EF4-FFF2-40B4-BE49-F238E27FC236}">
                                <a16:creationId xmlns:a16="http://schemas.microsoft.com/office/drawing/2014/main" id="{7BDE50C7-A550-402A-BC31-237B04A11205}"/>
                              </a:ext>
                            </a:extLst>
                          </p:cNvPr>
                          <p:cNvSpPr/>
                          <p:nvPr/>
                        </p:nvSpPr>
                        <p:spPr>
                          <a:xfrm>
                            <a:off x="4581171" y="2310755"/>
                            <a:ext cx="37146" cy="12458"/>
                          </a:xfrm>
                          <a:custGeom>
                            <a:avLst/>
                            <a:gdLst/>
                            <a:ahLst/>
                            <a:cxnLst/>
                            <a:rect l="l" t="t" r="r" b="b"/>
                            <a:pathLst>
                              <a:path w="18184" h="6061" extrusionOk="0">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3" name="Google Shape;7065;p111">
                            <a:extLst>
                              <a:ext uri="{FF2B5EF4-FFF2-40B4-BE49-F238E27FC236}">
                                <a16:creationId xmlns:a16="http://schemas.microsoft.com/office/drawing/2014/main" id="{24CFEDAF-EF57-4486-A1FD-942681C11152}"/>
                              </a:ext>
                            </a:extLst>
                          </p:cNvPr>
                          <p:cNvSpPr/>
                          <p:nvPr/>
                        </p:nvSpPr>
                        <p:spPr>
                          <a:xfrm>
                            <a:off x="4559945" y="2268042"/>
                            <a:ext cx="56601" cy="39155"/>
                          </a:xfrm>
                          <a:custGeom>
                            <a:avLst/>
                            <a:gdLst/>
                            <a:ahLst/>
                            <a:cxnLst/>
                            <a:rect l="l" t="t" r="r" b="b"/>
                            <a:pathLst>
                              <a:path w="27708" h="19050" extrusionOk="0">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4" name="Google Shape;7066;p111">
                            <a:extLst>
                              <a:ext uri="{FF2B5EF4-FFF2-40B4-BE49-F238E27FC236}">
                                <a16:creationId xmlns:a16="http://schemas.microsoft.com/office/drawing/2014/main" id="{30DB87E2-CDC1-4BBD-9EA5-9BC13CD92C94}"/>
                              </a:ext>
                            </a:extLst>
                          </p:cNvPr>
                          <p:cNvSpPr/>
                          <p:nvPr/>
                        </p:nvSpPr>
                        <p:spPr>
                          <a:xfrm>
                            <a:off x="5679625" y="2433560"/>
                            <a:ext cx="104361" cy="40933"/>
                          </a:xfrm>
                          <a:custGeom>
                            <a:avLst/>
                            <a:gdLst/>
                            <a:ahLst/>
                            <a:cxnLst/>
                            <a:rect l="l" t="t" r="r" b="b"/>
                            <a:pathLst>
                              <a:path w="51088" h="19915" extrusionOk="0">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5" name="Google Shape;7067;p111">
                            <a:extLst>
                              <a:ext uri="{FF2B5EF4-FFF2-40B4-BE49-F238E27FC236}">
                                <a16:creationId xmlns:a16="http://schemas.microsoft.com/office/drawing/2014/main" id="{EE286D24-63E0-4861-9BDB-30FFFDB69053}"/>
                              </a:ext>
                            </a:extLst>
                          </p:cNvPr>
                          <p:cNvSpPr/>
                          <p:nvPr/>
                        </p:nvSpPr>
                        <p:spPr>
                          <a:xfrm>
                            <a:off x="4473270" y="2611538"/>
                            <a:ext cx="28300" cy="21355"/>
                          </a:xfrm>
                          <a:custGeom>
                            <a:avLst/>
                            <a:gdLst/>
                            <a:ahLst/>
                            <a:cxnLst/>
                            <a:rect l="l" t="t" r="r" b="b"/>
                            <a:pathLst>
                              <a:path w="13854" h="10390" extrusionOk="0">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6" name="Google Shape;7068;p111">
                            <a:extLst>
                              <a:ext uri="{FF2B5EF4-FFF2-40B4-BE49-F238E27FC236}">
                                <a16:creationId xmlns:a16="http://schemas.microsoft.com/office/drawing/2014/main" id="{A0D84D72-6E3D-4759-AB46-4F1095CF3763}"/>
                              </a:ext>
                            </a:extLst>
                          </p:cNvPr>
                          <p:cNvSpPr/>
                          <p:nvPr/>
                        </p:nvSpPr>
                        <p:spPr>
                          <a:xfrm>
                            <a:off x="4618218" y="2592172"/>
                            <a:ext cx="21322" cy="16250"/>
                          </a:xfrm>
                          <a:custGeom>
                            <a:avLst/>
                            <a:gdLst/>
                            <a:ahLst/>
                            <a:cxnLst/>
                            <a:rect l="l" t="t" r="r" b="b"/>
                            <a:pathLst>
                              <a:path w="10438" h="7906" extrusionOk="0">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7" name="Google Shape;7069;p111">
                            <a:extLst>
                              <a:ext uri="{FF2B5EF4-FFF2-40B4-BE49-F238E27FC236}">
                                <a16:creationId xmlns:a16="http://schemas.microsoft.com/office/drawing/2014/main" id="{BE9F2679-55AE-4ED3-8669-787F78B2DB66}"/>
                              </a:ext>
                            </a:extLst>
                          </p:cNvPr>
                          <p:cNvSpPr/>
                          <p:nvPr/>
                        </p:nvSpPr>
                        <p:spPr>
                          <a:xfrm>
                            <a:off x="4771420" y="2510090"/>
                            <a:ext cx="20242" cy="14238"/>
                          </a:xfrm>
                          <a:custGeom>
                            <a:avLst/>
                            <a:gdLst/>
                            <a:ahLst/>
                            <a:cxnLst/>
                            <a:rect l="l" t="t" r="r" b="b"/>
                            <a:pathLst>
                              <a:path w="9909" h="6927" extrusionOk="0">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8" name="Google Shape;7070;p111">
                            <a:extLst>
                              <a:ext uri="{FF2B5EF4-FFF2-40B4-BE49-F238E27FC236}">
                                <a16:creationId xmlns:a16="http://schemas.microsoft.com/office/drawing/2014/main" id="{24CB9DDC-ADF8-4E06-9D20-660A3564E57E}"/>
                              </a:ext>
                            </a:extLst>
                          </p:cNvPr>
                          <p:cNvSpPr/>
                          <p:nvPr/>
                        </p:nvSpPr>
                        <p:spPr>
                          <a:xfrm>
                            <a:off x="5720309" y="2495852"/>
                            <a:ext cx="45989" cy="19575"/>
                          </a:xfrm>
                          <a:custGeom>
                            <a:avLst/>
                            <a:gdLst/>
                            <a:ahLst/>
                            <a:cxnLst/>
                            <a:rect l="l" t="t" r="r" b="b"/>
                            <a:pathLst>
                              <a:path w="22513" h="9524" extrusionOk="0">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9" name="Google Shape;7071;p111">
                            <a:extLst>
                              <a:ext uri="{FF2B5EF4-FFF2-40B4-BE49-F238E27FC236}">
                                <a16:creationId xmlns:a16="http://schemas.microsoft.com/office/drawing/2014/main" id="{8C6F7273-9E36-437F-9F2E-EAAC4CB5CB48}"/>
                              </a:ext>
                            </a:extLst>
                          </p:cNvPr>
                          <p:cNvSpPr/>
                          <p:nvPr/>
                        </p:nvSpPr>
                        <p:spPr>
                          <a:xfrm>
                            <a:off x="5805214" y="2451357"/>
                            <a:ext cx="61908" cy="21355"/>
                          </a:xfrm>
                          <a:custGeom>
                            <a:avLst/>
                            <a:gdLst/>
                            <a:ahLst/>
                            <a:cxnLst/>
                            <a:rect l="l" t="t" r="r" b="b"/>
                            <a:pathLst>
                              <a:path w="30306" h="10390" extrusionOk="0">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0" name="Google Shape;7072;p111">
                            <a:extLst>
                              <a:ext uri="{FF2B5EF4-FFF2-40B4-BE49-F238E27FC236}">
                                <a16:creationId xmlns:a16="http://schemas.microsoft.com/office/drawing/2014/main" id="{9EF9AE03-C04A-4495-BA0D-9EC5A5B3FA65}"/>
                              </a:ext>
                            </a:extLst>
                          </p:cNvPr>
                          <p:cNvSpPr/>
                          <p:nvPr/>
                        </p:nvSpPr>
                        <p:spPr>
                          <a:xfrm>
                            <a:off x="5720155" y="2485175"/>
                            <a:ext cx="12534" cy="10678"/>
                          </a:xfrm>
                          <a:custGeom>
                            <a:avLst/>
                            <a:gdLst/>
                            <a:ahLst/>
                            <a:cxnLst/>
                            <a:rect l="l" t="t" r="r" b="b"/>
                            <a:pathLst>
                              <a:path w="6136" h="5195" extrusionOk="0">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1" name="Google Shape;7073;p111">
                            <a:extLst>
                              <a:ext uri="{FF2B5EF4-FFF2-40B4-BE49-F238E27FC236}">
                                <a16:creationId xmlns:a16="http://schemas.microsoft.com/office/drawing/2014/main" id="{43D2369F-DE77-4C66-8E4E-4B1CEAE6B3A1}"/>
                              </a:ext>
                            </a:extLst>
                          </p:cNvPr>
                          <p:cNvSpPr/>
                          <p:nvPr/>
                        </p:nvSpPr>
                        <p:spPr>
                          <a:xfrm>
                            <a:off x="5592952" y="3761273"/>
                            <a:ext cx="148583" cy="112125"/>
                          </a:xfrm>
                          <a:custGeom>
                            <a:avLst/>
                            <a:gdLst/>
                            <a:ahLst/>
                            <a:cxnLst/>
                            <a:rect l="l" t="t" r="r" b="b"/>
                            <a:pathLst>
                              <a:path w="72736" h="54552" extrusionOk="0">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2" name="Google Shape;7074;p111">
                            <a:extLst>
                              <a:ext uri="{FF2B5EF4-FFF2-40B4-BE49-F238E27FC236}">
                                <a16:creationId xmlns:a16="http://schemas.microsoft.com/office/drawing/2014/main" id="{B215CFAE-3883-498C-86C2-F1CF1B992FB1}"/>
                              </a:ext>
                            </a:extLst>
                          </p:cNvPr>
                          <p:cNvSpPr/>
                          <p:nvPr/>
                        </p:nvSpPr>
                        <p:spPr>
                          <a:xfrm>
                            <a:off x="5635405" y="3832465"/>
                            <a:ext cx="10612" cy="21358"/>
                          </a:xfrm>
                          <a:custGeom>
                            <a:avLst/>
                            <a:gdLst/>
                            <a:ahLst/>
                            <a:cxnLst/>
                            <a:rect l="l" t="t" r="r" b="b"/>
                            <a:pathLst>
                              <a:path w="5195" h="10391" extrusionOk="0">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3" name="Google Shape;7075;p111">
                            <a:extLst>
                              <a:ext uri="{FF2B5EF4-FFF2-40B4-BE49-F238E27FC236}">
                                <a16:creationId xmlns:a16="http://schemas.microsoft.com/office/drawing/2014/main" id="{80D94E21-8324-4AA7-A3EB-A69C73FF1DFB}"/>
                              </a:ext>
                            </a:extLst>
                          </p:cNvPr>
                          <p:cNvSpPr/>
                          <p:nvPr/>
                        </p:nvSpPr>
                        <p:spPr>
                          <a:xfrm>
                            <a:off x="4094737" y="2387287"/>
                            <a:ext cx="2294197" cy="1345511"/>
                          </a:xfrm>
                          <a:custGeom>
                            <a:avLst/>
                            <a:gdLst/>
                            <a:ahLst/>
                            <a:cxnLst/>
                            <a:rect l="l" t="t" r="r" b="b"/>
                            <a:pathLst>
                              <a:path w="1123084" h="654627" extrusionOk="0">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grpSp>
      </p:grpSp>
      <p:sp>
        <p:nvSpPr>
          <p:cNvPr id="224" name="Oval 223">
            <a:extLst>
              <a:ext uri="{FF2B5EF4-FFF2-40B4-BE49-F238E27FC236}">
                <a16:creationId xmlns:a16="http://schemas.microsoft.com/office/drawing/2014/main" id="{F8448D23-9DDA-4712-8034-A01334590FBE}"/>
              </a:ext>
            </a:extLst>
          </p:cNvPr>
          <p:cNvSpPr/>
          <p:nvPr/>
        </p:nvSpPr>
        <p:spPr>
          <a:xfrm>
            <a:off x="4965207" y="2479092"/>
            <a:ext cx="137928" cy="137928"/>
          </a:xfrm>
          <a:prstGeom prst="ellipse">
            <a:avLst/>
          </a:prstGeom>
          <a:solidFill>
            <a:schemeClr val="accent2"/>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3" name="Oval 232">
            <a:extLst>
              <a:ext uri="{FF2B5EF4-FFF2-40B4-BE49-F238E27FC236}">
                <a16:creationId xmlns:a16="http://schemas.microsoft.com/office/drawing/2014/main" id="{942E5B75-F80C-4EB4-A84D-258C365CA534}"/>
              </a:ext>
            </a:extLst>
          </p:cNvPr>
          <p:cNvSpPr/>
          <p:nvPr/>
        </p:nvSpPr>
        <p:spPr>
          <a:xfrm>
            <a:off x="6467417" y="2479092"/>
            <a:ext cx="137928" cy="137928"/>
          </a:xfrm>
          <a:prstGeom prst="ellipse">
            <a:avLst/>
          </a:prstGeom>
          <a:solidFill>
            <a:schemeClr val="accent2"/>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4" name="Oval 233">
            <a:extLst>
              <a:ext uri="{FF2B5EF4-FFF2-40B4-BE49-F238E27FC236}">
                <a16:creationId xmlns:a16="http://schemas.microsoft.com/office/drawing/2014/main" id="{FCFF6B9F-DDDC-4153-AABF-C4393138227D}"/>
              </a:ext>
            </a:extLst>
          </p:cNvPr>
          <p:cNvSpPr/>
          <p:nvPr/>
        </p:nvSpPr>
        <p:spPr>
          <a:xfrm>
            <a:off x="6467417" y="2998776"/>
            <a:ext cx="137928" cy="137928"/>
          </a:xfrm>
          <a:prstGeom prst="ellipse">
            <a:avLst/>
          </a:prstGeom>
          <a:solidFill>
            <a:schemeClr val="accent2"/>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43" name="Oval 242">
            <a:extLst>
              <a:ext uri="{FF2B5EF4-FFF2-40B4-BE49-F238E27FC236}">
                <a16:creationId xmlns:a16="http://schemas.microsoft.com/office/drawing/2014/main" id="{2422560C-5A57-4C74-9735-86D5E8080BE5}"/>
              </a:ext>
            </a:extLst>
          </p:cNvPr>
          <p:cNvSpPr/>
          <p:nvPr/>
        </p:nvSpPr>
        <p:spPr>
          <a:xfrm>
            <a:off x="6702899" y="2998776"/>
            <a:ext cx="137928" cy="137928"/>
          </a:xfrm>
          <a:prstGeom prst="ellipse">
            <a:avLst/>
          </a:prstGeom>
          <a:solidFill>
            <a:schemeClr val="accent2"/>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47" name="Oval 246">
            <a:extLst>
              <a:ext uri="{FF2B5EF4-FFF2-40B4-BE49-F238E27FC236}">
                <a16:creationId xmlns:a16="http://schemas.microsoft.com/office/drawing/2014/main" id="{1746FC98-06A6-4A28-8CBA-0CD56219C84D}"/>
              </a:ext>
            </a:extLst>
          </p:cNvPr>
          <p:cNvSpPr/>
          <p:nvPr/>
        </p:nvSpPr>
        <p:spPr>
          <a:xfrm>
            <a:off x="7831586" y="2998776"/>
            <a:ext cx="137928" cy="137928"/>
          </a:xfrm>
          <a:prstGeom prst="ellipse">
            <a:avLst/>
          </a:prstGeom>
          <a:solidFill>
            <a:schemeClr val="accent2"/>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48" name="Oval 247">
            <a:extLst>
              <a:ext uri="{FF2B5EF4-FFF2-40B4-BE49-F238E27FC236}">
                <a16:creationId xmlns:a16="http://schemas.microsoft.com/office/drawing/2014/main" id="{5E636970-B9C1-447B-AD81-EA59F6CE2A04}"/>
              </a:ext>
            </a:extLst>
          </p:cNvPr>
          <p:cNvSpPr/>
          <p:nvPr/>
        </p:nvSpPr>
        <p:spPr>
          <a:xfrm>
            <a:off x="7831586" y="2560292"/>
            <a:ext cx="137928" cy="137928"/>
          </a:xfrm>
          <a:prstGeom prst="ellipse">
            <a:avLst/>
          </a:prstGeom>
          <a:solidFill>
            <a:schemeClr val="accent2"/>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51" name="Oval 250">
            <a:extLst>
              <a:ext uri="{FF2B5EF4-FFF2-40B4-BE49-F238E27FC236}">
                <a16:creationId xmlns:a16="http://schemas.microsoft.com/office/drawing/2014/main" id="{3AF8489B-2B24-4541-ACB5-8E195C348435}"/>
              </a:ext>
            </a:extLst>
          </p:cNvPr>
          <p:cNvSpPr/>
          <p:nvPr/>
        </p:nvSpPr>
        <p:spPr>
          <a:xfrm>
            <a:off x="6987100" y="2560292"/>
            <a:ext cx="137928" cy="137928"/>
          </a:xfrm>
          <a:prstGeom prst="ellipse">
            <a:avLst/>
          </a:prstGeom>
          <a:solidFill>
            <a:schemeClr val="accent2"/>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52" name="Oval 251">
            <a:extLst>
              <a:ext uri="{FF2B5EF4-FFF2-40B4-BE49-F238E27FC236}">
                <a16:creationId xmlns:a16="http://schemas.microsoft.com/office/drawing/2014/main" id="{644E0394-C9CE-445F-94FC-E1186C7B58BE}"/>
              </a:ext>
            </a:extLst>
          </p:cNvPr>
          <p:cNvSpPr/>
          <p:nvPr/>
        </p:nvSpPr>
        <p:spPr>
          <a:xfrm>
            <a:off x="4713486" y="2560292"/>
            <a:ext cx="137928" cy="137928"/>
          </a:xfrm>
          <a:prstGeom prst="ellipse">
            <a:avLst/>
          </a:prstGeom>
          <a:solidFill>
            <a:schemeClr val="accent2"/>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53" name="Oval 252">
            <a:extLst>
              <a:ext uri="{FF2B5EF4-FFF2-40B4-BE49-F238E27FC236}">
                <a16:creationId xmlns:a16="http://schemas.microsoft.com/office/drawing/2014/main" id="{FBD87FF6-F1D7-4115-BCF5-85B1B62E8076}"/>
              </a:ext>
            </a:extLst>
          </p:cNvPr>
          <p:cNvSpPr/>
          <p:nvPr/>
        </p:nvSpPr>
        <p:spPr>
          <a:xfrm>
            <a:off x="4713486" y="2162411"/>
            <a:ext cx="137928" cy="137928"/>
          </a:xfrm>
          <a:prstGeom prst="ellipse">
            <a:avLst/>
          </a:prstGeom>
          <a:solidFill>
            <a:schemeClr val="accent2"/>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44" name="Group 443">
            <a:extLst>
              <a:ext uri="{FF2B5EF4-FFF2-40B4-BE49-F238E27FC236}">
                <a16:creationId xmlns:a16="http://schemas.microsoft.com/office/drawing/2014/main" id="{4B1501DD-8D38-416F-9C3D-075BF6BEF94D}"/>
              </a:ext>
            </a:extLst>
          </p:cNvPr>
          <p:cNvGrpSpPr/>
          <p:nvPr/>
        </p:nvGrpSpPr>
        <p:grpSpPr>
          <a:xfrm>
            <a:off x="5880118" y="4050524"/>
            <a:ext cx="1763897" cy="161066"/>
            <a:chOff x="2605091" y="5528464"/>
            <a:chExt cx="2351863" cy="214754"/>
          </a:xfrm>
        </p:grpSpPr>
        <p:sp>
          <p:nvSpPr>
            <p:cNvPr id="445" name="Oval 444">
              <a:extLst>
                <a:ext uri="{FF2B5EF4-FFF2-40B4-BE49-F238E27FC236}">
                  <a16:creationId xmlns:a16="http://schemas.microsoft.com/office/drawing/2014/main" id="{0B3029B4-739C-49FA-80B8-D42BECA74C39}"/>
                </a:ext>
              </a:extLst>
            </p:cNvPr>
            <p:cNvSpPr/>
            <p:nvPr/>
          </p:nvSpPr>
          <p:spPr>
            <a:xfrm>
              <a:off x="2605091" y="5549364"/>
              <a:ext cx="172955" cy="17295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sp>
          <p:nvSpPr>
            <p:cNvPr id="446" name="TextBox 445">
              <a:extLst>
                <a:ext uri="{FF2B5EF4-FFF2-40B4-BE49-F238E27FC236}">
                  <a16:creationId xmlns:a16="http://schemas.microsoft.com/office/drawing/2014/main" id="{DB03F493-D245-484E-A933-A443035D75F3}"/>
                </a:ext>
              </a:extLst>
            </p:cNvPr>
            <p:cNvSpPr txBox="1"/>
            <p:nvPr/>
          </p:nvSpPr>
          <p:spPr>
            <a:xfrm>
              <a:off x="2860422" y="5528464"/>
              <a:ext cx="2096532" cy="214754"/>
            </a:xfrm>
            <a:prstGeom prst="rect">
              <a:avLst/>
            </a:prstGeom>
            <a:noFill/>
          </p:spPr>
          <p:txBody>
            <a:bodyPr wrap="square" lIns="0" tIns="0" rIns="0" bIns="0" rtlCol="0">
              <a:normAutofit/>
            </a:bodyPr>
            <a:lstStyle/>
            <a:p>
              <a:r>
                <a:rPr lang="en-US" sz="900" dirty="0"/>
                <a:t>Lorem ipsum dolor sit</a:t>
              </a:r>
              <a:endParaRPr lang="en-PH" sz="900" dirty="0"/>
            </a:p>
          </p:txBody>
        </p:sp>
      </p:grpSp>
      <p:sp>
        <p:nvSpPr>
          <p:cNvPr id="447" name="TextBox 446">
            <a:extLst>
              <a:ext uri="{FF2B5EF4-FFF2-40B4-BE49-F238E27FC236}">
                <a16:creationId xmlns:a16="http://schemas.microsoft.com/office/drawing/2014/main" id="{CAB167EC-BF5E-4E1A-B18A-B0AD8AE909F3}"/>
              </a:ext>
            </a:extLst>
          </p:cNvPr>
          <p:cNvSpPr txBox="1"/>
          <p:nvPr/>
        </p:nvSpPr>
        <p:spPr>
          <a:xfrm>
            <a:off x="4316156" y="4600124"/>
            <a:ext cx="4506446" cy="1319535"/>
          </a:xfrm>
          <a:prstGeom prst="rect">
            <a:avLst/>
          </a:prstGeom>
          <a:solidFill>
            <a:schemeClr val="accent5">
              <a:alpha val="31000"/>
            </a:schemeClr>
          </a:solidFill>
        </p:spPr>
        <p:txBody>
          <a:bodyPr wrap="square" lIns="81000" tIns="0" rIns="81000" bIns="0" rtlCol="0" anchor="ctr">
            <a:normAutofit/>
          </a:bodyPr>
          <a:lstStyle>
            <a:defPPr>
              <a:defRPr lang="en-US"/>
            </a:defPPr>
            <a:lvl1pPr algn="ctr">
              <a:defRPr sz="1050" b="1"/>
            </a:lvl1pPr>
          </a:lstStyle>
          <a:p>
            <a:r>
              <a:rPr lang="en-US" sz="1200" dirty="0"/>
              <a:t>Lorem ipsum dolor sit amet, consectetur adipiscing elit. Ut tempor</a:t>
            </a:r>
            <a:r>
              <a:rPr lang="en-US" sz="1200"/>
              <a:t>, </a:t>
            </a:r>
            <a:r>
              <a:rPr lang="en-US" sz="1200" dirty="0"/>
              <a:t>quam et mattis pulvinar, mauris ligula suscipit arcu, sed elementum diam leo at magna. Curabitur maximus sodales</a:t>
            </a:r>
          </a:p>
        </p:txBody>
      </p:sp>
      <p:sp>
        <p:nvSpPr>
          <p:cNvPr id="448" name="Isosceles Triangle 447">
            <a:extLst>
              <a:ext uri="{FF2B5EF4-FFF2-40B4-BE49-F238E27FC236}">
                <a16:creationId xmlns:a16="http://schemas.microsoft.com/office/drawing/2014/main" id="{4A12CFA0-B020-4D4D-8152-2CA8E77A8AA6}"/>
              </a:ext>
            </a:extLst>
          </p:cNvPr>
          <p:cNvSpPr/>
          <p:nvPr/>
        </p:nvSpPr>
        <p:spPr>
          <a:xfrm rot="5400000">
            <a:off x="3804324" y="3484425"/>
            <a:ext cx="636998" cy="200714"/>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49" name="Google Shape;7096;p112">
            <a:extLst>
              <a:ext uri="{FF2B5EF4-FFF2-40B4-BE49-F238E27FC236}">
                <a16:creationId xmlns:a16="http://schemas.microsoft.com/office/drawing/2014/main" id="{6EE5FE99-5177-40BC-A9FD-A5A365255D30}"/>
              </a:ext>
            </a:extLst>
          </p:cNvPr>
          <p:cNvSpPr txBox="1">
            <a:spLocks/>
          </p:cNvSpPr>
          <p:nvPr/>
        </p:nvSpPr>
        <p:spPr>
          <a:xfrm>
            <a:off x="272846" y="1322943"/>
            <a:ext cx="3444929" cy="355919"/>
          </a:xfrm>
          <a:prstGeom prst="rect">
            <a:avLst/>
          </a:prstGeom>
          <a:noFill/>
          <a:ln>
            <a:noFill/>
          </a:ln>
        </p:spPr>
        <p:txBody>
          <a:bodyPr spcFirstLastPara="1" wrap="square" lIns="0" tIns="0" rIns="0" bIns="0" anchor="b"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0"/>
              </a:spcBef>
              <a:buClr>
                <a:schemeClr val="dk1"/>
              </a:buClr>
              <a:buSzPts val="1600"/>
              <a:buNone/>
            </a:pPr>
            <a:r>
              <a:rPr lang="en-US" sz="1800" b="1" dirty="0">
                <a:latin typeface="+mj-lt"/>
              </a:rPr>
              <a:t>Lorem ipsum dolor sit </a:t>
            </a:r>
          </a:p>
        </p:txBody>
      </p:sp>
      <p:sp>
        <p:nvSpPr>
          <p:cNvPr id="450" name="Google Shape;7097;p112">
            <a:extLst>
              <a:ext uri="{FF2B5EF4-FFF2-40B4-BE49-F238E27FC236}">
                <a16:creationId xmlns:a16="http://schemas.microsoft.com/office/drawing/2014/main" id="{C39C14AD-D1E6-4B60-9AD0-5D54523087A9}"/>
              </a:ext>
            </a:extLst>
          </p:cNvPr>
          <p:cNvSpPr txBox="1">
            <a:spLocks/>
          </p:cNvSpPr>
          <p:nvPr/>
        </p:nvSpPr>
        <p:spPr>
          <a:xfrm>
            <a:off x="272847" y="1774640"/>
            <a:ext cx="3424672" cy="1158692"/>
          </a:xfrm>
          <a:prstGeom prst="rect">
            <a:avLst/>
          </a:prstGeom>
          <a:noFill/>
          <a:ln>
            <a:noFill/>
          </a:ln>
        </p:spPr>
        <p:txBody>
          <a:bodyPr spcFirstLastPara="1" wrap="square" lIns="0" tIns="0" rIns="0" bIns="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0"/>
              </a:spcBef>
              <a:buClr>
                <a:schemeClr val="dk1"/>
              </a:buClr>
              <a:buSzPts val="1400"/>
              <a:buNone/>
            </a:pPr>
            <a:r>
              <a:rPr lang="en-US" sz="1100" dirty="0"/>
              <a:t>Lorem ipsum dolor sit amet, consectetur adipiscing elit. Ut tempor, quam et mattis pulvinar, mauris ligula suscipit arcu, sed elementum diam leo at magna. Curabitur maximus sodales. Ut tempor, quam et mattis pulvinar, mauris ligula suscipit arcu, sed elementum diam leo at</a:t>
            </a:r>
          </a:p>
        </p:txBody>
      </p:sp>
      <p:sp>
        <p:nvSpPr>
          <p:cNvPr id="451" name="TextBox 450">
            <a:extLst>
              <a:ext uri="{FF2B5EF4-FFF2-40B4-BE49-F238E27FC236}">
                <a16:creationId xmlns:a16="http://schemas.microsoft.com/office/drawing/2014/main" id="{2B0C559E-6B63-4F2B-B4DD-13CD5605EC4B}"/>
              </a:ext>
            </a:extLst>
          </p:cNvPr>
          <p:cNvSpPr txBox="1"/>
          <p:nvPr/>
        </p:nvSpPr>
        <p:spPr>
          <a:xfrm>
            <a:off x="293303" y="3645206"/>
            <a:ext cx="1572399" cy="640470"/>
          </a:xfrm>
          <a:prstGeom prst="rect">
            <a:avLst/>
          </a:prstGeom>
          <a:noFill/>
        </p:spPr>
        <p:txBody>
          <a:bodyPr wrap="square" lIns="0" tIns="0" rIns="0" bIns="0" rtlCol="0">
            <a:normAutofit/>
          </a:bodyPr>
          <a:lstStyle/>
          <a:p>
            <a:r>
              <a:rPr lang="en-US" sz="1100" dirty="0"/>
              <a:t>Lorem ipsum dolor sit amet, consectetur adipiscing elit. </a:t>
            </a:r>
            <a:endParaRPr lang="en-PH" sz="1100" dirty="0"/>
          </a:p>
        </p:txBody>
      </p:sp>
      <p:sp>
        <p:nvSpPr>
          <p:cNvPr id="452" name="TextBox 451">
            <a:extLst>
              <a:ext uri="{FF2B5EF4-FFF2-40B4-BE49-F238E27FC236}">
                <a16:creationId xmlns:a16="http://schemas.microsoft.com/office/drawing/2014/main" id="{C09B8695-A871-46A9-B459-E86C79C2ABC5}"/>
              </a:ext>
            </a:extLst>
          </p:cNvPr>
          <p:cNvSpPr txBox="1"/>
          <p:nvPr/>
        </p:nvSpPr>
        <p:spPr>
          <a:xfrm>
            <a:off x="293303" y="3126418"/>
            <a:ext cx="1572399" cy="518788"/>
          </a:xfrm>
          <a:prstGeom prst="rect">
            <a:avLst/>
          </a:prstGeom>
          <a:noFill/>
        </p:spPr>
        <p:txBody>
          <a:bodyPr wrap="square" lIns="0" tIns="0" rIns="0" bIns="0" rtlCol="0" anchor="ctr">
            <a:normAutofit/>
          </a:bodyPr>
          <a:lstStyle/>
          <a:p>
            <a:r>
              <a:rPr lang="en-US" sz="2100" b="1" dirty="0">
                <a:solidFill>
                  <a:schemeClr val="accent2"/>
                </a:solidFill>
                <a:latin typeface="+mj-lt"/>
              </a:rPr>
              <a:t>XXX</a:t>
            </a:r>
            <a:endParaRPr lang="en-PH" sz="2100" b="1" dirty="0">
              <a:solidFill>
                <a:schemeClr val="accent2"/>
              </a:solidFill>
              <a:latin typeface="+mj-lt"/>
            </a:endParaRPr>
          </a:p>
        </p:txBody>
      </p:sp>
      <p:sp>
        <p:nvSpPr>
          <p:cNvPr id="453" name="TextBox 452">
            <a:extLst>
              <a:ext uri="{FF2B5EF4-FFF2-40B4-BE49-F238E27FC236}">
                <a16:creationId xmlns:a16="http://schemas.microsoft.com/office/drawing/2014/main" id="{C481E909-2FBD-4E23-A6E7-207623786FC1}"/>
              </a:ext>
            </a:extLst>
          </p:cNvPr>
          <p:cNvSpPr txBox="1"/>
          <p:nvPr/>
        </p:nvSpPr>
        <p:spPr>
          <a:xfrm>
            <a:off x="2001953" y="3645208"/>
            <a:ext cx="1572399" cy="640470"/>
          </a:xfrm>
          <a:prstGeom prst="rect">
            <a:avLst/>
          </a:prstGeom>
          <a:noFill/>
        </p:spPr>
        <p:txBody>
          <a:bodyPr wrap="square" lIns="0" tIns="0" rIns="0" bIns="0" rtlCol="0">
            <a:normAutofit/>
          </a:bodyPr>
          <a:lstStyle/>
          <a:p>
            <a:r>
              <a:rPr lang="en-US" sz="1100" dirty="0"/>
              <a:t>Lorem ipsum dolor sit amet, consectetur adipiscing elit. </a:t>
            </a:r>
            <a:endParaRPr lang="en-PH" sz="1100" dirty="0"/>
          </a:p>
        </p:txBody>
      </p:sp>
      <p:sp>
        <p:nvSpPr>
          <p:cNvPr id="454" name="TextBox 453">
            <a:extLst>
              <a:ext uri="{FF2B5EF4-FFF2-40B4-BE49-F238E27FC236}">
                <a16:creationId xmlns:a16="http://schemas.microsoft.com/office/drawing/2014/main" id="{C9BFB64F-DAD8-440F-97F8-36753E81B8DD}"/>
              </a:ext>
            </a:extLst>
          </p:cNvPr>
          <p:cNvSpPr txBox="1"/>
          <p:nvPr/>
        </p:nvSpPr>
        <p:spPr>
          <a:xfrm>
            <a:off x="2001953" y="3126418"/>
            <a:ext cx="1572399" cy="518788"/>
          </a:xfrm>
          <a:prstGeom prst="rect">
            <a:avLst/>
          </a:prstGeom>
          <a:noFill/>
        </p:spPr>
        <p:txBody>
          <a:bodyPr wrap="square" lIns="0" tIns="0" rIns="0" bIns="0" rtlCol="0" anchor="ctr">
            <a:normAutofit/>
          </a:bodyPr>
          <a:lstStyle/>
          <a:p>
            <a:r>
              <a:rPr lang="en-US" sz="2100" b="1" dirty="0">
                <a:solidFill>
                  <a:schemeClr val="accent2"/>
                </a:solidFill>
                <a:latin typeface="+mj-lt"/>
              </a:rPr>
              <a:t>XXX</a:t>
            </a:r>
            <a:endParaRPr lang="en-PH" sz="2100" b="1" dirty="0">
              <a:solidFill>
                <a:schemeClr val="accent2"/>
              </a:solidFill>
              <a:latin typeface="+mj-lt"/>
            </a:endParaRPr>
          </a:p>
        </p:txBody>
      </p:sp>
      <p:sp>
        <p:nvSpPr>
          <p:cNvPr id="455" name="TextBox 454">
            <a:extLst>
              <a:ext uri="{FF2B5EF4-FFF2-40B4-BE49-F238E27FC236}">
                <a16:creationId xmlns:a16="http://schemas.microsoft.com/office/drawing/2014/main" id="{819DDC65-1890-47B3-8525-00E6142A9655}"/>
              </a:ext>
            </a:extLst>
          </p:cNvPr>
          <p:cNvSpPr txBox="1"/>
          <p:nvPr/>
        </p:nvSpPr>
        <p:spPr>
          <a:xfrm>
            <a:off x="293303" y="5046459"/>
            <a:ext cx="1572399" cy="640470"/>
          </a:xfrm>
          <a:prstGeom prst="rect">
            <a:avLst/>
          </a:prstGeom>
          <a:noFill/>
        </p:spPr>
        <p:txBody>
          <a:bodyPr wrap="square" lIns="0" tIns="0" rIns="0" bIns="0" rtlCol="0">
            <a:normAutofit/>
          </a:bodyPr>
          <a:lstStyle/>
          <a:p>
            <a:r>
              <a:rPr lang="en-US" sz="1100" dirty="0"/>
              <a:t>Lorem ipsum dolor sit amet, consectetur adipiscing elit. </a:t>
            </a:r>
            <a:endParaRPr lang="en-PH" sz="1100" dirty="0"/>
          </a:p>
        </p:txBody>
      </p:sp>
      <p:sp>
        <p:nvSpPr>
          <p:cNvPr id="456" name="TextBox 455">
            <a:extLst>
              <a:ext uri="{FF2B5EF4-FFF2-40B4-BE49-F238E27FC236}">
                <a16:creationId xmlns:a16="http://schemas.microsoft.com/office/drawing/2014/main" id="{21F9903D-CE33-4CE3-94C5-CCE02F8A01E3}"/>
              </a:ext>
            </a:extLst>
          </p:cNvPr>
          <p:cNvSpPr txBox="1"/>
          <p:nvPr/>
        </p:nvSpPr>
        <p:spPr>
          <a:xfrm>
            <a:off x="293303" y="4527672"/>
            <a:ext cx="1572399" cy="518788"/>
          </a:xfrm>
          <a:prstGeom prst="rect">
            <a:avLst/>
          </a:prstGeom>
          <a:noFill/>
        </p:spPr>
        <p:txBody>
          <a:bodyPr wrap="square" lIns="0" tIns="0" rIns="0" bIns="0" rtlCol="0" anchor="ctr">
            <a:normAutofit/>
          </a:bodyPr>
          <a:lstStyle/>
          <a:p>
            <a:r>
              <a:rPr lang="en-US" sz="2100" b="1" dirty="0">
                <a:solidFill>
                  <a:schemeClr val="accent2"/>
                </a:solidFill>
                <a:latin typeface="+mj-lt"/>
              </a:rPr>
              <a:t>XXX</a:t>
            </a:r>
            <a:endParaRPr lang="en-PH" sz="2100" b="1" dirty="0">
              <a:solidFill>
                <a:schemeClr val="accent2"/>
              </a:solidFill>
              <a:latin typeface="+mj-lt"/>
            </a:endParaRPr>
          </a:p>
        </p:txBody>
      </p:sp>
      <p:sp>
        <p:nvSpPr>
          <p:cNvPr id="457" name="TextBox 456">
            <a:extLst>
              <a:ext uri="{FF2B5EF4-FFF2-40B4-BE49-F238E27FC236}">
                <a16:creationId xmlns:a16="http://schemas.microsoft.com/office/drawing/2014/main" id="{4F813CAB-FBD4-47C4-9DBD-2AB8D91325EB}"/>
              </a:ext>
            </a:extLst>
          </p:cNvPr>
          <p:cNvSpPr txBox="1"/>
          <p:nvPr/>
        </p:nvSpPr>
        <p:spPr>
          <a:xfrm>
            <a:off x="2001953" y="5046462"/>
            <a:ext cx="1572399" cy="640470"/>
          </a:xfrm>
          <a:prstGeom prst="rect">
            <a:avLst/>
          </a:prstGeom>
          <a:noFill/>
        </p:spPr>
        <p:txBody>
          <a:bodyPr wrap="square" lIns="0" tIns="0" rIns="0" bIns="0" rtlCol="0">
            <a:normAutofit/>
          </a:bodyPr>
          <a:lstStyle/>
          <a:p>
            <a:r>
              <a:rPr lang="en-US" sz="1100" dirty="0"/>
              <a:t>Lorem ipsum dolor sit amet, consectetur adipiscing elit. </a:t>
            </a:r>
            <a:endParaRPr lang="en-PH" sz="1100" dirty="0"/>
          </a:p>
        </p:txBody>
      </p:sp>
      <p:sp>
        <p:nvSpPr>
          <p:cNvPr id="458" name="TextBox 457">
            <a:extLst>
              <a:ext uri="{FF2B5EF4-FFF2-40B4-BE49-F238E27FC236}">
                <a16:creationId xmlns:a16="http://schemas.microsoft.com/office/drawing/2014/main" id="{CEFF0B2D-1CFF-43F5-BD41-CA49B029BD51}"/>
              </a:ext>
            </a:extLst>
          </p:cNvPr>
          <p:cNvSpPr txBox="1"/>
          <p:nvPr/>
        </p:nvSpPr>
        <p:spPr>
          <a:xfrm>
            <a:off x="2001953" y="4527672"/>
            <a:ext cx="1572399" cy="518788"/>
          </a:xfrm>
          <a:prstGeom prst="rect">
            <a:avLst/>
          </a:prstGeom>
          <a:noFill/>
        </p:spPr>
        <p:txBody>
          <a:bodyPr wrap="square" lIns="0" tIns="0" rIns="0" bIns="0" rtlCol="0" anchor="ctr">
            <a:normAutofit/>
          </a:bodyPr>
          <a:lstStyle/>
          <a:p>
            <a:r>
              <a:rPr lang="en-US" sz="2100" b="1" dirty="0">
                <a:solidFill>
                  <a:schemeClr val="accent2"/>
                </a:solidFill>
                <a:latin typeface="+mj-lt"/>
              </a:rPr>
              <a:t>XXX</a:t>
            </a:r>
            <a:endParaRPr lang="en-PH" sz="2100" b="1" dirty="0">
              <a:solidFill>
                <a:schemeClr val="accent2"/>
              </a:solidFill>
              <a:latin typeface="+mj-lt"/>
            </a:endParaRPr>
          </a:p>
        </p:txBody>
      </p:sp>
      <p:cxnSp>
        <p:nvCxnSpPr>
          <p:cNvPr id="459" name="Straight Connector 458">
            <a:extLst>
              <a:ext uri="{FF2B5EF4-FFF2-40B4-BE49-F238E27FC236}">
                <a16:creationId xmlns:a16="http://schemas.microsoft.com/office/drawing/2014/main" id="{4417E77D-E161-4BD8-A66C-2713AF9CC225}"/>
              </a:ext>
            </a:extLst>
          </p:cNvPr>
          <p:cNvCxnSpPr/>
          <p:nvPr/>
        </p:nvCxnSpPr>
        <p:spPr>
          <a:xfrm>
            <a:off x="1987348" y="4406674"/>
            <a:ext cx="1430225"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F7E400C6-74C5-4F88-AF2C-29B6023F8DE9}"/>
              </a:ext>
            </a:extLst>
          </p:cNvPr>
          <p:cNvCxnSpPr>
            <a:cxnSpLocks/>
          </p:cNvCxnSpPr>
          <p:nvPr/>
        </p:nvCxnSpPr>
        <p:spPr>
          <a:xfrm>
            <a:off x="293303" y="4406674"/>
            <a:ext cx="1430225"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14175BFA-2D69-47FB-AD55-6DEEB1BC0E89}"/>
              </a:ext>
            </a:extLst>
          </p:cNvPr>
          <p:cNvCxnSpPr>
            <a:cxnSpLocks/>
          </p:cNvCxnSpPr>
          <p:nvPr/>
        </p:nvCxnSpPr>
        <p:spPr>
          <a:xfrm>
            <a:off x="4021283" y="1319500"/>
            <a:ext cx="0" cy="45305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5241491"/>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 name="Title 194">
            <a:extLst>
              <a:ext uri="{FF2B5EF4-FFF2-40B4-BE49-F238E27FC236}">
                <a16:creationId xmlns:a16="http://schemas.microsoft.com/office/drawing/2014/main" id="{22D21834-24D7-4887-B04C-EF8C319C3F0F}"/>
              </a:ext>
            </a:extLst>
          </p:cNvPr>
          <p:cNvSpPr>
            <a:spLocks noGrp="1"/>
          </p:cNvSpPr>
          <p:nvPr>
            <p:ph type="title"/>
          </p:nvPr>
        </p:nvSpPr>
        <p:spPr/>
        <p:txBody>
          <a:bodyPr/>
          <a:lstStyle/>
          <a:p>
            <a:r>
              <a:rPr lang="en-US" b="1" dirty="0"/>
              <a:t>World Map with Stat Grid (Dark)</a:t>
            </a:r>
          </a:p>
        </p:txBody>
      </p:sp>
      <p:sp>
        <p:nvSpPr>
          <p:cNvPr id="196" name="Slide Number Placeholder 195">
            <a:extLst>
              <a:ext uri="{FF2B5EF4-FFF2-40B4-BE49-F238E27FC236}">
                <a16:creationId xmlns:a16="http://schemas.microsoft.com/office/drawing/2014/main" id="{A098EE2D-8EB9-4EC9-BB04-13359AE05375}"/>
              </a:ext>
            </a:extLst>
          </p:cNvPr>
          <p:cNvSpPr>
            <a:spLocks noGrp="1"/>
          </p:cNvSpPr>
          <p:nvPr>
            <p:ph type="sldNum" sz="quarter" idx="4"/>
          </p:nvPr>
        </p:nvSpPr>
        <p:spPr/>
        <p:txBody>
          <a:bodyPr>
            <a:normAutofit/>
          </a:bodyPr>
          <a:lstStyle/>
          <a:p>
            <a:fld id="{42BC4FAA-B05C-4B71-9CD7-008D1E941E8A}" type="slidenum">
              <a:rPr lang="en-PH" smtClean="0"/>
              <a:pPr/>
              <a:t>304</a:t>
            </a:fld>
            <a:endParaRPr lang="en-PH" dirty="0"/>
          </a:p>
        </p:txBody>
      </p:sp>
      <p:grpSp>
        <p:nvGrpSpPr>
          <p:cNvPr id="218" name="Group 217">
            <a:extLst>
              <a:ext uri="{FF2B5EF4-FFF2-40B4-BE49-F238E27FC236}">
                <a16:creationId xmlns:a16="http://schemas.microsoft.com/office/drawing/2014/main" id="{AB826170-6D84-4E4C-BA4E-247E7CAA2A77}"/>
              </a:ext>
            </a:extLst>
          </p:cNvPr>
          <p:cNvGrpSpPr/>
          <p:nvPr/>
        </p:nvGrpSpPr>
        <p:grpSpPr>
          <a:xfrm>
            <a:off x="339031" y="2612970"/>
            <a:ext cx="4499202" cy="2252676"/>
            <a:chOff x="538015" y="2395308"/>
            <a:chExt cx="7031828" cy="3520722"/>
          </a:xfrm>
        </p:grpSpPr>
        <p:grpSp>
          <p:nvGrpSpPr>
            <p:cNvPr id="219" name="Google Shape;6885;p111">
              <a:extLst>
                <a:ext uri="{FF2B5EF4-FFF2-40B4-BE49-F238E27FC236}">
                  <a16:creationId xmlns:a16="http://schemas.microsoft.com/office/drawing/2014/main" id="{A5427189-D754-4240-8AC3-1474F360452D}"/>
                </a:ext>
              </a:extLst>
            </p:cNvPr>
            <p:cNvGrpSpPr/>
            <p:nvPr/>
          </p:nvGrpSpPr>
          <p:grpSpPr>
            <a:xfrm>
              <a:off x="538015" y="2395308"/>
              <a:ext cx="7031828" cy="3520722"/>
              <a:chOff x="336000" y="2096772"/>
              <a:chExt cx="7411749" cy="3710941"/>
            </a:xfrm>
            <a:solidFill>
              <a:schemeClr val="tx1">
                <a:lumMod val="25000"/>
                <a:lumOff val="75000"/>
              </a:schemeClr>
            </a:solidFill>
          </p:grpSpPr>
          <p:sp>
            <p:nvSpPr>
              <p:cNvPr id="245" name="Google Shape;6886;p111">
                <a:extLst>
                  <a:ext uri="{FF2B5EF4-FFF2-40B4-BE49-F238E27FC236}">
                    <a16:creationId xmlns:a16="http://schemas.microsoft.com/office/drawing/2014/main" id="{7C454DB0-D0B3-4E67-8BC0-A91EA8FCA0D7}"/>
                  </a:ext>
                </a:extLst>
              </p:cNvPr>
              <p:cNvSpPr/>
              <p:nvPr/>
            </p:nvSpPr>
            <p:spPr>
              <a:xfrm>
                <a:off x="5670782" y="4265841"/>
                <a:ext cx="15919" cy="5338"/>
              </a:xfrm>
              <a:custGeom>
                <a:avLst/>
                <a:gdLst/>
                <a:ahLst/>
                <a:cxnLst/>
                <a:rect l="l" t="t" r="r" b="b"/>
                <a:pathLst>
                  <a:path w="7793" h="2597" extrusionOk="0">
                    <a:moveTo>
                      <a:pt x="7793" y="1299"/>
                    </a:moveTo>
                    <a:cubicBezTo>
                      <a:pt x="5196" y="3031"/>
                      <a:pt x="1732" y="3031"/>
                      <a:pt x="0" y="1299"/>
                    </a:cubicBezTo>
                    <a:cubicBezTo>
                      <a:pt x="4330" y="-433"/>
                      <a:pt x="4330" y="-433"/>
                      <a:pt x="7793" y="1299"/>
                    </a:cubicBezTo>
                    <a:lnTo>
                      <a:pt x="7793" y="129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47" name="Google Shape;6887;p111">
                <a:extLst>
                  <a:ext uri="{FF2B5EF4-FFF2-40B4-BE49-F238E27FC236}">
                    <a16:creationId xmlns:a16="http://schemas.microsoft.com/office/drawing/2014/main" id="{F27337B5-D56D-4648-B0B4-BB9D9A881E58}"/>
                  </a:ext>
                </a:extLst>
              </p:cNvPr>
              <p:cNvGrpSpPr/>
              <p:nvPr/>
            </p:nvGrpSpPr>
            <p:grpSpPr>
              <a:xfrm>
                <a:off x="3454441" y="3668368"/>
                <a:ext cx="1412019" cy="1590794"/>
                <a:chOff x="3602997" y="3225561"/>
                <a:chExt cx="916262" cy="1032270"/>
              </a:xfrm>
              <a:grpFill/>
            </p:grpSpPr>
            <p:sp>
              <p:nvSpPr>
                <p:cNvPr id="437" name="Google Shape;6888;p111">
                  <a:extLst>
                    <a:ext uri="{FF2B5EF4-FFF2-40B4-BE49-F238E27FC236}">
                      <a16:creationId xmlns:a16="http://schemas.microsoft.com/office/drawing/2014/main" id="{7648E0D5-6211-4267-95A0-9955F5E4712F}"/>
                    </a:ext>
                  </a:extLst>
                </p:cNvPr>
                <p:cNvSpPr/>
                <p:nvPr/>
              </p:nvSpPr>
              <p:spPr>
                <a:xfrm>
                  <a:off x="4407824" y="3928573"/>
                  <a:ext cx="99054" cy="188656"/>
                </a:xfrm>
                <a:custGeom>
                  <a:avLst/>
                  <a:gdLst/>
                  <a:ahLst/>
                  <a:cxnLst/>
                  <a:rect l="l" t="t" r="r" b="b"/>
                  <a:pathLst>
                    <a:path w="48490" h="91786" extrusionOk="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8" name="Google Shape;6889;p111">
                  <a:extLst>
                    <a:ext uri="{FF2B5EF4-FFF2-40B4-BE49-F238E27FC236}">
                      <a16:creationId xmlns:a16="http://schemas.microsoft.com/office/drawing/2014/main" id="{299285EA-CAA7-4320-9707-8A1CBB24A14B}"/>
                    </a:ext>
                  </a:extLst>
                </p:cNvPr>
                <p:cNvSpPr/>
                <p:nvPr/>
              </p:nvSpPr>
              <p:spPr>
                <a:xfrm>
                  <a:off x="3602997" y="3225561"/>
                  <a:ext cx="916262" cy="1032270"/>
                </a:xfrm>
                <a:custGeom>
                  <a:avLst/>
                  <a:gdLst/>
                  <a:ahLst/>
                  <a:cxnLst/>
                  <a:rect l="l" t="t" r="r" b="b"/>
                  <a:pathLst>
                    <a:path w="448540" h="502227" extrusionOk="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248" name="Google Shape;6890;p111">
                <a:extLst>
                  <a:ext uri="{FF2B5EF4-FFF2-40B4-BE49-F238E27FC236}">
                    <a16:creationId xmlns:a16="http://schemas.microsoft.com/office/drawing/2014/main" id="{7BE15001-64E5-49C0-8E54-CF8216D96ABB}"/>
                  </a:ext>
                </a:extLst>
              </p:cNvPr>
              <p:cNvGrpSpPr/>
              <p:nvPr/>
            </p:nvGrpSpPr>
            <p:grpSpPr>
              <a:xfrm>
                <a:off x="2121473" y="4233374"/>
                <a:ext cx="970422" cy="1574339"/>
                <a:chOff x="2738031" y="3592195"/>
                <a:chExt cx="629709" cy="1021592"/>
              </a:xfrm>
              <a:grpFill/>
            </p:grpSpPr>
            <p:sp>
              <p:nvSpPr>
                <p:cNvPr id="433" name="Google Shape;6891;p111">
                  <a:extLst>
                    <a:ext uri="{FF2B5EF4-FFF2-40B4-BE49-F238E27FC236}">
                      <a16:creationId xmlns:a16="http://schemas.microsoft.com/office/drawing/2014/main" id="{60DE4FF6-EEEB-45B1-8B02-9A5307882360}"/>
                    </a:ext>
                  </a:extLst>
                </p:cNvPr>
                <p:cNvSpPr/>
                <p:nvPr/>
              </p:nvSpPr>
              <p:spPr>
                <a:xfrm>
                  <a:off x="3151940" y="3763053"/>
                  <a:ext cx="31839" cy="24915"/>
                </a:xfrm>
                <a:custGeom>
                  <a:avLst/>
                  <a:gdLst/>
                  <a:ahLst/>
                  <a:cxnLst/>
                  <a:rect l="l" t="t" r="r" b="b"/>
                  <a:pathLst>
                    <a:path w="15586" h="12122" extrusionOk="0">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34" name="Google Shape;6892;p111">
                  <a:extLst>
                    <a:ext uri="{FF2B5EF4-FFF2-40B4-BE49-F238E27FC236}">
                      <a16:creationId xmlns:a16="http://schemas.microsoft.com/office/drawing/2014/main" id="{1F071EDC-1B81-40D8-9B11-E823C6ADC4C7}"/>
                    </a:ext>
                  </a:extLst>
                </p:cNvPr>
                <p:cNvGrpSpPr/>
                <p:nvPr/>
              </p:nvGrpSpPr>
              <p:grpSpPr>
                <a:xfrm>
                  <a:off x="2738031" y="3592195"/>
                  <a:ext cx="629709" cy="1021592"/>
                  <a:chOff x="2738031" y="3592195"/>
                  <a:chExt cx="629709" cy="1021592"/>
                </a:xfrm>
                <a:grpFill/>
              </p:grpSpPr>
              <p:sp>
                <p:nvSpPr>
                  <p:cNvPr id="435" name="Google Shape;6893;p111">
                    <a:extLst>
                      <a:ext uri="{FF2B5EF4-FFF2-40B4-BE49-F238E27FC236}">
                        <a16:creationId xmlns:a16="http://schemas.microsoft.com/office/drawing/2014/main" id="{399B455C-76B8-41CF-BB97-806DAAD5ECA1}"/>
                      </a:ext>
                    </a:extLst>
                  </p:cNvPr>
                  <p:cNvSpPr/>
                  <p:nvPr/>
                </p:nvSpPr>
                <p:spPr>
                  <a:xfrm>
                    <a:off x="2835318" y="4375296"/>
                    <a:ext cx="10612" cy="26695"/>
                  </a:xfrm>
                  <a:custGeom>
                    <a:avLst/>
                    <a:gdLst/>
                    <a:ahLst/>
                    <a:cxnLst/>
                    <a:rect l="l" t="t" r="r" b="b"/>
                    <a:pathLst>
                      <a:path w="5195" h="12988" extrusionOk="0">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6" name="Google Shape;6894;p111">
                    <a:extLst>
                      <a:ext uri="{FF2B5EF4-FFF2-40B4-BE49-F238E27FC236}">
                        <a16:creationId xmlns:a16="http://schemas.microsoft.com/office/drawing/2014/main" id="{9F5A04BD-F649-4654-9330-CBDA4F8BAED8}"/>
                      </a:ext>
                    </a:extLst>
                  </p:cNvPr>
                  <p:cNvSpPr/>
                  <p:nvPr/>
                </p:nvSpPr>
                <p:spPr>
                  <a:xfrm>
                    <a:off x="2738031" y="3592195"/>
                    <a:ext cx="629709" cy="1021592"/>
                  </a:xfrm>
                  <a:custGeom>
                    <a:avLst/>
                    <a:gdLst/>
                    <a:ahLst/>
                    <a:cxnLst/>
                    <a:rect l="l" t="t" r="r" b="b"/>
                    <a:pathLst>
                      <a:path w="308263" h="497032" extrusionOk="0">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249" name="Google Shape;6895;p111">
                <a:extLst>
                  <a:ext uri="{FF2B5EF4-FFF2-40B4-BE49-F238E27FC236}">
                    <a16:creationId xmlns:a16="http://schemas.microsoft.com/office/drawing/2014/main" id="{6B837B89-D8CA-4A6A-B708-0080393D9B5D}"/>
                  </a:ext>
                </a:extLst>
              </p:cNvPr>
              <p:cNvGrpSpPr/>
              <p:nvPr/>
            </p:nvGrpSpPr>
            <p:grpSpPr>
              <a:xfrm>
                <a:off x="3598914" y="2258593"/>
                <a:ext cx="858659" cy="1468056"/>
                <a:chOff x="3696746" y="2310755"/>
                <a:chExt cx="557186" cy="952625"/>
              </a:xfrm>
              <a:grpFill/>
            </p:grpSpPr>
            <p:sp>
              <p:nvSpPr>
                <p:cNvPr id="408" name="Google Shape;6896;p111">
                  <a:extLst>
                    <a:ext uri="{FF2B5EF4-FFF2-40B4-BE49-F238E27FC236}">
                      <a16:creationId xmlns:a16="http://schemas.microsoft.com/office/drawing/2014/main" id="{00DBED88-6F46-4D03-AFD5-48D733973D8C}"/>
                    </a:ext>
                  </a:extLst>
                </p:cNvPr>
                <p:cNvSpPr/>
                <p:nvPr/>
              </p:nvSpPr>
              <p:spPr>
                <a:xfrm>
                  <a:off x="3767499" y="2937238"/>
                  <a:ext cx="5305" cy="5338"/>
                </a:xfrm>
                <a:custGeom>
                  <a:avLst/>
                  <a:gdLst/>
                  <a:ahLst/>
                  <a:cxnLst/>
                  <a:rect l="l" t="t" r="r" b="b"/>
                  <a:pathLst>
                    <a:path w="2597" h="2597" extrusionOk="0">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09" name="Google Shape;6897;p111">
                  <a:extLst>
                    <a:ext uri="{FF2B5EF4-FFF2-40B4-BE49-F238E27FC236}">
                      <a16:creationId xmlns:a16="http://schemas.microsoft.com/office/drawing/2014/main" id="{83507537-1A23-493A-9EE6-2E854E903FA9}"/>
                    </a:ext>
                  </a:extLst>
                </p:cNvPr>
                <p:cNvGrpSpPr/>
                <p:nvPr/>
              </p:nvGrpSpPr>
              <p:grpSpPr>
                <a:xfrm>
                  <a:off x="3696746" y="2310755"/>
                  <a:ext cx="557186" cy="952625"/>
                  <a:chOff x="3696746" y="2310755"/>
                  <a:chExt cx="557186" cy="952625"/>
                </a:xfrm>
                <a:grpFill/>
              </p:grpSpPr>
              <p:sp>
                <p:nvSpPr>
                  <p:cNvPr id="410" name="Google Shape;6898;p111">
                    <a:extLst>
                      <a:ext uri="{FF2B5EF4-FFF2-40B4-BE49-F238E27FC236}">
                        <a16:creationId xmlns:a16="http://schemas.microsoft.com/office/drawing/2014/main" id="{BEC6B6FD-C2C1-4E31-A8FD-858D1744A80E}"/>
                      </a:ext>
                    </a:extLst>
                  </p:cNvPr>
                  <p:cNvSpPr/>
                  <p:nvPr/>
                </p:nvSpPr>
                <p:spPr>
                  <a:xfrm>
                    <a:off x="3946153" y="3136571"/>
                    <a:ext cx="12381" cy="24915"/>
                  </a:xfrm>
                  <a:custGeom>
                    <a:avLst/>
                    <a:gdLst/>
                    <a:ahLst/>
                    <a:cxnLst/>
                    <a:rect l="l" t="t" r="r" b="b"/>
                    <a:pathLst>
                      <a:path w="6061" h="12122" extrusionOk="0">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1" name="Google Shape;6899;p111">
                    <a:extLst>
                      <a:ext uri="{FF2B5EF4-FFF2-40B4-BE49-F238E27FC236}">
                        <a16:creationId xmlns:a16="http://schemas.microsoft.com/office/drawing/2014/main" id="{C9130D94-EFC1-48AA-9849-03066E280BAD}"/>
                      </a:ext>
                    </a:extLst>
                  </p:cNvPr>
                  <p:cNvSpPr/>
                  <p:nvPr/>
                </p:nvSpPr>
                <p:spPr>
                  <a:xfrm>
                    <a:off x="3942617" y="3165049"/>
                    <a:ext cx="19455" cy="37375"/>
                  </a:xfrm>
                  <a:custGeom>
                    <a:avLst/>
                    <a:gdLst/>
                    <a:ahLst/>
                    <a:cxnLst/>
                    <a:rect l="l" t="t" r="r" b="b"/>
                    <a:pathLst>
                      <a:path w="9524" h="18184" extrusionOk="0">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2" name="Google Shape;6900;p111">
                    <a:extLst>
                      <a:ext uri="{FF2B5EF4-FFF2-40B4-BE49-F238E27FC236}">
                        <a16:creationId xmlns:a16="http://schemas.microsoft.com/office/drawing/2014/main" id="{01A743BD-6CE8-44FC-A6E6-3FEDEF28DDD0}"/>
                      </a:ext>
                    </a:extLst>
                  </p:cNvPr>
                  <p:cNvSpPr/>
                  <p:nvPr/>
                </p:nvSpPr>
                <p:spPr>
                  <a:xfrm>
                    <a:off x="3868324" y="3186406"/>
                    <a:ext cx="8843" cy="7118"/>
                  </a:xfrm>
                  <a:custGeom>
                    <a:avLst/>
                    <a:gdLst/>
                    <a:ahLst/>
                    <a:cxnLst/>
                    <a:rect l="l" t="t" r="r" b="b"/>
                    <a:pathLst>
                      <a:path w="4329" h="3463" extrusionOk="0">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13" name="Google Shape;6901;p111">
                    <a:extLst>
                      <a:ext uri="{FF2B5EF4-FFF2-40B4-BE49-F238E27FC236}">
                        <a16:creationId xmlns:a16="http://schemas.microsoft.com/office/drawing/2014/main" id="{0E8E6911-1937-44F3-BABA-4E409530AFEA}"/>
                      </a:ext>
                    </a:extLst>
                  </p:cNvPr>
                  <p:cNvGrpSpPr/>
                  <p:nvPr/>
                </p:nvGrpSpPr>
                <p:grpSpPr>
                  <a:xfrm>
                    <a:off x="3696746" y="2310755"/>
                    <a:ext cx="557186" cy="952625"/>
                    <a:chOff x="3696746" y="2310755"/>
                    <a:chExt cx="557186" cy="952625"/>
                  </a:xfrm>
                  <a:grpFill/>
                </p:grpSpPr>
                <p:sp>
                  <p:nvSpPr>
                    <p:cNvPr id="414" name="Google Shape;6902;p111">
                      <a:extLst>
                        <a:ext uri="{FF2B5EF4-FFF2-40B4-BE49-F238E27FC236}">
                          <a16:creationId xmlns:a16="http://schemas.microsoft.com/office/drawing/2014/main" id="{01A470DD-20AE-49DF-8B25-5FF9F8A25E54}"/>
                        </a:ext>
                      </a:extLst>
                    </p:cNvPr>
                    <p:cNvSpPr/>
                    <p:nvPr/>
                  </p:nvSpPr>
                  <p:spPr>
                    <a:xfrm>
                      <a:off x="3696746" y="2919438"/>
                      <a:ext cx="60141" cy="71190"/>
                    </a:xfrm>
                    <a:custGeom>
                      <a:avLst/>
                      <a:gdLst/>
                      <a:ahLst/>
                      <a:cxnLst/>
                      <a:rect l="l" t="t" r="r" b="b"/>
                      <a:pathLst>
                        <a:path w="29441" h="34636" extrusionOk="0">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15" name="Google Shape;6903;p111">
                      <a:extLst>
                        <a:ext uri="{FF2B5EF4-FFF2-40B4-BE49-F238E27FC236}">
                          <a16:creationId xmlns:a16="http://schemas.microsoft.com/office/drawing/2014/main" id="{D4781AA5-8EF5-402D-9733-A574C7BE75E8}"/>
                        </a:ext>
                      </a:extLst>
                    </p:cNvPr>
                    <p:cNvGrpSpPr/>
                    <p:nvPr/>
                  </p:nvGrpSpPr>
                  <p:grpSpPr>
                    <a:xfrm>
                      <a:off x="3705591" y="2310755"/>
                      <a:ext cx="548341" cy="952625"/>
                      <a:chOff x="3705591" y="2310755"/>
                      <a:chExt cx="548341" cy="952625"/>
                    </a:xfrm>
                    <a:grpFill/>
                  </p:grpSpPr>
                  <p:sp>
                    <p:nvSpPr>
                      <p:cNvPr id="416" name="Google Shape;6904;p111">
                        <a:extLst>
                          <a:ext uri="{FF2B5EF4-FFF2-40B4-BE49-F238E27FC236}">
                            <a16:creationId xmlns:a16="http://schemas.microsoft.com/office/drawing/2014/main" id="{CCCADF67-41C2-4006-9A86-E4CF89628580}"/>
                          </a:ext>
                        </a:extLst>
                      </p:cNvPr>
                      <p:cNvSpPr/>
                      <p:nvPr/>
                    </p:nvSpPr>
                    <p:spPr>
                      <a:xfrm>
                        <a:off x="3746274" y="2853588"/>
                        <a:ext cx="109668" cy="161958"/>
                      </a:xfrm>
                      <a:custGeom>
                        <a:avLst/>
                        <a:gdLst/>
                        <a:ahLst/>
                        <a:cxnLst/>
                        <a:rect l="l" t="t" r="r" b="b"/>
                        <a:pathLst>
                          <a:path w="53686" h="78797" extrusionOk="0">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417" name="Google Shape;6905;p111">
                        <a:extLst>
                          <a:ext uri="{FF2B5EF4-FFF2-40B4-BE49-F238E27FC236}">
                            <a16:creationId xmlns:a16="http://schemas.microsoft.com/office/drawing/2014/main" id="{ED2EA112-9E0D-4DA8-AEFC-AD131BA58B16}"/>
                          </a:ext>
                        </a:extLst>
                      </p:cNvPr>
                      <p:cNvGrpSpPr/>
                      <p:nvPr/>
                    </p:nvGrpSpPr>
                    <p:grpSpPr>
                      <a:xfrm>
                        <a:off x="3705591" y="2310755"/>
                        <a:ext cx="548341" cy="952625"/>
                        <a:chOff x="3705591" y="2310755"/>
                        <a:chExt cx="548341" cy="952625"/>
                      </a:xfrm>
                      <a:grpFill/>
                    </p:grpSpPr>
                    <p:sp>
                      <p:nvSpPr>
                        <p:cNvPr id="418" name="Google Shape;6906;p111">
                          <a:extLst>
                            <a:ext uri="{FF2B5EF4-FFF2-40B4-BE49-F238E27FC236}">
                              <a16:creationId xmlns:a16="http://schemas.microsoft.com/office/drawing/2014/main" id="{42032084-DEE6-4483-888F-236B7453F3EB}"/>
                            </a:ext>
                          </a:extLst>
                        </p:cNvPr>
                        <p:cNvSpPr/>
                        <p:nvPr/>
                      </p:nvSpPr>
                      <p:spPr>
                        <a:xfrm>
                          <a:off x="3705591" y="2871385"/>
                          <a:ext cx="520041" cy="377311"/>
                        </a:xfrm>
                        <a:custGeom>
                          <a:avLst/>
                          <a:gdLst/>
                          <a:ahLst/>
                          <a:cxnLst/>
                          <a:rect l="l" t="t" r="r" b="b"/>
                          <a:pathLst>
                            <a:path w="254577" h="183572" extrusionOk="0">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19" name="Google Shape;6907;p111">
                          <a:extLst>
                            <a:ext uri="{FF2B5EF4-FFF2-40B4-BE49-F238E27FC236}">
                              <a16:creationId xmlns:a16="http://schemas.microsoft.com/office/drawing/2014/main" id="{25E547DE-4502-41B6-B8C4-A96EB613E3B1}"/>
                            </a:ext>
                          </a:extLst>
                        </p:cNvPr>
                        <p:cNvSpPr/>
                        <p:nvPr/>
                      </p:nvSpPr>
                      <p:spPr>
                        <a:xfrm>
                          <a:off x="3900164" y="2580865"/>
                          <a:ext cx="353768" cy="342133"/>
                        </a:xfrm>
                        <a:custGeom>
                          <a:avLst/>
                          <a:gdLst/>
                          <a:ahLst/>
                          <a:cxnLst/>
                          <a:rect l="l" t="t" r="r" b="b"/>
                          <a:pathLst>
                            <a:path w="173181" h="166457" extrusionOk="0">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0" name="Google Shape;6908;p111">
                          <a:extLst>
                            <a:ext uri="{FF2B5EF4-FFF2-40B4-BE49-F238E27FC236}">
                              <a16:creationId xmlns:a16="http://schemas.microsoft.com/office/drawing/2014/main" id="{E08198FE-96F0-4291-B68D-301459920B92}"/>
                            </a:ext>
                          </a:extLst>
                        </p:cNvPr>
                        <p:cNvSpPr/>
                        <p:nvPr/>
                      </p:nvSpPr>
                      <p:spPr>
                        <a:xfrm>
                          <a:off x="3974455" y="2324994"/>
                          <a:ext cx="187497" cy="103226"/>
                        </a:xfrm>
                        <a:custGeom>
                          <a:avLst/>
                          <a:gdLst/>
                          <a:ahLst/>
                          <a:cxnLst/>
                          <a:rect l="l" t="t" r="r" b="b"/>
                          <a:pathLst>
                            <a:path w="91786" h="50222" extrusionOk="0">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4" name="Google Shape;6909;p111">
                          <a:extLst>
                            <a:ext uri="{FF2B5EF4-FFF2-40B4-BE49-F238E27FC236}">
                              <a16:creationId xmlns:a16="http://schemas.microsoft.com/office/drawing/2014/main" id="{7B4BB6BF-8630-4FC4-A241-A6F66D764D62}"/>
                            </a:ext>
                          </a:extLst>
                        </p:cNvPr>
                        <p:cNvSpPr/>
                        <p:nvPr/>
                      </p:nvSpPr>
                      <p:spPr>
                        <a:xfrm>
                          <a:off x="4071742" y="2310755"/>
                          <a:ext cx="122049" cy="42715"/>
                        </a:xfrm>
                        <a:custGeom>
                          <a:avLst/>
                          <a:gdLst/>
                          <a:ahLst/>
                          <a:cxnLst/>
                          <a:rect l="l" t="t" r="r" b="b"/>
                          <a:pathLst>
                            <a:path w="59747" h="20782" extrusionOk="0">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5" name="Google Shape;6910;p111">
                          <a:extLst>
                            <a:ext uri="{FF2B5EF4-FFF2-40B4-BE49-F238E27FC236}">
                              <a16:creationId xmlns:a16="http://schemas.microsoft.com/office/drawing/2014/main" id="{C80C4096-275A-4CB4-9E86-F3F85228B956}"/>
                            </a:ext>
                          </a:extLst>
                        </p:cNvPr>
                        <p:cNvSpPr/>
                        <p:nvPr/>
                      </p:nvSpPr>
                      <p:spPr>
                        <a:xfrm>
                          <a:off x="3970094" y="2358809"/>
                          <a:ext cx="18509" cy="21358"/>
                        </a:xfrm>
                        <a:custGeom>
                          <a:avLst/>
                          <a:gdLst/>
                          <a:ahLst/>
                          <a:cxnLst/>
                          <a:rect l="l" t="t" r="r" b="b"/>
                          <a:pathLst>
                            <a:path w="9061" h="10391" extrusionOk="0">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6" name="Google Shape;6911;p111">
                          <a:extLst>
                            <a:ext uri="{FF2B5EF4-FFF2-40B4-BE49-F238E27FC236}">
                              <a16:creationId xmlns:a16="http://schemas.microsoft.com/office/drawing/2014/main" id="{E655FA25-C711-4B97-B83F-9BB12F41FCD4}"/>
                            </a:ext>
                          </a:extLst>
                        </p:cNvPr>
                        <p:cNvSpPr/>
                        <p:nvPr/>
                      </p:nvSpPr>
                      <p:spPr>
                        <a:xfrm>
                          <a:off x="3737429" y="2858928"/>
                          <a:ext cx="12381" cy="10678"/>
                        </a:xfrm>
                        <a:custGeom>
                          <a:avLst/>
                          <a:gdLst/>
                          <a:ahLst/>
                          <a:cxnLst/>
                          <a:rect l="l" t="t" r="r" b="b"/>
                          <a:pathLst>
                            <a:path w="6061" h="5195" extrusionOk="0">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7" name="Google Shape;6912;p111">
                          <a:extLst>
                            <a:ext uri="{FF2B5EF4-FFF2-40B4-BE49-F238E27FC236}">
                              <a16:creationId xmlns:a16="http://schemas.microsoft.com/office/drawing/2014/main" id="{654A9606-C56C-4874-B628-3A87347DCFE7}"/>
                            </a:ext>
                          </a:extLst>
                        </p:cNvPr>
                        <p:cNvSpPr/>
                        <p:nvPr/>
                      </p:nvSpPr>
                      <p:spPr>
                        <a:xfrm>
                          <a:off x="3999220" y="3214520"/>
                          <a:ext cx="37146" cy="21719"/>
                        </a:xfrm>
                        <a:custGeom>
                          <a:avLst/>
                          <a:gdLst/>
                          <a:ahLst/>
                          <a:cxnLst/>
                          <a:rect l="l" t="t" r="r" b="b"/>
                          <a:pathLst>
                            <a:path w="18184" h="10567" extrusionOk="0">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8" name="Google Shape;6913;p111">
                          <a:extLst>
                            <a:ext uri="{FF2B5EF4-FFF2-40B4-BE49-F238E27FC236}">
                              <a16:creationId xmlns:a16="http://schemas.microsoft.com/office/drawing/2014/main" id="{74F00267-72B0-408D-8C04-BA5805FB5DB7}"/>
                            </a:ext>
                          </a:extLst>
                        </p:cNvPr>
                        <p:cNvSpPr/>
                        <p:nvPr/>
                      </p:nvSpPr>
                      <p:spPr>
                        <a:xfrm>
                          <a:off x="3965610" y="2912321"/>
                          <a:ext cx="11399" cy="14238"/>
                        </a:xfrm>
                        <a:custGeom>
                          <a:avLst/>
                          <a:gdLst/>
                          <a:ahLst/>
                          <a:cxnLst/>
                          <a:rect l="l" t="t" r="r" b="b"/>
                          <a:pathLst>
                            <a:path w="5580" h="6927" extrusionOk="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29" name="Google Shape;6914;p111">
                          <a:extLst>
                            <a:ext uri="{FF2B5EF4-FFF2-40B4-BE49-F238E27FC236}">
                              <a16:creationId xmlns:a16="http://schemas.microsoft.com/office/drawing/2014/main" id="{D18E80DA-9C4E-45D6-B71D-0B4E6C5F0A61}"/>
                            </a:ext>
                          </a:extLst>
                        </p:cNvPr>
                        <p:cNvSpPr/>
                        <p:nvPr/>
                      </p:nvSpPr>
                      <p:spPr>
                        <a:xfrm>
                          <a:off x="3979762" y="2899861"/>
                          <a:ext cx="21226" cy="32035"/>
                        </a:xfrm>
                        <a:custGeom>
                          <a:avLst/>
                          <a:gdLst/>
                          <a:ahLst/>
                          <a:cxnLst/>
                          <a:rect l="l" t="t" r="r" b="b"/>
                          <a:pathLst>
                            <a:path w="10391" h="15586" extrusionOk="0">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0" name="Google Shape;6915;p111">
                          <a:extLst>
                            <a:ext uri="{FF2B5EF4-FFF2-40B4-BE49-F238E27FC236}">
                              <a16:creationId xmlns:a16="http://schemas.microsoft.com/office/drawing/2014/main" id="{8807D2AA-74CF-4AA3-B107-39EBE318B1BA}"/>
                            </a:ext>
                          </a:extLst>
                        </p:cNvPr>
                        <p:cNvSpPr/>
                        <p:nvPr/>
                      </p:nvSpPr>
                      <p:spPr>
                        <a:xfrm>
                          <a:off x="4074494" y="2866046"/>
                          <a:ext cx="11399" cy="17798"/>
                        </a:xfrm>
                        <a:custGeom>
                          <a:avLst/>
                          <a:gdLst/>
                          <a:ahLst/>
                          <a:cxnLst/>
                          <a:rect l="l" t="t" r="r" b="b"/>
                          <a:pathLst>
                            <a:path w="5580" h="8659" extrusionOk="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1" name="Google Shape;6916;p111">
                          <a:extLst>
                            <a:ext uri="{FF2B5EF4-FFF2-40B4-BE49-F238E27FC236}">
                              <a16:creationId xmlns:a16="http://schemas.microsoft.com/office/drawing/2014/main" id="{08ECBE3C-8286-4561-920E-5BF362EFB1EC}"/>
                            </a:ext>
                          </a:extLst>
                        </p:cNvPr>
                        <p:cNvSpPr/>
                        <p:nvPr/>
                      </p:nvSpPr>
                      <p:spPr>
                        <a:xfrm>
                          <a:off x="4121269" y="2841128"/>
                          <a:ext cx="16651" cy="21355"/>
                        </a:xfrm>
                        <a:custGeom>
                          <a:avLst/>
                          <a:gdLst/>
                          <a:ahLst/>
                          <a:cxnLst/>
                          <a:rect l="l" t="t" r="r" b="b"/>
                          <a:pathLst>
                            <a:path w="8151" h="10390" extrusionOk="0">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32" name="Google Shape;6917;p111">
                          <a:extLst>
                            <a:ext uri="{FF2B5EF4-FFF2-40B4-BE49-F238E27FC236}">
                              <a16:creationId xmlns:a16="http://schemas.microsoft.com/office/drawing/2014/main" id="{D022B68F-1F76-45AF-8398-B9E277B5D9D5}"/>
                            </a:ext>
                          </a:extLst>
                        </p:cNvPr>
                        <p:cNvSpPr/>
                        <p:nvPr/>
                      </p:nvSpPr>
                      <p:spPr>
                        <a:xfrm>
                          <a:off x="4153109" y="3257853"/>
                          <a:ext cx="30070" cy="5527"/>
                        </a:xfrm>
                        <a:custGeom>
                          <a:avLst/>
                          <a:gdLst/>
                          <a:ahLst/>
                          <a:cxnLst/>
                          <a:rect l="l" t="t" r="r" b="b"/>
                          <a:pathLst>
                            <a:path w="14720" h="2689" extrusionOk="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nvGrpSpPr>
              <p:cNvPr id="250" name="Google Shape;6918;p111">
                <a:extLst>
                  <a:ext uri="{FF2B5EF4-FFF2-40B4-BE49-F238E27FC236}">
                    <a16:creationId xmlns:a16="http://schemas.microsoft.com/office/drawing/2014/main" id="{D94D1ADC-F08B-4EE4-ACF4-51123BD15BCC}"/>
                  </a:ext>
                </a:extLst>
              </p:cNvPr>
              <p:cNvGrpSpPr/>
              <p:nvPr/>
            </p:nvGrpSpPr>
            <p:grpSpPr>
              <a:xfrm>
                <a:off x="6162891" y="4543305"/>
                <a:ext cx="1372238" cy="1001101"/>
                <a:chOff x="5360516" y="3793310"/>
                <a:chExt cx="890448" cy="649617"/>
              </a:xfrm>
              <a:grpFill/>
            </p:grpSpPr>
            <p:sp>
              <p:nvSpPr>
                <p:cNvPr id="392" name="Google Shape;6919;p111">
                  <a:extLst>
                    <a:ext uri="{FF2B5EF4-FFF2-40B4-BE49-F238E27FC236}">
                      <a16:creationId xmlns:a16="http://schemas.microsoft.com/office/drawing/2014/main" id="{5652F485-5565-47DE-ABBA-F813DCFDCADE}"/>
                    </a:ext>
                  </a:extLst>
                </p:cNvPr>
                <p:cNvSpPr/>
                <p:nvPr/>
              </p:nvSpPr>
              <p:spPr>
                <a:xfrm>
                  <a:off x="5833517" y="3814667"/>
                  <a:ext cx="51296" cy="30255"/>
                </a:xfrm>
                <a:custGeom>
                  <a:avLst/>
                  <a:gdLst/>
                  <a:ahLst/>
                  <a:cxnLst/>
                  <a:rect l="l" t="t" r="r" b="b"/>
                  <a:pathLst>
                    <a:path w="25111" h="14720" extrusionOk="0">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3" name="Google Shape;6920;p111">
                  <a:extLst>
                    <a:ext uri="{FF2B5EF4-FFF2-40B4-BE49-F238E27FC236}">
                      <a16:creationId xmlns:a16="http://schemas.microsoft.com/office/drawing/2014/main" id="{A5D57F76-4553-4E81-BAA4-E5290F0B7D7A}"/>
                    </a:ext>
                  </a:extLst>
                </p:cNvPr>
                <p:cNvSpPr/>
                <p:nvPr/>
              </p:nvSpPr>
              <p:spPr>
                <a:xfrm>
                  <a:off x="5870662" y="3793310"/>
                  <a:ext cx="26531" cy="26695"/>
                </a:xfrm>
                <a:custGeom>
                  <a:avLst/>
                  <a:gdLst/>
                  <a:ahLst/>
                  <a:cxnLst/>
                  <a:rect l="l" t="t" r="r" b="b"/>
                  <a:pathLst>
                    <a:path w="12988" h="12988" extrusionOk="0">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4" name="Google Shape;6921;p111">
                  <a:extLst>
                    <a:ext uri="{FF2B5EF4-FFF2-40B4-BE49-F238E27FC236}">
                      <a16:creationId xmlns:a16="http://schemas.microsoft.com/office/drawing/2014/main" id="{82F27A49-8787-46F5-95F3-74124A7AC555}"/>
                    </a:ext>
                  </a:extLst>
                </p:cNvPr>
                <p:cNvSpPr/>
                <p:nvPr/>
              </p:nvSpPr>
              <p:spPr>
                <a:xfrm>
                  <a:off x="5918420" y="3830685"/>
                  <a:ext cx="12381" cy="17798"/>
                </a:xfrm>
                <a:custGeom>
                  <a:avLst/>
                  <a:gdLst/>
                  <a:ahLst/>
                  <a:cxnLst/>
                  <a:rect l="l" t="t" r="r" b="b"/>
                  <a:pathLst>
                    <a:path w="6061" h="8659" extrusionOk="0">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5" name="Google Shape;6922;p111">
                  <a:extLst>
                    <a:ext uri="{FF2B5EF4-FFF2-40B4-BE49-F238E27FC236}">
                      <a16:creationId xmlns:a16="http://schemas.microsoft.com/office/drawing/2014/main" id="{D2D19849-9E02-4DCD-B664-662AED0E3FC1}"/>
                    </a:ext>
                  </a:extLst>
                </p:cNvPr>
                <p:cNvSpPr/>
                <p:nvPr/>
              </p:nvSpPr>
              <p:spPr>
                <a:xfrm>
                  <a:off x="6011709" y="3894756"/>
                  <a:ext cx="7534" cy="10678"/>
                </a:xfrm>
                <a:custGeom>
                  <a:avLst/>
                  <a:gdLst/>
                  <a:ahLst/>
                  <a:cxnLst/>
                  <a:rect l="l" t="t" r="r" b="b"/>
                  <a:pathLst>
                    <a:path w="3688" h="5195" extrusionOk="0">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6" name="Google Shape;6923;p111">
                  <a:extLst>
                    <a:ext uri="{FF2B5EF4-FFF2-40B4-BE49-F238E27FC236}">
                      <a16:creationId xmlns:a16="http://schemas.microsoft.com/office/drawing/2014/main" id="{15220E08-BE75-4A1A-BFE1-8DED4DCED369}"/>
                    </a:ext>
                  </a:extLst>
                </p:cNvPr>
                <p:cNvSpPr/>
                <p:nvPr/>
              </p:nvSpPr>
              <p:spPr>
                <a:xfrm>
                  <a:off x="5989173" y="3888750"/>
                  <a:ext cx="15919" cy="7786"/>
                </a:xfrm>
                <a:custGeom>
                  <a:avLst/>
                  <a:gdLst/>
                  <a:ahLst/>
                  <a:cxnLst/>
                  <a:rect l="l" t="t" r="r" b="b"/>
                  <a:pathLst>
                    <a:path w="7793" h="3788" extrusionOk="0">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7" name="Google Shape;6924;p111">
                  <a:extLst>
                    <a:ext uri="{FF2B5EF4-FFF2-40B4-BE49-F238E27FC236}">
                      <a16:creationId xmlns:a16="http://schemas.microsoft.com/office/drawing/2014/main" id="{BE926EC2-417B-466D-AC56-A1C8F207345D}"/>
                    </a:ext>
                  </a:extLst>
                </p:cNvPr>
                <p:cNvSpPr/>
                <p:nvPr/>
              </p:nvSpPr>
              <p:spPr>
                <a:xfrm>
                  <a:off x="5992711" y="3868060"/>
                  <a:ext cx="14150" cy="16018"/>
                </a:xfrm>
                <a:custGeom>
                  <a:avLst/>
                  <a:gdLst/>
                  <a:ahLst/>
                  <a:cxnLst/>
                  <a:rect l="l" t="t" r="r" b="b"/>
                  <a:pathLst>
                    <a:path w="6927" h="7793" extrusionOk="0">
                      <a:moveTo>
                        <a:pt x="6927" y="7793"/>
                      </a:moveTo>
                      <a:cubicBezTo>
                        <a:pt x="4330" y="7793"/>
                        <a:pt x="0" y="2598"/>
                        <a:pt x="0" y="0"/>
                      </a:cubicBezTo>
                      <a:cubicBezTo>
                        <a:pt x="3464" y="2598"/>
                        <a:pt x="5196" y="4330"/>
                        <a:pt x="6927" y="7793"/>
                      </a:cubicBezTo>
                      <a:lnTo>
                        <a:pt x="6927"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8" name="Google Shape;6925;p111">
                  <a:extLst>
                    <a:ext uri="{FF2B5EF4-FFF2-40B4-BE49-F238E27FC236}">
                      <a16:creationId xmlns:a16="http://schemas.microsoft.com/office/drawing/2014/main" id="{087FA98A-E703-4FDE-A056-0252F592CEE7}"/>
                    </a:ext>
                  </a:extLst>
                </p:cNvPr>
                <p:cNvSpPr/>
                <p:nvPr/>
              </p:nvSpPr>
              <p:spPr>
                <a:xfrm>
                  <a:off x="5964411" y="3857382"/>
                  <a:ext cx="17688" cy="10678"/>
                </a:xfrm>
                <a:custGeom>
                  <a:avLst/>
                  <a:gdLst/>
                  <a:ahLst/>
                  <a:cxnLst/>
                  <a:rect l="l" t="t" r="r" b="b"/>
                  <a:pathLst>
                    <a:path w="8659" h="5195" extrusionOk="0">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9" name="Google Shape;6926;p111">
                  <a:extLst>
                    <a:ext uri="{FF2B5EF4-FFF2-40B4-BE49-F238E27FC236}">
                      <a16:creationId xmlns:a16="http://schemas.microsoft.com/office/drawing/2014/main" id="{6E5CEDDA-5125-41BD-9317-DDBE80F7118D}"/>
                    </a:ext>
                  </a:extLst>
                </p:cNvPr>
                <p:cNvSpPr/>
                <p:nvPr/>
              </p:nvSpPr>
              <p:spPr>
                <a:xfrm>
                  <a:off x="5943185" y="3846703"/>
                  <a:ext cx="10612" cy="7118"/>
                </a:xfrm>
                <a:custGeom>
                  <a:avLst/>
                  <a:gdLst/>
                  <a:ahLst/>
                  <a:cxnLst/>
                  <a:rect l="l" t="t" r="r" b="b"/>
                  <a:pathLst>
                    <a:path w="5195" h="3463" extrusionOk="0">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0" name="Google Shape;6927;p111">
                  <a:extLst>
                    <a:ext uri="{FF2B5EF4-FFF2-40B4-BE49-F238E27FC236}">
                      <a16:creationId xmlns:a16="http://schemas.microsoft.com/office/drawing/2014/main" id="{94EAF8A0-4116-4EAF-AEE2-54F5D7A93ECB}"/>
                    </a:ext>
                  </a:extLst>
                </p:cNvPr>
                <p:cNvSpPr/>
                <p:nvPr/>
              </p:nvSpPr>
              <p:spPr>
                <a:xfrm>
                  <a:off x="5778681" y="4343261"/>
                  <a:ext cx="53065" cy="49833"/>
                </a:xfrm>
                <a:custGeom>
                  <a:avLst/>
                  <a:gdLst/>
                  <a:ahLst/>
                  <a:cxnLst/>
                  <a:rect l="l" t="t" r="r" b="b"/>
                  <a:pathLst>
                    <a:path w="25977" h="24245" extrusionOk="0">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1" name="Google Shape;6928;p111">
                  <a:extLst>
                    <a:ext uri="{FF2B5EF4-FFF2-40B4-BE49-F238E27FC236}">
                      <a16:creationId xmlns:a16="http://schemas.microsoft.com/office/drawing/2014/main" id="{F0154124-BA6B-4946-A186-18CE16E862A6}"/>
                    </a:ext>
                  </a:extLst>
                </p:cNvPr>
                <p:cNvSpPr/>
                <p:nvPr/>
              </p:nvSpPr>
              <p:spPr>
                <a:xfrm>
                  <a:off x="5822902" y="4330801"/>
                  <a:ext cx="7074" cy="8898"/>
                </a:xfrm>
                <a:custGeom>
                  <a:avLst/>
                  <a:gdLst/>
                  <a:ahLst/>
                  <a:cxnLst/>
                  <a:rect l="l" t="t" r="r" b="b"/>
                  <a:pathLst>
                    <a:path w="3463" h="4329" extrusionOk="0">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2" name="Google Shape;6929;p111">
                  <a:extLst>
                    <a:ext uri="{FF2B5EF4-FFF2-40B4-BE49-F238E27FC236}">
                      <a16:creationId xmlns:a16="http://schemas.microsoft.com/office/drawing/2014/main" id="{D138D5A5-F792-417C-A1C5-C2418BFA5C5F}"/>
                    </a:ext>
                  </a:extLst>
                </p:cNvPr>
                <p:cNvSpPr/>
                <p:nvPr/>
              </p:nvSpPr>
              <p:spPr>
                <a:xfrm>
                  <a:off x="5360516" y="3905435"/>
                  <a:ext cx="540215" cy="414686"/>
                </a:xfrm>
                <a:custGeom>
                  <a:avLst/>
                  <a:gdLst/>
                  <a:ahLst/>
                  <a:cxnLst/>
                  <a:rect l="l" t="t" r="r" b="b"/>
                  <a:pathLst>
                    <a:path w="264453" h="201756" extrusionOk="0">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3" name="Google Shape;6930;p111">
                  <a:extLst>
                    <a:ext uri="{FF2B5EF4-FFF2-40B4-BE49-F238E27FC236}">
                      <a16:creationId xmlns:a16="http://schemas.microsoft.com/office/drawing/2014/main" id="{00360AE2-0C0B-4DF0-A25C-D8191A6E0140}"/>
                    </a:ext>
                  </a:extLst>
                </p:cNvPr>
                <p:cNvSpPr/>
                <p:nvPr/>
              </p:nvSpPr>
              <p:spPr>
                <a:xfrm>
                  <a:off x="6075848" y="4341481"/>
                  <a:ext cx="100823" cy="101446"/>
                </a:xfrm>
                <a:custGeom>
                  <a:avLst/>
                  <a:gdLst/>
                  <a:ahLst/>
                  <a:cxnLst/>
                  <a:rect l="l" t="t" r="r" b="b"/>
                  <a:pathLst>
                    <a:path w="49356" h="49356" extrusionOk="0">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4" name="Google Shape;6931;p111">
                  <a:extLst>
                    <a:ext uri="{FF2B5EF4-FFF2-40B4-BE49-F238E27FC236}">
                      <a16:creationId xmlns:a16="http://schemas.microsoft.com/office/drawing/2014/main" id="{3FDEF55A-4F85-4AF3-BE77-DD82EED0D24C}"/>
                    </a:ext>
                  </a:extLst>
                </p:cNvPr>
                <p:cNvSpPr/>
                <p:nvPr/>
              </p:nvSpPr>
              <p:spPr>
                <a:xfrm>
                  <a:off x="6157215" y="4245373"/>
                  <a:ext cx="77827" cy="110345"/>
                </a:xfrm>
                <a:custGeom>
                  <a:avLst/>
                  <a:gdLst/>
                  <a:ahLst/>
                  <a:cxnLst/>
                  <a:rect l="l" t="t" r="r" b="b"/>
                  <a:pathLst>
                    <a:path w="38099" h="53686" extrusionOk="0">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5" name="Google Shape;6932;p111">
                  <a:extLst>
                    <a:ext uri="{FF2B5EF4-FFF2-40B4-BE49-F238E27FC236}">
                      <a16:creationId xmlns:a16="http://schemas.microsoft.com/office/drawing/2014/main" id="{EE4CA147-F253-4DEC-B8A7-9ABA87A676DB}"/>
                    </a:ext>
                  </a:extLst>
                </p:cNvPr>
                <p:cNvSpPr/>
                <p:nvPr/>
              </p:nvSpPr>
              <p:spPr>
                <a:xfrm>
                  <a:off x="6215587" y="3996203"/>
                  <a:ext cx="17688" cy="11122"/>
                </a:xfrm>
                <a:custGeom>
                  <a:avLst/>
                  <a:gdLst/>
                  <a:ahLst/>
                  <a:cxnLst/>
                  <a:rect l="l" t="t" r="r" b="b"/>
                  <a:pathLst>
                    <a:path w="8659" h="5411" extrusionOk="0">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6" name="Google Shape;6933;p111">
                  <a:extLst>
                    <a:ext uri="{FF2B5EF4-FFF2-40B4-BE49-F238E27FC236}">
                      <a16:creationId xmlns:a16="http://schemas.microsoft.com/office/drawing/2014/main" id="{662D3735-2B58-49F5-AFF8-CBF024828E8C}"/>
                    </a:ext>
                  </a:extLst>
                </p:cNvPr>
                <p:cNvSpPr/>
                <p:nvPr/>
              </p:nvSpPr>
              <p:spPr>
                <a:xfrm>
                  <a:off x="6235045" y="3981966"/>
                  <a:ext cx="15919" cy="8898"/>
                </a:xfrm>
                <a:custGeom>
                  <a:avLst/>
                  <a:gdLst/>
                  <a:ahLst/>
                  <a:cxnLst/>
                  <a:rect l="l" t="t" r="r" b="b"/>
                  <a:pathLst>
                    <a:path w="7793" h="4329" extrusionOk="0">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407" name="Google Shape;6934;p111">
                  <a:extLst>
                    <a:ext uri="{FF2B5EF4-FFF2-40B4-BE49-F238E27FC236}">
                      <a16:creationId xmlns:a16="http://schemas.microsoft.com/office/drawing/2014/main" id="{A82D9F7D-ADDF-48C0-A5E9-6F8106A71C01}"/>
                    </a:ext>
                  </a:extLst>
                </p:cNvPr>
                <p:cNvSpPr/>
                <p:nvPr/>
              </p:nvSpPr>
              <p:spPr>
                <a:xfrm>
                  <a:off x="5722078" y="3798648"/>
                  <a:ext cx="141506" cy="106785"/>
                </a:xfrm>
                <a:custGeom>
                  <a:avLst/>
                  <a:gdLst/>
                  <a:ahLst/>
                  <a:cxnLst/>
                  <a:rect l="l" t="t" r="r" b="b"/>
                  <a:pathLst>
                    <a:path w="69272" h="51954" extrusionOk="0">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nvGrpSpPr>
              <p:cNvPr id="251" name="Google Shape;6935;p111">
                <a:extLst>
                  <a:ext uri="{FF2B5EF4-FFF2-40B4-BE49-F238E27FC236}">
                    <a16:creationId xmlns:a16="http://schemas.microsoft.com/office/drawing/2014/main" id="{D9725A86-0AC6-4CBA-A63A-8AA6D5A1AA57}"/>
                  </a:ext>
                </a:extLst>
              </p:cNvPr>
              <p:cNvGrpSpPr/>
              <p:nvPr/>
            </p:nvGrpSpPr>
            <p:grpSpPr>
              <a:xfrm>
                <a:off x="336000" y="2096772"/>
                <a:ext cx="3219300" cy="2243567"/>
                <a:chOff x="1579434" y="2205749"/>
                <a:chExt cx="2089011" cy="1455856"/>
              </a:xfrm>
              <a:grpFill/>
            </p:grpSpPr>
            <p:sp>
              <p:nvSpPr>
                <p:cNvPr id="326" name="Google Shape;6936;p111">
                  <a:extLst>
                    <a:ext uri="{FF2B5EF4-FFF2-40B4-BE49-F238E27FC236}">
                      <a16:creationId xmlns:a16="http://schemas.microsoft.com/office/drawing/2014/main" id="{EB945D69-E0B5-4ACE-84DA-A2EFAF32C68E}"/>
                    </a:ext>
                  </a:extLst>
                </p:cNvPr>
                <p:cNvSpPr/>
                <p:nvPr/>
              </p:nvSpPr>
              <p:spPr>
                <a:xfrm>
                  <a:off x="2223295" y="2504752"/>
                  <a:ext cx="251176" cy="135261"/>
                </a:xfrm>
                <a:custGeom>
                  <a:avLst/>
                  <a:gdLst/>
                  <a:ahLst/>
                  <a:cxnLst/>
                  <a:rect l="l" t="t" r="r" b="b"/>
                  <a:pathLst>
                    <a:path w="122959" h="65808" extrusionOk="0">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7" name="Google Shape;6937;p111">
                  <a:extLst>
                    <a:ext uri="{FF2B5EF4-FFF2-40B4-BE49-F238E27FC236}">
                      <a16:creationId xmlns:a16="http://schemas.microsoft.com/office/drawing/2014/main" id="{50E82197-93CC-494E-A837-7B52FB6691C3}"/>
                    </a:ext>
                  </a:extLst>
                </p:cNvPr>
                <p:cNvSpPr/>
                <p:nvPr/>
              </p:nvSpPr>
              <p:spPr>
                <a:xfrm>
                  <a:off x="2129546" y="2491931"/>
                  <a:ext cx="137968" cy="91132"/>
                </a:xfrm>
                <a:custGeom>
                  <a:avLst/>
                  <a:gdLst/>
                  <a:ahLst/>
                  <a:cxnLst/>
                  <a:rect l="l" t="t" r="r" b="b"/>
                  <a:pathLst>
                    <a:path w="67540" h="44338" extrusionOk="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8" name="Google Shape;6938;p111">
                  <a:extLst>
                    <a:ext uri="{FF2B5EF4-FFF2-40B4-BE49-F238E27FC236}">
                      <a16:creationId xmlns:a16="http://schemas.microsoft.com/office/drawing/2014/main" id="{B8D3DBD7-8428-4963-B241-E7FC32E729D0}"/>
                    </a:ext>
                  </a:extLst>
                </p:cNvPr>
                <p:cNvSpPr/>
                <p:nvPr/>
              </p:nvSpPr>
              <p:spPr>
                <a:xfrm>
                  <a:off x="2240983" y="2424662"/>
                  <a:ext cx="168040" cy="67630"/>
                </a:xfrm>
                <a:custGeom>
                  <a:avLst/>
                  <a:gdLst/>
                  <a:ahLst/>
                  <a:cxnLst/>
                  <a:rect l="l" t="t" r="r" b="b"/>
                  <a:pathLst>
                    <a:path w="82261" h="32904" extrusionOk="0">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9" name="Google Shape;6939;p111">
                  <a:extLst>
                    <a:ext uri="{FF2B5EF4-FFF2-40B4-BE49-F238E27FC236}">
                      <a16:creationId xmlns:a16="http://schemas.microsoft.com/office/drawing/2014/main" id="{92C691F5-238E-4CF1-A2A8-2DA400FD450E}"/>
                    </a:ext>
                  </a:extLst>
                </p:cNvPr>
                <p:cNvSpPr/>
                <p:nvPr/>
              </p:nvSpPr>
              <p:spPr>
                <a:xfrm>
                  <a:off x="2216219" y="2447799"/>
                  <a:ext cx="22993" cy="16018"/>
                </a:xfrm>
                <a:custGeom>
                  <a:avLst/>
                  <a:gdLst/>
                  <a:ahLst/>
                  <a:cxnLst/>
                  <a:rect l="l" t="t" r="r" b="b"/>
                  <a:pathLst>
                    <a:path w="11256" h="7793" extrusionOk="0">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0" name="Google Shape;6940;p111">
                  <a:extLst>
                    <a:ext uri="{FF2B5EF4-FFF2-40B4-BE49-F238E27FC236}">
                      <a16:creationId xmlns:a16="http://schemas.microsoft.com/office/drawing/2014/main" id="{86683066-162B-4781-9A28-AC00FB825DB2}"/>
                    </a:ext>
                  </a:extLst>
                </p:cNvPr>
                <p:cNvSpPr/>
                <p:nvPr/>
              </p:nvSpPr>
              <p:spPr>
                <a:xfrm>
                  <a:off x="2278129" y="2424662"/>
                  <a:ext cx="15919" cy="5338"/>
                </a:xfrm>
                <a:custGeom>
                  <a:avLst/>
                  <a:gdLst/>
                  <a:ahLst/>
                  <a:cxnLst/>
                  <a:rect l="l" t="t" r="r" b="b"/>
                  <a:pathLst>
                    <a:path w="7793" h="2597" extrusionOk="0">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1" name="Google Shape;6941;p111">
                  <a:extLst>
                    <a:ext uri="{FF2B5EF4-FFF2-40B4-BE49-F238E27FC236}">
                      <a16:creationId xmlns:a16="http://schemas.microsoft.com/office/drawing/2014/main" id="{FCF495EC-F836-44FF-B112-FF7A0DCDBFD8}"/>
                    </a:ext>
                  </a:extLst>
                </p:cNvPr>
                <p:cNvSpPr/>
                <p:nvPr/>
              </p:nvSpPr>
              <p:spPr>
                <a:xfrm>
                  <a:off x="2166692" y="2405948"/>
                  <a:ext cx="97287" cy="47190"/>
                </a:xfrm>
                <a:custGeom>
                  <a:avLst/>
                  <a:gdLst/>
                  <a:ahLst/>
                  <a:cxnLst/>
                  <a:rect l="l" t="t" r="r" b="b"/>
                  <a:pathLst>
                    <a:path w="47625" h="22959" extrusionOk="0">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2" name="Google Shape;6942;p111">
                  <a:extLst>
                    <a:ext uri="{FF2B5EF4-FFF2-40B4-BE49-F238E27FC236}">
                      <a16:creationId xmlns:a16="http://schemas.microsoft.com/office/drawing/2014/main" id="{00D55AD5-FD99-40B0-922C-896FF5D6DB12}"/>
                    </a:ext>
                  </a:extLst>
                </p:cNvPr>
                <p:cNvSpPr/>
                <p:nvPr/>
              </p:nvSpPr>
              <p:spPr>
                <a:xfrm>
                  <a:off x="2295817" y="2367709"/>
                  <a:ext cx="54834" cy="17798"/>
                </a:xfrm>
                <a:custGeom>
                  <a:avLst/>
                  <a:gdLst/>
                  <a:ahLst/>
                  <a:cxnLst/>
                  <a:rect l="l" t="t" r="r" b="b"/>
                  <a:pathLst>
                    <a:path w="26843" h="8659" extrusionOk="0">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3" name="Google Shape;6943;p111">
                  <a:extLst>
                    <a:ext uri="{FF2B5EF4-FFF2-40B4-BE49-F238E27FC236}">
                      <a16:creationId xmlns:a16="http://schemas.microsoft.com/office/drawing/2014/main" id="{66DACE6E-07ED-4EB9-AA78-A47ED50E1767}"/>
                    </a:ext>
                  </a:extLst>
                </p:cNvPr>
                <p:cNvSpPr/>
                <p:nvPr/>
              </p:nvSpPr>
              <p:spPr>
                <a:xfrm>
                  <a:off x="2297586" y="2387287"/>
                  <a:ext cx="47758" cy="24915"/>
                </a:xfrm>
                <a:custGeom>
                  <a:avLst/>
                  <a:gdLst/>
                  <a:ahLst/>
                  <a:cxnLst/>
                  <a:rect l="l" t="t" r="r" b="b"/>
                  <a:pathLst>
                    <a:path w="23379" h="12122" extrusionOk="0">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4" name="Google Shape;6944;p111">
                  <a:extLst>
                    <a:ext uri="{FF2B5EF4-FFF2-40B4-BE49-F238E27FC236}">
                      <a16:creationId xmlns:a16="http://schemas.microsoft.com/office/drawing/2014/main" id="{0E2A790C-50B7-4DC6-BEA4-3F0AD9E95FA0}"/>
                    </a:ext>
                  </a:extLst>
                </p:cNvPr>
                <p:cNvSpPr/>
                <p:nvPr/>
              </p:nvSpPr>
              <p:spPr>
                <a:xfrm>
                  <a:off x="2274591" y="2389722"/>
                  <a:ext cx="15919" cy="11800"/>
                </a:xfrm>
                <a:custGeom>
                  <a:avLst/>
                  <a:gdLst/>
                  <a:ahLst/>
                  <a:cxnLst/>
                  <a:rect l="l" t="t" r="r" b="b"/>
                  <a:pathLst>
                    <a:path w="7793" h="5741" extrusionOk="0">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5" name="Google Shape;6945;p111">
                  <a:extLst>
                    <a:ext uri="{FF2B5EF4-FFF2-40B4-BE49-F238E27FC236}">
                      <a16:creationId xmlns:a16="http://schemas.microsoft.com/office/drawing/2014/main" id="{503935A6-980E-498D-A448-6AF2022502F1}"/>
                    </a:ext>
                  </a:extLst>
                </p:cNvPr>
                <p:cNvSpPr/>
                <p:nvPr/>
              </p:nvSpPr>
              <p:spPr>
                <a:xfrm>
                  <a:off x="2447938" y="2508113"/>
                  <a:ext cx="81365" cy="64268"/>
                </a:xfrm>
                <a:custGeom>
                  <a:avLst/>
                  <a:gdLst/>
                  <a:ahLst/>
                  <a:cxnLst/>
                  <a:rect l="l" t="t" r="r" b="b"/>
                  <a:pathLst>
                    <a:path w="39831" h="31268" extrusionOk="0">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6" name="Google Shape;6946;p111">
                  <a:extLst>
                    <a:ext uri="{FF2B5EF4-FFF2-40B4-BE49-F238E27FC236}">
                      <a16:creationId xmlns:a16="http://schemas.microsoft.com/office/drawing/2014/main" id="{C428A4FD-C3D4-404D-B587-4B5831ECE20D}"/>
                    </a:ext>
                  </a:extLst>
                </p:cNvPr>
                <p:cNvSpPr/>
                <p:nvPr/>
              </p:nvSpPr>
              <p:spPr>
                <a:xfrm>
                  <a:off x="2419637" y="2429210"/>
                  <a:ext cx="90211" cy="47510"/>
                </a:xfrm>
                <a:custGeom>
                  <a:avLst/>
                  <a:gdLst/>
                  <a:ahLst/>
                  <a:cxnLst/>
                  <a:rect l="l" t="t" r="r" b="b"/>
                  <a:pathLst>
                    <a:path w="44161" h="23115" extrusionOk="0">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7" name="Google Shape;6947;p111">
                  <a:extLst>
                    <a:ext uri="{FF2B5EF4-FFF2-40B4-BE49-F238E27FC236}">
                      <a16:creationId xmlns:a16="http://schemas.microsoft.com/office/drawing/2014/main" id="{69313D6F-B1E3-46C7-B68C-DFCAA1548CAD}"/>
                    </a:ext>
                  </a:extLst>
                </p:cNvPr>
                <p:cNvSpPr/>
                <p:nvPr/>
              </p:nvSpPr>
              <p:spPr>
                <a:xfrm>
                  <a:off x="2490391" y="2611538"/>
                  <a:ext cx="54834" cy="32035"/>
                </a:xfrm>
                <a:custGeom>
                  <a:avLst/>
                  <a:gdLst/>
                  <a:ahLst/>
                  <a:cxnLst/>
                  <a:rect l="l" t="t" r="r" b="b"/>
                  <a:pathLst>
                    <a:path w="26843" h="15586" extrusionOk="0">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8" name="Google Shape;6948;p111">
                  <a:extLst>
                    <a:ext uri="{FF2B5EF4-FFF2-40B4-BE49-F238E27FC236}">
                      <a16:creationId xmlns:a16="http://schemas.microsoft.com/office/drawing/2014/main" id="{4EC7BADF-647C-4192-BD19-210461E4774A}"/>
                    </a:ext>
                  </a:extLst>
                </p:cNvPr>
                <p:cNvSpPr/>
                <p:nvPr/>
              </p:nvSpPr>
              <p:spPr>
                <a:xfrm>
                  <a:off x="2539920" y="2497632"/>
                  <a:ext cx="70753" cy="58733"/>
                </a:xfrm>
                <a:custGeom>
                  <a:avLst/>
                  <a:gdLst/>
                  <a:ahLst/>
                  <a:cxnLst/>
                  <a:rect l="l" t="t" r="r" b="b"/>
                  <a:pathLst>
                    <a:path w="34636" h="28575" extrusionOk="0">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39" name="Google Shape;6949;p111">
                  <a:extLst>
                    <a:ext uri="{FF2B5EF4-FFF2-40B4-BE49-F238E27FC236}">
                      <a16:creationId xmlns:a16="http://schemas.microsoft.com/office/drawing/2014/main" id="{6A53C74D-8DF2-401C-9F79-CB00BCBDBFD8}"/>
                    </a:ext>
                  </a:extLst>
                </p:cNvPr>
                <p:cNvSpPr/>
                <p:nvPr/>
              </p:nvSpPr>
              <p:spPr>
                <a:xfrm>
                  <a:off x="2398411" y="2396185"/>
                  <a:ext cx="22993" cy="19578"/>
                </a:xfrm>
                <a:custGeom>
                  <a:avLst/>
                  <a:gdLst/>
                  <a:ahLst/>
                  <a:cxnLst/>
                  <a:rect l="l" t="t" r="r" b="b"/>
                  <a:pathLst>
                    <a:path w="11256" h="9525" extrusionOk="0">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0" name="Google Shape;6950;p111">
                  <a:extLst>
                    <a:ext uri="{FF2B5EF4-FFF2-40B4-BE49-F238E27FC236}">
                      <a16:creationId xmlns:a16="http://schemas.microsoft.com/office/drawing/2014/main" id="{2CF9802E-0B9E-4FAC-8DF8-62BBF6439E31}"/>
                    </a:ext>
                  </a:extLst>
                </p:cNvPr>
                <p:cNvSpPr/>
                <p:nvPr/>
              </p:nvSpPr>
              <p:spPr>
                <a:xfrm>
                  <a:off x="2412561" y="2462037"/>
                  <a:ext cx="15919" cy="12458"/>
                </a:xfrm>
                <a:custGeom>
                  <a:avLst/>
                  <a:gdLst/>
                  <a:ahLst/>
                  <a:cxnLst/>
                  <a:rect l="l" t="t" r="r" b="b"/>
                  <a:pathLst>
                    <a:path w="7793" h="6061" extrusionOk="0">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1" name="Google Shape;6951;p111">
                  <a:extLst>
                    <a:ext uri="{FF2B5EF4-FFF2-40B4-BE49-F238E27FC236}">
                      <a16:creationId xmlns:a16="http://schemas.microsoft.com/office/drawing/2014/main" id="{B6848802-4FFF-45B7-B803-B0DC6EB574E4}"/>
                    </a:ext>
                  </a:extLst>
                </p:cNvPr>
                <p:cNvSpPr/>
                <p:nvPr/>
              </p:nvSpPr>
              <p:spPr>
                <a:xfrm>
                  <a:off x="2403718" y="2349912"/>
                  <a:ext cx="88442" cy="46273"/>
                </a:xfrm>
                <a:custGeom>
                  <a:avLst/>
                  <a:gdLst/>
                  <a:ahLst/>
                  <a:cxnLst/>
                  <a:rect l="l" t="t" r="r" b="b"/>
                  <a:pathLst>
                    <a:path w="43295" h="22513" extrusionOk="0">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2" name="Google Shape;6952;p111">
                  <a:extLst>
                    <a:ext uri="{FF2B5EF4-FFF2-40B4-BE49-F238E27FC236}">
                      <a16:creationId xmlns:a16="http://schemas.microsoft.com/office/drawing/2014/main" id="{12B02BDB-73E0-4B0C-AF41-79CCEFB799FF}"/>
                    </a:ext>
                  </a:extLst>
                </p:cNvPr>
                <p:cNvSpPr/>
                <p:nvPr/>
              </p:nvSpPr>
              <p:spPr>
                <a:xfrm>
                  <a:off x="2444463" y="2390845"/>
                  <a:ext cx="17625" cy="7118"/>
                </a:xfrm>
                <a:custGeom>
                  <a:avLst/>
                  <a:gdLst/>
                  <a:ahLst/>
                  <a:cxnLst/>
                  <a:rect l="l" t="t" r="r" b="b"/>
                  <a:pathLst>
                    <a:path w="8628" h="3463" extrusionOk="0">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3" name="Google Shape;6953;p111">
                  <a:extLst>
                    <a:ext uri="{FF2B5EF4-FFF2-40B4-BE49-F238E27FC236}">
                      <a16:creationId xmlns:a16="http://schemas.microsoft.com/office/drawing/2014/main" id="{2CC13D2F-BD70-4ED6-A75A-059CA430D6B3}"/>
                    </a:ext>
                  </a:extLst>
                </p:cNvPr>
                <p:cNvSpPr/>
                <p:nvPr/>
              </p:nvSpPr>
              <p:spPr>
                <a:xfrm>
                  <a:off x="2527536" y="2417542"/>
                  <a:ext cx="228181" cy="71190"/>
                </a:xfrm>
                <a:custGeom>
                  <a:avLst/>
                  <a:gdLst/>
                  <a:ahLst/>
                  <a:cxnLst/>
                  <a:rect l="l" t="t" r="r" b="b"/>
                  <a:pathLst>
                    <a:path w="111702" h="34636" extrusionOk="0">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4" name="Google Shape;6954;p111">
                  <a:extLst>
                    <a:ext uri="{FF2B5EF4-FFF2-40B4-BE49-F238E27FC236}">
                      <a16:creationId xmlns:a16="http://schemas.microsoft.com/office/drawing/2014/main" id="{67B986A3-0FC1-4E5A-B6B7-1B5CD351C087}"/>
                    </a:ext>
                  </a:extLst>
                </p:cNvPr>
                <p:cNvSpPr/>
                <p:nvPr/>
              </p:nvSpPr>
              <p:spPr>
                <a:xfrm>
                  <a:off x="2528950" y="2456697"/>
                  <a:ext cx="39270" cy="32035"/>
                </a:xfrm>
                <a:custGeom>
                  <a:avLst/>
                  <a:gdLst/>
                  <a:ahLst/>
                  <a:cxnLst/>
                  <a:rect l="l" t="t" r="r" b="b"/>
                  <a:pathLst>
                    <a:path w="19224" h="15586" extrusionOk="0">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5" name="Google Shape;6955;p111">
                  <a:extLst>
                    <a:ext uri="{FF2B5EF4-FFF2-40B4-BE49-F238E27FC236}">
                      <a16:creationId xmlns:a16="http://schemas.microsoft.com/office/drawing/2014/main" id="{81EF04EC-F11A-4919-8299-60F478BC39A0}"/>
                    </a:ext>
                  </a:extLst>
                </p:cNvPr>
                <p:cNvSpPr/>
                <p:nvPr/>
              </p:nvSpPr>
              <p:spPr>
                <a:xfrm>
                  <a:off x="2531074" y="2397965"/>
                  <a:ext cx="37146" cy="10678"/>
                </a:xfrm>
                <a:custGeom>
                  <a:avLst/>
                  <a:gdLst/>
                  <a:ahLst/>
                  <a:cxnLst/>
                  <a:rect l="l" t="t" r="r" b="b"/>
                  <a:pathLst>
                    <a:path w="18184" h="5195" extrusionOk="0">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6" name="Google Shape;6956;p111">
                  <a:extLst>
                    <a:ext uri="{FF2B5EF4-FFF2-40B4-BE49-F238E27FC236}">
                      <a16:creationId xmlns:a16="http://schemas.microsoft.com/office/drawing/2014/main" id="{6A5175D4-2E5A-4FEE-A22E-0779C5C8B5E8}"/>
                    </a:ext>
                  </a:extLst>
                </p:cNvPr>
                <p:cNvSpPr/>
                <p:nvPr/>
              </p:nvSpPr>
              <p:spPr>
                <a:xfrm>
                  <a:off x="2504541" y="2360589"/>
                  <a:ext cx="42451" cy="34950"/>
                </a:xfrm>
                <a:custGeom>
                  <a:avLst/>
                  <a:gdLst/>
                  <a:ahLst/>
                  <a:cxnLst/>
                  <a:rect l="l" t="t" r="r" b="b"/>
                  <a:pathLst>
                    <a:path w="20781" h="17004" extrusionOk="0">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7" name="Google Shape;6957;p111">
                  <a:extLst>
                    <a:ext uri="{FF2B5EF4-FFF2-40B4-BE49-F238E27FC236}">
                      <a16:creationId xmlns:a16="http://schemas.microsoft.com/office/drawing/2014/main" id="{EA33CFA6-7D39-474B-AF63-FF7A1E5A8C9F}"/>
                    </a:ext>
                  </a:extLst>
                </p:cNvPr>
                <p:cNvSpPr/>
                <p:nvPr/>
              </p:nvSpPr>
              <p:spPr>
                <a:xfrm>
                  <a:off x="2486853" y="2329543"/>
                  <a:ext cx="17688" cy="9689"/>
                </a:xfrm>
                <a:custGeom>
                  <a:avLst/>
                  <a:gdLst/>
                  <a:ahLst/>
                  <a:cxnLst/>
                  <a:rect l="l" t="t" r="r" b="b"/>
                  <a:pathLst>
                    <a:path w="8659" h="4714" extrusionOk="0">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8" name="Google Shape;6958;p111">
                  <a:extLst>
                    <a:ext uri="{FF2B5EF4-FFF2-40B4-BE49-F238E27FC236}">
                      <a16:creationId xmlns:a16="http://schemas.microsoft.com/office/drawing/2014/main" id="{17E4A36E-89F6-44D7-8179-C5F76B2F7D9E}"/>
                    </a:ext>
                  </a:extLst>
                </p:cNvPr>
                <p:cNvSpPr/>
                <p:nvPr/>
              </p:nvSpPr>
              <p:spPr>
                <a:xfrm>
                  <a:off x="2531074" y="2285839"/>
                  <a:ext cx="151138" cy="99666"/>
                </a:xfrm>
                <a:custGeom>
                  <a:avLst/>
                  <a:gdLst/>
                  <a:ahLst/>
                  <a:cxnLst/>
                  <a:rect l="l" t="t" r="r" b="b"/>
                  <a:pathLst>
                    <a:path w="73987" h="48490" extrusionOk="0">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49" name="Google Shape;6959;p111">
                  <a:extLst>
                    <a:ext uri="{FF2B5EF4-FFF2-40B4-BE49-F238E27FC236}">
                      <a16:creationId xmlns:a16="http://schemas.microsoft.com/office/drawing/2014/main" id="{9A71B621-8FE0-4B13-A3C6-AC1F5B322DC3}"/>
                    </a:ext>
                  </a:extLst>
                </p:cNvPr>
                <p:cNvSpPr/>
                <p:nvPr/>
              </p:nvSpPr>
              <p:spPr>
                <a:xfrm>
                  <a:off x="2653125" y="2702305"/>
                  <a:ext cx="97287" cy="60513"/>
                </a:xfrm>
                <a:custGeom>
                  <a:avLst/>
                  <a:gdLst/>
                  <a:ahLst/>
                  <a:cxnLst/>
                  <a:rect l="l" t="t" r="r" b="b"/>
                  <a:pathLst>
                    <a:path w="47625" h="29441" extrusionOk="0">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0" name="Google Shape;6960;p111">
                  <a:extLst>
                    <a:ext uri="{FF2B5EF4-FFF2-40B4-BE49-F238E27FC236}">
                      <a16:creationId xmlns:a16="http://schemas.microsoft.com/office/drawing/2014/main" id="{E0BDE05D-4D8C-4BEB-A2DD-2888156E9C74}"/>
                    </a:ext>
                  </a:extLst>
                </p:cNvPr>
                <p:cNvSpPr/>
                <p:nvPr/>
              </p:nvSpPr>
              <p:spPr>
                <a:xfrm>
                  <a:off x="2789327" y="2647990"/>
                  <a:ext cx="30070" cy="24058"/>
                </a:xfrm>
                <a:custGeom>
                  <a:avLst/>
                  <a:gdLst/>
                  <a:ahLst/>
                  <a:cxnLst/>
                  <a:rect l="l" t="t" r="r" b="b"/>
                  <a:pathLst>
                    <a:path w="14720" h="11705" extrusionOk="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1" name="Google Shape;6961;p111">
                  <a:extLst>
                    <a:ext uri="{FF2B5EF4-FFF2-40B4-BE49-F238E27FC236}">
                      <a16:creationId xmlns:a16="http://schemas.microsoft.com/office/drawing/2014/main" id="{0C65E67F-7737-409F-8125-0D6D35CC0140}"/>
                    </a:ext>
                  </a:extLst>
                </p:cNvPr>
                <p:cNvSpPr/>
                <p:nvPr/>
              </p:nvSpPr>
              <p:spPr>
                <a:xfrm>
                  <a:off x="2702652" y="2766378"/>
                  <a:ext cx="22993" cy="17798"/>
                </a:xfrm>
                <a:custGeom>
                  <a:avLst/>
                  <a:gdLst/>
                  <a:ahLst/>
                  <a:cxnLst/>
                  <a:rect l="l" t="t" r="r" b="b"/>
                  <a:pathLst>
                    <a:path w="11256" h="8659" extrusionOk="0">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2" name="Google Shape;6962;p111">
                  <a:extLst>
                    <a:ext uri="{FF2B5EF4-FFF2-40B4-BE49-F238E27FC236}">
                      <a16:creationId xmlns:a16="http://schemas.microsoft.com/office/drawing/2014/main" id="{E781B8B1-A454-45CF-858C-1E943E2FF27B}"/>
                    </a:ext>
                  </a:extLst>
                </p:cNvPr>
                <p:cNvSpPr/>
                <p:nvPr/>
              </p:nvSpPr>
              <p:spPr>
                <a:xfrm>
                  <a:off x="2741567" y="2508310"/>
                  <a:ext cx="63677" cy="28475"/>
                </a:xfrm>
                <a:custGeom>
                  <a:avLst/>
                  <a:gdLst/>
                  <a:ahLst/>
                  <a:cxnLst/>
                  <a:rect l="l" t="t" r="r" b="b"/>
                  <a:pathLst>
                    <a:path w="31172" h="13854" extrusionOk="0">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3" name="Google Shape;6963;p111">
                  <a:extLst>
                    <a:ext uri="{FF2B5EF4-FFF2-40B4-BE49-F238E27FC236}">
                      <a16:creationId xmlns:a16="http://schemas.microsoft.com/office/drawing/2014/main" id="{B7973FF1-171E-4BFC-B660-E0F353307200}"/>
                    </a:ext>
                  </a:extLst>
                </p:cNvPr>
                <p:cNvSpPr/>
                <p:nvPr/>
              </p:nvSpPr>
              <p:spPr>
                <a:xfrm>
                  <a:off x="2745105" y="2780533"/>
                  <a:ext cx="15919" cy="14322"/>
                </a:xfrm>
                <a:custGeom>
                  <a:avLst/>
                  <a:gdLst/>
                  <a:ahLst/>
                  <a:cxnLst/>
                  <a:rect l="l" t="t" r="r" b="b"/>
                  <a:pathLst>
                    <a:path w="7793" h="6968" extrusionOk="0">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4" name="Google Shape;6964;p111">
                  <a:extLst>
                    <a:ext uri="{FF2B5EF4-FFF2-40B4-BE49-F238E27FC236}">
                      <a16:creationId xmlns:a16="http://schemas.microsoft.com/office/drawing/2014/main" id="{7F45ED53-B969-46D6-87C9-B1857FFD4164}"/>
                    </a:ext>
                  </a:extLst>
                </p:cNvPr>
                <p:cNvSpPr/>
                <p:nvPr/>
              </p:nvSpPr>
              <p:spPr>
                <a:xfrm>
                  <a:off x="2824703" y="2648913"/>
                  <a:ext cx="14150" cy="9344"/>
                </a:xfrm>
                <a:custGeom>
                  <a:avLst/>
                  <a:gdLst/>
                  <a:ahLst/>
                  <a:cxnLst/>
                  <a:rect l="l" t="t" r="r" b="b"/>
                  <a:pathLst>
                    <a:path w="6927" h="4546" extrusionOk="0">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5" name="Google Shape;6965;p111">
                  <a:extLst>
                    <a:ext uri="{FF2B5EF4-FFF2-40B4-BE49-F238E27FC236}">
                      <a16:creationId xmlns:a16="http://schemas.microsoft.com/office/drawing/2014/main" id="{E43C1F10-9694-4D97-AEA2-F159BE27D672}"/>
                    </a:ext>
                  </a:extLst>
                </p:cNvPr>
                <p:cNvSpPr/>
                <p:nvPr/>
              </p:nvSpPr>
              <p:spPr>
                <a:xfrm>
                  <a:off x="2761347" y="2622215"/>
                  <a:ext cx="12058" cy="10678"/>
                </a:xfrm>
                <a:custGeom>
                  <a:avLst/>
                  <a:gdLst/>
                  <a:ahLst/>
                  <a:cxnLst/>
                  <a:rect l="l" t="t" r="r" b="b"/>
                  <a:pathLst>
                    <a:path w="5903" h="5195" extrusionOk="0">
                      <a:moveTo>
                        <a:pt x="708" y="5196"/>
                      </a:moveTo>
                      <a:cubicBezTo>
                        <a:pt x="-1890" y="5196"/>
                        <a:pt x="3306" y="0"/>
                        <a:pt x="5904" y="0"/>
                      </a:cubicBezTo>
                      <a:cubicBezTo>
                        <a:pt x="5038" y="2598"/>
                        <a:pt x="3306" y="5196"/>
                        <a:pt x="708" y="5196"/>
                      </a:cubicBezTo>
                      <a:lnTo>
                        <a:pt x="708"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6" name="Google Shape;6966;p111">
                  <a:extLst>
                    <a:ext uri="{FF2B5EF4-FFF2-40B4-BE49-F238E27FC236}">
                      <a16:creationId xmlns:a16="http://schemas.microsoft.com/office/drawing/2014/main" id="{A0FAD0FD-9670-4ECA-B3BF-CF71A39CBE57}"/>
                    </a:ext>
                  </a:extLst>
                </p:cNvPr>
                <p:cNvSpPr/>
                <p:nvPr/>
              </p:nvSpPr>
              <p:spPr>
                <a:xfrm>
                  <a:off x="2610673" y="2510090"/>
                  <a:ext cx="387378" cy="281203"/>
                </a:xfrm>
                <a:custGeom>
                  <a:avLst/>
                  <a:gdLst/>
                  <a:ahLst/>
                  <a:cxnLst/>
                  <a:rect l="l" t="t" r="r" b="b"/>
                  <a:pathLst>
                    <a:path w="189634" h="136813" extrusionOk="0">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7" name="Google Shape;6967;p111">
                  <a:extLst>
                    <a:ext uri="{FF2B5EF4-FFF2-40B4-BE49-F238E27FC236}">
                      <a16:creationId xmlns:a16="http://schemas.microsoft.com/office/drawing/2014/main" id="{B54B3900-1C8B-4716-856D-7ECB3FA4870B}"/>
                    </a:ext>
                  </a:extLst>
                </p:cNvPr>
                <p:cNvSpPr/>
                <p:nvPr/>
              </p:nvSpPr>
              <p:spPr>
                <a:xfrm>
                  <a:off x="2775177" y="2754660"/>
                  <a:ext cx="10612" cy="5488"/>
                </a:xfrm>
                <a:custGeom>
                  <a:avLst/>
                  <a:gdLst/>
                  <a:ahLst/>
                  <a:cxnLst/>
                  <a:rect l="l" t="t" r="r" b="b"/>
                  <a:pathLst>
                    <a:path w="5195" h="2670" extrusionOk="0">
                      <a:moveTo>
                        <a:pt x="5196" y="1372"/>
                      </a:moveTo>
                      <a:cubicBezTo>
                        <a:pt x="2598" y="3104"/>
                        <a:pt x="2598" y="3104"/>
                        <a:pt x="0" y="1372"/>
                      </a:cubicBezTo>
                      <a:cubicBezTo>
                        <a:pt x="1732" y="-1226"/>
                        <a:pt x="2598" y="506"/>
                        <a:pt x="5196" y="1372"/>
                      </a:cubicBezTo>
                      <a:lnTo>
                        <a:pt x="5196" y="13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8" name="Google Shape;6968;p111">
                  <a:extLst>
                    <a:ext uri="{FF2B5EF4-FFF2-40B4-BE49-F238E27FC236}">
                      <a16:creationId xmlns:a16="http://schemas.microsoft.com/office/drawing/2014/main" id="{C044FB09-8691-48DF-A49B-7BE1B2CE80BD}"/>
                    </a:ext>
                  </a:extLst>
                </p:cNvPr>
                <p:cNvSpPr/>
                <p:nvPr/>
              </p:nvSpPr>
              <p:spPr>
                <a:xfrm>
                  <a:off x="2695578" y="2699557"/>
                  <a:ext cx="8843" cy="8088"/>
                </a:xfrm>
                <a:custGeom>
                  <a:avLst/>
                  <a:gdLst/>
                  <a:ahLst/>
                  <a:cxnLst/>
                  <a:rect l="l" t="t" r="r" b="b"/>
                  <a:pathLst>
                    <a:path w="4329" h="3935" extrusionOk="0">
                      <a:moveTo>
                        <a:pt x="0" y="472"/>
                      </a:moveTo>
                      <a:cubicBezTo>
                        <a:pt x="2598" y="-1260"/>
                        <a:pt x="2598" y="2204"/>
                        <a:pt x="4330" y="3936"/>
                      </a:cubicBezTo>
                      <a:cubicBezTo>
                        <a:pt x="1732" y="3936"/>
                        <a:pt x="0" y="2204"/>
                        <a:pt x="0" y="472"/>
                      </a:cubicBezTo>
                      <a:lnTo>
                        <a:pt x="0" y="47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59" name="Google Shape;6969;p111">
                  <a:extLst>
                    <a:ext uri="{FF2B5EF4-FFF2-40B4-BE49-F238E27FC236}">
                      <a16:creationId xmlns:a16="http://schemas.microsoft.com/office/drawing/2014/main" id="{CF42AF40-D54A-4BBC-B73A-C3BB563C9CBA}"/>
                    </a:ext>
                  </a:extLst>
                </p:cNvPr>
                <p:cNvSpPr/>
                <p:nvPr/>
              </p:nvSpPr>
              <p:spPr>
                <a:xfrm>
                  <a:off x="2592984" y="2228886"/>
                  <a:ext cx="412140" cy="215351"/>
                </a:xfrm>
                <a:custGeom>
                  <a:avLst/>
                  <a:gdLst/>
                  <a:ahLst/>
                  <a:cxnLst/>
                  <a:rect l="l" t="t" r="r" b="b"/>
                  <a:pathLst>
                    <a:path w="201756" h="104774" extrusionOk="0">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0" name="Google Shape;6970;p111">
                  <a:extLst>
                    <a:ext uri="{FF2B5EF4-FFF2-40B4-BE49-F238E27FC236}">
                      <a16:creationId xmlns:a16="http://schemas.microsoft.com/office/drawing/2014/main" id="{B6931D44-D79E-4882-AF8E-029513B11911}"/>
                    </a:ext>
                  </a:extLst>
                </p:cNvPr>
                <p:cNvSpPr/>
                <p:nvPr/>
              </p:nvSpPr>
              <p:spPr>
                <a:xfrm>
                  <a:off x="3035196" y="2988851"/>
                  <a:ext cx="88442" cy="83648"/>
                </a:xfrm>
                <a:custGeom>
                  <a:avLst/>
                  <a:gdLst/>
                  <a:ahLst/>
                  <a:cxnLst/>
                  <a:rect l="l" t="t" r="r" b="b"/>
                  <a:pathLst>
                    <a:path w="43295" h="40697" extrusionOk="0">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1" name="Google Shape;6971;p111">
                  <a:extLst>
                    <a:ext uri="{FF2B5EF4-FFF2-40B4-BE49-F238E27FC236}">
                      <a16:creationId xmlns:a16="http://schemas.microsoft.com/office/drawing/2014/main" id="{1C34BCED-D769-48C6-B8B6-666B973C4B1D}"/>
                    </a:ext>
                  </a:extLst>
                </p:cNvPr>
                <p:cNvSpPr/>
                <p:nvPr/>
              </p:nvSpPr>
              <p:spPr>
                <a:xfrm>
                  <a:off x="1579434" y="2825111"/>
                  <a:ext cx="21224" cy="8898"/>
                </a:xfrm>
                <a:custGeom>
                  <a:avLst/>
                  <a:gdLst/>
                  <a:ahLst/>
                  <a:cxnLst/>
                  <a:rect l="l" t="t" r="r" b="b"/>
                  <a:pathLst>
                    <a:path w="10390" h="4329" extrusionOk="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362" name="Google Shape;6972;p111">
                  <a:extLst>
                    <a:ext uri="{FF2B5EF4-FFF2-40B4-BE49-F238E27FC236}">
                      <a16:creationId xmlns:a16="http://schemas.microsoft.com/office/drawing/2014/main" id="{D50DCF52-FD60-4D83-8F94-795D098F15B5}"/>
                    </a:ext>
                  </a:extLst>
                </p:cNvPr>
                <p:cNvGrpSpPr/>
                <p:nvPr/>
              </p:nvGrpSpPr>
              <p:grpSpPr>
                <a:xfrm>
                  <a:off x="1579434" y="2205749"/>
                  <a:ext cx="2089011" cy="1455856"/>
                  <a:chOff x="1579434" y="2205749"/>
                  <a:chExt cx="2089011" cy="1455856"/>
                </a:xfrm>
                <a:grpFill/>
              </p:grpSpPr>
              <p:sp>
                <p:nvSpPr>
                  <p:cNvPr id="363" name="Google Shape;6973;p111">
                    <a:extLst>
                      <a:ext uri="{FF2B5EF4-FFF2-40B4-BE49-F238E27FC236}">
                        <a16:creationId xmlns:a16="http://schemas.microsoft.com/office/drawing/2014/main" id="{6F1A9F56-D9BC-47FA-BD92-2D548877A692}"/>
                      </a:ext>
                    </a:extLst>
                  </p:cNvPr>
                  <p:cNvSpPr/>
                  <p:nvPr/>
                </p:nvSpPr>
                <p:spPr>
                  <a:xfrm>
                    <a:off x="3005127" y="3618892"/>
                    <a:ext cx="8843" cy="9689"/>
                  </a:xfrm>
                  <a:custGeom>
                    <a:avLst/>
                    <a:gdLst/>
                    <a:ahLst/>
                    <a:cxnLst/>
                    <a:rect l="l" t="t" r="r" b="b"/>
                    <a:pathLst>
                      <a:path w="4329" h="4714" extrusionOk="0">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4" name="Google Shape;6974;p111">
                    <a:extLst>
                      <a:ext uri="{FF2B5EF4-FFF2-40B4-BE49-F238E27FC236}">
                        <a16:creationId xmlns:a16="http://schemas.microsoft.com/office/drawing/2014/main" id="{008672F1-0266-4FBC-9DF4-D7F921D9BBBE}"/>
                      </a:ext>
                    </a:extLst>
                  </p:cNvPr>
                  <p:cNvSpPr/>
                  <p:nvPr/>
                </p:nvSpPr>
                <p:spPr>
                  <a:xfrm>
                    <a:off x="3509248" y="2686288"/>
                    <a:ext cx="139737" cy="62290"/>
                  </a:xfrm>
                  <a:custGeom>
                    <a:avLst/>
                    <a:gdLst/>
                    <a:ahLst/>
                    <a:cxnLst/>
                    <a:rect l="l" t="t" r="r" b="b"/>
                    <a:pathLst>
                      <a:path w="68406" h="30306" extrusionOk="0">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5" name="Google Shape;6975;p111">
                    <a:extLst>
                      <a:ext uri="{FF2B5EF4-FFF2-40B4-BE49-F238E27FC236}">
                        <a16:creationId xmlns:a16="http://schemas.microsoft.com/office/drawing/2014/main" id="{2F9B9923-E35B-4C02-93E9-10D40B331853}"/>
                      </a:ext>
                    </a:extLst>
                  </p:cNvPr>
                  <p:cNvSpPr/>
                  <p:nvPr/>
                </p:nvSpPr>
                <p:spPr>
                  <a:xfrm>
                    <a:off x="2690271" y="3440914"/>
                    <a:ext cx="141506" cy="49833"/>
                  </a:xfrm>
                  <a:custGeom>
                    <a:avLst/>
                    <a:gdLst/>
                    <a:ahLst/>
                    <a:cxnLst/>
                    <a:rect l="l" t="t" r="r" b="b"/>
                    <a:pathLst>
                      <a:path w="69272" h="24245" extrusionOk="0">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6" name="Google Shape;6976;p111">
                    <a:extLst>
                      <a:ext uri="{FF2B5EF4-FFF2-40B4-BE49-F238E27FC236}">
                        <a16:creationId xmlns:a16="http://schemas.microsoft.com/office/drawing/2014/main" id="{BBAAF10E-68A0-42A0-9795-86BD49884583}"/>
                      </a:ext>
                    </a:extLst>
                  </p:cNvPr>
                  <p:cNvSpPr/>
                  <p:nvPr/>
                </p:nvSpPr>
                <p:spPr>
                  <a:xfrm>
                    <a:off x="2709728" y="3462272"/>
                    <a:ext cx="7861" cy="7909"/>
                  </a:xfrm>
                  <a:custGeom>
                    <a:avLst/>
                    <a:gdLst/>
                    <a:ahLst/>
                    <a:cxnLst/>
                    <a:rect l="l" t="t" r="r" b="b"/>
                    <a:pathLst>
                      <a:path w="3848" h="3848" extrusionOk="0">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7" name="Google Shape;6977;p111">
                    <a:extLst>
                      <a:ext uri="{FF2B5EF4-FFF2-40B4-BE49-F238E27FC236}">
                        <a16:creationId xmlns:a16="http://schemas.microsoft.com/office/drawing/2014/main" id="{CE4DDCF9-305D-4B47-B47B-27316C1F2E22}"/>
                      </a:ext>
                    </a:extLst>
                  </p:cNvPr>
                  <p:cNvSpPr/>
                  <p:nvPr/>
                </p:nvSpPr>
                <p:spPr>
                  <a:xfrm>
                    <a:off x="2780482" y="3508545"/>
                    <a:ext cx="22993" cy="10678"/>
                  </a:xfrm>
                  <a:custGeom>
                    <a:avLst/>
                    <a:gdLst/>
                    <a:ahLst/>
                    <a:cxnLst/>
                    <a:rect l="l" t="t" r="r" b="b"/>
                    <a:pathLst>
                      <a:path w="11256" h="5195" extrusionOk="0">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8" name="Google Shape;6978;p111">
                    <a:extLst>
                      <a:ext uri="{FF2B5EF4-FFF2-40B4-BE49-F238E27FC236}">
                        <a16:creationId xmlns:a16="http://schemas.microsoft.com/office/drawing/2014/main" id="{F850545A-1F7A-4D57-BA2E-2CFE637617C0}"/>
                      </a:ext>
                    </a:extLst>
                  </p:cNvPr>
                  <p:cNvSpPr/>
                  <p:nvPr/>
                </p:nvSpPr>
                <p:spPr>
                  <a:xfrm>
                    <a:off x="2930835" y="3508545"/>
                    <a:ext cx="19457" cy="8898"/>
                  </a:xfrm>
                  <a:custGeom>
                    <a:avLst/>
                    <a:gdLst/>
                    <a:ahLst/>
                    <a:cxnLst/>
                    <a:rect l="l" t="t" r="r" b="b"/>
                    <a:pathLst>
                      <a:path w="9525" h="4329" extrusionOk="0">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69" name="Google Shape;6979;p111">
                    <a:extLst>
                      <a:ext uri="{FF2B5EF4-FFF2-40B4-BE49-F238E27FC236}">
                        <a16:creationId xmlns:a16="http://schemas.microsoft.com/office/drawing/2014/main" id="{6CF8ED5F-7218-4817-9DC7-6D5AEFE891A7}"/>
                      </a:ext>
                    </a:extLst>
                  </p:cNvPr>
                  <p:cNvSpPr/>
                  <p:nvPr/>
                </p:nvSpPr>
                <p:spPr>
                  <a:xfrm>
                    <a:off x="2833549" y="3488967"/>
                    <a:ext cx="79596" cy="32035"/>
                  </a:xfrm>
                  <a:custGeom>
                    <a:avLst/>
                    <a:gdLst/>
                    <a:ahLst/>
                    <a:cxnLst/>
                    <a:rect l="l" t="t" r="r" b="b"/>
                    <a:pathLst>
                      <a:path w="38965" h="15586" extrusionOk="0">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0" name="Google Shape;6980;p111">
                    <a:extLst>
                      <a:ext uri="{FF2B5EF4-FFF2-40B4-BE49-F238E27FC236}">
                        <a16:creationId xmlns:a16="http://schemas.microsoft.com/office/drawing/2014/main" id="{D1F86515-ACFF-47DC-A5BE-22B42585EE5B}"/>
                      </a:ext>
                    </a:extLst>
                  </p:cNvPr>
                  <p:cNvSpPr/>
                  <p:nvPr/>
                </p:nvSpPr>
                <p:spPr>
                  <a:xfrm>
                    <a:off x="2776944" y="3416985"/>
                    <a:ext cx="7074" cy="9689"/>
                  </a:xfrm>
                  <a:custGeom>
                    <a:avLst/>
                    <a:gdLst/>
                    <a:ahLst/>
                    <a:cxnLst/>
                    <a:rect l="l" t="t" r="r" b="b"/>
                    <a:pathLst>
                      <a:path w="3463" h="4714" extrusionOk="0">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1" name="Google Shape;6981;p111">
                    <a:extLst>
                      <a:ext uri="{FF2B5EF4-FFF2-40B4-BE49-F238E27FC236}">
                        <a16:creationId xmlns:a16="http://schemas.microsoft.com/office/drawing/2014/main" id="{E6B98D91-75F6-45C5-BDDC-C861517A3285}"/>
                      </a:ext>
                    </a:extLst>
                  </p:cNvPr>
                  <p:cNvSpPr/>
                  <p:nvPr/>
                </p:nvSpPr>
                <p:spPr>
                  <a:xfrm>
                    <a:off x="2769869" y="3391079"/>
                    <a:ext cx="12381" cy="3558"/>
                  </a:xfrm>
                  <a:custGeom>
                    <a:avLst/>
                    <a:gdLst/>
                    <a:ahLst/>
                    <a:cxnLst/>
                    <a:rect l="l" t="t" r="r" b="b"/>
                    <a:pathLst>
                      <a:path w="6061" h="1731" extrusionOk="0">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2" name="Google Shape;6982;p111">
                    <a:extLst>
                      <a:ext uri="{FF2B5EF4-FFF2-40B4-BE49-F238E27FC236}">
                        <a16:creationId xmlns:a16="http://schemas.microsoft.com/office/drawing/2014/main" id="{145AB2A4-9926-48C4-BF04-5C36542D0C21}"/>
                      </a:ext>
                    </a:extLst>
                  </p:cNvPr>
                  <p:cNvSpPr/>
                  <p:nvPr/>
                </p:nvSpPr>
                <p:spPr>
                  <a:xfrm>
                    <a:off x="2790363" y="3396419"/>
                    <a:ext cx="2500" cy="3558"/>
                  </a:xfrm>
                  <a:custGeom>
                    <a:avLst/>
                    <a:gdLst/>
                    <a:ahLst/>
                    <a:cxnLst/>
                    <a:rect l="l" t="t" r="r" b="b"/>
                    <a:pathLst>
                      <a:path w="1224" h="1731" extrusionOk="0">
                        <a:moveTo>
                          <a:pt x="1225" y="1732"/>
                        </a:moveTo>
                        <a:cubicBezTo>
                          <a:pt x="359" y="1732"/>
                          <a:pt x="-507" y="866"/>
                          <a:pt x="359" y="0"/>
                        </a:cubicBezTo>
                        <a:lnTo>
                          <a:pt x="1225" y="1732"/>
                        </a:lnTo>
                        <a:lnTo>
                          <a:pt x="12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3" name="Google Shape;6983;p111">
                    <a:extLst>
                      <a:ext uri="{FF2B5EF4-FFF2-40B4-BE49-F238E27FC236}">
                        <a16:creationId xmlns:a16="http://schemas.microsoft.com/office/drawing/2014/main" id="{C72D5881-46C6-4276-B658-909B1D1DFAFD}"/>
                      </a:ext>
                    </a:extLst>
                  </p:cNvPr>
                  <p:cNvSpPr/>
                  <p:nvPr/>
                </p:nvSpPr>
                <p:spPr>
                  <a:xfrm>
                    <a:off x="2838854" y="3467610"/>
                    <a:ext cx="8843" cy="7118"/>
                  </a:xfrm>
                  <a:custGeom>
                    <a:avLst/>
                    <a:gdLst/>
                    <a:ahLst/>
                    <a:cxnLst/>
                    <a:rect l="l" t="t" r="r" b="b"/>
                    <a:pathLst>
                      <a:path w="4329" h="3463" extrusionOk="0">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4" name="Google Shape;6984;p111">
                    <a:extLst>
                      <a:ext uri="{FF2B5EF4-FFF2-40B4-BE49-F238E27FC236}">
                        <a16:creationId xmlns:a16="http://schemas.microsoft.com/office/drawing/2014/main" id="{6FFEC8F3-F240-41F5-8F61-566628886B7F}"/>
                      </a:ext>
                    </a:extLst>
                  </p:cNvPr>
                  <p:cNvSpPr/>
                  <p:nvPr/>
                </p:nvSpPr>
                <p:spPr>
                  <a:xfrm>
                    <a:off x="2026953" y="2904319"/>
                    <a:ext cx="22993" cy="31137"/>
                  </a:xfrm>
                  <a:custGeom>
                    <a:avLst/>
                    <a:gdLst/>
                    <a:ahLst/>
                    <a:cxnLst/>
                    <a:rect l="l" t="t" r="r" b="b"/>
                    <a:pathLst>
                      <a:path w="11256" h="15149" extrusionOk="0">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5" name="Google Shape;6985;p111">
                    <a:extLst>
                      <a:ext uri="{FF2B5EF4-FFF2-40B4-BE49-F238E27FC236}">
                        <a16:creationId xmlns:a16="http://schemas.microsoft.com/office/drawing/2014/main" id="{32AC1A1C-3B8E-47CB-8E45-C7DD47A540AC}"/>
                      </a:ext>
                    </a:extLst>
                  </p:cNvPr>
                  <p:cNvSpPr/>
                  <p:nvPr/>
                </p:nvSpPr>
                <p:spPr>
                  <a:xfrm>
                    <a:off x="1993345" y="2864266"/>
                    <a:ext cx="21886" cy="39155"/>
                  </a:xfrm>
                  <a:custGeom>
                    <a:avLst/>
                    <a:gdLst/>
                    <a:ahLst/>
                    <a:cxnLst/>
                    <a:rect l="l" t="t" r="r" b="b"/>
                    <a:pathLst>
                      <a:path w="10714" h="19050" extrusionOk="0">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6" name="Google Shape;6986;p111">
                    <a:extLst>
                      <a:ext uri="{FF2B5EF4-FFF2-40B4-BE49-F238E27FC236}">
                        <a16:creationId xmlns:a16="http://schemas.microsoft.com/office/drawing/2014/main" id="{11D282A0-862C-4A36-9230-A10D54C69BCD}"/>
                      </a:ext>
                    </a:extLst>
                  </p:cNvPr>
                  <p:cNvSpPr/>
                  <p:nvPr/>
                </p:nvSpPr>
                <p:spPr>
                  <a:xfrm>
                    <a:off x="2853006" y="2205749"/>
                    <a:ext cx="815439" cy="624701"/>
                  </a:xfrm>
                  <a:custGeom>
                    <a:avLst/>
                    <a:gdLst/>
                    <a:ahLst/>
                    <a:cxnLst/>
                    <a:rect l="l" t="t" r="r" b="b"/>
                    <a:pathLst>
                      <a:path w="399184" h="303934" extrusionOk="0">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7" name="Google Shape;6987;p111">
                    <a:extLst>
                      <a:ext uri="{FF2B5EF4-FFF2-40B4-BE49-F238E27FC236}">
                        <a16:creationId xmlns:a16="http://schemas.microsoft.com/office/drawing/2014/main" id="{FE2C1E11-EC52-4B0B-A8BF-CBB1E694B7AB}"/>
                      </a:ext>
                    </a:extLst>
                  </p:cNvPr>
                  <p:cNvSpPr/>
                  <p:nvPr/>
                </p:nvSpPr>
                <p:spPr>
                  <a:xfrm>
                    <a:off x="3093568" y="2595520"/>
                    <a:ext cx="38913" cy="24915"/>
                  </a:xfrm>
                  <a:custGeom>
                    <a:avLst/>
                    <a:gdLst/>
                    <a:ahLst/>
                    <a:cxnLst/>
                    <a:rect l="l" t="t" r="r" b="b"/>
                    <a:pathLst>
                      <a:path w="19049" h="12122" extrusionOk="0">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8" name="Google Shape;6988;p111">
                    <a:extLst>
                      <a:ext uri="{FF2B5EF4-FFF2-40B4-BE49-F238E27FC236}">
                        <a16:creationId xmlns:a16="http://schemas.microsoft.com/office/drawing/2014/main" id="{E440CA2B-AC1A-4744-A60B-04032F3B5449}"/>
                      </a:ext>
                    </a:extLst>
                  </p:cNvPr>
                  <p:cNvSpPr/>
                  <p:nvPr/>
                </p:nvSpPr>
                <p:spPr>
                  <a:xfrm>
                    <a:off x="3578232" y="2462037"/>
                    <a:ext cx="22993" cy="12458"/>
                  </a:xfrm>
                  <a:custGeom>
                    <a:avLst/>
                    <a:gdLst/>
                    <a:ahLst/>
                    <a:cxnLst/>
                    <a:rect l="l" t="t" r="r" b="b"/>
                    <a:pathLst>
                      <a:path w="11256" h="6061" extrusionOk="0">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79" name="Google Shape;6989;p111">
                    <a:extLst>
                      <a:ext uri="{FF2B5EF4-FFF2-40B4-BE49-F238E27FC236}">
                        <a16:creationId xmlns:a16="http://schemas.microsoft.com/office/drawing/2014/main" id="{F658E864-AC34-4030-BA56-26C80A1BBDAC}"/>
                      </a:ext>
                    </a:extLst>
                  </p:cNvPr>
                  <p:cNvSpPr/>
                  <p:nvPr/>
                </p:nvSpPr>
                <p:spPr>
                  <a:xfrm>
                    <a:off x="2727417" y="2962153"/>
                    <a:ext cx="15919" cy="8898"/>
                  </a:xfrm>
                  <a:custGeom>
                    <a:avLst/>
                    <a:gdLst/>
                    <a:ahLst/>
                    <a:cxnLst/>
                    <a:rect l="l" t="t" r="r" b="b"/>
                    <a:pathLst>
                      <a:path w="7793" h="4329" extrusionOk="0">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0" name="Google Shape;6990;p111">
                    <a:extLst>
                      <a:ext uri="{FF2B5EF4-FFF2-40B4-BE49-F238E27FC236}">
                        <a16:creationId xmlns:a16="http://schemas.microsoft.com/office/drawing/2014/main" id="{3CAB06EF-6C42-4CA0-A071-2C6FA23D1845}"/>
                      </a:ext>
                    </a:extLst>
                  </p:cNvPr>
                  <p:cNvSpPr/>
                  <p:nvPr/>
                </p:nvSpPr>
                <p:spPr>
                  <a:xfrm>
                    <a:off x="2101244" y="3008428"/>
                    <a:ext cx="63677" cy="40933"/>
                  </a:xfrm>
                  <a:custGeom>
                    <a:avLst/>
                    <a:gdLst/>
                    <a:ahLst/>
                    <a:cxnLst/>
                    <a:rect l="l" t="t" r="r" b="b"/>
                    <a:pathLst>
                      <a:path w="31172" h="19915" extrusionOk="0">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1" name="Google Shape;6991;p111">
                    <a:extLst>
                      <a:ext uri="{FF2B5EF4-FFF2-40B4-BE49-F238E27FC236}">
                        <a16:creationId xmlns:a16="http://schemas.microsoft.com/office/drawing/2014/main" id="{350A9CB7-8D63-4B1A-8A47-F8CD1E29E599}"/>
                      </a:ext>
                    </a:extLst>
                  </p:cNvPr>
                  <p:cNvSpPr/>
                  <p:nvPr/>
                </p:nvSpPr>
                <p:spPr>
                  <a:xfrm>
                    <a:off x="2039334" y="2947916"/>
                    <a:ext cx="17615" cy="33815"/>
                  </a:xfrm>
                  <a:custGeom>
                    <a:avLst/>
                    <a:gdLst/>
                    <a:ahLst/>
                    <a:cxnLst/>
                    <a:rect l="l" t="t" r="r" b="b"/>
                    <a:pathLst>
                      <a:path w="8623" h="16452" extrusionOk="0">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2" name="Google Shape;6992;p111">
                    <a:extLst>
                      <a:ext uri="{FF2B5EF4-FFF2-40B4-BE49-F238E27FC236}">
                        <a16:creationId xmlns:a16="http://schemas.microsoft.com/office/drawing/2014/main" id="{7906032E-90BB-48A5-877B-2709BCF55252}"/>
                      </a:ext>
                    </a:extLst>
                  </p:cNvPr>
                  <p:cNvSpPr/>
                  <p:nvPr/>
                </p:nvSpPr>
                <p:spPr>
                  <a:xfrm>
                    <a:off x="1749243" y="2874945"/>
                    <a:ext cx="28300" cy="19578"/>
                  </a:xfrm>
                  <a:custGeom>
                    <a:avLst/>
                    <a:gdLst/>
                    <a:ahLst/>
                    <a:cxnLst/>
                    <a:rect l="l" t="t" r="r" b="b"/>
                    <a:pathLst>
                      <a:path w="13854" h="9525" extrusionOk="0">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3" name="Google Shape;6993;p111">
                    <a:extLst>
                      <a:ext uri="{FF2B5EF4-FFF2-40B4-BE49-F238E27FC236}">
                        <a16:creationId xmlns:a16="http://schemas.microsoft.com/office/drawing/2014/main" id="{EE0BBA92-6D40-4D4E-B366-D5F6FDBC0285}"/>
                      </a:ext>
                    </a:extLst>
                  </p:cNvPr>
                  <p:cNvSpPr/>
                  <p:nvPr/>
                </p:nvSpPr>
                <p:spPr>
                  <a:xfrm>
                    <a:off x="2966212" y="3020070"/>
                    <a:ext cx="33608" cy="15054"/>
                  </a:xfrm>
                  <a:custGeom>
                    <a:avLst/>
                    <a:gdLst/>
                    <a:ahLst/>
                    <a:cxnLst/>
                    <a:rect l="l" t="t" r="r" b="b"/>
                    <a:pathLst>
                      <a:path w="16452" h="7324" extrusionOk="0">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4" name="Google Shape;6994;p111">
                    <a:extLst>
                      <a:ext uri="{FF2B5EF4-FFF2-40B4-BE49-F238E27FC236}">
                        <a16:creationId xmlns:a16="http://schemas.microsoft.com/office/drawing/2014/main" id="{AA908653-8160-4E04-954F-6A49714F3A58}"/>
                      </a:ext>
                    </a:extLst>
                  </p:cNvPr>
                  <p:cNvSpPr/>
                  <p:nvPr/>
                </p:nvSpPr>
                <p:spPr>
                  <a:xfrm>
                    <a:off x="2967981" y="3072501"/>
                    <a:ext cx="26531" cy="16018"/>
                  </a:xfrm>
                  <a:custGeom>
                    <a:avLst/>
                    <a:gdLst/>
                    <a:ahLst/>
                    <a:cxnLst/>
                    <a:rect l="l" t="t" r="r" b="b"/>
                    <a:pathLst>
                      <a:path w="12988" h="7793" extrusionOk="0">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5" name="Google Shape;6995;p111">
                    <a:extLst>
                      <a:ext uri="{FF2B5EF4-FFF2-40B4-BE49-F238E27FC236}">
                        <a16:creationId xmlns:a16="http://schemas.microsoft.com/office/drawing/2014/main" id="{1CC4D914-0972-4846-8435-E1C3D2108BC6}"/>
                      </a:ext>
                    </a:extLst>
                  </p:cNvPr>
                  <p:cNvSpPr/>
                  <p:nvPr/>
                </p:nvSpPr>
                <p:spPr>
                  <a:xfrm>
                    <a:off x="3006896" y="3072501"/>
                    <a:ext cx="17688" cy="21355"/>
                  </a:xfrm>
                  <a:custGeom>
                    <a:avLst/>
                    <a:gdLst/>
                    <a:ahLst/>
                    <a:cxnLst/>
                    <a:rect l="l" t="t" r="r" b="b"/>
                    <a:pathLst>
                      <a:path w="8659" h="10390" extrusionOk="0">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6" name="Google Shape;6996;p111">
                    <a:extLst>
                      <a:ext uri="{FF2B5EF4-FFF2-40B4-BE49-F238E27FC236}">
                        <a16:creationId xmlns:a16="http://schemas.microsoft.com/office/drawing/2014/main" id="{B3012CCD-15F1-4882-B885-C9923B928393}"/>
                      </a:ext>
                    </a:extLst>
                  </p:cNvPr>
                  <p:cNvSpPr/>
                  <p:nvPr/>
                </p:nvSpPr>
                <p:spPr>
                  <a:xfrm>
                    <a:off x="1735093" y="3497867"/>
                    <a:ext cx="12381" cy="10678"/>
                  </a:xfrm>
                  <a:custGeom>
                    <a:avLst/>
                    <a:gdLst/>
                    <a:ahLst/>
                    <a:cxnLst/>
                    <a:rect l="l" t="t" r="r" b="b"/>
                    <a:pathLst>
                      <a:path w="6061" h="5195" extrusionOk="0">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7" name="Google Shape;6997;p111">
                    <a:extLst>
                      <a:ext uri="{FF2B5EF4-FFF2-40B4-BE49-F238E27FC236}">
                        <a16:creationId xmlns:a16="http://schemas.microsoft.com/office/drawing/2014/main" id="{54F01143-70D9-4C99-B3C3-07FCD63A46BC}"/>
                      </a:ext>
                    </a:extLst>
                  </p:cNvPr>
                  <p:cNvSpPr/>
                  <p:nvPr/>
                </p:nvSpPr>
                <p:spPr>
                  <a:xfrm>
                    <a:off x="1728016" y="3483629"/>
                    <a:ext cx="5305" cy="5338"/>
                  </a:xfrm>
                  <a:custGeom>
                    <a:avLst/>
                    <a:gdLst/>
                    <a:ahLst/>
                    <a:cxnLst/>
                    <a:rect l="l" t="t" r="r" b="b"/>
                    <a:pathLst>
                      <a:path w="2597" h="2597" extrusionOk="0">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8" name="Google Shape;6998;p111">
                    <a:extLst>
                      <a:ext uri="{FF2B5EF4-FFF2-40B4-BE49-F238E27FC236}">
                        <a16:creationId xmlns:a16="http://schemas.microsoft.com/office/drawing/2014/main" id="{17BAE960-8C1C-4BF5-9BFA-2F5DAD092584}"/>
                      </a:ext>
                    </a:extLst>
                  </p:cNvPr>
                  <p:cNvSpPr/>
                  <p:nvPr/>
                </p:nvSpPr>
                <p:spPr>
                  <a:xfrm>
                    <a:off x="1717404" y="3478289"/>
                    <a:ext cx="7074" cy="3558"/>
                  </a:xfrm>
                  <a:custGeom>
                    <a:avLst/>
                    <a:gdLst/>
                    <a:ahLst/>
                    <a:cxnLst/>
                    <a:rect l="l" t="t" r="r" b="b"/>
                    <a:pathLst>
                      <a:path w="3463" h="1731" extrusionOk="0">
                        <a:moveTo>
                          <a:pt x="3464" y="0"/>
                        </a:moveTo>
                        <a:cubicBezTo>
                          <a:pt x="2598" y="866"/>
                          <a:pt x="1732" y="1732"/>
                          <a:pt x="866" y="1732"/>
                        </a:cubicBezTo>
                        <a:cubicBezTo>
                          <a:pt x="0" y="1732"/>
                          <a:pt x="0" y="866"/>
                          <a:pt x="0" y="0"/>
                        </a:cubicBezTo>
                        <a:lnTo>
                          <a:pt x="3464" y="0"/>
                        </a:ln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89" name="Google Shape;6999;p111">
                    <a:extLst>
                      <a:ext uri="{FF2B5EF4-FFF2-40B4-BE49-F238E27FC236}">
                        <a16:creationId xmlns:a16="http://schemas.microsoft.com/office/drawing/2014/main" id="{5E4E5F1B-BC18-46CA-90BA-AB61BB4C4EBE}"/>
                      </a:ext>
                    </a:extLst>
                  </p:cNvPr>
                  <p:cNvSpPr/>
                  <p:nvPr/>
                </p:nvSpPr>
                <p:spPr>
                  <a:xfrm>
                    <a:off x="1705021" y="3471169"/>
                    <a:ext cx="5305" cy="5338"/>
                  </a:xfrm>
                  <a:custGeom>
                    <a:avLst/>
                    <a:gdLst/>
                    <a:ahLst/>
                    <a:cxnLst/>
                    <a:rect l="l" t="t" r="r" b="b"/>
                    <a:pathLst>
                      <a:path w="2597" h="2597" extrusionOk="0">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0" name="Google Shape;7000;p111">
                    <a:extLst>
                      <a:ext uri="{FF2B5EF4-FFF2-40B4-BE49-F238E27FC236}">
                        <a16:creationId xmlns:a16="http://schemas.microsoft.com/office/drawing/2014/main" id="{92CE9C7E-000B-446C-BD09-C0345D284788}"/>
                      </a:ext>
                    </a:extLst>
                  </p:cNvPr>
                  <p:cNvSpPr/>
                  <p:nvPr/>
                </p:nvSpPr>
                <p:spPr>
                  <a:xfrm>
                    <a:off x="1685566" y="3462272"/>
                    <a:ext cx="7074" cy="5338"/>
                  </a:xfrm>
                  <a:custGeom>
                    <a:avLst/>
                    <a:gdLst/>
                    <a:ahLst/>
                    <a:cxnLst/>
                    <a:rect l="l" t="t" r="r" b="b"/>
                    <a:pathLst>
                      <a:path w="3463" h="2597" extrusionOk="0">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91" name="Google Shape;7001;p111">
                    <a:extLst>
                      <a:ext uri="{FF2B5EF4-FFF2-40B4-BE49-F238E27FC236}">
                        <a16:creationId xmlns:a16="http://schemas.microsoft.com/office/drawing/2014/main" id="{C6D7BE87-BAE4-4C03-A6DE-9E16F010AA39}"/>
                      </a:ext>
                    </a:extLst>
                  </p:cNvPr>
                  <p:cNvSpPr/>
                  <p:nvPr/>
                </p:nvSpPr>
                <p:spPr>
                  <a:xfrm>
                    <a:off x="1579434" y="2552805"/>
                    <a:ext cx="1501751" cy="1108800"/>
                  </a:xfrm>
                  <a:custGeom>
                    <a:avLst/>
                    <a:gdLst/>
                    <a:ahLst/>
                    <a:cxnLst/>
                    <a:rect l="l" t="t" r="r" b="b"/>
                    <a:pathLst>
                      <a:path w="735156" h="539461" extrusionOk="0">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nvGrpSpPr>
              <p:cNvPr id="252" name="Google Shape;7002;p111">
                <a:extLst>
                  <a:ext uri="{FF2B5EF4-FFF2-40B4-BE49-F238E27FC236}">
                    <a16:creationId xmlns:a16="http://schemas.microsoft.com/office/drawing/2014/main" id="{4BC658BC-C0BB-4A0A-9E8F-DDDEB698E136}"/>
                  </a:ext>
                </a:extLst>
              </p:cNvPr>
              <p:cNvGrpSpPr/>
              <p:nvPr/>
            </p:nvGrpSpPr>
            <p:grpSpPr>
              <a:xfrm>
                <a:off x="4212244" y="2192770"/>
                <a:ext cx="3535505" cy="2545269"/>
                <a:chOff x="4094737" y="2268042"/>
                <a:chExt cx="2294197" cy="1651631"/>
              </a:xfrm>
              <a:grpFill/>
            </p:grpSpPr>
            <p:sp>
              <p:nvSpPr>
                <p:cNvPr id="253" name="Google Shape;7003;p111">
                  <a:extLst>
                    <a:ext uri="{FF2B5EF4-FFF2-40B4-BE49-F238E27FC236}">
                      <a16:creationId xmlns:a16="http://schemas.microsoft.com/office/drawing/2014/main" id="{60F3B3B4-7840-46C7-B694-CC16D9D1AB83}"/>
                    </a:ext>
                  </a:extLst>
                </p:cNvPr>
                <p:cNvSpPr/>
                <p:nvPr/>
              </p:nvSpPr>
              <p:spPr>
                <a:xfrm>
                  <a:off x="5739766" y="2930118"/>
                  <a:ext cx="38915" cy="149500"/>
                </a:xfrm>
                <a:custGeom>
                  <a:avLst/>
                  <a:gdLst/>
                  <a:ahLst/>
                  <a:cxnLst/>
                  <a:rect l="l" t="t" r="r" b="b"/>
                  <a:pathLst>
                    <a:path w="19050" h="72736" extrusionOk="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54" name="Google Shape;7004;p111">
                  <a:extLst>
                    <a:ext uri="{FF2B5EF4-FFF2-40B4-BE49-F238E27FC236}">
                      <a16:creationId xmlns:a16="http://schemas.microsoft.com/office/drawing/2014/main" id="{5D84AF00-50AC-40CA-8D5F-CFB1B41F1A55}"/>
                    </a:ext>
                  </a:extLst>
                </p:cNvPr>
                <p:cNvGrpSpPr/>
                <p:nvPr/>
              </p:nvGrpSpPr>
              <p:grpSpPr>
                <a:xfrm>
                  <a:off x="4094737" y="2268042"/>
                  <a:ext cx="2294197" cy="1651631"/>
                  <a:chOff x="4094737" y="2268042"/>
                  <a:chExt cx="2294197" cy="1651631"/>
                </a:xfrm>
                <a:grpFill/>
              </p:grpSpPr>
              <p:sp>
                <p:nvSpPr>
                  <p:cNvPr id="255" name="Google Shape;7005;p111">
                    <a:extLst>
                      <a:ext uri="{FF2B5EF4-FFF2-40B4-BE49-F238E27FC236}">
                        <a16:creationId xmlns:a16="http://schemas.microsoft.com/office/drawing/2014/main" id="{04A76823-4C96-4739-A712-3D7334815F21}"/>
                      </a:ext>
                    </a:extLst>
                  </p:cNvPr>
                  <p:cNvSpPr/>
                  <p:nvPr/>
                </p:nvSpPr>
                <p:spPr>
                  <a:xfrm>
                    <a:off x="4266315" y="3254037"/>
                    <a:ext cx="28300" cy="12458"/>
                  </a:xfrm>
                  <a:custGeom>
                    <a:avLst/>
                    <a:gdLst/>
                    <a:ahLst/>
                    <a:cxnLst/>
                    <a:rect l="l" t="t" r="r" b="b"/>
                    <a:pathLst>
                      <a:path w="13854" h="6061" extrusionOk="0">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56" name="Google Shape;7006;p111">
                    <a:extLst>
                      <a:ext uri="{FF2B5EF4-FFF2-40B4-BE49-F238E27FC236}">
                        <a16:creationId xmlns:a16="http://schemas.microsoft.com/office/drawing/2014/main" id="{7381F11D-54AD-4037-AAA7-E56446C4981E}"/>
                      </a:ext>
                    </a:extLst>
                  </p:cNvPr>
                  <p:cNvGrpSpPr/>
                  <p:nvPr/>
                </p:nvGrpSpPr>
                <p:grpSpPr>
                  <a:xfrm>
                    <a:off x="4094737" y="2268042"/>
                    <a:ext cx="2294197" cy="1651631"/>
                    <a:chOff x="4094737" y="2268042"/>
                    <a:chExt cx="2294197" cy="1651631"/>
                  </a:xfrm>
                  <a:grpFill/>
                </p:grpSpPr>
                <p:sp>
                  <p:nvSpPr>
                    <p:cNvPr id="257" name="Google Shape;7007;p111">
                      <a:extLst>
                        <a:ext uri="{FF2B5EF4-FFF2-40B4-BE49-F238E27FC236}">
                          <a16:creationId xmlns:a16="http://schemas.microsoft.com/office/drawing/2014/main" id="{B40F8B7F-EFC4-4C51-AD01-E4B90DD59376}"/>
                        </a:ext>
                      </a:extLst>
                    </p:cNvPr>
                    <p:cNvSpPr/>
                    <p:nvPr/>
                  </p:nvSpPr>
                  <p:spPr>
                    <a:xfrm>
                      <a:off x="4547561" y="3588635"/>
                      <a:ext cx="14150" cy="5338"/>
                    </a:xfrm>
                    <a:custGeom>
                      <a:avLst/>
                      <a:gdLst/>
                      <a:ahLst/>
                      <a:cxnLst/>
                      <a:rect l="l" t="t" r="r" b="b"/>
                      <a:pathLst>
                        <a:path w="6927" h="2597" extrusionOk="0">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58" name="Google Shape;7008;p111">
                      <a:extLst>
                        <a:ext uri="{FF2B5EF4-FFF2-40B4-BE49-F238E27FC236}">
                          <a16:creationId xmlns:a16="http://schemas.microsoft.com/office/drawing/2014/main" id="{AB28C3DB-8E9D-4D30-B899-AB0135389413}"/>
                        </a:ext>
                      </a:extLst>
                    </p:cNvPr>
                    <p:cNvGrpSpPr/>
                    <p:nvPr/>
                  </p:nvGrpSpPr>
                  <p:grpSpPr>
                    <a:xfrm>
                      <a:off x="4094737" y="2268042"/>
                      <a:ext cx="2294197" cy="1651631"/>
                      <a:chOff x="4094737" y="2268042"/>
                      <a:chExt cx="2294197" cy="1651631"/>
                    </a:xfrm>
                    <a:grpFill/>
                  </p:grpSpPr>
                  <p:sp>
                    <p:nvSpPr>
                      <p:cNvPr id="259" name="Google Shape;7009;p111">
                        <a:extLst>
                          <a:ext uri="{FF2B5EF4-FFF2-40B4-BE49-F238E27FC236}">
                            <a16:creationId xmlns:a16="http://schemas.microsoft.com/office/drawing/2014/main" id="{68761617-F96F-40A0-BB50-7E6F1F8E0CA4}"/>
                          </a:ext>
                        </a:extLst>
                      </p:cNvPr>
                      <p:cNvSpPr/>
                      <p:nvPr/>
                    </p:nvSpPr>
                    <p:spPr>
                      <a:xfrm>
                        <a:off x="4901331" y="3624230"/>
                        <a:ext cx="28300" cy="53393"/>
                      </a:xfrm>
                      <a:custGeom>
                        <a:avLst/>
                        <a:gdLst/>
                        <a:ahLst/>
                        <a:cxnLst/>
                        <a:rect l="l" t="t" r="r" b="b"/>
                        <a:pathLst>
                          <a:path w="13854" h="25977" extrusionOk="0">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60" name="Google Shape;7010;p111">
                        <a:extLst>
                          <a:ext uri="{FF2B5EF4-FFF2-40B4-BE49-F238E27FC236}">
                            <a16:creationId xmlns:a16="http://schemas.microsoft.com/office/drawing/2014/main" id="{E190FB33-FE7A-4B15-BC6F-E2763F49002E}"/>
                          </a:ext>
                        </a:extLst>
                      </p:cNvPr>
                      <p:cNvGrpSpPr/>
                      <p:nvPr/>
                    </p:nvGrpSpPr>
                    <p:grpSpPr>
                      <a:xfrm>
                        <a:off x="4094737" y="2268042"/>
                        <a:ext cx="2294197" cy="1651631"/>
                        <a:chOff x="4094737" y="2268042"/>
                        <a:chExt cx="2294197" cy="1651631"/>
                      </a:xfrm>
                      <a:grpFill/>
                    </p:grpSpPr>
                    <p:sp>
                      <p:nvSpPr>
                        <p:cNvPr id="261" name="Google Shape;7011;p111">
                          <a:extLst>
                            <a:ext uri="{FF2B5EF4-FFF2-40B4-BE49-F238E27FC236}">
                              <a16:creationId xmlns:a16="http://schemas.microsoft.com/office/drawing/2014/main" id="{F55C392C-A823-45B6-BD09-A8F912C7EE8F}"/>
                            </a:ext>
                          </a:extLst>
                        </p:cNvPr>
                        <p:cNvSpPr/>
                        <p:nvPr/>
                      </p:nvSpPr>
                      <p:spPr>
                        <a:xfrm>
                          <a:off x="5113593" y="3682962"/>
                          <a:ext cx="143275" cy="153060"/>
                        </a:xfrm>
                        <a:custGeom>
                          <a:avLst/>
                          <a:gdLst/>
                          <a:ahLst/>
                          <a:cxnLst/>
                          <a:rect l="l" t="t" r="r" b="b"/>
                          <a:pathLst>
                            <a:path w="70138" h="74468" extrusionOk="0">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2" name="Google Shape;7012;p111">
                          <a:extLst>
                            <a:ext uri="{FF2B5EF4-FFF2-40B4-BE49-F238E27FC236}">
                              <a16:creationId xmlns:a16="http://schemas.microsoft.com/office/drawing/2014/main" id="{2CDCC854-E359-4489-BDCE-1C66380FAF68}"/>
                            </a:ext>
                          </a:extLst>
                        </p:cNvPr>
                        <p:cNvSpPr/>
                        <p:nvPr/>
                      </p:nvSpPr>
                      <p:spPr>
                        <a:xfrm>
                          <a:off x="5435525" y="3885858"/>
                          <a:ext cx="21224" cy="14238"/>
                        </a:xfrm>
                        <a:custGeom>
                          <a:avLst/>
                          <a:gdLst/>
                          <a:ahLst/>
                          <a:cxnLst/>
                          <a:rect l="l" t="t" r="r" b="b"/>
                          <a:pathLst>
                            <a:path w="10390" h="6927" extrusionOk="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3" name="Google Shape;7013;p111">
                          <a:extLst>
                            <a:ext uri="{FF2B5EF4-FFF2-40B4-BE49-F238E27FC236}">
                              <a16:creationId xmlns:a16="http://schemas.microsoft.com/office/drawing/2014/main" id="{29D7023A-AC98-4B3F-A42B-B1325BA3BEA0}"/>
                            </a:ext>
                          </a:extLst>
                        </p:cNvPr>
                        <p:cNvSpPr/>
                        <p:nvPr/>
                      </p:nvSpPr>
                      <p:spPr>
                        <a:xfrm>
                          <a:off x="5493897" y="3875108"/>
                          <a:ext cx="47758" cy="24987"/>
                        </a:xfrm>
                        <a:custGeom>
                          <a:avLst/>
                          <a:gdLst/>
                          <a:ahLst/>
                          <a:cxnLst/>
                          <a:rect l="l" t="t" r="r" b="b"/>
                          <a:pathLst>
                            <a:path w="23379" h="12157" extrusionOk="0">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4" name="Google Shape;7014;p111">
                          <a:extLst>
                            <a:ext uri="{FF2B5EF4-FFF2-40B4-BE49-F238E27FC236}">
                              <a16:creationId xmlns:a16="http://schemas.microsoft.com/office/drawing/2014/main" id="{F8B00C41-BD31-41DF-9C9A-585DFA654969}"/>
                            </a:ext>
                          </a:extLst>
                        </p:cNvPr>
                        <p:cNvSpPr/>
                        <p:nvPr/>
                      </p:nvSpPr>
                      <p:spPr>
                        <a:xfrm>
                          <a:off x="5527504" y="3799567"/>
                          <a:ext cx="14150" cy="11539"/>
                        </a:xfrm>
                        <a:custGeom>
                          <a:avLst/>
                          <a:gdLst/>
                          <a:ahLst/>
                          <a:cxnLst/>
                          <a:rect l="l" t="t" r="r" b="b"/>
                          <a:pathLst>
                            <a:path w="6927" h="5614" extrusionOk="0">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5" name="Google Shape;7015;p111">
                          <a:extLst>
                            <a:ext uri="{FF2B5EF4-FFF2-40B4-BE49-F238E27FC236}">
                              <a16:creationId xmlns:a16="http://schemas.microsoft.com/office/drawing/2014/main" id="{3E75EB48-FDA8-42E8-A80B-08E1D52D92A7}"/>
                            </a:ext>
                          </a:extLst>
                        </p:cNvPr>
                        <p:cNvSpPr/>
                        <p:nvPr/>
                      </p:nvSpPr>
                      <p:spPr>
                        <a:xfrm>
                          <a:off x="5552269" y="3798648"/>
                          <a:ext cx="38913" cy="10678"/>
                        </a:xfrm>
                        <a:custGeom>
                          <a:avLst/>
                          <a:gdLst/>
                          <a:ahLst/>
                          <a:cxnLst/>
                          <a:rect l="l" t="t" r="r" b="b"/>
                          <a:pathLst>
                            <a:path w="19049" h="5195" extrusionOk="0">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6" name="Google Shape;7016;p111">
                          <a:extLst>
                            <a:ext uri="{FF2B5EF4-FFF2-40B4-BE49-F238E27FC236}">
                              <a16:creationId xmlns:a16="http://schemas.microsoft.com/office/drawing/2014/main" id="{0219DA63-4294-479C-8F96-916E88A0E86F}"/>
                            </a:ext>
                          </a:extLst>
                        </p:cNvPr>
                        <p:cNvSpPr/>
                        <p:nvPr/>
                      </p:nvSpPr>
                      <p:spPr>
                        <a:xfrm>
                          <a:off x="5248027" y="3777292"/>
                          <a:ext cx="22993" cy="21355"/>
                        </a:xfrm>
                        <a:custGeom>
                          <a:avLst/>
                          <a:gdLst/>
                          <a:ahLst/>
                          <a:cxnLst/>
                          <a:rect l="l" t="t" r="r" b="b"/>
                          <a:pathLst>
                            <a:path w="11256" h="10390" extrusionOk="0">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7" name="Google Shape;7017;p111">
                          <a:extLst>
                            <a:ext uri="{FF2B5EF4-FFF2-40B4-BE49-F238E27FC236}">
                              <a16:creationId xmlns:a16="http://schemas.microsoft.com/office/drawing/2014/main" id="{B3587B60-C801-46B7-B335-1CAEDB351A2A}"/>
                            </a:ext>
                          </a:extLst>
                        </p:cNvPr>
                        <p:cNvSpPr/>
                        <p:nvPr/>
                      </p:nvSpPr>
                      <p:spPr>
                        <a:xfrm>
                          <a:off x="5281635" y="3793310"/>
                          <a:ext cx="8843" cy="7118"/>
                        </a:xfrm>
                        <a:custGeom>
                          <a:avLst/>
                          <a:gdLst/>
                          <a:ahLst/>
                          <a:cxnLst/>
                          <a:rect l="l" t="t" r="r" b="b"/>
                          <a:pathLst>
                            <a:path w="4329" h="3463" extrusionOk="0">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68" name="Google Shape;7018;p111">
                          <a:extLst>
                            <a:ext uri="{FF2B5EF4-FFF2-40B4-BE49-F238E27FC236}">
                              <a16:creationId xmlns:a16="http://schemas.microsoft.com/office/drawing/2014/main" id="{5FEF2E28-73BF-4824-9866-BD82477381BF}"/>
                            </a:ext>
                          </a:extLst>
                        </p:cNvPr>
                        <p:cNvSpPr/>
                        <p:nvPr/>
                      </p:nvSpPr>
                      <p:spPr>
                        <a:xfrm>
                          <a:off x="5161353" y="3771952"/>
                          <a:ext cx="8843" cy="12458"/>
                        </a:xfrm>
                        <a:custGeom>
                          <a:avLst/>
                          <a:gdLst/>
                          <a:ahLst/>
                          <a:cxnLst/>
                          <a:rect l="l" t="t" r="r" b="b"/>
                          <a:pathLst>
                            <a:path w="4329" h="6061" extrusionOk="0">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69" name="Google Shape;7019;p111">
                          <a:extLst>
                            <a:ext uri="{FF2B5EF4-FFF2-40B4-BE49-F238E27FC236}">
                              <a16:creationId xmlns:a16="http://schemas.microsoft.com/office/drawing/2014/main" id="{74459C90-053D-4CD5-A312-727F5F503E3E}"/>
                            </a:ext>
                          </a:extLst>
                        </p:cNvPr>
                        <p:cNvGrpSpPr/>
                        <p:nvPr/>
                      </p:nvGrpSpPr>
                      <p:grpSpPr>
                        <a:xfrm>
                          <a:off x="4094737" y="2268042"/>
                          <a:ext cx="2294197" cy="1651631"/>
                          <a:chOff x="4094737" y="2268042"/>
                          <a:chExt cx="2294197" cy="1651631"/>
                        </a:xfrm>
                        <a:grpFill/>
                      </p:grpSpPr>
                      <p:sp>
                        <p:nvSpPr>
                          <p:cNvPr id="270" name="Google Shape;7020;p111">
                            <a:extLst>
                              <a:ext uri="{FF2B5EF4-FFF2-40B4-BE49-F238E27FC236}">
                                <a16:creationId xmlns:a16="http://schemas.microsoft.com/office/drawing/2014/main" id="{728870EE-60E8-46DF-8D0D-901359EEE1A0}"/>
                              </a:ext>
                            </a:extLst>
                          </p:cNvPr>
                          <p:cNvSpPr/>
                          <p:nvPr/>
                        </p:nvSpPr>
                        <p:spPr>
                          <a:xfrm>
                            <a:off x="5580569" y="3912555"/>
                            <a:ext cx="19457" cy="7118"/>
                          </a:xfrm>
                          <a:custGeom>
                            <a:avLst/>
                            <a:gdLst/>
                            <a:ahLst/>
                            <a:cxnLst/>
                            <a:rect l="l" t="t" r="r" b="b"/>
                            <a:pathLst>
                              <a:path w="9525" h="3463" extrusionOk="0">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nvGrpSpPr>
                          <p:cNvPr id="271" name="Google Shape;7021;p111">
                            <a:extLst>
                              <a:ext uri="{FF2B5EF4-FFF2-40B4-BE49-F238E27FC236}">
                                <a16:creationId xmlns:a16="http://schemas.microsoft.com/office/drawing/2014/main" id="{72CA2049-FAB3-4DAD-A785-CEB7A3769CF9}"/>
                              </a:ext>
                            </a:extLst>
                          </p:cNvPr>
                          <p:cNvGrpSpPr/>
                          <p:nvPr/>
                        </p:nvGrpSpPr>
                        <p:grpSpPr>
                          <a:xfrm>
                            <a:off x="4094737" y="2268042"/>
                            <a:ext cx="2294197" cy="1614256"/>
                            <a:chOff x="4094737" y="2268042"/>
                            <a:chExt cx="2294197" cy="1614256"/>
                          </a:xfrm>
                          <a:grpFill/>
                        </p:grpSpPr>
                        <p:sp>
                          <p:nvSpPr>
                            <p:cNvPr id="272" name="Google Shape;7022;p111">
                              <a:extLst>
                                <a:ext uri="{FF2B5EF4-FFF2-40B4-BE49-F238E27FC236}">
                                  <a16:creationId xmlns:a16="http://schemas.microsoft.com/office/drawing/2014/main" id="{D2B50778-3557-4240-9F35-574D44047EB6}"/>
                                </a:ext>
                              </a:extLst>
                            </p:cNvPr>
                            <p:cNvSpPr/>
                            <p:nvPr/>
                          </p:nvSpPr>
                          <p:spPr>
                            <a:xfrm>
                              <a:off x="5297554" y="3661607"/>
                              <a:ext cx="137970" cy="153058"/>
                            </a:xfrm>
                            <a:custGeom>
                              <a:avLst/>
                              <a:gdLst/>
                              <a:ahLst/>
                              <a:cxnLst/>
                              <a:rect l="l" t="t" r="r" b="b"/>
                              <a:pathLst>
                                <a:path w="67541" h="74467" extrusionOk="0">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3" name="Google Shape;7023;p111">
                              <a:extLst>
                                <a:ext uri="{FF2B5EF4-FFF2-40B4-BE49-F238E27FC236}">
                                  <a16:creationId xmlns:a16="http://schemas.microsoft.com/office/drawing/2014/main" id="{21DF5FA1-B20D-4FCF-BF5B-2C6CFC4C476B}"/>
                                </a:ext>
                              </a:extLst>
                            </p:cNvPr>
                            <p:cNvSpPr/>
                            <p:nvPr/>
                          </p:nvSpPr>
                          <p:spPr>
                            <a:xfrm>
                              <a:off x="5426680" y="3736357"/>
                              <a:ext cx="86672" cy="97888"/>
                            </a:xfrm>
                            <a:custGeom>
                              <a:avLst/>
                              <a:gdLst/>
                              <a:ahLst/>
                              <a:cxnLst/>
                              <a:rect l="l" t="t" r="r" b="b"/>
                              <a:pathLst>
                                <a:path w="42429" h="47625" extrusionOk="0">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4" name="Google Shape;7024;p111">
                              <a:extLst>
                                <a:ext uri="{FF2B5EF4-FFF2-40B4-BE49-F238E27FC236}">
                                  <a16:creationId xmlns:a16="http://schemas.microsoft.com/office/drawing/2014/main" id="{14AA6951-C423-4E5C-B2DC-F93034C67E03}"/>
                                </a:ext>
                              </a:extLst>
                            </p:cNvPr>
                            <p:cNvSpPr/>
                            <p:nvPr/>
                          </p:nvSpPr>
                          <p:spPr>
                            <a:xfrm>
                              <a:off x="5249797" y="3837805"/>
                              <a:ext cx="136003" cy="40933"/>
                            </a:xfrm>
                            <a:custGeom>
                              <a:avLst/>
                              <a:gdLst/>
                              <a:ahLst/>
                              <a:cxnLst/>
                              <a:rect l="l" t="t" r="r" b="b"/>
                              <a:pathLst>
                                <a:path w="66578" h="19915" extrusionOk="0">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5" name="Google Shape;7025;p111">
                              <a:extLst>
                                <a:ext uri="{FF2B5EF4-FFF2-40B4-BE49-F238E27FC236}">
                                  <a16:creationId xmlns:a16="http://schemas.microsoft.com/office/drawing/2014/main" id="{F351A4EE-BCCD-462A-BF8E-CE68E0015B09}"/>
                                </a:ext>
                              </a:extLst>
                            </p:cNvPr>
                            <p:cNvSpPr/>
                            <p:nvPr/>
                          </p:nvSpPr>
                          <p:spPr>
                            <a:xfrm>
                              <a:off x="5444370" y="3868060"/>
                              <a:ext cx="42451" cy="10678"/>
                            </a:xfrm>
                            <a:custGeom>
                              <a:avLst/>
                              <a:gdLst/>
                              <a:ahLst/>
                              <a:cxnLst/>
                              <a:rect l="l" t="t" r="r" b="b"/>
                              <a:pathLst>
                                <a:path w="20781" h="5195" extrusionOk="0">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6" name="Google Shape;7026;p111">
                              <a:extLst>
                                <a:ext uri="{FF2B5EF4-FFF2-40B4-BE49-F238E27FC236}">
                                  <a16:creationId xmlns:a16="http://schemas.microsoft.com/office/drawing/2014/main" id="{FFF94030-3B10-45AF-910E-A52DB85D0076}"/>
                                </a:ext>
                              </a:extLst>
                            </p:cNvPr>
                            <p:cNvSpPr/>
                            <p:nvPr/>
                          </p:nvSpPr>
                          <p:spPr>
                            <a:xfrm>
                              <a:off x="5407222" y="3871620"/>
                              <a:ext cx="28300" cy="10678"/>
                            </a:xfrm>
                            <a:custGeom>
                              <a:avLst/>
                              <a:gdLst/>
                              <a:ahLst/>
                              <a:cxnLst/>
                              <a:rect l="l" t="t" r="r" b="b"/>
                              <a:pathLst>
                                <a:path w="13854" h="5195" extrusionOk="0">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7" name="Google Shape;7027;p111">
                              <a:extLst>
                                <a:ext uri="{FF2B5EF4-FFF2-40B4-BE49-F238E27FC236}">
                                  <a16:creationId xmlns:a16="http://schemas.microsoft.com/office/drawing/2014/main" id="{9173FF8A-BC20-4799-973C-A5E814D609F6}"/>
                                </a:ext>
                              </a:extLst>
                            </p:cNvPr>
                            <p:cNvSpPr/>
                            <p:nvPr/>
                          </p:nvSpPr>
                          <p:spPr>
                            <a:xfrm>
                              <a:off x="5391303" y="3871620"/>
                              <a:ext cx="8843" cy="8898"/>
                            </a:xfrm>
                            <a:custGeom>
                              <a:avLst/>
                              <a:gdLst/>
                              <a:ahLst/>
                              <a:cxnLst/>
                              <a:rect l="l" t="t" r="r" b="b"/>
                              <a:pathLst>
                                <a:path w="4329" h="4329" extrusionOk="0">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8" name="Google Shape;7028;p111">
                              <a:extLst>
                                <a:ext uri="{FF2B5EF4-FFF2-40B4-BE49-F238E27FC236}">
                                  <a16:creationId xmlns:a16="http://schemas.microsoft.com/office/drawing/2014/main" id="{6B26F7AA-5601-46F7-A4CD-8F8572CF9B44}"/>
                                </a:ext>
                              </a:extLst>
                            </p:cNvPr>
                            <p:cNvSpPr/>
                            <p:nvPr/>
                          </p:nvSpPr>
                          <p:spPr>
                            <a:xfrm>
                              <a:off x="5548731" y="3725677"/>
                              <a:ext cx="15919" cy="39155"/>
                            </a:xfrm>
                            <a:custGeom>
                              <a:avLst/>
                              <a:gdLst/>
                              <a:ahLst/>
                              <a:cxnLst/>
                              <a:rect l="l" t="t" r="r" b="b"/>
                              <a:pathLst>
                                <a:path w="7793" h="19050" extrusionOk="0">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79" name="Google Shape;7029;p111">
                              <a:extLst>
                                <a:ext uri="{FF2B5EF4-FFF2-40B4-BE49-F238E27FC236}">
                                  <a16:creationId xmlns:a16="http://schemas.microsoft.com/office/drawing/2014/main" id="{E7F5DBBE-EAF4-4950-8E6E-E99610697A73}"/>
                                </a:ext>
                              </a:extLst>
                            </p:cNvPr>
                            <p:cNvSpPr/>
                            <p:nvPr/>
                          </p:nvSpPr>
                          <p:spPr>
                            <a:xfrm>
                              <a:off x="5481516" y="3624230"/>
                              <a:ext cx="58370" cy="56951"/>
                            </a:xfrm>
                            <a:custGeom>
                              <a:avLst/>
                              <a:gdLst/>
                              <a:ahLst/>
                              <a:cxnLst/>
                              <a:rect l="l" t="t" r="r" b="b"/>
                              <a:pathLst>
                                <a:path w="28574" h="27708" extrusionOk="0">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0" name="Google Shape;7030;p111">
                              <a:extLst>
                                <a:ext uri="{FF2B5EF4-FFF2-40B4-BE49-F238E27FC236}">
                                  <a16:creationId xmlns:a16="http://schemas.microsoft.com/office/drawing/2014/main" id="{8BF1F41F-D49C-4796-BEB3-8E924ACBA13D}"/>
                                </a:ext>
                              </a:extLst>
                            </p:cNvPr>
                            <p:cNvSpPr/>
                            <p:nvPr/>
                          </p:nvSpPr>
                          <p:spPr>
                            <a:xfrm>
                              <a:off x="5419605" y="3608212"/>
                              <a:ext cx="30070" cy="32035"/>
                            </a:xfrm>
                            <a:custGeom>
                              <a:avLst/>
                              <a:gdLst/>
                              <a:ahLst/>
                              <a:cxnLst/>
                              <a:rect l="l" t="t" r="r" b="b"/>
                              <a:pathLst>
                                <a:path w="14720" h="15586" extrusionOk="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1" name="Google Shape;7031;p111">
                              <a:extLst>
                                <a:ext uri="{FF2B5EF4-FFF2-40B4-BE49-F238E27FC236}">
                                  <a16:creationId xmlns:a16="http://schemas.microsoft.com/office/drawing/2014/main" id="{3A780FF2-D9E0-4885-A201-BFED6D0B9040}"/>
                                </a:ext>
                              </a:extLst>
                            </p:cNvPr>
                            <p:cNvSpPr/>
                            <p:nvPr/>
                          </p:nvSpPr>
                          <p:spPr>
                            <a:xfrm>
                              <a:off x="5440832" y="3504985"/>
                              <a:ext cx="56603" cy="81868"/>
                            </a:xfrm>
                            <a:custGeom>
                              <a:avLst/>
                              <a:gdLst/>
                              <a:ahLst/>
                              <a:cxnLst/>
                              <a:rect l="l" t="t" r="r" b="b"/>
                              <a:pathLst>
                                <a:path w="27709" h="39831" extrusionOk="0">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2" name="Google Shape;7032;p111">
                              <a:extLst>
                                <a:ext uri="{FF2B5EF4-FFF2-40B4-BE49-F238E27FC236}">
                                  <a16:creationId xmlns:a16="http://schemas.microsoft.com/office/drawing/2014/main" id="{B4DD4795-06A1-49E1-B6D3-9E3E7AB3CF6D}"/>
                                </a:ext>
                              </a:extLst>
                            </p:cNvPr>
                            <p:cNvSpPr/>
                            <p:nvPr/>
                          </p:nvSpPr>
                          <p:spPr>
                            <a:xfrm>
                              <a:off x="5500971" y="3590415"/>
                              <a:ext cx="19899" cy="30255"/>
                            </a:xfrm>
                            <a:custGeom>
                              <a:avLst/>
                              <a:gdLst/>
                              <a:ahLst/>
                              <a:cxnLst/>
                              <a:rect l="l" t="t" r="r" b="b"/>
                              <a:pathLst>
                                <a:path w="9741" h="14720" extrusionOk="0">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3" name="Google Shape;7033;p111">
                              <a:extLst>
                                <a:ext uri="{FF2B5EF4-FFF2-40B4-BE49-F238E27FC236}">
                                  <a16:creationId xmlns:a16="http://schemas.microsoft.com/office/drawing/2014/main" id="{B03659BA-A3F7-4E50-B294-3919A4A28D1A}"/>
                                </a:ext>
                              </a:extLst>
                            </p:cNvPr>
                            <p:cNvSpPr/>
                            <p:nvPr/>
                          </p:nvSpPr>
                          <p:spPr>
                            <a:xfrm>
                              <a:off x="5474439" y="3597535"/>
                              <a:ext cx="15919" cy="19578"/>
                            </a:xfrm>
                            <a:custGeom>
                              <a:avLst/>
                              <a:gdLst/>
                              <a:ahLst/>
                              <a:cxnLst/>
                              <a:rect l="l" t="t" r="r" b="b"/>
                              <a:pathLst>
                                <a:path w="7793" h="9525" extrusionOk="0">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4" name="Google Shape;7034;p111">
                              <a:extLst>
                                <a:ext uri="{FF2B5EF4-FFF2-40B4-BE49-F238E27FC236}">
                                  <a16:creationId xmlns:a16="http://schemas.microsoft.com/office/drawing/2014/main" id="{7883A343-E9F5-452D-B210-2CC2356C3775}"/>
                                </a:ext>
                              </a:extLst>
                            </p:cNvPr>
                            <p:cNvSpPr/>
                            <p:nvPr/>
                          </p:nvSpPr>
                          <p:spPr>
                            <a:xfrm>
                              <a:off x="5485052" y="3609519"/>
                              <a:ext cx="14150" cy="25390"/>
                            </a:xfrm>
                            <a:custGeom>
                              <a:avLst/>
                              <a:gdLst/>
                              <a:ahLst/>
                              <a:cxnLst/>
                              <a:rect l="l" t="t" r="r" b="b"/>
                              <a:pathLst>
                                <a:path w="6927" h="12353" extrusionOk="0">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5" name="Google Shape;7035;p111">
                              <a:extLst>
                                <a:ext uri="{FF2B5EF4-FFF2-40B4-BE49-F238E27FC236}">
                                  <a16:creationId xmlns:a16="http://schemas.microsoft.com/office/drawing/2014/main" id="{BB8E0314-899B-4979-9FC0-57FC1059F001}"/>
                                </a:ext>
                              </a:extLst>
                            </p:cNvPr>
                            <p:cNvSpPr/>
                            <p:nvPr/>
                          </p:nvSpPr>
                          <p:spPr>
                            <a:xfrm>
                              <a:off x="5497435" y="3609992"/>
                              <a:ext cx="7074" cy="16018"/>
                            </a:xfrm>
                            <a:custGeom>
                              <a:avLst/>
                              <a:gdLst/>
                              <a:ahLst/>
                              <a:cxnLst/>
                              <a:rect l="l" t="t" r="r" b="b"/>
                              <a:pathLst>
                                <a:path w="3463" h="7793" extrusionOk="0">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6" name="Google Shape;7036;p111">
                              <a:extLst>
                                <a:ext uri="{FF2B5EF4-FFF2-40B4-BE49-F238E27FC236}">
                                  <a16:creationId xmlns:a16="http://schemas.microsoft.com/office/drawing/2014/main" id="{26C4075D-98D0-4DCB-9F39-87BC1B58066C}"/>
                                </a:ext>
                              </a:extLst>
                            </p:cNvPr>
                            <p:cNvSpPr/>
                            <p:nvPr/>
                          </p:nvSpPr>
                          <p:spPr>
                            <a:xfrm>
                              <a:off x="5500971" y="3620672"/>
                              <a:ext cx="8843" cy="8898"/>
                            </a:xfrm>
                            <a:custGeom>
                              <a:avLst/>
                              <a:gdLst/>
                              <a:ahLst/>
                              <a:cxnLst/>
                              <a:rect l="l" t="t" r="r" b="b"/>
                              <a:pathLst>
                                <a:path w="4329" h="4329" extrusionOk="0">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7" name="Google Shape;7037;p111">
                              <a:extLst>
                                <a:ext uri="{FF2B5EF4-FFF2-40B4-BE49-F238E27FC236}">
                                  <a16:creationId xmlns:a16="http://schemas.microsoft.com/office/drawing/2014/main" id="{AC1CF998-7952-438E-B343-E372A0B16803}"/>
                                </a:ext>
                              </a:extLst>
                            </p:cNvPr>
                            <p:cNvSpPr/>
                            <p:nvPr/>
                          </p:nvSpPr>
                          <p:spPr>
                            <a:xfrm>
                              <a:off x="5490359" y="3588635"/>
                              <a:ext cx="10612" cy="11163"/>
                            </a:xfrm>
                            <a:custGeom>
                              <a:avLst/>
                              <a:gdLst/>
                              <a:ahLst/>
                              <a:cxnLst/>
                              <a:rect l="l" t="t" r="r" b="b"/>
                              <a:pathLst>
                                <a:path w="5195" h="5431" extrusionOk="0">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8" name="Google Shape;7038;p111">
                              <a:extLst>
                                <a:ext uri="{FF2B5EF4-FFF2-40B4-BE49-F238E27FC236}">
                                  <a16:creationId xmlns:a16="http://schemas.microsoft.com/office/drawing/2014/main" id="{482E1DE8-303D-4484-B037-E59F982F3CEE}"/>
                                </a:ext>
                              </a:extLst>
                            </p:cNvPr>
                            <p:cNvSpPr/>
                            <p:nvPr/>
                          </p:nvSpPr>
                          <p:spPr>
                            <a:xfrm>
                              <a:off x="5453213" y="3574397"/>
                              <a:ext cx="15664" cy="16018"/>
                            </a:xfrm>
                            <a:custGeom>
                              <a:avLst/>
                              <a:gdLst/>
                              <a:ahLst/>
                              <a:cxnLst/>
                              <a:rect l="l" t="t" r="r" b="b"/>
                              <a:pathLst>
                                <a:path w="7668" h="7793" extrusionOk="0">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89" name="Google Shape;7039;p111">
                              <a:extLst>
                                <a:ext uri="{FF2B5EF4-FFF2-40B4-BE49-F238E27FC236}">
                                  <a16:creationId xmlns:a16="http://schemas.microsoft.com/office/drawing/2014/main" id="{ABF8DC3E-AE43-4E5E-AC2E-9312904A2A7F}"/>
                                </a:ext>
                              </a:extLst>
                            </p:cNvPr>
                            <p:cNvSpPr/>
                            <p:nvPr/>
                          </p:nvSpPr>
                          <p:spPr>
                            <a:xfrm>
                              <a:off x="5470901" y="3577166"/>
                              <a:ext cx="3536" cy="789"/>
                            </a:xfrm>
                            <a:custGeom>
                              <a:avLst/>
                              <a:gdLst/>
                              <a:ahLst/>
                              <a:cxnLst/>
                              <a:rect l="l" t="t" r="r" b="b"/>
                              <a:pathLst>
                                <a:path w="1731" h="384" extrusionOk="0">
                                  <a:moveTo>
                                    <a:pt x="0" y="385"/>
                                  </a:moveTo>
                                  <a:cubicBezTo>
                                    <a:pt x="0" y="385"/>
                                    <a:pt x="1732" y="385"/>
                                    <a:pt x="1732" y="385"/>
                                  </a:cubicBezTo>
                                  <a:cubicBezTo>
                                    <a:pt x="1732" y="-481"/>
                                    <a:pt x="0" y="385"/>
                                    <a:pt x="0" y="385"/>
                                  </a:cubicBezTo>
                                  <a:lnTo>
                                    <a:pt x="0" y="385"/>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0" name="Google Shape;7040;p111">
                              <a:extLst>
                                <a:ext uri="{FF2B5EF4-FFF2-40B4-BE49-F238E27FC236}">
                                  <a16:creationId xmlns:a16="http://schemas.microsoft.com/office/drawing/2014/main" id="{975D7522-AA28-47AB-A5DE-66FCBE9DF601}"/>
                                </a:ext>
                              </a:extLst>
                            </p:cNvPr>
                            <p:cNvSpPr/>
                            <p:nvPr/>
                          </p:nvSpPr>
                          <p:spPr>
                            <a:xfrm>
                              <a:off x="5447763" y="3403539"/>
                              <a:ext cx="21639" cy="42713"/>
                            </a:xfrm>
                            <a:custGeom>
                              <a:avLst/>
                              <a:gdLst/>
                              <a:ahLst/>
                              <a:cxnLst/>
                              <a:rect l="l" t="t" r="r" b="b"/>
                              <a:pathLst>
                                <a:path w="10593" h="20781" extrusionOk="0">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1" name="Google Shape;7041;p111">
                              <a:extLst>
                                <a:ext uri="{FF2B5EF4-FFF2-40B4-BE49-F238E27FC236}">
                                  <a16:creationId xmlns:a16="http://schemas.microsoft.com/office/drawing/2014/main" id="{F3F79939-759A-4B08-AA22-FA5BEBB6E0FA}"/>
                                </a:ext>
                              </a:extLst>
                            </p:cNvPr>
                            <p:cNvSpPr/>
                            <p:nvPr/>
                          </p:nvSpPr>
                          <p:spPr>
                            <a:xfrm>
                              <a:off x="5291461" y="3478289"/>
                              <a:ext cx="32625" cy="28475"/>
                            </a:xfrm>
                            <a:custGeom>
                              <a:avLst/>
                              <a:gdLst/>
                              <a:ahLst/>
                              <a:cxnLst/>
                              <a:rect l="l" t="t" r="r" b="b"/>
                              <a:pathLst>
                                <a:path w="15971" h="13854" extrusionOk="0">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2" name="Google Shape;7042;p111">
                              <a:extLst>
                                <a:ext uri="{FF2B5EF4-FFF2-40B4-BE49-F238E27FC236}">
                                  <a16:creationId xmlns:a16="http://schemas.microsoft.com/office/drawing/2014/main" id="{D7C854C8-E930-462E-810F-B1D5700300C1}"/>
                                </a:ext>
                              </a:extLst>
                            </p:cNvPr>
                            <p:cNvSpPr/>
                            <p:nvPr/>
                          </p:nvSpPr>
                          <p:spPr>
                            <a:xfrm>
                              <a:off x="5145434" y="3741697"/>
                              <a:ext cx="9807" cy="10678"/>
                            </a:xfrm>
                            <a:custGeom>
                              <a:avLst/>
                              <a:gdLst/>
                              <a:ahLst/>
                              <a:cxnLst/>
                              <a:rect l="l" t="t" r="r" b="b"/>
                              <a:pathLst>
                                <a:path w="4801" h="5195" extrusionOk="0">
                                  <a:moveTo>
                                    <a:pt x="866" y="0"/>
                                  </a:moveTo>
                                  <a:cubicBezTo>
                                    <a:pt x="2598" y="866"/>
                                    <a:pt x="6061" y="5195"/>
                                    <a:pt x="4330" y="5195"/>
                                  </a:cubicBezTo>
                                  <a:cubicBezTo>
                                    <a:pt x="3464" y="5195"/>
                                    <a:pt x="0" y="1732"/>
                                    <a:pt x="0" y="0"/>
                                  </a:cubicBezTo>
                                  <a:lnTo>
                                    <a:pt x="0" y="0"/>
                                  </a:lnTo>
                                  <a:lnTo>
                                    <a:pt x="866" y="0"/>
                                  </a:lnTo>
                                  <a:lnTo>
                                    <a:pt x="866"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3" name="Google Shape;7043;p111">
                              <a:extLst>
                                <a:ext uri="{FF2B5EF4-FFF2-40B4-BE49-F238E27FC236}">
                                  <a16:creationId xmlns:a16="http://schemas.microsoft.com/office/drawing/2014/main" id="{22AC8929-68F2-4B20-8738-8DD95D51503A}"/>
                                </a:ext>
                              </a:extLst>
                            </p:cNvPr>
                            <p:cNvSpPr/>
                            <p:nvPr/>
                          </p:nvSpPr>
                          <p:spPr>
                            <a:xfrm>
                              <a:off x="5577033" y="3277174"/>
                              <a:ext cx="30070" cy="40933"/>
                            </a:xfrm>
                            <a:custGeom>
                              <a:avLst/>
                              <a:gdLst/>
                              <a:ahLst/>
                              <a:cxnLst/>
                              <a:rect l="l" t="t" r="r" b="b"/>
                              <a:pathLst>
                                <a:path w="14720" h="19915" extrusionOk="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4" name="Google Shape;7044;p111">
                              <a:extLst>
                                <a:ext uri="{FF2B5EF4-FFF2-40B4-BE49-F238E27FC236}">
                                  <a16:creationId xmlns:a16="http://schemas.microsoft.com/office/drawing/2014/main" id="{FE7072BD-F3D5-4136-85D3-E08F9C4A8BFF}"/>
                                </a:ext>
                              </a:extLst>
                            </p:cNvPr>
                            <p:cNvSpPr/>
                            <p:nvPr/>
                          </p:nvSpPr>
                          <p:spPr>
                            <a:xfrm>
                              <a:off x="5614179" y="3268276"/>
                              <a:ext cx="30891" cy="24915"/>
                            </a:xfrm>
                            <a:custGeom>
                              <a:avLst/>
                              <a:gdLst/>
                              <a:ahLst/>
                              <a:cxnLst/>
                              <a:rect l="l" t="t" r="r" b="b"/>
                              <a:pathLst>
                                <a:path w="15122" h="12122" extrusionOk="0">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5" name="Google Shape;7045;p111">
                              <a:extLst>
                                <a:ext uri="{FF2B5EF4-FFF2-40B4-BE49-F238E27FC236}">
                                  <a16:creationId xmlns:a16="http://schemas.microsoft.com/office/drawing/2014/main" id="{788E68DA-178F-4BAF-B6F7-1BDF70B194A5}"/>
                                </a:ext>
                              </a:extLst>
                            </p:cNvPr>
                            <p:cNvSpPr/>
                            <p:nvPr/>
                          </p:nvSpPr>
                          <p:spPr>
                            <a:xfrm>
                              <a:off x="5592952" y="3159709"/>
                              <a:ext cx="152121" cy="121387"/>
                            </a:xfrm>
                            <a:custGeom>
                              <a:avLst/>
                              <a:gdLst/>
                              <a:ahLst/>
                              <a:cxnLst/>
                              <a:rect l="l" t="t" r="r" b="b"/>
                              <a:pathLst>
                                <a:path w="74468" h="59058" extrusionOk="0">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6" name="Google Shape;7046;p111">
                              <a:extLst>
                                <a:ext uri="{FF2B5EF4-FFF2-40B4-BE49-F238E27FC236}">
                                  <a16:creationId xmlns:a16="http://schemas.microsoft.com/office/drawing/2014/main" id="{CD42BE5B-D95E-46BF-8673-7396FCFDA185}"/>
                                </a:ext>
                              </a:extLst>
                            </p:cNvPr>
                            <p:cNvSpPr/>
                            <p:nvPr/>
                          </p:nvSpPr>
                          <p:spPr>
                            <a:xfrm>
                              <a:off x="5716771" y="3090298"/>
                              <a:ext cx="77827" cy="62290"/>
                            </a:xfrm>
                            <a:custGeom>
                              <a:avLst/>
                              <a:gdLst/>
                              <a:ahLst/>
                              <a:cxnLst/>
                              <a:rect l="l" t="t" r="r" b="b"/>
                              <a:pathLst>
                                <a:path w="38099" h="30306" extrusionOk="0">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7" name="Google Shape;7047;p111">
                              <a:extLst>
                                <a:ext uri="{FF2B5EF4-FFF2-40B4-BE49-F238E27FC236}">
                                  <a16:creationId xmlns:a16="http://schemas.microsoft.com/office/drawing/2014/main" id="{A01CC068-1465-418A-A94D-F891007D5C3A}"/>
                                </a:ext>
                              </a:extLst>
                            </p:cNvPr>
                            <p:cNvSpPr/>
                            <p:nvPr/>
                          </p:nvSpPr>
                          <p:spPr>
                            <a:xfrm>
                              <a:off x="5791505" y="3106316"/>
                              <a:ext cx="13707" cy="12458"/>
                            </a:xfrm>
                            <a:custGeom>
                              <a:avLst/>
                              <a:gdLst/>
                              <a:ahLst/>
                              <a:cxnLst/>
                              <a:rect l="l" t="t" r="r" b="b"/>
                              <a:pathLst>
                                <a:path w="6710" h="6061" extrusionOk="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8" name="Google Shape;7048;p111">
                              <a:extLst>
                                <a:ext uri="{FF2B5EF4-FFF2-40B4-BE49-F238E27FC236}">
                                  <a16:creationId xmlns:a16="http://schemas.microsoft.com/office/drawing/2014/main" id="{EE509AB8-D776-43E2-A48B-2A608C665881}"/>
                                </a:ext>
                              </a:extLst>
                            </p:cNvPr>
                            <p:cNvSpPr/>
                            <p:nvPr/>
                          </p:nvSpPr>
                          <p:spPr>
                            <a:xfrm>
                              <a:off x="5819364" y="3090298"/>
                              <a:ext cx="17688" cy="12458"/>
                            </a:xfrm>
                            <a:custGeom>
                              <a:avLst/>
                              <a:gdLst/>
                              <a:ahLst/>
                              <a:cxnLst/>
                              <a:rect l="l" t="t" r="r" b="b"/>
                              <a:pathLst>
                                <a:path w="8659" h="6061" extrusionOk="0">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299" name="Google Shape;7049;p111">
                              <a:extLst>
                                <a:ext uri="{FF2B5EF4-FFF2-40B4-BE49-F238E27FC236}">
                                  <a16:creationId xmlns:a16="http://schemas.microsoft.com/office/drawing/2014/main" id="{94F04993-4B27-4987-B253-61D7F93E7C5A}"/>
                                </a:ext>
                              </a:extLst>
                            </p:cNvPr>
                            <p:cNvSpPr/>
                            <p:nvPr/>
                          </p:nvSpPr>
                          <p:spPr>
                            <a:xfrm>
                              <a:off x="5849436" y="3076059"/>
                              <a:ext cx="8843" cy="8898"/>
                            </a:xfrm>
                            <a:custGeom>
                              <a:avLst/>
                              <a:gdLst/>
                              <a:ahLst/>
                              <a:cxnLst/>
                              <a:rect l="l" t="t" r="r" b="b"/>
                              <a:pathLst>
                                <a:path w="4329" h="4329" extrusionOk="0">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0" name="Google Shape;7050;p111">
                              <a:extLst>
                                <a:ext uri="{FF2B5EF4-FFF2-40B4-BE49-F238E27FC236}">
                                  <a16:creationId xmlns:a16="http://schemas.microsoft.com/office/drawing/2014/main" id="{A61B202C-2845-4CDB-B119-13193D568478}"/>
                                </a:ext>
                              </a:extLst>
                            </p:cNvPr>
                            <p:cNvSpPr/>
                            <p:nvPr/>
                          </p:nvSpPr>
                          <p:spPr>
                            <a:xfrm>
                              <a:off x="4519261" y="2412202"/>
                              <a:ext cx="238793" cy="176196"/>
                            </a:xfrm>
                            <a:custGeom>
                              <a:avLst/>
                              <a:gdLst/>
                              <a:ahLst/>
                              <a:cxnLst/>
                              <a:rect l="l" t="t" r="r" b="b"/>
                              <a:pathLst>
                                <a:path w="116897" h="85724" extrusionOk="0">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1" name="Google Shape;7051;p111">
                              <a:extLst>
                                <a:ext uri="{FF2B5EF4-FFF2-40B4-BE49-F238E27FC236}">
                                  <a16:creationId xmlns:a16="http://schemas.microsoft.com/office/drawing/2014/main" id="{DDCD9E9C-7B8A-4AE4-A715-69EAED0DFC63}"/>
                                </a:ext>
                              </a:extLst>
                            </p:cNvPr>
                            <p:cNvSpPr/>
                            <p:nvPr/>
                          </p:nvSpPr>
                          <p:spPr>
                            <a:xfrm>
                              <a:off x="6236814" y="2556365"/>
                              <a:ext cx="47758" cy="21355"/>
                            </a:xfrm>
                            <a:custGeom>
                              <a:avLst/>
                              <a:gdLst/>
                              <a:ahLst/>
                              <a:cxnLst/>
                              <a:rect l="l" t="t" r="r" b="b"/>
                              <a:pathLst>
                                <a:path w="23379" h="10390" extrusionOk="0">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2" name="Google Shape;7052;p111">
                              <a:extLst>
                                <a:ext uri="{FF2B5EF4-FFF2-40B4-BE49-F238E27FC236}">
                                  <a16:creationId xmlns:a16="http://schemas.microsoft.com/office/drawing/2014/main" id="{0B7AD30C-7B3D-4C6A-8FA3-718D0BC4A6AA}"/>
                                </a:ext>
                              </a:extLst>
                            </p:cNvPr>
                            <p:cNvSpPr/>
                            <p:nvPr/>
                          </p:nvSpPr>
                          <p:spPr>
                            <a:xfrm>
                              <a:off x="6095305" y="2595520"/>
                              <a:ext cx="19457" cy="10678"/>
                            </a:xfrm>
                            <a:custGeom>
                              <a:avLst/>
                              <a:gdLst/>
                              <a:ahLst/>
                              <a:cxnLst/>
                              <a:rect l="l" t="t" r="r" b="b"/>
                              <a:pathLst>
                                <a:path w="9525" h="5195" extrusionOk="0">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3" name="Google Shape;7053;p111">
                              <a:extLst>
                                <a:ext uri="{FF2B5EF4-FFF2-40B4-BE49-F238E27FC236}">
                                  <a16:creationId xmlns:a16="http://schemas.microsoft.com/office/drawing/2014/main" id="{EA31020C-CA73-445C-8D51-0D08DF9C956F}"/>
                                </a:ext>
                              </a:extLst>
                            </p:cNvPr>
                            <p:cNvSpPr/>
                            <p:nvPr/>
                          </p:nvSpPr>
                          <p:spPr>
                            <a:xfrm>
                              <a:off x="5653093" y="2444239"/>
                              <a:ext cx="8843" cy="11035"/>
                            </a:xfrm>
                            <a:custGeom>
                              <a:avLst/>
                              <a:gdLst/>
                              <a:ahLst/>
                              <a:cxnLst/>
                              <a:rect l="l" t="t" r="r" b="b"/>
                              <a:pathLst>
                                <a:path w="4329" h="5369" extrusionOk="0">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4" name="Google Shape;7054;p111">
                              <a:extLst>
                                <a:ext uri="{FF2B5EF4-FFF2-40B4-BE49-F238E27FC236}">
                                  <a16:creationId xmlns:a16="http://schemas.microsoft.com/office/drawing/2014/main" id="{25FE7E81-FEA9-493C-A482-137BA691648E}"/>
                                </a:ext>
                              </a:extLst>
                            </p:cNvPr>
                            <p:cNvSpPr/>
                            <p:nvPr/>
                          </p:nvSpPr>
                          <p:spPr>
                            <a:xfrm>
                              <a:off x="5336469" y="2479835"/>
                              <a:ext cx="21226" cy="12458"/>
                            </a:xfrm>
                            <a:custGeom>
                              <a:avLst/>
                              <a:gdLst/>
                              <a:ahLst/>
                              <a:cxnLst/>
                              <a:rect l="l" t="t" r="r" b="b"/>
                              <a:pathLst>
                                <a:path w="10391" h="6061" extrusionOk="0">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5" name="Google Shape;7055;p111">
                              <a:extLst>
                                <a:ext uri="{FF2B5EF4-FFF2-40B4-BE49-F238E27FC236}">
                                  <a16:creationId xmlns:a16="http://schemas.microsoft.com/office/drawing/2014/main" id="{2676A203-12F2-4632-8658-742476E255DC}"/>
                                </a:ext>
                              </a:extLst>
                            </p:cNvPr>
                            <p:cNvSpPr/>
                            <p:nvPr/>
                          </p:nvSpPr>
                          <p:spPr>
                            <a:xfrm>
                              <a:off x="5168429" y="2341012"/>
                              <a:ext cx="81365" cy="46273"/>
                            </a:xfrm>
                            <a:custGeom>
                              <a:avLst/>
                              <a:gdLst/>
                              <a:ahLst/>
                              <a:cxnLst/>
                              <a:rect l="l" t="t" r="r" b="b"/>
                              <a:pathLst>
                                <a:path w="39831" h="22513" extrusionOk="0">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6" name="Google Shape;7056;p111">
                              <a:extLst>
                                <a:ext uri="{FF2B5EF4-FFF2-40B4-BE49-F238E27FC236}">
                                  <a16:creationId xmlns:a16="http://schemas.microsoft.com/office/drawing/2014/main" id="{76F51DBC-5E84-4C80-9E7C-C9A1202C292E}"/>
                                </a:ext>
                              </a:extLst>
                            </p:cNvPr>
                            <p:cNvSpPr/>
                            <p:nvPr/>
                          </p:nvSpPr>
                          <p:spPr>
                            <a:xfrm>
                              <a:off x="5053454" y="2317874"/>
                              <a:ext cx="31839" cy="16018"/>
                            </a:xfrm>
                            <a:custGeom>
                              <a:avLst/>
                              <a:gdLst/>
                              <a:ahLst/>
                              <a:cxnLst/>
                              <a:rect l="l" t="t" r="r" b="b"/>
                              <a:pathLst>
                                <a:path w="15586" h="7793" extrusionOk="0">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7" name="Google Shape;7057;p111">
                              <a:extLst>
                                <a:ext uri="{FF2B5EF4-FFF2-40B4-BE49-F238E27FC236}">
                                  <a16:creationId xmlns:a16="http://schemas.microsoft.com/office/drawing/2014/main" id="{18BB4904-ACC5-4ED3-961F-1A59255B6DA2}"/>
                                </a:ext>
                              </a:extLst>
                            </p:cNvPr>
                            <p:cNvSpPr/>
                            <p:nvPr/>
                          </p:nvSpPr>
                          <p:spPr>
                            <a:xfrm>
                              <a:off x="5064066" y="2278719"/>
                              <a:ext cx="113206" cy="83648"/>
                            </a:xfrm>
                            <a:custGeom>
                              <a:avLst/>
                              <a:gdLst/>
                              <a:ahLst/>
                              <a:cxnLst/>
                              <a:rect l="l" t="t" r="r" b="b"/>
                              <a:pathLst>
                                <a:path w="55418" h="40697" extrusionOk="0">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8" name="Google Shape;7058;p111">
                              <a:extLst>
                                <a:ext uri="{FF2B5EF4-FFF2-40B4-BE49-F238E27FC236}">
                                  <a16:creationId xmlns:a16="http://schemas.microsoft.com/office/drawing/2014/main" id="{CEE064A5-D9A4-48B2-8352-50F9017F889F}"/>
                                </a:ext>
                              </a:extLst>
                            </p:cNvPr>
                            <p:cNvSpPr/>
                            <p:nvPr/>
                          </p:nvSpPr>
                          <p:spPr>
                            <a:xfrm>
                              <a:off x="5113593" y="2408642"/>
                              <a:ext cx="14150" cy="9383"/>
                            </a:xfrm>
                            <a:custGeom>
                              <a:avLst/>
                              <a:gdLst/>
                              <a:ahLst/>
                              <a:cxnLst/>
                              <a:rect l="l" t="t" r="r" b="b"/>
                              <a:pathLst>
                                <a:path w="6927" h="4565" extrusionOk="0">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09" name="Google Shape;7059;p111">
                              <a:extLst>
                                <a:ext uri="{FF2B5EF4-FFF2-40B4-BE49-F238E27FC236}">
                                  <a16:creationId xmlns:a16="http://schemas.microsoft.com/office/drawing/2014/main" id="{E76B14EB-DDFF-4EC3-BA68-814FA62592F2}"/>
                                </a:ext>
                              </a:extLst>
                            </p:cNvPr>
                            <p:cNvSpPr/>
                            <p:nvPr/>
                          </p:nvSpPr>
                          <p:spPr>
                            <a:xfrm>
                              <a:off x="5041071" y="2285839"/>
                              <a:ext cx="19457" cy="4623"/>
                            </a:xfrm>
                            <a:custGeom>
                              <a:avLst/>
                              <a:gdLst/>
                              <a:ahLst/>
                              <a:cxnLst/>
                              <a:rect l="l" t="t" r="r" b="b"/>
                              <a:pathLst>
                                <a:path w="9525" h="2249" extrusionOk="0">
                                  <a:moveTo>
                                    <a:pt x="9525" y="1732"/>
                                  </a:moveTo>
                                  <a:cubicBezTo>
                                    <a:pt x="6061" y="2598"/>
                                    <a:pt x="1732" y="2598"/>
                                    <a:pt x="0" y="0"/>
                                  </a:cubicBezTo>
                                  <a:lnTo>
                                    <a:pt x="8659" y="0"/>
                                  </a:lnTo>
                                  <a:lnTo>
                                    <a:pt x="9525" y="1732"/>
                                  </a:lnTo>
                                  <a:lnTo>
                                    <a:pt x="9525"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0" name="Google Shape;7060;p111">
                              <a:extLst>
                                <a:ext uri="{FF2B5EF4-FFF2-40B4-BE49-F238E27FC236}">
                                  <a16:creationId xmlns:a16="http://schemas.microsoft.com/office/drawing/2014/main" id="{6F9DCE77-9F35-4160-9690-B84FBC55BA45}"/>
                                </a:ext>
                              </a:extLst>
                            </p:cNvPr>
                            <p:cNvSpPr/>
                            <p:nvPr/>
                          </p:nvSpPr>
                          <p:spPr>
                            <a:xfrm>
                              <a:off x="5267485" y="2376607"/>
                              <a:ext cx="14150" cy="7118"/>
                            </a:xfrm>
                            <a:custGeom>
                              <a:avLst/>
                              <a:gdLst/>
                              <a:ahLst/>
                              <a:cxnLst/>
                              <a:rect l="l" t="t" r="r" b="b"/>
                              <a:pathLst>
                                <a:path w="6927" h="3463" extrusionOk="0">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1" name="Google Shape;7061;p111">
                              <a:extLst>
                                <a:ext uri="{FF2B5EF4-FFF2-40B4-BE49-F238E27FC236}">
                                  <a16:creationId xmlns:a16="http://schemas.microsoft.com/office/drawing/2014/main" id="{2FEFD407-606E-4396-9735-02595716B08F}"/>
                                </a:ext>
                              </a:extLst>
                            </p:cNvPr>
                            <p:cNvSpPr/>
                            <p:nvPr/>
                          </p:nvSpPr>
                          <p:spPr>
                            <a:xfrm>
                              <a:off x="4425512" y="2296517"/>
                              <a:ext cx="97287" cy="28475"/>
                            </a:xfrm>
                            <a:custGeom>
                              <a:avLst/>
                              <a:gdLst/>
                              <a:ahLst/>
                              <a:cxnLst/>
                              <a:rect l="l" t="t" r="r" b="b"/>
                              <a:pathLst>
                                <a:path w="47625" h="13854" extrusionOk="0">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2" name="Google Shape;7062;p111">
                              <a:extLst>
                                <a:ext uri="{FF2B5EF4-FFF2-40B4-BE49-F238E27FC236}">
                                  <a16:creationId xmlns:a16="http://schemas.microsoft.com/office/drawing/2014/main" id="{5D15FD38-911B-4A5B-93E1-FF8ADCFBA5AD}"/>
                                </a:ext>
                              </a:extLst>
                            </p:cNvPr>
                            <p:cNvSpPr/>
                            <p:nvPr/>
                          </p:nvSpPr>
                          <p:spPr>
                            <a:xfrm>
                              <a:off x="4671381" y="2278719"/>
                              <a:ext cx="33608" cy="21358"/>
                            </a:xfrm>
                            <a:custGeom>
                              <a:avLst/>
                              <a:gdLst/>
                              <a:ahLst/>
                              <a:cxnLst/>
                              <a:rect l="l" t="t" r="r" b="b"/>
                              <a:pathLst>
                                <a:path w="16452" h="10391" extrusionOk="0">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3" name="Google Shape;7063;p111">
                              <a:extLst>
                                <a:ext uri="{FF2B5EF4-FFF2-40B4-BE49-F238E27FC236}">
                                  <a16:creationId xmlns:a16="http://schemas.microsoft.com/office/drawing/2014/main" id="{CC96BFD6-7ABA-4719-BBE2-3B6D898B9562}"/>
                                </a:ext>
                              </a:extLst>
                            </p:cNvPr>
                            <p:cNvSpPr/>
                            <p:nvPr/>
                          </p:nvSpPr>
                          <p:spPr>
                            <a:xfrm>
                              <a:off x="4627160" y="2292957"/>
                              <a:ext cx="37146" cy="19132"/>
                            </a:xfrm>
                            <a:custGeom>
                              <a:avLst/>
                              <a:gdLst/>
                              <a:ahLst/>
                              <a:cxnLst/>
                              <a:rect l="l" t="t" r="r" b="b"/>
                              <a:pathLst>
                                <a:path w="18184" h="9308" extrusionOk="0">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4" name="Google Shape;7064;p111">
                              <a:extLst>
                                <a:ext uri="{FF2B5EF4-FFF2-40B4-BE49-F238E27FC236}">
                                  <a16:creationId xmlns:a16="http://schemas.microsoft.com/office/drawing/2014/main" id="{6A5F8271-34CA-4FC9-A500-72D2C064175C}"/>
                                </a:ext>
                              </a:extLst>
                            </p:cNvPr>
                            <p:cNvSpPr/>
                            <p:nvPr/>
                          </p:nvSpPr>
                          <p:spPr>
                            <a:xfrm>
                              <a:off x="4581171" y="2310755"/>
                              <a:ext cx="37146" cy="12458"/>
                            </a:xfrm>
                            <a:custGeom>
                              <a:avLst/>
                              <a:gdLst/>
                              <a:ahLst/>
                              <a:cxnLst/>
                              <a:rect l="l" t="t" r="r" b="b"/>
                              <a:pathLst>
                                <a:path w="18184" h="6061" extrusionOk="0">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5" name="Google Shape;7065;p111">
                              <a:extLst>
                                <a:ext uri="{FF2B5EF4-FFF2-40B4-BE49-F238E27FC236}">
                                  <a16:creationId xmlns:a16="http://schemas.microsoft.com/office/drawing/2014/main" id="{D211B21F-97DC-44FA-8EC7-F8C2044707B9}"/>
                                </a:ext>
                              </a:extLst>
                            </p:cNvPr>
                            <p:cNvSpPr/>
                            <p:nvPr/>
                          </p:nvSpPr>
                          <p:spPr>
                            <a:xfrm>
                              <a:off x="4559945" y="2268042"/>
                              <a:ext cx="56601" cy="39155"/>
                            </a:xfrm>
                            <a:custGeom>
                              <a:avLst/>
                              <a:gdLst/>
                              <a:ahLst/>
                              <a:cxnLst/>
                              <a:rect l="l" t="t" r="r" b="b"/>
                              <a:pathLst>
                                <a:path w="27708" h="19050" extrusionOk="0">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6" name="Google Shape;7066;p111">
                              <a:extLst>
                                <a:ext uri="{FF2B5EF4-FFF2-40B4-BE49-F238E27FC236}">
                                  <a16:creationId xmlns:a16="http://schemas.microsoft.com/office/drawing/2014/main" id="{93E46F0C-D3A9-47F8-A8A3-48E3E9DFC049}"/>
                                </a:ext>
                              </a:extLst>
                            </p:cNvPr>
                            <p:cNvSpPr/>
                            <p:nvPr/>
                          </p:nvSpPr>
                          <p:spPr>
                            <a:xfrm>
                              <a:off x="5679625" y="2433560"/>
                              <a:ext cx="104361" cy="40933"/>
                            </a:xfrm>
                            <a:custGeom>
                              <a:avLst/>
                              <a:gdLst/>
                              <a:ahLst/>
                              <a:cxnLst/>
                              <a:rect l="l" t="t" r="r" b="b"/>
                              <a:pathLst>
                                <a:path w="51088" h="19915" extrusionOk="0">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7" name="Google Shape;7067;p111">
                              <a:extLst>
                                <a:ext uri="{FF2B5EF4-FFF2-40B4-BE49-F238E27FC236}">
                                  <a16:creationId xmlns:a16="http://schemas.microsoft.com/office/drawing/2014/main" id="{B7D11752-0804-4FAF-B531-40F3EB628BD4}"/>
                                </a:ext>
                              </a:extLst>
                            </p:cNvPr>
                            <p:cNvSpPr/>
                            <p:nvPr/>
                          </p:nvSpPr>
                          <p:spPr>
                            <a:xfrm>
                              <a:off x="4473270" y="2611538"/>
                              <a:ext cx="28300" cy="21355"/>
                            </a:xfrm>
                            <a:custGeom>
                              <a:avLst/>
                              <a:gdLst/>
                              <a:ahLst/>
                              <a:cxnLst/>
                              <a:rect l="l" t="t" r="r" b="b"/>
                              <a:pathLst>
                                <a:path w="13854" h="10390" extrusionOk="0">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8" name="Google Shape;7068;p111">
                              <a:extLst>
                                <a:ext uri="{FF2B5EF4-FFF2-40B4-BE49-F238E27FC236}">
                                  <a16:creationId xmlns:a16="http://schemas.microsoft.com/office/drawing/2014/main" id="{96D57397-8805-4111-B36B-E1F0BE3B4B31}"/>
                                </a:ext>
                              </a:extLst>
                            </p:cNvPr>
                            <p:cNvSpPr/>
                            <p:nvPr/>
                          </p:nvSpPr>
                          <p:spPr>
                            <a:xfrm>
                              <a:off x="4618218" y="2592172"/>
                              <a:ext cx="21322" cy="16250"/>
                            </a:xfrm>
                            <a:custGeom>
                              <a:avLst/>
                              <a:gdLst/>
                              <a:ahLst/>
                              <a:cxnLst/>
                              <a:rect l="l" t="t" r="r" b="b"/>
                              <a:pathLst>
                                <a:path w="10438" h="7906" extrusionOk="0">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19" name="Google Shape;7069;p111">
                              <a:extLst>
                                <a:ext uri="{FF2B5EF4-FFF2-40B4-BE49-F238E27FC236}">
                                  <a16:creationId xmlns:a16="http://schemas.microsoft.com/office/drawing/2014/main" id="{FEB42F37-242A-438C-A23D-D1CA4E3CE2AD}"/>
                                </a:ext>
                              </a:extLst>
                            </p:cNvPr>
                            <p:cNvSpPr/>
                            <p:nvPr/>
                          </p:nvSpPr>
                          <p:spPr>
                            <a:xfrm>
                              <a:off x="4771420" y="2510090"/>
                              <a:ext cx="20242" cy="14238"/>
                            </a:xfrm>
                            <a:custGeom>
                              <a:avLst/>
                              <a:gdLst/>
                              <a:ahLst/>
                              <a:cxnLst/>
                              <a:rect l="l" t="t" r="r" b="b"/>
                              <a:pathLst>
                                <a:path w="9909" h="6927" extrusionOk="0">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0" name="Google Shape;7070;p111">
                              <a:extLst>
                                <a:ext uri="{FF2B5EF4-FFF2-40B4-BE49-F238E27FC236}">
                                  <a16:creationId xmlns:a16="http://schemas.microsoft.com/office/drawing/2014/main" id="{2F0310A3-0F50-4F01-9565-4E7650A9D428}"/>
                                </a:ext>
                              </a:extLst>
                            </p:cNvPr>
                            <p:cNvSpPr/>
                            <p:nvPr/>
                          </p:nvSpPr>
                          <p:spPr>
                            <a:xfrm>
                              <a:off x="5720309" y="2495852"/>
                              <a:ext cx="45989" cy="19575"/>
                            </a:xfrm>
                            <a:custGeom>
                              <a:avLst/>
                              <a:gdLst/>
                              <a:ahLst/>
                              <a:cxnLst/>
                              <a:rect l="l" t="t" r="r" b="b"/>
                              <a:pathLst>
                                <a:path w="22513" h="9524" extrusionOk="0">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1" name="Google Shape;7071;p111">
                              <a:extLst>
                                <a:ext uri="{FF2B5EF4-FFF2-40B4-BE49-F238E27FC236}">
                                  <a16:creationId xmlns:a16="http://schemas.microsoft.com/office/drawing/2014/main" id="{AB5DEB7B-409B-4BA6-94A6-B6A2EEBEAE3F}"/>
                                </a:ext>
                              </a:extLst>
                            </p:cNvPr>
                            <p:cNvSpPr/>
                            <p:nvPr/>
                          </p:nvSpPr>
                          <p:spPr>
                            <a:xfrm>
                              <a:off x="5805214" y="2451357"/>
                              <a:ext cx="61908" cy="21355"/>
                            </a:xfrm>
                            <a:custGeom>
                              <a:avLst/>
                              <a:gdLst/>
                              <a:ahLst/>
                              <a:cxnLst/>
                              <a:rect l="l" t="t" r="r" b="b"/>
                              <a:pathLst>
                                <a:path w="30306" h="10390" extrusionOk="0">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2" name="Google Shape;7072;p111">
                              <a:extLst>
                                <a:ext uri="{FF2B5EF4-FFF2-40B4-BE49-F238E27FC236}">
                                  <a16:creationId xmlns:a16="http://schemas.microsoft.com/office/drawing/2014/main" id="{10EF0A4C-ADFA-4FCB-985B-50EAEE2B75E3}"/>
                                </a:ext>
                              </a:extLst>
                            </p:cNvPr>
                            <p:cNvSpPr/>
                            <p:nvPr/>
                          </p:nvSpPr>
                          <p:spPr>
                            <a:xfrm>
                              <a:off x="5720155" y="2485175"/>
                              <a:ext cx="12534" cy="10678"/>
                            </a:xfrm>
                            <a:custGeom>
                              <a:avLst/>
                              <a:gdLst/>
                              <a:ahLst/>
                              <a:cxnLst/>
                              <a:rect l="l" t="t" r="r" b="b"/>
                              <a:pathLst>
                                <a:path w="6136" h="5195" extrusionOk="0">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3" name="Google Shape;7073;p111">
                              <a:extLst>
                                <a:ext uri="{FF2B5EF4-FFF2-40B4-BE49-F238E27FC236}">
                                  <a16:creationId xmlns:a16="http://schemas.microsoft.com/office/drawing/2014/main" id="{B6FDE883-8ED9-4E2B-B0B3-D52E225A4370}"/>
                                </a:ext>
                              </a:extLst>
                            </p:cNvPr>
                            <p:cNvSpPr/>
                            <p:nvPr/>
                          </p:nvSpPr>
                          <p:spPr>
                            <a:xfrm>
                              <a:off x="5592952" y="3761273"/>
                              <a:ext cx="148583" cy="112125"/>
                            </a:xfrm>
                            <a:custGeom>
                              <a:avLst/>
                              <a:gdLst/>
                              <a:ahLst/>
                              <a:cxnLst/>
                              <a:rect l="l" t="t" r="r" b="b"/>
                              <a:pathLst>
                                <a:path w="72736" h="54552" extrusionOk="0">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4" name="Google Shape;7074;p111">
                              <a:extLst>
                                <a:ext uri="{FF2B5EF4-FFF2-40B4-BE49-F238E27FC236}">
                                  <a16:creationId xmlns:a16="http://schemas.microsoft.com/office/drawing/2014/main" id="{C850AE00-8B66-40D6-94A0-E053628856EB}"/>
                                </a:ext>
                              </a:extLst>
                            </p:cNvPr>
                            <p:cNvSpPr/>
                            <p:nvPr/>
                          </p:nvSpPr>
                          <p:spPr>
                            <a:xfrm>
                              <a:off x="5635405" y="3832465"/>
                              <a:ext cx="10612" cy="21358"/>
                            </a:xfrm>
                            <a:custGeom>
                              <a:avLst/>
                              <a:gdLst/>
                              <a:ahLst/>
                              <a:cxnLst/>
                              <a:rect l="l" t="t" r="r" b="b"/>
                              <a:pathLst>
                                <a:path w="5195" h="10391" extrusionOk="0">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sp>
                          <p:nvSpPr>
                            <p:cNvPr id="325" name="Google Shape;7075;p111">
                              <a:extLst>
                                <a:ext uri="{FF2B5EF4-FFF2-40B4-BE49-F238E27FC236}">
                                  <a16:creationId xmlns:a16="http://schemas.microsoft.com/office/drawing/2014/main" id="{117CAA92-C415-46D0-BF86-96DA8AA0365B}"/>
                                </a:ext>
                              </a:extLst>
                            </p:cNvPr>
                            <p:cNvSpPr/>
                            <p:nvPr/>
                          </p:nvSpPr>
                          <p:spPr>
                            <a:xfrm>
                              <a:off x="4094737" y="2387287"/>
                              <a:ext cx="2294197" cy="1345511"/>
                            </a:xfrm>
                            <a:custGeom>
                              <a:avLst/>
                              <a:gdLst/>
                              <a:ahLst/>
                              <a:cxnLst/>
                              <a:rect l="l" t="t" r="r" b="b"/>
                              <a:pathLst>
                                <a:path w="1123084" h="654627" extrusionOk="0">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grpFill/>
                            <a:ln>
                              <a:noFill/>
                            </a:ln>
                          </p:spPr>
                          <p:txBody>
                            <a:bodyPr spcFirstLastPara="1" wrap="square" lIns="68569" tIns="34275" rIns="68569" bIns="34275" anchor="t" anchorCtr="0">
                              <a:noAutofit/>
                            </a:bodyPr>
                            <a:lstStyle/>
                            <a:p>
                              <a:endParaRPr sz="1050" dirty="0">
                                <a:solidFill>
                                  <a:schemeClr val="dk1"/>
                                </a:solidFill>
                                <a:latin typeface="Arial"/>
                                <a:ea typeface="Arial"/>
                                <a:cs typeface="Arial"/>
                                <a:sym typeface="Arial"/>
                              </a:endParaRPr>
                            </a:p>
                          </p:txBody>
                        </p:sp>
                      </p:grpSp>
                    </p:grpSp>
                  </p:grpSp>
                </p:grpSp>
              </p:grpSp>
            </p:grpSp>
          </p:grpSp>
        </p:grpSp>
        <p:sp>
          <p:nvSpPr>
            <p:cNvPr id="220" name="Oval 219">
              <a:extLst>
                <a:ext uri="{FF2B5EF4-FFF2-40B4-BE49-F238E27FC236}">
                  <a16:creationId xmlns:a16="http://schemas.microsoft.com/office/drawing/2014/main" id="{4E7B8CE1-954C-4657-8FA5-85A04EA1028B}"/>
                </a:ext>
              </a:extLst>
            </p:cNvPr>
            <p:cNvSpPr/>
            <p:nvPr/>
          </p:nvSpPr>
          <p:spPr>
            <a:xfrm>
              <a:off x="1909983" y="3540258"/>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1" name="Oval 220">
              <a:extLst>
                <a:ext uri="{FF2B5EF4-FFF2-40B4-BE49-F238E27FC236}">
                  <a16:creationId xmlns:a16="http://schemas.microsoft.com/office/drawing/2014/main" id="{237DC3F7-3B63-4C3E-ABA8-0AAC5A06378B}"/>
                </a:ext>
              </a:extLst>
            </p:cNvPr>
            <p:cNvSpPr/>
            <p:nvPr/>
          </p:nvSpPr>
          <p:spPr>
            <a:xfrm>
              <a:off x="4051299" y="3540258"/>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2" name="Oval 221">
              <a:extLst>
                <a:ext uri="{FF2B5EF4-FFF2-40B4-BE49-F238E27FC236}">
                  <a16:creationId xmlns:a16="http://schemas.microsoft.com/office/drawing/2014/main" id="{C5B7385C-36CE-4D09-8CDD-DE4959BFB54B}"/>
                </a:ext>
              </a:extLst>
            </p:cNvPr>
            <p:cNvSpPr/>
            <p:nvPr/>
          </p:nvSpPr>
          <p:spPr>
            <a:xfrm>
              <a:off x="4051299" y="4281038"/>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3" name="Oval 222">
              <a:extLst>
                <a:ext uri="{FF2B5EF4-FFF2-40B4-BE49-F238E27FC236}">
                  <a16:creationId xmlns:a16="http://schemas.microsoft.com/office/drawing/2014/main" id="{901BF114-D5C4-4B11-873F-EA32E6DAF63E}"/>
                </a:ext>
              </a:extLst>
            </p:cNvPr>
            <p:cNvSpPr/>
            <p:nvPr/>
          </p:nvSpPr>
          <p:spPr>
            <a:xfrm>
              <a:off x="4386965" y="4281038"/>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4" name="Oval 223">
              <a:extLst>
                <a:ext uri="{FF2B5EF4-FFF2-40B4-BE49-F238E27FC236}">
                  <a16:creationId xmlns:a16="http://schemas.microsoft.com/office/drawing/2014/main" id="{09C38654-343B-4C30-BF61-20B7B8CD893A}"/>
                </a:ext>
              </a:extLst>
            </p:cNvPr>
            <p:cNvSpPr/>
            <p:nvPr/>
          </p:nvSpPr>
          <p:spPr>
            <a:xfrm>
              <a:off x="5995846" y="4281038"/>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3" name="Oval 232">
              <a:extLst>
                <a:ext uri="{FF2B5EF4-FFF2-40B4-BE49-F238E27FC236}">
                  <a16:creationId xmlns:a16="http://schemas.microsoft.com/office/drawing/2014/main" id="{217CA4BC-4258-4BF1-8A56-B1D1E1A4C59C}"/>
                </a:ext>
              </a:extLst>
            </p:cNvPr>
            <p:cNvSpPr/>
            <p:nvPr/>
          </p:nvSpPr>
          <p:spPr>
            <a:xfrm>
              <a:off x="5995846" y="3656005"/>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4" name="Oval 233">
              <a:extLst>
                <a:ext uri="{FF2B5EF4-FFF2-40B4-BE49-F238E27FC236}">
                  <a16:creationId xmlns:a16="http://schemas.microsoft.com/office/drawing/2014/main" id="{B5BEB437-E5DE-4E35-B11C-5B8D7D7124D1}"/>
                </a:ext>
              </a:extLst>
            </p:cNvPr>
            <p:cNvSpPr/>
            <p:nvPr/>
          </p:nvSpPr>
          <p:spPr>
            <a:xfrm>
              <a:off x="4792079" y="3656005"/>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43" name="Oval 242">
              <a:extLst>
                <a:ext uri="{FF2B5EF4-FFF2-40B4-BE49-F238E27FC236}">
                  <a16:creationId xmlns:a16="http://schemas.microsoft.com/office/drawing/2014/main" id="{B7004207-3E8E-412C-B0D6-20BCD707908A}"/>
                </a:ext>
              </a:extLst>
            </p:cNvPr>
            <p:cNvSpPr/>
            <p:nvPr/>
          </p:nvSpPr>
          <p:spPr>
            <a:xfrm>
              <a:off x="1551168" y="3656005"/>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44" name="Oval 243">
              <a:extLst>
                <a:ext uri="{FF2B5EF4-FFF2-40B4-BE49-F238E27FC236}">
                  <a16:creationId xmlns:a16="http://schemas.microsoft.com/office/drawing/2014/main" id="{A3643E64-9998-48A3-AF27-302E2641D996}"/>
                </a:ext>
              </a:extLst>
            </p:cNvPr>
            <p:cNvSpPr/>
            <p:nvPr/>
          </p:nvSpPr>
          <p:spPr>
            <a:xfrm>
              <a:off x="1551168" y="3088846"/>
              <a:ext cx="196609" cy="19660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sp>
        <p:nvSpPr>
          <p:cNvPr id="439" name="Rectangle 438">
            <a:extLst>
              <a:ext uri="{FF2B5EF4-FFF2-40B4-BE49-F238E27FC236}">
                <a16:creationId xmlns:a16="http://schemas.microsoft.com/office/drawing/2014/main" id="{8F3A801B-685D-4276-B6E9-11ACD90CCB9A}"/>
              </a:ext>
            </a:extLst>
          </p:cNvPr>
          <p:cNvSpPr/>
          <p:nvPr/>
        </p:nvSpPr>
        <p:spPr>
          <a:xfrm>
            <a:off x="5081476" y="1339829"/>
            <a:ext cx="3765319" cy="4514729"/>
          </a:xfrm>
          <a:prstGeom prst="rect">
            <a:avLst/>
          </a:prstGeom>
          <a:solidFill>
            <a:schemeClr val="accent5">
              <a:alpha val="31000"/>
            </a:schemeClr>
          </a:solidFill>
        </p:spPr>
        <p:txBody>
          <a:bodyPr wrap="square" lIns="81000" tIns="0" rIns="81000" bIns="0" rtlCol="0" anchor="ctr">
            <a:normAutofit/>
          </a:bodyPr>
          <a:lstStyle/>
          <a:p>
            <a:pPr algn="ctr"/>
            <a:endParaRPr lang="en-PH" sz="1050" b="1" dirty="0">
              <a:solidFill>
                <a:schemeClr val="tx1"/>
              </a:solidFill>
            </a:endParaRPr>
          </a:p>
        </p:txBody>
      </p:sp>
      <p:sp>
        <p:nvSpPr>
          <p:cNvPr id="440" name="TextBox 439">
            <a:extLst>
              <a:ext uri="{FF2B5EF4-FFF2-40B4-BE49-F238E27FC236}">
                <a16:creationId xmlns:a16="http://schemas.microsoft.com/office/drawing/2014/main" id="{60EF0721-2184-4574-98B8-BBEBB74C83B7}"/>
              </a:ext>
            </a:extLst>
          </p:cNvPr>
          <p:cNvSpPr txBox="1"/>
          <p:nvPr/>
        </p:nvSpPr>
        <p:spPr>
          <a:xfrm>
            <a:off x="5322503" y="2778330"/>
            <a:ext cx="1572399" cy="877499"/>
          </a:xfrm>
          <a:prstGeom prst="rect">
            <a:avLst/>
          </a:prstGeom>
          <a:noFill/>
        </p:spPr>
        <p:txBody>
          <a:bodyPr wrap="square" lIns="0" tIns="0" rIns="0" bIns="0" rtlCol="0">
            <a:normAutofit fontScale="92500" lnSpcReduction="10000"/>
          </a:bodyPr>
          <a:lstStyle/>
          <a:p>
            <a:r>
              <a:rPr lang="en-US" sz="1050" dirty="0"/>
              <a:t>Lorem ipsum dolor sit amet, consectetur adipiscing elit. Ut tempor, quam et mattis pulvinar, mauris ligula suscipit arcu, </a:t>
            </a:r>
            <a:endParaRPr lang="en-PH" sz="1050" dirty="0"/>
          </a:p>
        </p:txBody>
      </p:sp>
      <p:sp>
        <p:nvSpPr>
          <p:cNvPr id="441" name="TextBox 440">
            <a:extLst>
              <a:ext uri="{FF2B5EF4-FFF2-40B4-BE49-F238E27FC236}">
                <a16:creationId xmlns:a16="http://schemas.microsoft.com/office/drawing/2014/main" id="{EE66DE16-EF8A-4472-BBF7-F97F474058BC}"/>
              </a:ext>
            </a:extLst>
          </p:cNvPr>
          <p:cNvSpPr txBox="1"/>
          <p:nvPr/>
        </p:nvSpPr>
        <p:spPr>
          <a:xfrm>
            <a:off x="5322503" y="2269446"/>
            <a:ext cx="1572399" cy="508882"/>
          </a:xfrm>
          <a:prstGeom prst="rect">
            <a:avLst/>
          </a:prstGeom>
          <a:noFill/>
        </p:spPr>
        <p:txBody>
          <a:bodyPr wrap="square" lIns="0" tIns="0" rIns="0" bIns="0" rtlCol="0" anchor="ctr">
            <a:normAutofit/>
          </a:bodyPr>
          <a:lstStyle/>
          <a:p>
            <a:r>
              <a:rPr lang="en-US" sz="2400" b="1" dirty="0">
                <a:solidFill>
                  <a:schemeClr val="tx2"/>
                </a:solidFill>
                <a:latin typeface="+mj-lt"/>
              </a:rPr>
              <a:t>XXX</a:t>
            </a:r>
            <a:endParaRPr lang="en-PH" sz="2400" b="1" dirty="0">
              <a:solidFill>
                <a:schemeClr val="tx2"/>
              </a:solidFill>
              <a:latin typeface="+mj-lt"/>
            </a:endParaRPr>
          </a:p>
        </p:txBody>
      </p:sp>
      <p:sp>
        <p:nvSpPr>
          <p:cNvPr id="442" name="TextBox 441">
            <a:extLst>
              <a:ext uri="{FF2B5EF4-FFF2-40B4-BE49-F238E27FC236}">
                <a16:creationId xmlns:a16="http://schemas.microsoft.com/office/drawing/2014/main" id="{E0708FBA-A7AE-4DDF-AF35-BA5D1C1CCD18}"/>
              </a:ext>
            </a:extLst>
          </p:cNvPr>
          <p:cNvSpPr txBox="1"/>
          <p:nvPr/>
        </p:nvSpPr>
        <p:spPr>
          <a:xfrm>
            <a:off x="5322503" y="4605327"/>
            <a:ext cx="1572399" cy="877499"/>
          </a:xfrm>
          <a:prstGeom prst="rect">
            <a:avLst/>
          </a:prstGeom>
          <a:noFill/>
        </p:spPr>
        <p:txBody>
          <a:bodyPr wrap="square" lIns="0" tIns="0" rIns="0" bIns="0" rtlCol="0">
            <a:normAutofit fontScale="92500" lnSpcReduction="10000"/>
          </a:bodyPr>
          <a:lstStyle/>
          <a:p>
            <a:r>
              <a:rPr lang="en-US" sz="1050" dirty="0"/>
              <a:t>Lorem ipsum dolor sit amet, consectetur adipiscing elit. Ut tempor, quam et mattis pulvinar, mauris ligula suscipit arcu, </a:t>
            </a:r>
            <a:endParaRPr lang="en-PH" sz="1050" dirty="0"/>
          </a:p>
        </p:txBody>
      </p:sp>
      <p:sp>
        <p:nvSpPr>
          <p:cNvPr id="443" name="TextBox 442">
            <a:extLst>
              <a:ext uri="{FF2B5EF4-FFF2-40B4-BE49-F238E27FC236}">
                <a16:creationId xmlns:a16="http://schemas.microsoft.com/office/drawing/2014/main" id="{F74E71BD-84D4-470C-83F1-01BBEB4039F5}"/>
              </a:ext>
            </a:extLst>
          </p:cNvPr>
          <p:cNvSpPr txBox="1"/>
          <p:nvPr/>
        </p:nvSpPr>
        <p:spPr>
          <a:xfrm>
            <a:off x="5322503" y="4096443"/>
            <a:ext cx="1572399" cy="508882"/>
          </a:xfrm>
          <a:prstGeom prst="rect">
            <a:avLst/>
          </a:prstGeom>
          <a:noFill/>
        </p:spPr>
        <p:txBody>
          <a:bodyPr wrap="square" lIns="0" tIns="0" rIns="0" bIns="0" rtlCol="0" anchor="ctr">
            <a:normAutofit/>
          </a:bodyPr>
          <a:lstStyle/>
          <a:p>
            <a:r>
              <a:rPr lang="en-US" sz="2400" b="1" dirty="0">
                <a:solidFill>
                  <a:schemeClr val="tx2"/>
                </a:solidFill>
                <a:latin typeface="+mj-lt"/>
              </a:rPr>
              <a:t>XXX</a:t>
            </a:r>
            <a:endParaRPr lang="en-PH" sz="2400" b="1" dirty="0">
              <a:solidFill>
                <a:schemeClr val="tx2"/>
              </a:solidFill>
              <a:latin typeface="+mj-lt"/>
            </a:endParaRPr>
          </a:p>
        </p:txBody>
      </p:sp>
      <p:sp>
        <p:nvSpPr>
          <p:cNvPr id="444" name="TextBox 443">
            <a:extLst>
              <a:ext uri="{FF2B5EF4-FFF2-40B4-BE49-F238E27FC236}">
                <a16:creationId xmlns:a16="http://schemas.microsoft.com/office/drawing/2014/main" id="{1A04EA15-DCAB-4AB0-8FA5-04736204BD54}"/>
              </a:ext>
            </a:extLst>
          </p:cNvPr>
          <p:cNvSpPr txBox="1"/>
          <p:nvPr/>
        </p:nvSpPr>
        <p:spPr>
          <a:xfrm>
            <a:off x="7031153" y="2778330"/>
            <a:ext cx="1572399" cy="877499"/>
          </a:xfrm>
          <a:prstGeom prst="rect">
            <a:avLst/>
          </a:prstGeom>
          <a:noFill/>
        </p:spPr>
        <p:txBody>
          <a:bodyPr wrap="square" lIns="0" tIns="0" rIns="0" bIns="0" rtlCol="0">
            <a:normAutofit fontScale="92500" lnSpcReduction="10000"/>
          </a:bodyPr>
          <a:lstStyle/>
          <a:p>
            <a:r>
              <a:rPr lang="en-US" sz="1050" dirty="0"/>
              <a:t>Lorem ipsum dolor sit amet, consectetur adipiscing elit. Ut tempor, quam et mattis pulvinar, mauris ligula suscipit arcu, </a:t>
            </a:r>
            <a:endParaRPr lang="en-PH" sz="1050" dirty="0"/>
          </a:p>
        </p:txBody>
      </p:sp>
      <p:sp>
        <p:nvSpPr>
          <p:cNvPr id="445" name="TextBox 444">
            <a:extLst>
              <a:ext uri="{FF2B5EF4-FFF2-40B4-BE49-F238E27FC236}">
                <a16:creationId xmlns:a16="http://schemas.microsoft.com/office/drawing/2014/main" id="{673FD03D-B5A2-437A-BF46-5C6AF60AFB45}"/>
              </a:ext>
            </a:extLst>
          </p:cNvPr>
          <p:cNvSpPr txBox="1"/>
          <p:nvPr/>
        </p:nvSpPr>
        <p:spPr>
          <a:xfrm>
            <a:off x="7031153" y="2269446"/>
            <a:ext cx="1572399" cy="508882"/>
          </a:xfrm>
          <a:prstGeom prst="rect">
            <a:avLst/>
          </a:prstGeom>
          <a:noFill/>
        </p:spPr>
        <p:txBody>
          <a:bodyPr wrap="square" lIns="0" tIns="0" rIns="0" bIns="0" rtlCol="0" anchor="ctr">
            <a:normAutofit/>
          </a:bodyPr>
          <a:lstStyle/>
          <a:p>
            <a:r>
              <a:rPr lang="en-US" sz="2400" b="1" dirty="0">
                <a:solidFill>
                  <a:schemeClr val="tx2"/>
                </a:solidFill>
                <a:latin typeface="+mj-lt"/>
              </a:rPr>
              <a:t>XXX</a:t>
            </a:r>
            <a:endParaRPr lang="en-PH" sz="2400" b="1" dirty="0">
              <a:solidFill>
                <a:schemeClr val="tx2"/>
              </a:solidFill>
              <a:latin typeface="+mj-lt"/>
            </a:endParaRPr>
          </a:p>
        </p:txBody>
      </p:sp>
      <p:sp>
        <p:nvSpPr>
          <p:cNvPr id="446" name="TextBox 445">
            <a:extLst>
              <a:ext uri="{FF2B5EF4-FFF2-40B4-BE49-F238E27FC236}">
                <a16:creationId xmlns:a16="http://schemas.microsoft.com/office/drawing/2014/main" id="{9718F60C-8208-4612-8C2B-ED4F517D1328}"/>
              </a:ext>
            </a:extLst>
          </p:cNvPr>
          <p:cNvSpPr txBox="1"/>
          <p:nvPr/>
        </p:nvSpPr>
        <p:spPr>
          <a:xfrm>
            <a:off x="7031153" y="4605327"/>
            <a:ext cx="1572399" cy="877499"/>
          </a:xfrm>
          <a:prstGeom prst="rect">
            <a:avLst/>
          </a:prstGeom>
          <a:noFill/>
        </p:spPr>
        <p:txBody>
          <a:bodyPr wrap="square" lIns="0" tIns="0" rIns="0" bIns="0" rtlCol="0">
            <a:normAutofit fontScale="92500" lnSpcReduction="10000"/>
          </a:bodyPr>
          <a:lstStyle/>
          <a:p>
            <a:r>
              <a:rPr lang="en-US" sz="1050" dirty="0"/>
              <a:t>Lorem ipsum dolor sit amet, consectetur adipiscing elit. Ut tempor, quam et mattis pulvinar, mauris ligula suscipit arcu, </a:t>
            </a:r>
            <a:endParaRPr lang="en-PH" sz="1050" dirty="0"/>
          </a:p>
        </p:txBody>
      </p:sp>
      <p:sp>
        <p:nvSpPr>
          <p:cNvPr id="447" name="TextBox 446">
            <a:extLst>
              <a:ext uri="{FF2B5EF4-FFF2-40B4-BE49-F238E27FC236}">
                <a16:creationId xmlns:a16="http://schemas.microsoft.com/office/drawing/2014/main" id="{8E73FCA6-E329-4FE8-9BD4-690D2544AF92}"/>
              </a:ext>
            </a:extLst>
          </p:cNvPr>
          <p:cNvSpPr txBox="1"/>
          <p:nvPr/>
        </p:nvSpPr>
        <p:spPr>
          <a:xfrm>
            <a:off x="7031153" y="4096443"/>
            <a:ext cx="1572399" cy="508882"/>
          </a:xfrm>
          <a:prstGeom prst="rect">
            <a:avLst/>
          </a:prstGeom>
          <a:noFill/>
        </p:spPr>
        <p:txBody>
          <a:bodyPr wrap="square" lIns="0" tIns="0" rIns="0" bIns="0" rtlCol="0" anchor="ctr">
            <a:normAutofit/>
          </a:bodyPr>
          <a:lstStyle/>
          <a:p>
            <a:r>
              <a:rPr lang="en-US" sz="2400" b="1" dirty="0">
                <a:solidFill>
                  <a:schemeClr val="tx2"/>
                </a:solidFill>
                <a:latin typeface="+mj-lt"/>
              </a:rPr>
              <a:t>XXX</a:t>
            </a:r>
            <a:endParaRPr lang="en-PH" sz="2400" b="1" dirty="0">
              <a:solidFill>
                <a:schemeClr val="tx2"/>
              </a:solidFill>
              <a:latin typeface="+mj-lt"/>
            </a:endParaRPr>
          </a:p>
        </p:txBody>
      </p:sp>
      <p:sp>
        <p:nvSpPr>
          <p:cNvPr id="448" name="TextBox 447">
            <a:extLst>
              <a:ext uri="{FF2B5EF4-FFF2-40B4-BE49-F238E27FC236}">
                <a16:creationId xmlns:a16="http://schemas.microsoft.com/office/drawing/2014/main" id="{FB8202A8-137F-43F6-A09F-93C4B905A0DB}"/>
              </a:ext>
            </a:extLst>
          </p:cNvPr>
          <p:cNvSpPr txBox="1"/>
          <p:nvPr/>
        </p:nvSpPr>
        <p:spPr>
          <a:xfrm>
            <a:off x="5208883" y="1628868"/>
            <a:ext cx="3508292" cy="404197"/>
          </a:xfrm>
          <a:prstGeom prst="rect">
            <a:avLst/>
          </a:prstGeom>
          <a:solidFill>
            <a:schemeClr val="accent5">
              <a:lumMod val="20000"/>
              <a:lumOff val="80000"/>
            </a:schemeClr>
          </a:solidFill>
        </p:spPr>
        <p:txBody>
          <a:bodyPr wrap="square" lIns="0" tIns="0" rIns="0" bIns="0" rtlCol="0" anchor="ctr">
            <a:noAutofit/>
          </a:bodyPr>
          <a:lstStyle/>
          <a:p>
            <a:pPr algn="ctr"/>
            <a:r>
              <a:rPr lang="en-US" sz="1200" b="1" dirty="0">
                <a:solidFill>
                  <a:schemeClr val="accent1"/>
                </a:solidFill>
                <a:latin typeface="+mj-lt"/>
              </a:rPr>
              <a:t>Lorem ipsum dolor sit amet, consectetur</a:t>
            </a:r>
            <a:endParaRPr lang="en-PH" sz="1200" b="1" dirty="0">
              <a:solidFill>
                <a:schemeClr val="accent1"/>
              </a:solidFill>
              <a:latin typeface="+mj-lt"/>
            </a:endParaRPr>
          </a:p>
        </p:txBody>
      </p:sp>
      <p:grpSp>
        <p:nvGrpSpPr>
          <p:cNvPr id="449" name="Group 448">
            <a:extLst>
              <a:ext uri="{FF2B5EF4-FFF2-40B4-BE49-F238E27FC236}">
                <a16:creationId xmlns:a16="http://schemas.microsoft.com/office/drawing/2014/main" id="{4F1521B0-D768-4867-B95D-BBB6A21B6125}"/>
              </a:ext>
            </a:extLst>
          </p:cNvPr>
          <p:cNvGrpSpPr/>
          <p:nvPr/>
        </p:nvGrpSpPr>
        <p:grpSpPr>
          <a:xfrm>
            <a:off x="271394" y="1319513"/>
            <a:ext cx="4510668" cy="226468"/>
            <a:chOff x="363795" y="1220318"/>
            <a:chExt cx="6593568" cy="370849"/>
          </a:xfrm>
        </p:grpSpPr>
        <p:sp>
          <p:nvSpPr>
            <p:cNvPr id="450" name="TextBox 449">
              <a:extLst>
                <a:ext uri="{FF2B5EF4-FFF2-40B4-BE49-F238E27FC236}">
                  <a16:creationId xmlns:a16="http://schemas.microsoft.com/office/drawing/2014/main" id="{8C9228BB-9F46-4F3D-B4FC-8B3D61AF437C}"/>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3"/>
                  </a:solidFill>
                  <a:latin typeface="+mj-lt"/>
                </a:rPr>
                <a:t>Lorem ipsum dolor sit amet, consectetur</a:t>
              </a:r>
              <a:endParaRPr lang="en-PH" sz="1400" b="1" dirty="0">
                <a:solidFill>
                  <a:schemeClr val="accent3"/>
                </a:solidFill>
                <a:latin typeface="+mj-lt"/>
              </a:endParaRPr>
            </a:p>
          </p:txBody>
        </p:sp>
        <p:cxnSp>
          <p:nvCxnSpPr>
            <p:cNvPr id="451" name="Straight Connector 450">
              <a:extLst>
                <a:ext uri="{FF2B5EF4-FFF2-40B4-BE49-F238E27FC236}">
                  <a16:creationId xmlns:a16="http://schemas.microsoft.com/office/drawing/2014/main" id="{726D2C3B-0EB7-4D11-A26B-505E2A549D76}"/>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2" name="ee4pContent4">
            <a:extLst>
              <a:ext uri="{FF2B5EF4-FFF2-40B4-BE49-F238E27FC236}">
                <a16:creationId xmlns:a16="http://schemas.microsoft.com/office/drawing/2014/main" id="{B2DA872E-8795-4DA7-80A6-D8C69C433B9F}"/>
              </a:ext>
            </a:extLst>
          </p:cNvPr>
          <p:cNvSpPr txBox="1"/>
          <p:nvPr/>
        </p:nvSpPr>
        <p:spPr>
          <a:xfrm>
            <a:off x="269780" y="1585923"/>
            <a:ext cx="4510668" cy="49558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900" dirty="0">
                <a:solidFill>
                  <a:schemeClr val="tx1"/>
                </a:solidFill>
                <a:latin typeface="+mn-lt"/>
              </a:rPr>
              <a:t>Lorem ipsum dolor sit amet, consectetur adipiscing elit. Ut tempor, quam et mattis pulvinar, mauris ligula suscipit arcu, sed elementum diam leo at magna. </a:t>
            </a:r>
            <a:endParaRPr lang="en-PH" sz="900" dirty="0">
              <a:solidFill>
                <a:schemeClr val="tx1"/>
              </a:solidFill>
              <a:latin typeface="+mn-lt"/>
            </a:endParaRPr>
          </a:p>
        </p:txBody>
      </p:sp>
    </p:spTree>
    <p:extLst>
      <p:ext uri="{BB962C8B-B14F-4D97-AF65-F5344CB8AC3E}">
        <p14:creationId xmlns:p14="http://schemas.microsoft.com/office/powerpoint/2010/main" val="2379285182"/>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621741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9904CDD-6C4E-4D6E-98F0-B1F790A4E038}"/>
              </a:ext>
            </a:extLst>
          </p:cNvPr>
          <p:cNvSpPr>
            <a:spLocks noGrp="1"/>
          </p:cNvSpPr>
          <p:nvPr>
            <p:ph type="ctrTitle"/>
          </p:nvPr>
        </p:nvSpPr>
        <p:spPr/>
        <p:txBody>
          <a:bodyPr/>
          <a:lstStyle/>
          <a:p>
            <a:r>
              <a:rPr lang="en-PH" dirty="0"/>
              <a:t>Basic Column Slides</a:t>
            </a:r>
          </a:p>
        </p:txBody>
      </p:sp>
    </p:spTree>
    <p:extLst>
      <p:ext uri="{BB962C8B-B14F-4D97-AF65-F5344CB8AC3E}">
        <p14:creationId xmlns:p14="http://schemas.microsoft.com/office/powerpoint/2010/main" val="49596575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3EBDE94-70DA-4FD3-9607-5E7DD3B10B65}"/>
              </a:ext>
            </a:extLst>
          </p:cNvPr>
          <p:cNvSpPr>
            <a:spLocks noGrp="1"/>
          </p:cNvSpPr>
          <p:nvPr>
            <p:ph type="title"/>
          </p:nvPr>
        </p:nvSpPr>
        <p:spPr/>
        <p:txBody>
          <a:bodyPr>
            <a:normAutofit/>
          </a:bodyPr>
          <a:lstStyle/>
          <a:p>
            <a:r>
              <a:rPr lang="en-PH" dirty="0"/>
              <a:t>Two Column Slide</a:t>
            </a:r>
          </a:p>
        </p:txBody>
      </p:sp>
      <p:sp>
        <p:nvSpPr>
          <p:cNvPr id="3" name="Slide Number Placeholder 2">
            <a:extLst>
              <a:ext uri="{FF2B5EF4-FFF2-40B4-BE49-F238E27FC236}">
                <a16:creationId xmlns:a16="http://schemas.microsoft.com/office/drawing/2014/main" id="{CB1CA341-8405-48FE-A062-6F32B077AB5F}"/>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32</a:t>
            </a:fld>
            <a:endParaRPr lang="en-PH" dirty="0"/>
          </a:p>
        </p:txBody>
      </p:sp>
      <p:sp>
        <p:nvSpPr>
          <p:cNvPr id="14" name="TextBox 13">
            <a:extLst>
              <a:ext uri="{FF2B5EF4-FFF2-40B4-BE49-F238E27FC236}">
                <a16:creationId xmlns:a16="http://schemas.microsoft.com/office/drawing/2014/main" id="{8390EA32-F803-409F-B0FA-2B8F661A068D}"/>
              </a:ext>
            </a:extLst>
          </p:cNvPr>
          <p:cNvSpPr txBox="1"/>
          <p:nvPr/>
        </p:nvSpPr>
        <p:spPr>
          <a:xfrm>
            <a:off x="746568" y="1646335"/>
            <a:ext cx="3586016"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sp>
        <p:nvSpPr>
          <p:cNvPr id="15" name="TextBox 14">
            <a:extLst>
              <a:ext uri="{FF2B5EF4-FFF2-40B4-BE49-F238E27FC236}">
                <a16:creationId xmlns:a16="http://schemas.microsoft.com/office/drawing/2014/main" id="{FBD3789A-DD00-4DA8-BF8C-849D604F471A}"/>
              </a:ext>
            </a:extLst>
          </p:cNvPr>
          <p:cNvSpPr txBox="1"/>
          <p:nvPr/>
        </p:nvSpPr>
        <p:spPr>
          <a:xfrm>
            <a:off x="272846" y="2179127"/>
            <a:ext cx="4068882" cy="3670955"/>
          </a:xfrm>
          <a:prstGeom prst="rect">
            <a:avLst/>
          </a:prstGeom>
          <a:noFill/>
        </p:spPr>
        <p:txBody>
          <a:bodyPr wrap="square" lIns="0" tIns="0" rIns="0" bIns="0" rtlCol="0">
            <a:normAutofit/>
          </a:bodyPr>
          <a:lstStyle/>
          <a:p>
            <a:r>
              <a:rPr lang="en-US" sz="1200" dirty="0"/>
              <a:t>Lorem ipsum dolor sit </a:t>
            </a:r>
            <a:r>
              <a:rPr lang="en-US" sz="1200" dirty="0" err="1"/>
              <a:t>amet</a:t>
            </a:r>
            <a:r>
              <a:rPr lang="en-US" sz="1200" dirty="0"/>
              <a:t>, </a:t>
            </a:r>
            <a:r>
              <a:rPr lang="en-US" sz="1200" dirty="0" err="1"/>
              <a:t>consectetur</a:t>
            </a:r>
            <a:r>
              <a:rPr lang="en-US" sz="1200" dirty="0"/>
              <a:t> adipiscing </a:t>
            </a:r>
            <a:r>
              <a:rPr lang="en-US" sz="1200" dirty="0" err="1"/>
              <a:t>elit</a:t>
            </a:r>
            <a:r>
              <a:rPr lang="en-US" sz="1200" dirty="0"/>
              <a:t>. Ut </a:t>
            </a:r>
            <a:r>
              <a:rPr lang="en-US" sz="1200" dirty="0" err="1"/>
              <a:t>tempor</a:t>
            </a:r>
            <a:r>
              <a:rPr lang="en-US" sz="1200" dirty="0"/>
              <a:t>, </a:t>
            </a:r>
            <a:r>
              <a:rPr lang="en-US" sz="1200" dirty="0" err="1"/>
              <a:t>quam</a:t>
            </a:r>
            <a:r>
              <a:rPr lang="en-US" sz="1200" dirty="0"/>
              <a:t> et </a:t>
            </a:r>
            <a:r>
              <a:rPr lang="en-US" sz="1200" dirty="0" err="1"/>
              <a:t>mattis</a:t>
            </a:r>
            <a:r>
              <a:rPr lang="en-US" sz="1200" dirty="0"/>
              <a:t> pulvinar, </a:t>
            </a:r>
            <a:r>
              <a:rPr lang="en-US" sz="1200" dirty="0" err="1"/>
              <a:t>mauris</a:t>
            </a:r>
            <a:r>
              <a:rPr lang="en-US" sz="1200" dirty="0"/>
              <a:t> ligula </a:t>
            </a:r>
            <a:r>
              <a:rPr lang="en-US" sz="1200" dirty="0" err="1"/>
              <a:t>suscipit</a:t>
            </a:r>
            <a:r>
              <a:rPr lang="en-US" sz="1200" dirty="0"/>
              <a:t> </a:t>
            </a:r>
            <a:r>
              <a:rPr lang="en-US" sz="1200" dirty="0" err="1"/>
              <a:t>arcu</a:t>
            </a:r>
            <a:r>
              <a:rPr lang="en-US" sz="1200" dirty="0"/>
              <a:t>, sed </a:t>
            </a:r>
            <a:r>
              <a:rPr lang="en-US" sz="1200" dirty="0" err="1"/>
              <a:t>elementum</a:t>
            </a:r>
            <a:r>
              <a:rPr lang="en-US" sz="1200" dirty="0"/>
              <a:t> diam </a:t>
            </a:r>
            <a:r>
              <a:rPr lang="en-US" sz="1200" dirty="0" err="1"/>
              <a:t>leo</a:t>
            </a:r>
            <a:r>
              <a:rPr lang="en-US" sz="1200" dirty="0"/>
              <a:t> at magna. </a:t>
            </a:r>
            <a:r>
              <a:rPr lang="en-US" sz="1200" dirty="0" err="1"/>
              <a:t>Curabitur</a:t>
            </a:r>
            <a:r>
              <a:rPr lang="en-US" sz="1200" dirty="0"/>
              <a:t> maximus </a:t>
            </a:r>
            <a:r>
              <a:rPr lang="en-US" sz="1200" dirty="0" err="1"/>
              <a:t>sodales</a:t>
            </a:r>
            <a:r>
              <a:rPr lang="en-US" sz="1200" dirty="0"/>
              <a:t> </a:t>
            </a:r>
            <a:r>
              <a:rPr lang="en-US" sz="1200" dirty="0" err="1"/>
              <a:t>massa</a:t>
            </a:r>
            <a:r>
              <a:rPr lang="en-US" sz="1200" dirty="0"/>
              <a:t>, </a:t>
            </a:r>
            <a:r>
              <a:rPr lang="en-US" sz="1200" dirty="0" err="1"/>
              <a:t>eu</a:t>
            </a:r>
            <a:r>
              <a:rPr lang="en-US" sz="1200" dirty="0"/>
              <a:t> </a:t>
            </a:r>
            <a:r>
              <a:rPr lang="en-US" sz="1200" dirty="0" err="1"/>
              <a:t>bibendum</a:t>
            </a:r>
            <a:r>
              <a:rPr lang="en-US" sz="1200" dirty="0"/>
              <a:t> dui </a:t>
            </a:r>
            <a:r>
              <a:rPr lang="en-US" sz="1200" dirty="0" err="1"/>
              <a:t>bibendum</a:t>
            </a:r>
            <a:r>
              <a:rPr lang="en-US" sz="1200" dirty="0"/>
              <a:t> vel. </a:t>
            </a:r>
            <a:r>
              <a:rPr lang="en-US" sz="1200" dirty="0" err="1"/>
              <a:t>Suspendisse</a:t>
            </a:r>
            <a:r>
              <a:rPr lang="en-US" sz="1200" dirty="0"/>
              <a:t> </a:t>
            </a:r>
            <a:r>
              <a:rPr lang="en-US" sz="1200" dirty="0" err="1"/>
              <a:t>potenti</a:t>
            </a:r>
            <a:r>
              <a:rPr lang="en-US" sz="1200" dirty="0"/>
              <a:t>. </a:t>
            </a:r>
            <a:r>
              <a:rPr lang="en-US" sz="1200" dirty="0" err="1"/>
              <a:t>Aliquam</a:t>
            </a:r>
            <a:r>
              <a:rPr lang="en-US" sz="1200" dirty="0"/>
              <a:t> et lorem </a:t>
            </a:r>
            <a:r>
              <a:rPr lang="en-US" sz="1200" dirty="0" err="1"/>
              <a:t>elementum</a:t>
            </a:r>
            <a:r>
              <a:rPr lang="en-US" sz="1200" dirty="0"/>
              <a:t>, </a:t>
            </a:r>
            <a:r>
              <a:rPr lang="en-US" sz="1200" dirty="0" err="1"/>
              <a:t>venenatis</a:t>
            </a:r>
            <a:r>
              <a:rPr lang="en-US" sz="1200" dirty="0"/>
              <a:t> </a:t>
            </a:r>
            <a:r>
              <a:rPr lang="en-US" sz="1200" dirty="0" err="1"/>
              <a:t>turpis</a:t>
            </a:r>
            <a:r>
              <a:rPr lang="en-US" sz="1200" dirty="0"/>
              <a:t> sed, maximus </a:t>
            </a:r>
            <a:r>
              <a:rPr lang="en-US" sz="1200" dirty="0" err="1"/>
              <a:t>lacus</a:t>
            </a:r>
            <a:r>
              <a:rPr lang="en-US" sz="1200" dirty="0"/>
              <a:t>. Integer </a:t>
            </a:r>
            <a:r>
              <a:rPr lang="en-US" sz="1200" dirty="0" err="1"/>
              <a:t>eu</a:t>
            </a:r>
            <a:r>
              <a:rPr lang="en-US" sz="1200" dirty="0"/>
              <a:t> </a:t>
            </a:r>
            <a:r>
              <a:rPr lang="en-US" sz="1200" dirty="0" err="1"/>
              <a:t>purus</a:t>
            </a:r>
            <a:r>
              <a:rPr lang="en-US" sz="1200" dirty="0"/>
              <a:t> sed magna </a:t>
            </a:r>
            <a:r>
              <a:rPr lang="en-US" sz="1200" dirty="0" err="1"/>
              <a:t>mollis</a:t>
            </a:r>
            <a:r>
              <a:rPr lang="en-US" sz="1200" dirty="0"/>
              <a:t> </a:t>
            </a:r>
            <a:r>
              <a:rPr lang="en-US" sz="1200" dirty="0" err="1"/>
              <a:t>congue</a:t>
            </a:r>
            <a:r>
              <a:rPr lang="en-US" sz="1200" dirty="0"/>
              <a:t>. </a:t>
            </a:r>
          </a:p>
          <a:p>
            <a:endParaRPr lang="en-US" sz="1200" dirty="0"/>
          </a:p>
          <a:p>
            <a:r>
              <a:rPr lang="en-US" sz="1200" dirty="0" err="1"/>
              <a:t>Nullam</a:t>
            </a:r>
            <a:r>
              <a:rPr lang="en-US" sz="1200" dirty="0"/>
              <a:t> dolor </a:t>
            </a:r>
            <a:r>
              <a:rPr lang="en-US" sz="1200" dirty="0" err="1"/>
              <a:t>nisl</a:t>
            </a:r>
            <a:r>
              <a:rPr lang="en-US" sz="1200" dirty="0"/>
              <a:t>, </a:t>
            </a:r>
            <a:r>
              <a:rPr lang="en-US" sz="1200" dirty="0" err="1"/>
              <a:t>euismod</a:t>
            </a:r>
            <a:r>
              <a:rPr lang="en-US" sz="1200" dirty="0"/>
              <a:t> </a:t>
            </a:r>
            <a:r>
              <a:rPr lang="en-US" sz="1200" dirty="0" err="1"/>
              <a:t>eget</a:t>
            </a:r>
            <a:r>
              <a:rPr lang="en-US" sz="1200" dirty="0"/>
              <a:t> </a:t>
            </a:r>
            <a:r>
              <a:rPr lang="en-US" sz="1200" dirty="0" err="1"/>
              <a:t>luctus</a:t>
            </a:r>
            <a:r>
              <a:rPr lang="en-US" sz="1200" dirty="0"/>
              <a:t> </a:t>
            </a:r>
            <a:r>
              <a:rPr lang="en-US" sz="1200" dirty="0" err="1"/>
              <a:t>quis</a:t>
            </a:r>
            <a:r>
              <a:rPr lang="en-US" sz="1200" dirty="0"/>
              <a:t>, </a:t>
            </a:r>
            <a:r>
              <a:rPr lang="en-US" sz="1200" dirty="0" err="1"/>
              <a:t>consequat</a:t>
            </a:r>
            <a:r>
              <a:rPr lang="en-US" sz="1200" dirty="0"/>
              <a:t> et </a:t>
            </a:r>
            <a:r>
              <a:rPr lang="en-US" sz="1200" dirty="0" err="1"/>
              <a:t>purus</a:t>
            </a:r>
            <a:r>
              <a:rPr lang="en-US" sz="1200" dirty="0"/>
              <a:t>. Ut fermentum </a:t>
            </a:r>
            <a:r>
              <a:rPr lang="en-US" sz="1200" dirty="0" err="1"/>
              <a:t>orci</a:t>
            </a:r>
            <a:r>
              <a:rPr lang="en-US" sz="1200" dirty="0"/>
              <a:t> in </a:t>
            </a:r>
            <a:r>
              <a:rPr lang="en-US" sz="1200" dirty="0" err="1"/>
              <a:t>enim</a:t>
            </a:r>
            <a:r>
              <a:rPr lang="en-US" sz="1200" dirty="0"/>
              <a:t> </a:t>
            </a:r>
            <a:r>
              <a:rPr lang="en-US" sz="1200" dirty="0" err="1"/>
              <a:t>aliquam</a:t>
            </a:r>
            <a:r>
              <a:rPr lang="en-US" sz="1200" dirty="0"/>
              <a:t> </a:t>
            </a:r>
            <a:r>
              <a:rPr lang="en-US" sz="1200" dirty="0" err="1"/>
              <a:t>molestie</a:t>
            </a:r>
            <a:r>
              <a:rPr lang="en-US" sz="1200" dirty="0"/>
              <a:t>. </a:t>
            </a:r>
            <a:r>
              <a:rPr lang="en-US" sz="1200" dirty="0" err="1"/>
              <a:t>Aliquam</a:t>
            </a:r>
            <a:r>
              <a:rPr lang="en-US" sz="1200" dirty="0"/>
              <a:t> et lorem </a:t>
            </a:r>
            <a:r>
              <a:rPr lang="en-US" sz="1200" dirty="0" err="1"/>
              <a:t>elementum</a:t>
            </a:r>
            <a:r>
              <a:rPr lang="en-US" sz="1200" dirty="0"/>
              <a:t>, </a:t>
            </a:r>
            <a:r>
              <a:rPr lang="en-US" sz="1200" dirty="0" err="1"/>
              <a:t>venenatis</a:t>
            </a:r>
            <a:r>
              <a:rPr lang="en-US" sz="1200" dirty="0"/>
              <a:t> </a:t>
            </a:r>
            <a:r>
              <a:rPr lang="en-US" sz="1200" dirty="0" err="1"/>
              <a:t>turpis</a:t>
            </a:r>
            <a:r>
              <a:rPr lang="en-US" sz="1200" dirty="0"/>
              <a:t> sed, maximus </a:t>
            </a:r>
            <a:r>
              <a:rPr lang="en-US" sz="1200" dirty="0" err="1"/>
              <a:t>lacus</a:t>
            </a:r>
            <a:r>
              <a:rPr lang="en-US" sz="1200" dirty="0"/>
              <a:t>. Integer </a:t>
            </a:r>
            <a:r>
              <a:rPr lang="en-US" sz="1200" dirty="0" err="1"/>
              <a:t>eu</a:t>
            </a:r>
            <a:r>
              <a:rPr lang="en-US" sz="1200" dirty="0"/>
              <a:t> </a:t>
            </a:r>
            <a:r>
              <a:rPr lang="en-US" sz="1200" dirty="0" err="1"/>
              <a:t>purus</a:t>
            </a:r>
            <a:r>
              <a:rPr lang="en-US" sz="1200" dirty="0"/>
              <a:t> sed magna </a:t>
            </a:r>
            <a:r>
              <a:rPr lang="en-US" sz="1200" dirty="0" err="1"/>
              <a:t>mollis</a:t>
            </a:r>
            <a:r>
              <a:rPr lang="en-US" sz="1200" dirty="0"/>
              <a:t> </a:t>
            </a:r>
            <a:r>
              <a:rPr lang="en-US" sz="1200" dirty="0" err="1"/>
              <a:t>congue</a:t>
            </a:r>
            <a:r>
              <a:rPr lang="en-US" sz="1200" dirty="0"/>
              <a:t>. </a:t>
            </a:r>
            <a:r>
              <a:rPr lang="en-US" sz="1200" dirty="0" err="1"/>
              <a:t>Nullam</a:t>
            </a:r>
            <a:r>
              <a:rPr lang="en-US" sz="1200" dirty="0"/>
              <a:t> dolor </a:t>
            </a:r>
            <a:r>
              <a:rPr lang="en-US" sz="1200" dirty="0" err="1"/>
              <a:t>nisl</a:t>
            </a:r>
            <a:r>
              <a:rPr lang="en-US" sz="1200" dirty="0"/>
              <a:t>, </a:t>
            </a:r>
            <a:r>
              <a:rPr lang="en-US" sz="1200" dirty="0" err="1"/>
              <a:t>euismod</a:t>
            </a:r>
            <a:r>
              <a:rPr lang="en-US" sz="1200" dirty="0"/>
              <a:t> </a:t>
            </a:r>
            <a:r>
              <a:rPr lang="en-US" sz="1200" dirty="0" err="1"/>
              <a:t>eget</a:t>
            </a:r>
            <a:r>
              <a:rPr lang="en-US" sz="1200" dirty="0"/>
              <a:t> </a:t>
            </a:r>
            <a:r>
              <a:rPr lang="en-US" sz="1200" dirty="0" err="1"/>
              <a:t>luctus</a:t>
            </a:r>
            <a:r>
              <a:rPr lang="en-US" sz="1200" dirty="0"/>
              <a:t> </a:t>
            </a:r>
            <a:r>
              <a:rPr lang="en-US" sz="1200" dirty="0" err="1"/>
              <a:t>quis</a:t>
            </a:r>
            <a:r>
              <a:rPr lang="en-US" sz="1200" dirty="0"/>
              <a:t>, </a:t>
            </a:r>
            <a:r>
              <a:rPr lang="en-US" sz="1200" dirty="0" err="1"/>
              <a:t>consequat</a:t>
            </a:r>
            <a:r>
              <a:rPr lang="en-US" sz="1200" dirty="0"/>
              <a:t> et </a:t>
            </a:r>
            <a:r>
              <a:rPr lang="en-US" sz="1200" dirty="0" err="1"/>
              <a:t>purus</a:t>
            </a:r>
            <a:r>
              <a:rPr lang="en-US" sz="1200" dirty="0"/>
              <a:t>. Ut fermentum </a:t>
            </a:r>
            <a:r>
              <a:rPr lang="en-US" sz="1200" dirty="0" err="1"/>
              <a:t>orci</a:t>
            </a:r>
            <a:r>
              <a:rPr lang="en-US" sz="1200" dirty="0"/>
              <a:t> in </a:t>
            </a:r>
            <a:r>
              <a:rPr lang="en-US" sz="1200" dirty="0" err="1"/>
              <a:t>enim</a:t>
            </a:r>
            <a:r>
              <a:rPr lang="en-US" sz="1200" dirty="0"/>
              <a:t> </a:t>
            </a:r>
            <a:r>
              <a:rPr lang="en-US" sz="1200" dirty="0" err="1"/>
              <a:t>aliquam</a:t>
            </a:r>
            <a:r>
              <a:rPr lang="en-US" sz="1200" dirty="0"/>
              <a:t> </a:t>
            </a:r>
            <a:r>
              <a:rPr lang="en-US" sz="1200" dirty="0" err="1"/>
              <a:t>molestie</a:t>
            </a:r>
            <a:r>
              <a:rPr lang="en-US" sz="1200" dirty="0"/>
              <a:t>. </a:t>
            </a:r>
            <a:endParaRPr lang="en-PH" sz="1200" dirty="0"/>
          </a:p>
        </p:txBody>
      </p:sp>
      <p:cxnSp>
        <p:nvCxnSpPr>
          <p:cNvPr id="16" name="Straight Connector 15">
            <a:extLst>
              <a:ext uri="{FF2B5EF4-FFF2-40B4-BE49-F238E27FC236}">
                <a16:creationId xmlns:a16="http://schemas.microsoft.com/office/drawing/2014/main" id="{D34BC10B-9BCC-49B1-9A4E-BD7526A83F95}"/>
              </a:ext>
            </a:extLst>
          </p:cNvPr>
          <p:cNvCxnSpPr>
            <a:cxnSpLocks/>
          </p:cNvCxnSpPr>
          <p:nvPr/>
        </p:nvCxnSpPr>
        <p:spPr>
          <a:xfrm>
            <a:off x="263701" y="2069843"/>
            <a:ext cx="40688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2" name="Graphic 21" descr="Single gear with solid fill">
            <a:extLst>
              <a:ext uri="{FF2B5EF4-FFF2-40B4-BE49-F238E27FC236}">
                <a16:creationId xmlns:a16="http://schemas.microsoft.com/office/drawing/2014/main" id="{236527D1-9B5F-4631-AE12-3B3A9A26947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3702" y="1628539"/>
            <a:ext cx="419963" cy="419963"/>
          </a:xfrm>
          <a:prstGeom prst="rect">
            <a:avLst/>
          </a:prstGeom>
        </p:spPr>
      </p:pic>
      <p:sp>
        <p:nvSpPr>
          <p:cNvPr id="24" name="TextBox 23">
            <a:extLst>
              <a:ext uri="{FF2B5EF4-FFF2-40B4-BE49-F238E27FC236}">
                <a16:creationId xmlns:a16="http://schemas.microsoft.com/office/drawing/2014/main" id="{45D78A34-CDD4-45EE-A1E2-FB28DDE6D51A}"/>
              </a:ext>
            </a:extLst>
          </p:cNvPr>
          <p:cNvSpPr txBox="1"/>
          <p:nvPr/>
        </p:nvSpPr>
        <p:spPr>
          <a:xfrm>
            <a:off x="5253688" y="1646337"/>
            <a:ext cx="3586016"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sp>
        <p:nvSpPr>
          <p:cNvPr id="25" name="TextBox 24">
            <a:extLst>
              <a:ext uri="{FF2B5EF4-FFF2-40B4-BE49-F238E27FC236}">
                <a16:creationId xmlns:a16="http://schemas.microsoft.com/office/drawing/2014/main" id="{177B74B4-5C95-42C4-AD48-4731C61DF3D0}"/>
              </a:ext>
            </a:extLst>
          </p:cNvPr>
          <p:cNvSpPr txBox="1"/>
          <p:nvPr/>
        </p:nvSpPr>
        <p:spPr>
          <a:xfrm>
            <a:off x="4779965" y="2179127"/>
            <a:ext cx="4068882" cy="3670955"/>
          </a:xfrm>
          <a:prstGeom prst="rect">
            <a:avLst/>
          </a:prstGeom>
          <a:noFill/>
        </p:spPr>
        <p:txBody>
          <a:bodyPr wrap="square" lIns="0" tIns="0" rIns="0" bIns="0" rtlCol="0">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a:p>
            <a:endParaRPr lang="en-US" sz="1200" dirty="0"/>
          </a:p>
          <a:p>
            <a:r>
              <a:rPr lang="en-US" sz="1200" dirty="0" err="1"/>
              <a:t>Nullam</a:t>
            </a:r>
            <a:r>
              <a:rPr lang="en-US" sz="1200" dirty="0"/>
              <a:t>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lang="en-PH" sz="1200" dirty="0"/>
          </a:p>
        </p:txBody>
      </p:sp>
      <p:cxnSp>
        <p:nvCxnSpPr>
          <p:cNvPr id="26" name="Straight Connector 25">
            <a:extLst>
              <a:ext uri="{FF2B5EF4-FFF2-40B4-BE49-F238E27FC236}">
                <a16:creationId xmlns:a16="http://schemas.microsoft.com/office/drawing/2014/main" id="{CB8D18F2-B306-4EC4-8987-3267B05EFA4D}"/>
              </a:ext>
            </a:extLst>
          </p:cNvPr>
          <p:cNvCxnSpPr>
            <a:cxnSpLocks/>
          </p:cNvCxnSpPr>
          <p:nvPr/>
        </p:nvCxnSpPr>
        <p:spPr>
          <a:xfrm>
            <a:off x="4770820" y="2069843"/>
            <a:ext cx="40688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7" name="Graphic 26" descr="Single gear with solid fill">
            <a:extLst>
              <a:ext uri="{FF2B5EF4-FFF2-40B4-BE49-F238E27FC236}">
                <a16:creationId xmlns:a16="http://schemas.microsoft.com/office/drawing/2014/main" id="{87EBE64A-4B03-4F96-969E-494410FC447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70823" y="1628541"/>
            <a:ext cx="419963" cy="419963"/>
          </a:xfrm>
          <a:prstGeom prst="rect">
            <a:avLst/>
          </a:prstGeom>
        </p:spPr>
      </p:pic>
    </p:spTree>
    <p:extLst>
      <p:ext uri="{BB962C8B-B14F-4D97-AF65-F5344CB8AC3E}">
        <p14:creationId xmlns:p14="http://schemas.microsoft.com/office/powerpoint/2010/main" val="353139868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3EBDE94-70DA-4FD3-9607-5E7DD3B10B65}"/>
              </a:ext>
            </a:extLst>
          </p:cNvPr>
          <p:cNvSpPr>
            <a:spLocks noGrp="1"/>
          </p:cNvSpPr>
          <p:nvPr>
            <p:ph type="title"/>
          </p:nvPr>
        </p:nvSpPr>
        <p:spPr>
          <a:xfrm>
            <a:off x="295153" y="102266"/>
            <a:ext cx="8576001" cy="812134"/>
          </a:xfrm>
        </p:spPr>
        <p:txBody>
          <a:bodyPr>
            <a:normAutofit/>
          </a:bodyPr>
          <a:lstStyle/>
          <a:p>
            <a:r>
              <a:rPr lang="en-PH" dirty="0"/>
              <a:t>Three Column Slide</a:t>
            </a:r>
          </a:p>
        </p:txBody>
      </p:sp>
      <p:sp>
        <p:nvSpPr>
          <p:cNvPr id="3" name="Slide Number Placeholder 2">
            <a:extLst>
              <a:ext uri="{FF2B5EF4-FFF2-40B4-BE49-F238E27FC236}">
                <a16:creationId xmlns:a16="http://schemas.microsoft.com/office/drawing/2014/main" id="{9A87A742-0976-4824-B5D9-2F6BEE536C85}"/>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33</a:t>
            </a:fld>
            <a:endParaRPr lang="en-PH" dirty="0"/>
          </a:p>
        </p:txBody>
      </p:sp>
      <p:pic>
        <p:nvPicPr>
          <p:cNvPr id="22" name="Graphic 21" descr="Single gear with solid fill">
            <a:extLst>
              <a:ext uri="{FF2B5EF4-FFF2-40B4-BE49-F238E27FC236}">
                <a16:creationId xmlns:a16="http://schemas.microsoft.com/office/drawing/2014/main" id="{236527D1-9B5F-4631-AE12-3B3A9A26947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3702" y="1628539"/>
            <a:ext cx="419963" cy="419963"/>
          </a:xfrm>
          <a:prstGeom prst="rect">
            <a:avLst/>
          </a:prstGeom>
        </p:spPr>
      </p:pic>
      <p:sp>
        <p:nvSpPr>
          <p:cNvPr id="14" name="TextBox 13">
            <a:extLst>
              <a:ext uri="{FF2B5EF4-FFF2-40B4-BE49-F238E27FC236}">
                <a16:creationId xmlns:a16="http://schemas.microsoft.com/office/drawing/2014/main" id="{8390EA32-F803-409F-B0FA-2B8F661A068D}"/>
              </a:ext>
            </a:extLst>
          </p:cNvPr>
          <p:cNvSpPr txBox="1"/>
          <p:nvPr/>
        </p:nvSpPr>
        <p:spPr>
          <a:xfrm>
            <a:off x="714002" y="1651398"/>
            <a:ext cx="2236558" cy="380825"/>
          </a:xfrm>
          <a:prstGeom prst="rect">
            <a:avLst/>
          </a:prstGeom>
          <a:noFill/>
        </p:spPr>
        <p:txBody>
          <a:bodyPr wrap="square" lIns="0" tIns="0" rIns="0" bIns="0" rtlCol="0" anchor="ctr">
            <a:normAutofit/>
          </a:bodyPr>
          <a:lstStyle/>
          <a:p>
            <a:r>
              <a:rPr lang="en-US" sz="1350" b="1" dirty="0">
                <a:solidFill>
                  <a:schemeClr val="accent1"/>
                </a:solidFill>
                <a:latin typeface="+mj-lt"/>
              </a:rPr>
              <a:t>Lorem ipsum dolor </a:t>
            </a:r>
            <a:endParaRPr lang="en-PH" sz="1350" b="1" dirty="0">
              <a:solidFill>
                <a:schemeClr val="accent1"/>
              </a:solidFill>
              <a:latin typeface="+mj-lt"/>
            </a:endParaRPr>
          </a:p>
        </p:txBody>
      </p:sp>
      <p:sp>
        <p:nvSpPr>
          <p:cNvPr id="15" name="TextBox 14">
            <a:extLst>
              <a:ext uri="{FF2B5EF4-FFF2-40B4-BE49-F238E27FC236}">
                <a16:creationId xmlns:a16="http://schemas.microsoft.com/office/drawing/2014/main" id="{FBD3789A-DD00-4DA8-BF8C-849D604F471A}"/>
              </a:ext>
            </a:extLst>
          </p:cNvPr>
          <p:cNvSpPr txBox="1"/>
          <p:nvPr/>
        </p:nvSpPr>
        <p:spPr>
          <a:xfrm>
            <a:off x="269740" y="2184190"/>
            <a:ext cx="2686857" cy="3665887"/>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p>
          <a:p>
            <a:endParaRPr lang="en-US" sz="1050" dirty="0"/>
          </a:p>
          <a:p>
            <a:r>
              <a:rPr lang="en-US" sz="1050" dirty="0"/>
              <a:t>Aliquam et lorem elementum, venenatis turpis sed, maximus lacus. Integer eu purus sed magna mollis congue. Nullam dolor nisl, euismod eget luctus quis, consequat et purus. Ut fermentum orci in enim aliquam molestie. </a:t>
            </a:r>
            <a:endParaRPr lang="en-PH" sz="1050" dirty="0"/>
          </a:p>
        </p:txBody>
      </p:sp>
      <p:cxnSp>
        <p:nvCxnSpPr>
          <p:cNvPr id="16" name="Straight Connector 15">
            <a:extLst>
              <a:ext uri="{FF2B5EF4-FFF2-40B4-BE49-F238E27FC236}">
                <a16:creationId xmlns:a16="http://schemas.microsoft.com/office/drawing/2014/main" id="{D34BC10B-9BCC-49B1-9A4E-BD7526A83F95}"/>
              </a:ext>
            </a:extLst>
          </p:cNvPr>
          <p:cNvCxnSpPr>
            <a:cxnSpLocks/>
          </p:cNvCxnSpPr>
          <p:nvPr/>
        </p:nvCxnSpPr>
        <p:spPr>
          <a:xfrm>
            <a:off x="263702" y="2074906"/>
            <a:ext cx="26868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45D78A34-CDD4-45EE-A1E2-FB28DDE6D51A}"/>
              </a:ext>
            </a:extLst>
          </p:cNvPr>
          <p:cNvSpPr txBox="1"/>
          <p:nvPr/>
        </p:nvSpPr>
        <p:spPr>
          <a:xfrm>
            <a:off x="3663147" y="1651400"/>
            <a:ext cx="2236558" cy="380825"/>
          </a:xfrm>
          <a:prstGeom prst="rect">
            <a:avLst/>
          </a:prstGeom>
          <a:noFill/>
        </p:spPr>
        <p:txBody>
          <a:bodyPr wrap="square" lIns="0" tIns="0" rIns="0" bIns="0" rtlCol="0" anchor="ctr">
            <a:normAutofit/>
          </a:bodyPr>
          <a:lstStyle/>
          <a:p>
            <a:r>
              <a:rPr lang="en-US" sz="1350" b="1" dirty="0">
                <a:solidFill>
                  <a:schemeClr val="accent1"/>
                </a:solidFill>
                <a:latin typeface="+mj-lt"/>
              </a:rPr>
              <a:t>Lorem ipsum dolor </a:t>
            </a:r>
            <a:endParaRPr lang="en-PH" sz="1350" b="1" dirty="0">
              <a:solidFill>
                <a:schemeClr val="accent1"/>
              </a:solidFill>
              <a:latin typeface="+mj-lt"/>
            </a:endParaRPr>
          </a:p>
        </p:txBody>
      </p:sp>
      <p:sp>
        <p:nvSpPr>
          <p:cNvPr id="25" name="TextBox 24">
            <a:extLst>
              <a:ext uri="{FF2B5EF4-FFF2-40B4-BE49-F238E27FC236}">
                <a16:creationId xmlns:a16="http://schemas.microsoft.com/office/drawing/2014/main" id="{177B74B4-5C95-42C4-AD48-4731C61DF3D0}"/>
              </a:ext>
            </a:extLst>
          </p:cNvPr>
          <p:cNvSpPr txBox="1"/>
          <p:nvPr/>
        </p:nvSpPr>
        <p:spPr>
          <a:xfrm>
            <a:off x="3218885" y="2184190"/>
            <a:ext cx="2686857" cy="3665887"/>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p>
          <a:p>
            <a:endParaRPr lang="en-US" sz="1050" dirty="0"/>
          </a:p>
          <a:p>
            <a:r>
              <a:rPr lang="en-US" sz="1050" dirty="0"/>
              <a:t>Aliquam et lorem elementum, venenatis turpis sed, maximus lacus. Integer eu purus sed magna mollis congue. Nullam dolor nisl, euismod eget luctus quis, consequat et purus. Ut fermentum orci in enim aliquam molestie. </a:t>
            </a:r>
            <a:endParaRPr lang="en-PH" sz="1050" dirty="0"/>
          </a:p>
        </p:txBody>
      </p:sp>
      <p:cxnSp>
        <p:nvCxnSpPr>
          <p:cNvPr id="26" name="Straight Connector 25">
            <a:extLst>
              <a:ext uri="{FF2B5EF4-FFF2-40B4-BE49-F238E27FC236}">
                <a16:creationId xmlns:a16="http://schemas.microsoft.com/office/drawing/2014/main" id="{CB8D18F2-B306-4EC4-8987-3267B05EFA4D}"/>
              </a:ext>
            </a:extLst>
          </p:cNvPr>
          <p:cNvCxnSpPr>
            <a:cxnSpLocks/>
          </p:cNvCxnSpPr>
          <p:nvPr/>
        </p:nvCxnSpPr>
        <p:spPr>
          <a:xfrm>
            <a:off x="3212846" y="2074906"/>
            <a:ext cx="26868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7" name="Graphic 26" descr="Single gear with solid fill">
            <a:extLst>
              <a:ext uri="{FF2B5EF4-FFF2-40B4-BE49-F238E27FC236}">
                <a16:creationId xmlns:a16="http://schemas.microsoft.com/office/drawing/2014/main" id="{87EBE64A-4B03-4F96-969E-494410FC447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12848" y="1628541"/>
            <a:ext cx="419963" cy="419963"/>
          </a:xfrm>
          <a:prstGeom prst="rect">
            <a:avLst/>
          </a:prstGeom>
        </p:spPr>
      </p:pic>
      <p:sp>
        <p:nvSpPr>
          <p:cNvPr id="12" name="TextBox 11">
            <a:extLst>
              <a:ext uri="{FF2B5EF4-FFF2-40B4-BE49-F238E27FC236}">
                <a16:creationId xmlns:a16="http://schemas.microsoft.com/office/drawing/2014/main" id="{7104984C-025F-4C7F-96EE-DD3C2A4BE698}"/>
              </a:ext>
            </a:extLst>
          </p:cNvPr>
          <p:cNvSpPr txBox="1"/>
          <p:nvPr/>
        </p:nvSpPr>
        <p:spPr>
          <a:xfrm>
            <a:off x="6606253" y="1651400"/>
            <a:ext cx="2236558" cy="380825"/>
          </a:xfrm>
          <a:prstGeom prst="rect">
            <a:avLst/>
          </a:prstGeom>
          <a:noFill/>
        </p:spPr>
        <p:txBody>
          <a:bodyPr wrap="square" lIns="0" tIns="0" rIns="0" bIns="0" rtlCol="0" anchor="ctr">
            <a:normAutofit/>
          </a:bodyPr>
          <a:lstStyle/>
          <a:p>
            <a:r>
              <a:rPr lang="en-US" sz="1350" b="1" dirty="0">
                <a:solidFill>
                  <a:schemeClr val="accent1"/>
                </a:solidFill>
                <a:latin typeface="+mj-lt"/>
              </a:rPr>
              <a:t>Lorem ipsum dolor </a:t>
            </a:r>
            <a:endParaRPr lang="en-PH" sz="1350" b="1" dirty="0">
              <a:solidFill>
                <a:schemeClr val="accent1"/>
              </a:solidFill>
              <a:latin typeface="+mj-lt"/>
            </a:endParaRPr>
          </a:p>
        </p:txBody>
      </p:sp>
      <p:sp>
        <p:nvSpPr>
          <p:cNvPr id="13" name="TextBox 12">
            <a:extLst>
              <a:ext uri="{FF2B5EF4-FFF2-40B4-BE49-F238E27FC236}">
                <a16:creationId xmlns:a16="http://schemas.microsoft.com/office/drawing/2014/main" id="{5CD851E5-C415-4A8D-8648-D3576DF14A2E}"/>
              </a:ext>
            </a:extLst>
          </p:cNvPr>
          <p:cNvSpPr txBox="1"/>
          <p:nvPr/>
        </p:nvSpPr>
        <p:spPr>
          <a:xfrm>
            <a:off x="6161990" y="2184190"/>
            <a:ext cx="2686857" cy="3665887"/>
          </a:xfrm>
          <a:prstGeom prst="rect">
            <a:avLst/>
          </a:prstGeom>
          <a:noFill/>
        </p:spPr>
        <p:txBody>
          <a:bodyPr wrap="square" lIns="0" tIns="0" rIns="0" bIns="0" rtlCol="0">
            <a:normAutofit/>
          </a:bodyPr>
          <a:lstStyle/>
          <a:p>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p>
          <a:p>
            <a:endParaRPr lang="en-US" sz="1050" dirty="0"/>
          </a:p>
          <a:p>
            <a:r>
              <a:rPr lang="en-US" sz="1050" dirty="0"/>
              <a:t>Aliquam et lorem elementum, venenatis turpis sed, maximus lacus. Integer eu purus sed magna mollis congue. Nullam dolor nisl, euismod eget luctus quis, consequat et purus. Ut fermentum orci in enim aliquam molestie. </a:t>
            </a:r>
            <a:endParaRPr lang="en-PH" sz="1050" dirty="0"/>
          </a:p>
        </p:txBody>
      </p:sp>
      <p:cxnSp>
        <p:nvCxnSpPr>
          <p:cNvPr id="17" name="Straight Connector 16">
            <a:extLst>
              <a:ext uri="{FF2B5EF4-FFF2-40B4-BE49-F238E27FC236}">
                <a16:creationId xmlns:a16="http://schemas.microsoft.com/office/drawing/2014/main" id="{4186E051-9CDF-425E-BB89-D739B731CEB7}"/>
              </a:ext>
            </a:extLst>
          </p:cNvPr>
          <p:cNvCxnSpPr>
            <a:cxnSpLocks/>
          </p:cNvCxnSpPr>
          <p:nvPr/>
        </p:nvCxnSpPr>
        <p:spPr>
          <a:xfrm>
            <a:off x="6155951" y="2074906"/>
            <a:ext cx="26868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8" name="Graphic 17" descr="Single gear with solid fill">
            <a:extLst>
              <a:ext uri="{FF2B5EF4-FFF2-40B4-BE49-F238E27FC236}">
                <a16:creationId xmlns:a16="http://schemas.microsoft.com/office/drawing/2014/main" id="{6A4CA33B-9995-49B5-B180-8D6E3CFD953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155955" y="1628541"/>
            <a:ext cx="419963" cy="419963"/>
          </a:xfrm>
          <a:prstGeom prst="rect">
            <a:avLst/>
          </a:prstGeom>
        </p:spPr>
      </p:pic>
    </p:spTree>
    <p:extLst>
      <p:ext uri="{BB962C8B-B14F-4D97-AF65-F5344CB8AC3E}">
        <p14:creationId xmlns:p14="http://schemas.microsoft.com/office/powerpoint/2010/main" val="426741749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3EBDE94-70DA-4FD3-9607-5E7DD3B10B65}"/>
              </a:ext>
            </a:extLst>
          </p:cNvPr>
          <p:cNvSpPr>
            <a:spLocks noGrp="1"/>
          </p:cNvSpPr>
          <p:nvPr>
            <p:ph type="title"/>
          </p:nvPr>
        </p:nvSpPr>
        <p:spPr>
          <a:xfrm>
            <a:off x="295153" y="102266"/>
            <a:ext cx="8576001" cy="812134"/>
          </a:xfrm>
        </p:spPr>
        <p:txBody>
          <a:bodyPr>
            <a:normAutofit/>
          </a:bodyPr>
          <a:lstStyle/>
          <a:p>
            <a:r>
              <a:rPr lang="en-PH" dirty="0"/>
              <a:t>Four Column Slide</a:t>
            </a:r>
          </a:p>
        </p:txBody>
      </p:sp>
      <p:sp>
        <p:nvSpPr>
          <p:cNvPr id="3" name="Slide Number Placeholder 2">
            <a:extLst>
              <a:ext uri="{FF2B5EF4-FFF2-40B4-BE49-F238E27FC236}">
                <a16:creationId xmlns:a16="http://schemas.microsoft.com/office/drawing/2014/main" id="{7BA42877-FBF2-4DAC-9318-3AE7CB3F2D56}"/>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34</a:t>
            </a:fld>
            <a:endParaRPr lang="en-PH" dirty="0"/>
          </a:p>
        </p:txBody>
      </p:sp>
      <p:pic>
        <p:nvPicPr>
          <p:cNvPr id="22" name="Graphic 21" descr="Single gear with solid fill">
            <a:extLst>
              <a:ext uri="{FF2B5EF4-FFF2-40B4-BE49-F238E27FC236}">
                <a16:creationId xmlns:a16="http://schemas.microsoft.com/office/drawing/2014/main" id="{236527D1-9B5F-4631-AE12-3B3A9A26947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3702" y="1629602"/>
            <a:ext cx="378695" cy="378695"/>
          </a:xfrm>
          <a:prstGeom prst="rect">
            <a:avLst/>
          </a:prstGeom>
        </p:spPr>
      </p:pic>
      <p:sp>
        <p:nvSpPr>
          <p:cNvPr id="14" name="TextBox 13">
            <a:extLst>
              <a:ext uri="{FF2B5EF4-FFF2-40B4-BE49-F238E27FC236}">
                <a16:creationId xmlns:a16="http://schemas.microsoft.com/office/drawing/2014/main" id="{8390EA32-F803-409F-B0FA-2B8F661A068D}"/>
              </a:ext>
            </a:extLst>
          </p:cNvPr>
          <p:cNvSpPr txBox="1"/>
          <p:nvPr/>
        </p:nvSpPr>
        <p:spPr>
          <a:xfrm>
            <a:off x="688693" y="1628538"/>
            <a:ext cx="1578338"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sp>
        <p:nvSpPr>
          <p:cNvPr id="15" name="TextBox 14">
            <a:extLst>
              <a:ext uri="{FF2B5EF4-FFF2-40B4-BE49-F238E27FC236}">
                <a16:creationId xmlns:a16="http://schemas.microsoft.com/office/drawing/2014/main" id="{FBD3789A-DD00-4DA8-BF8C-849D604F471A}"/>
              </a:ext>
            </a:extLst>
          </p:cNvPr>
          <p:cNvSpPr txBox="1"/>
          <p:nvPr/>
        </p:nvSpPr>
        <p:spPr>
          <a:xfrm>
            <a:off x="268203" y="2161331"/>
            <a:ext cx="2003328" cy="3688745"/>
          </a:xfrm>
          <a:prstGeom prst="rect">
            <a:avLst/>
          </a:prstGeom>
          <a:noFill/>
        </p:spPr>
        <p:txBody>
          <a:bodyPr wrap="square" lIns="0" tIns="0" rIns="0" bIns="0" rtlCol="0">
            <a:noAutofit/>
          </a:bodyPr>
          <a:lstStyle/>
          <a:p>
            <a:r>
              <a:rPr lang="en-US" sz="975" dirty="0"/>
              <a:t>Lorem ipsum dolor sit </a:t>
            </a:r>
            <a:r>
              <a:rPr lang="en-US" sz="975" dirty="0" err="1"/>
              <a:t>amet</a:t>
            </a:r>
            <a:r>
              <a:rPr lang="en-US" sz="975" dirty="0"/>
              <a:t>, </a:t>
            </a:r>
            <a:r>
              <a:rPr lang="en-US" sz="975" dirty="0" err="1"/>
              <a:t>consectetur</a:t>
            </a:r>
            <a:r>
              <a:rPr lang="en-US" sz="975" dirty="0"/>
              <a:t> adipiscing </a:t>
            </a:r>
            <a:r>
              <a:rPr lang="en-US" sz="975" dirty="0" err="1"/>
              <a:t>elit</a:t>
            </a:r>
            <a:r>
              <a:rPr lang="en-US" sz="975" dirty="0"/>
              <a:t>. Ut </a:t>
            </a:r>
            <a:r>
              <a:rPr lang="en-US" sz="975" dirty="0" err="1"/>
              <a:t>tempor</a:t>
            </a:r>
            <a:r>
              <a:rPr lang="en-US" sz="975" dirty="0"/>
              <a:t>, </a:t>
            </a:r>
            <a:r>
              <a:rPr lang="en-US" sz="975" dirty="0" err="1"/>
              <a:t>quam</a:t>
            </a:r>
            <a:r>
              <a:rPr lang="en-US" sz="975" dirty="0"/>
              <a:t> et </a:t>
            </a:r>
            <a:r>
              <a:rPr lang="en-US" sz="975" dirty="0" err="1"/>
              <a:t>mattis</a:t>
            </a:r>
            <a:r>
              <a:rPr lang="en-US" sz="975" dirty="0"/>
              <a:t> pulvinar, </a:t>
            </a:r>
            <a:r>
              <a:rPr lang="en-US" sz="975" dirty="0" err="1"/>
              <a:t>mauris</a:t>
            </a:r>
            <a:r>
              <a:rPr lang="en-US" sz="975" dirty="0"/>
              <a:t> ligula </a:t>
            </a:r>
            <a:r>
              <a:rPr lang="en-US" sz="975" dirty="0" err="1"/>
              <a:t>suscipit</a:t>
            </a:r>
            <a:r>
              <a:rPr lang="en-US" sz="975" dirty="0"/>
              <a:t> </a:t>
            </a:r>
            <a:r>
              <a:rPr lang="en-US" sz="975" dirty="0" err="1"/>
              <a:t>arcu</a:t>
            </a:r>
            <a:r>
              <a:rPr lang="en-US" sz="975" dirty="0"/>
              <a:t>, sed </a:t>
            </a:r>
            <a:r>
              <a:rPr lang="en-US" sz="975" dirty="0" err="1"/>
              <a:t>elementum</a:t>
            </a:r>
            <a:r>
              <a:rPr lang="en-US" sz="975" dirty="0"/>
              <a:t> diam </a:t>
            </a:r>
            <a:r>
              <a:rPr lang="en-US" sz="975" dirty="0" err="1"/>
              <a:t>leo</a:t>
            </a:r>
            <a:r>
              <a:rPr lang="en-US" sz="975" dirty="0"/>
              <a:t> at magna. </a:t>
            </a:r>
            <a:r>
              <a:rPr lang="en-US" sz="975" dirty="0" err="1"/>
              <a:t>Curabitur</a:t>
            </a:r>
            <a:r>
              <a:rPr lang="en-US" sz="975" dirty="0"/>
              <a:t> maximus </a:t>
            </a:r>
            <a:r>
              <a:rPr lang="en-US" sz="975" dirty="0" err="1"/>
              <a:t>sodales</a:t>
            </a:r>
            <a:r>
              <a:rPr lang="en-US" sz="975" dirty="0"/>
              <a:t> </a:t>
            </a:r>
            <a:r>
              <a:rPr lang="en-US" sz="975" dirty="0" err="1"/>
              <a:t>massa</a:t>
            </a:r>
            <a:r>
              <a:rPr lang="en-US" sz="975" dirty="0"/>
              <a:t>, </a:t>
            </a:r>
            <a:r>
              <a:rPr lang="en-US" sz="975" dirty="0" err="1"/>
              <a:t>eu</a:t>
            </a:r>
            <a:r>
              <a:rPr lang="en-US" sz="975" dirty="0"/>
              <a:t> </a:t>
            </a:r>
            <a:r>
              <a:rPr lang="en-US" sz="975" dirty="0" err="1"/>
              <a:t>bibendum</a:t>
            </a:r>
            <a:r>
              <a:rPr lang="en-US" sz="975" dirty="0"/>
              <a:t> dui </a:t>
            </a:r>
            <a:r>
              <a:rPr lang="en-US" sz="975" dirty="0" err="1"/>
              <a:t>bibendum</a:t>
            </a:r>
            <a:r>
              <a:rPr lang="en-US" sz="975" dirty="0"/>
              <a:t> vel. </a:t>
            </a:r>
            <a:r>
              <a:rPr lang="en-US" sz="975" dirty="0" err="1"/>
              <a:t>Suspendisse</a:t>
            </a:r>
            <a:r>
              <a:rPr lang="en-US" sz="975" dirty="0"/>
              <a:t> </a:t>
            </a:r>
            <a:r>
              <a:rPr lang="en-US" sz="975" dirty="0" err="1"/>
              <a:t>potenti</a:t>
            </a:r>
            <a:r>
              <a:rPr lang="en-US" sz="975" dirty="0"/>
              <a:t>. </a:t>
            </a:r>
            <a:r>
              <a:rPr lang="en-US" sz="975" dirty="0" err="1"/>
              <a:t>Aliquam</a:t>
            </a:r>
            <a:r>
              <a:rPr lang="en-US" sz="975" dirty="0"/>
              <a:t> et lorem </a:t>
            </a:r>
            <a:r>
              <a:rPr lang="en-US" sz="975" dirty="0" err="1"/>
              <a:t>elementum</a:t>
            </a:r>
            <a:r>
              <a:rPr lang="en-US" sz="975" dirty="0"/>
              <a:t>, </a:t>
            </a:r>
            <a:r>
              <a:rPr lang="en-US" sz="975" dirty="0" err="1"/>
              <a:t>venenatis</a:t>
            </a:r>
            <a:r>
              <a:rPr lang="en-US" sz="975" dirty="0"/>
              <a:t> </a:t>
            </a:r>
            <a:r>
              <a:rPr lang="en-US" sz="975" dirty="0" err="1"/>
              <a:t>turpis</a:t>
            </a:r>
            <a:r>
              <a:rPr lang="en-US" sz="975" dirty="0"/>
              <a:t> sed, maximus </a:t>
            </a:r>
            <a:r>
              <a:rPr lang="en-US" sz="975" dirty="0" err="1"/>
              <a:t>lacus</a:t>
            </a:r>
            <a:r>
              <a:rPr lang="en-US" sz="975" dirty="0"/>
              <a:t>. Integer </a:t>
            </a:r>
            <a:r>
              <a:rPr lang="en-US" sz="975" dirty="0" err="1"/>
              <a:t>eu</a:t>
            </a:r>
            <a:r>
              <a:rPr lang="en-US" sz="975" dirty="0"/>
              <a:t> </a:t>
            </a:r>
            <a:r>
              <a:rPr lang="en-US" sz="975" dirty="0" err="1"/>
              <a:t>purus</a:t>
            </a:r>
            <a:r>
              <a:rPr lang="en-US" sz="975" dirty="0"/>
              <a:t> sed magna </a:t>
            </a:r>
            <a:r>
              <a:rPr lang="en-US" sz="975" dirty="0" err="1"/>
              <a:t>mollis</a:t>
            </a:r>
            <a:r>
              <a:rPr lang="en-US" sz="975" dirty="0"/>
              <a:t> </a:t>
            </a:r>
            <a:r>
              <a:rPr lang="en-US" sz="975" dirty="0" err="1"/>
              <a:t>congue</a:t>
            </a:r>
            <a:r>
              <a:rPr lang="en-US" sz="975" dirty="0"/>
              <a:t>. </a:t>
            </a:r>
          </a:p>
          <a:p>
            <a:endParaRPr lang="en-US" sz="975" dirty="0"/>
          </a:p>
          <a:p>
            <a:r>
              <a:rPr lang="en-US" sz="975" dirty="0" err="1"/>
              <a:t>Nullam</a:t>
            </a:r>
            <a:r>
              <a:rPr lang="en-US" sz="975" dirty="0"/>
              <a:t> dolor </a:t>
            </a:r>
            <a:r>
              <a:rPr lang="en-US" sz="975" dirty="0" err="1"/>
              <a:t>nisl</a:t>
            </a:r>
            <a:r>
              <a:rPr lang="en-US" sz="975" dirty="0"/>
              <a:t>, </a:t>
            </a:r>
            <a:r>
              <a:rPr lang="en-US" sz="975" dirty="0" err="1"/>
              <a:t>euismod</a:t>
            </a:r>
            <a:r>
              <a:rPr lang="en-US" sz="975" dirty="0"/>
              <a:t> </a:t>
            </a:r>
            <a:r>
              <a:rPr lang="en-US" sz="975" dirty="0" err="1"/>
              <a:t>eget</a:t>
            </a:r>
            <a:r>
              <a:rPr lang="en-US" sz="975" dirty="0"/>
              <a:t> </a:t>
            </a:r>
            <a:r>
              <a:rPr lang="en-US" sz="975" dirty="0" err="1"/>
              <a:t>luctus</a:t>
            </a:r>
            <a:r>
              <a:rPr lang="en-US" sz="975" dirty="0"/>
              <a:t> </a:t>
            </a:r>
            <a:r>
              <a:rPr lang="en-US" sz="975" dirty="0" err="1"/>
              <a:t>quis</a:t>
            </a:r>
            <a:r>
              <a:rPr lang="en-US" sz="975" dirty="0"/>
              <a:t>, </a:t>
            </a:r>
            <a:r>
              <a:rPr lang="en-US" sz="975" dirty="0" err="1"/>
              <a:t>consequat</a:t>
            </a:r>
            <a:r>
              <a:rPr lang="en-US" sz="975" dirty="0"/>
              <a:t> et </a:t>
            </a:r>
            <a:r>
              <a:rPr lang="en-US" sz="975" dirty="0" err="1"/>
              <a:t>purus</a:t>
            </a:r>
            <a:r>
              <a:rPr lang="en-US" sz="975" dirty="0"/>
              <a:t>. Ut fermentum </a:t>
            </a:r>
            <a:r>
              <a:rPr lang="en-US" sz="975" dirty="0" err="1"/>
              <a:t>orci</a:t>
            </a:r>
            <a:r>
              <a:rPr lang="en-US" sz="975" dirty="0"/>
              <a:t> in </a:t>
            </a:r>
            <a:r>
              <a:rPr lang="en-US" sz="975" dirty="0" err="1"/>
              <a:t>enim</a:t>
            </a:r>
            <a:r>
              <a:rPr lang="en-US" sz="975" dirty="0"/>
              <a:t> </a:t>
            </a:r>
            <a:r>
              <a:rPr lang="en-US" sz="975" dirty="0" err="1"/>
              <a:t>aliquam</a:t>
            </a:r>
            <a:r>
              <a:rPr lang="en-US" sz="975" dirty="0"/>
              <a:t> </a:t>
            </a:r>
            <a:r>
              <a:rPr lang="en-US" sz="975" dirty="0" err="1"/>
              <a:t>molestie</a:t>
            </a:r>
            <a:r>
              <a:rPr lang="en-US" sz="975" dirty="0"/>
              <a:t>.</a:t>
            </a:r>
          </a:p>
          <a:p>
            <a:endParaRPr lang="en-US" sz="975" dirty="0"/>
          </a:p>
        </p:txBody>
      </p:sp>
      <p:cxnSp>
        <p:nvCxnSpPr>
          <p:cNvPr id="16" name="Straight Connector 15">
            <a:extLst>
              <a:ext uri="{FF2B5EF4-FFF2-40B4-BE49-F238E27FC236}">
                <a16:creationId xmlns:a16="http://schemas.microsoft.com/office/drawing/2014/main" id="{D34BC10B-9BCC-49B1-9A4E-BD7526A83F95}"/>
              </a:ext>
            </a:extLst>
          </p:cNvPr>
          <p:cNvCxnSpPr>
            <a:cxnSpLocks/>
          </p:cNvCxnSpPr>
          <p:nvPr/>
        </p:nvCxnSpPr>
        <p:spPr>
          <a:xfrm>
            <a:off x="263701" y="2052046"/>
            <a:ext cx="20033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B68D8D2D-95AA-445D-9873-CECEDD923383}"/>
              </a:ext>
            </a:extLst>
          </p:cNvPr>
          <p:cNvSpPr txBox="1"/>
          <p:nvPr/>
        </p:nvSpPr>
        <p:spPr>
          <a:xfrm>
            <a:off x="2881132" y="1628540"/>
            <a:ext cx="1578338"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sp>
        <p:nvSpPr>
          <p:cNvPr id="21" name="TextBox 20">
            <a:extLst>
              <a:ext uri="{FF2B5EF4-FFF2-40B4-BE49-F238E27FC236}">
                <a16:creationId xmlns:a16="http://schemas.microsoft.com/office/drawing/2014/main" id="{35B3DD10-F999-4AAD-9026-C15F9F15652B}"/>
              </a:ext>
            </a:extLst>
          </p:cNvPr>
          <p:cNvSpPr txBox="1"/>
          <p:nvPr/>
        </p:nvSpPr>
        <p:spPr>
          <a:xfrm>
            <a:off x="2460641" y="2161332"/>
            <a:ext cx="2003328" cy="3688745"/>
          </a:xfrm>
          <a:prstGeom prst="rect">
            <a:avLst/>
          </a:prstGeom>
          <a:noFill/>
        </p:spPr>
        <p:txBody>
          <a:bodyPr wrap="square" lIns="0" tIns="0" rIns="0" bIns="0" rtlCol="0">
            <a:noAutofit/>
          </a:bodyPr>
          <a:lstStyle/>
          <a:p>
            <a:r>
              <a:rPr lang="en-US" sz="975" dirty="0"/>
              <a:t>Lorem ipsum dolor sit </a:t>
            </a:r>
            <a:r>
              <a:rPr lang="en-US" sz="975" dirty="0" err="1"/>
              <a:t>amet</a:t>
            </a:r>
            <a:r>
              <a:rPr lang="en-US" sz="975" dirty="0"/>
              <a:t>, </a:t>
            </a:r>
            <a:r>
              <a:rPr lang="en-US" sz="975" dirty="0" err="1"/>
              <a:t>consectetur</a:t>
            </a:r>
            <a:r>
              <a:rPr lang="en-US" sz="975" dirty="0"/>
              <a:t> adipiscing </a:t>
            </a:r>
            <a:r>
              <a:rPr lang="en-US" sz="975" dirty="0" err="1"/>
              <a:t>elit</a:t>
            </a:r>
            <a:r>
              <a:rPr lang="en-US" sz="975" dirty="0"/>
              <a:t>. Ut </a:t>
            </a:r>
            <a:r>
              <a:rPr lang="en-US" sz="975" dirty="0" err="1"/>
              <a:t>tempor</a:t>
            </a:r>
            <a:r>
              <a:rPr lang="en-US" sz="975" dirty="0"/>
              <a:t>, </a:t>
            </a:r>
            <a:r>
              <a:rPr lang="en-US" sz="975" dirty="0" err="1"/>
              <a:t>quam</a:t>
            </a:r>
            <a:r>
              <a:rPr lang="en-US" sz="975" dirty="0"/>
              <a:t> et </a:t>
            </a:r>
            <a:r>
              <a:rPr lang="en-US" sz="975" dirty="0" err="1"/>
              <a:t>mattis</a:t>
            </a:r>
            <a:r>
              <a:rPr lang="en-US" sz="975" dirty="0"/>
              <a:t> pulvinar, </a:t>
            </a:r>
            <a:r>
              <a:rPr lang="en-US" sz="975" dirty="0" err="1"/>
              <a:t>mauris</a:t>
            </a:r>
            <a:r>
              <a:rPr lang="en-US" sz="975" dirty="0"/>
              <a:t> ligula </a:t>
            </a:r>
            <a:r>
              <a:rPr lang="en-US" sz="975" dirty="0" err="1"/>
              <a:t>suscipit</a:t>
            </a:r>
            <a:r>
              <a:rPr lang="en-US" sz="975" dirty="0"/>
              <a:t> </a:t>
            </a:r>
            <a:r>
              <a:rPr lang="en-US" sz="975" dirty="0" err="1"/>
              <a:t>arcu</a:t>
            </a:r>
            <a:r>
              <a:rPr lang="en-US" sz="975" dirty="0"/>
              <a:t>, sed </a:t>
            </a:r>
            <a:r>
              <a:rPr lang="en-US" sz="975" dirty="0" err="1"/>
              <a:t>elementum</a:t>
            </a:r>
            <a:r>
              <a:rPr lang="en-US" sz="975" dirty="0"/>
              <a:t> diam </a:t>
            </a:r>
            <a:r>
              <a:rPr lang="en-US" sz="975" dirty="0" err="1"/>
              <a:t>leo</a:t>
            </a:r>
            <a:r>
              <a:rPr lang="en-US" sz="975" dirty="0"/>
              <a:t> at magna. </a:t>
            </a:r>
            <a:r>
              <a:rPr lang="en-US" sz="975" dirty="0" err="1"/>
              <a:t>Curabitur</a:t>
            </a:r>
            <a:r>
              <a:rPr lang="en-US" sz="975" dirty="0"/>
              <a:t> maximus </a:t>
            </a:r>
            <a:r>
              <a:rPr lang="en-US" sz="975" dirty="0" err="1"/>
              <a:t>sodales</a:t>
            </a:r>
            <a:r>
              <a:rPr lang="en-US" sz="975" dirty="0"/>
              <a:t> </a:t>
            </a:r>
            <a:r>
              <a:rPr lang="en-US" sz="975" dirty="0" err="1"/>
              <a:t>massa</a:t>
            </a:r>
            <a:r>
              <a:rPr lang="en-US" sz="975" dirty="0"/>
              <a:t>, </a:t>
            </a:r>
            <a:r>
              <a:rPr lang="en-US" sz="975" dirty="0" err="1"/>
              <a:t>eu</a:t>
            </a:r>
            <a:r>
              <a:rPr lang="en-US" sz="975" dirty="0"/>
              <a:t> </a:t>
            </a:r>
            <a:r>
              <a:rPr lang="en-US" sz="975" dirty="0" err="1"/>
              <a:t>bibendum</a:t>
            </a:r>
            <a:r>
              <a:rPr lang="en-US" sz="975" dirty="0"/>
              <a:t> dui </a:t>
            </a:r>
            <a:r>
              <a:rPr lang="en-US" sz="975" dirty="0" err="1"/>
              <a:t>bibendum</a:t>
            </a:r>
            <a:r>
              <a:rPr lang="en-US" sz="975" dirty="0"/>
              <a:t> vel. </a:t>
            </a:r>
            <a:r>
              <a:rPr lang="en-US" sz="975" dirty="0" err="1"/>
              <a:t>Suspendisse</a:t>
            </a:r>
            <a:r>
              <a:rPr lang="en-US" sz="975" dirty="0"/>
              <a:t> </a:t>
            </a:r>
            <a:r>
              <a:rPr lang="en-US" sz="975" dirty="0" err="1"/>
              <a:t>potenti</a:t>
            </a:r>
            <a:r>
              <a:rPr lang="en-US" sz="975" dirty="0"/>
              <a:t>. </a:t>
            </a:r>
            <a:r>
              <a:rPr lang="en-US" sz="975" dirty="0" err="1"/>
              <a:t>Aliquam</a:t>
            </a:r>
            <a:r>
              <a:rPr lang="en-US" sz="975" dirty="0"/>
              <a:t> et lorem </a:t>
            </a:r>
            <a:r>
              <a:rPr lang="en-US" sz="975" dirty="0" err="1"/>
              <a:t>elementum</a:t>
            </a:r>
            <a:r>
              <a:rPr lang="en-US" sz="975" dirty="0"/>
              <a:t>, </a:t>
            </a:r>
            <a:r>
              <a:rPr lang="en-US" sz="975" dirty="0" err="1"/>
              <a:t>venenatis</a:t>
            </a:r>
            <a:r>
              <a:rPr lang="en-US" sz="975" dirty="0"/>
              <a:t> </a:t>
            </a:r>
            <a:r>
              <a:rPr lang="en-US" sz="975" dirty="0" err="1"/>
              <a:t>turpis</a:t>
            </a:r>
            <a:r>
              <a:rPr lang="en-US" sz="975" dirty="0"/>
              <a:t> sed, maximus </a:t>
            </a:r>
            <a:r>
              <a:rPr lang="en-US" sz="975" dirty="0" err="1"/>
              <a:t>lacus</a:t>
            </a:r>
            <a:r>
              <a:rPr lang="en-US" sz="975" dirty="0"/>
              <a:t>. Integer </a:t>
            </a:r>
            <a:r>
              <a:rPr lang="en-US" sz="975" dirty="0" err="1"/>
              <a:t>eu</a:t>
            </a:r>
            <a:r>
              <a:rPr lang="en-US" sz="975" dirty="0"/>
              <a:t> </a:t>
            </a:r>
            <a:r>
              <a:rPr lang="en-US" sz="975" dirty="0" err="1"/>
              <a:t>purus</a:t>
            </a:r>
            <a:r>
              <a:rPr lang="en-US" sz="975" dirty="0"/>
              <a:t> sed magna </a:t>
            </a:r>
            <a:r>
              <a:rPr lang="en-US" sz="975" dirty="0" err="1"/>
              <a:t>mollis</a:t>
            </a:r>
            <a:r>
              <a:rPr lang="en-US" sz="975" dirty="0"/>
              <a:t> </a:t>
            </a:r>
            <a:r>
              <a:rPr lang="en-US" sz="975" dirty="0" err="1"/>
              <a:t>congue</a:t>
            </a:r>
            <a:r>
              <a:rPr lang="en-US" sz="975" dirty="0"/>
              <a:t>. </a:t>
            </a:r>
          </a:p>
          <a:p>
            <a:endParaRPr lang="en-US" sz="975" dirty="0"/>
          </a:p>
          <a:p>
            <a:r>
              <a:rPr lang="en-US" sz="975" dirty="0" err="1"/>
              <a:t>Nullam</a:t>
            </a:r>
            <a:r>
              <a:rPr lang="en-US" sz="975" dirty="0"/>
              <a:t> dolor </a:t>
            </a:r>
            <a:r>
              <a:rPr lang="en-US" sz="975" dirty="0" err="1"/>
              <a:t>nisl</a:t>
            </a:r>
            <a:r>
              <a:rPr lang="en-US" sz="975" dirty="0"/>
              <a:t>, </a:t>
            </a:r>
            <a:r>
              <a:rPr lang="en-US" sz="975" dirty="0" err="1"/>
              <a:t>euismod</a:t>
            </a:r>
            <a:r>
              <a:rPr lang="en-US" sz="975" dirty="0"/>
              <a:t> </a:t>
            </a:r>
            <a:r>
              <a:rPr lang="en-US" sz="975" dirty="0" err="1"/>
              <a:t>eget</a:t>
            </a:r>
            <a:r>
              <a:rPr lang="en-US" sz="975" dirty="0"/>
              <a:t> </a:t>
            </a:r>
            <a:r>
              <a:rPr lang="en-US" sz="975" dirty="0" err="1"/>
              <a:t>luctus</a:t>
            </a:r>
            <a:r>
              <a:rPr lang="en-US" sz="975" dirty="0"/>
              <a:t> </a:t>
            </a:r>
            <a:r>
              <a:rPr lang="en-US" sz="975" dirty="0" err="1"/>
              <a:t>quis</a:t>
            </a:r>
            <a:r>
              <a:rPr lang="en-US" sz="975" dirty="0"/>
              <a:t>, </a:t>
            </a:r>
            <a:r>
              <a:rPr lang="en-US" sz="975" dirty="0" err="1"/>
              <a:t>consequat</a:t>
            </a:r>
            <a:r>
              <a:rPr lang="en-US" sz="975" dirty="0"/>
              <a:t> et </a:t>
            </a:r>
            <a:r>
              <a:rPr lang="en-US" sz="975" dirty="0" err="1"/>
              <a:t>purus</a:t>
            </a:r>
            <a:r>
              <a:rPr lang="en-US" sz="975" dirty="0"/>
              <a:t>. Ut fermentum </a:t>
            </a:r>
            <a:r>
              <a:rPr lang="en-US" sz="975" dirty="0" err="1"/>
              <a:t>orci</a:t>
            </a:r>
            <a:r>
              <a:rPr lang="en-US" sz="975" dirty="0"/>
              <a:t> in </a:t>
            </a:r>
            <a:r>
              <a:rPr lang="en-US" sz="975" dirty="0" err="1"/>
              <a:t>enim</a:t>
            </a:r>
            <a:r>
              <a:rPr lang="en-US" sz="975" dirty="0"/>
              <a:t> </a:t>
            </a:r>
            <a:r>
              <a:rPr lang="en-US" sz="975" dirty="0" err="1"/>
              <a:t>aliquam</a:t>
            </a:r>
            <a:r>
              <a:rPr lang="en-US" sz="975" dirty="0"/>
              <a:t> </a:t>
            </a:r>
            <a:r>
              <a:rPr lang="en-US" sz="975" dirty="0" err="1"/>
              <a:t>molestie</a:t>
            </a:r>
            <a:r>
              <a:rPr lang="en-US" sz="975" dirty="0"/>
              <a:t>.</a:t>
            </a:r>
          </a:p>
          <a:p>
            <a:endParaRPr lang="en-US" sz="975" dirty="0"/>
          </a:p>
        </p:txBody>
      </p:sp>
      <p:cxnSp>
        <p:nvCxnSpPr>
          <p:cNvPr id="23" name="Straight Connector 22">
            <a:extLst>
              <a:ext uri="{FF2B5EF4-FFF2-40B4-BE49-F238E27FC236}">
                <a16:creationId xmlns:a16="http://schemas.microsoft.com/office/drawing/2014/main" id="{7C35261B-CBD6-488A-B13A-EF594C4E8821}"/>
              </a:ext>
            </a:extLst>
          </p:cNvPr>
          <p:cNvCxnSpPr>
            <a:cxnSpLocks/>
          </p:cNvCxnSpPr>
          <p:nvPr/>
        </p:nvCxnSpPr>
        <p:spPr>
          <a:xfrm>
            <a:off x="2456139" y="2052046"/>
            <a:ext cx="20033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4DC595-C201-4D0C-B314-3C45C0808D7F}"/>
              </a:ext>
            </a:extLst>
          </p:cNvPr>
          <p:cNvSpPr txBox="1"/>
          <p:nvPr/>
        </p:nvSpPr>
        <p:spPr>
          <a:xfrm>
            <a:off x="5073570" y="1628540"/>
            <a:ext cx="1578338"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sp>
        <p:nvSpPr>
          <p:cNvPr id="30" name="TextBox 29">
            <a:extLst>
              <a:ext uri="{FF2B5EF4-FFF2-40B4-BE49-F238E27FC236}">
                <a16:creationId xmlns:a16="http://schemas.microsoft.com/office/drawing/2014/main" id="{FF663881-0AF0-4E94-8F23-2DF9303447C6}"/>
              </a:ext>
            </a:extLst>
          </p:cNvPr>
          <p:cNvSpPr txBox="1"/>
          <p:nvPr/>
        </p:nvSpPr>
        <p:spPr>
          <a:xfrm>
            <a:off x="4653080" y="2161332"/>
            <a:ext cx="2003328" cy="3688745"/>
          </a:xfrm>
          <a:prstGeom prst="rect">
            <a:avLst/>
          </a:prstGeom>
          <a:noFill/>
        </p:spPr>
        <p:txBody>
          <a:bodyPr wrap="square" lIns="0" tIns="0" rIns="0" bIns="0" rtlCol="0">
            <a:noAutofit/>
          </a:bodyPr>
          <a:lstStyle/>
          <a:p>
            <a:r>
              <a:rPr lang="en-US" sz="975" dirty="0"/>
              <a:t>Lorem ipsum dolor sit </a:t>
            </a:r>
            <a:r>
              <a:rPr lang="en-US" sz="975" dirty="0" err="1"/>
              <a:t>amet</a:t>
            </a:r>
            <a:r>
              <a:rPr lang="en-US" sz="975" dirty="0"/>
              <a:t>, </a:t>
            </a:r>
            <a:r>
              <a:rPr lang="en-US" sz="975" dirty="0" err="1"/>
              <a:t>consectetur</a:t>
            </a:r>
            <a:r>
              <a:rPr lang="en-US" sz="975" dirty="0"/>
              <a:t> adipiscing </a:t>
            </a:r>
            <a:r>
              <a:rPr lang="en-US" sz="975" dirty="0" err="1"/>
              <a:t>elit</a:t>
            </a:r>
            <a:r>
              <a:rPr lang="en-US" sz="975" dirty="0"/>
              <a:t>. Ut </a:t>
            </a:r>
            <a:r>
              <a:rPr lang="en-US" sz="975" dirty="0" err="1"/>
              <a:t>tempor</a:t>
            </a:r>
            <a:r>
              <a:rPr lang="en-US" sz="975" dirty="0"/>
              <a:t>, </a:t>
            </a:r>
            <a:r>
              <a:rPr lang="en-US" sz="975" dirty="0" err="1"/>
              <a:t>quam</a:t>
            </a:r>
            <a:r>
              <a:rPr lang="en-US" sz="975" dirty="0"/>
              <a:t> et </a:t>
            </a:r>
            <a:r>
              <a:rPr lang="en-US" sz="975" dirty="0" err="1"/>
              <a:t>mattis</a:t>
            </a:r>
            <a:r>
              <a:rPr lang="en-US" sz="975" dirty="0"/>
              <a:t> pulvinar, </a:t>
            </a:r>
            <a:r>
              <a:rPr lang="en-US" sz="975" dirty="0" err="1"/>
              <a:t>mauris</a:t>
            </a:r>
            <a:r>
              <a:rPr lang="en-US" sz="975" dirty="0"/>
              <a:t> ligula </a:t>
            </a:r>
            <a:r>
              <a:rPr lang="en-US" sz="975" dirty="0" err="1"/>
              <a:t>suscipit</a:t>
            </a:r>
            <a:r>
              <a:rPr lang="en-US" sz="975" dirty="0"/>
              <a:t> </a:t>
            </a:r>
            <a:r>
              <a:rPr lang="en-US" sz="975" dirty="0" err="1"/>
              <a:t>arcu</a:t>
            </a:r>
            <a:r>
              <a:rPr lang="en-US" sz="975" dirty="0"/>
              <a:t>, sed </a:t>
            </a:r>
            <a:r>
              <a:rPr lang="en-US" sz="975" dirty="0" err="1"/>
              <a:t>elementum</a:t>
            </a:r>
            <a:r>
              <a:rPr lang="en-US" sz="975" dirty="0"/>
              <a:t> diam </a:t>
            </a:r>
            <a:r>
              <a:rPr lang="en-US" sz="975" dirty="0" err="1"/>
              <a:t>leo</a:t>
            </a:r>
            <a:r>
              <a:rPr lang="en-US" sz="975" dirty="0"/>
              <a:t> at magna. </a:t>
            </a:r>
            <a:r>
              <a:rPr lang="en-US" sz="975" dirty="0" err="1"/>
              <a:t>Curabitur</a:t>
            </a:r>
            <a:r>
              <a:rPr lang="en-US" sz="975" dirty="0"/>
              <a:t> maximus </a:t>
            </a:r>
            <a:r>
              <a:rPr lang="en-US" sz="975" dirty="0" err="1"/>
              <a:t>sodales</a:t>
            </a:r>
            <a:r>
              <a:rPr lang="en-US" sz="975" dirty="0"/>
              <a:t> </a:t>
            </a:r>
            <a:r>
              <a:rPr lang="en-US" sz="975" dirty="0" err="1"/>
              <a:t>massa</a:t>
            </a:r>
            <a:r>
              <a:rPr lang="en-US" sz="975" dirty="0"/>
              <a:t>, </a:t>
            </a:r>
            <a:r>
              <a:rPr lang="en-US" sz="975" dirty="0" err="1"/>
              <a:t>eu</a:t>
            </a:r>
            <a:r>
              <a:rPr lang="en-US" sz="975" dirty="0"/>
              <a:t> </a:t>
            </a:r>
            <a:r>
              <a:rPr lang="en-US" sz="975" dirty="0" err="1"/>
              <a:t>bibendum</a:t>
            </a:r>
            <a:r>
              <a:rPr lang="en-US" sz="975" dirty="0"/>
              <a:t> dui </a:t>
            </a:r>
            <a:r>
              <a:rPr lang="en-US" sz="975" dirty="0" err="1"/>
              <a:t>bibendum</a:t>
            </a:r>
            <a:r>
              <a:rPr lang="en-US" sz="975" dirty="0"/>
              <a:t> vel. </a:t>
            </a:r>
            <a:r>
              <a:rPr lang="en-US" sz="975" dirty="0" err="1"/>
              <a:t>Suspendisse</a:t>
            </a:r>
            <a:r>
              <a:rPr lang="en-US" sz="975" dirty="0"/>
              <a:t> </a:t>
            </a:r>
            <a:r>
              <a:rPr lang="en-US" sz="975" dirty="0" err="1"/>
              <a:t>potenti</a:t>
            </a:r>
            <a:r>
              <a:rPr lang="en-US" sz="975" dirty="0"/>
              <a:t>. </a:t>
            </a:r>
            <a:r>
              <a:rPr lang="en-US" sz="975" dirty="0" err="1"/>
              <a:t>Aliquam</a:t>
            </a:r>
            <a:r>
              <a:rPr lang="en-US" sz="975" dirty="0"/>
              <a:t> et lorem </a:t>
            </a:r>
            <a:r>
              <a:rPr lang="en-US" sz="975" dirty="0" err="1"/>
              <a:t>elementum</a:t>
            </a:r>
            <a:r>
              <a:rPr lang="en-US" sz="975" dirty="0"/>
              <a:t>, </a:t>
            </a:r>
            <a:r>
              <a:rPr lang="en-US" sz="975" dirty="0" err="1"/>
              <a:t>venenatis</a:t>
            </a:r>
            <a:r>
              <a:rPr lang="en-US" sz="975" dirty="0"/>
              <a:t> </a:t>
            </a:r>
            <a:r>
              <a:rPr lang="en-US" sz="975" dirty="0" err="1"/>
              <a:t>turpis</a:t>
            </a:r>
            <a:r>
              <a:rPr lang="en-US" sz="975" dirty="0"/>
              <a:t> sed, maximus </a:t>
            </a:r>
            <a:r>
              <a:rPr lang="en-US" sz="975" dirty="0" err="1"/>
              <a:t>lacus</a:t>
            </a:r>
            <a:r>
              <a:rPr lang="en-US" sz="975" dirty="0"/>
              <a:t>. Integer </a:t>
            </a:r>
            <a:r>
              <a:rPr lang="en-US" sz="975" dirty="0" err="1"/>
              <a:t>eu</a:t>
            </a:r>
            <a:r>
              <a:rPr lang="en-US" sz="975" dirty="0"/>
              <a:t> </a:t>
            </a:r>
            <a:r>
              <a:rPr lang="en-US" sz="975" dirty="0" err="1"/>
              <a:t>purus</a:t>
            </a:r>
            <a:r>
              <a:rPr lang="en-US" sz="975" dirty="0"/>
              <a:t> sed magna </a:t>
            </a:r>
            <a:r>
              <a:rPr lang="en-US" sz="975" dirty="0" err="1"/>
              <a:t>mollis</a:t>
            </a:r>
            <a:r>
              <a:rPr lang="en-US" sz="975" dirty="0"/>
              <a:t> </a:t>
            </a:r>
            <a:r>
              <a:rPr lang="en-US" sz="975" dirty="0" err="1"/>
              <a:t>congue</a:t>
            </a:r>
            <a:r>
              <a:rPr lang="en-US" sz="975" dirty="0"/>
              <a:t>. </a:t>
            </a:r>
          </a:p>
          <a:p>
            <a:endParaRPr lang="en-US" sz="975" dirty="0"/>
          </a:p>
          <a:p>
            <a:r>
              <a:rPr lang="en-US" sz="975" dirty="0" err="1"/>
              <a:t>Nullam</a:t>
            </a:r>
            <a:r>
              <a:rPr lang="en-US" sz="975" dirty="0"/>
              <a:t> dolor </a:t>
            </a:r>
            <a:r>
              <a:rPr lang="en-US" sz="975" dirty="0" err="1"/>
              <a:t>nisl</a:t>
            </a:r>
            <a:r>
              <a:rPr lang="en-US" sz="975" dirty="0"/>
              <a:t>, </a:t>
            </a:r>
            <a:r>
              <a:rPr lang="en-US" sz="975" dirty="0" err="1"/>
              <a:t>euismod</a:t>
            </a:r>
            <a:r>
              <a:rPr lang="en-US" sz="975" dirty="0"/>
              <a:t> </a:t>
            </a:r>
            <a:r>
              <a:rPr lang="en-US" sz="975" dirty="0" err="1"/>
              <a:t>eget</a:t>
            </a:r>
            <a:r>
              <a:rPr lang="en-US" sz="975" dirty="0"/>
              <a:t> </a:t>
            </a:r>
            <a:r>
              <a:rPr lang="en-US" sz="975" dirty="0" err="1"/>
              <a:t>luctus</a:t>
            </a:r>
            <a:r>
              <a:rPr lang="en-US" sz="975" dirty="0"/>
              <a:t> </a:t>
            </a:r>
            <a:r>
              <a:rPr lang="en-US" sz="975" dirty="0" err="1"/>
              <a:t>quis</a:t>
            </a:r>
            <a:r>
              <a:rPr lang="en-US" sz="975" dirty="0"/>
              <a:t>, </a:t>
            </a:r>
            <a:r>
              <a:rPr lang="en-US" sz="975" dirty="0" err="1"/>
              <a:t>consequat</a:t>
            </a:r>
            <a:r>
              <a:rPr lang="en-US" sz="975" dirty="0"/>
              <a:t> et </a:t>
            </a:r>
            <a:r>
              <a:rPr lang="en-US" sz="975" dirty="0" err="1"/>
              <a:t>purus</a:t>
            </a:r>
            <a:r>
              <a:rPr lang="en-US" sz="975" dirty="0"/>
              <a:t>. Ut fermentum </a:t>
            </a:r>
            <a:r>
              <a:rPr lang="en-US" sz="975" dirty="0" err="1"/>
              <a:t>orci</a:t>
            </a:r>
            <a:r>
              <a:rPr lang="en-US" sz="975" dirty="0"/>
              <a:t> in </a:t>
            </a:r>
            <a:r>
              <a:rPr lang="en-US" sz="975" dirty="0" err="1"/>
              <a:t>enim</a:t>
            </a:r>
            <a:r>
              <a:rPr lang="en-US" sz="975" dirty="0"/>
              <a:t> </a:t>
            </a:r>
            <a:r>
              <a:rPr lang="en-US" sz="975" dirty="0" err="1"/>
              <a:t>aliquam</a:t>
            </a:r>
            <a:r>
              <a:rPr lang="en-US" sz="975" dirty="0"/>
              <a:t> </a:t>
            </a:r>
            <a:r>
              <a:rPr lang="en-US" sz="975" dirty="0" err="1"/>
              <a:t>molestie</a:t>
            </a:r>
            <a:r>
              <a:rPr lang="en-US" sz="975" dirty="0"/>
              <a:t>.</a:t>
            </a:r>
          </a:p>
          <a:p>
            <a:endParaRPr lang="en-US" sz="975" dirty="0"/>
          </a:p>
        </p:txBody>
      </p:sp>
      <p:cxnSp>
        <p:nvCxnSpPr>
          <p:cNvPr id="31" name="Straight Connector 30">
            <a:extLst>
              <a:ext uri="{FF2B5EF4-FFF2-40B4-BE49-F238E27FC236}">
                <a16:creationId xmlns:a16="http://schemas.microsoft.com/office/drawing/2014/main" id="{82C01405-002F-4382-8C11-DB12AE2530DB}"/>
              </a:ext>
            </a:extLst>
          </p:cNvPr>
          <p:cNvCxnSpPr>
            <a:cxnSpLocks/>
          </p:cNvCxnSpPr>
          <p:nvPr/>
        </p:nvCxnSpPr>
        <p:spPr>
          <a:xfrm>
            <a:off x="4648577" y="2052046"/>
            <a:ext cx="20033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959C7D34-1BFE-47BA-B685-8B8089397B3C}"/>
              </a:ext>
            </a:extLst>
          </p:cNvPr>
          <p:cNvSpPr txBox="1"/>
          <p:nvPr/>
        </p:nvSpPr>
        <p:spPr>
          <a:xfrm>
            <a:off x="7266009" y="1628540"/>
            <a:ext cx="1578338"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sp>
        <p:nvSpPr>
          <p:cNvPr id="34" name="TextBox 33">
            <a:extLst>
              <a:ext uri="{FF2B5EF4-FFF2-40B4-BE49-F238E27FC236}">
                <a16:creationId xmlns:a16="http://schemas.microsoft.com/office/drawing/2014/main" id="{B3B52917-1F31-4AC4-8F7E-7925709548DA}"/>
              </a:ext>
            </a:extLst>
          </p:cNvPr>
          <p:cNvSpPr txBox="1"/>
          <p:nvPr/>
        </p:nvSpPr>
        <p:spPr>
          <a:xfrm>
            <a:off x="6845519" y="2161332"/>
            <a:ext cx="2003328" cy="3688745"/>
          </a:xfrm>
          <a:prstGeom prst="rect">
            <a:avLst/>
          </a:prstGeom>
          <a:noFill/>
        </p:spPr>
        <p:txBody>
          <a:bodyPr wrap="square" lIns="0" tIns="0" rIns="0" bIns="0" rtlCol="0">
            <a:noAutofit/>
          </a:bodyPr>
          <a:lstStyle/>
          <a:p>
            <a:r>
              <a:rPr lang="en-US" sz="975"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a:p>
            <a:endParaRPr lang="en-US" sz="975" dirty="0"/>
          </a:p>
          <a:p>
            <a:r>
              <a:rPr lang="en-US" sz="975" dirty="0" err="1"/>
              <a:t>Nullam</a:t>
            </a:r>
            <a:r>
              <a:rPr lang="en-US" sz="975" dirty="0"/>
              <a:t> dolor nisl, euismod eget luctus quis, consequat et purus. Ut fermentum orci in enim aliquam molestie.</a:t>
            </a:r>
          </a:p>
          <a:p>
            <a:endParaRPr lang="en-US" sz="975" dirty="0"/>
          </a:p>
        </p:txBody>
      </p:sp>
      <p:cxnSp>
        <p:nvCxnSpPr>
          <p:cNvPr id="35" name="Straight Connector 34">
            <a:extLst>
              <a:ext uri="{FF2B5EF4-FFF2-40B4-BE49-F238E27FC236}">
                <a16:creationId xmlns:a16="http://schemas.microsoft.com/office/drawing/2014/main" id="{C1156505-78E7-4DD9-BAB3-6D6956C3DA89}"/>
              </a:ext>
            </a:extLst>
          </p:cNvPr>
          <p:cNvCxnSpPr>
            <a:cxnSpLocks/>
          </p:cNvCxnSpPr>
          <p:nvPr/>
        </p:nvCxnSpPr>
        <p:spPr>
          <a:xfrm>
            <a:off x="6841016" y="2052046"/>
            <a:ext cx="20033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36" name="Graphic 35" descr="Single gear with solid fill">
            <a:extLst>
              <a:ext uri="{FF2B5EF4-FFF2-40B4-BE49-F238E27FC236}">
                <a16:creationId xmlns:a16="http://schemas.microsoft.com/office/drawing/2014/main" id="{4AB529B6-DBCB-44F8-85D3-9439E484DA1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456143" y="1629603"/>
            <a:ext cx="378695" cy="378695"/>
          </a:xfrm>
          <a:prstGeom prst="rect">
            <a:avLst/>
          </a:prstGeom>
        </p:spPr>
      </p:pic>
      <p:pic>
        <p:nvPicPr>
          <p:cNvPr id="37" name="Graphic 36" descr="Single gear with solid fill">
            <a:extLst>
              <a:ext uri="{FF2B5EF4-FFF2-40B4-BE49-F238E27FC236}">
                <a16:creationId xmlns:a16="http://schemas.microsoft.com/office/drawing/2014/main" id="{1B047660-7C2C-458B-8D2A-AE151747776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48581" y="1629603"/>
            <a:ext cx="378695" cy="378695"/>
          </a:xfrm>
          <a:prstGeom prst="rect">
            <a:avLst/>
          </a:prstGeom>
        </p:spPr>
      </p:pic>
      <p:pic>
        <p:nvPicPr>
          <p:cNvPr id="38" name="Graphic 37" descr="Single gear with solid fill">
            <a:extLst>
              <a:ext uri="{FF2B5EF4-FFF2-40B4-BE49-F238E27FC236}">
                <a16:creationId xmlns:a16="http://schemas.microsoft.com/office/drawing/2014/main" id="{9082C031-BD97-40F2-B2AA-E7F64186059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841018" y="1629603"/>
            <a:ext cx="378695" cy="378695"/>
          </a:xfrm>
          <a:prstGeom prst="rect">
            <a:avLst/>
          </a:prstGeom>
        </p:spPr>
      </p:pic>
    </p:spTree>
    <p:extLst>
      <p:ext uri="{BB962C8B-B14F-4D97-AF65-F5344CB8AC3E}">
        <p14:creationId xmlns:p14="http://schemas.microsoft.com/office/powerpoint/2010/main" val="131899854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3EBDE94-70DA-4FD3-9607-5E7DD3B10B65}"/>
              </a:ext>
            </a:extLst>
          </p:cNvPr>
          <p:cNvSpPr>
            <a:spLocks noGrp="1"/>
          </p:cNvSpPr>
          <p:nvPr>
            <p:ph type="title"/>
          </p:nvPr>
        </p:nvSpPr>
        <p:spPr>
          <a:xfrm>
            <a:off x="295153" y="102266"/>
            <a:ext cx="8576001" cy="812134"/>
          </a:xfrm>
        </p:spPr>
        <p:txBody>
          <a:bodyPr>
            <a:normAutofit/>
          </a:bodyPr>
          <a:lstStyle/>
          <a:p>
            <a:r>
              <a:rPr lang="en-PH" dirty="0"/>
              <a:t>Five Column Slide</a:t>
            </a:r>
          </a:p>
        </p:txBody>
      </p:sp>
      <p:sp>
        <p:nvSpPr>
          <p:cNvPr id="3" name="Slide Number Placeholder 2">
            <a:extLst>
              <a:ext uri="{FF2B5EF4-FFF2-40B4-BE49-F238E27FC236}">
                <a16:creationId xmlns:a16="http://schemas.microsoft.com/office/drawing/2014/main" id="{467FB777-AB77-4C1C-B6C5-0176622FF6A2}"/>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35</a:t>
            </a:fld>
            <a:endParaRPr lang="en-PH" dirty="0"/>
          </a:p>
        </p:txBody>
      </p:sp>
      <p:pic>
        <p:nvPicPr>
          <p:cNvPr id="22" name="Graphic 21" descr="Single gear with solid fill">
            <a:extLst>
              <a:ext uri="{FF2B5EF4-FFF2-40B4-BE49-F238E27FC236}">
                <a16:creationId xmlns:a16="http://schemas.microsoft.com/office/drawing/2014/main" id="{236527D1-9B5F-4631-AE12-3B3A9A26947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7916" y="1659738"/>
            <a:ext cx="320690" cy="320690"/>
          </a:xfrm>
          <a:prstGeom prst="rect">
            <a:avLst/>
          </a:prstGeom>
        </p:spPr>
      </p:pic>
      <p:sp>
        <p:nvSpPr>
          <p:cNvPr id="14" name="TextBox 13">
            <a:extLst>
              <a:ext uri="{FF2B5EF4-FFF2-40B4-BE49-F238E27FC236}">
                <a16:creationId xmlns:a16="http://schemas.microsoft.com/office/drawing/2014/main" id="{8390EA32-F803-409F-B0FA-2B8F661A068D}"/>
              </a:ext>
            </a:extLst>
          </p:cNvPr>
          <p:cNvSpPr txBox="1"/>
          <p:nvPr/>
        </p:nvSpPr>
        <p:spPr>
          <a:xfrm>
            <a:off x="610564" y="1628538"/>
            <a:ext cx="1154084" cy="380825"/>
          </a:xfrm>
          <a:prstGeom prst="rect">
            <a:avLst/>
          </a:prstGeom>
          <a:noFill/>
        </p:spPr>
        <p:txBody>
          <a:bodyPr wrap="square" lIns="0" tIns="0" rIns="0" bIns="0" rtlCol="0" anchor="ctr">
            <a:normAutofit/>
          </a:bodyPr>
          <a:lstStyle/>
          <a:p>
            <a:r>
              <a:rPr lang="en-US" sz="1050" b="1" dirty="0">
                <a:solidFill>
                  <a:schemeClr val="accent1"/>
                </a:solidFill>
                <a:latin typeface="+mj-lt"/>
              </a:rPr>
              <a:t>Lorem</a:t>
            </a:r>
            <a:br>
              <a:rPr lang="en-US" sz="1050" b="1" dirty="0">
                <a:solidFill>
                  <a:schemeClr val="accent1"/>
                </a:solidFill>
                <a:latin typeface="+mj-lt"/>
              </a:rPr>
            </a:br>
            <a:r>
              <a:rPr lang="en-US" sz="1050" b="1" dirty="0">
                <a:solidFill>
                  <a:schemeClr val="accent1"/>
                </a:solidFill>
                <a:latin typeface="+mj-lt"/>
              </a:rPr>
              <a:t>ipsum dolor </a:t>
            </a:r>
            <a:endParaRPr lang="en-PH" sz="1050" b="1" dirty="0">
              <a:solidFill>
                <a:schemeClr val="accent1"/>
              </a:solidFill>
              <a:latin typeface="+mj-lt"/>
            </a:endParaRPr>
          </a:p>
        </p:txBody>
      </p:sp>
      <p:sp>
        <p:nvSpPr>
          <p:cNvPr id="15" name="TextBox 14">
            <a:extLst>
              <a:ext uri="{FF2B5EF4-FFF2-40B4-BE49-F238E27FC236}">
                <a16:creationId xmlns:a16="http://schemas.microsoft.com/office/drawing/2014/main" id="{FBD3789A-DD00-4DA8-BF8C-849D604F471A}"/>
              </a:ext>
            </a:extLst>
          </p:cNvPr>
          <p:cNvSpPr txBox="1"/>
          <p:nvPr/>
        </p:nvSpPr>
        <p:spPr>
          <a:xfrm>
            <a:off x="261302" y="2161331"/>
            <a:ext cx="1506731" cy="3688746"/>
          </a:xfrm>
          <a:prstGeom prst="rect">
            <a:avLst/>
          </a:prstGeom>
          <a:noFill/>
        </p:spPr>
        <p:txBody>
          <a:bodyPr wrap="square" lIns="0" tIns="0" rIns="0" bIns="0" rtlCol="0">
            <a:normAutofit/>
          </a:bodyPr>
          <a:lstStyle/>
          <a:p>
            <a:r>
              <a:rPr lang="en-US" sz="900" dirty="0"/>
              <a:t>Lorem ipsum dolor sit </a:t>
            </a:r>
            <a:r>
              <a:rPr lang="en-US" sz="900" dirty="0" err="1"/>
              <a:t>amet</a:t>
            </a:r>
            <a:r>
              <a:rPr lang="en-US" sz="900" dirty="0"/>
              <a:t>, </a:t>
            </a:r>
            <a:r>
              <a:rPr lang="en-US" sz="900" dirty="0" err="1"/>
              <a:t>consectetur</a:t>
            </a:r>
            <a:r>
              <a:rPr lang="en-US" sz="900" dirty="0"/>
              <a:t> adipiscing </a:t>
            </a:r>
            <a:r>
              <a:rPr lang="en-US" sz="900" dirty="0" err="1"/>
              <a:t>elit</a:t>
            </a:r>
            <a:r>
              <a:rPr lang="en-US" sz="900" dirty="0"/>
              <a:t>. Ut </a:t>
            </a:r>
            <a:r>
              <a:rPr lang="en-US" sz="900" dirty="0" err="1"/>
              <a:t>tempor</a:t>
            </a:r>
            <a:r>
              <a:rPr lang="en-US" sz="900" dirty="0"/>
              <a:t>, </a:t>
            </a:r>
            <a:r>
              <a:rPr lang="en-US" sz="900" dirty="0" err="1"/>
              <a:t>quam</a:t>
            </a:r>
            <a:r>
              <a:rPr lang="en-US" sz="900" dirty="0"/>
              <a:t> et </a:t>
            </a:r>
            <a:r>
              <a:rPr lang="en-US" sz="900" dirty="0" err="1"/>
              <a:t>mattis</a:t>
            </a:r>
            <a:r>
              <a:rPr lang="en-US" sz="900" dirty="0"/>
              <a:t> pulvinar, </a:t>
            </a:r>
            <a:r>
              <a:rPr lang="en-US" sz="900" dirty="0" err="1"/>
              <a:t>mauris</a:t>
            </a:r>
            <a:r>
              <a:rPr lang="en-US" sz="900" dirty="0"/>
              <a:t> ligula </a:t>
            </a:r>
            <a:r>
              <a:rPr lang="en-US" sz="900" dirty="0" err="1"/>
              <a:t>suscipit</a:t>
            </a:r>
            <a:r>
              <a:rPr lang="en-US" sz="900" dirty="0"/>
              <a:t> </a:t>
            </a:r>
            <a:r>
              <a:rPr lang="en-US" sz="900" dirty="0" err="1"/>
              <a:t>arcu</a:t>
            </a:r>
            <a:r>
              <a:rPr lang="en-US" sz="900" dirty="0"/>
              <a:t>, sed </a:t>
            </a:r>
            <a:r>
              <a:rPr lang="en-US" sz="900" dirty="0" err="1"/>
              <a:t>elementum</a:t>
            </a:r>
            <a:r>
              <a:rPr lang="en-US" sz="900" dirty="0"/>
              <a:t> diam </a:t>
            </a:r>
            <a:r>
              <a:rPr lang="en-US" sz="900" dirty="0" err="1"/>
              <a:t>leo</a:t>
            </a:r>
            <a:r>
              <a:rPr lang="en-US" sz="900" dirty="0"/>
              <a:t> at magna. </a:t>
            </a:r>
            <a:r>
              <a:rPr lang="en-US" sz="900" dirty="0" err="1"/>
              <a:t>Curabitur</a:t>
            </a:r>
            <a:r>
              <a:rPr lang="en-US" sz="900" dirty="0"/>
              <a:t> maximus </a:t>
            </a:r>
            <a:r>
              <a:rPr lang="en-US" sz="900" dirty="0" err="1"/>
              <a:t>sodales</a:t>
            </a:r>
            <a:r>
              <a:rPr lang="en-US" sz="900" dirty="0"/>
              <a:t> </a:t>
            </a:r>
            <a:r>
              <a:rPr lang="en-US" sz="900" dirty="0" err="1"/>
              <a:t>massa</a:t>
            </a:r>
            <a:r>
              <a:rPr lang="en-US" sz="900" dirty="0"/>
              <a:t>, </a:t>
            </a:r>
            <a:r>
              <a:rPr lang="en-US" sz="900" dirty="0" err="1"/>
              <a:t>eu</a:t>
            </a:r>
            <a:r>
              <a:rPr lang="en-US" sz="900" dirty="0"/>
              <a:t> </a:t>
            </a:r>
            <a:r>
              <a:rPr lang="en-US" sz="900" dirty="0" err="1"/>
              <a:t>bibendum</a:t>
            </a:r>
            <a:r>
              <a:rPr lang="en-US" sz="900" dirty="0"/>
              <a:t> dui </a:t>
            </a:r>
            <a:r>
              <a:rPr lang="en-US" sz="900" dirty="0" err="1"/>
              <a:t>bibendum</a:t>
            </a:r>
            <a:r>
              <a:rPr lang="en-US" sz="900" dirty="0"/>
              <a:t> vel. </a:t>
            </a:r>
            <a:r>
              <a:rPr lang="en-US" sz="900" dirty="0" err="1"/>
              <a:t>Suspendisse</a:t>
            </a:r>
            <a:r>
              <a:rPr lang="en-US" sz="900" dirty="0"/>
              <a:t> </a:t>
            </a:r>
            <a:r>
              <a:rPr lang="en-US" sz="900" dirty="0" err="1"/>
              <a:t>potenti</a:t>
            </a:r>
            <a:r>
              <a:rPr lang="en-US" sz="900" dirty="0"/>
              <a:t>. </a:t>
            </a:r>
            <a:r>
              <a:rPr lang="en-US" sz="900" dirty="0" err="1"/>
              <a:t>Aliquam</a:t>
            </a:r>
            <a:r>
              <a:rPr lang="en-US" sz="900" dirty="0"/>
              <a:t> et lorem </a:t>
            </a:r>
            <a:r>
              <a:rPr lang="en-US" sz="900" dirty="0" err="1"/>
              <a:t>elementum</a:t>
            </a:r>
            <a:r>
              <a:rPr lang="en-US" sz="900" dirty="0"/>
              <a:t>, </a:t>
            </a:r>
            <a:r>
              <a:rPr lang="en-US" sz="900" dirty="0" err="1"/>
              <a:t>venenatis</a:t>
            </a:r>
            <a:r>
              <a:rPr lang="en-US" sz="900" dirty="0"/>
              <a:t> </a:t>
            </a:r>
            <a:r>
              <a:rPr lang="en-US" sz="900" dirty="0" err="1"/>
              <a:t>turpis</a:t>
            </a:r>
            <a:r>
              <a:rPr lang="en-US" sz="900" dirty="0"/>
              <a:t> sed, maximus </a:t>
            </a:r>
            <a:r>
              <a:rPr lang="en-US" sz="900" dirty="0" err="1"/>
              <a:t>lacus</a:t>
            </a:r>
            <a:r>
              <a:rPr lang="en-US" sz="900" dirty="0"/>
              <a:t>. Integer </a:t>
            </a:r>
            <a:r>
              <a:rPr lang="en-US" sz="900" dirty="0" err="1"/>
              <a:t>eu</a:t>
            </a:r>
            <a:r>
              <a:rPr lang="en-US" sz="900" dirty="0"/>
              <a:t> </a:t>
            </a:r>
            <a:r>
              <a:rPr lang="en-US" sz="900" dirty="0" err="1"/>
              <a:t>purus</a:t>
            </a:r>
            <a:r>
              <a:rPr lang="en-US" sz="900" dirty="0"/>
              <a:t> sed magna </a:t>
            </a:r>
            <a:r>
              <a:rPr lang="en-US" sz="900" dirty="0" err="1"/>
              <a:t>mollis</a:t>
            </a:r>
            <a:r>
              <a:rPr lang="en-US" sz="900" dirty="0"/>
              <a:t> </a:t>
            </a:r>
            <a:r>
              <a:rPr lang="en-US" sz="900" dirty="0" err="1"/>
              <a:t>congue</a:t>
            </a:r>
            <a:r>
              <a:rPr lang="en-US" sz="900" dirty="0"/>
              <a:t>.</a:t>
            </a:r>
          </a:p>
          <a:p>
            <a:endParaRPr lang="en-US" sz="900" dirty="0"/>
          </a:p>
          <a:p>
            <a:r>
              <a:rPr lang="en-US" sz="900" dirty="0" err="1"/>
              <a:t>Nullam</a:t>
            </a:r>
            <a:r>
              <a:rPr lang="en-US" sz="900" dirty="0"/>
              <a:t> dolor </a:t>
            </a:r>
            <a:r>
              <a:rPr lang="en-US" sz="900" dirty="0" err="1"/>
              <a:t>nisl</a:t>
            </a:r>
            <a:r>
              <a:rPr lang="en-US" sz="900" dirty="0"/>
              <a:t>, </a:t>
            </a:r>
            <a:r>
              <a:rPr lang="en-US" sz="900" dirty="0" err="1"/>
              <a:t>euismod</a:t>
            </a:r>
            <a:r>
              <a:rPr lang="en-US" sz="900" dirty="0"/>
              <a:t> </a:t>
            </a:r>
            <a:r>
              <a:rPr lang="en-US" sz="900" dirty="0" err="1"/>
              <a:t>eget</a:t>
            </a:r>
            <a:r>
              <a:rPr lang="en-US" sz="900" dirty="0"/>
              <a:t> </a:t>
            </a:r>
            <a:r>
              <a:rPr lang="en-US" sz="900" dirty="0" err="1"/>
              <a:t>luctus</a:t>
            </a:r>
            <a:r>
              <a:rPr lang="en-US" sz="900" dirty="0"/>
              <a:t> </a:t>
            </a:r>
            <a:r>
              <a:rPr lang="en-US" sz="900" dirty="0" err="1"/>
              <a:t>quis</a:t>
            </a:r>
            <a:r>
              <a:rPr lang="en-US" sz="900" dirty="0"/>
              <a:t>, </a:t>
            </a:r>
            <a:r>
              <a:rPr lang="en-US" sz="900" dirty="0" err="1"/>
              <a:t>consequat</a:t>
            </a:r>
            <a:r>
              <a:rPr lang="en-US" sz="900" dirty="0"/>
              <a:t> et </a:t>
            </a:r>
            <a:r>
              <a:rPr lang="en-US" sz="900" dirty="0" err="1"/>
              <a:t>purus</a:t>
            </a:r>
            <a:r>
              <a:rPr lang="en-US" sz="900" dirty="0"/>
              <a:t>. Ut fermentum </a:t>
            </a:r>
            <a:r>
              <a:rPr lang="en-US" sz="900" dirty="0" err="1"/>
              <a:t>orci</a:t>
            </a:r>
            <a:r>
              <a:rPr lang="en-US" sz="900" dirty="0"/>
              <a:t> in </a:t>
            </a:r>
            <a:r>
              <a:rPr lang="en-US" sz="900" dirty="0" err="1"/>
              <a:t>enim</a:t>
            </a:r>
            <a:r>
              <a:rPr lang="en-US" sz="900" dirty="0"/>
              <a:t> </a:t>
            </a:r>
            <a:r>
              <a:rPr lang="en-US" sz="900" dirty="0" err="1"/>
              <a:t>aliquam</a:t>
            </a:r>
            <a:r>
              <a:rPr lang="en-US" sz="900" dirty="0"/>
              <a:t> </a:t>
            </a:r>
            <a:r>
              <a:rPr lang="en-US" sz="900" dirty="0" err="1"/>
              <a:t>molestie</a:t>
            </a:r>
            <a:r>
              <a:rPr lang="en-US" sz="900" dirty="0"/>
              <a:t>.</a:t>
            </a:r>
          </a:p>
          <a:p>
            <a:endParaRPr lang="en-US" sz="900" dirty="0"/>
          </a:p>
        </p:txBody>
      </p:sp>
      <p:cxnSp>
        <p:nvCxnSpPr>
          <p:cNvPr id="16" name="Straight Connector 15">
            <a:extLst>
              <a:ext uri="{FF2B5EF4-FFF2-40B4-BE49-F238E27FC236}">
                <a16:creationId xmlns:a16="http://schemas.microsoft.com/office/drawing/2014/main" id="{D34BC10B-9BCC-49B1-9A4E-BD7526A83F95}"/>
              </a:ext>
            </a:extLst>
          </p:cNvPr>
          <p:cNvCxnSpPr>
            <a:cxnSpLocks/>
          </p:cNvCxnSpPr>
          <p:nvPr/>
        </p:nvCxnSpPr>
        <p:spPr>
          <a:xfrm>
            <a:off x="257916" y="2052046"/>
            <a:ext cx="15067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1752902B-ACAF-4A2E-B632-69D6C76B80C6}"/>
              </a:ext>
            </a:extLst>
          </p:cNvPr>
          <p:cNvSpPr txBox="1"/>
          <p:nvPr/>
        </p:nvSpPr>
        <p:spPr>
          <a:xfrm>
            <a:off x="2380769" y="1628540"/>
            <a:ext cx="1154084" cy="380825"/>
          </a:xfrm>
          <a:prstGeom prst="rect">
            <a:avLst/>
          </a:prstGeom>
          <a:noFill/>
        </p:spPr>
        <p:txBody>
          <a:bodyPr wrap="square" lIns="0" tIns="0" rIns="0" bIns="0" rtlCol="0" anchor="ctr">
            <a:normAutofit/>
          </a:bodyPr>
          <a:lstStyle/>
          <a:p>
            <a:r>
              <a:rPr lang="en-US" sz="1050" b="1" dirty="0">
                <a:solidFill>
                  <a:schemeClr val="accent1"/>
                </a:solidFill>
                <a:latin typeface="+mj-lt"/>
              </a:rPr>
              <a:t>Lorem</a:t>
            </a:r>
            <a:br>
              <a:rPr lang="en-US" sz="1050" b="1" dirty="0">
                <a:solidFill>
                  <a:schemeClr val="accent1"/>
                </a:solidFill>
                <a:latin typeface="+mj-lt"/>
              </a:rPr>
            </a:br>
            <a:r>
              <a:rPr lang="en-US" sz="1050" b="1" dirty="0">
                <a:solidFill>
                  <a:schemeClr val="accent1"/>
                </a:solidFill>
                <a:latin typeface="+mj-lt"/>
              </a:rPr>
              <a:t>ipsum dolor </a:t>
            </a:r>
            <a:endParaRPr lang="en-PH" sz="1050" b="1" dirty="0">
              <a:solidFill>
                <a:schemeClr val="accent1"/>
              </a:solidFill>
              <a:latin typeface="+mj-lt"/>
            </a:endParaRPr>
          </a:p>
        </p:txBody>
      </p:sp>
      <p:sp>
        <p:nvSpPr>
          <p:cNvPr id="26" name="TextBox 25">
            <a:extLst>
              <a:ext uri="{FF2B5EF4-FFF2-40B4-BE49-F238E27FC236}">
                <a16:creationId xmlns:a16="http://schemas.microsoft.com/office/drawing/2014/main" id="{935C4023-6CCC-42EB-AB77-92A281BE803A}"/>
              </a:ext>
            </a:extLst>
          </p:cNvPr>
          <p:cNvSpPr txBox="1"/>
          <p:nvPr/>
        </p:nvSpPr>
        <p:spPr>
          <a:xfrm>
            <a:off x="2031508" y="2161332"/>
            <a:ext cx="1506731" cy="3688746"/>
          </a:xfrm>
          <a:prstGeom prst="rect">
            <a:avLst/>
          </a:prstGeom>
          <a:noFill/>
        </p:spPr>
        <p:txBody>
          <a:bodyPr wrap="square" lIns="0" tIns="0" rIns="0" bIns="0" rtlCol="0">
            <a:normAutofit/>
          </a:bodyPr>
          <a:lstStyle/>
          <a:p>
            <a:r>
              <a:rPr lang="en-US" sz="900" dirty="0"/>
              <a:t>Lorem ipsum dolor sit </a:t>
            </a:r>
            <a:r>
              <a:rPr lang="en-US" sz="900" dirty="0" err="1"/>
              <a:t>amet</a:t>
            </a:r>
            <a:r>
              <a:rPr lang="en-US" sz="900" dirty="0"/>
              <a:t>, </a:t>
            </a:r>
            <a:r>
              <a:rPr lang="en-US" sz="900" dirty="0" err="1"/>
              <a:t>consectetur</a:t>
            </a:r>
            <a:r>
              <a:rPr lang="en-US" sz="900" dirty="0"/>
              <a:t> adipiscing </a:t>
            </a:r>
            <a:r>
              <a:rPr lang="en-US" sz="900" dirty="0" err="1"/>
              <a:t>elit</a:t>
            </a:r>
            <a:r>
              <a:rPr lang="en-US" sz="900" dirty="0"/>
              <a:t>. Ut </a:t>
            </a:r>
            <a:r>
              <a:rPr lang="en-US" sz="900" dirty="0" err="1"/>
              <a:t>tempor</a:t>
            </a:r>
            <a:r>
              <a:rPr lang="en-US" sz="900" dirty="0"/>
              <a:t>, </a:t>
            </a:r>
            <a:r>
              <a:rPr lang="en-US" sz="900" dirty="0" err="1"/>
              <a:t>quam</a:t>
            </a:r>
            <a:r>
              <a:rPr lang="en-US" sz="900" dirty="0"/>
              <a:t> et </a:t>
            </a:r>
            <a:r>
              <a:rPr lang="en-US" sz="900" dirty="0" err="1"/>
              <a:t>mattis</a:t>
            </a:r>
            <a:r>
              <a:rPr lang="en-US" sz="900" dirty="0"/>
              <a:t> pulvinar, </a:t>
            </a:r>
            <a:r>
              <a:rPr lang="en-US" sz="900" dirty="0" err="1"/>
              <a:t>mauris</a:t>
            </a:r>
            <a:r>
              <a:rPr lang="en-US" sz="900" dirty="0"/>
              <a:t> ligula </a:t>
            </a:r>
            <a:r>
              <a:rPr lang="en-US" sz="900" dirty="0" err="1"/>
              <a:t>suscipit</a:t>
            </a:r>
            <a:r>
              <a:rPr lang="en-US" sz="900" dirty="0"/>
              <a:t> </a:t>
            </a:r>
            <a:r>
              <a:rPr lang="en-US" sz="900" dirty="0" err="1"/>
              <a:t>arcu</a:t>
            </a:r>
            <a:r>
              <a:rPr lang="en-US" sz="900" dirty="0"/>
              <a:t>, sed </a:t>
            </a:r>
            <a:r>
              <a:rPr lang="en-US" sz="900" dirty="0" err="1"/>
              <a:t>elementum</a:t>
            </a:r>
            <a:r>
              <a:rPr lang="en-US" sz="900" dirty="0"/>
              <a:t> diam </a:t>
            </a:r>
            <a:r>
              <a:rPr lang="en-US" sz="900" dirty="0" err="1"/>
              <a:t>leo</a:t>
            </a:r>
            <a:r>
              <a:rPr lang="en-US" sz="900" dirty="0"/>
              <a:t> at magna. </a:t>
            </a:r>
            <a:r>
              <a:rPr lang="en-US" sz="900" dirty="0" err="1"/>
              <a:t>Curabitur</a:t>
            </a:r>
            <a:r>
              <a:rPr lang="en-US" sz="900" dirty="0"/>
              <a:t> maximus </a:t>
            </a:r>
            <a:r>
              <a:rPr lang="en-US" sz="900" dirty="0" err="1"/>
              <a:t>sodales</a:t>
            </a:r>
            <a:r>
              <a:rPr lang="en-US" sz="900" dirty="0"/>
              <a:t> </a:t>
            </a:r>
            <a:r>
              <a:rPr lang="en-US" sz="900" dirty="0" err="1"/>
              <a:t>massa</a:t>
            </a:r>
            <a:r>
              <a:rPr lang="en-US" sz="900" dirty="0"/>
              <a:t>, </a:t>
            </a:r>
            <a:r>
              <a:rPr lang="en-US" sz="900" dirty="0" err="1"/>
              <a:t>eu</a:t>
            </a:r>
            <a:r>
              <a:rPr lang="en-US" sz="900" dirty="0"/>
              <a:t> </a:t>
            </a:r>
            <a:r>
              <a:rPr lang="en-US" sz="900" dirty="0" err="1"/>
              <a:t>bibendum</a:t>
            </a:r>
            <a:r>
              <a:rPr lang="en-US" sz="900" dirty="0"/>
              <a:t> dui </a:t>
            </a:r>
            <a:r>
              <a:rPr lang="en-US" sz="900" dirty="0" err="1"/>
              <a:t>bibendum</a:t>
            </a:r>
            <a:r>
              <a:rPr lang="en-US" sz="900" dirty="0"/>
              <a:t> vel. </a:t>
            </a:r>
            <a:r>
              <a:rPr lang="en-US" sz="900" dirty="0" err="1"/>
              <a:t>Suspendisse</a:t>
            </a:r>
            <a:r>
              <a:rPr lang="en-US" sz="900" dirty="0"/>
              <a:t> </a:t>
            </a:r>
            <a:r>
              <a:rPr lang="en-US" sz="900" dirty="0" err="1"/>
              <a:t>potenti</a:t>
            </a:r>
            <a:r>
              <a:rPr lang="en-US" sz="900" dirty="0"/>
              <a:t>. </a:t>
            </a:r>
            <a:r>
              <a:rPr lang="en-US" sz="900" dirty="0" err="1"/>
              <a:t>Aliquam</a:t>
            </a:r>
            <a:r>
              <a:rPr lang="en-US" sz="900" dirty="0"/>
              <a:t> et lorem </a:t>
            </a:r>
            <a:r>
              <a:rPr lang="en-US" sz="900" dirty="0" err="1"/>
              <a:t>elementum</a:t>
            </a:r>
            <a:r>
              <a:rPr lang="en-US" sz="900" dirty="0"/>
              <a:t>, </a:t>
            </a:r>
            <a:r>
              <a:rPr lang="en-US" sz="900" dirty="0" err="1"/>
              <a:t>venenatis</a:t>
            </a:r>
            <a:r>
              <a:rPr lang="en-US" sz="900" dirty="0"/>
              <a:t> </a:t>
            </a:r>
            <a:r>
              <a:rPr lang="en-US" sz="900" dirty="0" err="1"/>
              <a:t>turpis</a:t>
            </a:r>
            <a:r>
              <a:rPr lang="en-US" sz="900" dirty="0"/>
              <a:t> sed, maximus </a:t>
            </a:r>
            <a:r>
              <a:rPr lang="en-US" sz="900" dirty="0" err="1"/>
              <a:t>lacus</a:t>
            </a:r>
            <a:r>
              <a:rPr lang="en-US" sz="900" dirty="0"/>
              <a:t>. Integer </a:t>
            </a:r>
            <a:r>
              <a:rPr lang="en-US" sz="900" dirty="0" err="1"/>
              <a:t>eu</a:t>
            </a:r>
            <a:r>
              <a:rPr lang="en-US" sz="900" dirty="0"/>
              <a:t> </a:t>
            </a:r>
            <a:r>
              <a:rPr lang="en-US" sz="900" dirty="0" err="1"/>
              <a:t>purus</a:t>
            </a:r>
            <a:r>
              <a:rPr lang="en-US" sz="900" dirty="0"/>
              <a:t> sed magna </a:t>
            </a:r>
            <a:r>
              <a:rPr lang="en-US" sz="900" dirty="0" err="1"/>
              <a:t>mollis</a:t>
            </a:r>
            <a:r>
              <a:rPr lang="en-US" sz="900" dirty="0"/>
              <a:t> </a:t>
            </a:r>
            <a:r>
              <a:rPr lang="en-US" sz="900" dirty="0" err="1"/>
              <a:t>congue</a:t>
            </a:r>
            <a:r>
              <a:rPr lang="en-US" sz="900" dirty="0"/>
              <a:t>.</a:t>
            </a:r>
          </a:p>
          <a:p>
            <a:endParaRPr lang="en-US" sz="900" dirty="0"/>
          </a:p>
          <a:p>
            <a:r>
              <a:rPr lang="en-US" sz="900" dirty="0" err="1"/>
              <a:t>Nullam</a:t>
            </a:r>
            <a:r>
              <a:rPr lang="en-US" sz="900" dirty="0"/>
              <a:t> dolor </a:t>
            </a:r>
            <a:r>
              <a:rPr lang="en-US" sz="900" dirty="0" err="1"/>
              <a:t>nisl</a:t>
            </a:r>
            <a:r>
              <a:rPr lang="en-US" sz="900" dirty="0"/>
              <a:t>, </a:t>
            </a:r>
            <a:r>
              <a:rPr lang="en-US" sz="900" dirty="0" err="1"/>
              <a:t>euismod</a:t>
            </a:r>
            <a:r>
              <a:rPr lang="en-US" sz="900" dirty="0"/>
              <a:t> </a:t>
            </a:r>
            <a:r>
              <a:rPr lang="en-US" sz="900" dirty="0" err="1"/>
              <a:t>eget</a:t>
            </a:r>
            <a:r>
              <a:rPr lang="en-US" sz="900" dirty="0"/>
              <a:t> </a:t>
            </a:r>
            <a:r>
              <a:rPr lang="en-US" sz="900" dirty="0" err="1"/>
              <a:t>luctus</a:t>
            </a:r>
            <a:r>
              <a:rPr lang="en-US" sz="900" dirty="0"/>
              <a:t> </a:t>
            </a:r>
            <a:r>
              <a:rPr lang="en-US" sz="900" dirty="0" err="1"/>
              <a:t>quis</a:t>
            </a:r>
            <a:r>
              <a:rPr lang="en-US" sz="900" dirty="0"/>
              <a:t>, </a:t>
            </a:r>
            <a:r>
              <a:rPr lang="en-US" sz="900" dirty="0" err="1"/>
              <a:t>consequat</a:t>
            </a:r>
            <a:r>
              <a:rPr lang="en-US" sz="900" dirty="0"/>
              <a:t> et </a:t>
            </a:r>
            <a:r>
              <a:rPr lang="en-US" sz="900" dirty="0" err="1"/>
              <a:t>purus</a:t>
            </a:r>
            <a:r>
              <a:rPr lang="en-US" sz="900" dirty="0"/>
              <a:t>. Ut fermentum </a:t>
            </a:r>
            <a:r>
              <a:rPr lang="en-US" sz="900" dirty="0" err="1"/>
              <a:t>orci</a:t>
            </a:r>
            <a:r>
              <a:rPr lang="en-US" sz="900" dirty="0"/>
              <a:t> in </a:t>
            </a:r>
            <a:r>
              <a:rPr lang="en-US" sz="900" dirty="0" err="1"/>
              <a:t>enim</a:t>
            </a:r>
            <a:r>
              <a:rPr lang="en-US" sz="900" dirty="0"/>
              <a:t> </a:t>
            </a:r>
            <a:r>
              <a:rPr lang="en-US" sz="900" dirty="0" err="1"/>
              <a:t>aliquam</a:t>
            </a:r>
            <a:r>
              <a:rPr lang="en-US" sz="900" dirty="0"/>
              <a:t> </a:t>
            </a:r>
            <a:r>
              <a:rPr lang="en-US" sz="900" dirty="0" err="1"/>
              <a:t>molestie</a:t>
            </a:r>
            <a:r>
              <a:rPr lang="en-US" sz="900" dirty="0"/>
              <a:t>.</a:t>
            </a:r>
          </a:p>
          <a:p>
            <a:endParaRPr lang="en-US" sz="900" dirty="0"/>
          </a:p>
        </p:txBody>
      </p:sp>
      <p:cxnSp>
        <p:nvCxnSpPr>
          <p:cNvPr id="27" name="Straight Connector 26">
            <a:extLst>
              <a:ext uri="{FF2B5EF4-FFF2-40B4-BE49-F238E27FC236}">
                <a16:creationId xmlns:a16="http://schemas.microsoft.com/office/drawing/2014/main" id="{7CE5764C-3631-4C33-8507-0B37EB44B8CC}"/>
              </a:ext>
            </a:extLst>
          </p:cNvPr>
          <p:cNvCxnSpPr>
            <a:cxnSpLocks/>
          </p:cNvCxnSpPr>
          <p:nvPr/>
        </p:nvCxnSpPr>
        <p:spPr>
          <a:xfrm>
            <a:off x="2028121" y="2052046"/>
            <a:ext cx="15067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42E8ECA1-34AA-4288-8986-6137D0ACE721}"/>
              </a:ext>
            </a:extLst>
          </p:cNvPr>
          <p:cNvSpPr txBox="1"/>
          <p:nvPr/>
        </p:nvSpPr>
        <p:spPr>
          <a:xfrm>
            <a:off x="4150973" y="1628540"/>
            <a:ext cx="1154084" cy="380825"/>
          </a:xfrm>
          <a:prstGeom prst="rect">
            <a:avLst/>
          </a:prstGeom>
          <a:noFill/>
        </p:spPr>
        <p:txBody>
          <a:bodyPr wrap="square" lIns="0" tIns="0" rIns="0" bIns="0" rtlCol="0" anchor="ctr">
            <a:normAutofit/>
          </a:bodyPr>
          <a:lstStyle/>
          <a:p>
            <a:r>
              <a:rPr lang="en-US" sz="1050" b="1" dirty="0">
                <a:solidFill>
                  <a:schemeClr val="accent1"/>
                </a:solidFill>
                <a:latin typeface="+mj-lt"/>
              </a:rPr>
              <a:t>Lorem</a:t>
            </a:r>
            <a:br>
              <a:rPr lang="en-US" sz="1050" b="1" dirty="0">
                <a:solidFill>
                  <a:schemeClr val="accent1"/>
                </a:solidFill>
                <a:latin typeface="+mj-lt"/>
              </a:rPr>
            </a:br>
            <a:r>
              <a:rPr lang="en-US" sz="1050" b="1" dirty="0">
                <a:solidFill>
                  <a:schemeClr val="accent1"/>
                </a:solidFill>
                <a:latin typeface="+mj-lt"/>
              </a:rPr>
              <a:t>ipsum dolor </a:t>
            </a:r>
            <a:endParaRPr lang="en-PH" sz="1050" b="1" dirty="0">
              <a:solidFill>
                <a:schemeClr val="accent1"/>
              </a:solidFill>
              <a:latin typeface="+mj-lt"/>
            </a:endParaRPr>
          </a:p>
        </p:txBody>
      </p:sp>
      <p:sp>
        <p:nvSpPr>
          <p:cNvPr id="39" name="TextBox 38">
            <a:extLst>
              <a:ext uri="{FF2B5EF4-FFF2-40B4-BE49-F238E27FC236}">
                <a16:creationId xmlns:a16="http://schemas.microsoft.com/office/drawing/2014/main" id="{993C85AB-D79E-409B-B97E-114C0A5450D5}"/>
              </a:ext>
            </a:extLst>
          </p:cNvPr>
          <p:cNvSpPr txBox="1"/>
          <p:nvPr/>
        </p:nvSpPr>
        <p:spPr>
          <a:xfrm>
            <a:off x="3801712" y="2161332"/>
            <a:ext cx="1506731" cy="3688746"/>
          </a:xfrm>
          <a:prstGeom prst="rect">
            <a:avLst/>
          </a:prstGeom>
          <a:noFill/>
        </p:spPr>
        <p:txBody>
          <a:bodyPr wrap="square" lIns="0" tIns="0" rIns="0" bIns="0" rtlCol="0">
            <a:normAutofit/>
          </a:bodyPr>
          <a:lstStyle/>
          <a:p>
            <a:r>
              <a:rPr lang="en-US" sz="900" dirty="0"/>
              <a:t>Lorem ipsum dolor sit </a:t>
            </a:r>
            <a:r>
              <a:rPr lang="en-US" sz="900" dirty="0" err="1"/>
              <a:t>amet</a:t>
            </a:r>
            <a:r>
              <a:rPr lang="en-US" sz="900" dirty="0"/>
              <a:t>, </a:t>
            </a:r>
            <a:r>
              <a:rPr lang="en-US" sz="900" dirty="0" err="1"/>
              <a:t>consectetur</a:t>
            </a:r>
            <a:r>
              <a:rPr lang="en-US" sz="900" dirty="0"/>
              <a:t> adipiscing </a:t>
            </a:r>
            <a:r>
              <a:rPr lang="en-US" sz="900" dirty="0" err="1"/>
              <a:t>elit</a:t>
            </a:r>
            <a:r>
              <a:rPr lang="en-US" sz="900" dirty="0"/>
              <a:t>. Ut </a:t>
            </a:r>
            <a:r>
              <a:rPr lang="en-US" sz="900" dirty="0" err="1"/>
              <a:t>tempor</a:t>
            </a:r>
            <a:r>
              <a:rPr lang="en-US" sz="900" dirty="0"/>
              <a:t>, </a:t>
            </a:r>
            <a:r>
              <a:rPr lang="en-US" sz="900" dirty="0" err="1"/>
              <a:t>quam</a:t>
            </a:r>
            <a:r>
              <a:rPr lang="en-US" sz="900" dirty="0"/>
              <a:t> et </a:t>
            </a:r>
            <a:r>
              <a:rPr lang="en-US" sz="900" dirty="0" err="1"/>
              <a:t>mattis</a:t>
            </a:r>
            <a:r>
              <a:rPr lang="en-US" sz="900" dirty="0"/>
              <a:t> pulvinar, </a:t>
            </a:r>
            <a:r>
              <a:rPr lang="en-US" sz="900" dirty="0" err="1"/>
              <a:t>mauris</a:t>
            </a:r>
            <a:r>
              <a:rPr lang="en-US" sz="900" dirty="0"/>
              <a:t> ligula </a:t>
            </a:r>
            <a:r>
              <a:rPr lang="en-US" sz="900" dirty="0" err="1"/>
              <a:t>suscipit</a:t>
            </a:r>
            <a:r>
              <a:rPr lang="en-US" sz="900" dirty="0"/>
              <a:t> </a:t>
            </a:r>
            <a:r>
              <a:rPr lang="en-US" sz="900" dirty="0" err="1"/>
              <a:t>arcu</a:t>
            </a:r>
            <a:r>
              <a:rPr lang="en-US" sz="900" dirty="0"/>
              <a:t>, sed </a:t>
            </a:r>
            <a:r>
              <a:rPr lang="en-US" sz="900" dirty="0" err="1"/>
              <a:t>elementum</a:t>
            </a:r>
            <a:r>
              <a:rPr lang="en-US" sz="900" dirty="0"/>
              <a:t> diam </a:t>
            </a:r>
            <a:r>
              <a:rPr lang="en-US" sz="900" dirty="0" err="1"/>
              <a:t>leo</a:t>
            </a:r>
            <a:r>
              <a:rPr lang="en-US" sz="900" dirty="0"/>
              <a:t> at magna. </a:t>
            </a:r>
            <a:r>
              <a:rPr lang="en-US" sz="900" dirty="0" err="1"/>
              <a:t>Curabitur</a:t>
            </a:r>
            <a:r>
              <a:rPr lang="en-US" sz="900" dirty="0"/>
              <a:t> maximus </a:t>
            </a:r>
            <a:r>
              <a:rPr lang="en-US" sz="900" dirty="0" err="1"/>
              <a:t>sodales</a:t>
            </a:r>
            <a:r>
              <a:rPr lang="en-US" sz="900" dirty="0"/>
              <a:t> </a:t>
            </a:r>
            <a:r>
              <a:rPr lang="en-US" sz="900" dirty="0" err="1"/>
              <a:t>massa</a:t>
            </a:r>
            <a:r>
              <a:rPr lang="en-US" sz="900" dirty="0"/>
              <a:t>, </a:t>
            </a:r>
            <a:r>
              <a:rPr lang="en-US" sz="900" dirty="0" err="1"/>
              <a:t>eu</a:t>
            </a:r>
            <a:r>
              <a:rPr lang="en-US" sz="900" dirty="0"/>
              <a:t> </a:t>
            </a:r>
            <a:r>
              <a:rPr lang="en-US" sz="900" dirty="0" err="1"/>
              <a:t>bibendum</a:t>
            </a:r>
            <a:r>
              <a:rPr lang="en-US" sz="900" dirty="0"/>
              <a:t> dui </a:t>
            </a:r>
            <a:r>
              <a:rPr lang="en-US" sz="900" dirty="0" err="1"/>
              <a:t>bibendum</a:t>
            </a:r>
            <a:r>
              <a:rPr lang="en-US" sz="900" dirty="0"/>
              <a:t> vel. </a:t>
            </a:r>
            <a:r>
              <a:rPr lang="en-US" sz="900" dirty="0" err="1"/>
              <a:t>Suspendisse</a:t>
            </a:r>
            <a:r>
              <a:rPr lang="en-US" sz="900" dirty="0"/>
              <a:t> </a:t>
            </a:r>
            <a:r>
              <a:rPr lang="en-US" sz="900" dirty="0" err="1"/>
              <a:t>potenti</a:t>
            </a:r>
            <a:r>
              <a:rPr lang="en-US" sz="900" dirty="0"/>
              <a:t>. </a:t>
            </a:r>
            <a:r>
              <a:rPr lang="en-US" sz="900" dirty="0" err="1"/>
              <a:t>Aliquam</a:t>
            </a:r>
            <a:r>
              <a:rPr lang="en-US" sz="900" dirty="0"/>
              <a:t> et lorem </a:t>
            </a:r>
            <a:r>
              <a:rPr lang="en-US" sz="900" dirty="0" err="1"/>
              <a:t>elementum</a:t>
            </a:r>
            <a:r>
              <a:rPr lang="en-US" sz="900" dirty="0"/>
              <a:t>, </a:t>
            </a:r>
            <a:r>
              <a:rPr lang="en-US" sz="900" dirty="0" err="1"/>
              <a:t>venenatis</a:t>
            </a:r>
            <a:r>
              <a:rPr lang="en-US" sz="900" dirty="0"/>
              <a:t> </a:t>
            </a:r>
            <a:r>
              <a:rPr lang="en-US" sz="900" dirty="0" err="1"/>
              <a:t>turpis</a:t>
            </a:r>
            <a:r>
              <a:rPr lang="en-US" sz="900" dirty="0"/>
              <a:t> sed, maximus </a:t>
            </a:r>
            <a:r>
              <a:rPr lang="en-US" sz="900" dirty="0" err="1"/>
              <a:t>lacus</a:t>
            </a:r>
            <a:r>
              <a:rPr lang="en-US" sz="900" dirty="0"/>
              <a:t>. Integer </a:t>
            </a:r>
            <a:r>
              <a:rPr lang="en-US" sz="900" dirty="0" err="1"/>
              <a:t>eu</a:t>
            </a:r>
            <a:r>
              <a:rPr lang="en-US" sz="900" dirty="0"/>
              <a:t> </a:t>
            </a:r>
            <a:r>
              <a:rPr lang="en-US" sz="900" dirty="0" err="1"/>
              <a:t>purus</a:t>
            </a:r>
            <a:r>
              <a:rPr lang="en-US" sz="900" dirty="0"/>
              <a:t> sed magna </a:t>
            </a:r>
            <a:r>
              <a:rPr lang="en-US" sz="900" dirty="0" err="1"/>
              <a:t>mollis</a:t>
            </a:r>
            <a:r>
              <a:rPr lang="en-US" sz="900" dirty="0"/>
              <a:t> </a:t>
            </a:r>
            <a:r>
              <a:rPr lang="en-US" sz="900" dirty="0" err="1"/>
              <a:t>congue</a:t>
            </a:r>
            <a:r>
              <a:rPr lang="en-US" sz="900" dirty="0"/>
              <a:t>.</a:t>
            </a:r>
          </a:p>
          <a:p>
            <a:endParaRPr lang="en-US" sz="900" dirty="0"/>
          </a:p>
          <a:p>
            <a:r>
              <a:rPr lang="en-US" sz="900" dirty="0" err="1"/>
              <a:t>Nullam</a:t>
            </a:r>
            <a:r>
              <a:rPr lang="en-US" sz="900" dirty="0"/>
              <a:t> dolor </a:t>
            </a:r>
            <a:r>
              <a:rPr lang="en-US" sz="900" dirty="0" err="1"/>
              <a:t>nisl</a:t>
            </a:r>
            <a:r>
              <a:rPr lang="en-US" sz="900" dirty="0"/>
              <a:t>, </a:t>
            </a:r>
            <a:r>
              <a:rPr lang="en-US" sz="900" dirty="0" err="1"/>
              <a:t>euismod</a:t>
            </a:r>
            <a:r>
              <a:rPr lang="en-US" sz="900" dirty="0"/>
              <a:t> </a:t>
            </a:r>
            <a:r>
              <a:rPr lang="en-US" sz="900" dirty="0" err="1"/>
              <a:t>eget</a:t>
            </a:r>
            <a:r>
              <a:rPr lang="en-US" sz="900" dirty="0"/>
              <a:t> </a:t>
            </a:r>
            <a:r>
              <a:rPr lang="en-US" sz="900" dirty="0" err="1"/>
              <a:t>luctus</a:t>
            </a:r>
            <a:r>
              <a:rPr lang="en-US" sz="900" dirty="0"/>
              <a:t> </a:t>
            </a:r>
            <a:r>
              <a:rPr lang="en-US" sz="900" dirty="0" err="1"/>
              <a:t>quis</a:t>
            </a:r>
            <a:r>
              <a:rPr lang="en-US" sz="900" dirty="0"/>
              <a:t>, </a:t>
            </a:r>
            <a:r>
              <a:rPr lang="en-US" sz="900" dirty="0" err="1"/>
              <a:t>consequat</a:t>
            </a:r>
            <a:r>
              <a:rPr lang="en-US" sz="900" dirty="0"/>
              <a:t> et </a:t>
            </a:r>
            <a:r>
              <a:rPr lang="en-US" sz="900" dirty="0" err="1"/>
              <a:t>purus</a:t>
            </a:r>
            <a:r>
              <a:rPr lang="en-US" sz="900" dirty="0"/>
              <a:t>. Ut fermentum </a:t>
            </a:r>
            <a:r>
              <a:rPr lang="en-US" sz="900" dirty="0" err="1"/>
              <a:t>orci</a:t>
            </a:r>
            <a:r>
              <a:rPr lang="en-US" sz="900" dirty="0"/>
              <a:t> in </a:t>
            </a:r>
            <a:r>
              <a:rPr lang="en-US" sz="900" dirty="0" err="1"/>
              <a:t>enim</a:t>
            </a:r>
            <a:r>
              <a:rPr lang="en-US" sz="900" dirty="0"/>
              <a:t> </a:t>
            </a:r>
            <a:r>
              <a:rPr lang="en-US" sz="900" dirty="0" err="1"/>
              <a:t>aliquam</a:t>
            </a:r>
            <a:r>
              <a:rPr lang="en-US" sz="900" dirty="0"/>
              <a:t> </a:t>
            </a:r>
            <a:r>
              <a:rPr lang="en-US" sz="900" dirty="0" err="1"/>
              <a:t>molestie</a:t>
            </a:r>
            <a:r>
              <a:rPr lang="en-US" sz="900" dirty="0"/>
              <a:t>.</a:t>
            </a:r>
          </a:p>
          <a:p>
            <a:endParaRPr lang="en-US" sz="900" dirty="0"/>
          </a:p>
        </p:txBody>
      </p:sp>
      <p:cxnSp>
        <p:nvCxnSpPr>
          <p:cNvPr id="40" name="Straight Connector 39">
            <a:extLst>
              <a:ext uri="{FF2B5EF4-FFF2-40B4-BE49-F238E27FC236}">
                <a16:creationId xmlns:a16="http://schemas.microsoft.com/office/drawing/2014/main" id="{662A7F7E-1284-4BCC-978A-4C6A141E8222}"/>
              </a:ext>
            </a:extLst>
          </p:cNvPr>
          <p:cNvCxnSpPr>
            <a:cxnSpLocks/>
          </p:cNvCxnSpPr>
          <p:nvPr/>
        </p:nvCxnSpPr>
        <p:spPr>
          <a:xfrm>
            <a:off x="3798325" y="2052046"/>
            <a:ext cx="15067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584A82F3-12AA-42C0-97CB-9E37DC236BC5}"/>
              </a:ext>
            </a:extLst>
          </p:cNvPr>
          <p:cNvSpPr txBox="1"/>
          <p:nvPr/>
        </p:nvSpPr>
        <p:spPr>
          <a:xfrm>
            <a:off x="5921177" y="1628540"/>
            <a:ext cx="1154084" cy="380825"/>
          </a:xfrm>
          <a:prstGeom prst="rect">
            <a:avLst/>
          </a:prstGeom>
          <a:noFill/>
        </p:spPr>
        <p:txBody>
          <a:bodyPr wrap="square" lIns="0" tIns="0" rIns="0" bIns="0" rtlCol="0" anchor="ctr">
            <a:normAutofit/>
          </a:bodyPr>
          <a:lstStyle/>
          <a:p>
            <a:r>
              <a:rPr lang="en-US" sz="1050" b="1" dirty="0">
                <a:solidFill>
                  <a:schemeClr val="accent1"/>
                </a:solidFill>
                <a:latin typeface="+mj-lt"/>
              </a:rPr>
              <a:t>Lorem</a:t>
            </a:r>
            <a:br>
              <a:rPr lang="en-US" sz="1050" b="1" dirty="0">
                <a:solidFill>
                  <a:schemeClr val="accent1"/>
                </a:solidFill>
                <a:latin typeface="+mj-lt"/>
              </a:rPr>
            </a:br>
            <a:r>
              <a:rPr lang="en-US" sz="1050" b="1" dirty="0">
                <a:solidFill>
                  <a:schemeClr val="accent1"/>
                </a:solidFill>
                <a:latin typeface="+mj-lt"/>
              </a:rPr>
              <a:t>ipsum dolor </a:t>
            </a:r>
            <a:endParaRPr lang="en-PH" sz="1050" b="1" dirty="0">
              <a:solidFill>
                <a:schemeClr val="accent1"/>
              </a:solidFill>
              <a:latin typeface="+mj-lt"/>
            </a:endParaRPr>
          </a:p>
        </p:txBody>
      </p:sp>
      <p:sp>
        <p:nvSpPr>
          <p:cNvPr id="43" name="TextBox 42">
            <a:extLst>
              <a:ext uri="{FF2B5EF4-FFF2-40B4-BE49-F238E27FC236}">
                <a16:creationId xmlns:a16="http://schemas.microsoft.com/office/drawing/2014/main" id="{7E1C46FB-D9B9-424D-9BEF-E5A2F4BEF9B6}"/>
              </a:ext>
            </a:extLst>
          </p:cNvPr>
          <p:cNvSpPr txBox="1"/>
          <p:nvPr/>
        </p:nvSpPr>
        <p:spPr>
          <a:xfrm>
            <a:off x="5571916" y="2161332"/>
            <a:ext cx="1506731" cy="3688746"/>
          </a:xfrm>
          <a:prstGeom prst="rect">
            <a:avLst/>
          </a:prstGeom>
          <a:noFill/>
        </p:spPr>
        <p:txBody>
          <a:bodyPr wrap="square" lIns="0" tIns="0" rIns="0" bIns="0" rtlCol="0">
            <a:normAutofit/>
          </a:bodyPr>
          <a:lstStyle/>
          <a:p>
            <a:r>
              <a:rPr lang="en-US" sz="900" dirty="0"/>
              <a:t>Lorem ipsum dolor sit </a:t>
            </a:r>
            <a:r>
              <a:rPr lang="en-US" sz="900" dirty="0" err="1"/>
              <a:t>amet</a:t>
            </a:r>
            <a:r>
              <a:rPr lang="en-US" sz="900" dirty="0"/>
              <a:t>, </a:t>
            </a:r>
            <a:r>
              <a:rPr lang="en-US" sz="900" dirty="0" err="1"/>
              <a:t>consectetur</a:t>
            </a:r>
            <a:r>
              <a:rPr lang="en-US" sz="900" dirty="0"/>
              <a:t> adipiscing </a:t>
            </a:r>
            <a:r>
              <a:rPr lang="en-US" sz="900" dirty="0" err="1"/>
              <a:t>elit</a:t>
            </a:r>
            <a:r>
              <a:rPr lang="en-US" sz="900" dirty="0"/>
              <a:t>. Ut </a:t>
            </a:r>
            <a:r>
              <a:rPr lang="en-US" sz="900" dirty="0" err="1"/>
              <a:t>tempor</a:t>
            </a:r>
            <a:r>
              <a:rPr lang="en-US" sz="900" dirty="0"/>
              <a:t>, </a:t>
            </a:r>
            <a:r>
              <a:rPr lang="en-US" sz="900" dirty="0" err="1"/>
              <a:t>quam</a:t>
            </a:r>
            <a:r>
              <a:rPr lang="en-US" sz="900" dirty="0"/>
              <a:t> et </a:t>
            </a:r>
            <a:r>
              <a:rPr lang="en-US" sz="900" dirty="0" err="1"/>
              <a:t>mattis</a:t>
            </a:r>
            <a:r>
              <a:rPr lang="en-US" sz="900" dirty="0"/>
              <a:t> pulvinar, </a:t>
            </a:r>
            <a:r>
              <a:rPr lang="en-US" sz="900" dirty="0" err="1"/>
              <a:t>mauris</a:t>
            </a:r>
            <a:r>
              <a:rPr lang="en-US" sz="900" dirty="0"/>
              <a:t> ligula </a:t>
            </a:r>
            <a:r>
              <a:rPr lang="en-US" sz="900" dirty="0" err="1"/>
              <a:t>suscipit</a:t>
            </a:r>
            <a:r>
              <a:rPr lang="en-US" sz="900" dirty="0"/>
              <a:t> </a:t>
            </a:r>
            <a:r>
              <a:rPr lang="en-US" sz="900" dirty="0" err="1"/>
              <a:t>arcu</a:t>
            </a:r>
            <a:r>
              <a:rPr lang="en-US" sz="900" dirty="0"/>
              <a:t>, sed </a:t>
            </a:r>
            <a:r>
              <a:rPr lang="en-US" sz="900" dirty="0" err="1"/>
              <a:t>elementum</a:t>
            </a:r>
            <a:r>
              <a:rPr lang="en-US" sz="900" dirty="0"/>
              <a:t> diam </a:t>
            </a:r>
            <a:r>
              <a:rPr lang="en-US" sz="900" dirty="0" err="1"/>
              <a:t>leo</a:t>
            </a:r>
            <a:r>
              <a:rPr lang="en-US" sz="900" dirty="0"/>
              <a:t> at magna. </a:t>
            </a:r>
            <a:r>
              <a:rPr lang="en-US" sz="900" dirty="0" err="1"/>
              <a:t>Curabitur</a:t>
            </a:r>
            <a:r>
              <a:rPr lang="en-US" sz="900" dirty="0"/>
              <a:t> maximus </a:t>
            </a:r>
            <a:r>
              <a:rPr lang="en-US" sz="900" dirty="0" err="1"/>
              <a:t>sodales</a:t>
            </a:r>
            <a:r>
              <a:rPr lang="en-US" sz="900" dirty="0"/>
              <a:t> </a:t>
            </a:r>
            <a:r>
              <a:rPr lang="en-US" sz="900" dirty="0" err="1"/>
              <a:t>massa</a:t>
            </a:r>
            <a:r>
              <a:rPr lang="en-US" sz="900" dirty="0"/>
              <a:t>, </a:t>
            </a:r>
            <a:r>
              <a:rPr lang="en-US" sz="900" dirty="0" err="1"/>
              <a:t>eu</a:t>
            </a:r>
            <a:r>
              <a:rPr lang="en-US" sz="900" dirty="0"/>
              <a:t> </a:t>
            </a:r>
            <a:r>
              <a:rPr lang="en-US" sz="900" dirty="0" err="1"/>
              <a:t>bibendum</a:t>
            </a:r>
            <a:r>
              <a:rPr lang="en-US" sz="900" dirty="0"/>
              <a:t> dui </a:t>
            </a:r>
            <a:r>
              <a:rPr lang="en-US" sz="900" dirty="0" err="1"/>
              <a:t>bibendum</a:t>
            </a:r>
            <a:r>
              <a:rPr lang="en-US" sz="900" dirty="0"/>
              <a:t> vel. </a:t>
            </a:r>
            <a:r>
              <a:rPr lang="en-US" sz="900" dirty="0" err="1"/>
              <a:t>Suspendisse</a:t>
            </a:r>
            <a:r>
              <a:rPr lang="en-US" sz="900" dirty="0"/>
              <a:t> </a:t>
            </a:r>
            <a:r>
              <a:rPr lang="en-US" sz="900" dirty="0" err="1"/>
              <a:t>potenti</a:t>
            </a:r>
            <a:r>
              <a:rPr lang="en-US" sz="900" dirty="0"/>
              <a:t>. </a:t>
            </a:r>
            <a:r>
              <a:rPr lang="en-US" sz="900" dirty="0" err="1"/>
              <a:t>Aliquam</a:t>
            </a:r>
            <a:r>
              <a:rPr lang="en-US" sz="900" dirty="0"/>
              <a:t> et lorem </a:t>
            </a:r>
            <a:r>
              <a:rPr lang="en-US" sz="900" dirty="0" err="1"/>
              <a:t>elementum</a:t>
            </a:r>
            <a:r>
              <a:rPr lang="en-US" sz="900" dirty="0"/>
              <a:t>, </a:t>
            </a:r>
            <a:r>
              <a:rPr lang="en-US" sz="900" dirty="0" err="1"/>
              <a:t>venenatis</a:t>
            </a:r>
            <a:r>
              <a:rPr lang="en-US" sz="900" dirty="0"/>
              <a:t> </a:t>
            </a:r>
            <a:r>
              <a:rPr lang="en-US" sz="900" dirty="0" err="1"/>
              <a:t>turpis</a:t>
            </a:r>
            <a:r>
              <a:rPr lang="en-US" sz="900" dirty="0"/>
              <a:t> sed, maximus </a:t>
            </a:r>
            <a:r>
              <a:rPr lang="en-US" sz="900" dirty="0" err="1"/>
              <a:t>lacus</a:t>
            </a:r>
            <a:r>
              <a:rPr lang="en-US" sz="900" dirty="0"/>
              <a:t>. Integer </a:t>
            </a:r>
            <a:r>
              <a:rPr lang="en-US" sz="900" dirty="0" err="1"/>
              <a:t>eu</a:t>
            </a:r>
            <a:r>
              <a:rPr lang="en-US" sz="900" dirty="0"/>
              <a:t> </a:t>
            </a:r>
            <a:r>
              <a:rPr lang="en-US" sz="900" dirty="0" err="1"/>
              <a:t>purus</a:t>
            </a:r>
            <a:r>
              <a:rPr lang="en-US" sz="900" dirty="0"/>
              <a:t> sed magna </a:t>
            </a:r>
            <a:r>
              <a:rPr lang="en-US" sz="900" dirty="0" err="1"/>
              <a:t>mollis</a:t>
            </a:r>
            <a:r>
              <a:rPr lang="en-US" sz="900" dirty="0"/>
              <a:t> </a:t>
            </a:r>
            <a:r>
              <a:rPr lang="en-US" sz="900" dirty="0" err="1"/>
              <a:t>congue</a:t>
            </a:r>
            <a:r>
              <a:rPr lang="en-US" sz="900" dirty="0"/>
              <a:t>.</a:t>
            </a:r>
          </a:p>
          <a:p>
            <a:endParaRPr lang="en-US" sz="900" dirty="0"/>
          </a:p>
          <a:p>
            <a:r>
              <a:rPr lang="en-US" sz="900" dirty="0" err="1"/>
              <a:t>Nullam</a:t>
            </a:r>
            <a:r>
              <a:rPr lang="en-US" sz="900" dirty="0"/>
              <a:t> dolor </a:t>
            </a:r>
            <a:r>
              <a:rPr lang="en-US" sz="900" dirty="0" err="1"/>
              <a:t>nisl</a:t>
            </a:r>
            <a:r>
              <a:rPr lang="en-US" sz="900" dirty="0"/>
              <a:t>, </a:t>
            </a:r>
            <a:r>
              <a:rPr lang="en-US" sz="900" dirty="0" err="1"/>
              <a:t>euismod</a:t>
            </a:r>
            <a:r>
              <a:rPr lang="en-US" sz="900" dirty="0"/>
              <a:t> </a:t>
            </a:r>
            <a:r>
              <a:rPr lang="en-US" sz="900" dirty="0" err="1"/>
              <a:t>eget</a:t>
            </a:r>
            <a:r>
              <a:rPr lang="en-US" sz="900" dirty="0"/>
              <a:t> </a:t>
            </a:r>
            <a:r>
              <a:rPr lang="en-US" sz="900" dirty="0" err="1"/>
              <a:t>luctus</a:t>
            </a:r>
            <a:r>
              <a:rPr lang="en-US" sz="900" dirty="0"/>
              <a:t> </a:t>
            </a:r>
            <a:r>
              <a:rPr lang="en-US" sz="900" dirty="0" err="1"/>
              <a:t>quis</a:t>
            </a:r>
            <a:r>
              <a:rPr lang="en-US" sz="900" dirty="0"/>
              <a:t>, </a:t>
            </a:r>
            <a:r>
              <a:rPr lang="en-US" sz="900" dirty="0" err="1"/>
              <a:t>consequat</a:t>
            </a:r>
            <a:r>
              <a:rPr lang="en-US" sz="900" dirty="0"/>
              <a:t> et </a:t>
            </a:r>
            <a:r>
              <a:rPr lang="en-US" sz="900" dirty="0" err="1"/>
              <a:t>purus</a:t>
            </a:r>
            <a:r>
              <a:rPr lang="en-US" sz="900" dirty="0"/>
              <a:t>. Ut fermentum </a:t>
            </a:r>
            <a:r>
              <a:rPr lang="en-US" sz="900" dirty="0" err="1"/>
              <a:t>orci</a:t>
            </a:r>
            <a:r>
              <a:rPr lang="en-US" sz="900" dirty="0"/>
              <a:t> in </a:t>
            </a:r>
            <a:r>
              <a:rPr lang="en-US" sz="900" dirty="0" err="1"/>
              <a:t>enim</a:t>
            </a:r>
            <a:r>
              <a:rPr lang="en-US" sz="900" dirty="0"/>
              <a:t> </a:t>
            </a:r>
            <a:r>
              <a:rPr lang="en-US" sz="900" dirty="0" err="1"/>
              <a:t>aliquam</a:t>
            </a:r>
            <a:r>
              <a:rPr lang="en-US" sz="900" dirty="0"/>
              <a:t> </a:t>
            </a:r>
            <a:r>
              <a:rPr lang="en-US" sz="900" dirty="0" err="1"/>
              <a:t>molestie</a:t>
            </a:r>
            <a:r>
              <a:rPr lang="en-US" sz="900" dirty="0"/>
              <a:t>.</a:t>
            </a:r>
          </a:p>
          <a:p>
            <a:endParaRPr lang="en-US" sz="900" dirty="0"/>
          </a:p>
        </p:txBody>
      </p:sp>
      <p:cxnSp>
        <p:nvCxnSpPr>
          <p:cNvPr id="44" name="Straight Connector 43">
            <a:extLst>
              <a:ext uri="{FF2B5EF4-FFF2-40B4-BE49-F238E27FC236}">
                <a16:creationId xmlns:a16="http://schemas.microsoft.com/office/drawing/2014/main" id="{02D1AC6B-E501-4156-84DD-A15E05A32CEF}"/>
              </a:ext>
            </a:extLst>
          </p:cNvPr>
          <p:cNvCxnSpPr>
            <a:cxnSpLocks/>
          </p:cNvCxnSpPr>
          <p:nvPr/>
        </p:nvCxnSpPr>
        <p:spPr>
          <a:xfrm>
            <a:off x="5568529" y="2052046"/>
            <a:ext cx="15067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1A05CA42-2292-4ACA-A03B-494F5BC766CE}"/>
              </a:ext>
            </a:extLst>
          </p:cNvPr>
          <p:cNvSpPr txBox="1"/>
          <p:nvPr/>
        </p:nvSpPr>
        <p:spPr>
          <a:xfrm>
            <a:off x="7691379" y="1629674"/>
            <a:ext cx="1154084" cy="380825"/>
          </a:xfrm>
          <a:prstGeom prst="rect">
            <a:avLst/>
          </a:prstGeom>
          <a:noFill/>
        </p:spPr>
        <p:txBody>
          <a:bodyPr wrap="square" lIns="0" tIns="0" rIns="0" bIns="0" rtlCol="0" anchor="ctr">
            <a:normAutofit/>
          </a:bodyPr>
          <a:lstStyle/>
          <a:p>
            <a:r>
              <a:rPr lang="en-US" sz="1050" b="1" dirty="0">
                <a:solidFill>
                  <a:schemeClr val="accent1"/>
                </a:solidFill>
                <a:latin typeface="+mj-lt"/>
              </a:rPr>
              <a:t>Lorem</a:t>
            </a:r>
            <a:br>
              <a:rPr lang="en-US" sz="1050" b="1" dirty="0">
                <a:solidFill>
                  <a:schemeClr val="accent1"/>
                </a:solidFill>
                <a:latin typeface="+mj-lt"/>
              </a:rPr>
            </a:br>
            <a:r>
              <a:rPr lang="en-US" sz="1050" b="1" dirty="0">
                <a:solidFill>
                  <a:schemeClr val="accent1"/>
                </a:solidFill>
                <a:latin typeface="+mj-lt"/>
              </a:rPr>
              <a:t>ipsum dolor </a:t>
            </a:r>
            <a:endParaRPr lang="en-PH" sz="1050" b="1" dirty="0">
              <a:solidFill>
                <a:schemeClr val="accent1"/>
              </a:solidFill>
              <a:latin typeface="+mj-lt"/>
            </a:endParaRPr>
          </a:p>
        </p:txBody>
      </p:sp>
      <p:sp>
        <p:nvSpPr>
          <p:cNvPr id="47" name="TextBox 46">
            <a:extLst>
              <a:ext uri="{FF2B5EF4-FFF2-40B4-BE49-F238E27FC236}">
                <a16:creationId xmlns:a16="http://schemas.microsoft.com/office/drawing/2014/main" id="{A2573085-AAF0-43AC-8729-91F7140E7ED4}"/>
              </a:ext>
            </a:extLst>
          </p:cNvPr>
          <p:cNvSpPr txBox="1"/>
          <p:nvPr/>
        </p:nvSpPr>
        <p:spPr>
          <a:xfrm>
            <a:off x="7342119" y="2161332"/>
            <a:ext cx="1506731" cy="3688746"/>
          </a:xfrm>
          <a:prstGeom prst="rect">
            <a:avLst/>
          </a:prstGeom>
          <a:noFill/>
        </p:spPr>
        <p:txBody>
          <a:bodyPr wrap="square" lIns="0" tIns="0" rIns="0" bIns="0" rtlCol="0">
            <a:normAutofit/>
          </a:bodyPr>
          <a:lstStyle/>
          <a:p>
            <a:r>
              <a:rPr lang="en-US" sz="9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a:t>
            </a:r>
            <a:r>
              <a:rPr lang="en-US" sz="900" dirty="0" err="1"/>
              <a:t>congue</a:t>
            </a:r>
            <a:r>
              <a:rPr lang="en-US" sz="900" dirty="0"/>
              <a:t>.</a:t>
            </a:r>
          </a:p>
          <a:p>
            <a:endParaRPr lang="en-US" sz="900" dirty="0"/>
          </a:p>
          <a:p>
            <a:r>
              <a:rPr lang="en-US" sz="900" dirty="0" err="1"/>
              <a:t>Nullam</a:t>
            </a:r>
            <a:r>
              <a:rPr lang="en-US" sz="900" dirty="0"/>
              <a:t> dolor nisl, euismod eget luctus quis, consequat et purus. Ut fermentum orci in enim aliquam molestie.</a:t>
            </a:r>
          </a:p>
          <a:p>
            <a:endParaRPr lang="en-US" sz="900" dirty="0"/>
          </a:p>
        </p:txBody>
      </p:sp>
      <p:cxnSp>
        <p:nvCxnSpPr>
          <p:cNvPr id="48" name="Straight Connector 47">
            <a:extLst>
              <a:ext uri="{FF2B5EF4-FFF2-40B4-BE49-F238E27FC236}">
                <a16:creationId xmlns:a16="http://schemas.microsoft.com/office/drawing/2014/main" id="{8B947161-4556-430E-A571-A0570C35393F}"/>
              </a:ext>
            </a:extLst>
          </p:cNvPr>
          <p:cNvCxnSpPr>
            <a:cxnSpLocks/>
          </p:cNvCxnSpPr>
          <p:nvPr/>
        </p:nvCxnSpPr>
        <p:spPr>
          <a:xfrm>
            <a:off x="7338733" y="2052046"/>
            <a:ext cx="150673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49" name="Graphic 48" descr="Single gear with solid fill">
            <a:extLst>
              <a:ext uri="{FF2B5EF4-FFF2-40B4-BE49-F238E27FC236}">
                <a16:creationId xmlns:a16="http://schemas.microsoft.com/office/drawing/2014/main" id="{F8CF88C8-A587-4C90-A793-41A1B738AF4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28121" y="1659740"/>
            <a:ext cx="320690" cy="320690"/>
          </a:xfrm>
          <a:prstGeom prst="rect">
            <a:avLst/>
          </a:prstGeom>
        </p:spPr>
      </p:pic>
      <p:pic>
        <p:nvPicPr>
          <p:cNvPr id="50" name="Graphic 49" descr="Single gear with solid fill">
            <a:extLst>
              <a:ext uri="{FF2B5EF4-FFF2-40B4-BE49-F238E27FC236}">
                <a16:creationId xmlns:a16="http://schemas.microsoft.com/office/drawing/2014/main" id="{BF394DE0-E09C-4B45-9AB1-0D82A4719E2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798325" y="1659740"/>
            <a:ext cx="320690" cy="320690"/>
          </a:xfrm>
          <a:prstGeom prst="rect">
            <a:avLst/>
          </a:prstGeom>
        </p:spPr>
      </p:pic>
      <p:pic>
        <p:nvPicPr>
          <p:cNvPr id="51" name="Graphic 50" descr="Single gear with solid fill">
            <a:extLst>
              <a:ext uri="{FF2B5EF4-FFF2-40B4-BE49-F238E27FC236}">
                <a16:creationId xmlns:a16="http://schemas.microsoft.com/office/drawing/2014/main" id="{2B345189-37B1-4E08-80E7-CC06AE5BA0C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68529" y="1659740"/>
            <a:ext cx="320690" cy="320690"/>
          </a:xfrm>
          <a:prstGeom prst="rect">
            <a:avLst/>
          </a:prstGeom>
        </p:spPr>
      </p:pic>
      <p:pic>
        <p:nvPicPr>
          <p:cNvPr id="52" name="Graphic 51" descr="Single gear with solid fill">
            <a:extLst>
              <a:ext uri="{FF2B5EF4-FFF2-40B4-BE49-F238E27FC236}">
                <a16:creationId xmlns:a16="http://schemas.microsoft.com/office/drawing/2014/main" id="{9B270764-2915-43BF-8BF0-39F76293825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38732" y="1659740"/>
            <a:ext cx="320690" cy="320690"/>
          </a:xfrm>
          <a:prstGeom prst="rect">
            <a:avLst/>
          </a:prstGeom>
        </p:spPr>
      </p:pic>
    </p:spTree>
    <p:extLst>
      <p:ext uri="{BB962C8B-B14F-4D97-AF65-F5344CB8AC3E}">
        <p14:creationId xmlns:p14="http://schemas.microsoft.com/office/powerpoint/2010/main" val="218665615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80700CF-5CB6-4170-AECE-176FF5F04938}"/>
              </a:ext>
            </a:extLst>
          </p:cNvPr>
          <p:cNvSpPr>
            <a:spLocks noGrp="1"/>
          </p:cNvSpPr>
          <p:nvPr>
            <p:ph type="ctrTitle"/>
          </p:nvPr>
        </p:nvSpPr>
        <p:spPr/>
        <p:txBody>
          <a:bodyPr/>
          <a:lstStyle/>
          <a:p>
            <a:r>
              <a:rPr lang="en-PH" dirty="0"/>
              <a:t>Chevron Column Slides</a:t>
            </a:r>
          </a:p>
        </p:txBody>
      </p:sp>
    </p:spTree>
    <p:extLst>
      <p:ext uri="{BB962C8B-B14F-4D97-AF65-F5344CB8AC3E}">
        <p14:creationId xmlns:p14="http://schemas.microsoft.com/office/powerpoint/2010/main" val="424424465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6BD2FA-DE3D-4A39-A969-9FE947BA12C7}"/>
              </a:ext>
            </a:extLst>
          </p:cNvPr>
          <p:cNvSpPr>
            <a:spLocks noGrp="1"/>
          </p:cNvSpPr>
          <p:nvPr>
            <p:ph type="title"/>
          </p:nvPr>
        </p:nvSpPr>
        <p:spPr/>
        <p:txBody>
          <a:bodyPr>
            <a:normAutofit/>
          </a:bodyPr>
          <a:lstStyle/>
          <a:p>
            <a:r>
              <a:rPr lang="en-PH" dirty="0"/>
              <a:t>Two Column Chevron Slide</a:t>
            </a:r>
          </a:p>
        </p:txBody>
      </p:sp>
      <p:sp>
        <p:nvSpPr>
          <p:cNvPr id="4" name="Slide Number Placeholder 3">
            <a:extLst>
              <a:ext uri="{FF2B5EF4-FFF2-40B4-BE49-F238E27FC236}">
                <a16:creationId xmlns:a16="http://schemas.microsoft.com/office/drawing/2014/main" id="{38DE48C2-297E-44E4-A691-FF3B9B7AAB9B}"/>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37</a:t>
            </a:fld>
            <a:endParaRPr lang="en-PH" dirty="0"/>
          </a:p>
        </p:txBody>
      </p:sp>
      <p:sp>
        <p:nvSpPr>
          <p:cNvPr id="7" name="Arrow: Pentagon 6">
            <a:extLst>
              <a:ext uri="{FF2B5EF4-FFF2-40B4-BE49-F238E27FC236}">
                <a16:creationId xmlns:a16="http://schemas.microsoft.com/office/drawing/2014/main" id="{C8CC01D8-97CE-4954-AF74-4AC86524AF51}"/>
              </a:ext>
            </a:extLst>
          </p:cNvPr>
          <p:cNvSpPr/>
          <p:nvPr/>
        </p:nvSpPr>
        <p:spPr>
          <a:xfrm>
            <a:off x="272848" y="1628606"/>
            <a:ext cx="4273301" cy="499741"/>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8" name="Arrow: Chevron 7">
            <a:extLst>
              <a:ext uri="{FF2B5EF4-FFF2-40B4-BE49-F238E27FC236}">
                <a16:creationId xmlns:a16="http://schemas.microsoft.com/office/drawing/2014/main" id="{60950E74-B7CE-4DEF-B4C5-217A65C711CD}"/>
              </a:ext>
            </a:extLst>
          </p:cNvPr>
          <p:cNvSpPr/>
          <p:nvPr/>
        </p:nvSpPr>
        <p:spPr>
          <a:xfrm>
            <a:off x="4577015" y="1628538"/>
            <a:ext cx="4271834" cy="500497"/>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9" name="Text Placeholder 4">
            <a:extLst>
              <a:ext uri="{FF2B5EF4-FFF2-40B4-BE49-F238E27FC236}">
                <a16:creationId xmlns:a16="http://schemas.microsoft.com/office/drawing/2014/main" id="{5E087160-8E04-48A8-8DA7-6BB61AE65707}"/>
              </a:ext>
            </a:extLst>
          </p:cNvPr>
          <p:cNvSpPr txBox="1">
            <a:spLocks/>
          </p:cNvSpPr>
          <p:nvPr/>
        </p:nvSpPr>
        <p:spPr>
          <a:xfrm>
            <a:off x="272846" y="2244888"/>
            <a:ext cx="4033481" cy="3605191"/>
          </a:xfrm>
          <a:prstGeom prst="rect">
            <a:avLst/>
          </a:prstGeom>
          <a:solidFill>
            <a:schemeClr val="bg2"/>
          </a:solidFill>
        </p:spPr>
        <p:txBody>
          <a:bodyPr lIns="54000" tIns="54000" rIns="54000" bIns="5400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a:p>
            <a:r>
              <a:rPr lang="en-US" sz="1200" dirty="0"/>
              <a:t>Ut fermentum orci in enim aliquam molestie. Aliquam et lorem elementum, venenatis turpis sed, maximus lacus. Integer eu purus sed magna mollis congue. Nullam dolor nisl, euismod eget luctus quis, consequat et purus. Ut fermentum orci in enim aliquam molestie. </a:t>
            </a:r>
            <a:endParaRPr lang="en-PH" sz="1200" dirty="0"/>
          </a:p>
        </p:txBody>
      </p:sp>
      <p:sp>
        <p:nvSpPr>
          <p:cNvPr id="10" name="Text Placeholder 5">
            <a:extLst>
              <a:ext uri="{FF2B5EF4-FFF2-40B4-BE49-F238E27FC236}">
                <a16:creationId xmlns:a16="http://schemas.microsoft.com/office/drawing/2014/main" id="{95D6FFDD-98DD-412C-8DA9-E7B1D1C757B8}"/>
              </a:ext>
            </a:extLst>
          </p:cNvPr>
          <p:cNvSpPr txBox="1">
            <a:spLocks/>
          </p:cNvSpPr>
          <p:nvPr/>
        </p:nvSpPr>
        <p:spPr>
          <a:xfrm>
            <a:off x="4577016" y="2244888"/>
            <a:ext cx="4033481" cy="3605191"/>
          </a:xfrm>
          <a:prstGeom prst="rect">
            <a:avLst/>
          </a:prstGeom>
          <a:solidFill>
            <a:schemeClr val="bg2"/>
          </a:solidFill>
        </p:spPr>
        <p:txBody>
          <a:bodyPr lIns="54000" tIns="54000" rIns="54000" bIns="5400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a:p>
            <a:r>
              <a:rPr lang="en-US" sz="1200" dirty="0"/>
              <a:t>Ut fermentum orci in enim aliquam molestie. Aliquam et lorem elementum, venenatis turpis sed, maximus lacus. Integer eu purus sed magna mollis congue. Nullam dolor nisl, euismod eget luctus quis, consequat et purus. Ut fermentum orci in enim aliquam molestie. </a:t>
            </a:r>
            <a:endParaRPr lang="en-PH" sz="1200" dirty="0"/>
          </a:p>
        </p:txBody>
      </p:sp>
    </p:spTree>
    <p:extLst>
      <p:ext uri="{BB962C8B-B14F-4D97-AF65-F5344CB8AC3E}">
        <p14:creationId xmlns:p14="http://schemas.microsoft.com/office/powerpoint/2010/main" val="376799150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6BD2FA-DE3D-4A39-A969-9FE947BA12C7}"/>
              </a:ext>
            </a:extLst>
          </p:cNvPr>
          <p:cNvSpPr>
            <a:spLocks noGrp="1"/>
          </p:cNvSpPr>
          <p:nvPr>
            <p:ph type="title"/>
          </p:nvPr>
        </p:nvSpPr>
        <p:spPr>
          <a:xfrm>
            <a:off x="295153" y="102266"/>
            <a:ext cx="8576001" cy="812134"/>
          </a:xfrm>
        </p:spPr>
        <p:txBody>
          <a:bodyPr>
            <a:normAutofit/>
          </a:bodyPr>
          <a:lstStyle/>
          <a:p>
            <a:r>
              <a:rPr lang="en-PH" dirty="0"/>
              <a:t>Three Column Chevron Slide</a:t>
            </a:r>
          </a:p>
        </p:txBody>
      </p:sp>
      <p:sp>
        <p:nvSpPr>
          <p:cNvPr id="4" name="Slide Number Placeholder 3">
            <a:extLst>
              <a:ext uri="{FF2B5EF4-FFF2-40B4-BE49-F238E27FC236}">
                <a16:creationId xmlns:a16="http://schemas.microsoft.com/office/drawing/2014/main" id="{6FD7547E-CD85-47A5-8049-31464E2F0DEE}"/>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38</a:t>
            </a:fld>
            <a:endParaRPr lang="en-PH" dirty="0"/>
          </a:p>
        </p:txBody>
      </p:sp>
      <p:sp>
        <p:nvSpPr>
          <p:cNvPr id="7" name="Arrow: Pentagon 6">
            <a:extLst>
              <a:ext uri="{FF2B5EF4-FFF2-40B4-BE49-F238E27FC236}">
                <a16:creationId xmlns:a16="http://schemas.microsoft.com/office/drawing/2014/main" id="{C8CC01D8-97CE-4954-AF74-4AC86524AF51}"/>
              </a:ext>
            </a:extLst>
          </p:cNvPr>
          <p:cNvSpPr/>
          <p:nvPr/>
        </p:nvSpPr>
        <p:spPr>
          <a:xfrm>
            <a:off x="272848" y="1628606"/>
            <a:ext cx="2857985" cy="499741"/>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9" name="Text Placeholder 4">
            <a:extLst>
              <a:ext uri="{FF2B5EF4-FFF2-40B4-BE49-F238E27FC236}">
                <a16:creationId xmlns:a16="http://schemas.microsoft.com/office/drawing/2014/main" id="{5E087160-8E04-48A8-8DA7-6BB61AE65707}"/>
              </a:ext>
            </a:extLst>
          </p:cNvPr>
          <p:cNvSpPr txBox="1">
            <a:spLocks/>
          </p:cNvSpPr>
          <p:nvPr/>
        </p:nvSpPr>
        <p:spPr>
          <a:xfrm>
            <a:off x="272846" y="2244888"/>
            <a:ext cx="2697594"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a:p>
            <a:r>
              <a:rPr lang="en-US" sz="1200" dirty="0"/>
              <a:t>Ut fermentum orci in enim aliquam molestie. Aliquam et lorem elementum, venenatis turpis sed, maximus lacus. Integer eu</a:t>
            </a:r>
            <a:endParaRPr lang="en-PH" sz="1200" dirty="0"/>
          </a:p>
        </p:txBody>
      </p:sp>
      <p:sp>
        <p:nvSpPr>
          <p:cNvPr id="8" name="Arrow: Chevron 7">
            <a:extLst>
              <a:ext uri="{FF2B5EF4-FFF2-40B4-BE49-F238E27FC236}">
                <a16:creationId xmlns:a16="http://schemas.microsoft.com/office/drawing/2014/main" id="{60950E74-B7CE-4DEF-B4C5-217A65C711CD}"/>
              </a:ext>
            </a:extLst>
          </p:cNvPr>
          <p:cNvSpPr/>
          <p:nvPr/>
        </p:nvSpPr>
        <p:spPr>
          <a:xfrm>
            <a:off x="3132835" y="1628538"/>
            <a:ext cx="2857005" cy="500497"/>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10" name="Text Placeholder 5">
            <a:extLst>
              <a:ext uri="{FF2B5EF4-FFF2-40B4-BE49-F238E27FC236}">
                <a16:creationId xmlns:a16="http://schemas.microsoft.com/office/drawing/2014/main" id="{95D6FFDD-98DD-412C-8DA9-E7B1D1C757B8}"/>
              </a:ext>
            </a:extLst>
          </p:cNvPr>
          <p:cNvSpPr txBox="1">
            <a:spLocks/>
          </p:cNvSpPr>
          <p:nvPr/>
        </p:nvSpPr>
        <p:spPr>
          <a:xfrm>
            <a:off x="3132837" y="2244888"/>
            <a:ext cx="2697595"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a:p>
            <a:r>
              <a:rPr lang="en-US" sz="1200" dirty="0"/>
              <a:t>Ut fermentum orci in enim aliquam molestie. Aliquam et lorem elementum, venenatis turpis sed, maximus lacus. Integer eu</a:t>
            </a:r>
            <a:endParaRPr lang="en-PH" sz="1200" dirty="0"/>
          </a:p>
        </p:txBody>
      </p:sp>
      <p:sp>
        <p:nvSpPr>
          <p:cNvPr id="11" name="Arrow: Chevron 10">
            <a:extLst>
              <a:ext uri="{FF2B5EF4-FFF2-40B4-BE49-F238E27FC236}">
                <a16:creationId xmlns:a16="http://schemas.microsoft.com/office/drawing/2014/main" id="{5341D0BA-591C-4996-ADCD-DB524603E83A}"/>
              </a:ext>
            </a:extLst>
          </p:cNvPr>
          <p:cNvSpPr/>
          <p:nvPr/>
        </p:nvSpPr>
        <p:spPr>
          <a:xfrm>
            <a:off x="5991842" y="1628538"/>
            <a:ext cx="2857005" cy="500497"/>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12" name="Text Placeholder 5">
            <a:extLst>
              <a:ext uri="{FF2B5EF4-FFF2-40B4-BE49-F238E27FC236}">
                <a16:creationId xmlns:a16="http://schemas.microsoft.com/office/drawing/2014/main" id="{02105E72-2861-48C1-BD6B-93E11559837E}"/>
              </a:ext>
            </a:extLst>
          </p:cNvPr>
          <p:cNvSpPr txBox="1">
            <a:spLocks/>
          </p:cNvSpPr>
          <p:nvPr/>
        </p:nvSpPr>
        <p:spPr>
          <a:xfrm>
            <a:off x="5991845" y="2244888"/>
            <a:ext cx="2697595"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a:p>
            <a:r>
              <a:rPr lang="en-US" sz="1200" dirty="0"/>
              <a:t>Ut fermentum orci in enim aliquam molestie. Aliquam et lorem elementum, venenatis turpis sed, maximus lacus. Integer eu</a:t>
            </a:r>
            <a:endParaRPr lang="en-PH" sz="1200" dirty="0"/>
          </a:p>
        </p:txBody>
      </p:sp>
    </p:spTree>
    <p:extLst>
      <p:ext uri="{BB962C8B-B14F-4D97-AF65-F5344CB8AC3E}">
        <p14:creationId xmlns:p14="http://schemas.microsoft.com/office/powerpoint/2010/main" val="179607476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6BD2FA-DE3D-4A39-A969-9FE947BA12C7}"/>
              </a:ext>
            </a:extLst>
          </p:cNvPr>
          <p:cNvSpPr>
            <a:spLocks noGrp="1"/>
          </p:cNvSpPr>
          <p:nvPr>
            <p:ph type="title"/>
          </p:nvPr>
        </p:nvSpPr>
        <p:spPr>
          <a:xfrm>
            <a:off x="295153" y="102266"/>
            <a:ext cx="8576001" cy="812134"/>
          </a:xfrm>
        </p:spPr>
        <p:txBody>
          <a:bodyPr>
            <a:normAutofit/>
          </a:bodyPr>
          <a:lstStyle/>
          <a:p>
            <a:r>
              <a:rPr lang="en-PH" dirty="0"/>
              <a:t>Four Column Chevron Slide</a:t>
            </a:r>
          </a:p>
        </p:txBody>
      </p:sp>
      <p:sp>
        <p:nvSpPr>
          <p:cNvPr id="4" name="Slide Number Placeholder 3">
            <a:extLst>
              <a:ext uri="{FF2B5EF4-FFF2-40B4-BE49-F238E27FC236}">
                <a16:creationId xmlns:a16="http://schemas.microsoft.com/office/drawing/2014/main" id="{3DB22C3D-1BF9-4A61-B460-CAC30B26D2F6}"/>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39</a:t>
            </a:fld>
            <a:endParaRPr lang="en-PH" dirty="0"/>
          </a:p>
        </p:txBody>
      </p:sp>
      <p:sp>
        <p:nvSpPr>
          <p:cNvPr id="7" name="Arrow: Pentagon 6">
            <a:extLst>
              <a:ext uri="{FF2B5EF4-FFF2-40B4-BE49-F238E27FC236}">
                <a16:creationId xmlns:a16="http://schemas.microsoft.com/office/drawing/2014/main" id="{C8CC01D8-97CE-4954-AF74-4AC86524AF51}"/>
              </a:ext>
            </a:extLst>
          </p:cNvPr>
          <p:cNvSpPr/>
          <p:nvPr/>
        </p:nvSpPr>
        <p:spPr>
          <a:xfrm>
            <a:off x="272848" y="1628606"/>
            <a:ext cx="2143801" cy="499741"/>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9" name="Text Placeholder 4">
            <a:extLst>
              <a:ext uri="{FF2B5EF4-FFF2-40B4-BE49-F238E27FC236}">
                <a16:creationId xmlns:a16="http://schemas.microsoft.com/office/drawing/2014/main" id="{5E087160-8E04-48A8-8DA7-6BB61AE65707}"/>
              </a:ext>
            </a:extLst>
          </p:cNvPr>
          <p:cNvSpPr txBox="1">
            <a:spLocks/>
          </p:cNvSpPr>
          <p:nvPr/>
        </p:nvSpPr>
        <p:spPr>
          <a:xfrm>
            <a:off x="272848" y="2244888"/>
            <a:ext cx="2023490"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a:p>
            <a:r>
              <a:rPr lang="en-US" sz="1100" dirty="0"/>
              <a:t>Ut fermentum orci in enim aliquam molestie. </a:t>
            </a:r>
            <a:endParaRPr lang="en-PH" sz="1100" dirty="0"/>
          </a:p>
        </p:txBody>
      </p:sp>
      <p:sp>
        <p:nvSpPr>
          <p:cNvPr id="8" name="Arrow: Chevron 7">
            <a:extLst>
              <a:ext uri="{FF2B5EF4-FFF2-40B4-BE49-F238E27FC236}">
                <a16:creationId xmlns:a16="http://schemas.microsoft.com/office/drawing/2014/main" id="{60950E74-B7CE-4DEF-B4C5-217A65C711CD}"/>
              </a:ext>
            </a:extLst>
          </p:cNvPr>
          <p:cNvSpPr/>
          <p:nvPr/>
        </p:nvSpPr>
        <p:spPr>
          <a:xfrm>
            <a:off x="2417650" y="1628538"/>
            <a:ext cx="2143065" cy="500497"/>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10" name="Text Placeholder 5">
            <a:extLst>
              <a:ext uri="{FF2B5EF4-FFF2-40B4-BE49-F238E27FC236}">
                <a16:creationId xmlns:a16="http://schemas.microsoft.com/office/drawing/2014/main" id="{95D6FFDD-98DD-412C-8DA9-E7B1D1C757B8}"/>
              </a:ext>
            </a:extLst>
          </p:cNvPr>
          <p:cNvSpPr txBox="1">
            <a:spLocks/>
          </p:cNvSpPr>
          <p:nvPr/>
        </p:nvSpPr>
        <p:spPr>
          <a:xfrm>
            <a:off x="2417651" y="2244888"/>
            <a:ext cx="2023490"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a:p>
            <a:r>
              <a:rPr lang="en-US" sz="1100" dirty="0"/>
              <a:t>Ut fermentum orci in enim aliquam molestie. </a:t>
            </a:r>
            <a:endParaRPr lang="en-PH" sz="1100" dirty="0"/>
          </a:p>
        </p:txBody>
      </p:sp>
      <p:sp>
        <p:nvSpPr>
          <p:cNvPr id="11" name="Arrow: Chevron 10">
            <a:extLst>
              <a:ext uri="{FF2B5EF4-FFF2-40B4-BE49-F238E27FC236}">
                <a16:creationId xmlns:a16="http://schemas.microsoft.com/office/drawing/2014/main" id="{5341D0BA-591C-4996-ADCD-DB524603E83A}"/>
              </a:ext>
            </a:extLst>
          </p:cNvPr>
          <p:cNvSpPr/>
          <p:nvPr/>
        </p:nvSpPr>
        <p:spPr>
          <a:xfrm>
            <a:off x="4561717" y="1628538"/>
            <a:ext cx="2143065" cy="500497"/>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12" name="Text Placeholder 5">
            <a:extLst>
              <a:ext uri="{FF2B5EF4-FFF2-40B4-BE49-F238E27FC236}">
                <a16:creationId xmlns:a16="http://schemas.microsoft.com/office/drawing/2014/main" id="{02105E72-2861-48C1-BD6B-93E11559837E}"/>
              </a:ext>
            </a:extLst>
          </p:cNvPr>
          <p:cNvSpPr txBox="1">
            <a:spLocks/>
          </p:cNvSpPr>
          <p:nvPr/>
        </p:nvSpPr>
        <p:spPr>
          <a:xfrm>
            <a:off x="4561718" y="2244888"/>
            <a:ext cx="2023490"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a:p>
            <a:r>
              <a:rPr lang="en-US" sz="1100" dirty="0"/>
              <a:t>Ut fermentum orci in enim aliquam molestie. </a:t>
            </a:r>
            <a:endParaRPr lang="en-PH" sz="1100" dirty="0"/>
          </a:p>
        </p:txBody>
      </p:sp>
      <p:sp>
        <p:nvSpPr>
          <p:cNvPr id="13" name="Arrow: Chevron 12">
            <a:extLst>
              <a:ext uri="{FF2B5EF4-FFF2-40B4-BE49-F238E27FC236}">
                <a16:creationId xmlns:a16="http://schemas.microsoft.com/office/drawing/2014/main" id="{7AC3FCC3-901B-47B3-9086-742DBDB51202}"/>
              </a:ext>
            </a:extLst>
          </p:cNvPr>
          <p:cNvSpPr/>
          <p:nvPr/>
        </p:nvSpPr>
        <p:spPr>
          <a:xfrm>
            <a:off x="6705782" y="1628538"/>
            <a:ext cx="2143065" cy="500497"/>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14" name="Text Placeholder 5">
            <a:extLst>
              <a:ext uri="{FF2B5EF4-FFF2-40B4-BE49-F238E27FC236}">
                <a16:creationId xmlns:a16="http://schemas.microsoft.com/office/drawing/2014/main" id="{B5379A68-463E-4717-8176-3B49DA4439AF}"/>
              </a:ext>
            </a:extLst>
          </p:cNvPr>
          <p:cNvSpPr txBox="1">
            <a:spLocks/>
          </p:cNvSpPr>
          <p:nvPr/>
        </p:nvSpPr>
        <p:spPr>
          <a:xfrm>
            <a:off x="6705784" y="2244888"/>
            <a:ext cx="2023490"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p>
          <a:p>
            <a:r>
              <a:rPr lang="en-US" sz="1100" dirty="0"/>
              <a:t>Ut fermentum orci in enim aliquam molestie. </a:t>
            </a:r>
            <a:endParaRPr lang="en-PH" sz="1100" dirty="0"/>
          </a:p>
        </p:txBody>
      </p:sp>
    </p:spTree>
    <p:extLst>
      <p:ext uri="{BB962C8B-B14F-4D97-AF65-F5344CB8AC3E}">
        <p14:creationId xmlns:p14="http://schemas.microsoft.com/office/powerpoint/2010/main" val="18234838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65CA25-861F-4261-919A-73D6D6E5836B}"/>
              </a:ext>
            </a:extLst>
          </p:cNvPr>
          <p:cNvSpPr>
            <a:spLocks noGrp="1"/>
          </p:cNvSpPr>
          <p:nvPr>
            <p:ph type="ctrTitle"/>
          </p:nvPr>
        </p:nvSpPr>
        <p:spPr/>
        <p:txBody>
          <a:bodyPr/>
          <a:lstStyle/>
          <a:p>
            <a:r>
              <a:rPr lang="en-PH" dirty="0"/>
              <a:t>Section Slide with Subtitle</a:t>
            </a:r>
          </a:p>
        </p:txBody>
      </p:sp>
      <p:sp>
        <p:nvSpPr>
          <p:cNvPr id="5" name="Text Placeholder 4">
            <a:extLst>
              <a:ext uri="{FF2B5EF4-FFF2-40B4-BE49-F238E27FC236}">
                <a16:creationId xmlns:a16="http://schemas.microsoft.com/office/drawing/2014/main" id="{413E89A7-8A1E-43B0-9920-E814431A23E5}"/>
              </a:ext>
            </a:extLst>
          </p:cNvPr>
          <p:cNvSpPr>
            <a:spLocks noGrp="1"/>
          </p:cNvSpPr>
          <p:nvPr>
            <p:ph type="body" sz="quarter" idx="10"/>
          </p:nvPr>
        </p:nvSpPr>
        <p:spPr/>
        <p:txBody>
          <a:bodyPr/>
          <a:lstStyle/>
          <a:p>
            <a:endParaRPr lang="en-PH" dirty="0"/>
          </a:p>
        </p:txBody>
      </p:sp>
    </p:spTree>
    <p:extLst>
      <p:ext uri="{BB962C8B-B14F-4D97-AF65-F5344CB8AC3E}">
        <p14:creationId xmlns:p14="http://schemas.microsoft.com/office/powerpoint/2010/main" val="268941162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6BD2FA-DE3D-4A39-A969-9FE947BA12C7}"/>
              </a:ext>
            </a:extLst>
          </p:cNvPr>
          <p:cNvSpPr>
            <a:spLocks noGrp="1"/>
          </p:cNvSpPr>
          <p:nvPr>
            <p:ph type="title"/>
          </p:nvPr>
        </p:nvSpPr>
        <p:spPr>
          <a:xfrm>
            <a:off x="295153" y="102266"/>
            <a:ext cx="8576001" cy="812134"/>
          </a:xfrm>
        </p:spPr>
        <p:txBody>
          <a:bodyPr>
            <a:normAutofit/>
          </a:bodyPr>
          <a:lstStyle/>
          <a:p>
            <a:r>
              <a:rPr lang="en-PH" dirty="0"/>
              <a:t>Five Column Chevron Slide</a:t>
            </a:r>
          </a:p>
        </p:txBody>
      </p:sp>
      <p:sp>
        <p:nvSpPr>
          <p:cNvPr id="4" name="Slide Number Placeholder 3">
            <a:extLst>
              <a:ext uri="{FF2B5EF4-FFF2-40B4-BE49-F238E27FC236}">
                <a16:creationId xmlns:a16="http://schemas.microsoft.com/office/drawing/2014/main" id="{C82C8CC7-5AF0-47B0-A0E6-E301C5AF4C87}"/>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40</a:t>
            </a:fld>
            <a:endParaRPr lang="en-PH" dirty="0"/>
          </a:p>
        </p:txBody>
      </p:sp>
      <p:sp>
        <p:nvSpPr>
          <p:cNvPr id="7" name="Arrow: Pentagon 6">
            <a:extLst>
              <a:ext uri="{FF2B5EF4-FFF2-40B4-BE49-F238E27FC236}">
                <a16:creationId xmlns:a16="http://schemas.microsoft.com/office/drawing/2014/main" id="{C8CC01D8-97CE-4954-AF74-4AC86524AF51}"/>
              </a:ext>
            </a:extLst>
          </p:cNvPr>
          <p:cNvSpPr/>
          <p:nvPr/>
        </p:nvSpPr>
        <p:spPr>
          <a:xfrm>
            <a:off x="272846" y="1628606"/>
            <a:ext cx="1691706" cy="499741"/>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9" name="Text Placeholder 4">
            <a:extLst>
              <a:ext uri="{FF2B5EF4-FFF2-40B4-BE49-F238E27FC236}">
                <a16:creationId xmlns:a16="http://schemas.microsoft.com/office/drawing/2014/main" id="{5E087160-8E04-48A8-8DA7-6BB61AE65707}"/>
              </a:ext>
            </a:extLst>
          </p:cNvPr>
          <p:cNvSpPr txBox="1">
            <a:spLocks/>
          </p:cNvSpPr>
          <p:nvPr/>
        </p:nvSpPr>
        <p:spPr>
          <a:xfrm>
            <a:off x="272847" y="2244888"/>
            <a:ext cx="1596767"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t>
            </a:r>
            <a:r>
              <a:rPr lang="en-US" sz="1100" dirty="0" err="1"/>
              <a:t>amet</a:t>
            </a:r>
            <a:r>
              <a:rPr lang="en-US" sz="1100" dirty="0"/>
              <a:t>, </a:t>
            </a:r>
            <a:r>
              <a:rPr lang="en-US" sz="1100" dirty="0" err="1"/>
              <a:t>consectetur</a:t>
            </a:r>
            <a:r>
              <a:rPr lang="en-US" sz="1100" dirty="0"/>
              <a:t> adipiscing </a:t>
            </a:r>
            <a:r>
              <a:rPr lang="en-US" sz="1100" dirty="0" err="1"/>
              <a:t>elit</a:t>
            </a:r>
            <a:r>
              <a:rPr lang="en-US" sz="1100" dirty="0"/>
              <a:t>. Ut </a:t>
            </a:r>
            <a:r>
              <a:rPr lang="en-US" sz="1100" dirty="0" err="1"/>
              <a:t>tempor</a:t>
            </a:r>
            <a:r>
              <a:rPr lang="en-US" sz="1100" dirty="0"/>
              <a:t>, </a:t>
            </a:r>
            <a:r>
              <a:rPr lang="en-US" sz="1100" dirty="0" err="1"/>
              <a:t>quam</a:t>
            </a:r>
            <a:r>
              <a:rPr lang="en-US" sz="1100" dirty="0"/>
              <a:t> et </a:t>
            </a:r>
            <a:r>
              <a:rPr lang="en-US" sz="1100" dirty="0" err="1"/>
              <a:t>mattis</a:t>
            </a:r>
            <a:r>
              <a:rPr lang="en-US" sz="1100" dirty="0"/>
              <a:t> pulvinar, </a:t>
            </a:r>
            <a:r>
              <a:rPr lang="en-US" sz="1100" dirty="0" err="1"/>
              <a:t>mauris</a:t>
            </a:r>
            <a:r>
              <a:rPr lang="en-US" sz="1100" dirty="0"/>
              <a:t> ligula </a:t>
            </a:r>
            <a:r>
              <a:rPr lang="en-US" sz="1100" dirty="0" err="1"/>
              <a:t>suscipit</a:t>
            </a:r>
            <a:r>
              <a:rPr lang="en-US" sz="1100" dirty="0"/>
              <a:t> </a:t>
            </a:r>
            <a:r>
              <a:rPr lang="en-US" sz="1100" dirty="0" err="1"/>
              <a:t>arcu</a:t>
            </a:r>
            <a:r>
              <a:rPr lang="en-US" sz="1100" dirty="0"/>
              <a:t>, sed </a:t>
            </a:r>
            <a:r>
              <a:rPr lang="en-US" sz="1100" dirty="0" err="1"/>
              <a:t>elementum</a:t>
            </a:r>
            <a:r>
              <a:rPr lang="en-US" sz="1100" dirty="0"/>
              <a:t> diam </a:t>
            </a:r>
            <a:r>
              <a:rPr lang="en-US" sz="1100" dirty="0" err="1"/>
              <a:t>leo</a:t>
            </a:r>
            <a:r>
              <a:rPr lang="en-US" sz="1100" dirty="0"/>
              <a:t> at magna. </a:t>
            </a:r>
            <a:r>
              <a:rPr lang="en-US" sz="1100" dirty="0" err="1"/>
              <a:t>Curabitur</a:t>
            </a:r>
            <a:r>
              <a:rPr lang="en-US" sz="1100" dirty="0"/>
              <a:t> maximus </a:t>
            </a:r>
            <a:r>
              <a:rPr lang="en-US" sz="1100" dirty="0" err="1"/>
              <a:t>sodales</a:t>
            </a:r>
            <a:r>
              <a:rPr lang="en-US" sz="1100" dirty="0"/>
              <a:t> </a:t>
            </a:r>
            <a:r>
              <a:rPr lang="en-US" sz="1100" dirty="0" err="1"/>
              <a:t>massa</a:t>
            </a:r>
            <a:r>
              <a:rPr lang="en-US" sz="1100" dirty="0"/>
              <a:t>, </a:t>
            </a:r>
            <a:r>
              <a:rPr lang="en-US" sz="1100" dirty="0" err="1"/>
              <a:t>eu</a:t>
            </a:r>
            <a:r>
              <a:rPr lang="en-US" sz="1100" dirty="0"/>
              <a:t> </a:t>
            </a:r>
            <a:r>
              <a:rPr lang="en-US" sz="1100" dirty="0" err="1"/>
              <a:t>bibendum</a:t>
            </a:r>
            <a:r>
              <a:rPr lang="en-US" sz="1100" dirty="0"/>
              <a:t> dui </a:t>
            </a:r>
            <a:r>
              <a:rPr lang="en-US" sz="1100" dirty="0" err="1"/>
              <a:t>bibendum</a:t>
            </a:r>
            <a:r>
              <a:rPr lang="en-US" sz="1100" dirty="0"/>
              <a:t> vel. </a:t>
            </a:r>
            <a:r>
              <a:rPr lang="en-US" sz="1100" dirty="0" err="1"/>
              <a:t>Suspendisse</a:t>
            </a:r>
            <a:r>
              <a:rPr lang="en-US" sz="1100" dirty="0"/>
              <a:t> </a:t>
            </a:r>
            <a:r>
              <a:rPr lang="en-US" sz="1100" dirty="0" err="1"/>
              <a:t>potenti</a:t>
            </a:r>
            <a:r>
              <a:rPr lang="en-US" sz="1100" dirty="0"/>
              <a:t>. </a:t>
            </a:r>
          </a:p>
          <a:p>
            <a:r>
              <a:rPr lang="en-US" sz="1100" dirty="0" err="1"/>
              <a:t>Aliquam</a:t>
            </a:r>
            <a:r>
              <a:rPr lang="en-US" sz="1100" dirty="0"/>
              <a:t> et lorem </a:t>
            </a:r>
            <a:r>
              <a:rPr lang="en-US" sz="1100" dirty="0" err="1"/>
              <a:t>elementum</a:t>
            </a:r>
            <a:r>
              <a:rPr lang="en-US" sz="1100" dirty="0"/>
              <a:t>, </a:t>
            </a:r>
            <a:r>
              <a:rPr lang="en-US" sz="1100" dirty="0" err="1"/>
              <a:t>venenatis</a:t>
            </a:r>
            <a:r>
              <a:rPr lang="en-US" sz="1100" dirty="0"/>
              <a:t> </a:t>
            </a:r>
            <a:r>
              <a:rPr lang="en-US" sz="1100" dirty="0" err="1"/>
              <a:t>turpis</a:t>
            </a:r>
            <a:r>
              <a:rPr lang="en-US" sz="1100" dirty="0"/>
              <a:t> sed, maximus </a:t>
            </a:r>
            <a:r>
              <a:rPr lang="en-US" sz="1100" dirty="0" err="1"/>
              <a:t>lacus</a:t>
            </a:r>
            <a:r>
              <a:rPr lang="en-US" sz="1100" dirty="0"/>
              <a:t>. Integer </a:t>
            </a:r>
            <a:r>
              <a:rPr lang="en-US" sz="1100" dirty="0" err="1"/>
              <a:t>eu</a:t>
            </a:r>
            <a:r>
              <a:rPr lang="en-US" sz="1100" dirty="0"/>
              <a:t> </a:t>
            </a:r>
            <a:r>
              <a:rPr lang="en-US" sz="1100" dirty="0" err="1"/>
              <a:t>purus</a:t>
            </a:r>
            <a:r>
              <a:rPr lang="en-US" sz="1100" dirty="0"/>
              <a:t> sed magna </a:t>
            </a:r>
            <a:r>
              <a:rPr lang="en-US" sz="1100" dirty="0" err="1"/>
              <a:t>mollis</a:t>
            </a:r>
            <a:r>
              <a:rPr lang="en-US" sz="1100" dirty="0"/>
              <a:t> </a:t>
            </a:r>
            <a:r>
              <a:rPr lang="en-US" sz="1100" dirty="0" err="1"/>
              <a:t>congue</a:t>
            </a:r>
            <a:r>
              <a:rPr lang="en-US" sz="1100" dirty="0"/>
              <a:t>. </a:t>
            </a:r>
          </a:p>
        </p:txBody>
      </p:sp>
      <p:sp>
        <p:nvSpPr>
          <p:cNvPr id="8" name="Arrow: Chevron 7">
            <a:extLst>
              <a:ext uri="{FF2B5EF4-FFF2-40B4-BE49-F238E27FC236}">
                <a16:creationId xmlns:a16="http://schemas.microsoft.com/office/drawing/2014/main" id="{60950E74-B7CE-4DEF-B4C5-217A65C711CD}"/>
              </a:ext>
            </a:extLst>
          </p:cNvPr>
          <p:cNvSpPr/>
          <p:nvPr/>
        </p:nvSpPr>
        <p:spPr>
          <a:xfrm>
            <a:off x="1994502" y="1628538"/>
            <a:ext cx="1691126" cy="500497"/>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10" name="Text Placeholder 5">
            <a:extLst>
              <a:ext uri="{FF2B5EF4-FFF2-40B4-BE49-F238E27FC236}">
                <a16:creationId xmlns:a16="http://schemas.microsoft.com/office/drawing/2014/main" id="{95D6FFDD-98DD-412C-8DA9-E7B1D1C757B8}"/>
              </a:ext>
            </a:extLst>
          </p:cNvPr>
          <p:cNvSpPr txBox="1">
            <a:spLocks/>
          </p:cNvSpPr>
          <p:nvPr/>
        </p:nvSpPr>
        <p:spPr>
          <a:xfrm>
            <a:off x="1994503" y="2244888"/>
            <a:ext cx="1596767"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t>
            </a:r>
            <a:r>
              <a:rPr lang="en-US" sz="1100" dirty="0" err="1"/>
              <a:t>amet</a:t>
            </a:r>
            <a:r>
              <a:rPr lang="en-US" sz="1100" dirty="0"/>
              <a:t>, </a:t>
            </a:r>
            <a:r>
              <a:rPr lang="en-US" sz="1100" dirty="0" err="1"/>
              <a:t>consectetur</a:t>
            </a:r>
            <a:r>
              <a:rPr lang="en-US" sz="1100" dirty="0"/>
              <a:t> adipiscing </a:t>
            </a:r>
            <a:r>
              <a:rPr lang="en-US" sz="1100" dirty="0" err="1"/>
              <a:t>elit</a:t>
            </a:r>
            <a:r>
              <a:rPr lang="en-US" sz="1100" dirty="0"/>
              <a:t>. Ut </a:t>
            </a:r>
            <a:r>
              <a:rPr lang="en-US" sz="1100" dirty="0" err="1"/>
              <a:t>tempor</a:t>
            </a:r>
            <a:r>
              <a:rPr lang="en-US" sz="1100" dirty="0"/>
              <a:t>, </a:t>
            </a:r>
            <a:r>
              <a:rPr lang="en-US" sz="1100" dirty="0" err="1"/>
              <a:t>quam</a:t>
            </a:r>
            <a:r>
              <a:rPr lang="en-US" sz="1100" dirty="0"/>
              <a:t> et </a:t>
            </a:r>
            <a:r>
              <a:rPr lang="en-US" sz="1100" dirty="0" err="1"/>
              <a:t>mattis</a:t>
            </a:r>
            <a:r>
              <a:rPr lang="en-US" sz="1100" dirty="0"/>
              <a:t> pulvinar, </a:t>
            </a:r>
            <a:r>
              <a:rPr lang="en-US" sz="1100" dirty="0" err="1"/>
              <a:t>mauris</a:t>
            </a:r>
            <a:r>
              <a:rPr lang="en-US" sz="1100" dirty="0"/>
              <a:t> ligula </a:t>
            </a:r>
            <a:r>
              <a:rPr lang="en-US" sz="1100" dirty="0" err="1"/>
              <a:t>suscipit</a:t>
            </a:r>
            <a:r>
              <a:rPr lang="en-US" sz="1100" dirty="0"/>
              <a:t> </a:t>
            </a:r>
            <a:r>
              <a:rPr lang="en-US" sz="1100" dirty="0" err="1"/>
              <a:t>arcu</a:t>
            </a:r>
            <a:r>
              <a:rPr lang="en-US" sz="1100" dirty="0"/>
              <a:t>, sed </a:t>
            </a:r>
            <a:r>
              <a:rPr lang="en-US" sz="1100" dirty="0" err="1"/>
              <a:t>elementum</a:t>
            </a:r>
            <a:r>
              <a:rPr lang="en-US" sz="1100" dirty="0"/>
              <a:t> diam </a:t>
            </a:r>
            <a:r>
              <a:rPr lang="en-US" sz="1100" dirty="0" err="1"/>
              <a:t>leo</a:t>
            </a:r>
            <a:r>
              <a:rPr lang="en-US" sz="1100" dirty="0"/>
              <a:t> at magna. </a:t>
            </a:r>
            <a:r>
              <a:rPr lang="en-US" sz="1100" dirty="0" err="1"/>
              <a:t>Curabitur</a:t>
            </a:r>
            <a:r>
              <a:rPr lang="en-US" sz="1100" dirty="0"/>
              <a:t> maximus </a:t>
            </a:r>
            <a:r>
              <a:rPr lang="en-US" sz="1100" dirty="0" err="1"/>
              <a:t>sodales</a:t>
            </a:r>
            <a:r>
              <a:rPr lang="en-US" sz="1100" dirty="0"/>
              <a:t> </a:t>
            </a:r>
            <a:r>
              <a:rPr lang="en-US" sz="1100" dirty="0" err="1"/>
              <a:t>massa</a:t>
            </a:r>
            <a:r>
              <a:rPr lang="en-US" sz="1100" dirty="0"/>
              <a:t>, </a:t>
            </a:r>
            <a:r>
              <a:rPr lang="en-US" sz="1100" dirty="0" err="1"/>
              <a:t>eu</a:t>
            </a:r>
            <a:r>
              <a:rPr lang="en-US" sz="1100" dirty="0"/>
              <a:t> </a:t>
            </a:r>
            <a:r>
              <a:rPr lang="en-US" sz="1100" dirty="0" err="1"/>
              <a:t>bibendum</a:t>
            </a:r>
            <a:r>
              <a:rPr lang="en-US" sz="1100" dirty="0"/>
              <a:t> dui </a:t>
            </a:r>
            <a:r>
              <a:rPr lang="en-US" sz="1100" dirty="0" err="1"/>
              <a:t>bibendum</a:t>
            </a:r>
            <a:r>
              <a:rPr lang="en-US" sz="1100" dirty="0"/>
              <a:t> vel. </a:t>
            </a:r>
            <a:r>
              <a:rPr lang="en-US" sz="1100" dirty="0" err="1"/>
              <a:t>Suspendisse</a:t>
            </a:r>
            <a:r>
              <a:rPr lang="en-US" sz="1100" dirty="0"/>
              <a:t> </a:t>
            </a:r>
            <a:r>
              <a:rPr lang="en-US" sz="1100" dirty="0" err="1"/>
              <a:t>potenti</a:t>
            </a:r>
            <a:r>
              <a:rPr lang="en-US" sz="1100" dirty="0"/>
              <a:t>. </a:t>
            </a:r>
          </a:p>
          <a:p>
            <a:r>
              <a:rPr lang="en-US" sz="1100" dirty="0" err="1"/>
              <a:t>Aliquam</a:t>
            </a:r>
            <a:r>
              <a:rPr lang="en-US" sz="1100" dirty="0"/>
              <a:t> et lorem </a:t>
            </a:r>
            <a:r>
              <a:rPr lang="en-US" sz="1100" dirty="0" err="1"/>
              <a:t>elementum</a:t>
            </a:r>
            <a:r>
              <a:rPr lang="en-US" sz="1100" dirty="0"/>
              <a:t>, </a:t>
            </a:r>
            <a:r>
              <a:rPr lang="en-US" sz="1100" dirty="0" err="1"/>
              <a:t>venenatis</a:t>
            </a:r>
            <a:r>
              <a:rPr lang="en-US" sz="1100" dirty="0"/>
              <a:t> </a:t>
            </a:r>
            <a:r>
              <a:rPr lang="en-US" sz="1100" dirty="0" err="1"/>
              <a:t>turpis</a:t>
            </a:r>
            <a:r>
              <a:rPr lang="en-US" sz="1100" dirty="0"/>
              <a:t> sed, maximus </a:t>
            </a:r>
            <a:r>
              <a:rPr lang="en-US" sz="1100" dirty="0" err="1"/>
              <a:t>lacus</a:t>
            </a:r>
            <a:r>
              <a:rPr lang="en-US" sz="1100" dirty="0"/>
              <a:t>. Integer </a:t>
            </a:r>
            <a:r>
              <a:rPr lang="en-US" sz="1100" dirty="0" err="1"/>
              <a:t>eu</a:t>
            </a:r>
            <a:r>
              <a:rPr lang="en-US" sz="1100" dirty="0"/>
              <a:t> </a:t>
            </a:r>
            <a:r>
              <a:rPr lang="en-US" sz="1100" dirty="0" err="1"/>
              <a:t>purus</a:t>
            </a:r>
            <a:r>
              <a:rPr lang="en-US" sz="1100" dirty="0"/>
              <a:t> sed magna </a:t>
            </a:r>
            <a:r>
              <a:rPr lang="en-US" sz="1100" dirty="0" err="1"/>
              <a:t>mollis</a:t>
            </a:r>
            <a:r>
              <a:rPr lang="en-US" sz="1100" dirty="0"/>
              <a:t> </a:t>
            </a:r>
            <a:r>
              <a:rPr lang="en-US" sz="1100" dirty="0" err="1"/>
              <a:t>congue</a:t>
            </a:r>
            <a:r>
              <a:rPr lang="en-US" sz="1100" dirty="0"/>
              <a:t>. </a:t>
            </a:r>
          </a:p>
        </p:txBody>
      </p:sp>
      <p:sp>
        <p:nvSpPr>
          <p:cNvPr id="11" name="Arrow: Chevron 10">
            <a:extLst>
              <a:ext uri="{FF2B5EF4-FFF2-40B4-BE49-F238E27FC236}">
                <a16:creationId xmlns:a16="http://schemas.microsoft.com/office/drawing/2014/main" id="{5341D0BA-591C-4996-ADCD-DB524603E83A}"/>
              </a:ext>
            </a:extLst>
          </p:cNvPr>
          <p:cNvSpPr/>
          <p:nvPr/>
        </p:nvSpPr>
        <p:spPr>
          <a:xfrm>
            <a:off x="3715576" y="1628538"/>
            <a:ext cx="1691126" cy="500497"/>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12" name="Text Placeholder 5">
            <a:extLst>
              <a:ext uri="{FF2B5EF4-FFF2-40B4-BE49-F238E27FC236}">
                <a16:creationId xmlns:a16="http://schemas.microsoft.com/office/drawing/2014/main" id="{02105E72-2861-48C1-BD6B-93E11559837E}"/>
              </a:ext>
            </a:extLst>
          </p:cNvPr>
          <p:cNvSpPr txBox="1">
            <a:spLocks/>
          </p:cNvSpPr>
          <p:nvPr/>
        </p:nvSpPr>
        <p:spPr>
          <a:xfrm>
            <a:off x="3715576" y="2244888"/>
            <a:ext cx="1596767"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t>
            </a:r>
            <a:r>
              <a:rPr lang="en-US" sz="1100" dirty="0" err="1"/>
              <a:t>amet</a:t>
            </a:r>
            <a:r>
              <a:rPr lang="en-US" sz="1100" dirty="0"/>
              <a:t>, </a:t>
            </a:r>
            <a:r>
              <a:rPr lang="en-US" sz="1100" dirty="0" err="1"/>
              <a:t>consectetur</a:t>
            </a:r>
            <a:r>
              <a:rPr lang="en-US" sz="1100" dirty="0"/>
              <a:t> adipiscing </a:t>
            </a:r>
            <a:r>
              <a:rPr lang="en-US" sz="1100" dirty="0" err="1"/>
              <a:t>elit</a:t>
            </a:r>
            <a:r>
              <a:rPr lang="en-US" sz="1100" dirty="0"/>
              <a:t>. Ut </a:t>
            </a:r>
            <a:r>
              <a:rPr lang="en-US" sz="1100" dirty="0" err="1"/>
              <a:t>tempor</a:t>
            </a:r>
            <a:r>
              <a:rPr lang="en-US" sz="1100" dirty="0"/>
              <a:t>, </a:t>
            </a:r>
            <a:r>
              <a:rPr lang="en-US" sz="1100" dirty="0" err="1"/>
              <a:t>quam</a:t>
            </a:r>
            <a:r>
              <a:rPr lang="en-US" sz="1100" dirty="0"/>
              <a:t> et </a:t>
            </a:r>
            <a:r>
              <a:rPr lang="en-US" sz="1100" dirty="0" err="1"/>
              <a:t>mattis</a:t>
            </a:r>
            <a:r>
              <a:rPr lang="en-US" sz="1100" dirty="0"/>
              <a:t> pulvinar, </a:t>
            </a:r>
            <a:r>
              <a:rPr lang="en-US" sz="1100" dirty="0" err="1"/>
              <a:t>mauris</a:t>
            </a:r>
            <a:r>
              <a:rPr lang="en-US" sz="1100" dirty="0"/>
              <a:t> ligula </a:t>
            </a:r>
            <a:r>
              <a:rPr lang="en-US" sz="1100" dirty="0" err="1"/>
              <a:t>suscipit</a:t>
            </a:r>
            <a:r>
              <a:rPr lang="en-US" sz="1100" dirty="0"/>
              <a:t> </a:t>
            </a:r>
            <a:r>
              <a:rPr lang="en-US" sz="1100" dirty="0" err="1"/>
              <a:t>arcu</a:t>
            </a:r>
            <a:r>
              <a:rPr lang="en-US" sz="1100" dirty="0"/>
              <a:t>, sed </a:t>
            </a:r>
            <a:r>
              <a:rPr lang="en-US" sz="1100" dirty="0" err="1"/>
              <a:t>elementum</a:t>
            </a:r>
            <a:r>
              <a:rPr lang="en-US" sz="1100" dirty="0"/>
              <a:t> diam </a:t>
            </a:r>
            <a:r>
              <a:rPr lang="en-US" sz="1100" dirty="0" err="1"/>
              <a:t>leo</a:t>
            </a:r>
            <a:r>
              <a:rPr lang="en-US" sz="1100" dirty="0"/>
              <a:t> at magna. </a:t>
            </a:r>
            <a:r>
              <a:rPr lang="en-US" sz="1100" dirty="0" err="1"/>
              <a:t>Curabitur</a:t>
            </a:r>
            <a:r>
              <a:rPr lang="en-US" sz="1100" dirty="0"/>
              <a:t> maximus </a:t>
            </a:r>
            <a:r>
              <a:rPr lang="en-US" sz="1100" dirty="0" err="1"/>
              <a:t>sodales</a:t>
            </a:r>
            <a:r>
              <a:rPr lang="en-US" sz="1100" dirty="0"/>
              <a:t> </a:t>
            </a:r>
            <a:r>
              <a:rPr lang="en-US" sz="1100" dirty="0" err="1"/>
              <a:t>massa</a:t>
            </a:r>
            <a:r>
              <a:rPr lang="en-US" sz="1100" dirty="0"/>
              <a:t>, </a:t>
            </a:r>
            <a:r>
              <a:rPr lang="en-US" sz="1100" dirty="0" err="1"/>
              <a:t>eu</a:t>
            </a:r>
            <a:r>
              <a:rPr lang="en-US" sz="1100" dirty="0"/>
              <a:t> </a:t>
            </a:r>
            <a:r>
              <a:rPr lang="en-US" sz="1100" dirty="0" err="1"/>
              <a:t>bibendum</a:t>
            </a:r>
            <a:r>
              <a:rPr lang="en-US" sz="1100" dirty="0"/>
              <a:t> dui </a:t>
            </a:r>
            <a:r>
              <a:rPr lang="en-US" sz="1100" dirty="0" err="1"/>
              <a:t>bibendum</a:t>
            </a:r>
            <a:r>
              <a:rPr lang="en-US" sz="1100" dirty="0"/>
              <a:t> vel. </a:t>
            </a:r>
            <a:r>
              <a:rPr lang="en-US" sz="1100" dirty="0" err="1"/>
              <a:t>Suspendisse</a:t>
            </a:r>
            <a:r>
              <a:rPr lang="en-US" sz="1100" dirty="0"/>
              <a:t> </a:t>
            </a:r>
            <a:r>
              <a:rPr lang="en-US" sz="1100" dirty="0" err="1"/>
              <a:t>potenti</a:t>
            </a:r>
            <a:r>
              <a:rPr lang="en-US" sz="1100" dirty="0"/>
              <a:t>. </a:t>
            </a:r>
          </a:p>
          <a:p>
            <a:r>
              <a:rPr lang="en-US" sz="1100" dirty="0" err="1"/>
              <a:t>Aliquam</a:t>
            </a:r>
            <a:r>
              <a:rPr lang="en-US" sz="1100" dirty="0"/>
              <a:t> et lorem </a:t>
            </a:r>
            <a:r>
              <a:rPr lang="en-US" sz="1100" dirty="0" err="1"/>
              <a:t>elementum</a:t>
            </a:r>
            <a:r>
              <a:rPr lang="en-US" sz="1100" dirty="0"/>
              <a:t>, </a:t>
            </a:r>
            <a:r>
              <a:rPr lang="en-US" sz="1100" dirty="0" err="1"/>
              <a:t>venenatis</a:t>
            </a:r>
            <a:r>
              <a:rPr lang="en-US" sz="1100" dirty="0"/>
              <a:t> </a:t>
            </a:r>
            <a:r>
              <a:rPr lang="en-US" sz="1100" dirty="0" err="1"/>
              <a:t>turpis</a:t>
            </a:r>
            <a:r>
              <a:rPr lang="en-US" sz="1100" dirty="0"/>
              <a:t> sed, maximus </a:t>
            </a:r>
            <a:r>
              <a:rPr lang="en-US" sz="1100" dirty="0" err="1"/>
              <a:t>lacus</a:t>
            </a:r>
            <a:r>
              <a:rPr lang="en-US" sz="1100" dirty="0"/>
              <a:t>. Integer </a:t>
            </a:r>
            <a:r>
              <a:rPr lang="en-US" sz="1100" dirty="0" err="1"/>
              <a:t>eu</a:t>
            </a:r>
            <a:r>
              <a:rPr lang="en-US" sz="1100" dirty="0"/>
              <a:t> </a:t>
            </a:r>
            <a:r>
              <a:rPr lang="en-US" sz="1100" dirty="0" err="1"/>
              <a:t>purus</a:t>
            </a:r>
            <a:r>
              <a:rPr lang="en-US" sz="1100" dirty="0"/>
              <a:t> sed magna </a:t>
            </a:r>
            <a:r>
              <a:rPr lang="en-US" sz="1100" dirty="0" err="1"/>
              <a:t>mollis</a:t>
            </a:r>
            <a:r>
              <a:rPr lang="en-US" sz="1100" dirty="0"/>
              <a:t> </a:t>
            </a:r>
            <a:r>
              <a:rPr lang="en-US" sz="1100" dirty="0" err="1"/>
              <a:t>congue</a:t>
            </a:r>
            <a:r>
              <a:rPr lang="en-US" sz="1100" dirty="0"/>
              <a:t>. </a:t>
            </a:r>
          </a:p>
        </p:txBody>
      </p:sp>
      <p:sp>
        <p:nvSpPr>
          <p:cNvPr id="13" name="Arrow: Chevron 12">
            <a:extLst>
              <a:ext uri="{FF2B5EF4-FFF2-40B4-BE49-F238E27FC236}">
                <a16:creationId xmlns:a16="http://schemas.microsoft.com/office/drawing/2014/main" id="{7AC3FCC3-901B-47B3-9086-742DBDB51202}"/>
              </a:ext>
            </a:extLst>
          </p:cNvPr>
          <p:cNvSpPr/>
          <p:nvPr/>
        </p:nvSpPr>
        <p:spPr>
          <a:xfrm>
            <a:off x="5436650" y="1628538"/>
            <a:ext cx="1691126" cy="500497"/>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14" name="Text Placeholder 5">
            <a:extLst>
              <a:ext uri="{FF2B5EF4-FFF2-40B4-BE49-F238E27FC236}">
                <a16:creationId xmlns:a16="http://schemas.microsoft.com/office/drawing/2014/main" id="{B5379A68-463E-4717-8176-3B49DA4439AF}"/>
              </a:ext>
            </a:extLst>
          </p:cNvPr>
          <p:cNvSpPr txBox="1">
            <a:spLocks/>
          </p:cNvSpPr>
          <p:nvPr/>
        </p:nvSpPr>
        <p:spPr>
          <a:xfrm>
            <a:off x="5436651" y="2244888"/>
            <a:ext cx="1596767"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t>
            </a:r>
            <a:r>
              <a:rPr lang="en-US" sz="1100" dirty="0" err="1"/>
              <a:t>amet</a:t>
            </a:r>
            <a:r>
              <a:rPr lang="en-US" sz="1100" dirty="0"/>
              <a:t>, </a:t>
            </a:r>
            <a:r>
              <a:rPr lang="en-US" sz="1100" dirty="0" err="1"/>
              <a:t>consectetur</a:t>
            </a:r>
            <a:r>
              <a:rPr lang="en-US" sz="1100" dirty="0"/>
              <a:t> adipiscing </a:t>
            </a:r>
            <a:r>
              <a:rPr lang="en-US" sz="1100" dirty="0" err="1"/>
              <a:t>elit</a:t>
            </a:r>
            <a:r>
              <a:rPr lang="en-US" sz="1100" dirty="0"/>
              <a:t>. Ut </a:t>
            </a:r>
            <a:r>
              <a:rPr lang="en-US" sz="1100" dirty="0" err="1"/>
              <a:t>tempor</a:t>
            </a:r>
            <a:r>
              <a:rPr lang="en-US" sz="1100" dirty="0"/>
              <a:t>, </a:t>
            </a:r>
            <a:r>
              <a:rPr lang="en-US" sz="1100" dirty="0" err="1"/>
              <a:t>quam</a:t>
            </a:r>
            <a:r>
              <a:rPr lang="en-US" sz="1100" dirty="0"/>
              <a:t> et </a:t>
            </a:r>
            <a:r>
              <a:rPr lang="en-US" sz="1100" dirty="0" err="1"/>
              <a:t>mattis</a:t>
            </a:r>
            <a:r>
              <a:rPr lang="en-US" sz="1100" dirty="0"/>
              <a:t> pulvinar, </a:t>
            </a:r>
            <a:r>
              <a:rPr lang="en-US" sz="1100" dirty="0" err="1"/>
              <a:t>mauris</a:t>
            </a:r>
            <a:r>
              <a:rPr lang="en-US" sz="1100" dirty="0"/>
              <a:t> ligula </a:t>
            </a:r>
            <a:r>
              <a:rPr lang="en-US" sz="1100" dirty="0" err="1"/>
              <a:t>suscipit</a:t>
            </a:r>
            <a:r>
              <a:rPr lang="en-US" sz="1100" dirty="0"/>
              <a:t> </a:t>
            </a:r>
            <a:r>
              <a:rPr lang="en-US" sz="1100" dirty="0" err="1"/>
              <a:t>arcu</a:t>
            </a:r>
            <a:r>
              <a:rPr lang="en-US" sz="1100" dirty="0"/>
              <a:t>, sed </a:t>
            </a:r>
            <a:r>
              <a:rPr lang="en-US" sz="1100" dirty="0" err="1"/>
              <a:t>elementum</a:t>
            </a:r>
            <a:r>
              <a:rPr lang="en-US" sz="1100" dirty="0"/>
              <a:t> diam </a:t>
            </a:r>
            <a:r>
              <a:rPr lang="en-US" sz="1100" dirty="0" err="1"/>
              <a:t>leo</a:t>
            </a:r>
            <a:r>
              <a:rPr lang="en-US" sz="1100" dirty="0"/>
              <a:t> at magna. </a:t>
            </a:r>
            <a:r>
              <a:rPr lang="en-US" sz="1100" dirty="0" err="1"/>
              <a:t>Curabitur</a:t>
            </a:r>
            <a:r>
              <a:rPr lang="en-US" sz="1100" dirty="0"/>
              <a:t> maximus </a:t>
            </a:r>
            <a:r>
              <a:rPr lang="en-US" sz="1100" dirty="0" err="1"/>
              <a:t>sodales</a:t>
            </a:r>
            <a:r>
              <a:rPr lang="en-US" sz="1100" dirty="0"/>
              <a:t> </a:t>
            </a:r>
            <a:r>
              <a:rPr lang="en-US" sz="1100" dirty="0" err="1"/>
              <a:t>massa</a:t>
            </a:r>
            <a:r>
              <a:rPr lang="en-US" sz="1100" dirty="0"/>
              <a:t>, </a:t>
            </a:r>
            <a:r>
              <a:rPr lang="en-US" sz="1100" dirty="0" err="1"/>
              <a:t>eu</a:t>
            </a:r>
            <a:r>
              <a:rPr lang="en-US" sz="1100" dirty="0"/>
              <a:t> </a:t>
            </a:r>
            <a:r>
              <a:rPr lang="en-US" sz="1100" dirty="0" err="1"/>
              <a:t>bibendum</a:t>
            </a:r>
            <a:r>
              <a:rPr lang="en-US" sz="1100" dirty="0"/>
              <a:t> dui </a:t>
            </a:r>
            <a:r>
              <a:rPr lang="en-US" sz="1100" dirty="0" err="1"/>
              <a:t>bibendum</a:t>
            </a:r>
            <a:r>
              <a:rPr lang="en-US" sz="1100" dirty="0"/>
              <a:t> vel. </a:t>
            </a:r>
            <a:r>
              <a:rPr lang="en-US" sz="1100" dirty="0" err="1"/>
              <a:t>Suspendisse</a:t>
            </a:r>
            <a:r>
              <a:rPr lang="en-US" sz="1100" dirty="0"/>
              <a:t> </a:t>
            </a:r>
            <a:r>
              <a:rPr lang="en-US" sz="1100" dirty="0" err="1"/>
              <a:t>potenti</a:t>
            </a:r>
            <a:r>
              <a:rPr lang="en-US" sz="1100" dirty="0"/>
              <a:t>. </a:t>
            </a:r>
          </a:p>
          <a:p>
            <a:r>
              <a:rPr lang="en-US" sz="1100" dirty="0" err="1"/>
              <a:t>Aliquam</a:t>
            </a:r>
            <a:r>
              <a:rPr lang="en-US" sz="1100" dirty="0"/>
              <a:t> et lorem </a:t>
            </a:r>
            <a:r>
              <a:rPr lang="en-US" sz="1100" dirty="0" err="1"/>
              <a:t>elementum</a:t>
            </a:r>
            <a:r>
              <a:rPr lang="en-US" sz="1100" dirty="0"/>
              <a:t>, </a:t>
            </a:r>
            <a:r>
              <a:rPr lang="en-US" sz="1100" dirty="0" err="1"/>
              <a:t>venenatis</a:t>
            </a:r>
            <a:r>
              <a:rPr lang="en-US" sz="1100" dirty="0"/>
              <a:t> </a:t>
            </a:r>
            <a:r>
              <a:rPr lang="en-US" sz="1100" dirty="0" err="1"/>
              <a:t>turpis</a:t>
            </a:r>
            <a:r>
              <a:rPr lang="en-US" sz="1100" dirty="0"/>
              <a:t> sed, maximus </a:t>
            </a:r>
            <a:r>
              <a:rPr lang="en-US" sz="1100" dirty="0" err="1"/>
              <a:t>lacus</a:t>
            </a:r>
            <a:r>
              <a:rPr lang="en-US" sz="1100" dirty="0"/>
              <a:t>. Integer </a:t>
            </a:r>
            <a:r>
              <a:rPr lang="en-US" sz="1100" dirty="0" err="1"/>
              <a:t>eu</a:t>
            </a:r>
            <a:r>
              <a:rPr lang="en-US" sz="1100" dirty="0"/>
              <a:t> </a:t>
            </a:r>
            <a:r>
              <a:rPr lang="en-US" sz="1100" dirty="0" err="1"/>
              <a:t>purus</a:t>
            </a:r>
            <a:r>
              <a:rPr lang="en-US" sz="1100" dirty="0"/>
              <a:t> sed magna </a:t>
            </a:r>
            <a:r>
              <a:rPr lang="en-US" sz="1100" dirty="0" err="1"/>
              <a:t>mollis</a:t>
            </a:r>
            <a:r>
              <a:rPr lang="en-US" sz="1100" dirty="0"/>
              <a:t> </a:t>
            </a:r>
            <a:r>
              <a:rPr lang="en-US" sz="1100" dirty="0" err="1"/>
              <a:t>congue</a:t>
            </a:r>
            <a:r>
              <a:rPr lang="en-US" sz="1100" dirty="0"/>
              <a:t>. </a:t>
            </a:r>
          </a:p>
        </p:txBody>
      </p:sp>
      <p:sp>
        <p:nvSpPr>
          <p:cNvPr id="15" name="Arrow: Chevron 14">
            <a:extLst>
              <a:ext uri="{FF2B5EF4-FFF2-40B4-BE49-F238E27FC236}">
                <a16:creationId xmlns:a16="http://schemas.microsoft.com/office/drawing/2014/main" id="{DD6C3398-D58E-4165-A28E-FC8AED472FCD}"/>
              </a:ext>
            </a:extLst>
          </p:cNvPr>
          <p:cNvSpPr/>
          <p:nvPr/>
        </p:nvSpPr>
        <p:spPr>
          <a:xfrm>
            <a:off x="7157723" y="1628538"/>
            <a:ext cx="1691126" cy="500497"/>
          </a:xfrm>
          <a:prstGeom prst="chevron">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16" name="Text Placeholder 5">
            <a:extLst>
              <a:ext uri="{FF2B5EF4-FFF2-40B4-BE49-F238E27FC236}">
                <a16:creationId xmlns:a16="http://schemas.microsoft.com/office/drawing/2014/main" id="{EFC0E612-9C4D-4287-B3EB-EEBD9CFF4314}"/>
              </a:ext>
            </a:extLst>
          </p:cNvPr>
          <p:cNvSpPr txBox="1">
            <a:spLocks/>
          </p:cNvSpPr>
          <p:nvPr/>
        </p:nvSpPr>
        <p:spPr>
          <a:xfrm>
            <a:off x="7157724" y="2244888"/>
            <a:ext cx="1596767" cy="3605191"/>
          </a:xfrm>
          <a:prstGeom prst="rect">
            <a:avLst/>
          </a:prstGeom>
          <a:solidFill>
            <a:schemeClr val="bg2"/>
          </a:solidFill>
        </p:spPr>
        <p:txBody>
          <a:bodyPr lIns="54000" tIns="54000" rIns="54000" bIns="5400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t>
            </a:r>
          </a:p>
          <a:p>
            <a:r>
              <a:rPr lang="en-US" sz="1100" dirty="0" err="1"/>
              <a:t>Aliquam</a:t>
            </a:r>
            <a:r>
              <a:rPr lang="en-US" sz="1100" dirty="0"/>
              <a:t> et lorem elementum, venenatis turpis sed, maximus lacus. Integer eu purus sed magna mollis congue. </a:t>
            </a:r>
          </a:p>
        </p:txBody>
      </p:sp>
    </p:spTree>
    <p:extLst>
      <p:ext uri="{BB962C8B-B14F-4D97-AF65-F5344CB8AC3E}">
        <p14:creationId xmlns:p14="http://schemas.microsoft.com/office/powerpoint/2010/main" val="313789784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13DC46-B956-4E1A-A854-8CA4E1B7D5B2}"/>
              </a:ext>
            </a:extLst>
          </p:cNvPr>
          <p:cNvSpPr>
            <a:spLocks noGrp="1"/>
          </p:cNvSpPr>
          <p:nvPr>
            <p:ph type="title"/>
          </p:nvPr>
        </p:nvSpPr>
        <p:spPr/>
        <p:txBody>
          <a:bodyPr>
            <a:normAutofit/>
          </a:bodyPr>
          <a:lstStyle/>
          <a:p>
            <a:r>
              <a:rPr lang="en-US" b="1" dirty="0"/>
              <a:t>Process Header with Numbered List</a:t>
            </a:r>
          </a:p>
        </p:txBody>
      </p:sp>
      <p:sp>
        <p:nvSpPr>
          <p:cNvPr id="4" name="Slide Number Placeholder 3">
            <a:extLst>
              <a:ext uri="{FF2B5EF4-FFF2-40B4-BE49-F238E27FC236}">
                <a16:creationId xmlns:a16="http://schemas.microsoft.com/office/drawing/2014/main" id="{F574AE3A-4AE5-445E-A2AD-8478306ECBD5}"/>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41</a:t>
            </a:fld>
            <a:endParaRPr lang="en-PH" dirty="0"/>
          </a:p>
        </p:txBody>
      </p:sp>
      <p:sp>
        <p:nvSpPr>
          <p:cNvPr id="43" name="Arrow: Pentagon 42">
            <a:extLst>
              <a:ext uri="{FF2B5EF4-FFF2-40B4-BE49-F238E27FC236}">
                <a16:creationId xmlns:a16="http://schemas.microsoft.com/office/drawing/2014/main" id="{B9F1308E-AB4A-408A-A806-44AB350945DD}"/>
              </a:ext>
            </a:extLst>
          </p:cNvPr>
          <p:cNvSpPr/>
          <p:nvPr/>
        </p:nvSpPr>
        <p:spPr>
          <a:xfrm>
            <a:off x="272847" y="1628606"/>
            <a:ext cx="2044984" cy="326164"/>
          </a:xfrm>
          <a:prstGeom prst="homePlate">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latin typeface="+mj-lt"/>
              </a:rPr>
              <a:t>Header</a:t>
            </a:r>
          </a:p>
        </p:txBody>
      </p:sp>
      <p:sp>
        <p:nvSpPr>
          <p:cNvPr id="44" name="Arrow: Chevron 43">
            <a:extLst>
              <a:ext uri="{FF2B5EF4-FFF2-40B4-BE49-F238E27FC236}">
                <a16:creationId xmlns:a16="http://schemas.microsoft.com/office/drawing/2014/main" id="{2C274313-1DD6-467B-A8BD-85966EEBCFA4}"/>
              </a:ext>
            </a:extLst>
          </p:cNvPr>
          <p:cNvSpPr/>
          <p:nvPr/>
        </p:nvSpPr>
        <p:spPr>
          <a:xfrm>
            <a:off x="2255523" y="1628538"/>
            <a:ext cx="6593327" cy="326657"/>
          </a:xfrm>
          <a:prstGeom prst="chevron">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latin typeface="+mj-lt"/>
              </a:rPr>
              <a:t>Header</a:t>
            </a:r>
          </a:p>
        </p:txBody>
      </p:sp>
      <p:sp>
        <p:nvSpPr>
          <p:cNvPr id="51" name="Rectangle 50">
            <a:extLst>
              <a:ext uri="{FF2B5EF4-FFF2-40B4-BE49-F238E27FC236}">
                <a16:creationId xmlns:a16="http://schemas.microsoft.com/office/drawing/2014/main" id="{43DBBD3B-AD7B-46ED-9828-FAD53FBE3955}"/>
              </a:ext>
            </a:extLst>
          </p:cNvPr>
          <p:cNvSpPr/>
          <p:nvPr/>
        </p:nvSpPr>
        <p:spPr>
          <a:xfrm>
            <a:off x="272846" y="1980814"/>
            <a:ext cx="1888727" cy="319491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5" name="TextBox 24">
            <a:extLst>
              <a:ext uri="{FF2B5EF4-FFF2-40B4-BE49-F238E27FC236}">
                <a16:creationId xmlns:a16="http://schemas.microsoft.com/office/drawing/2014/main" id="{D6009A54-5E27-4B60-8F98-4750A393B061}"/>
              </a:ext>
            </a:extLst>
          </p:cNvPr>
          <p:cNvSpPr txBox="1"/>
          <p:nvPr/>
        </p:nvSpPr>
        <p:spPr>
          <a:xfrm>
            <a:off x="720525" y="2111576"/>
            <a:ext cx="1354238" cy="555551"/>
          </a:xfrm>
          <a:prstGeom prst="rect">
            <a:avLst/>
          </a:prstGeom>
          <a:noFill/>
        </p:spPr>
        <p:txBody>
          <a:bodyPr wrap="square" lIns="0" tIns="0" rIns="0" bIns="0" rtlCol="0" anchor="ctr">
            <a:normAutofit/>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32" name="TextBox 31">
            <a:extLst>
              <a:ext uri="{FF2B5EF4-FFF2-40B4-BE49-F238E27FC236}">
                <a16:creationId xmlns:a16="http://schemas.microsoft.com/office/drawing/2014/main" id="{39C9B189-A2D0-4315-816F-949FF609AFEB}"/>
              </a:ext>
            </a:extLst>
          </p:cNvPr>
          <p:cNvSpPr txBox="1"/>
          <p:nvPr/>
        </p:nvSpPr>
        <p:spPr>
          <a:xfrm>
            <a:off x="720525" y="2899668"/>
            <a:ext cx="1354238" cy="555552"/>
          </a:xfrm>
          <a:prstGeom prst="rect">
            <a:avLst/>
          </a:prstGeom>
          <a:noFill/>
        </p:spPr>
        <p:txBody>
          <a:bodyPr wrap="square" lIns="0" tIns="0" rIns="0" bIns="0" rtlCol="0" anchor="ctr">
            <a:normAutofit/>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34" name="TextBox 33">
            <a:extLst>
              <a:ext uri="{FF2B5EF4-FFF2-40B4-BE49-F238E27FC236}">
                <a16:creationId xmlns:a16="http://schemas.microsoft.com/office/drawing/2014/main" id="{EDA0733C-8F0C-41C5-AA50-EA03A3DEBFE5}"/>
              </a:ext>
            </a:extLst>
          </p:cNvPr>
          <p:cNvSpPr txBox="1"/>
          <p:nvPr/>
        </p:nvSpPr>
        <p:spPr>
          <a:xfrm>
            <a:off x="720525" y="3687759"/>
            <a:ext cx="1354238" cy="555552"/>
          </a:xfrm>
          <a:prstGeom prst="rect">
            <a:avLst/>
          </a:prstGeom>
          <a:noFill/>
        </p:spPr>
        <p:txBody>
          <a:bodyPr wrap="square" lIns="0" tIns="0" rIns="0" bIns="0" rtlCol="0" anchor="ctr">
            <a:normAutofit/>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36" name="TextBox 35">
            <a:extLst>
              <a:ext uri="{FF2B5EF4-FFF2-40B4-BE49-F238E27FC236}">
                <a16:creationId xmlns:a16="http://schemas.microsoft.com/office/drawing/2014/main" id="{C5A3B19D-18D9-4602-BB88-0434A839C1E1}"/>
              </a:ext>
            </a:extLst>
          </p:cNvPr>
          <p:cNvSpPr txBox="1"/>
          <p:nvPr/>
        </p:nvSpPr>
        <p:spPr>
          <a:xfrm>
            <a:off x="720525" y="4475848"/>
            <a:ext cx="1354238" cy="555552"/>
          </a:xfrm>
          <a:prstGeom prst="rect">
            <a:avLst/>
          </a:prstGeom>
          <a:noFill/>
        </p:spPr>
        <p:txBody>
          <a:bodyPr wrap="square" lIns="0" tIns="0" rIns="0" bIns="0" rtlCol="0" anchor="ctr">
            <a:normAutofit/>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grpSp>
        <p:nvGrpSpPr>
          <p:cNvPr id="52" name="Group 51">
            <a:extLst>
              <a:ext uri="{FF2B5EF4-FFF2-40B4-BE49-F238E27FC236}">
                <a16:creationId xmlns:a16="http://schemas.microsoft.com/office/drawing/2014/main" id="{997CB260-4D80-4EC6-98CF-AF4256A613CD}"/>
              </a:ext>
            </a:extLst>
          </p:cNvPr>
          <p:cNvGrpSpPr/>
          <p:nvPr/>
        </p:nvGrpSpPr>
        <p:grpSpPr>
          <a:xfrm>
            <a:off x="2335193" y="2111579"/>
            <a:ext cx="6513654" cy="2919822"/>
            <a:chOff x="3090441" y="2176039"/>
            <a:chExt cx="8708021" cy="3055174"/>
          </a:xfrm>
        </p:grpSpPr>
        <p:sp>
          <p:nvSpPr>
            <p:cNvPr id="26" name="TextBox 25">
              <a:extLst>
                <a:ext uri="{FF2B5EF4-FFF2-40B4-BE49-F238E27FC236}">
                  <a16:creationId xmlns:a16="http://schemas.microsoft.com/office/drawing/2014/main" id="{BD7A7929-089F-44C5-9254-8E3A00974B94}"/>
                </a:ext>
              </a:extLst>
            </p:cNvPr>
            <p:cNvSpPr txBox="1"/>
            <p:nvPr/>
          </p:nvSpPr>
          <p:spPr>
            <a:xfrm>
              <a:off x="3090441" y="2176039"/>
              <a:ext cx="8708021" cy="581305"/>
            </a:xfrm>
            <a:prstGeom prst="rect">
              <a:avLst/>
            </a:prstGeom>
            <a:noFill/>
          </p:spPr>
          <p:txBody>
            <a:bodyPr wrap="square" lIns="0" tIns="0" rIns="0" bIns="0" rtlCol="0" anchor="ctr">
              <a:normAutofit fontScale="92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lang="en-PH" sz="1200" dirty="0"/>
            </a:p>
          </p:txBody>
        </p:sp>
        <p:sp>
          <p:nvSpPr>
            <p:cNvPr id="33" name="TextBox 32">
              <a:extLst>
                <a:ext uri="{FF2B5EF4-FFF2-40B4-BE49-F238E27FC236}">
                  <a16:creationId xmlns:a16="http://schemas.microsoft.com/office/drawing/2014/main" id="{F954F6DF-7645-4A5B-9AA0-30A28FE32842}"/>
                </a:ext>
              </a:extLst>
            </p:cNvPr>
            <p:cNvSpPr txBox="1"/>
            <p:nvPr/>
          </p:nvSpPr>
          <p:spPr>
            <a:xfrm>
              <a:off x="3090441" y="3000662"/>
              <a:ext cx="8708021" cy="581305"/>
            </a:xfrm>
            <a:prstGeom prst="rect">
              <a:avLst/>
            </a:prstGeom>
            <a:noFill/>
          </p:spPr>
          <p:txBody>
            <a:bodyPr wrap="square" lIns="0" tIns="0" rIns="0" bIns="0" rtlCol="0" anchor="ctr">
              <a:normAutofit fontScale="92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lang="en-PH" sz="1200" dirty="0"/>
            </a:p>
          </p:txBody>
        </p:sp>
        <p:sp>
          <p:nvSpPr>
            <p:cNvPr id="35" name="TextBox 34">
              <a:extLst>
                <a:ext uri="{FF2B5EF4-FFF2-40B4-BE49-F238E27FC236}">
                  <a16:creationId xmlns:a16="http://schemas.microsoft.com/office/drawing/2014/main" id="{3B70F424-1B12-4CE4-B4AD-A06821D11CDD}"/>
                </a:ext>
              </a:extLst>
            </p:cNvPr>
            <p:cNvSpPr txBox="1"/>
            <p:nvPr/>
          </p:nvSpPr>
          <p:spPr>
            <a:xfrm>
              <a:off x="3090441" y="3825286"/>
              <a:ext cx="8708021" cy="581305"/>
            </a:xfrm>
            <a:prstGeom prst="rect">
              <a:avLst/>
            </a:prstGeom>
            <a:noFill/>
          </p:spPr>
          <p:txBody>
            <a:bodyPr wrap="square" lIns="0" tIns="0" rIns="0" bIns="0" rtlCol="0" anchor="ctr">
              <a:normAutofit fontScale="92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lang="en-PH" sz="1200" dirty="0"/>
            </a:p>
          </p:txBody>
        </p:sp>
        <p:sp>
          <p:nvSpPr>
            <p:cNvPr id="37" name="TextBox 36">
              <a:extLst>
                <a:ext uri="{FF2B5EF4-FFF2-40B4-BE49-F238E27FC236}">
                  <a16:creationId xmlns:a16="http://schemas.microsoft.com/office/drawing/2014/main" id="{A6562471-B5B9-4EB6-AE48-E4DA7BED038B}"/>
                </a:ext>
              </a:extLst>
            </p:cNvPr>
            <p:cNvSpPr txBox="1"/>
            <p:nvPr/>
          </p:nvSpPr>
          <p:spPr>
            <a:xfrm>
              <a:off x="3090441" y="4649908"/>
              <a:ext cx="8708021" cy="581305"/>
            </a:xfrm>
            <a:prstGeom prst="rect">
              <a:avLst/>
            </a:prstGeom>
            <a:noFill/>
          </p:spPr>
          <p:txBody>
            <a:bodyPr wrap="square" lIns="0" tIns="0" rIns="0" bIns="0" rtlCol="0" anchor="ctr">
              <a:normAutofit fontScale="92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lang="en-PH" sz="1200" dirty="0"/>
            </a:p>
          </p:txBody>
        </p:sp>
      </p:grpSp>
      <p:grpSp>
        <p:nvGrpSpPr>
          <p:cNvPr id="54" name="Group 53">
            <a:extLst>
              <a:ext uri="{FF2B5EF4-FFF2-40B4-BE49-F238E27FC236}">
                <a16:creationId xmlns:a16="http://schemas.microsoft.com/office/drawing/2014/main" id="{466BA834-401D-4C90-A105-08979C75B9FB}"/>
              </a:ext>
            </a:extLst>
          </p:cNvPr>
          <p:cNvGrpSpPr/>
          <p:nvPr/>
        </p:nvGrpSpPr>
        <p:grpSpPr>
          <a:xfrm>
            <a:off x="272845" y="2783400"/>
            <a:ext cx="8576000" cy="1576180"/>
            <a:chOff x="363794" y="2879003"/>
            <a:chExt cx="11083568" cy="1649247"/>
          </a:xfrm>
        </p:grpSpPr>
        <p:cxnSp>
          <p:nvCxnSpPr>
            <p:cNvPr id="27" name="Straight Connector 26">
              <a:extLst>
                <a:ext uri="{FF2B5EF4-FFF2-40B4-BE49-F238E27FC236}">
                  <a16:creationId xmlns:a16="http://schemas.microsoft.com/office/drawing/2014/main" id="{C0FFF7EA-4619-4341-9A68-0AEEA4B37031}"/>
                </a:ext>
              </a:extLst>
            </p:cNvPr>
            <p:cNvCxnSpPr>
              <a:cxnSpLocks/>
            </p:cNvCxnSpPr>
            <p:nvPr/>
          </p:nvCxnSpPr>
          <p:spPr>
            <a:xfrm>
              <a:off x="363794" y="2879003"/>
              <a:ext cx="1108356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AD5002E9-8819-468C-9331-718165E22714}"/>
                </a:ext>
              </a:extLst>
            </p:cNvPr>
            <p:cNvCxnSpPr>
              <a:cxnSpLocks/>
            </p:cNvCxnSpPr>
            <p:nvPr/>
          </p:nvCxnSpPr>
          <p:spPr>
            <a:xfrm>
              <a:off x="363794" y="3703627"/>
              <a:ext cx="1108356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C50F500-3E94-4144-853E-FBC032BD594C}"/>
                </a:ext>
              </a:extLst>
            </p:cNvPr>
            <p:cNvCxnSpPr>
              <a:cxnSpLocks/>
            </p:cNvCxnSpPr>
            <p:nvPr/>
          </p:nvCxnSpPr>
          <p:spPr>
            <a:xfrm>
              <a:off x="363794" y="4528250"/>
              <a:ext cx="1108356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5" name="TextBox 54">
            <a:extLst>
              <a:ext uri="{FF2B5EF4-FFF2-40B4-BE49-F238E27FC236}">
                <a16:creationId xmlns:a16="http://schemas.microsoft.com/office/drawing/2014/main" id="{61C9CD4E-10A1-48A8-974E-C041B8D162D8}"/>
              </a:ext>
            </a:extLst>
          </p:cNvPr>
          <p:cNvSpPr txBox="1"/>
          <p:nvPr/>
        </p:nvSpPr>
        <p:spPr>
          <a:xfrm>
            <a:off x="272846" y="5317512"/>
            <a:ext cx="8576001" cy="532567"/>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solidFill>
                  <a:schemeClr val="tx2"/>
                </a:solidFill>
              </a:rPr>
              <a:t>Lorem ipsum dolor sit amet, consectetur adipiscing elit. Ut tempor, quam et mattis pulvinar, mauris ligula suscipit arcu, sed elementum diam leo at magna. Curabitur maximus sodales massa</a:t>
            </a:r>
          </a:p>
        </p:txBody>
      </p:sp>
      <p:sp>
        <p:nvSpPr>
          <p:cNvPr id="45" name="Oval 44">
            <a:extLst>
              <a:ext uri="{FF2B5EF4-FFF2-40B4-BE49-F238E27FC236}">
                <a16:creationId xmlns:a16="http://schemas.microsoft.com/office/drawing/2014/main" id="{E3984732-CD10-472A-8F11-D2D6C7FEA6D6}"/>
              </a:ext>
            </a:extLst>
          </p:cNvPr>
          <p:cNvSpPr/>
          <p:nvPr/>
        </p:nvSpPr>
        <p:spPr>
          <a:xfrm>
            <a:off x="364030" y="2280635"/>
            <a:ext cx="217433" cy="21743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1</a:t>
            </a:r>
          </a:p>
        </p:txBody>
      </p:sp>
      <p:sp>
        <p:nvSpPr>
          <p:cNvPr id="46" name="Oval 45">
            <a:extLst>
              <a:ext uri="{FF2B5EF4-FFF2-40B4-BE49-F238E27FC236}">
                <a16:creationId xmlns:a16="http://schemas.microsoft.com/office/drawing/2014/main" id="{EE5CE029-9194-46AB-90FC-45AC3518DD8B}"/>
              </a:ext>
            </a:extLst>
          </p:cNvPr>
          <p:cNvSpPr/>
          <p:nvPr/>
        </p:nvSpPr>
        <p:spPr>
          <a:xfrm>
            <a:off x="364030" y="3068728"/>
            <a:ext cx="217433" cy="21743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2</a:t>
            </a:r>
          </a:p>
        </p:txBody>
      </p:sp>
      <p:sp>
        <p:nvSpPr>
          <p:cNvPr id="47" name="Oval 46">
            <a:extLst>
              <a:ext uri="{FF2B5EF4-FFF2-40B4-BE49-F238E27FC236}">
                <a16:creationId xmlns:a16="http://schemas.microsoft.com/office/drawing/2014/main" id="{758393B8-1B0A-4D2B-B16D-D08C062D6AE8}"/>
              </a:ext>
            </a:extLst>
          </p:cNvPr>
          <p:cNvSpPr/>
          <p:nvPr/>
        </p:nvSpPr>
        <p:spPr>
          <a:xfrm>
            <a:off x="364030" y="3856819"/>
            <a:ext cx="217433" cy="21743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3</a:t>
            </a:r>
          </a:p>
        </p:txBody>
      </p:sp>
      <p:sp>
        <p:nvSpPr>
          <p:cNvPr id="48" name="Oval 47">
            <a:extLst>
              <a:ext uri="{FF2B5EF4-FFF2-40B4-BE49-F238E27FC236}">
                <a16:creationId xmlns:a16="http://schemas.microsoft.com/office/drawing/2014/main" id="{3FF7713D-36E5-41E8-80DB-506A100D44B9}"/>
              </a:ext>
            </a:extLst>
          </p:cNvPr>
          <p:cNvSpPr/>
          <p:nvPr/>
        </p:nvSpPr>
        <p:spPr>
          <a:xfrm>
            <a:off x="364030" y="4644908"/>
            <a:ext cx="217433" cy="21743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4</a:t>
            </a:r>
          </a:p>
        </p:txBody>
      </p:sp>
    </p:spTree>
    <p:extLst>
      <p:ext uri="{BB962C8B-B14F-4D97-AF65-F5344CB8AC3E}">
        <p14:creationId xmlns:p14="http://schemas.microsoft.com/office/powerpoint/2010/main" val="255729986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13DC46-B956-4E1A-A854-8CA4E1B7D5B2}"/>
              </a:ext>
            </a:extLst>
          </p:cNvPr>
          <p:cNvSpPr>
            <a:spLocks noGrp="1"/>
          </p:cNvSpPr>
          <p:nvPr>
            <p:ph type="title"/>
          </p:nvPr>
        </p:nvSpPr>
        <p:spPr/>
        <p:txBody>
          <a:bodyPr>
            <a:normAutofit/>
          </a:bodyPr>
          <a:lstStyle/>
          <a:p>
            <a:r>
              <a:rPr lang="en-US" b="1" dirty="0"/>
              <a:t>Three-Step Arrow with List</a:t>
            </a:r>
          </a:p>
        </p:txBody>
      </p:sp>
      <p:sp>
        <p:nvSpPr>
          <p:cNvPr id="4" name="Slide Number Placeholder 3">
            <a:extLst>
              <a:ext uri="{FF2B5EF4-FFF2-40B4-BE49-F238E27FC236}">
                <a16:creationId xmlns:a16="http://schemas.microsoft.com/office/drawing/2014/main" id="{895E42E0-477B-41AC-9B29-ECEE4BB7A6AC}"/>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42</a:t>
            </a:fld>
            <a:endParaRPr lang="en-PH" dirty="0"/>
          </a:p>
        </p:txBody>
      </p:sp>
      <p:sp>
        <p:nvSpPr>
          <p:cNvPr id="43" name="Arrow: Pentagon 42">
            <a:extLst>
              <a:ext uri="{FF2B5EF4-FFF2-40B4-BE49-F238E27FC236}">
                <a16:creationId xmlns:a16="http://schemas.microsoft.com/office/drawing/2014/main" id="{B9F1308E-AB4A-408A-A806-44AB350945DD}"/>
              </a:ext>
            </a:extLst>
          </p:cNvPr>
          <p:cNvSpPr/>
          <p:nvPr/>
        </p:nvSpPr>
        <p:spPr>
          <a:xfrm>
            <a:off x="272847" y="1628606"/>
            <a:ext cx="2044984" cy="326164"/>
          </a:xfrm>
          <a:prstGeom prst="homePlate">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latin typeface="+mj-lt"/>
              </a:rPr>
              <a:t>Header</a:t>
            </a:r>
          </a:p>
        </p:txBody>
      </p:sp>
      <p:sp>
        <p:nvSpPr>
          <p:cNvPr id="44" name="Arrow: Chevron 43">
            <a:extLst>
              <a:ext uri="{FF2B5EF4-FFF2-40B4-BE49-F238E27FC236}">
                <a16:creationId xmlns:a16="http://schemas.microsoft.com/office/drawing/2014/main" id="{2C274313-1DD6-467B-A8BD-85966EEBCFA4}"/>
              </a:ext>
            </a:extLst>
          </p:cNvPr>
          <p:cNvSpPr/>
          <p:nvPr/>
        </p:nvSpPr>
        <p:spPr>
          <a:xfrm>
            <a:off x="2255521" y="1628538"/>
            <a:ext cx="5008701" cy="326657"/>
          </a:xfrm>
          <a:prstGeom prst="chevron">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latin typeface="+mj-lt"/>
              </a:rPr>
              <a:t>Header</a:t>
            </a:r>
          </a:p>
        </p:txBody>
      </p:sp>
      <p:sp>
        <p:nvSpPr>
          <p:cNvPr id="28" name="Arrow: Chevron 27">
            <a:extLst>
              <a:ext uri="{FF2B5EF4-FFF2-40B4-BE49-F238E27FC236}">
                <a16:creationId xmlns:a16="http://schemas.microsoft.com/office/drawing/2014/main" id="{E9563291-E8AA-4D8E-A43A-E629C39BE65D}"/>
              </a:ext>
            </a:extLst>
          </p:cNvPr>
          <p:cNvSpPr/>
          <p:nvPr/>
        </p:nvSpPr>
        <p:spPr>
          <a:xfrm>
            <a:off x="7195020" y="1628538"/>
            <a:ext cx="1653829" cy="326657"/>
          </a:xfrm>
          <a:prstGeom prst="chevron">
            <a:avLst>
              <a:gd name="adj" fmla="val 50000"/>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latin typeface="+mj-lt"/>
              </a:rPr>
              <a:t>Header</a:t>
            </a:r>
          </a:p>
        </p:txBody>
      </p:sp>
      <p:sp>
        <p:nvSpPr>
          <p:cNvPr id="51" name="Rectangle 50">
            <a:extLst>
              <a:ext uri="{FF2B5EF4-FFF2-40B4-BE49-F238E27FC236}">
                <a16:creationId xmlns:a16="http://schemas.microsoft.com/office/drawing/2014/main" id="{43DBBD3B-AD7B-46ED-9828-FAD53FBE3955}"/>
              </a:ext>
            </a:extLst>
          </p:cNvPr>
          <p:cNvSpPr/>
          <p:nvPr/>
        </p:nvSpPr>
        <p:spPr>
          <a:xfrm>
            <a:off x="7195016" y="1980816"/>
            <a:ext cx="1627584" cy="319491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5" name="TextBox 24">
            <a:extLst>
              <a:ext uri="{FF2B5EF4-FFF2-40B4-BE49-F238E27FC236}">
                <a16:creationId xmlns:a16="http://schemas.microsoft.com/office/drawing/2014/main" id="{D6009A54-5E27-4B60-8F98-4750A393B061}"/>
              </a:ext>
            </a:extLst>
          </p:cNvPr>
          <p:cNvSpPr txBox="1"/>
          <p:nvPr/>
        </p:nvSpPr>
        <p:spPr>
          <a:xfrm>
            <a:off x="720525" y="2111576"/>
            <a:ext cx="1354238" cy="555551"/>
          </a:xfrm>
          <a:prstGeom prst="rect">
            <a:avLst/>
          </a:prstGeom>
          <a:noFill/>
        </p:spPr>
        <p:txBody>
          <a:bodyPr wrap="square" lIns="0" tIns="0" rIns="0" bIns="0" rtlCol="0" anchor="ctr">
            <a:normAutofit/>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32" name="TextBox 31">
            <a:extLst>
              <a:ext uri="{FF2B5EF4-FFF2-40B4-BE49-F238E27FC236}">
                <a16:creationId xmlns:a16="http://schemas.microsoft.com/office/drawing/2014/main" id="{39C9B189-A2D0-4315-816F-949FF609AFEB}"/>
              </a:ext>
            </a:extLst>
          </p:cNvPr>
          <p:cNvSpPr txBox="1"/>
          <p:nvPr/>
        </p:nvSpPr>
        <p:spPr>
          <a:xfrm>
            <a:off x="720525" y="2899668"/>
            <a:ext cx="1354238" cy="555552"/>
          </a:xfrm>
          <a:prstGeom prst="rect">
            <a:avLst/>
          </a:prstGeom>
          <a:noFill/>
        </p:spPr>
        <p:txBody>
          <a:bodyPr wrap="square" lIns="0" tIns="0" rIns="0" bIns="0" rtlCol="0" anchor="ctr">
            <a:normAutofit/>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34" name="TextBox 33">
            <a:extLst>
              <a:ext uri="{FF2B5EF4-FFF2-40B4-BE49-F238E27FC236}">
                <a16:creationId xmlns:a16="http://schemas.microsoft.com/office/drawing/2014/main" id="{EDA0733C-8F0C-41C5-AA50-EA03A3DEBFE5}"/>
              </a:ext>
            </a:extLst>
          </p:cNvPr>
          <p:cNvSpPr txBox="1"/>
          <p:nvPr/>
        </p:nvSpPr>
        <p:spPr>
          <a:xfrm>
            <a:off x="720525" y="3687759"/>
            <a:ext cx="1354238" cy="555552"/>
          </a:xfrm>
          <a:prstGeom prst="rect">
            <a:avLst/>
          </a:prstGeom>
          <a:noFill/>
        </p:spPr>
        <p:txBody>
          <a:bodyPr wrap="square" lIns="0" tIns="0" rIns="0" bIns="0" rtlCol="0" anchor="ctr">
            <a:normAutofit/>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36" name="TextBox 35">
            <a:extLst>
              <a:ext uri="{FF2B5EF4-FFF2-40B4-BE49-F238E27FC236}">
                <a16:creationId xmlns:a16="http://schemas.microsoft.com/office/drawing/2014/main" id="{C5A3B19D-18D9-4602-BB88-0434A839C1E1}"/>
              </a:ext>
            </a:extLst>
          </p:cNvPr>
          <p:cNvSpPr txBox="1"/>
          <p:nvPr/>
        </p:nvSpPr>
        <p:spPr>
          <a:xfrm>
            <a:off x="720525" y="4475847"/>
            <a:ext cx="1354238" cy="555552"/>
          </a:xfrm>
          <a:prstGeom prst="rect">
            <a:avLst/>
          </a:prstGeom>
          <a:noFill/>
        </p:spPr>
        <p:txBody>
          <a:bodyPr wrap="square" lIns="0" tIns="0" rIns="0" bIns="0" rtlCol="0" anchor="ctr">
            <a:normAutofit/>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26" name="TextBox 25">
            <a:extLst>
              <a:ext uri="{FF2B5EF4-FFF2-40B4-BE49-F238E27FC236}">
                <a16:creationId xmlns:a16="http://schemas.microsoft.com/office/drawing/2014/main" id="{BD7A7929-089F-44C5-9254-8E3A00974B94}"/>
              </a:ext>
            </a:extLst>
          </p:cNvPr>
          <p:cNvSpPr txBox="1"/>
          <p:nvPr/>
        </p:nvSpPr>
        <p:spPr>
          <a:xfrm>
            <a:off x="2335193" y="2111581"/>
            <a:ext cx="4748514" cy="555552"/>
          </a:xfrm>
          <a:prstGeom prst="rect">
            <a:avLst/>
          </a:prstGeom>
          <a:noFill/>
        </p:spPr>
        <p:txBody>
          <a:bodyPr wrap="square" lIns="0" tIns="0" rIns="0" bIns="0" rtlCol="0" anchor="ctr">
            <a:normAutofit fontScale="85000" lnSpcReduction="1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a:t>
            </a:r>
            <a:endParaRPr lang="en-PH" sz="1200" dirty="0"/>
          </a:p>
        </p:txBody>
      </p:sp>
      <p:sp>
        <p:nvSpPr>
          <p:cNvPr id="33" name="TextBox 32">
            <a:extLst>
              <a:ext uri="{FF2B5EF4-FFF2-40B4-BE49-F238E27FC236}">
                <a16:creationId xmlns:a16="http://schemas.microsoft.com/office/drawing/2014/main" id="{F954F6DF-7645-4A5B-9AA0-30A28FE32842}"/>
              </a:ext>
            </a:extLst>
          </p:cNvPr>
          <p:cNvSpPr txBox="1"/>
          <p:nvPr/>
        </p:nvSpPr>
        <p:spPr>
          <a:xfrm>
            <a:off x="2335193" y="2899671"/>
            <a:ext cx="4748514" cy="555552"/>
          </a:xfrm>
          <a:prstGeom prst="rect">
            <a:avLst/>
          </a:prstGeom>
          <a:noFill/>
        </p:spPr>
        <p:txBody>
          <a:bodyPr wrap="square" lIns="0" tIns="0" rIns="0" bIns="0" rtlCol="0" anchor="ctr">
            <a:normAutofit fontScale="85000" lnSpcReduction="1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a:t>
            </a:r>
            <a:endParaRPr lang="en-PH" sz="1200" dirty="0"/>
          </a:p>
        </p:txBody>
      </p:sp>
      <p:sp>
        <p:nvSpPr>
          <p:cNvPr id="35" name="TextBox 34">
            <a:extLst>
              <a:ext uri="{FF2B5EF4-FFF2-40B4-BE49-F238E27FC236}">
                <a16:creationId xmlns:a16="http://schemas.microsoft.com/office/drawing/2014/main" id="{3B70F424-1B12-4CE4-B4AD-A06821D11CDD}"/>
              </a:ext>
            </a:extLst>
          </p:cNvPr>
          <p:cNvSpPr txBox="1"/>
          <p:nvPr/>
        </p:nvSpPr>
        <p:spPr>
          <a:xfrm>
            <a:off x="2335193" y="3687762"/>
            <a:ext cx="4748514" cy="555552"/>
          </a:xfrm>
          <a:prstGeom prst="rect">
            <a:avLst/>
          </a:prstGeom>
          <a:noFill/>
        </p:spPr>
        <p:txBody>
          <a:bodyPr wrap="square" lIns="0" tIns="0" rIns="0" bIns="0" rtlCol="0" anchor="ctr">
            <a:normAutofit fontScale="85000" lnSpcReduction="1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a:t>
            </a:r>
            <a:endParaRPr lang="en-PH" sz="1200" dirty="0"/>
          </a:p>
        </p:txBody>
      </p:sp>
      <p:sp>
        <p:nvSpPr>
          <p:cNvPr id="37" name="TextBox 36">
            <a:extLst>
              <a:ext uri="{FF2B5EF4-FFF2-40B4-BE49-F238E27FC236}">
                <a16:creationId xmlns:a16="http://schemas.microsoft.com/office/drawing/2014/main" id="{A6562471-B5B9-4EB6-AE48-E4DA7BED038B}"/>
              </a:ext>
            </a:extLst>
          </p:cNvPr>
          <p:cNvSpPr txBox="1"/>
          <p:nvPr/>
        </p:nvSpPr>
        <p:spPr>
          <a:xfrm>
            <a:off x="2335193" y="4475850"/>
            <a:ext cx="4748514" cy="555552"/>
          </a:xfrm>
          <a:prstGeom prst="rect">
            <a:avLst/>
          </a:prstGeom>
          <a:noFill/>
        </p:spPr>
        <p:txBody>
          <a:bodyPr wrap="square" lIns="0" tIns="0" rIns="0" bIns="0" rtlCol="0" anchor="ctr">
            <a:normAutofit fontScale="85000" lnSpcReduction="1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a:t>
            </a:r>
            <a:endParaRPr lang="en-PH" sz="1200" dirty="0"/>
          </a:p>
        </p:txBody>
      </p:sp>
      <p:cxnSp>
        <p:nvCxnSpPr>
          <p:cNvPr id="27" name="Straight Connector 26">
            <a:extLst>
              <a:ext uri="{FF2B5EF4-FFF2-40B4-BE49-F238E27FC236}">
                <a16:creationId xmlns:a16="http://schemas.microsoft.com/office/drawing/2014/main" id="{C0FFF7EA-4619-4341-9A68-0AEEA4B37031}"/>
              </a:ext>
            </a:extLst>
          </p:cNvPr>
          <p:cNvCxnSpPr>
            <a:cxnSpLocks/>
          </p:cNvCxnSpPr>
          <p:nvPr/>
        </p:nvCxnSpPr>
        <p:spPr>
          <a:xfrm>
            <a:off x="272845" y="2783397"/>
            <a:ext cx="85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AD5002E9-8819-468C-9331-718165E22714}"/>
              </a:ext>
            </a:extLst>
          </p:cNvPr>
          <p:cNvCxnSpPr>
            <a:cxnSpLocks/>
          </p:cNvCxnSpPr>
          <p:nvPr/>
        </p:nvCxnSpPr>
        <p:spPr>
          <a:xfrm>
            <a:off x="272845" y="3571488"/>
            <a:ext cx="85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C50F500-3E94-4144-853E-FBC032BD594C}"/>
              </a:ext>
            </a:extLst>
          </p:cNvPr>
          <p:cNvCxnSpPr>
            <a:cxnSpLocks/>
          </p:cNvCxnSpPr>
          <p:nvPr/>
        </p:nvCxnSpPr>
        <p:spPr>
          <a:xfrm>
            <a:off x="272845" y="4359579"/>
            <a:ext cx="85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61C9CD4E-10A1-48A8-974E-C041B8D162D8}"/>
              </a:ext>
            </a:extLst>
          </p:cNvPr>
          <p:cNvSpPr txBox="1"/>
          <p:nvPr/>
        </p:nvSpPr>
        <p:spPr>
          <a:xfrm>
            <a:off x="272846" y="5317512"/>
            <a:ext cx="8549755" cy="532567"/>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solidFill>
                  <a:schemeClr val="tx2"/>
                </a:solidFill>
              </a:rPr>
              <a:t>Lorem ipsum dolor sit amet, consectetur adipiscing elit. Ut tempor, quam et mattis pulvinar, mauris ligula suscipit arcu, sed elementum diam leo at magna. Curabitur maximus sodales massa</a:t>
            </a:r>
          </a:p>
        </p:txBody>
      </p:sp>
      <p:sp>
        <p:nvSpPr>
          <p:cNvPr id="29" name="TextBox 28">
            <a:extLst>
              <a:ext uri="{FF2B5EF4-FFF2-40B4-BE49-F238E27FC236}">
                <a16:creationId xmlns:a16="http://schemas.microsoft.com/office/drawing/2014/main" id="{03BADF38-CF1C-4DAD-AFC0-D002322F366B}"/>
              </a:ext>
            </a:extLst>
          </p:cNvPr>
          <p:cNvSpPr txBox="1"/>
          <p:nvPr/>
        </p:nvSpPr>
        <p:spPr>
          <a:xfrm>
            <a:off x="7344813" y="2111576"/>
            <a:ext cx="1354238" cy="555551"/>
          </a:xfrm>
          <a:prstGeom prst="rect">
            <a:avLst/>
          </a:prstGeom>
          <a:noFill/>
        </p:spPr>
        <p:txBody>
          <a:bodyPr wrap="square" lIns="0" tIns="0" rIns="0" bIns="0" rtlCol="0" anchor="ctr">
            <a:normAutofit/>
          </a:bodyPr>
          <a:lstStyle/>
          <a:p>
            <a:r>
              <a:rPr lang="en-US" sz="900" b="1" dirty="0">
                <a:latin typeface="+mj-lt"/>
              </a:rPr>
              <a:t>Lorem ipsum dolor sit amet, consectetur adipiscing elit. </a:t>
            </a:r>
            <a:endParaRPr lang="en-PH" sz="900" b="1" dirty="0">
              <a:latin typeface="+mj-lt"/>
            </a:endParaRPr>
          </a:p>
        </p:txBody>
      </p:sp>
      <p:sp>
        <p:nvSpPr>
          <p:cNvPr id="30" name="TextBox 29">
            <a:extLst>
              <a:ext uri="{FF2B5EF4-FFF2-40B4-BE49-F238E27FC236}">
                <a16:creationId xmlns:a16="http://schemas.microsoft.com/office/drawing/2014/main" id="{93EFAD8A-E623-4378-A15F-F9687D442A27}"/>
              </a:ext>
            </a:extLst>
          </p:cNvPr>
          <p:cNvSpPr txBox="1"/>
          <p:nvPr/>
        </p:nvSpPr>
        <p:spPr>
          <a:xfrm>
            <a:off x="7344813" y="2899671"/>
            <a:ext cx="1354238" cy="555552"/>
          </a:xfrm>
          <a:prstGeom prst="rect">
            <a:avLst/>
          </a:prstGeom>
          <a:noFill/>
        </p:spPr>
        <p:txBody>
          <a:bodyPr wrap="square" lIns="0" tIns="0" rIns="0" bIns="0" rtlCol="0" anchor="ctr">
            <a:normAutofit/>
          </a:bodyPr>
          <a:lstStyle/>
          <a:p>
            <a:r>
              <a:rPr lang="en-US" sz="900" b="1" dirty="0">
                <a:latin typeface="+mj-lt"/>
              </a:rPr>
              <a:t>Lorem ipsum dolor sit amet, consectetur adipiscing elit. </a:t>
            </a:r>
            <a:endParaRPr lang="en-PH" sz="900" b="1" dirty="0">
              <a:latin typeface="+mj-lt"/>
            </a:endParaRPr>
          </a:p>
        </p:txBody>
      </p:sp>
      <p:sp>
        <p:nvSpPr>
          <p:cNvPr id="31" name="TextBox 30">
            <a:extLst>
              <a:ext uri="{FF2B5EF4-FFF2-40B4-BE49-F238E27FC236}">
                <a16:creationId xmlns:a16="http://schemas.microsoft.com/office/drawing/2014/main" id="{A4F5218B-895F-4D50-BEB9-42184F60D8F5}"/>
              </a:ext>
            </a:extLst>
          </p:cNvPr>
          <p:cNvSpPr txBox="1"/>
          <p:nvPr/>
        </p:nvSpPr>
        <p:spPr>
          <a:xfrm>
            <a:off x="7344813" y="3687762"/>
            <a:ext cx="1354238" cy="555552"/>
          </a:xfrm>
          <a:prstGeom prst="rect">
            <a:avLst/>
          </a:prstGeom>
          <a:noFill/>
        </p:spPr>
        <p:txBody>
          <a:bodyPr wrap="square" lIns="0" tIns="0" rIns="0" bIns="0" rtlCol="0" anchor="ctr">
            <a:normAutofit/>
          </a:bodyPr>
          <a:lstStyle/>
          <a:p>
            <a:r>
              <a:rPr lang="en-US" sz="900" b="1" dirty="0">
                <a:latin typeface="+mj-lt"/>
              </a:rPr>
              <a:t>Lorem ipsum dolor sit amet, consectetur adipiscing elit. </a:t>
            </a:r>
            <a:endParaRPr lang="en-PH" sz="900" b="1" dirty="0">
              <a:latin typeface="+mj-lt"/>
            </a:endParaRPr>
          </a:p>
        </p:txBody>
      </p:sp>
      <p:sp>
        <p:nvSpPr>
          <p:cNvPr id="40" name="TextBox 39">
            <a:extLst>
              <a:ext uri="{FF2B5EF4-FFF2-40B4-BE49-F238E27FC236}">
                <a16:creationId xmlns:a16="http://schemas.microsoft.com/office/drawing/2014/main" id="{2DECB0F8-E125-4702-9F71-0E9E54B6BFD1}"/>
              </a:ext>
            </a:extLst>
          </p:cNvPr>
          <p:cNvSpPr txBox="1"/>
          <p:nvPr/>
        </p:nvSpPr>
        <p:spPr>
          <a:xfrm>
            <a:off x="7344813" y="4475850"/>
            <a:ext cx="1354238" cy="555552"/>
          </a:xfrm>
          <a:prstGeom prst="rect">
            <a:avLst/>
          </a:prstGeom>
          <a:noFill/>
        </p:spPr>
        <p:txBody>
          <a:bodyPr wrap="square" lIns="0" tIns="0" rIns="0" bIns="0" rtlCol="0" anchor="ctr">
            <a:normAutofit/>
          </a:bodyPr>
          <a:lstStyle/>
          <a:p>
            <a:r>
              <a:rPr lang="en-US" sz="900" b="1" dirty="0">
                <a:latin typeface="+mj-lt"/>
              </a:rPr>
              <a:t>Lorem ipsum dolor sit amet, consectetur adipiscing elit. </a:t>
            </a:r>
            <a:endParaRPr lang="en-PH" sz="900" b="1" dirty="0">
              <a:latin typeface="+mj-lt"/>
            </a:endParaRPr>
          </a:p>
        </p:txBody>
      </p:sp>
      <p:sp>
        <p:nvSpPr>
          <p:cNvPr id="42" name="Oval 41">
            <a:extLst>
              <a:ext uri="{FF2B5EF4-FFF2-40B4-BE49-F238E27FC236}">
                <a16:creationId xmlns:a16="http://schemas.microsoft.com/office/drawing/2014/main" id="{BFB68338-004F-4E43-A5A8-2BEC1D20F665}"/>
              </a:ext>
            </a:extLst>
          </p:cNvPr>
          <p:cNvSpPr/>
          <p:nvPr/>
        </p:nvSpPr>
        <p:spPr>
          <a:xfrm>
            <a:off x="364030" y="2280635"/>
            <a:ext cx="217433" cy="217433"/>
          </a:xfrm>
          <a:prstGeom prst="ellipse">
            <a:avLst/>
          </a:prstGeom>
          <a:solidFill>
            <a:srgbClr val="018DA0"/>
          </a:solidFill>
          <a:ln>
            <a:solidFill>
              <a:srgbClr val="018D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1</a:t>
            </a:r>
          </a:p>
        </p:txBody>
      </p:sp>
      <p:sp>
        <p:nvSpPr>
          <p:cNvPr id="49" name="Oval 48">
            <a:extLst>
              <a:ext uri="{FF2B5EF4-FFF2-40B4-BE49-F238E27FC236}">
                <a16:creationId xmlns:a16="http://schemas.microsoft.com/office/drawing/2014/main" id="{3B741CDB-DE8C-44F5-8CE8-D95129654FA2}"/>
              </a:ext>
            </a:extLst>
          </p:cNvPr>
          <p:cNvSpPr/>
          <p:nvPr/>
        </p:nvSpPr>
        <p:spPr>
          <a:xfrm>
            <a:off x="364030" y="3068728"/>
            <a:ext cx="217433" cy="217433"/>
          </a:xfrm>
          <a:prstGeom prst="ellipse">
            <a:avLst/>
          </a:prstGeom>
          <a:solidFill>
            <a:srgbClr val="018DA0"/>
          </a:solidFill>
          <a:ln>
            <a:solidFill>
              <a:srgbClr val="018D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2</a:t>
            </a:r>
          </a:p>
        </p:txBody>
      </p:sp>
      <p:sp>
        <p:nvSpPr>
          <p:cNvPr id="50" name="Oval 49">
            <a:extLst>
              <a:ext uri="{FF2B5EF4-FFF2-40B4-BE49-F238E27FC236}">
                <a16:creationId xmlns:a16="http://schemas.microsoft.com/office/drawing/2014/main" id="{6EDE3DDF-5AAB-46C9-93D9-961E080F11B3}"/>
              </a:ext>
            </a:extLst>
          </p:cNvPr>
          <p:cNvSpPr/>
          <p:nvPr/>
        </p:nvSpPr>
        <p:spPr>
          <a:xfrm>
            <a:off x="364030" y="3856819"/>
            <a:ext cx="217433" cy="217433"/>
          </a:xfrm>
          <a:prstGeom prst="ellipse">
            <a:avLst/>
          </a:prstGeom>
          <a:solidFill>
            <a:srgbClr val="018DA0"/>
          </a:solidFill>
          <a:ln>
            <a:solidFill>
              <a:srgbClr val="018D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3</a:t>
            </a:r>
          </a:p>
        </p:txBody>
      </p:sp>
      <p:sp>
        <p:nvSpPr>
          <p:cNvPr id="52" name="Oval 51">
            <a:extLst>
              <a:ext uri="{FF2B5EF4-FFF2-40B4-BE49-F238E27FC236}">
                <a16:creationId xmlns:a16="http://schemas.microsoft.com/office/drawing/2014/main" id="{92185EF1-3CC0-4E4B-B909-F31C6345581C}"/>
              </a:ext>
            </a:extLst>
          </p:cNvPr>
          <p:cNvSpPr/>
          <p:nvPr/>
        </p:nvSpPr>
        <p:spPr>
          <a:xfrm>
            <a:off x="364030" y="4644908"/>
            <a:ext cx="217433" cy="217433"/>
          </a:xfrm>
          <a:prstGeom prst="ellipse">
            <a:avLst/>
          </a:prstGeom>
          <a:solidFill>
            <a:srgbClr val="018DA0"/>
          </a:solidFill>
          <a:ln>
            <a:solidFill>
              <a:srgbClr val="018D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4</a:t>
            </a:r>
          </a:p>
        </p:txBody>
      </p:sp>
    </p:spTree>
    <p:extLst>
      <p:ext uri="{BB962C8B-B14F-4D97-AF65-F5344CB8AC3E}">
        <p14:creationId xmlns:p14="http://schemas.microsoft.com/office/powerpoint/2010/main" val="118364923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13DC46-B956-4E1A-A854-8CA4E1B7D5B2}"/>
              </a:ext>
            </a:extLst>
          </p:cNvPr>
          <p:cNvSpPr>
            <a:spLocks noGrp="1"/>
          </p:cNvSpPr>
          <p:nvPr>
            <p:ph type="title"/>
          </p:nvPr>
        </p:nvSpPr>
        <p:spPr/>
        <p:txBody>
          <a:bodyPr>
            <a:normAutofit/>
          </a:bodyPr>
          <a:lstStyle/>
          <a:p>
            <a:r>
              <a:rPr lang="en-US" b="1" dirty="0"/>
              <a:t>Two-Segment Arrow with List</a:t>
            </a:r>
          </a:p>
        </p:txBody>
      </p:sp>
      <p:sp>
        <p:nvSpPr>
          <p:cNvPr id="4" name="Slide Number Placeholder 3">
            <a:extLst>
              <a:ext uri="{FF2B5EF4-FFF2-40B4-BE49-F238E27FC236}">
                <a16:creationId xmlns:a16="http://schemas.microsoft.com/office/drawing/2014/main" id="{D6AE283D-1276-4152-BA2C-67071EB4A07D}"/>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43</a:t>
            </a:fld>
            <a:endParaRPr lang="en-PH" dirty="0"/>
          </a:p>
        </p:txBody>
      </p:sp>
      <p:sp>
        <p:nvSpPr>
          <p:cNvPr id="51" name="Rectangle 50">
            <a:extLst>
              <a:ext uri="{FF2B5EF4-FFF2-40B4-BE49-F238E27FC236}">
                <a16:creationId xmlns:a16="http://schemas.microsoft.com/office/drawing/2014/main" id="{43DBBD3B-AD7B-46ED-9828-FAD53FBE3955}"/>
              </a:ext>
            </a:extLst>
          </p:cNvPr>
          <p:cNvSpPr/>
          <p:nvPr/>
        </p:nvSpPr>
        <p:spPr>
          <a:xfrm>
            <a:off x="272846" y="1980814"/>
            <a:ext cx="1888727" cy="310641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5" name="TextBox 24">
            <a:extLst>
              <a:ext uri="{FF2B5EF4-FFF2-40B4-BE49-F238E27FC236}">
                <a16:creationId xmlns:a16="http://schemas.microsoft.com/office/drawing/2014/main" id="{D6009A54-5E27-4B60-8F98-4750A393B061}"/>
              </a:ext>
            </a:extLst>
          </p:cNvPr>
          <p:cNvSpPr txBox="1"/>
          <p:nvPr/>
        </p:nvSpPr>
        <p:spPr>
          <a:xfrm>
            <a:off x="720525" y="2084865"/>
            <a:ext cx="1354238" cy="442063"/>
          </a:xfrm>
          <a:prstGeom prst="rect">
            <a:avLst/>
          </a:prstGeom>
          <a:noFill/>
        </p:spPr>
        <p:txBody>
          <a:bodyPr wrap="square" lIns="0" tIns="0" rIns="0" bIns="0" rtlCol="0" anchor="ctr">
            <a:normAutofit lnSpcReduction="10000"/>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32" name="TextBox 31">
            <a:extLst>
              <a:ext uri="{FF2B5EF4-FFF2-40B4-BE49-F238E27FC236}">
                <a16:creationId xmlns:a16="http://schemas.microsoft.com/office/drawing/2014/main" id="{39C9B189-A2D0-4315-816F-949FF609AFEB}"/>
              </a:ext>
            </a:extLst>
          </p:cNvPr>
          <p:cNvSpPr txBox="1"/>
          <p:nvPr/>
        </p:nvSpPr>
        <p:spPr>
          <a:xfrm>
            <a:off x="720525" y="2704981"/>
            <a:ext cx="1354238" cy="442065"/>
          </a:xfrm>
          <a:prstGeom prst="rect">
            <a:avLst/>
          </a:prstGeom>
          <a:noFill/>
        </p:spPr>
        <p:txBody>
          <a:bodyPr wrap="square" lIns="0" tIns="0" rIns="0" bIns="0" rtlCol="0" anchor="ctr">
            <a:normAutofit lnSpcReduction="10000"/>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34" name="TextBox 33">
            <a:extLst>
              <a:ext uri="{FF2B5EF4-FFF2-40B4-BE49-F238E27FC236}">
                <a16:creationId xmlns:a16="http://schemas.microsoft.com/office/drawing/2014/main" id="{EDA0733C-8F0C-41C5-AA50-EA03A3DEBFE5}"/>
              </a:ext>
            </a:extLst>
          </p:cNvPr>
          <p:cNvSpPr txBox="1"/>
          <p:nvPr/>
        </p:nvSpPr>
        <p:spPr>
          <a:xfrm>
            <a:off x="720525" y="3325099"/>
            <a:ext cx="1354238" cy="442065"/>
          </a:xfrm>
          <a:prstGeom prst="rect">
            <a:avLst/>
          </a:prstGeom>
          <a:noFill/>
        </p:spPr>
        <p:txBody>
          <a:bodyPr wrap="square" lIns="0" tIns="0" rIns="0" bIns="0" rtlCol="0" anchor="ctr">
            <a:normAutofit lnSpcReduction="10000"/>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36" name="TextBox 35">
            <a:extLst>
              <a:ext uri="{FF2B5EF4-FFF2-40B4-BE49-F238E27FC236}">
                <a16:creationId xmlns:a16="http://schemas.microsoft.com/office/drawing/2014/main" id="{C5A3B19D-18D9-4602-BB88-0434A839C1E1}"/>
              </a:ext>
            </a:extLst>
          </p:cNvPr>
          <p:cNvSpPr txBox="1"/>
          <p:nvPr/>
        </p:nvSpPr>
        <p:spPr>
          <a:xfrm>
            <a:off x="720525" y="3945216"/>
            <a:ext cx="1354238" cy="442065"/>
          </a:xfrm>
          <a:prstGeom prst="rect">
            <a:avLst/>
          </a:prstGeom>
          <a:noFill/>
        </p:spPr>
        <p:txBody>
          <a:bodyPr wrap="square" lIns="0" tIns="0" rIns="0" bIns="0" rtlCol="0" anchor="ctr">
            <a:normAutofit lnSpcReduction="10000"/>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26" name="TextBox 25">
            <a:extLst>
              <a:ext uri="{FF2B5EF4-FFF2-40B4-BE49-F238E27FC236}">
                <a16:creationId xmlns:a16="http://schemas.microsoft.com/office/drawing/2014/main" id="{BD7A7929-089F-44C5-9254-8E3A00974B94}"/>
              </a:ext>
            </a:extLst>
          </p:cNvPr>
          <p:cNvSpPr txBox="1"/>
          <p:nvPr/>
        </p:nvSpPr>
        <p:spPr>
          <a:xfrm>
            <a:off x="2335193" y="2084866"/>
            <a:ext cx="6513654" cy="442065"/>
          </a:xfrm>
          <a:prstGeom prst="rect">
            <a:avLst/>
          </a:prstGeom>
          <a:noFill/>
        </p:spPr>
        <p:txBody>
          <a:bodyPr wrap="square" lIns="0" tIns="0" rIns="0" bIns="0" rtlCol="0" anchor="ctr">
            <a:normAutofit fontScale="77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lang="en-PH" sz="1200" dirty="0"/>
          </a:p>
        </p:txBody>
      </p:sp>
      <p:sp>
        <p:nvSpPr>
          <p:cNvPr id="33" name="TextBox 32">
            <a:extLst>
              <a:ext uri="{FF2B5EF4-FFF2-40B4-BE49-F238E27FC236}">
                <a16:creationId xmlns:a16="http://schemas.microsoft.com/office/drawing/2014/main" id="{F954F6DF-7645-4A5B-9AA0-30A28FE32842}"/>
              </a:ext>
            </a:extLst>
          </p:cNvPr>
          <p:cNvSpPr txBox="1"/>
          <p:nvPr/>
        </p:nvSpPr>
        <p:spPr>
          <a:xfrm>
            <a:off x="2335193" y="2704985"/>
            <a:ext cx="6513654" cy="442065"/>
          </a:xfrm>
          <a:prstGeom prst="rect">
            <a:avLst/>
          </a:prstGeom>
          <a:noFill/>
        </p:spPr>
        <p:txBody>
          <a:bodyPr wrap="square" lIns="0" tIns="0" rIns="0" bIns="0" rtlCol="0" anchor="ctr">
            <a:normAutofit fontScale="77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lang="en-PH" sz="1200" dirty="0"/>
          </a:p>
        </p:txBody>
      </p:sp>
      <p:sp>
        <p:nvSpPr>
          <p:cNvPr id="35" name="TextBox 34">
            <a:extLst>
              <a:ext uri="{FF2B5EF4-FFF2-40B4-BE49-F238E27FC236}">
                <a16:creationId xmlns:a16="http://schemas.microsoft.com/office/drawing/2014/main" id="{3B70F424-1B12-4CE4-B4AD-A06821D11CDD}"/>
              </a:ext>
            </a:extLst>
          </p:cNvPr>
          <p:cNvSpPr txBox="1"/>
          <p:nvPr/>
        </p:nvSpPr>
        <p:spPr>
          <a:xfrm>
            <a:off x="2335193" y="3325104"/>
            <a:ext cx="6513654" cy="442065"/>
          </a:xfrm>
          <a:prstGeom prst="rect">
            <a:avLst/>
          </a:prstGeom>
          <a:noFill/>
        </p:spPr>
        <p:txBody>
          <a:bodyPr wrap="square" lIns="0" tIns="0" rIns="0" bIns="0" rtlCol="0" anchor="ctr">
            <a:normAutofit fontScale="77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lang="en-PH" sz="1200" dirty="0"/>
          </a:p>
        </p:txBody>
      </p:sp>
      <p:sp>
        <p:nvSpPr>
          <p:cNvPr id="37" name="TextBox 36">
            <a:extLst>
              <a:ext uri="{FF2B5EF4-FFF2-40B4-BE49-F238E27FC236}">
                <a16:creationId xmlns:a16="http://schemas.microsoft.com/office/drawing/2014/main" id="{A6562471-B5B9-4EB6-AE48-E4DA7BED038B}"/>
              </a:ext>
            </a:extLst>
          </p:cNvPr>
          <p:cNvSpPr txBox="1"/>
          <p:nvPr/>
        </p:nvSpPr>
        <p:spPr>
          <a:xfrm>
            <a:off x="2335193" y="3945223"/>
            <a:ext cx="6513654" cy="442065"/>
          </a:xfrm>
          <a:prstGeom prst="rect">
            <a:avLst/>
          </a:prstGeom>
          <a:noFill/>
        </p:spPr>
        <p:txBody>
          <a:bodyPr wrap="square" lIns="0" tIns="0" rIns="0" bIns="0" rtlCol="0" anchor="ctr">
            <a:normAutofit fontScale="77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lang="en-PH" sz="1200" dirty="0"/>
          </a:p>
        </p:txBody>
      </p:sp>
      <p:cxnSp>
        <p:nvCxnSpPr>
          <p:cNvPr id="27" name="Straight Connector 26">
            <a:extLst>
              <a:ext uri="{FF2B5EF4-FFF2-40B4-BE49-F238E27FC236}">
                <a16:creationId xmlns:a16="http://schemas.microsoft.com/office/drawing/2014/main" id="{C0FFF7EA-4619-4341-9A68-0AEEA4B37031}"/>
              </a:ext>
            </a:extLst>
          </p:cNvPr>
          <p:cNvCxnSpPr>
            <a:cxnSpLocks/>
          </p:cNvCxnSpPr>
          <p:nvPr/>
        </p:nvCxnSpPr>
        <p:spPr>
          <a:xfrm>
            <a:off x="272845" y="2615955"/>
            <a:ext cx="85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AD5002E9-8819-468C-9331-718165E22714}"/>
              </a:ext>
            </a:extLst>
          </p:cNvPr>
          <p:cNvCxnSpPr>
            <a:cxnSpLocks/>
          </p:cNvCxnSpPr>
          <p:nvPr/>
        </p:nvCxnSpPr>
        <p:spPr>
          <a:xfrm>
            <a:off x="272845" y="3236074"/>
            <a:ext cx="85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C50F500-3E94-4144-853E-FBC032BD594C}"/>
              </a:ext>
            </a:extLst>
          </p:cNvPr>
          <p:cNvCxnSpPr>
            <a:cxnSpLocks/>
          </p:cNvCxnSpPr>
          <p:nvPr/>
        </p:nvCxnSpPr>
        <p:spPr>
          <a:xfrm>
            <a:off x="272845" y="3856193"/>
            <a:ext cx="85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61C9CD4E-10A1-48A8-974E-C041B8D162D8}"/>
              </a:ext>
            </a:extLst>
          </p:cNvPr>
          <p:cNvSpPr txBox="1"/>
          <p:nvPr/>
        </p:nvSpPr>
        <p:spPr>
          <a:xfrm>
            <a:off x="272846" y="5317512"/>
            <a:ext cx="8576001" cy="532567"/>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solidFill>
                  <a:schemeClr val="tx2"/>
                </a:solidFill>
              </a:rPr>
              <a:t>Lorem ipsum dolor sit amet, consectetur adipiscing elit. Ut tempor, quam et mattis pulvinar, mauris ligula suscipit arcu, sed elementum diam leo at magna. Curabitur maximus sodales massa</a:t>
            </a:r>
          </a:p>
        </p:txBody>
      </p:sp>
      <p:sp>
        <p:nvSpPr>
          <p:cNvPr id="28" name="TextBox 27">
            <a:extLst>
              <a:ext uri="{FF2B5EF4-FFF2-40B4-BE49-F238E27FC236}">
                <a16:creationId xmlns:a16="http://schemas.microsoft.com/office/drawing/2014/main" id="{71A814EA-69E8-4733-9675-4CF8A16FA44D}"/>
              </a:ext>
            </a:extLst>
          </p:cNvPr>
          <p:cNvSpPr txBox="1"/>
          <p:nvPr/>
        </p:nvSpPr>
        <p:spPr>
          <a:xfrm>
            <a:off x="720525" y="4565337"/>
            <a:ext cx="1354238" cy="442065"/>
          </a:xfrm>
          <a:prstGeom prst="rect">
            <a:avLst/>
          </a:prstGeom>
          <a:noFill/>
        </p:spPr>
        <p:txBody>
          <a:bodyPr wrap="square" lIns="0" tIns="0" rIns="0" bIns="0" rtlCol="0" anchor="ctr">
            <a:normAutofit lnSpcReduction="10000"/>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29" name="TextBox 28">
            <a:extLst>
              <a:ext uri="{FF2B5EF4-FFF2-40B4-BE49-F238E27FC236}">
                <a16:creationId xmlns:a16="http://schemas.microsoft.com/office/drawing/2014/main" id="{C61EDC88-CBFB-430F-9D0E-2B085EDA94D0}"/>
              </a:ext>
            </a:extLst>
          </p:cNvPr>
          <p:cNvSpPr txBox="1"/>
          <p:nvPr/>
        </p:nvSpPr>
        <p:spPr>
          <a:xfrm>
            <a:off x="2335193" y="4565338"/>
            <a:ext cx="6513654" cy="442065"/>
          </a:xfrm>
          <a:prstGeom prst="rect">
            <a:avLst/>
          </a:prstGeom>
          <a:noFill/>
        </p:spPr>
        <p:txBody>
          <a:bodyPr wrap="square" lIns="0" tIns="0" rIns="0" bIns="0" rtlCol="0" anchor="ctr">
            <a:normAutofit fontScale="77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lang="en-PH" sz="1200" dirty="0"/>
          </a:p>
        </p:txBody>
      </p:sp>
      <p:cxnSp>
        <p:nvCxnSpPr>
          <p:cNvPr id="30" name="Straight Connector 29">
            <a:extLst>
              <a:ext uri="{FF2B5EF4-FFF2-40B4-BE49-F238E27FC236}">
                <a16:creationId xmlns:a16="http://schemas.microsoft.com/office/drawing/2014/main" id="{62D17A4C-8C93-4930-9918-098E75D2F28E}"/>
              </a:ext>
            </a:extLst>
          </p:cNvPr>
          <p:cNvCxnSpPr>
            <a:cxnSpLocks/>
          </p:cNvCxnSpPr>
          <p:nvPr/>
        </p:nvCxnSpPr>
        <p:spPr>
          <a:xfrm>
            <a:off x="272845" y="4476311"/>
            <a:ext cx="85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2" name="Arrow: Pentagon 41">
            <a:extLst>
              <a:ext uri="{FF2B5EF4-FFF2-40B4-BE49-F238E27FC236}">
                <a16:creationId xmlns:a16="http://schemas.microsoft.com/office/drawing/2014/main" id="{4BFE3810-73BC-4001-8C88-4AE6D287D00B}"/>
              </a:ext>
            </a:extLst>
          </p:cNvPr>
          <p:cNvSpPr/>
          <p:nvPr/>
        </p:nvSpPr>
        <p:spPr>
          <a:xfrm>
            <a:off x="272847" y="1628606"/>
            <a:ext cx="2044984" cy="326164"/>
          </a:xfrm>
          <a:prstGeom prst="homePlate">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latin typeface="+mj-lt"/>
              </a:rPr>
              <a:t>Header</a:t>
            </a:r>
          </a:p>
        </p:txBody>
      </p:sp>
      <p:sp>
        <p:nvSpPr>
          <p:cNvPr id="49" name="Arrow: Chevron 48">
            <a:extLst>
              <a:ext uri="{FF2B5EF4-FFF2-40B4-BE49-F238E27FC236}">
                <a16:creationId xmlns:a16="http://schemas.microsoft.com/office/drawing/2014/main" id="{75C71D9D-6CE0-4282-AE77-643D59F020CE}"/>
              </a:ext>
            </a:extLst>
          </p:cNvPr>
          <p:cNvSpPr/>
          <p:nvPr/>
        </p:nvSpPr>
        <p:spPr>
          <a:xfrm>
            <a:off x="2255523" y="1628538"/>
            <a:ext cx="6593327" cy="326657"/>
          </a:xfrm>
          <a:prstGeom prst="chevron">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latin typeface="+mj-lt"/>
              </a:rPr>
              <a:t>Header</a:t>
            </a:r>
          </a:p>
        </p:txBody>
      </p:sp>
      <p:sp>
        <p:nvSpPr>
          <p:cNvPr id="45" name="Oval 44">
            <a:extLst>
              <a:ext uri="{FF2B5EF4-FFF2-40B4-BE49-F238E27FC236}">
                <a16:creationId xmlns:a16="http://schemas.microsoft.com/office/drawing/2014/main" id="{E3984732-CD10-472A-8F11-D2D6C7FEA6D6}"/>
              </a:ext>
            </a:extLst>
          </p:cNvPr>
          <p:cNvSpPr/>
          <p:nvPr/>
        </p:nvSpPr>
        <p:spPr>
          <a:xfrm>
            <a:off x="379157" y="2207189"/>
            <a:ext cx="197415" cy="19741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t>1</a:t>
            </a:r>
          </a:p>
        </p:txBody>
      </p:sp>
      <p:sp>
        <p:nvSpPr>
          <p:cNvPr id="46" name="Oval 45">
            <a:extLst>
              <a:ext uri="{FF2B5EF4-FFF2-40B4-BE49-F238E27FC236}">
                <a16:creationId xmlns:a16="http://schemas.microsoft.com/office/drawing/2014/main" id="{EE5CE029-9194-46AB-90FC-45AC3518DD8B}"/>
              </a:ext>
            </a:extLst>
          </p:cNvPr>
          <p:cNvSpPr/>
          <p:nvPr/>
        </p:nvSpPr>
        <p:spPr>
          <a:xfrm>
            <a:off x="379157" y="2827307"/>
            <a:ext cx="197415" cy="19741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t>2</a:t>
            </a:r>
          </a:p>
        </p:txBody>
      </p:sp>
      <p:sp>
        <p:nvSpPr>
          <p:cNvPr id="47" name="Oval 46">
            <a:extLst>
              <a:ext uri="{FF2B5EF4-FFF2-40B4-BE49-F238E27FC236}">
                <a16:creationId xmlns:a16="http://schemas.microsoft.com/office/drawing/2014/main" id="{758393B8-1B0A-4D2B-B16D-D08C062D6AE8}"/>
              </a:ext>
            </a:extLst>
          </p:cNvPr>
          <p:cNvSpPr/>
          <p:nvPr/>
        </p:nvSpPr>
        <p:spPr>
          <a:xfrm>
            <a:off x="379157" y="3447425"/>
            <a:ext cx="197415" cy="19741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t>3</a:t>
            </a:r>
          </a:p>
        </p:txBody>
      </p:sp>
      <p:sp>
        <p:nvSpPr>
          <p:cNvPr id="48" name="Oval 47">
            <a:extLst>
              <a:ext uri="{FF2B5EF4-FFF2-40B4-BE49-F238E27FC236}">
                <a16:creationId xmlns:a16="http://schemas.microsoft.com/office/drawing/2014/main" id="{3FF7713D-36E5-41E8-80DB-506A100D44B9}"/>
              </a:ext>
            </a:extLst>
          </p:cNvPr>
          <p:cNvSpPr/>
          <p:nvPr/>
        </p:nvSpPr>
        <p:spPr>
          <a:xfrm>
            <a:off x="379157" y="4067543"/>
            <a:ext cx="197415" cy="19741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t>4</a:t>
            </a:r>
          </a:p>
        </p:txBody>
      </p:sp>
      <p:sp>
        <p:nvSpPr>
          <p:cNvPr id="31" name="Oval 30">
            <a:extLst>
              <a:ext uri="{FF2B5EF4-FFF2-40B4-BE49-F238E27FC236}">
                <a16:creationId xmlns:a16="http://schemas.microsoft.com/office/drawing/2014/main" id="{8D4D8EC1-8E50-4CA1-AEA6-FD037405643E}"/>
              </a:ext>
            </a:extLst>
          </p:cNvPr>
          <p:cNvSpPr/>
          <p:nvPr/>
        </p:nvSpPr>
        <p:spPr>
          <a:xfrm>
            <a:off x="379157" y="4687662"/>
            <a:ext cx="197415" cy="19741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t>5</a:t>
            </a:r>
          </a:p>
        </p:txBody>
      </p:sp>
    </p:spTree>
    <p:extLst>
      <p:ext uri="{BB962C8B-B14F-4D97-AF65-F5344CB8AC3E}">
        <p14:creationId xmlns:p14="http://schemas.microsoft.com/office/powerpoint/2010/main" val="281517283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13DC46-B956-4E1A-A854-8CA4E1B7D5B2}"/>
              </a:ext>
            </a:extLst>
          </p:cNvPr>
          <p:cNvSpPr>
            <a:spLocks noGrp="1"/>
          </p:cNvSpPr>
          <p:nvPr>
            <p:ph type="title"/>
          </p:nvPr>
        </p:nvSpPr>
        <p:spPr/>
        <p:txBody>
          <a:bodyPr>
            <a:normAutofit/>
          </a:bodyPr>
          <a:lstStyle/>
          <a:p>
            <a:r>
              <a:rPr lang="en-US" b="1" dirty="0"/>
              <a:t>Three-Segment Arrow List</a:t>
            </a:r>
          </a:p>
        </p:txBody>
      </p:sp>
      <p:sp>
        <p:nvSpPr>
          <p:cNvPr id="4" name="Slide Number Placeholder 3">
            <a:extLst>
              <a:ext uri="{FF2B5EF4-FFF2-40B4-BE49-F238E27FC236}">
                <a16:creationId xmlns:a16="http://schemas.microsoft.com/office/drawing/2014/main" id="{20603E2E-DAA8-44C3-BA9A-8270A319713B}"/>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44</a:t>
            </a:fld>
            <a:endParaRPr lang="en-PH" dirty="0"/>
          </a:p>
        </p:txBody>
      </p:sp>
      <p:sp>
        <p:nvSpPr>
          <p:cNvPr id="43" name="Arrow: Pentagon 42">
            <a:extLst>
              <a:ext uri="{FF2B5EF4-FFF2-40B4-BE49-F238E27FC236}">
                <a16:creationId xmlns:a16="http://schemas.microsoft.com/office/drawing/2014/main" id="{B9F1308E-AB4A-408A-A806-44AB350945DD}"/>
              </a:ext>
            </a:extLst>
          </p:cNvPr>
          <p:cNvSpPr/>
          <p:nvPr/>
        </p:nvSpPr>
        <p:spPr>
          <a:xfrm>
            <a:off x="272847" y="1628606"/>
            <a:ext cx="2044984" cy="326164"/>
          </a:xfrm>
          <a:prstGeom prst="homePlate">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latin typeface="+mj-lt"/>
              </a:rPr>
              <a:t>Header</a:t>
            </a:r>
          </a:p>
        </p:txBody>
      </p:sp>
      <p:sp>
        <p:nvSpPr>
          <p:cNvPr id="44" name="Arrow: Chevron 43">
            <a:extLst>
              <a:ext uri="{FF2B5EF4-FFF2-40B4-BE49-F238E27FC236}">
                <a16:creationId xmlns:a16="http://schemas.microsoft.com/office/drawing/2014/main" id="{2C274313-1DD6-467B-A8BD-85966EEBCFA4}"/>
              </a:ext>
            </a:extLst>
          </p:cNvPr>
          <p:cNvSpPr/>
          <p:nvPr/>
        </p:nvSpPr>
        <p:spPr>
          <a:xfrm>
            <a:off x="2255521" y="1628538"/>
            <a:ext cx="5008701" cy="326657"/>
          </a:xfrm>
          <a:prstGeom prst="chevron">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latin typeface="+mj-lt"/>
              </a:rPr>
              <a:t>Header</a:t>
            </a:r>
          </a:p>
        </p:txBody>
      </p:sp>
      <p:sp>
        <p:nvSpPr>
          <p:cNvPr id="28" name="Arrow: Chevron 27">
            <a:extLst>
              <a:ext uri="{FF2B5EF4-FFF2-40B4-BE49-F238E27FC236}">
                <a16:creationId xmlns:a16="http://schemas.microsoft.com/office/drawing/2014/main" id="{E9563291-E8AA-4D8E-A43A-E629C39BE65D}"/>
              </a:ext>
            </a:extLst>
          </p:cNvPr>
          <p:cNvSpPr/>
          <p:nvPr/>
        </p:nvSpPr>
        <p:spPr>
          <a:xfrm>
            <a:off x="7195020" y="1628538"/>
            <a:ext cx="1653829" cy="326657"/>
          </a:xfrm>
          <a:prstGeom prst="chevron">
            <a:avLst>
              <a:gd name="adj" fmla="val 50000"/>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b="1" dirty="0">
                <a:latin typeface="+mj-lt"/>
              </a:rPr>
              <a:t>Header</a:t>
            </a:r>
          </a:p>
        </p:txBody>
      </p:sp>
      <p:sp>
        <p:nvSpPr>
          <p:cNvPr id="76" name="Rectangle 75">
            <a:extLst>
              <a:ext uri="{FF2B5EF4-FFF2-40B4-BE49-F238E27FC236}">
                <a16:creationId xmlns:a16="http://schemas.microsoft.com/office/drawing/2014/main" id="{3F759CF4-2C9C-4E2F-ABC1-308D3313CA1C}"/>
              </a:ext>
            </a:extLst>
          </p:cNvPr>
          <p:cNvSpPr/>
          <p:nvPr/>
        </p:nvSpPr>
        <p:spPr>
          <a:xfrm>
            <a:off x="7195016" y="1980816"/>
            <a:ext cx="1627584" cy="319491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5" name="TextBox 54">
            <a:extLst>
              <a:ext uri="{FF2B5EF4-FFF2-40B4-BE49-F238E27FC236}">
                <a16:creationId xmlns:a16="http://schemas.microsoft.com/office/drawing/2014/main" id="{61C9CD4E-10A1-48A8-974E-C041B8D162D8}"/>
              </a:ext>
            </a:extLst>
          </p:cNvPr>
          <p:cNvSpPr txBox="1"/>
          <p:nvPr/>
        </p:nvSpPr>
        <p:spPr>
          <a:xfrm>
            <a:off x="272846" y="5317512"/>
            <a:ext cx="8549755" cy="532567"/>
          </a:xfrm>
          <a:prstGeom prst="rect">
            <a:avLst/>
          </a:prstGeom>
          <a:solidFill>
            <a:schemeClr val="accent5">
              <a:lumMod val="20000"/>
              <a:lumOff val="80000"/>
            </a:schemeClr>
          </a:solidFill>
        </p:spPr>
        <p:txBody>
          <a:bodyPr wrap="square" lIns="0" tIns="0" rIns="0" bIns="0" rtlCol="0" anchor="ctr">
            <a:normAutofit/>
          </a:bodyPr>
          <a:lstStyle/>
          <a:p>
            <a:pPr algn="ctr"/>
            <a:r>
              <a:rPr lang="en-US" sz="1050" b="1" dirty="0">
                <a:solidFill>
                  <a:schemeClr val="tx2"/>
                </a:solidFill>
              </a:rPr>
              <a:t>Lorem ipsum dolor sit amet, consectetur adipiscing elit. Ut tempor, quam et mattis pulvinar, mauris ligula suscipit arcu, sed elementum diam leo at magna. Curabitur maximus sodales massa</a:t>
            </a:r>
          </a:p>
        </p:txBody>
      </p:sp>
      <p:sp>
        <p:nvSpPr>
          <p:cNvPr id="42" name="TextBox 41">
            <a:extLst>
              <a:ext uri="{FF2B5EF4-FFF2-40B4-BE49-F238E27FC236}">
                <a16:creationId xmlns:a16="http://schemas.microsoft.com/office/drawing/2014/main" id="{60E20D86-EDB0-4579-8F14-7136E27154DB}"/>
              </a:ext>
            </a:extLst>
          </p:cNvPr>
          <p:cNvSpPr txBox="1"/>
          <p:nvPr/>
        </p:nvSpPr>
        <p:spPr>
          <a:xfrm>
            <a:off x="720525" y="2084865"/>
            <a:ext cx="1354238" cy="442064"/>
          </a:xfrm>
          <a:prstGeom prst="rect">
            <a:avLst/>
          </a:prstGeom>
          <a:noFill/>
        </p:spPr>
        <p:txBody>
          <a:bodyPr wrap="square" lIns="0" tIns="0" rIns="0" bIns="0" rtlCol="0" anchor="ctr">
            <a:normAutofit lnSpcReduction="10000"/>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49" name="TextBox 48">
            <a:extLst>
              <a:ext uri="{FF2B5EF4-FFF2-40B4-BE49-F238E27FC236}">
                <a16:creationId xmlns:a16="http://schemas.microsoft.com/office/drawing/2014/main" id="{00A04AF0-2902-43BF-8F43-DD23E8629B34}"/>
              </a:ext>
            </a:extLst>
          </p:cNvPr>
          <p:cNvSpPr txBox="1"/>
          <p:nvPr/>
        </p:nvSpPr>
        <p:spPr>
          <a:xfrm>
            <a:off x="720525" y="2704981"/>
            <a:ext cx="1354238" cy="442065"/>
          </a:xfrm>
          <a:prstGeom prst="rect">
            <a:avLst/>
          </a:prstGeom>
          <a:noFill/>
        </p:spPr>
        <p:txBody>
          <a:bodyPr wrap="square" lIns="0" tIns="0" rIns="0" bIns="0" rtlCol="0" anchor="ctr">
            <a:normAutofit lnSpcReduction="10000"/>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50" name="TextBox 49">
            <a:extLst>
              <a:ext uri="{FF2B5EF4-FFF2-40B4-BE49-F238E27FC236}">
                <a16:creationId xmlns:a16="http://schemas.microsoft.com/office/drawing/2014/main" id="{83FD76A3-2D68-4F45-BFB3-390E9DABA2BD}"/>
              </a:ext>
            </a:extLst>
          </p:cNvPr>
          <p:cNvSpPr txBox="1"/>
          <p:nvPr/>
        </p:nvSpPr>
        <p:spPr>
          <a:xfrm>
            <a:off x="720525" y="3325099"/>
            <a:ext cx="1354238" cy="442065"/>
          </a:xfrm>
          <a:prstGeom prst="rect">
            <a:avLst/>
          </a:prstGeom>
          <a:noFill/>
        </p:spPr>
        <p:txBody>
          <a:bodyPr wrap="square" lIns="0" tIns="0" rIns="0" bIns="0" rtlCol="0" anchor="ctr">
            <a:normAutofit lnSpcReduction="10000"/>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52" name="TextBox 51">
            <a:extLst>
              <a:ext uri="{FF2B5EF4-FFF2-40B4-BE49-F238E27FC236}">
                <a16:creationId xmlns:a16="http://schemas.microsoft.com/office/drawing/2014/main" id="{A4523B57-7D52-46FC-8B14-F88AAE953598}"/>
              </a:ext>
            </a:extLst>
          </p:cNvPr>
          <p:cNvSpPr txBox="1"/>
          <p:nvPr/>
        </p:nvSpPr>
        <p:spPr>
          <a:xfrm>
            <a:off x="720525" y="3945216"/>
            <a:ext cx="1354238" cy="442065"/>
          </a:xfrm>
          <a:prstGeom prst="rect">
            <a:avLst/>
          </a:prstGeom>
          <a:noFill/>
        </p:spPr>
        <p:txBody>
          <a:bodyPr wrap="square" lIns="0" tIns="0" rIns="0" bIns="0" rtlCol="0" anchor="ctr">
            <a:normAutofit lnSpcReduction="10000"/>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53" name="TextBox 52">
            <a:extLst>
              <a:ext uri="{FF2B5EF4-FFF2-40B4-BE49-F238E27FC236}">
                <a16:creationId xmlns:a16="http://schemas.microsoft.com/office/drawing/2014/main" id="{B9C43B83-722A-4541-918F-AC3419E66A78}"/>
              </a:ext>
            </a:extLst>
          </p:cNvPr>
          <p:cNvSpPr txBox="1"/>
          <p:nvPr/>
        </p:nvSpPr>
        <p:spPr>
          <a:xfrm>
            <a:off x="2335196" y="2084866"/>
            <a:ext cx="4748515" cy="442065"/>
          </a:xfrm>
          <a:prstGeom prst="rect">
            <a:avLst/>
          </a:prstGeom>
          <a:noFill/>
        </p:spPr>
        <p:txBody>
          <a:bodyPr wrap="square" lIns="0" tIns="0" rIns="0" bIns="0" rtlCol="0" anchor="ctr">
            <a:normAutofit fontScale="77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a:t>
            </a:r>
            <a:endParaRPr lang="en-PH" sz="1200" dirty="0"/>
          </a:p>
        </p:txBody>
      </p:sp>
      <p:sp>
        <p:nvSpPr>
          <p:cNvPr id="56" name="TextBox 55">
            <a:extLst>
              <a:ext uri="{FF2B5EF4-FFF2-40B4-BE49-F238E27FC236}">
                <a16:creationId xmlns:a16="http://schemas.microsoft.com/office/drawing/2014/main" id="{53426580-D8CC-4DFA-8121-01FF40FB7290}"/>
              </a:ext>
            </a:extLst>
          </p:cNvPr>
          <p:cNvSpPr txBox="1"/>
          <p:nvPr/>
        </p:nvSpPr>
        <p:spPr>
          <a:xfrm>
            <a:off x="2335196" y="2704985"/>
            <a:ext cx="4748515" cy="442065"/>
          </a:xfrm>
          <a:prstGeom prst="rect">
            <a:avLst/>
          </a:prstGeom>
          <a:noFill/>
        </p:spPr>
        <p:txBody>
          <a:bodyPr wrap="square" lIns="0" tIns="0" rIns="0" bIns="0" rtlCol="0" anchor="ctr">
            <a:normAutofit fontScale="77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a:t>
            </a:r>
            <a:endParaRPr lang="en-PH" sz="1200" dirty="0"/>
          </a:p>
        </p:txBody>
      </p:sp>
      <p:sp>
        <p:nvSpPr>
          <p:cNvPr id="57" name="TextBox 56">
            <a:extLst>
              <a:ext uri="{FF2B5EF4-FFF2-40B4-BE49-F238E27FC236}">
                <a16:creationId xmlns:a16="http://schemas.microsoft.com/office/drawing/2014/main" id="{4E04E166-C29D-444C-96F4-E3C7929A687E}"/>
              </a:ext>
            </a:extLst>
          </p:cNvPr>
          <p:cNvSpPr txBox="1"/>
          <p:nvPr/>
        </p:nvSpPr>
        <p:spPr>
          <a:xfrm>
            <a:off x="2335196" y="3325104"/>
            <a:ext cx="4748515" cy="442065"/>
          </a:xfrm>
          <a:prstGeom prst="rect">
            <a:avLst/>
          </a:prstGeom>
          <a:noFill/>
        </p:spPr>
        <p:txBody>
          <a:bodyPr wrap="square" lIns="0" tIns="0" rIns="0" bIns="0" rtlCol="0" anchor="ctr">
            <a:normAutofit fontScale="77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a:t>
            </a:r>
            <a:endParaRPr lang="en-PH" sz="1200" dirty="0"/>
          </a:p>
        </p:txBody>
      </p:sp>
      <p:sp>
        <p:nvSpPr>
          <p:cNvPr id="58" name="TextBox 57">
            <a:extLst>
              <a:ext uri="{FF2B5EF4-FFF2-40B4-BE49-F238E27FC236}">
                <a16:creationId xmlns:a16="http://schemas.microsoft.com/office/drawing/2014/main" id="{218FDD32-1401-4A18-A1AD-9EF04A8AAFF7}"/>
              </a:ext>
            </a:extLst>
          </p:cNvPr>
          <p:cNvSpPr txBox="1"/>
          <p:nvPr/>
        </p:nvSpPr>
        <p:spPr>
          <a:xfrm>
            <a:off x="2335196" y="3945223"/>
            <a:ext cx="4748515" cy="442065"/>
          </a:xfrm>
          <a:prstGeom prst="rect">
            <a:avLst/>
          </a:prstGeom>
          <a:noFill/>
        </p:spPr>
        <p:txBody>
          <a:bodyPr wrap="square" lIns="0" tIns="0" rIns="0" bIns="0" rtlCol="0" anchor="ctr">
            <a:normAutofit fontScale="77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a:t>
            </a:r>
            <a:endParaRPr lang="en-PH" sz="1200" dirty="0"/>
          </a:p>
        </p:txBody>
      </p:sp>
      <p:cxnSp>
        <p:nvCxnSpPr>
          <p:cNvPr id="59" name="Straight Connector 58">
            <a:extLst>
              <a:ext uri="{FF2B5EF4-FFF2-40B4-BE49-F238E27FC236}">
                <a16:creationId xmlns:a16="http://schemas.microsoft.com/office/drawing/2014/main" id="{93F97448-9673-474E-B3A1-8E4E02CB6957}"/>
              </a:ext>
            </a:extLst>
          </p:cNvPr>
          <p:cNvCxnSpPr>
            <a:cxnSpLocks/>
          </p:cNvCxnSpPr>
          <p:nvPr/>
        </p:nvCxnSpPr>
        <p:spPr>
          <a:xfrm>
            <a:off x="272845" y="2615955"/>
            <a:ext cx="85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7EC9F6FC-2CE8-478E-A76B-A82CE8A0F985}"/>
              </a:ext>
            </a:extLst>
          </p:cNvPr>
          <p:cNvCxnSpPr>
            <a:cxnSpLocks/>
          </p:cNvCxnSpPr>
          <p:nvPr/>
        </p:nvCxnSpPr>
        <p:spPr>
          <a:xfrm>
            <a:off x="272845" y="3236073"/>
            <a:ext cx="85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A25102E-02F1-4659-A7C5-40D8FC5EC997}"/>
              </a:ext>
            </a:extLst>
          </p:cNvPr>
          <p:cNvCxnSpPr>
            <a:cxnSpLocks/>
          </p:cNvCxnSpPr>
          <p:nvPr/>
        </p:nvCxnSpPr>
        <p:spPr>
          <a:xfrm>
            <a:off x="272845" y="3856192"/>
            <a:ext cx="85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E3C88F28-93D7-4708-AF04-83B985F76918}"/>
              </a:ext>
            </a:extLst>
          </p:cNvPr>
          <p:cNvSpPr txBox="1"/>
          <p:nvPr/>
        </p:nvSpPr>
        <p:spPr>
          <a:xfrm>
            <a:off x="720525" y="4565336"/>
            <a:ext cx="1354238" cy="442065"/>
          </a:xfrm>
          <a:prstGeom prst="rect">
            <a:avLst/>
          </a:prstGeom>
          <a:noFill/>
        </p:spPr>
        <p:txBody>
          <a:bodyPr wrap="square" lIns="0" tIns="0" rIns="0" bIns="0" rtlCol="0" anchor="ctr">
            <a:normAutofit lnSpcReduction="10000"/>
          </a:bodyPr>
          <a:lstStyle/>
          <a:p>
            <a:r>
              <a:rPr lang="en-US" sz="975" b="1" dirty="0">
                <a:latin typeface="+mj-lt"/>
              </a:rPr>
              <a:t>Lorem ipsum dolor sit amet, </a:t>
            </a:r>
            <a:r>
              <a:rPr lang="en-US" sz="975" dirty="0">
                <a:latin typeface="+mj-lt"/>
              </a:rPr>
              <a:t>consectetur adipiscing elit. </a:t>
            </a:r>
            <a:endParaRPr lang="en-PH" sz="975" dirty="0">
              <a:latin typeface="+mj-lt"/>
            </a:endParaRPr>
          </a:p>
        </p:txBody>
      </p:sp>
      <p:sp>
        <p:nvSpPr>
          <p:cNvPr id="67" name="TextBox 66">
            <a:extLst>
              <a:ext uri="{FF2B5EF4-FFF2-40B4-BE49-F238E27FC236}">
                <a16:creationId xmlns:a16="http://schemas.microsoft.com/office/drawing/2014/main" id="{F5707B03-C68D-46D9-BE98-99C16FED9873}"/>
              </a:ext>
            </a:extLst>
          </p:cNvPr>
          <p:cNvSpPr txBox="1"/>
          <p:nvPr/>
        </p:nvSpPr>
        <p:spPr>
          <a:xfrm>
            <a:off x="2335196" y="4565338"/>
            <a:ext cx="4748515" cy="442065"/>
          </a:xfrm>
          <a:prstGeom prst="rect">
            <a:avLst/>
          </a:prstGeom>
          <a:noFill/>
        </p:spPr>
        <p:txBody>
          <a:bodyPr wrap="square" lIns="0" tIns="0" rIns="0" bIns="0" rtlCol="0" anchor="ctr">
            <a:normAutofit fontScale="77500" lnSpcReduction="20000"/>
          </a:bodyPr>
          <a:lstStyle/>
          <a:p>
            <a:r>
              <a:rPr lang="en-US" sz="1200" b="1" dirty="0"/>
              <a:t>Lorem ipsum dolor sit amet, consectetur adipiscing elit</a:t>
            </a:r>
            <a:r>
              <a:rPr lang="en-US" sz="1200" dirty="0"/>
              <a:t>. Ut tempor, quam et mattis pulvinar, mauris ligula suscipit arcu, sed elementum diam leo at magna. Curabitur maximus sodales massa, eu bibendum dui bibAliquam et lorem elementum, venenatis turpis sed, </a:t>
            </a:r>
            <a:endParaRPr lang="en-PH" sz="1200" dirty="0"/>
          </a:p>
        </p:txBody>
      </p:sp>
      <p:cxnSp>
        <p:nvCxnSpPr>
          <p:cNvPr id="68" name="Straight Connector 67">
            <a:extLst>
              <a:ext uri="{FF2B5EF4-FFF2-40B4-BE49-F238E27FC236}">
                <a16:creationId xmlns:a16="http://schemas.microsoft.com/office/drawing/2014/main" id="{BBDC9344-535D-4560-97FF-D1AADA72A5FB}"/>
              </a:ext>
            </a:extLst>
          </p:cNvPr>
          <p:cNvCxnSpPr>
            <a:cxnSpLocks/>
          </p:cNvCxnSpPr>
          <p:nvPr/>
        </p:nvCxnSpPr>
        <p:spPr>
          <a:xfrm>
            <a:off x="272845" y="4476311"/>
            <a:ext cx="85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A10F4696-A58D-4B58-8DD1-C2124DDDD953}"/>
              </a:ext>
            </a:extLst>
          </p:cNvPr>
          <p:cNvSpPr txBox="1"/>
          <p:nvPr/>
        </p:nvSpPr>
        <p:spPr>
          <a:xfrm>
            <a:off x="7344813" y="2084865"/>
            <a:ext cx="1354238" cy="442064"/>
          </a:xfrm>
          <a:prstGeom prst="rect">
            <a:avLst/>
          </a:prstGeom>
          <a:noFill/>
        </p:spPr>
        <p:txBody>
          <a:bodyPr wrap="square" lIns="0" tIns="0" rIns="0" bIns="0" rtlCol="0" anchor="ctr">
            <a:normAutofit/>
          </a:bodyPr>
          <a:lstStyle/>
          <a:p>
            <a:r>
              <a:rPr lang="en-US" sz="900" b="1" dirty="0">
                <a:latin typeface="+mj-lt"/>
              </a:rPr>
              <a:t>Lorem ipsum dolor sit amet, consectetur adipiscing elit. </a:t>
            </a:r>
            <a:endParaRPr lang="en-PH" sz="900" b="1" dirty="0">
              <a:latin typeface="+mj-lt"/>
            </a:endParaRPr>
          </a:p>
        </p:txBody>
      </p:sp>
      <p:sp>
        <p:nvSpPr>
          <p:cNvPr id="72" name="TextBox 71">
            <a:extLst>
              <a:ext uri="{FF2B5EF4-FFF2-40B4-BE49-F238E27FC236}">
                <a16:creationId xmlns:a16="http://schemas.microsoft.com/office/drawing/2014/main" id="{85AB8651-EEE4-4042-B671-E6CCF9928118}"/>
              </a:ext>
            </a:extLst>
          </p:cNvPr>
          <p:cNvSpPr txBox="1"/>
          <p:nvPr/>
        </p:nvSpPr>
        <p:spPr>
          <a:xfrm>
            <a:off x="7344813" y="2703833"/>
            <a:ext cx="1354238" cy="442064"/>
          </a:xfrm>
          <a:prstGeom prst="rect">
            <a:avLst/>
          </a:prstGeom>
          <a:noFill/>
        </p:spPr>
        <p:txBody>
          <a:bodyPr wrap="square" lIns="0" tIns="0" rIns="0" bIns="0" rtlCol="0" anchor="ctr">
            <a:normAutofit/>
          </a:bodyPr>
          <a:lstStyle/>
          <a:p>
            <a:r>
              <a:rPr lang="en-US" sz="900" b="1" dirty="0">
                <a:latin typeface="+mj-lt"/>
              </a:rPr>
              <a:t>Lorem ipsum dolor sit amet, consectetur adipiscing elit. </a:t>
            </a:r>
            <a:endParaRPr lang="en-PH" sz="900" b="1" dirty="0">
              <a:latin typeface="+mj-lt"/>
            </a:endParaRPr>
          </a:p>
        </p:txBody>
      </p:sp>
      <p:sp>
        <p:nvSpPr>
          <p:cNvPr id="73" name="TextBox 72">
            <a:extLst>
              <a:ext uri="{FF2B5EF4-FFF2-40B4-BE49-F238E27FC236}">
                <a16:creationId xmlns:a16="http://schemas.microsoft.com/office/drawing/2014/main" id="{B6AD020D-A86B-418F-AFBB-948D1EDFFA81}"/>
              </a:ext>
            </a:extLst>
          </p:cNvPr>
          <p:cNvSpPr txBox="1"/>
          <p:nvPr/>
        </p:nvSpPr>
        <p:spPr>
          <a:xfrm>
            <a:off x="7344813" y="3322802"/>
            <a:ext cx="1354238" cy="442064"/>
          </a:xfrm>
          <a:prstGeom prst="rect">
            <a:avLst/>
          </a:prstGeom>
          <a:noFill/>
        </p:spPr>
        <p:txBody>
          <a:bodyPr wrap="square" lIns="0" tIns="0" rIns="0" bIns="0" rtlCol="0" anchor="ctr">
            <a:normAutofit/>
          </a:bodyPr>
          <a:lstStyle/>
          <a:p>
            <a:r>
              <a:rPr lang="en-US" sz="900" b="1" dirty="0">
                <a:latin typeface="+mj-lt"/>
              </a:rPr>
              <a:t>Lorem ipsum dolor sit amet, consectetur adipiscing elit. </a:t>
            </a:r>
            <a:endParaRPr lang="en-PH" sz="900" b="1" dirty="0">
              <a:latin typeface="+mj-lt"/>
            </a:endParaRPr>
          </a:p>
        </p:txBody>
      </p:sp>
      <p:sp>
        <p:nvSpPr>
          <p:cNvPr id="74" name="TextBox 73">
            <a:extLst>
              <a:ext uri="{FF2B5EF4-FFF2-40B4-BE49-F238E27FC236}">
                <a16:creationId xmlns:a16="http://schemas.microsoft.com/office/drawing/2014/main" id="{D9773CEB-61E2-475E-837C-11867D2E0661}"/>
              </a:ext>
            </a:extLst>
          </p:cNvPr>
          <p:cNvSpPr txBox="1"/>
          <p:nvPr/>
        </p:nvSpPr>
        <p:spPr>
          <a:xfrm>
            <a:off x="7344813" y="3941771"/>
            <a:ext cx="1354238" cy="442064"/>
          </a:xfrm>
          <a:prstGeom prst="rect">
            <a:avLst/>
          </a:prstGeom>
          <a:noFill/>
        </p:spPr>
        <p:txBody>
          <a:bodyPr wrap="square" lIns="0" tIns="0" rIns="0" bIns="0" rtlCol="0" anchor="ctr">
            <a:normAutofit/>
          </a:bodyPr>
          <a:lstStyle/>
          <a:p>
            <a:r>
              <a:rPr lang="en-US" sz="900" b="1" dirty="0">
                <a:latin typeface="+mj-lt"/>
              </a:rPr>
              <a:t>Lorem ipsum dolor sit amet, consectetur adipiscing elit. </a:t>
            </a:r>
            <a:endParaRPr lang="en-PH" sz="900" b="1" dirty="0">
              <a:latin typeface="+mj-lt"/>
            </a:endParaRPr>
          </a:p>
        </p:txBody>
      </p:sp>
      <p:sp>
        <p:nvSpPr>
          <p:cNvPr id="75" name="TextBox 74">
            <a:extLst>
              <a:ext uri="{FF2B5EF4-FFF2-40B4-BE49-F238E27FC236}">
                <a16:creationId xmlns:a16="http://schemas.microsoft.com/office/drawing/2014/main" id="{B65DCDC7-50DC-45AA-8DFF-0EFB751CEA6D}"/>
              </a:ext>
            </a:extLst>
          </p:cNvPr>
          <p:cNvSpPr txBox="1"/>
          <p:nvPr/>
        </p:nvSpPr>
        <p:spPr>
          <a:xfrm>
            <a:off x="7344813" y="4560738"/>
            <a:ext cx="1354238" cy="442064"/>
          </a:xfrm>
          <a:prstGeom prst="rect">
            <a:avLst/>
          </a:prstGeom>
          <a:noFill/>
        </p:spPr>
        <p:txBody>
          <a:bodyPr wrap="square" lIns="0" tIns="0" rIns="0" bIns="0" rtlCol="0" anchor="ctr">
            <a:normAutofit/>
          </a:bodyPr>
          <a:lstStyle/>
          <a:p>
            <a:r>
              <a:rPr lang="en-US" sz="900" b="1" dirty="0">
                <a:latin typeface="+mj-lt"/>
              </a:rPr>
              <a:t>Lorem ipsum dolor sit amet, consectetur adipiscing elit. </a:t>
            </a:r>
            <a:endParaRPr lang="en-PH" sz="900" b="1" dirty="0">
              <a:latin typeface="+mj-lt"/>
            </a:endParaRPr>
          </a:p>
        </p:txBody>
      </p:sp>
      <p:sp>
        <p:nvSpPr>
          <p:cNvPr id="36" name="Oval 35">
            <a:extLst>
              <a:ext uri="{FF2B5EF4-FFF2-40B4-BE49-F238E27FC236}">
                <a16:creationId xmlns:a16="http://schemas.microsoft.com/office/drawing/2014/main" id="{66035D3D-2E8C-4C3D-A24F-E3E17A4A194E}"/>
              </a:ext>
            </a:extLst>
          </p:cNvPr>
          <p:cNvSpPr/>
          <p:nvPr/>
        </p:nvSpPr>
        <p:spPr>
          <a:xfrm>
            <a:off x="379157" y="2207189"/>
            <a:ext cx="197415" cy="197415"/>
          </a:xfrm>
          <a:prstGeom prst="ellipse">
            <a:avLst/>
          </a:prstGeom>
          <a:solidFill>
            <a:srgbClr val="018DA0"/>
          </a:solidFill>
          <a:ln>
            <a:solidFill>
              <a:srgbClr val="018D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t>1</a:t>
            </a:r>
          </a:p>
        </p:txBody>
      </p:sp>
      <p:sp>
        <p:nvSpPr>
          <p:cNvPr id="37" name="Oval 36">
            <a:extLst>
              <a:ext uri="{FF2B5EF4-FFF2-40B4-BE49-F238E27FC236}">
                <a16:creationId xmlns:a16="http://schemas.microsoft.com/office/drawing/2014/main" id="{6E709299-2A50-4A98-9F19-0CDF6313827A}"/>
              </a:ext>
            </a:extLst>
          </p:cNvPr>
          <p:cNvSpPr/>
          <p:nvPr/>
        </p:nvSpPr>
        <p:spPr>
          <a:xfrm>
            <a:off x="379157" y="2827307"/>
            <a:ext cx="197415" cy="197415"/>
          </a:xfrm>
          <a:prstGeom prst="ellipse">
            <a:avLst/>
          </a:prstGeom>
          <a:solidFill>
            <a:srgbClr val="018DA0"/>
          </a:solidFill>
          <a:ln>
            <a:solidFill>
              <a:srgbClr val="018D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t>2</a:t>
            </a:r>
          </a:p>
        </p:txBody>
      </p:sp>
      <p:sp>
        <p:nvSpPr>
          <p:cNvPr id="38" name="Oval 37">
            <a:extLst>
              <a:ext uri="{FF2B5EF4-FFF2-40B4-BE49-F238E27FC236}">
                <a16:creationId xmlns:a16="http://schemas.microsoft.com/office/drawing/2014/main" id="{9B6917B3-742A-41C6-B57F-E1219F8EB548}"/>
              </a:ext>
            </a:extLst>
          </p:cNvPr>
          <p:cNvSpPr/>
          <p:nvPr/>
        </p:nvSpPr>
        <p:spPr>
          <a:xfrm>
            <a:off x="379157" y="3447425"/>
            <a:ext cx="197415" cy="197415"/>
          </a:xfrm>
          <a:prstGeom prst="ellipse">
            <a:avLst/>
          </a:prstGeom>
          <a:solidFill>
            <a:srgbClr val="018DA0"/>
          </a:solidFill>
          <a:ln>
            <a:solidFill>
              <a:srgbClr val="018D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t>3</a:t>
            </a:r>
          </a:p>
        </p:txBody>
      </p:sp>
      <p:sp>
        <p:nvSpPr>
          <p:cNvPr id="39" name="Oval 38">
            <a:extLst>
              <a:ext uri="{FF2B5EF4-FFF2-40B4-BE49-F238E27FC236}">
                <a16:creationId xmlns:a16="http://schemas.microsoft.com/office/drawing/2014/main" id="{DD72A8C5-1758-425D-90F7-969FA1EB48FF}"/>
              </a:ext>
            </a:extLst>
          </p:cNvPr>
          <p:cNvSpPr/>
          <p:nvPr/>
        </p:nvSpPr>
        <p:spPr>
          <a:xfrm>
            <a:off x="379157" y="4067543"/>
            <a:ext cx="197415" cy="197415"/>
          </a:xfrm>
          <a:prstGeom prst="ellipse">
            <a:avLst/>
          </a:prstGeom>
          <a:solidFill>
            <a:srgbClr val="018DA0"/>
          </a:solidFill>
          <a:ln>
            <a:solidFill>
              <a:srgbClr val="018D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t>4</a:t>
            </a:r>
          </a:p>
        </p:txBody>
      </p:sp>
      <p:sp>
        <p:nvSpPr>
          <p:cNvPr id="40" name="Oval 39">
            <a:extLst>
              <a:ext uri="{FF2B5EF4-FFF2-40B4-BE49-F238E27FC236}">
                <a16:creationId xmlns:a16="http://schemas.microsoft.com/office/drawing/2014/main" id="{C7B5681E-2F94-454B-9B69-37A8323F6D37}"/>
              </a:ext>
            </a:extLst>
          </p:cNvPr>
          <p:cNvSpPr/>
          <p:nvPr/>
        </p:nvSpPr>
        <p:spPr>
          <a:xfrm>
            <a:off x="379157" y="4687662"/>
            <a:ext cx="197415" cy="197415"/>
          </a:xfrm>
          <a:prstGeom prst="ellipse">
            <a:avLst/>
          </a:prstGeom>
          <a:solidFill>
            <a:srgbClr val="018DA0"/>
          </a:solidFill>
          <a:ln>
            <a:solidFill>
              <a:srgbClr val="018D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900" dirty="0"/>
              <a:t>5</a:t>
            </a:r>
          </a:p>
        </p:txBody>
      </p:sp>
    </p:spTree>
    <p:extLst>
      <p:ext uri="{BB962C8B-B14F-4D97-AF65-F5344CB8AC3E}">
        <p14:creationId xmlns:p14="http://schemas.microsoft.com/office/powerpoint/2010/main" val="63701074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F364180-3F97-4121-A303-7E76F117D959}"/>
              </a:ext>
            </a:extLst>
          </p:cNvPr>
          <p:cNvSpPr>
            <a:spLocks noGrp="1"/>
          </p:cNvSpPr>
          <p:nvPr>
            <p:ph type="ctrTitle"/>
          </p:nvPr>
        </p:nvSpPr>
        <p:spPr/>
        <p:txBody>
          <a:bodyPr/>
          <a:lstStyle/>
          <a:p>
            <a:r>
              <a:rPr lang="en-PH" dirty="0"/>
              <a:t>Visual Column Slides</a:t>
            </a:r>
          </a:p>
        </p:txBody>
      </p:sp>
    </p:spTree>
    <p:extLst>
      <p:ext uri="{BB962C8B-B14F-4D97-AF65-F5344CB8AC3E}">
        <p14:creationId xmlns:p14="http://schemas.microsoft.com/office/powerpoint/2010/main" val="298775489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609B3C-971D-4B23-92C5-0FB3EC017134}"/>
              </a:ext>
            </a:extLst>
          </p:cNvPr>
          <p:cNvSpPr>
            <a:spLocks noGrp="1"/>
          </p:cNvSpPr>
          <p:nvPr>
            <p:ph type="title"/>
          </p:nvPr>
        </p:nvSpPr>
        <p:spPr>
          <a:xfrm>
            <a:off x="295153" y="102266"/>
            <a:ext cx="8576001" cy="812134"/>
          </a:xfrm>
        </p:spPr>
        <p:txBody>
          <a:bodyPr>
            <a:normAutofit/>
          </a:bodyPr>
          <a:lstStyle/>
          <a:p>
            <a:r>
              <a:rPr lang="en-PH" dirty="0"/>
              <a:t>Three-Column Icon Cards</a:t>
            </a:r>
          </a:p>
        </p:txBody>
      </p:sp>
      <p:sp>
        <p:nvSpPr>
          <p:cNvPr id="43" name="Slide Number Placeholder 42">
            <a:extLst>
              <a:ext uri="{FF2B5EF4-FFF2-40B4-BE49-F238E27FC236}">
                <a16:creationId xmlns:a16="http://schemas.microsoft.com/office/drawing/2014/main" id="{641C2BF7-73FF-4753-90FF-959803AA0095}"/>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46</a:t>
            </a:fld>
            <a:endParaRPr lang="en-PH" dirty="0"/>
          </a:p>
        </p:txBody>
      </p:sp>
      <p:sp>
        <p:nvSpPr>
          <p:cNvPr id="3" name="Rectangle 2">
            <a:extLst>
              <a:ext uri="{FF2B5EF4-FFF2-40B4-BE49-F238E27FC236}">
                <a16:creationId xmlns:a16="http://schemas.microsoft.com/office/drawing/2014/main" id="{61CB6C38-CB5A-4A38-9BB5-E63A2CE3E5DF}"/>
              </a:ext>
            </a:extLst>
          </p:cNvPr>
          <p:cNvSpPr/>
          <p:nvPr/>
        </p:nvSpPr>
        <p:spPr>
          <a:xfrm>
            <a:off x="272846" y="1940264"/>
            <a:ext cx="2748879" cy="3909814"/>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6" name="ee4pHeader1">
            <a:extLst>
              <a:ext uri="{FF2B5EF4-FFF2-40B4-BE49-F238E27FC236}">
                <a16:creationId xmlns:a16="http://schemas.microsoft.com/office/drawing/2014/main" id="{CBE83E44-5804-4489-AAD6-A5C8B58BDFB8}"/>
              </a:ext>
            </a:extLst>
          </p:cNvPr>
          <p:cNvSpPr txBox="1"/>
          <p:nvPr/>
        </p:nvSpPr>
        <p:spPr>
          <a:xfrm>
            <a:off x="468304" y="2297257"/>
            <a:ext cx="2357964" cy="506004"/>
          </a:xfrm>
          <a:prstGeom prst="rect">
            <a:avLst/>
          </a:prstGeom>
          <a:noFill/>
          <a:ln cap="rnd">
            <a:noFill/>
            <a:round/>
          </a:ln>
        </p:spPr>
        <p:txBody>
          <a:bodyPr vert="horz" wrap="square" lIns="0" tIns="0" rIns="0" bIns="0" rtlCol="0" anchor="b" anchorCtr="0">
            <a:noAutofit/>
          </a:bodyPr>
          <a:lstStyle/>
          <a:p>
            <a:pPr algn="ctr"/>
            <a:r>
              <a:rPr lang="en-US" sz="1350" b="1" dirty="0">
                <a:solidFill>
                  <a:schemeClr val="tx2"/>
                </a:solidFill>
                <a:latin typeface="+mj-lt"/>
              </a:rPr>
              <a:t>Lorem ipsum dolor sit </a:t>
            </a:r>
          </a:p>
        </p:txBody>
      </p:sp>
      <p:sp>
        <p:nvSpPr>
          <p:cNvPr id="10" name="TextBox 9">
            <a:extLst>
              <a:ext uri="{FF2B5EF4-FFF2-40B4-BE49-F238E27FC236}">
                <a16:creationId xmlns:a16="http://schemas.microsoft.com/office/drawing/2014/main" id="{889C5FC0-CB0B-4091-9A45-6AB62B7A1789}"/>
              </a:ext>
            </a:extLst>
          </p:cNvPr>
          <p:cNvSpPr txBox="1"/>
          <p:nvPr/>
        </p:nvSpPr>
        <p:spPr>
          <a:xfrm>
            <a:off x="468304" y="3632577"/>
            <a:ext cx="2357964" cy="243524"/>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11" name="TextBox 10">
            <a:extLst>
              <a:ext uri="{FF2B5EF4-FFF2-40B4-BE49-F238E27FC236}">
                <a16:creationId xmlns:a16="http://schemas.microsoft.com/office/drawing/2014/main" id="{F8A01E8B-914E-4077-947B-D33C900FAEE4}"/>
              </a:ext>
            </a:extLst>
          </p:cNvPr>
          <p:cNvSpPr txBox="1"/>
          <p:nvPr/>
        </p:nvSpPr>
        <p:spPr>
          <a:xfrm>
            <a:off x="468304" y="3029908"/>
            <a:ext cx="2357964" cy="553635"/>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12" name="TextBox 11">
            <a:extLst>
              <a:ext uri="{FF2B5EF4-FFF2-40B4-BE49-F238E27FC236}">
                <a16:creationId xmlns:a16="http://schemas.microsoft.com/office/drawing/2014/main" id="{69302BFE-FC8F-4C5F-8AE9-EB24649CED48}"/>
              </a:ext>
            </a:extLst>
          </p:cNvPr>
          <p:cNvSpPr txBox="1"/>
          <p:nvPr/>
        </p:nvSpPr>
        <p:spPr>
          <a:xfrm>
            <a:off x="468304" y="4039194"/>
            <a:ext cx="2357964" cy="1460822"/>
          </a:xfrm>
          <a:prstGeom prst="rect">
            <a:avLst/>
          </a:prstGeom>
          <a:noFill/>
        </p:spPr>
        <p:txBody>
          <a:bodyPr wrap="square" lIns="0" tIns="0" rIns="0" bIns="0" rtlCol="0">
            <a:normAutofit/>
          </a:bodyPr>
          <a:lstStyle/>
          <a:p>
            <a:pPr algn="ctr"/>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a:t>
            </a:r>
            <a:endParaRPr lang="en-PH" sz="1050" dirty="0"/>
          </a:p>
        </p:txBody>
      </p:sp>
      <p:sp>
        <p:nvSpPr>
          <p:cNvPr id="22" name="Rectangle 21">
            <a:extLst>
              <a:ext uri="{FF2B5EF4-FFF2-40B4-BE49-F238E27FC236}">
                <a16:creationId xmlns:a16="http://schemas.microsoft.com/office/drawing/2014/main" id="{25E3E62A-0DC4-4DDE-8194-1C78629EEFE3}"/>
              </a:ext>
            </a:extLst>
          </p:cNvPr>
          <p:cNvSpPr/>
          <p:nvPr/>
        </p:nvSpPr>
        <p:spPr>
          <a:xfrm>
            <a:off x="3186407" y="1940265"/>
            <a:ext cx="2748879" cy="3909814"/>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18" name="ee4pHeader1">
            <a:extLst>
              <a:ext uri="{FF2B5EF4-FFF2-40B4-BE49-F238E27FC236}">
                <a16:creationId xmlns:a16="http://schemas.microsoft.com/office/drawing/2014/main" id="{A0CD3363-0F33-4707-B9EE-425E725DBED8}"/>
              </a:ext>
            </a:extLst>
          </p:cNvPr>
          <p:cNvSpPr txBox="1"/>
          <p:nvPr/>
        </p:nvSpPr>
        <p:spPr>
          <a:xfrm>
            <a:off x="3381865" y="2297259"/>
            <a:ext cx="2357964" cy="506004"/>
          </a:xfrm>
          <a:prstGeom prst="rect">
            <a:avLst/>
          </a:prstGeom>
          <a:noFill/>
          <a:ln cap="rnd">
            <a:noFill/>
            <a:round/>
          </a:ln>
        </p:spPr>
        <p:txBody>
          <a:bodyPr vert="horz" wrap="square" lIns="0" tIns="0" rIns="0" bIns="0" rtlCol="0" anchor="b" anchorCtr="0">
            <a:noAutofit/>
          </a:bodyPr>
          <a:lstStyle/>
          <a:p>
            <a:pPr algn="ctr"/>
            <a:r>
              <a:rPr lang="en-US" sz="1350" b="1" dirty="0">
                <a:solidFill>
                  <a:schemeClr val="tx2"/>
                </a:solidFill>
                <a:latin typeface="+mj-lt"/>
              </a:rPr>
              <a:t>Lorem ipsum dolor sit </a:t>
            </a:r>
          </a:p>
        </p:txBody>
      </p:sp>
      <p:sp>
        <p:nvSpPr>
          <p:cNvPr id="19" name="TextBox 18">
            <a:extLst>
              <a:ext uri="{FF2B5EF4-FFF2-40B4-BE49-F238E27FC236}">
                <a16:creationId xmlns:a16="http://schemas.microsoft.com/office/drawing/2014/main" id="{F6D5DC6D-A5C3-4D95-ACD7-4271DDD1CE80}"/>
              </a:ext>
            </a:extLst>
          </p:cNvPr>
          <p:cNvSpPr txBox="1"/>
          <p:nvPr/>
        </p:nvSpPr>
        <p:spPr>
          <a:xfrm>
            <a:off x="3381865" y="3632578"/>
            <a:ext cx="2357964" cy="243524"/>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20" name="TextBox 19">
            <a:extLst>
              <a:ext uri="{FF2B5EF4-FFF2-40B4-BE49-F238E27FC236}">
                <a16:creationId xmlns:a16="http://schemas.microsoft.com/office/drawing/2014/main" id="{F4117B60-5EBF-48D0-85E2-EDFEF3B58D6B}"/>
              </a:ext>
            </a:extLst>
          </p:cNvPr>
          <p:cNvSpPr txBox="1"/>
          <p:nvPr/>
        </p:nvSpPr>
        <p:spPr>
          <a:xfrm>
            <a:off x="3381865" y="3029910"/>
            <a:ext cx="2357964" cy="553635"/>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21" name="TextBox 20">
            <a:extLst>
              <a:ext uri="{FF2B5EF4-FFF2-40B4-BE49-F238E27FC236}">
                <a16:creationId xmlns:a16="http://schemas.microsoft.com/office/drawing/2014/main" id="{71864221-F8B6-40FC-892F-FF1CCE5D4C62}"/>
              </a:ext>
            </a:extLst>
          </p:cNvPr>
          <p:cNvSpPr txBox="1"/>
          <p:nvPr/>
        </p:nvSpPr>
        <p:spPr>
          <a:xfrm>
            <a:off x="3381865" y="4039196"/>
            <a:ext cx="2357964" cy="1460822"/>
          </a:xfrm>
          <a:prstGeom prst="rect">
            <a:avLst/>
          </a:prstGeom>
          <a:noFill/>
        </p:spPr>
        <p:txBody>
          <a:bodyPr wrap="square" lIns="0" tIns="0" rIns="0" bIns="0" rtlCol="0">
            <a:normAutofit/>
          </a:bodyPr>
          <a:lstStyle/>
          <a:p>
            <a:pPr algn="ctr"/>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a:t>
            </a:r>
            <a:endParaRPr lang="en-PH" sz="1050" dirty="0"/>
          </a:p>
        </p:txBody>
      </p:sp>
      <p:sp>
        <p:nvSpPr>
          <p:cNvPr id="30" name="Rectangle 29">
            <a:extLst>
              <a:ext uri="{FF2B5EF4-FFF2-40B4-BE49-F238E27FC236}">
                <a16:creationId xmlns:a16="http://schemas.microsoft.com/office/drawing/2014/main" id="{CC3B60FB-3D79-4CA6-83C5-F74D14DCD177}"/>
              </a:ext>
            </a:extLst>
          </p:cNvPr>
          <p:cNvSpPr/>
          <p:nvPr/>
        </p:nvSpPr>
        <p:spPr>
          <a:xfrm>
            <a:off x="6099968" y="1940265"/>
            <a:ext cx="2748879" cy="3909814"/>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26" name="ee4pHeader1">
            <a:extLst>
              <a:ext uri="{FF2B5EF4-FFF2-40B4-BE49-F238E27FC236}">
                <a16:creationId xmlns:a16="http://schemas.microsoft.com/office/drawing/2014/main" id="{27C37F08-4384-4675-A527-1A4D58A00F6C}"/>
              </a:ext>
            </a:extLst>
          </p:cNvPr>
          <p:cNvSpPr txBox="1"/>
          <p:nvPr/>
        </p:nvSpPr>
        <p:spPr>
          <a:xfrm>
            <a:off x="6295426" y="2297259"/>
            <a:ext cx="2357964" cy="506004"/>
          </a:xfrm>
          <a:prstGeom prst="rect">
            <a:avLst/>
          </a:prstGeom>
          <a:noFill/>
          <a:ln cap="rnd">
            <a:noFill/>
            <a:round/>
          </a:ln>
        </p:spPr>
        <p:txBody>
          <a:bodyPr vert="horz" wrap="square" lIns="0" tIns="0" rIns="0" bIns="0" rtlCol="0" anchor="b" anchorCtr="0">
            <a:noAutofit/>
          </a:bodyPr>
          <a:lstStyle/>
          <a:p>
            <a:pPr algn="ctr"/>
            <a:r>
              <a:rPr lang="en-US" sz="1350" b="1" dirty="0">
                <a:solidFill>
                  <a:schemeClr val="tx2"/>
                </a:solidFill>
                <a:latin typeface="+mj-lt"/>
              </a:rPr>
              <a:t>Lorem ipsum dolor sit </a:t>
            </a:r>
          </a:p>
        </p:txBody>
      </p:sp>
      <p:sp>
        <p:nvSpPr>
          <p:cNvPr id="27" name="TextBox 26">
            <a:extLst>
              <a:ext uri="{FF2B5EF4-FFF2-40B4-BE49-F238E27FC236}">
                <a16:creationId xmlns:a16="http://schemas.microsoft.com/office/drawing/2014/main" id="{40572CCD-8AB6-4ABF-84DF-730AD74AC047}"/>
              </a:ext>
            </a:extLst>
          </p:cNvPr>
          <p:cNvSpPr txBox="1"/>
          <p:nvPr/>
        </p:nvSpPr>
        <p:spPr>
          <a:xfrm>
            <a:off x="6295426" y="3632578"/>
            <a:ext cx="2357964" cy="243524"/>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28" name="TextBox 27">
            <a:extLst>
              <a:ext uri="{FF2B5EF4-FFF2-40B4-BE49-F238E27FC236}">
                <a16:creationId xmlns:a16="http://schemas.microsoft.com/office/drawing/2014/main" id="{C5BECA82-BCA4-4C86-85BF-3FA27BF3E73C}"/>
              </a:ext>
            </a:extLst>
          </p:cNvPr>
          <p:cNvSpPr txBox="1"/>
          <p:nvPr/>
        </p:nvSpPr>
        <p:spPr>
          <a:xfrm>
            <a:off x="6295426" y="3029910"/>
            <a:ext cx="2357964" cy="553635"/>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29" name="TextBox 28">
            <a:extLst>
              <a:ext uri="{FF2B5EF4-FFF2-40B4-BE49-F238E27FC236}">
                <a16:creationId xmlns:a16="http://schemas.microsoft.com/office/drawing/2014/main" id="{3539E9FA-4C62-4FE5-9555-383142A2393E}"/>
              </a:ext>
            </a:extLst>
          </p:cNvPr>
          <p:cNvSpPr txBox="1"/>
          <p:nvPr/>
        </p:nvSpPr>
        <p:spPr>
          <a:xfrm>
            <a:off x="6295426" y="4039196"/>
            <a:ext cx="2357964" cy="1460822"/>
          </a:xfrm>
          <a:prstGeom prst="rect">
            <a:avLst/>
          </a:prstGeom>
          <a:noFill/>
        </p:spPr>
        <p:txBody>
          <a:bodyPr wrap="square" lIns="0" tIns="0" rIns="0" bIns="0" rtlCol="0">
            <a:normAutofit/>
          </a:bodyPr>
          <a:lstStyle/>
          <a:p>
            <a:pPr algn="ctr"/>
            <a:r>
              <a:rPr lang="en-US" sz="1050" dirty="0"/>
              <a:t>Lorem ipsum dolor sit amet, consectetur adipiscing elit. Ut tempor, quam et mattis pulvinar, mauris ligula suscipit arcu, sed elementum diam leo at magna. Curabitur maximus sodales massa, eu bibendum dui bibendum vel. Suspendisse potenti. Aliquam et lorem elementum</a:t>
            </a:r>
            <a:endParaRPr lang="en-PH" sz="1050" dirty="0"/>
          </a:p>
        </p:txBody>
      </p:sp>
      <p:sp>
        <p:nvSpPr>
          <p:cNvPr id="4" name="ValueChainStarter">
            <a:extLst>
              <a:ext uri="{FF2B5EF4-FFF2-40B4-BE49-F238E27FC236}">
                <a16:creationId xmlns:a16="http://schemas.microsoft.com/office/drawing/2014/main" id="{1D45D910-9E87-4742-AEC5-FF0EE5D7C639}"/>
              </a:ext>
            </a:extLst>
          </p:cNvPr>
          <p:cNvSpPr>
            <a:spLocks noChangeArrowheads="1"/>
          </p:cNvSpPr>
          <p:nvPr>
            <p:custDataLst>
              <p:tags r:id="rId1"/>
            </p:custDataLst>
          </p:nvPr>
        </p:nvSpPr>
        <p:spPr bwMode="gray">
          <a:xfrm>
            <a:off x="339398" y="1834905"/>
            <a:ext cx="2614094" cy="210718"/>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23" name="ValueChainStarter">
            <a:extLst>
              <a:ext uri="{FF2B5EF4-FFF2-40B4-BE49-F238E27FC236}">
                <a16:creationId xmlns:a16="http://schemas.microsoft.com/office/drawing/2014/main" id="{5F6B8828-A9BE-4AB8-A382-5EF21AEB6704}"/>
              </a:ext>
            </a:extLst>
          </p:cNvPr>
          <p:cNvSpPr>
            <a:spLocks noChangeArrowheads="1"/>
          </p:cNvSpPr>
          <p:nvPr>
            <p:custDataLst>
              <p:tags r:id="rId2"/>
            </p:custDataLst>
          </p:nvPr>
        </p:nvSpPr>
        <p:spPr bwMode="gray">
          <a:xfrm>
            <a:off x="3252959" y="1834906"/>
            <a:ext cx="2614094" cy="210718"/>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31" name="ValueChainStarter">
            <a:extLst>
              <a:ext uri="{FF2B5EF4-FFF2-40B4-BE49-F238E27FC236}">
                <a16:creationId xmlns:a16="http://schemas.microsoft.com/office/drawing/2014/main" id="{53EB1E41-DE62-4566-B503-EBB4FF3100EE}"/>
              </a:ext>
            </a:extLst>
          </p:cNvPr>
          <p:cNvSpPr>
            <a:spLocks noChangeArrowheads="1"/>
          </p:cNvSpPr>
          <p:nvPr>
            <p:custDataLst>
              <p:tags r:id="rId3"/>
            </p:custDataLst>
          </p:nvPr>
        </p:nvSpPr>
        <p:spPr bwMode="gray">
          <a:xfrm>
            <a:off x="6166520" y="1834906"/>
            <a:ext cx="2614094" cy="210718"/>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grpSp>
        <p:nvGrpSpPr>
          <p:cNvPr id="32" name="Group 31">
            <a:extLst>
              <a:ext uri="{FF2B5EF4-FFF2-40B4-BE49-F238E27FC236}">
                <a16:creationId xmlns:a16="http://schemas.microsoft.com/office/drawing/2014/main" id="{CD52CA37-192E-4492-A25E-26C841DB3371}"/>
              </a:ext>
            </a:extLst>
          </p:cNvPr>
          <p:cNvGrpSpPr/>
          <p:nvPr/>
        </p:nvGrpSpPr>
        <p:grpSpPr>
          <a:xfrm>
            <a:off x="1335561" y="1628538"/>
            <a:ext cx="623455" cy="623455"/>
            <a:chOff x="1945149" y="1665577"/>
            <a:chExt cx="831273" cy="831273"/>
          </a:xfrm>
        </p:grpSpPr>
        <p:sp>
          <p:nvSpPr>
            <p:cNvPr id="5" name="Oval 20">
              <a:extLst>
                <a:ext uri="{FF2B5EF4-FFF2-40B4-BE49-F238E27FC236}">
                  <a16:creationId xmlns:a16="http://schemas.microsoft.com/office/drawing/2014/main" id="{D49E0BFE-D2F5-4FF1-846F-CA858DE7BD57}"/>
                </a:ext>
              </a:extLst>
            </p:cNvPr>
            <p:cNvSpPr>
              <a:spLocks noChangeArrowheads="1"/>
            </p:cNvSpPr>
            <p:nvPr/>
          </p:nvSpPr>
          <p:spPr bwMode="auto">
            <a:xfrm>
              <a:off x="1945149" y="1665577"/>
              <a:ext cx="831273" cy="831273"/>
            </a:xfrm>
            <a:prstGeom prst="ellipse">
              <a:avLst/>
            </a:prstGeom>
            <a:solidFill>
              <a:srgbClr val="FFFFFF"/>
            </a:solidFill>
            <a:ln cap="rnd">
              <a:noFill/>
              <a:round/>
            </a:ln>
          </p:spPr>
          <p:txBody>
            <a:bodyPr vert="horz" wrap="square" lIns="0" tIns="0" rIns="0" bIns="0" numCol="1" anchor="ctr" anchorCtr="0" compatLnSpc="1">
              <a:prstTxWarp prst="textNoShape">
                <a:avLst/>
              </a:prstTxWarp>
            </a:bodyPr>
            <a:lstStyle/>
            <a:p>
              <a:pPr algn="ctr"/>
              <a:endParaRPr lang="en-US" sz="1200" dirty="0">
                <a:solidFill>
                  <a:schemeClr val="accent4"/>
                </a:solidFill>
                <a:latin typeface="Franklin Gothic Book" panose="020B0503020102020204" pitchFamily="34" charset="0"/>
              </a:endParaRPr>
            </a:p>
          </p:txBody>
        </p:sp>
        <p:grpSp>
          <p:nvGrpSpPr>
            <p:cNvPr id="9" name="Group 8">
              <a:extLst>
                <a:ext uri="{FF2B5EF4-FFF2-40B4-BE49-F238E27FC236}">
                  <a16:creationId xmlns:a16="http://schemas.microsoft.com/office/drawing/2014/main" id="{E7D5F300-3DF6-4B46-A412-1569FC8434D8}"/>
                </a:ext>
              </a:extLst>
            </p:cNvPr>
            <p:cNvGrpSpPr/>
            <p:nvPr/>
          </p:nvGrpSpPr>
          <p:grpSpPr>
            <a:xfrm>
              <a:off x="2044889" y="1765317"/>
              <a:ext cx="631792" cy="631792"/>
              <a:chOff x="363794" y="3060504"/>
              <a:chExt cx="631792" cy="631792"/>
            </a:xfrm>
          </p:grpSpPr>
          <p:sp>
            <p:nvSpPr>
              <p:cNvPr id="7" name="Oval 6">
                <a:extLst>
                  <a:ext uri="{FF2B5EF4-FFF2-40B4-BE49-F238E27FC236}">
                    <a16:creationId xmlns:a16="http://schemas.microsoft.com/office/drawing/2014/main" id="{864E206D-BDFC-4231-8C0F-FF7C0FF71C98}"/>
                  </a:ext>
                </a:extLst>
              </p:cNvPr>
              <p:cNvSpPr/>
              <p:nvPr/>
            </p:nvSpPr>
            <p:spPr>
              <a:xfrm>
                <a:off x="363794" y="3060504"/>
                <a:ext cx="631792" cy="6317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8" name="Graphic 7" descr="Single gear with solid fill">
                <a:extLst>
                  <a:ext uri="{FF2B5EF4-FFF2-40B4-BE49-F238E27FC236}">
                    <a16:creationId xmlns:a16="http://schemas.microsoft.com/office/drawing/2014/main" id="{78965FB0-293E-4CCD-88B7-21A1101ABB2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18810" y="3115520"/>
                <a:ext cx="521760" cy="521760"/>
              </a:xfrm>
              <a:prstGeom prst="rect">
                <a:avLst/>
              </a:prstGeom>
            </p:spPr>
          </p:pic>
        </p:grpSp>
      </p:grpSp>
      <p:grpSp>
        <p:nvGrpSpPr>
          <p:cNvPr id="33" name="Group 32">
            <a:extLst>
              <a:ext uri="{FF2B5EF4-FFF2-40B4-BE49-F238E27FC236}">
                <a16:creationId xmlns:a16="http://schemas.microsoft.com/office/drawing/2014/main" id="{E669F806-502C-4F1B-8E60-DEE8C8B8590E}"/>
              </a:ext>
            </a:extLst>
          </p:cNvPr>
          <p:cNvGrpSpPr/>
          <p:nvPr/>
        </p:nvGrpSpPr>
        <p:grpSpPr>
          <a:xfrm>
            <a:off x="4249122" y="1628538"/>
            <a:ext cx="623455" cy="623455"/>
            <a:chOff x="1945149" y="1665577"/>
            <a:chExt cx="831273" cy="831273"/>
          </a:xfrm>
        </p:grpSpPr>
        <p:sp>
          <p:nvSpPr>
            <p:cNvPr id="34" name="Oval 20">
              <a:extLst>
                <a:ext uri="{FF2B5EF4-FFF2-40B4-BE49-F238E27FC236}">
                  <a16:creationId xmlns:a16="http://schemas.microsoft.com/office/drawing/2014/main" id="{B4708450-A6BC-4027-AC8C-B04C2F7F8B12}"/>
                </a:ext>
              </a:extLst>
            </p:cNvPr>
            <p:cNvSpPr>
              <a:spLocks noChangeArrowheads="1"/>
            </p:cNvSpPr>
            <p:nvPr/>
          </p:nvSpPr>
          <p:spPr bwMode="auto">
            <a:xfrm>
              <a:off x="1945149" y="1665577"/>
              <a:ext cx="831273" cy="831273"/>
            </a:xfrm>
            <a:prstGeom prst="ellipse">
              <a:avLst/>
            </a:prstGeom>
            <a:solidFill>
              <a:srgbClr val="FFFFFF"/>
            </a:solidFill>
            <a:ln cap="rnd">
              <a:noFill/>
              <a:round/>
            </a:ln>
          </p:spPr>
          <p:txBody>
            <a:bodyPr vert="horz" wrap="square" lIns="0" tIns="0" rIns="0" bIns="0" numCol="1" anchor="ctr" anchorCtr="0" compatLnSpc="1">
              <a:prstTxWarp prst="textNoShape">
                <a:avLst/>
              </a:prstTxWarp>
            </a:bodyPr>
            <a:lstStyle/>
            <a:p>
              <a:pPr algn="ctr"/>
              <a:endParaRPr lang="en-US" sz="1200" dirty="0">
                <a:solidFill>
                  <a:schemeClr val="accent4"/>
                </a:solidFill>
                <a:latin typeface="Franklin Gothic Book" panose="020B0503020102020204" pitchFamily="34" charset="0"/>
              </a:endParaRPr>
            </a:p>
          </p:txBody>
        </p:sp>
        <p:grpSp>
          <p:nvGrpSpPr>
            <p:cNvPr id="35" name="Group 34">
              <a:extLst>
                <a:ext uri="{FF2B5EF4-FFF2-40B4-BE49-F238E27FC236}">
                  <a16:creationId xmlns:a16="http://schemas.microsoft.com/office/drawing/2014/main" id="{CE917351-367B-47D2-8026-6D750FC8E1E0}"/>
                </a:ext>
              </a:extLst>
            </p:cNvPr>
            <p:cNvGrpSpPr/>
            <p:nvPr/>
          </p:nvGrpSpPr>
          <p:grpSpPr>
            <a:xfrm>
              <a:off x="2044889" y="1765317"/>
              <a:ext cx="631792" cy="631792"/>
              <a:chOff x="363794" y="3060504"/>
              <a:chExt cx="631792" cy="631792"/>
            </a:xfrm>
          </p:grpSpPr>
          <p:sp>
            <p:nvSpPr>
              <p:cNvPr id="36" name="Oval 35">
                <a:extLst>
                  <a:ext uri="{FF2B5EF4-FFF2-40B4-BE49-F238E27FC236}">
                    <a16:creationId xmlns:a16="http://schemas.microsoft.com/office/drawing/2014/main" id="{5AF40579-5641-4CAD-A788-8AD18116D6D7}"/>
                  </a:ext>
                </a:extLst>
              </p:cNvPr>
              <p:cNvSpPr/>
              <p:nvPr/>
            </p:nvSpPr>
            <p:spPr>
              <a:xfrm>
                <a:off x="363794" y="3060504"/>
                <a:ext cx="631792" cy="6317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37" name="Graphic 36" descr="Single gear with solid fill">
                <a:extLst>
                  <a:ext uri="{FF2B5EF4-FFF2-40B4-BE49-F238E27FC236}">
                    <a16:creationId xmlns:a16="http://schemas.microsoft.com/office/drawing/2014/main" id="{0A73D081-C23C-4930-8FF3-494EE3CEDA0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18810" y="3115520"/>
                <a:ext cx="521760" cy="521760"/>
              </a:xfrm>
              <a:prstGeom prst="rect">
                <a:avLst/>
              </a:prstGeom>
            </p:spPr>
          </p:pic>
        </p:grpSp>
      </p:grpSp>
      <p:grpSp>
        <p:nvGrpSpPr>
          <p:cNvPr id="38" name="Group 37">
            <a:extLst>
              <a:ext uri="{FF2B5EF4-FFF2-40B4-BE49-F238E27FC236}">
                <a16:creationId xmlns:a16="http://schemas.microsoft.com/office/drawing/2014/main" id="{C4139D07-D8B4-45A8-B494-AA558DE90A31}"/>
              </a:ext>
            </a:extLst>
          </p:cNvPr>
          <p:cNvGrpSpPr/>
          <p:nvPr/>
        </p:nvGrpSpPr>
        <p:grpSpPr>
          <a:xfrm>
            <a:off x="7162683" y="1628538"/>
            <a:ext cx="623455" cy="623455"/>
            <a:chOff x="1945149" y="1665577"/>
            <a:chExt cx="831273" cy="831273"/>
          </a:xfrm>
        </p:grpSpPr>
        <p:sp>
          <p:nvSpPr>
            <p:cNvPr id="39" name="Oval 20">
              <a:extLst>
                <a:ext uri="{FF2B5EF4-FFF2-40B4-BE49-F238E27FC236}">
                  <a16:creationId xmlns:a16="http://schemas.microsoft.com/office/drawing/2014/main" id="{B34F53F3-BBCB-4ACF-B958-0B0B9BDF971D}"/>
                </a:ext>
              </a:extLst>
            </p:cNvPr>
            <p:cNvSpPr>
              <a:spLocks noChangeArrowheads="1"/>
            </p:cNvSpPr>
            <p:nvPr/>
          </p:nvSpPr>
          <p:spPr bwMode="auto">
            <a:xfrm>
              <a:off x="1945149" y="1665577"/>
              <a:ext cx="831273" cy="831273"/>
            </a:xfrm>
            <a:prstGeom prst="ellipse">
              <a:avLst/>
            </a:prstGeom>
            <a:solidFill>
              <a:srgbClr val="FFFFFF"/>
            </a:solidFill>
            <a:ln cap="rnd">
              <a:noFill/>
              <a:round/>
            </a:ln>
          </p:spPr>
          <p:txBody>
            <a:bodyPr vert="horz" wrap="square" lIns="0" tIns="0" rIns="0" bIns="0" numCol="1" anchor="ctr" anchorCtr="0" compatLnSpc="1">
              <a:prstTxWarp prst="textNoShape">
                <a:avLst/>
              </a:prstTxWarp>
            </a:bodyPr>
            <a:lstStyle/>
            <a:p>
              <a:pPr algn="ctr"/>
              <a:endParaRPr lang="en-US" sz="1200" dirty="0">
                <a:solidFill>
                  <a:schemeClr val="accent4"/>
                </a:solidFill>
                <a:latin typeface="Franklin Gothic Book" panose="020B0503020102020204" pitchFamily="34" charset="0"/>
              </a:endParaRPr>
            </a:p>
          </p:txBody>
        </p:sp>
        <p:grpSp>
          <p:nvGrpSpPr>
            <p:cNvPr id="40" name="Group 39">
              <a:extLst>
                <a:ext uri="{FF2B5EF4-FFF2-40B4-BE49-F238E27FC236}">
                  <a16:creationId xmlns:a16="http://schemas.microsoft.com/office/drawing/2014/main" id="{94C92F74-D56B-41B7-B891-DD1FD109CAC0}"/>
                </a:ext>
              </a:extLst>
            </p:cNvPr>
            <p:cNvGrpSpPr/>
            <p:nvPr/>
          </p:nvGrpSpPr>
          <p:grpSpPr>
            <a:xfrm>
              <a:off x="2044889" y="1765317"/>
              <a:ext cx="631792" cy="631792"/>
              <a:chOff x="363794" y="3060504"/>
              <a:chExt cx="631792" cy="631792"/>
            </a:xfrm>
          </p:grpSpPr>
          <p:sp>
            <p:nvSpPr>
              <p:cNvPr id="41" name="Oval 40">
                <a:extLst>
                  <a:ext uri="{FF2B5EF4-FFF2-40B4-BE49-F238E27FC236}">
                    <a16:creationId xmlns:a16="http://schemas.microsoft.com/office/drawing/2014/main" id="{3AC44E46-31B3-4A30-8B78-AE593E250A02}"/>
                  </a:ext>
                </a:extLst>
              </p:cNvPr>
              <p:cNvSpPr/>
              <p:nvPr/>
            </p:nvSpPr>
            <p:spPr>
              <a:xfrm>
                <a:off x="363794" y="3060504"/>
                <a:ext cx="631792" cy="6317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42" name="Graphic 41" descr="Single gear with solid fill">
                <a:extLst>
                  <a:ext uri="{FF2B5EF4-FFF2-40B4-BE49-F238E27FC236}">
                    <a16:creationId xmlns:a16="http://schemas.microsoft.com/office/drawing/2014/main" id="{2CC149DA-E6F4-4045-8B39-252FA977AA9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18810" y="3115520"/>
                <a:ext cx="521760" cy="521760"/>
              </a:xfrm>
              <a:prstGeom prst="rect">
                <a:avLst/>
              </a:prstGeom>
            </p:spPr>
          </p:pic>
        </p:grpSp>
      </p:grpSp>
    </p:spTree>
    <p:extLst>
      <p:ext uri="{BB962C8B-B14F-4D97-AF65-F5344CB8AC3E}">
        <p14:creationId xmlns:p14="http://schemas.microsoft.com/office/powerpoint/2010/main" val="27125640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609B3C-971D-4B23-92C5-0FB3EC017134}"/>
              </a:ext>
            </a:extLst>
          </p:cNvPr>
          <p:cNvSpPr>
            <a:spLocks noGrp="1"/>
          </p:cNvSpPr>
          <p:nvPr>
            <p:ph type="title"/>
          </p:nvPr>
        </p:nvSpPr>
        <p:spPr>
          <a:xfrm>
            <a:off x="295153" y="102266"/>
            <a:ext cx="8576001" cy="812134"/>
          </a:xfrm>
        </p:spPr>
        <p:txBody>
          <a:bodyPr>
            <a:normAutofit/>
          </a:bodyPr>
          <a:lstStyle/>
          <a:p>
            <a:r>
              <a:rPr lang="en-PH" dirty="0"/>
              <a:t>Five-Column Icon Cards</a:t>
            </a:r>
          </a:p>
        </p:txBody>
      </p:sp>
      <p:sp>
        <p:nvSpPr>
          <p:cNvPr id="15" name="Slide Number Placeholder 14">
            <a:extLst>
              <a:ext uri="{FF2B5EF4-FFF2-40B4-BE49-F238E27FC236}">
                <a16:creationId xmlns:a16="http://schemas.microsoft.com/office/drawing/2014/main" id="{455E6252-D029-4639-921A-4ECC808B35F5}"/>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47</a:t>
            </a:fld>
            <a:endParaRPr lang="en-PH" dirty="0"/>
          </a:p>
        </p:txBody>
      </p:sp>
      <p:sp>
        <p:nvSpPr>
          <p:cNvPr id="3" name="Rectangle 2">
            <a:extLst>
              <a:ext uri="{FF2B5EF4-FFF2-40B4-BE49-F238E27FC236}">
                <a16:creationId xmlns:a16="http://schemas.microsoft.com/office/drawing/2014/main" id="{61CB6C38-CB5A-4A38-9BB5-E63A2CE3E5DF}"/>
              </a:ext>
            </a:extLst>
          </p:cNvPr>
          <p:cNvSpPr/>
          <p:nvPr/>
        </p:nvSpPr>
        <p:spPr>
          <a:xfrm>
            <a:off x="272846" y="1940265"/>
            <a:ext cx="2030573" cy="3909813"/>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6" name="ee4pHeader1">
            <a:extLst>
              <a:ext uri="{FF2B5EF4-FFF2-40B4-BE49-F238E27FC236}">
                <a16:creationId xmlns:a16="http://schemas.microsoft.com/office/drawing/2014/main" id="{CBE83E44-5804-4489-AAD6-A5C8B58BDFB8}"/>
              </a:ext>
            </a:extLst>
          </p:cNvPr>
          <p:cNvSpPr txBox="1"/>
          <p:nvPr/>
        </p:nvSpPr>
        <p:spPr>
          <a:xfrm>
            <a:off x="417229" y="2380007"/>
            <a:ext cx="1741807" cy="506004"/>
          </a:xfrm>
          <a:prstGeom prst="rect">
            <a:avLst/>
          </a:prstGeom>
          <a:noFill/>
          <a:ln cap="rnd">
            <a:noFill/>
            <a:round/>
          </a:ln>
        </p:spPr>
        <p:txBody>
          <a:bodyPr vert="horz" wrap="square" lIns="0" tIns="0" rIns="0" bIns="0" rtlCol="0" anchor="b" anchorCtr="0">
            <a:noAutofit/>
          </a:bodyPr>
          <a:lstStyle/>
          <a:p>
            <a:pPr algn="ctr"/>
            <a:r>
              <a:rPr lang="en-US" sz="1200" b="1" dirty="0">
                <a:solidFill>
                  <a:schemeClr val="tx2"/>
                </a:solidFill>
                <a:latin typeface="+mj-lt"/>
              </a:rPr>
              <a:t>Lorem ipsum dolor sit </a:t>
            </a:r>
          </a:p>
        </p:txBody>
      </p:sp>
      <p:sp>
        <p:nvSpPr>
          <p:cNvPr id="10" name="TextBox 9">
            <a:extLst>
              <a:ext uri="{FF2B5EF4-FFF2-40B4-BE49-F238E27FC236}">
                <a16:creationId xmlns:a16="http://schemas.microsoft.com/office/drawing/2014/main" id="{889C5FC0-CB0B-4091-9A45-6AB62B7A1789}"/>
              </a:ext>
            </a:extLst>
          </p:cNvPr>
          <p:cNvSpPr txBox="1"/>
          <p:nvPr/>
        </p:nvSpPr>
        <p:spPr>
          <a:xfrm>
            <a:off x="417229" y="3632576"/>
            <a:ext cx="1741807" cy="243524"/>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11" name="TextBox 10">
            <a:extLst>
              <a:ext uri="{FF2B5EF4-FFF2-40B4-BE49-F238E27FC236}">
                <a16:creationId xmlns:a16="http://schemas.microsoft.com/office/drawing/2014/main" id="{F8A01E8B-914E-4077-947B-D33C900FAEE4}"/>
              </a:ext>
            </a:extLst>
          </p:cNvPr>
          <p:cNvSpPr txBox="1"/>
          <p:nvPr/>
        </p:nvSpPr>
        <p:spPr>
          <a:xfrm>
            <a:off x="417229" y="3029906"/>
            <a:ext cx="1741807" cy="553636"/>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12" name="TextBox 11">
            <a:extLst>
              <a:ext uri="{FF2B5EF4-FFF2-40B4-BE49-F238E27FC236}">
                <a16:creationId xmlns:a16="http://schemas.microsoft.com/office/drawing/2014/main" id="{69302BFE-FC8F-4C5F-8AE9-EB24649CED48}"/>
              </a:ext>
            </a:extLst>
          </p:cNvPr>
          <p:cNvSpPr txBox="1"/>
          <p:nvPr/>
        </p:nvSpPr>
        <p:spPr>
          <a:xfrm>
            <a:off x="417229" y="4039193"/>
            <a:ext cx="1741807" cy="1584944"/>
          </a:xfrm>
          <a:prstGeom prst="rect">
            <a:avLst/>
          </a:prstGeom>
          <a:noFill/>
        </p:spPr>
        <p:txBody>
          <a:bodyPr wrap="square" lIns="0" tIns="0" rIns="0" bIns="0" rtlCol="0">
            <a:normAutofit fontScale="92500" lnSpcReduction="10000"/>
          </a:bodyPr>
          <a:lstStyle/>
          <a:p>
            <a:pPr algn="ctr"/>
            <a:r>
              <a:rPr lang="en-US" sz="1050" dirty="0"/>
              <a:t>Lorem ipsum dolor sit amet, consectetur adipiscing elit. Ut tempor, quam et mattis pulvinar, mauris ligula suscipit arcu, sed elementum diam leo at magna. Curabitur maximus sodales massa, eu bibendum dui bibendum vel. Suspendisse potenti</a:t>
            </a:r>
            <a:endParaRPr lang="en-PH" sz="1050" dirty="0"/>
          </a:p>
        </p:txBody>
      </p:sp>
      <p:sp>
        <p:nvSpPr>
          <p:cNvPr id="22" name="Rectangle 21">
            <a:extLst>
              <a:ext uri="{FF2B5EF4-FFF2-40B4-BE49-F238E27FC236}">
                <a16:creationId xmlns:a16="http://schemas.microsoft.com/office/drawing/2014/main" id="{25E3E62A-0DC4-4DDE-8194-1C78629EEFE3}"/>
              </a:ext>
            </a:extLst>
          </p:cNvPr>
          <p:cNvSpPr/>
          <p:nvPr/>
        </p:nvSpPr>
        <p:spPr>
          <a:xfrm>
            <a:off x="2454658" y="1940266"/>
            <a:ext cx="2030573" cy="3909813"/>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18" name="ee4pHeader1">
            <a:extLst>
              <a:ext uri="{FF2B5EF4-FFF2-40B4-BE49-F238E27FC236}">
                <a16:creationId xmlns:a16="http://schemas.microsoft.com/office/drawing/2014/main" id="{A0CD3363-0F33-4707-B9EE-425E725DBED8}"/>
              </a:ext>
            </a:extLst>
          </p:cNvPr>
          <p:cNvSpPr txBox="1"/>
          <p:nvPr/>
        </p:nvSpPr>
        <p:spPr>
          <a:xfrm>
            <a:off x="2599041" y="2380010"/>
            <a:ext cx="1741807" cy="506004"/>
          </a:xfrm>
          <a:prstGeom prst="rect">
            <a:avLst/>
          </a:prstGeom>
          <a:noFill/>
          <a:ln cap="rnd">
            <a:noFill/>
            <a:round/>
          </a:ln>
        </p:spPr>
        <p:txBody>
          <a:bodyPr vert="horz" wrap="square" lIns="0" tIns="0" rIns="0" bIns="0" rtlCol="0" anchor="b" anchorCtr="0">
            <a:noAutofit/>
          </a:bodyPr>
          <a:lstStyle/>
          <a:p>
            <a:pPr algn="ctr"/>
            <a:r>
              <a:rPr lang="en-US" sz="1200" b="1" dirty="0">
                <a:solidFill>
                  <a:schemeClr val="tx2"/>
                </a:solidFill>
                <a:latin typeface="+mj-lt"/>
              </a:rPr>
              <a:t>Lorem ipsum dolor sit </a:t>
            </a:r>
          </a:p>
        </p:txBody>
      </p:sp>
      <p:sp>
        <p:nvSpPr>
          <p:cNvPr id="19" name="TextBox 18">
            <a:extLst>
              <a:ext uri="{FF2B5EF4-FFF2-40B4-BE49-F238E27FC236}">
                <a16:creationId xmlns:a16="http://schemas.microsoft.com/office/drawing/2014/main" id="{F6D5DC6D-A5C3-4D95-ACD7-4271DDD1CE80}"/>
              </a:ext>
            </a:extLst>
          </p:cNvPr>
          <p:cNvSpPr txBox="1"/>
          <p:nvPr/>
        </p:nvSpPr>
        <p:spPr>
          <a:xfrm>
            <a:off x="2599041" y="3632579"/>
            <a:ext cx="1741807" cy="243524"/>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20" name="TextBox 19">
            <a:extLst>
              <a:ext uri="{FF2B5EF4-FFF2-40B4-BE49-F238E27FC236}">
                <a16:creationId xmlns:a16="http://schemas.microsoft.com/office/drawing/2014/main" id="{F4117B60-5EBF-48D0-85E2-EDFEF3B58D6B}"/>
              </a:ext>
            </a:extLst>
          </p:cNvPr>
          <p:cNvSpPr txBox="1"/>
          <p:nvPr/>
        </p:nvSpPr>
        <p:spPr>
          <a:xfrm>
            <a:off x="2599041" y="3029909"/>
            <a:ext cx="1741807" cy="553636"/>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21" name="TextBox 20">
            <a:extLst>
              <a:ext uri="{FF2B5EF4-FFF2-40B4-BE49-F238E27FC236}">
                <a16:creationId xmlns:a16="http://schemas.microsoft.com/office/drawing/2014/main" id="{71864221-F8B6-40FC-892F-FF1CCE5D4C62}"/>
              </a:ext>
            </a:extLst>
          </p:cNvPr>
          <p:cNvSpPr txBox="1"/>
          <p:nvPr/>
        </p:nvSpPr>
        <p:spPr>
          <a:xfrm>
            <a:off x="2599041" y="4039196"/>
            <a:ext cx="1741807" cy="1584944"/>
          </a:xfrm>
          <a:prstGeom prst="rect">
            <a:avLst/>
          </a:prstGeom>
          <a:noFill/>
        </p:spPr>
        <p:txBody>
          <a:bodyPr wrap="square" lIns="0" tIns="0" rIns="0" bIns="0" rtlCol="0">
            <a:normAutofit fontScale="92500" lnSpcReduction="10000"/>
          </a:bodyPr>
          <a:lstStyle/>
          <a:p>
            <a:pPr algn="ctr"/>
            <a:r>
              <a:rPr lang="en-US" sz="1050" dirty="0"/>
              <a:t>Lorem ipsum dolor sit amet, consectetur adipiscing elit. Ut tempor, quam et mattis pulvinar, mauris ligula suscipit arcu, sed elementum diam leo at magna. Curabitur maximus sodales massa, eu bibendum dui bibendum vel. Suspendisse potenti</a:t>
            </a:r>
            <a:endParaRPr lang="en-PH" sz="1050" dirty="0"/>
          </a:p>
        </p:txBody>
      </p:sp>
      <p:sp>
        <p:nvSpPr>
          <p:cNvPr id="30" name="Rectangle 29">
            <a:extLst>
              <a:ext uri="{FF2B5EF4-FFF2-40B4-BE49-F238E27FC236}">
                <a16:creationId xmlns:a16="http://schemas.microsoft.com/office/drawing/2014/main" id="{CC3B60FB-3D79-4CA6-83C5-F74D14DCD177}"/>
              </a:ext>
            </a:extLst>
          </p:cNvPr>
          <p:cNvSpPr/>
          <p:nvPr/>
        </p:nvSpPr>
        <p:spPr>
          <a:xfrm>
            <a:off x="4636467" y="1940266"/>
            <a:ext cx="2030573" cy="3909813"/>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26" name="ee4pHeader1">
            <a:extLst>
              <a:ext uri="{FF2B5EF4-FFF2-40B4-BE49-F238E27FC236}">
                <a16:creationId xmlns:a16="http://schemas.microsoft.com/office/drawing/2014/main" id="{27C37F08-4384-4675-A527-1A4D58A00F6C}"/>
              </a:ext>
            </a:extLst>
          </p:cNvPr>
          <p:cNvSpPr txBox="1"/>
          <p:nvPr/>
        </p:nvSpPr>
        <p:spPr>
          <a:xfrm>
            <a:off x="4780850" y="2380010"/>
            <a:ext cx="1741807" cy="506004"/>
          </a:xfrm>
          <a:prstGeom prst="rect">
            <a:avLst/>
          </a:prstGeom>
          <a:noFill/>
          <a:ln cap="rnd">
            <a:noFill/>
            <a:round/>
          </a:ln>
        </p:spPr>
        <p:txBody>
          <a:bodyPr vert="horz" wrap="square" lIns="0" tIns="0" rIns="0" bIns="0" rtlCol="0" anchor="b" anchorCtr="0">
            <a:noAutofit/>
          </a:bodyPr>
          <a:lstStyle/>
          <a:p>
            <a:pPr algn="ctr"/>
            <a:r>
              <a:rPr lang="en-US" sz="1200" b="1" dirty="0">
                <a:solidFill>
                  <a:schemeClr val="tx2"/>
                </a:solidFill>
                <a:latin typeface="+mj-lt"/>
              </a:rPr>
              <a:t>Lorem ipsum dolor sit </a:t>
            </a:r>
          </a:p>
        </p:txBody>
      </p:sp>
      <p:sp>
        <p:nvSpPr>
          <p:cNvPr id="27" name="TextBox 26">
            <a:extLst>
              <a:ext uri="{FF2B5EF4-FFF2-40B4-BE49-F238E27FC236}">
                <a16:creationId xmlns:a16="http://schemas.microsoft.com/office/drawing/2014/main" id="{40572CCD-8AB6-4ABF-84DF-730AD74AC047}"/>
              </a:ext>
            </a:extLst>
          </p:cNvPr>
          <p:cNvSpPr txBox="1"/>
          <p:nvPr/>
        </p:nvSpPr>
        <p:spPr>
          <a:xfrm>
            <a:off x="4780850" y="3632579"/>
            <a:ext cx="1741807" cy="243524"/>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28" name="TextBox 27">
            <a:extLst>
              <a:ext uri="{FF2B5EF4-FFF2-40B4-BE49-F238E27FC236}">
                <a16:creationId xmlns:a16="http://schemas.microsoft.com/office/drawing/2014/main" id="{C5BECA82-BCA4-4C86-85BF-3FA27BF3E73C}"/>
              </a:ext>
            </a:extLst>
          </p:cNvPr>
          <p:cNvSpPr txBox="1"/>
          <p:nvPr/>
        </p:nvSpPr>
        <p:spPr>
          <a:xfrm>
            <a:off x="4780850" y="3029909"/>
            <a:ext cx="1741807" cy="553636"/>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29" name="TextBox 28">
            <a:extLst>
              <a:ext uri="{FF2B5EF4-FFF2-40B4-BE49-F238E27FC236}">
                <a16:creationId xmlns:a16="http://schemas.microsoft.com/office/drawing/2014/main" id="{3539E9FA-4C62-4FE5-9555-383142A2393E}"/>
              </a:ext>
            </a:extLst>
          </p:cNvPr>
          <p:cNvSpPr txBox="1"/>
          <p:nvPr/>
        </p:nvSpPr>
        <p:spPr>
          <a:xfrm>
            <a:off x="4780850" y="4039196"/>
            <a:ext cx="1741807" cy="1584944"/>
          </a:xfrm>
          <a:prstGeom prst="rect">
            <a:avLst/>
          </a:prstGeom>
          <a:noFill/>
        </p:spPr>
        <p:txBody>
          <a:bodyPr wrap="square" lIns="0" tIns="0" rIns="0" bIns="0" rtlCol="0">
            <a:normAutofit fontScale="92500" lnSpcReduction="10000"/>
          </a:bodyPr>
          <a:lstStyle/>
          <a:p>
            <a:pPr algn="ctr"/>
            <a:r>
              <a:rPr lang="en-US" sz="1050" dirty="0"/>
              <a:t>Lorem ipsum dolor sit amet, consectetur adipiscing elit. Ut tempor, quam et mattis pulvinar, mauris ligula suscipit arcu, sed elementum diam leo at magna. Curabitur maximus sodales massa, eu bibendum dui bibendum vel. Suspendisse potenti</a:t>
            </a:r>
            <a:endParaRPr lang="en-PH" sz="1050" dirty="0"/>
          </a:p>
        </p:txBody>
      </p:sp>
      <p:sp>
        <p:nvSpPr>
          <p:cNvPr id="49" name="Rectangle 48">
            <a:extLst>
              <a:ext uri="{FF2B5EF4-FFF2-40B4-BE49-F238E27FC236}">
                <a16:creationId xmlns:a16="http://schemas.microsoft.com/office/drawing/2014/main" id="{DFC81AB7-E635-4095-AC6D-ABB479A42C87}"/>
              </a:ext>
            </a:extLst>
          </p:cNvPr>
          <p:cNvSpPr/>
          <p:nvPr/>
        </p:nvSpPr>
        <p:spPr>
          <a:xfrm>
            <a:off x="6818277" y="1940266"/>
            <a:ext cx="2030573" cy="3909813"/>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45" name="ee4pHeader1">
            <a:extLst>
              <a:ext uri="{FF2B5EF4-FFF2-40B4-BE49-F238E27FC236}">
                <a16:creationId xmlns:a16="http://schemas.microsoft.com/office/drawing/2014/main" id="{718A8D73-5B64-40AF-90A1-0F2C94F981D8}"/>
              </a:ext>
            </a:extLst>
          </p:cNvPr>
          <p:cNvSpPr txBox="1"/>
          <p:nvPr/>
        </p:nvSpPr>
        <p:spPr>
          <a:xfrm>
            <a:off x="6962660" y="2380010"/>
            <a:ext cx="1741807" cy="506004"/>
          </a:xfrm>
          <a:prstGeom prst="rect">
            <a:avLst/>
          </a:prstGeom>
          <a:noFill/>
          <a:ln cap="rnd">
            <a:noFill/>
            <a:round/>
          </a:ln>
        </p:spPr>
        <p:txBody>
          <a:bodyPr vert="horz" wrap="square" lIns="0" tIns="0" rIns="0" bIns="0" rtlCol="0" anchor="b" anchorCtr="0">
            <a:noAutofit/>
          </a:bodyPr>
          <a:lstStyle/>
          <a:p>
            <a:pPr algn="ctr"/>
            <a:r>
              <a:rPr lang="en-US" sz="1200" b="1" dirty="0">
                <a:solidFill>
                  <a:schemeClr val="tx2"/>
                </a:solidFill>
                <a:latin typeface="+mj-lt"/>
              </a:rPr>
              <a:t>Lorem ipsum dolor sit </a:t>
            </a:r>
          </a:p>
        </p:txBody>
      </p:sp>
      <p:sp>
        <p:nvSpPr>
          <p:cNvPr id="46" name="TextBox 45">
            <a:extLst>
              <a:ext uri="{FF2B5EF4-FFF2-40B4-BE49-F238E27FC236}">
                <a16:creationId xmlns:a16="http://schemas.microsoft.com/office/drawing/2014/main" id="{78B076B6-3E5D-4061-B8E3-D90A62441FB9}"/>
              </a:ext>
            </a:extLst>
          </p:cNvPr>
          <p:cNvSpPr txBox="1"/>
          <p:nvPr/>
        </p:nvSpPr>
        <p:spPr>
          <a:xfrm>
            <a:off x="6962660" y="3632579"/>
            <a:ext cx="1741807" cy="243524"/>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47" name="TextBox 46">
            <a:extLst>
              <a:ext uri="{FF2B5EF4-FFF2-40B4-BE49-F238E27FC236}">
                <a16:creationId xmlns:a16="http://schemas.microsoft.com/office/drawing/2014/main" id="{91E50F7B-982F-44EF-9C18-C6D0BED4761E}"/>
              </a:ext>
            </a:extLst>
          </p:cNvPr>
          <p:cNvSpPr txBox="1"/>
          <p:nvPr/>
        </p:nvSpPr>
        <p:spPr>
          <a:xfrm>
            <a:off x="6962660" y="3029909"/>
            <a:ext cx="1741807" cy="553636"/>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48" name="TextBox 47">
            <a:extLst>
              <a:ext uri="{FF2B5EF4-FFF2-40B4-BE49-F238E27FC236}">
                <a16:creationId xmlns:a16="http://schemas.microsoft.com/office/drawing/2014/main" id="{AEA59CFF-3A3E-4660-9D5F-FEF8B58B01A9}"/>
              </a:ext>
            </a:extLst>
          </p:cNvPr>
          <p:cNvSpPr txBox="1"/>
          <p:nvPr/>
        </p:nvSpPr>
        <p:spPr>
          <a:xfrm>
            <a:off x="6962660" y="4039196"/>
            <a:ext cx="1741807" cy="1584944"/>
          </a:xfrm>
          <a:prstGeom prst="rect">
            <a:avLst/>
          </a:prstGeom>
          <a:noFill/>
        </p:spPr>
        <p:txBody>
          <a:bodyPr wrap="square" lIns="0" tIns="0" rIns="0" bIns="0" rtlCol="0">
            <a:normAutofit fontScale="92500" lnSpcReduction="10000"/>
          </a:bodyPr>
          <a:lstStyle/>
          <a:p>
            <a:pPr algn="ctr"/>
            <a:r>
              <a:rPr lang="en-US" sz="1050" dirty="0"/>
              <a:t>Lorem ipsum dolor sit amet, consectetur adipiscing elit. Ut tempor, quam et mattis pulvinar, mauris ligula suscipit arcu, sed elementum diam leo at magna. Curabitur maximus sodales massa, eu bibendum dui bibendum vel. Suspendisse potenti</a:t>
            </a:r>
            <a:endParaRPr lang="en-PH" sz="1050" dirty="0"/>
          </a:p>
        </p:txBody>
      </p:sp>
      <p:sp>
        <p:nvSpPr>
          <p:cNvPr id="4" name="ValueChainStarter">
            <a:extLst>
              <a:ext uri="{FF2B5EF4-FFF2-40B4-BE49-F238E27FC236}">
                <a16:creationId xmlns:a16="http://schemas.microsoft.com/office/drawing/2014/main" id="{1D45D910-9E87-4742-AEC5-FF0EE5D7C639}"/>
              </a:ext>
            </a:extLst>
          </p:cNvPr>
          <p:cNvSpPr>
            <a:spLocks noChangeArrowheads="1"/>
          </p:cNvSpPr>
          <p:nvPr>
            <p:custDataLst>
              <p:tags r:id="rId1"/>
            </p:custDataLst>
          </p:nvPr>
        </p:nvSpPr>
        <p:spPr bwMode="gray">
          <a:xfrm>
            <a:off x="322008" y="1834906"/>
            <a:ext cx="1931009" cy="210718"/>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23" name="ValueChainStarter">
            <a:extLst>
              <a:ext uri="{FF2B5EF4-FFF2-40B4-BE49-F238E27FC236}">
                <a16:creationId xmlns:a16="http://schemas.microsoft.com/office/drawing/2014/main" id="{5F6B8828-A9BE-4AB8-A382-5EF21AEB6704}"/>
              </a:ext>
            </a:extLst>
          </p:cNvPr>
          <p:cNvSpPr>
            <a:spLocks noChangeArrowheads="1"/>
          </p:cNvSpPr>
          <p:nvPr>
            <p:custDataLst>
              <p:tags r:id="rId2"/>
            </p:custDataLst>
          </p:nvPr>
        </p:nvSpPr>
        <p:spPr bwMode="gray">
          <a:xfrm>
            <a:off x="2503820" y="1834907"/>
            <a:ext cx="1931009" cy="210718"/>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31" name="ValueChainStarter">
            <a:extLst>
              <a:ext uri="{FF2B5EF4-FFF2-40B4-BE49-F238E27FC236}">
                <a16:creationId xmlns:a16="http://schemas.microsoft.com/office/drawing/2014/main" id="{53EB1E41-DE62-4566-B503-EBB4FF3100EE}"/>
              </a:ext>
            </a:extLst>
          </p:cNvPr>
          <p:cNvSpPr>
            <a:spLocks noChangeArrowheads="1"/>
          </p:cNvSpPr>
          <p:nvPr>
            <p:custDataLst>
              <p:tags r:id="rId3"/>
            </p:custDataLst>
          </p:nvPr>
        </p:nvSpPr>
        <p:spPr bwMode="gray">
          <a:xfrm>
            <a:off x="4685629" y="1834907"/>
            <a:ext cx="1931009" cy="210718"/>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5" name="Oval 20">
            <a:extLst>
              <a:ext uri="{FF2B5EF4-FFF2-40B4-BE49-F238E27FC236}">
                <a16:creationId xmlns:a16="http://schemas.microsoft.com/office/drawing/2014/main" id="{D49E0BFE-D2F5-4FF1-846F-CA858DE7BD57}"/>
              </a:ext>
            </a:extLst>
          </p:cNvPr>
          <p:cNvSpPr>
            <a:spLocks noChangeArrowheads="1"/>
          </p:cNvSpPr>
          <p:nvPr/>
        </p:nvSpPr>
        <p:spPr bwMode="auto">
          <a:xfrm>
            <a:off x="976406" y="1628538"/>
            <a:ext cx="623455" cy="623455"/>
          </a:xfrm>
          <a:prstGeom prst="ellipse">
            <a:avLst/>
          </a:prstGeom>
          <a:solidFill>
            <a:srgbClr val="FFFFFF"/>
          </a:solidFill>
          <a:ln cap="rnd">
            <a:noFill/>
            <a:round/>
          </a:ln>
        </p:spPr>
        <p:txBody>
          <a:bodyPr vert="horz" wrap="square" lIns="0" tIns="0" rIns="0" bIns="0" numCol="1" anchor="ctr" anchorCtr="0" compatLnSpc="1">
            <a:prstTxWarp prst="textNoShape">
              <a:avLst/>
            </a:prstTxWarp>
          </a:bodyPr>
          <a:lstStyle/>
          <a:p>
            <a:pPr algn="ctr"/>
            <a:endParaRPr lang="en-US" sz="1200" dirty="0">
              <a:solidFill>
                <a:schemeClr val="accent4"/>
              </a:solidFill>
              <a:latin typeface="Franklin Gothic Book" panose="020B0503020102020204" pitchFamily="34" charset="0"/>
            </a:endParaRPr>
          </a:p>
        </p:txBody>
      </p:sp>
      <p:grpSp>
        <p:nvGrpSpPr>
          <p:cNvPr id="9" name="Group 8">
            <a:extLst>
              <a:ext uri="{FF2B5EF4-FFF2-40B4-BE49-F238E27FC236}">
                <a16:creationId xmlns:a16="http://schemas.microsoft.com/office/drawing/2014/main" id="{E7D5F300-3DF6-4B46-A412-1569FC8434D8}"/>
              </a:ext>
            </a:extLst>
          </p:cNvPr>
          <p:cNvGrpSpPr/>
          <p:nvPr/>
        </p:nvGrpSpPr>
        <p:grpSpPr>
          <a:xfrm>
            <a:off x="1051211" y="1703343"/>
            <a:ext cx="473844" cy="473844"/>
            <a:chOff x="363794" y="3060504"/>
            <a:chExt cx="631792" cy="631792"/>
          </a:xfrm>
        </p:grpSpPr>
        <p:sp>
          <p:nvSpPr>
            <p:cNvPr id="7" name="Oval 6">
              <a:extLst>
                <a:ext uri="{FF2B5EF4-FFF2-40B4-BE49-F238E27FC236}">
                  <a16:creationId xmlns:a16="http://schemas.microsoft.com/office/drawing/2014/main" id="{864E206D-BDFC-4231-8C0F-FF7C0FF71C98}"/>
                </a:ext>
              </a:extLst>
            </p:cNvPr>
            <p:cNvSpPr/>
            <p:nvPr/>
          </p:nvSpPr>
          <p:spPr>
            <a:xfrm>
              <a:off x="363794" y="3060504"/>
              <a:ext cx="631792" cy="6317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8" name="Graphic 7" descr="Single gear with solid fill">
              <a:extLst>
                <a:ext uri="{FF2B5EF4-FFF2-40B4-BE49-F238E27FC236}">
                  <a16:creationId xmlns:a16="http://schemas.microsoft.com/office/drawing/2014/main" id="{78965FB0-293E-4CCD-88B7-21A1101ABB2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18810" y="3115520"/>
              <a:ext cx="521760" cy="521760"/>
            </a:xfrm>
            <a:prstGeom prst="rect">
              <a:avLst/>
            </a:prstGeom>
          </p:spPr>
        </p:pic>
      </p:grpSp>
      <p:sp>
        <p:nvSpPr>
          <p:cNvPr id="34" name="Oval 20">
            <a:extLst>
              <a:ext uri="{FF2B5EF4-FFF2-40B4-BE49-F238E27FC236}">
                <a16:creationId xmlns:a16="http://schemas.microsoft.com/office/drawing/2014/main" id="{B4708450-A6BC-4027-AC8C-B04C2F7F8B12}"/>
              </a:ext>
            </a:extLst>
          </p:cNvPr>
          <p:cNvSpPr>
            <a:spLocks noChangeArrowheads="1"/>
          </p:cNvSpPr>
          <p:nvPr/>
        </p:nvSpPr>
        <p:spPr bwMode="auto">
          <a:xfrm>
            <a:off x="3158217" y="1628539"/>
            <a:ext cx="623455" cy="623455"/>
          </a:xfrm>
          <a:prstGeom prst="ellipse">
            <a:avLst/>
          </a:prstGeom>
          <a:solidFill>
            <a:srgbClr val="FFFFFF"/>
          </a:solidFill>
          <a:ln cap="rnd">
            <a:noFill/>
            <a:round/>
          </a:ln>
        </p:spPr>
        <p:txBody>
          <a:bodyPr vert="horz" wrap="square" lIns="0" tIns="0" rIns="0" bIns="0" numCol="1" anchor="ctr" anchorCtr="0" compatLnSpc="1">
            <a:prstTxWarp prst="textNoShape">
              <a:avLst/>
            </a:prstTxWarp>
          </a:bodyPr>
          <a:lstStyle/>
          <a:p>
            <a:pPr algn="ctr"/>
            <a:endParaRPr lang="en-US" sz="1200" dirty="0">
              <a:solidFill>
                <a:schemeClr val="accent4"/>
              </a:solidFill>
              <a:latin typeface="Franklin Gothic Book" panose="020B0503020102020204" pitchFamily="34" charset="0"/>
            </a:endParaRPr>
          </a:p>
        </p:txBody>
      </p:sp>
      <p:grpSp>
        <p:nvGrpSpPr>
          <p:cNvPr id="35" name="Group 34">
            <a:extLst>
              <a:ext uri="{FF2B5EF4-FFF2-40B4-BE49-F238E27FC236}">
                <a16:creationId xmlns:a16="http://schemas.microsoft.com/office/drawing/2014/main" id="{CE917351-367B-47D2-8026-6D750FC8E1E0}"/>
              </a:ext>
            </a:extLst>
          </p:cNvPr>
          <p:cNvGrpSpPr/>
          <p:nvPr/>
        </p:nvGrpSpPr>
        <p:grpSpPr>
          <a:xfrm>
            <a:off x="3233022" y="1703344"/>
            <a:ext cx="473844" cy="473844"/>
            <a:chOff x="363794" y="3060504"/>
            <a:chExt cx="631792" cy="631792"/>
          </a:xfrm>
        </p:grpSpPr>
        <p:sp>
          <p:nvSpPr>
            <p:cNvPr id="36" name="Oval 35">
              <a:extLst>
                <a:ext uri="{FF2B5EF4-FFF2-40B4-BE49-F238E27FC236}">
                  <a16:creationId xmlns:a16="http://schemas.microsoft.com/office/drawing/2014/main" id="{5AF40579-5641-4CAD-A788-8AD18116D6D7}"/>
                </a:ext>
              </a:extLst>
            </p:cNvPr>
            <p:cNvSpPr/>
            <p:nvPr/>
          </p:nvSpPr>
          <p:spPr>
            <a:xfrm>
              <a:off x="363794" y="3060504"/>
              <a:ext cx="631792" cy="6317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37" name="Graphic 36" descr="Single gear with solid fill">
              <a:extLst>
                <a:ext uri="{FF2B5EF4-FFF2-40B4-BE49-F238E27FC236}">
                  <a16:creationId xmlns:a16="http://schemas.microsoft.com/office/drawing/2014/main" id="{0A73D081-C23C-4930-8FF3-494EE3CEDA0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18810" y="3115520"/>
              <a:ext cx="521760" cy="521760"/>
            </a:xfrm>
            <a:prstGeom prst="rect">
              <a:avLst/>
            </a:prstGeom>
          </p:spPr>
        </p:pic>
      </p:grpSp>
      <p:sp>
        <p:nvSpPr>
          <p:cNvPr id="50" name="ValueChainStarter">
            <a:extLst>
              <a:ext uri="{FF2B5EF4-FFF2-40B4-BE49-F238E27FC236}">
                <a16:creationId xmlns:a16="http://schemas.microsoft.com/office/drawing/2014/main" id="{6D1EF5B5-0B75-4CB1-A26D-980A7E7AE68F}"/>
              </a:ext>
            </a:extLst>
          </p:cNvPr>
          <p:cNvSpPr>
            <a:spLocks noChangeArrowheads="1"/>
          </p:cNvSpPr>
          <p:nvPr>
            <p:custDataLst>
              <p:tags r:id="rId4"/>
            </p:custDataLst>
          </p:nvPr>
        </p:nvSpPr>
        <p:spPr bwMode="gray">
          <a:xfrm>
            <a:off x="6867439" y="1834907"/>
            <a:ext cx="1931009" cy="210718"/>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39" name="Oval 20">
            <a:extLst>
              <a:ext uri="{FF2B5EF4-FFF2-40B4-BE49-F238E27FC236}">
                <a16:creationId xmlns:a16="http://schemas.microsoft.com/office/drawing/2014/main" id="{B34F53F3-BBCB-4ACF-B958-0B0B9BDF971D}"/>
              </a:ext>
            </a:extLst>
          </p:cNvPr>
          <p:cNvSpPr>
            <a:spLocks noChangeArrowheads="1"/>
          </p:cNvSpPr>
          <p:nvPr/>
        </p:nvSpPr>
        <p:spPr bwMode="auto">
          <a:xfrm>
            <a:off x="7521837" y="1628539"/>
            <a:ext cx="623455" cy="623455"/>
          </a:xfrm>
          <a:prstGeom prst="ellipse">
            <a:avLst/>
          </a:prstGeom>
          <a:solidFill>
            <a:srgbClr val="FFFFFF"/>
          </a:solidFill>
          <a:ln cap="rnd">
            <a:noFill/>
            <a:round/>
          </a:ln>
        </p:spPr>
        <p:txBody>
          <a:bodyPr vert="horz" wrap="square" lIns="0" tIns="0" rIns="0" bIns="0" numCol="1" anchor="ctr" anchorCtr="0" compatLnSpc="1">
            <a:prstTxWarp prst="textNoShape">
              <a:avLst/>
            </a:prstTxWarp>
          </a:bodyPr>
          <a:lstStyle/>
          <a:p>
            <a:pPr algn="ctr"/>
            <a:endParaRPr lang="en-US" sz="1200" dirty="0">
              <a:solidFill>
                <a:schemeClr val="accent4"/>
              </a:solidFill>
              <a:latin typeface="Franklin Gothic Book" panose="020B0503020102020204" pitchFamily="34" charset="0"/>
            </a:endParaRPr>
          </a:p>
        </p:txBody>
      </p:sp>
      <p:grpSp>
        <p:nvGrpSpPr>
          <p:cNvPr id="40" name="Group 39">
            <a:extLst>
              <a:ext uri="{FF2B5EF4-FFF2-40B4-BE49-F238E27FC236}">
                <a16:creationId xmlns:a16="http://schemas.microsoft.com/office/drawing/2014/main" id="{94C92F74-D56B-41B7-B891-DD1FD109CAC0}"/>
              </a:ext>
            </a:extLst>
          </p:cNvPr>
          <p:cNvGrpSpPr/>
          <p:nvPr/>
        </p:nvGrpSpPr>
        <p:grpSpPr>
          <a:xfrm>
            <a:off x="7596642" y="1703344"/>
            <a:ext cx="473844" cy="473844"/>
            <a:chOff x="363794" y="3060504"/>
            <a:chExt cx="631792" cy="631792"/>
          </a:xfrm>
        </p:grpSpPr>
        <p:sp>
          <p:nvSpPr>
            <p:cNvPr id="41" name="Oval 40">
              <a:extLst>
                <a:ext uri="{FF2B5EF4-FFF2-40B4-BE49-F238E27FC236}">
                  <a16:creationId xmlns:a16="http://schemas.microsoft.com/office/drawing/2014/main" id="{3AC44E46-31B3-4A30-8B78-AE593E250A02}"/>
                </a:ext>
              </a:extLst>
            </p:cNvPr>
            <p:cNvSpPr/>
            <p:nvPr/>
          </p:nvSpPr>
          <p:spPr>
            <a:xfrm>
              <a:off x="363794" y="3060504"/>
              <a:ext cx="631792" cy="6317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42" name="Graphic 41" descr="Single gear with solid fill">
              <a:extLst>
                <a:ext uri="{FF2B5EF4-FFF2-40B4-BE49-F238E27FC236}">
                  <a16:creationId xmlns:a16="http://schemas.microsoft.com/office/drawing/2014/main" id="{2CC149DA-E6F4-4045-8B39-252FA977AA99}"/>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18810" y="3115520"/>
              <a:ext cx="521760" cy="521760"/>
            </a:xfrm>
            <a:prstGeom prst="rect">
              <a:avLst/>
            </a:prstGeom>
          </p:spPr>
        </p:pic>
      </p:grpSp>
      <p:sp>
        <p:nvSpPr>
          <p:cNvPr id="52" name="Oval 20">
            <a:extLst>
              <a:ext uri="{FF2B5EF4-FFF2-40B4-BE49-F238E27FC236}">
                <a16:creationId xmlns:a16="http://schemas.microsoft.com/office/drawing/2014/main" id="{378C0197-2237-4C93-8D74-DD3DFBF9B571}"/>
              </a:ext>
            </a:extLst>
          </p:cNvPr>
          <p:cNvSpPr>
            <a:spLocks noChangeArrowheads="1"/>
          </p:cNvSpPr>
          <p:nvPr/>
        </p:nvSpPr>
        <p:spPr bwMode="auto">
          <a:xfrm>
            <a:off x="5340027" y="1628539"/>
            <a:ext cx="623455" cy="623455"/>
          </a:xfrm>
          <a:prstGeom prst="ellipse">
            <a:avLst/>
          </a:prstGeom>
          <a:solidFill>
            <a:srgbClr val="FFFFFF"/>
          </a:solidFill>
          <a:ln cap="rnd">
            <a:noFill/>
            <a:round/>
          </a:ln>
        </p:spPr>
        <p:txBody>
          <a:bodyPr vert="horz" wrap="square" lIns="0" tIns="0" rIns="0" bIns="0" numCol="1" anchor="ctr" anchorCtr="0" compatLnSpc="1">
            <a:prstTxWarp prst="textNoShape">
              <a:avLst/>
            </a:prstTxWarp>
          </a:bodyPr>
          <a:lstStyle/>
          <a:p>
            <a:pPr algn="ctr"/>
            <a:endParaRPr lang="en-US" sz="1200" dirty="0">
              <a:solidFill>
                <a:schemeClr val="accent4"/>
              </a:solidFill>
              <a:latin typeface="Franklin Gothic Book" panose="020B0503020102020204" pitchFamily="34" charset="0"/>
            </a:endParaRPr>
          </a:p>
        </p:txBody>
      </p:sp>
      <p:grpSp>
        <p:nvGrpSpPr>
          <p:cNvPr id="53" name="Group 52">
            <a:extLst>
              <a:ext uri="{FF2B5EF4-FFF2-40B4-BE49-F238E27FC236}">
                <a16:creationId xmlns:a16="http://schemas.microsoft.com/office/drawing/2014/main" id="{000EFF9F-5156-4AAF-B682-C5938DDDB286}"/>
              </a:ext>
            </a:extLst>
          </p:cNvPr>
          <p:cNvGrpSpPr/>
          <p:nvPr/>
        </p:nvGrpSpPr>
        <p:grpSpPr>
          <a:xfrm>
            <a:off x="5414832" y="1703344"/>
            <a:ext cx="473844" cy="473844"/>
            <a:chOff x="363794" y="3060504"/>
            <a:chExt cx="631792" cy="631792"/>
          </a:xfrm>
        </p:grpSpPr>
        <p:sp>
          <p:nvSpPr>
            <p:cNvPr id="54" name="Oval 53">
              <a:extLst>
                <a:ext uri="{FF2B5EF4-FFF2-40B4-BE49-F238E27FC236}">
                  <a16:creationId xmlns:a16="http://schemas.microsoft.com/office/drawing/2014/main" id="{02CD3E72-E971-4227-B2DD-B7FCC31209E1}"/>
                </a:ext>
              </a:extLst>
            </p:cNvPr>
            <p:cNvSpPr/>
            <p:nvPr/>
          </p:nvSpPr>
          <p:spPr>
            <a:xfrm>
              <a:off x="363794" y="3060504"/>
              <a:ext cx="631792" cy="6317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solidFill>
                  <a:schemeClr val="bg1"/>
                </a:solidFill>
              </a:endParaRPr>
            </a:p>
          </p:txBody>
        </p:sp>
        <p:pic>
          <p:nvPicPr>
            <p:cNvPr id="55" name="Graphic 54" descr="Single gear with solid fill">
              <a:extLst>
                <a:ext uri="{FF2B5EF4-FFF2-40B4-BE49-F238E27FC236}">
                  <a16:creationId xmlns:a16="http://schemas.microsoft.com/office/drawing/2014/main" id="{863A31CE-1F48-4313-928B-E8F42CFB7A7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18810" y="3115520"/>
              <a:ext cx="521760" cy="521760"/>
            </a:xfrm>
            <a:prstGeom prst="rect">
              <a:avLst/>
            </a:prstGeom>
          </p:spPr>
        </p:pic>
      </p:grpSp>
    </p:spTree>
    <p:extLst>
      <p:ext uri="{BB962C8B-B14F-4D97-AF65-F5344CB8AC3E}">
        <p14:creationId xmlns:p14="http://schemas.microsoft.com/office/powerpoint/2010/main" val="14143850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609B3C-971D-4B23-92C5-0FB3EC017134}"/>
              </a:ext>
            </a:extLst>
          </p:cNvPr>
          <p:cNvSpPr>
            <a:spLocks noGrp="1"/>
          </p:cNvSpPr>
          <p:nvPr>
            <p:ph type="title"/>
          </p:nvPr>
        </p:nvSpPr>
        <p:spPr>
          <a:xfrm>
            <a:off x="295153" y="102266"/>
            <a:ext cx="8576001" cy="812134"/>
          </a:xfrm>
        </p:spPr>
        <p:txBody>
          <a:bodyPr>
            <a:normAutofit/>
          </a:bodyPr>
          <a:lstStyle/>
          <a:p>
            <a:r>
              <a:rPr lang="en-PH" dirty="0"/>
              <a:t>Six-Block Text Grid</a:t>
            </a:r>
          </a:p>
        </p:txBody>
      </p:sp>
      <p:sp>
        <p:nvSpPr>
          <p:cNvPr id="7" name="Slide Number Placeholder 6">
            <a:extLst>
              <a:ext uri="{FF2B5EF4-FFF2-40B4-BE49-F238E27FC236}">
                <a16:creationId xmlns:a16="http://schemas.microsoft.com/office/drawing/2014/main" id="{49723FA5-8732-443D-943A-D8EA0A0050D6}"/>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48</a:t>
            </a:fld>
            <a:endParaRPr lang="en-PH" dirty="0"/>
          </a:p>
        </p:txBody>
      </p:sp>
      <p:sp>
        <p:nvSpPr>
          <p:cNvPr id="3" name="Rectangle 2">
            <a:extLst>
              <a:ext uri="{FF2B5EF4-FFF2-40B4-BE49-F238E27FC236}">
                <a16:creationId xmlns:a16="http://schemas.microsoft.com/office/drawing/2014/main" id="{61CB6C38-CB5A-4A38-9BB5-E63A2CE3E5DF}"/>
              </a:ext>
            </a:extLst>
          </p:cNvPr>
          <p:cNvSpPr/>
          <p:nvPr/>
        </p:nvSpPr>
        <p:spPr>
          <a:xfrm>
            <a:off x="272846" y="1700633"/>
            <a:ext cx="2748879" cy="1971021"/>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4" name="ValueChainStarter">
            <a:extLst>
              <a:ext uri="{FF2B5EF4-FFF2-40B4-BE49-F238E27FC236}">
                <a16:creationId xmlns:a16="http://schemas.microsoft.com/office/drawing/2014/main" id="{1D45D910-9E87-4742-AEC5-FF0EE5D7C639}"/>
              </a:ext>
            </a:extLst>
          </p:cNvPr>
          <p:cNvSpPr>
            <a:spLocks noChangeArrowheads="1"/>
          </p:cNvSpPr>
          <p:nvPr>
            <p:custDataLst>
              <p:tags r:id="rId1"/>
            </p:custDataLst>
          </p:nvPr>
        </p:nvSpPr>
        <p:spPr bwMode="gray">
          <a:xfrm>
            <a:off x="339399" y="1628538"/>
            <a:ext cx="2614094" cy="144194"/>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22" name="Rectangle 21">
            <a:extLst>
              <a:ext uri="{FF2B5EF4-FFF2-40B4-BE49-F238E27FC236}">
                <a16:creationId xmlns:a16="http://schemas.microsoft.com/office/drawing/2014/main" id="{25E3E62A-0DC4-4DDE-8194-1C78629EEFE3}"/>
              </a:ext>
            </a:extLst>
          </p:cNvPr>
          <p:cNvSpPr/>
          <p:nvPr/>
        </p:nvSpPr>
        <p:spPr>
          <a:xfrm>
            <a:off x="3186407" y="1700636"/>
            <a:ext cx="2748879" cy="1971021"/>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23" name="ValueChainStarter">
            <a:extLst>
              <a:ext uri="{FF2B5EF4-FFF2-40B4-BE49-F238E27FC236}">
                <a16:creationId xmlns:a16="http://schemas.microsoft.com/office/drawing/2014/main" id="{5F6B8828-A9BE-4AB8-A382-5EF21AEB6704}"/>
              </a:ext>
            </a:extLst>
          </p:cNvPr>
          <p:cNvSpPr>
            <a:spLocks noChangeArrowheads="1"/>
          </p:cNvSpPr>
          <p:nvPr>
            <p:custDataLst>
              <p:tags r:id="rId2"/>
            </p:custDataLst>
          </p:nvPr>
        </p:nvSpPr>
        <p:spPr bwMode="gray">
          <a:xfrm>
            <a:off x="3252961" y="1628540"/>
            <a:ext cx="2614094" cy="144194"/>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30" name="Rectangle 29">
            <a:extLst>
              <a:ext uri="{FF2B5EF4-FFF2-40B4-BE49-F238E27FC236}">
                <a16:creationId xmlns:a16="http://schemas.microsoft.com/office/drawing/2014/main" id="{CC3B60FB-3D79-4CA6-83C5-F74D14DCD177}"/>
              </a:ext>
            </a:extLst>
          </p:cNvPr>
          <p:cNvSpPr/>
          <p:nvPr/>
        </p:nvSpPr>
        <p:spPr>
          <a:xfrm>
            <a:off x="6099968" y="1700636"/>
            <a:ext cx="2748879" cy="1971021"/>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31" name="ValueChainStarter">
            <a:extLst>
              <a:ext uri="{FF2B5EF4-FFF2-40B4-BE49-F238E27FC236}">
                <a16:creationId xmlns:a16="http://schemas.microsoft.com/office/drawing/2014/main" id="{53EB1E41-DE62-4566-B503-EBB4FF3100EE}"/>
              </a:ext>
            </a:extLst>
          </p:cNvPr>
          <p:cNvSpPr>
            <a:spLocks noChangeArrowheads="1"/>
          </p:cNvSpPr>
          <p:nvPr>
            <p:custDataLst>
              <p:tags r:id="rId3"/>
            </p:custDataLst>
          </p:nvPr>
        </p:nvSpPr>
        <p:spPr bwMode="gray">
          <a:xfrm>
            <a:off x="6166522" y="1628540"/>
            <a:ext cx="2614094" cy="144194"/>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6" name="ee4pHeader1">
            <a:extLst>
              <a:ext uri="{FF2B5EF4-FFF2-40B4-BE49-F238E27FC236}">
                <a16:creationId xmlns:a16="http://schemas.microsoft.com/office/drawing/2014/main" id="{CBE83E44-5804-4489-AAD6-A5C8B58BDFB8}"/>
              </a:ext>
            </a:extLst>
          </p:cNvPr>
          <p:cNvSpPr txBox="1"/>
          <p:nvPr/>
        </p:nvSpPr>
        <p:spPr>
          <a:xfrm>
            <a:off x="468303" y="1898584"/>
            <a:ext cx="2357964" cy="278290"/>
          </a:xfrm>
          <a:prstGeom prst="rect">
            <a:avLst/>
          </a:prstGeom>
          <a:noFill/>
          <a:ln cap="rnd">
            <a:noFill/>
            <a:round/>
          </a:ln>
        </p:spPr>
        <p:txBody>
          <a:bodyPr vert="horz" wrap="square" lIns="0" tIns="0" rIns="0" bIns="0" rtlCol="0" anchor="b" anchorCtr="0">
            <a:normAutofit/>
          </a:bodyPr>
          <a:lstStyle/>
          <a:p>
            <a:pPr algn="ctr"/>
            <a:r>
              <a:rPr lang="en-US" sz="1350" b="1" dirty="0">
                <a:solidFill>
                  <a:schemeClr val="tx2"/>
                </a:solidFill>
                <a:latin typeface="+mj-lt"/>
              </a:rPr>
              <a:t>Lorem ipsum dolor sit </a:t>
            </a:r>
          </a:p>
        </p:txBody>
      </p:sp>
      <p:sp>
        <p:nvSpPr>
          <p:cNvPr id="10" name="TextBox 9">
            <a:extLst>
              <a:ext uri="{FF2B5EF4-FFF2-40B4-BE49-F238E27FC236}">
                <a16:creationId xmlns:a16="http://schemas.microsoft.com/office/drawing/2014/main" id="{889C5FC0-CB0B-4091-9A45-6AB62B7A1789}"/>
              </a:ext>
            </a:extLst>
          </p:cNvPr>
          <p:cNvSpPr txBox="1"/>
          <p:nvPr/>
        </p:nvSpPr>
        <p:spPr>
          <a:xfrm>
            <a:off x="468303" y="2719401"/>
            <a:ext cx="2357964" cy="172531"/>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11" name="TextBox 10">
            <a:extLst>
              <a:ext uri="{FF2B5EF4-FFF2-40B4-BE49-F238E27FC236}">
                <a16:creationId xmlns:a16="http://schemas.microsoft.com/office/drawing/2014/main" id="{F8A01E8B-914E-4077-947B-D33C900FAEE4}"/>
              </a:ext>
            </a:extLst>
          </p:cNvPr>
          <p:cNvSpPr txBox="1"/>
          <p:nvPr/>
        </p:nvSpPr>
        <p:spPr>
          <a:xfrm>
            <a:off x="468303" y="2292423"/>
            <a:ext cx="2357964" cy="392238"/>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12" name="TextBox 11">
            <a:extLst>
              <a:ext uri="{FF2B5EF4-FFF2-40B4-BE49-F238E27FC236}">
                <a16:creationId xmlns:a16="http://schemas.microsoft.com/office/drawing/2014/main" id="{69302BFE-FC8F-4C5F-8AE9-EB24649CED48}"/>
              </a:ext>
            </a:extLst>
          </p:cNvPr>
          <p:cNvSpPr txBox="1"/>
          <p:nvPr/>
        </p:nvSpPr>
        <p:spPr>
          <a:xfrm>
            <a:off x="468303" y="3007478"/>
            <a:ext cx="2357964" cy="459751"/>
          </a:xfrm>
          <a:prstGeom prst="rect">
            <a:avLst/>
          </a:prstGeom>
          <a:noFill/>
        </p:spPr>
        <p:txBody>
          <a:bodyPr wrap="square" lIns="0" tIns="0" rIns="0" bIns="0" rtlCol="0">
            <a:normAutofit lnSpcReduction="10000"/>
          </a:bodyPr>
          <a:lstStyle/>
          <a:p>
            <a:pPr algn="ctr"/>
            <a:r>
              <a:rPr lang="en-US" sz="1050" dirty="0"/>
              <a:t>Lorem ipsum dolor sit amet, consectetur adipiscing elit. Ut tempor, quam et mattis pulvinar, </a:t>
            </a:r>
            <a:endParaRPr lang="en-PH" sz="1050" dirty="0"/>
          </a:p>
        </p:txBody>
      </p:sp>
      <p:sp>
        <p:nvSpPr>
          <p:cNvPr id="18" name="ee4pHeader1">
            <a:extLst>
              <a:ext uri="{FF2B5EF4-FFF2-40B4-BE49-F238E27FC236}">
                <a16:creationId xmlns:a16="http://schemas.microsoft.com/office/drawing/2014/main" id="{A0CD3363-0F33-4707-B9EE-425E725DBED8}"/>
              </a:ext>
            </a:extLst>
          </p:cNvPr>
          <p:cNvSpPr txBox="1"/>
          <p:nvPr/>
        </p:nvSpPr>
        <p:spPr>
          <a:xfrm>
            <a:off x="3381864" y="1898584"/>
            <a:ext cx="2357964" cy="278290"/>
          </a:xfrm>
          <a:prstGeom prst="rect">
            <a:avLst/>
          </a:prstGeom>
          <a:noFill/>
          <a:ln cap="rnd">
            <a:noFill/>
            <a:round/>
          </a:ln>
        </p:spPr>
        <p:txBody>
          <a:bodyPr vert="horz" wrap="square" lIns="0" tIns="0" rIns="0" bIns="0" rtlCol="0" anchor="b" anchorCtr="0">
            <a:normAutofit/>
          </a:bodyPr>
          <a:lstStyle/>
          <a:p>
            <a:pPr algn="ctr"/>
            <a:r>
              <a:rPr lang="en-US" sz="1350" b="1" dirty="0">
                <a:solidFill>
                  <a:schemeClr val="tx2"/>
                </a:solidFill>
                <a:latin typeface="+mj-lt"/>
              </a:rPr>
              <a:t>Lorem ipsum dolor sit </a:t>
            </a:r>
          </a:p>
        </p:txBody>
      </p:sp>
      <p:sp>
        <p:nvSpPr>
          <p:cNvPr id="19" name="TextBox 18">
            <a:extLst>
              <a:ext uri="{FF2B5EF4-FFF2-40B4-BE49-F238E27FC236}">
                <a16:creationId xmlns:a16="http://schemas.microsoft.com/office/drawing/2014/main" id="{F6D5DC6D-A5C3-4D95-ACD7-4271DDD1CE80}"/>
              </a:ext>
            </a:extLst>
          </p:cNvPr>
          <p:cNvSpPr txBox="1"/>
          <p:nvPr/>
        </p:nvSpPr>
        <p:spPr>
          <a:xfrm>
            <a:off x="3381864" y="2719402"/>
            <a:ext cx="2357964" cy="172531"/>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20" name="TextBox 19">
            <a:extLst>
              <a:ext uri="{FF2B5EF4-FFF2-40B4-BE49-F238E27FC236}">
                <a16:creationId xmlns:a16="http://schemas.microsoft.com/office/drawing/2014/main" id="{F4117B60-5EBF-48D0-85E2-EDFEF3B58D6B}"/>
              </a:ext>
            </a:extLst>
          </p:cNvPr>
          <p:cNvSpPr txBox="1"/>
          <p:nvPr/>
        </p:nvSpPr>
        <p:spPr>
          <a:xfrm>
            <a:off x="3381864" y="2292426"/>
            <a:ext cx="2357964" cy="392238"/>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21" name="TextBox 20">
            <a:extLst>
              <a:ext uri="{FF2B5EF4-FFF2-40B4-BE49-F238E27FC236}">
                <a16:creationId xmlns:a16="http://schemas.microsoft.com/office/drawing/2014/main" id="{71864221-F8B6-40FC-892F-FF1CCE5D4C62}"/>
              </a:ext>
            </a:extLst>
          </p:cNvPr>
          <p:cNvSpPr txBox="1"/>
          <p:nvPr/>
        </p:nvSpPr>
        <p:spPr>
          <a:xfrm>
            <a:off x="3381864" y="3007481"/>
            <a:ext cx="2357964" cy="459751"/>
          </a:xfrm>
          <a:prstGeom prst="rect">
            <a:avLst/>
          </a:prstGeom>
          <a:noFill/>
        </p:spPr>
        <p:txBody>
          <a:bodyPr wrap="square" lIns="0" tIns="0" rIns="0" bIns="0" rtlCol="0">
            <a:normAutofit lnSpcReduction="10000"/>
          </a:bodyPr>
          <a:lstStyle/>
          <a:p>
            <a:pPr algn="ctr"/>
            <a:r>
              <a:rPr lang="en-US" sz="1050" dirty="0"/>
              <a:t>Lorem ipsum dolor sit amet, consectetur adipiscing elit. Ut tempor, quam et mattis pulvinar, </a:t>
            </a:r>
            <a:endParaRPr lang="en-PH" sz="1050" dirty="0"/>
          </a:p>
        </p:txBody>
      </p:sp>
      <p:sp>
        <p:nvSpPr>
          <p:cNvPr id="26" name="ee4pHeader1">
            <a:extLst>
              <a:ext uri="{FF2B5EF4-FFF2-40B4-BE49-F238E27FC236}">
                <a16:creationId xmlns:a16="http://schemas.microsoft.com/office/drawing/2014/main" id="{27C37F08-4384-4675-A527-1A4D58A00F6C}"/>
              </a:ext>
            </a:extLst>
          </p:cNvPr>
          <p:cNvSpPr txBox="1"/>
          <p:nvPr/>
        </p:nvSpPr>
        <p:spPr>
          <a:xfrm>
            <a:off x="6295425" y="1898584"/>
            <a:ext cx="2357964" cy="278290"/>
          </a:xfrm>
          <a:prstGeom prst="rect">
            <a:avLst/>
          </a:prstGeom>
          <a:noFill/>
          <a:ln cap="rnd">
            <a:noFill/>
            <a:round/>
          </a:ln>
        </p:spPr>
        <p:txBody>
          <a:bodyPr vert="horz" wrap="square" lIns="0" tIns="0" rIns="0" bIns="0" rtlCol="0" anchor="b" anchorCtr="0">
            <a:normAutofit/>
          </a:bodyPr>
          <a:lstStyle/>
          <a:p>
            <a:pPr algn="ctr"/>
            <a:r>
              <a:rPr lang="en-US" sz="1350" b="1" dirty="0">
                <a:solidFill>
                  <a:schemeClr val="tx2"/>
                </a:solidFill>
                <a:latin typeface="+mj-lt"/>
              </a:rPr>
              <a:t>Lorem ipsum dolor sit </a:t>
            </a:r>
          </a:p>
        </p:txBody>
      </p:sp>
      <p:sp>
        <p:nvSpPr>
          <p:cNvPr id="27" name="TextBox 26">
            <a:extLst>
              <a:ext uri="{FF2B5EF4-FFF2-40B4-BE49-F238E27FC236}">
                <a16:creationId xmlns:a16="http://schemas.microsoft.com/office/drawing/2014/main" id="{40572CCD-8AB6-4ABF-84DF-730AD74AC047}"/>
              </a:ext>
            </a:extLst>
          </p:cNvPr>
          <p:cNvSpPr txBox="1"/>
          <p:nvPr/>
        </p:nvSpPr>
        <p:spPr>
          <a:xfrm>
            <a:off x="6295425" y="2719402"/>
            <a:ext cx="2357964" cy="172531"/>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28" name="TextBox 27">
            <a:extLst>
              <a:ext uri="{FF2B5EF4-FFF2-40B4-BE49-F238E27FC236}">
                <a16:creationId xmlns:a16="http://schemas.microsoft.com/office/drawing/2014/main" id="{C5BECA82-BCA4-4C86-85BF-3FA27BF3E73C}"/>
              </a:ext>
            </a:extLst>
          </p:cNvPr>
          <p:cNvSpPr txBox="1"/>
          <p:nvPr/>
        </p:nvSpPr>
        <p:spPr>
          <a:xfrm>
            <a:off x="6295425" y="2292426"/>
            <a:ext cx="2357964" cy="392238"/>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29" name="TextBox 28">
            <a:extLst>
              <a:ext uri="{FF2B5EF4-FFF2-40B4-BE49-F238E27FC236}">
                <a16:creationId xmlns:a16="http://schemas.microsoft.com/office/drawing/2014/main" id="{3539E9FA-4C62-4FE5-9555-383142A2393E}"/>
              </a:ext>
            </a:extLst>
          </p:cNvPr>
          <p:cNvSpPr txBox="1"/>
          <p:nvPr/>
        </p:nvSpPr>
        <p:spPr>
          <a:xfrm>
            <a:off x="6295425" y="3007481"/>
            <a:ext cx="2357964" cy="459751"/>
          </a:xfrm>
          <a:prstGeom prst="rect">
            <a:avLst/>
          </a:prstGeom>
          <a:noFill/>
        </p:spPr>
        <p:txBody>
          <a:bodyPr wrap="square" lIns="0" tIns="0" rIns="0" bIns="0" rtlCol="0">
            <a:normAutofit lnSpcReduction="10000"/>
          </a:bodyPr>
          <a:lstStyle/>
          <a:p>
            <a:pPr algn="ctr"/>
            <a:r>
              <a:rPr lang="en-US" sz="1050" dirty="0"/>
              <a:t>Lorem ipsum dolor sit amet, consectetur adipiscing elit. Ut tempor, quam et mattis pulvinar, </a:t>
            </a:r>
            <a:endParaRPr lang="en-PH" sz="1050" dirty="0"/>
          </a:p>
        </p:txBody>
      </p:sp>
      <p:sp>
        <p:nvSpPr>
          <p:cNvPr id="43" name="Rectangle 42">
            <a:extLst>
              <a:ext uri="{FF2B5EF4-FFF2-40B4-BE49-F238E27FC236}">
                <a16:creationId xmlns:a16="http://schemas.microsoft.com/office/drawing/2014/main" id="{BAF0F6F8-616F-46A2-AED2-1631EF858C3D}"/>
              </a:ext>
            </a:extLst>
          </p:cNvPr>
          <p:cNvSpPr/>
          <p:nvPr/>
        </p:nvSpPr>
        <p:spPr>
          <a:xfrm>
            <a:off x="272846" y="3879056"/>
            <a:ext cx="2748879" cy="1971021"/>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44" name="ValueChainStarter">
            <a:extLst>
              <a:ext uri="{FF2B5EF4-FFF2-40B4-BE49-F238E27FC236}">
                <a16:creationId xmlns:a16="http://schemas.microsoft.com/office/drawing/2014/main" id="{1E7F1F6E-AF00-4E94-89A6-15A5C52587A5}"/>
              </a:ext>
            </a:extLst>
          </p:cNvPr>
          <p:cNvSpPr>
            <a:spLocks noChangeArrowheads="1"/>
          </p:cNvSpPr>
          <p:nvPr>
            <p:custDataLst>
              <p:tags r:id="rId4"/>
            </p:custDataLst>
          </p:nvPr>
        </p:nvSpPr>
        <p:spPr bwMode="gray">
          <a:xfrm>
            <a:off x="339399" y="3806960"/>
            <a:ext cx="2614094" cy="144194"/>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45" name="Rectangle 44">
            <a:extLst>
              <a:ext uri="{FF2B5EF4-FFF2-40B4-BE49-F238E27FC236}">
                <a16:creationId xmlns:a16="http://schemas.microsoft.com/office/drawing/2014/main" id="{8BD6E68D-AB11-46C9-9C7B-A590E7EA6EE1}"/>
              </a:ext>
            </a:extLst>
          </p:cNvPr>
          <p:cNvSpPr/>
          <p:nvPr/>
        </p:nvSpPr>
        <p:spPr>
          <a:xfrm>
            <a:off x="3186407" y="3879058"/>
            <a:ext cx="2748879" cy="1971021"/>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46" name="ValueChainStarter">
            <a:extLst>
              <a:ext uri="{FF2B5EF4-FFF2-40B4-BE49-F238E27FC236}">
                <a16:creationId xmlns:a16="http://schemas.microsoft.com/office/drawing/2014/main" id="{892E1AA7-F53A-49D8-9906-6656FD61E202}"/>
              </a:ext>
            </a:extLst>
          </p:cNvPr>
          <p:cNvSpPr>
            <a:spLocks noChangeArrowheads="1"/>
          </p:cNvSpPr>
          <p:nvPr>
            <p:custDataLst>
              <p:tags r:id="rId5"/>
            </p:custDataLst>
          </p:nvPr>
        </p:nvSpPr>
        <p:spPr bwMode="gray">
          <a:xfrm>
            <a:off x="3252961" y="3806963"/>
            <a:ext cx="2614094" cy="144194"/>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47" name="Rectangle 46">
            <a:extLst>
              <a:ext uri="{FF2B5EF4-FFF2-40B4-BE49-F238E27FC236}">
                <a16:creationId xmlns:a16="http://schemas.microsoft.com/office/drawing/2014/main" id="{3993038F-660C-43D0-8686-DED15BA045F3}"/>
              </a:ext>
            </a:extLst>
          </p:cNvPr>
          <p:cNvSpPr/>
          <p:nvPr/>
        </p:nvSpPr>
        <p:spPr>
          <a:xfrm>
            <a:off x="6099968" y="3879058"/>
            <a:ext cx="2748879" cy="1971021"/>
          </a:xfrm>
          <a:prstGeom prst="rect">
            <a:avLst/>
          </a:prstGeom>
          <a:noFill/>
          <a:ln w="9525" cap="rnd" cmpd="sng" algn="ctr">
            <a:solidFill>
              <a:schemeClr val="bg1">
                <a:lumMod val="75000"/>
              </a:schemeClr>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48" name="ValueChainStarter">
            <a:extLst>
              <a:ext uri="{FF2B5EF4-FFF2-40B4-BE49-F238E27FC236}">
                <a16:creationId xmlns:a16="http://schemas.microsoft.com/office/drawing/2014/main" id="{5FCF83E5-A59F-40D2-B197-9F87C24FA0B4}"/>
              </a:ext>
            </a:extLst>
          </p:cNvPr>
          <p:cNvSpPr>
            <a:spLocks noChangeArrowheads="1"/>
          </p:cNvSpPr>
          <p:nvPr>
            <p:custDataLst>
              <p:tags r:id="rId6"/>
            </p:custDataLst>
          </p:nvPr>
        </p:nvSpPr>
        <p:spPr bwMode="gray">
          <a:xfrm>
            <a:off x="6166522" y="3806963"/>
            <a:ext cx="2614094" cy="144194"/>
          </a:xfrm>
          <a:prstGeom prst="roundRect">
            <a:avLst>
              <a:gd name="adj" fmla="val 73356"/>
            </a:avLst>
          </a:prstGeom>
          <a:solidFill>
            <a:schemeClr val="tx2"/>
          </a:solidFill>
          <a:ln w="38100" cap="rnd" cmpd="sng" algn="ctr">
            <a:solidFill>
              <a:schemeClr val="bg1"/>
            </a:solidFill>
            <a:prstDash val="solid"/>
            <a:round/>
            <a:headEnd type="none" w="med" len="med"/>
            <a:tailEnd type="none" w="med" len="med"/>
          </a:ln>
        </p:spPr>
        <p:txBody>
          <a:bodyPr lIns="0" tIns="0" rIns="0" bIns="0" anchor="ctr" anchorCtr="0"/>
          <a:lstStyle/>
          <a:p>
            <a:pPr algn="ctr" eaLnBrk="0" hangingPunct="0"/>
            <a:endParaRPr lang="en-US" sz="1200" b="1" dirty="0">
              <a:solidFill>
                <a:srgbClr val="FFFFFF"/>
              </a:solidFill>
              <a:latin typeface="Franklin Gothic Book" panose="020B0503020102020204" pitchFamily="34" charset="0"/>
              <a:sym typeface="Trebuchet MS" panose="020B0603020202020204" pitchFamily="34" charset="0"/>
            </a:endParaRPr>
          </a:p>
        </p:txBody>
      </p:sp>
      <p:sp>
        <p:nvSpPr>
          <p:cNvPr id="49" name="ee4pHeader1">
            <a:extLst>
              <a:ext uri="{FF2B5EF4-FFF2-40B4-BE49-F238E27FC236}">
                <a16:creationId xmlns:a16="http://schemas.microsoft.com/office/drawing/2014/main" id="{93871985-E3C9-4A3B-9416-48131177F314}"/>
              </a:ext>
            </a:extLst>
          </p:cNvPr>
          <p:cNvSpPr txBox="1"/>
          <p:nvPr/>
        </p:nvSpPr>
        <p:spPr>
          <a:xfrm>
            <a:off x="468303" y="4077009"/>
            <a:ext cx="2357964" cy="278290"/>
          </a:xfrm>
          <a:prstGeom prst="rect">
            <a:avLst/>
          </a:prstGeom>
          <a:noFill/>
          <a:ln cap="rnd">
            <a:noFill/>
            <a:round/>
          </a:ln>
        </p:spPr>
        <p:txBody>
          <a:bodyPr vert="horz" wrap="square" lIns="0" tIns="0" rIns="0" bIns="0" rtlCol="0" anchor="b" anchorCtr="0">
            <a:normAutofit/>
          </a:bodyPr>
          <a:lstStyle/>
          <a:p>
            <a:pPr algn="ctr"/>
            <a:r>
              <a:rPr lang="en-US" sz="1350" b="1" dirty="0">
                <a:solidFill>
                  <a:schemeClr val="tx2"/>
                </a:solidFill>
                <a:latin typeface="+mj-lt"/>
              </a:rPr>
              <a:t>Lorem ipsum dolor sit </a:t>
            </a:r>
          </a:p>
        </p:txBody>
      </p:sp>
      <p:sp>
        <p:nvSpPr>
          <p:cNvPr id="50" name="TextBox 49">
            <a:extLst>
              <a:ext uri="{FF2B5EF4-FFF2-40B4-BE49-F238E27FC236}">
                <a16:creationId xmlns:a16="http://schemas.microsoft.com/office/drawing/2014/main" id="{5C4FED6E-375D-45E1-8202-3E88245C1487}"/>
              </a:ext>
            </a:extLst>
          </p:cNvPr>
          <p:cNvSpPr txBox="1"/>
          <p:nvPr/>
        </p:nvSpPr>
        <p:spPr>
          <a:xfrm>
            <a:off x="468303" y="4897824"/>
            <a:ext cx="2357964" cy="172531"/>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51" name="TextBox 50">
            <a:extLst>
              <a:ext uri="{FF2B5EF4-FFF2-40B4-BE49-F238E27FC236}">
                <a16:creationId xmlns:a16="http://schemas.microsoft.com/office/drawing/2014/main" id="{433BFFBD-5F8E-40C7-95F4-FDBDB4EA7326}"/>
              </a:ext>
            </a:extLst>
          </p:cNvPr>
          <p:cNvSpPr txBox="1"/>
          <p:nvPr/>
        </p:nvSpPr>
        <p:spPr>
          <a:xfrm>
            <a:off x="468303" y="4470846"/>
            <a:ext cx="2357964" cy="392238"/>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52" name="TextBox 51">
            <a:extLst>
              <a:ext uri="{FF2B5EF4-FFF2-40B4-BE49-F238E27FC236}">
                <a16:creationId xmlns:a16="http://schemas.microsoft.com/office/drawing/2014/main" id="{63B4EA39-4B4D-4670-83AB-526465512761}"/>
              </a:ext>
            </a:extLst>
          </p:cNvPr>
          <p:cNvSpPr txBox="1"/>
          <p:nvPr/>
        </p:nvSpPr>
        <p:spPr>
          <a:xfrm>
            <a:off x="468303" y="5185903"/>
            <a:ext cx="2357964" cy="459751"/>
          </a:xfrm>
          <a:prstGeom prst="rect">
            <a:avLst/>
          </a:prstGeom>
          <a:noFill/>
        </p:spPr>
        <p:txBody>
          <a:bodyPr wrap="square" lIns="0" tIns="0" rIns="0" bIns="0" rtlCol="0">
            <a:normAutofit lnSpcReduction="10000"/>
          </a:bodyPr>
          <a:lstStyle/>
          <a:p>
            <a:pPr algn="ctr"/>
            <a:r>
              <a:rPr lang="en-US" sz="1050" dirty="0"/>
              <a:t>Lorem ipsum dolor sit amet, consectetur adipiscing elit. Ut tempor, quam et mattis pulvinar, </a:t>
            </a:r>
            <a:endParaRPr lang="en-PH" sz="1050" dirty="0"/>
          </a:p>
        </p:txBody>
      </p:sp>
      <p:sp>
        <p:nvSpPr>
          <p:cNvPr id="53" name="ee4pHeader1">
            <a:extLst>
              <a:ext uri="{FF2B5EF4-FFF2-40B4-BE49-F238E27FC236}">
                <a16:creationId xmlns:a16="http://schemas.microsoft.com/office/drawing/2014/main" id="{B7493B48-3D0E-4860-9458-CC3D6C2105CB}"/>
              </a:ext>
            </a:extLst>
          </p:cNvPr>
          <p:cNvSpPr txBox="1"/>
          <p:nvPr/>
        </p:nvSpPr>
        <p:spPr>
          <a:xfrm>
            <a:off x="3381864" y="4077009"/>
            <a:ext cx="2357964" cy="278290"/>
          </a:xfrm>
          <a:prstGeom prst="rect">
            <a:avLst/>
          </a:prstGeom>
          <a:noFill/>
          <a:ln cap="rnd">
            <a:noFill/>
            <a:round/>
          </a:ln>
        </p:spPr>
        <p:txBody>
          <a:bodyPr vert="horz" wrap="square" lIns="0" tIns="0" rIns="0" bIns="0" rtlCol="0" anchor="b" anchorCtr="0">
            <a:normAutofit/>
          </a:bodyPr>
          <a:lstStyle/>
          <a:p>
            <a:pPr algn="ctr"/>
            <a:r>
              <a:rPr lang="en-US" sz="1350" b="1" dirty="0">
                <a:solidFill>
                  <a:schemeClr val="tx2"/>
                </a:solidFill>
                <a:latin typeface="+mj-lt"/>
              </a:rPr>
              <a:t>Lorem ipsum dolor sit </a:t>
            </a:r>
          </a:p>
        </p:txBody>
      </p:sp>
      <p:sp>
        <p:nvSpPr>
          <p:cNvPr id="54" name="TextBox 53">
            <a:extLst>
              <a:ext uri="{FF2B5EF4-FFF2-40B4-BE49-F238E27FC236}">
                <a16:creationId xmlns:a16="http://schemas.microsoft.com/office/drawing/2014/main" id="{63BE6974-5558-45AF-8CD1-EA63F67A1009}"/>
              </a:ext>
            </a:extLst>
          </p:cNvPr>
          <p:cNvSpPr txBox="1"/>
          <p:nvPr/>
        </p:nvSpPr>
        <p:spPr>
          <a:xfrm>
            <a:off x="3381864" y="4897827"/>
            <a:ext cx="2357964" cy="172531"/>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55" name="TextBox 54">
            <a:extLst>
              <a:ext uri="{FF2B5EF4-FFF2-40B4-BE49-F238E27FC236}">
                <a16:creationId xmlns:a16="http://schemas.microsoft.com/office/drawing/2014/main" id="{7190C2A7-82B3-48B6-B7F6-5EA91461FED0}"/>
              </a:ext>
            </a:extLst>
          </p:cNvPr>
          <p:cNvSpPr txBox="1"/>
          <p:nvPr/>
        </p:nvSpPr>
        <p:spPr>
          <a:xfrm>
            <a:off x="3381864" y="4470848"/>
            <a:ext cx="2357964" cy="392238"/>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56" name="TextBox 55">
            <a:extLst>
              <a:ext uri="{FF2B5EF4-FFF2-40B4-BE49-F238E27FC236}">
                <a16:creationId xmlns:a16="http://schemas.microsoft.com/office/drawing/2014/main" id="{45F03B04-34DF-4BA4-8287-3B5C767514CB}"/>
              </a:ext>
            </a:extLst>
          </p:cNvPr>
          <p:cNvSpPr txBox="1"/>
          <p:nvPr/>
        </p:nvSpPr>
        <p:spPr>
          <a:xfrm>
            <a:off x="3381864" y="5185905"/>
            <a:ext cx="2357964" cy="459751"/>
          </a:xfrm>
          <a:prstGeom prst="rect">
            <a:avLst/>
          </a:prstGeom>
          <a:noFill/>
        </p:spPr>
        <p:txBody>
          <a:bodyPr wrap="square" lIns="0" tIns="0" rIns="0" bIns="0" rtlCol="0">
            <a:normAutofit lnSpcReduction="10000"/>
          </a:bodyPr>
          <a:lstStyle/>
          <a:p>
            <a:pPr algn="ctr"/>
            <a:r>
              <a:rPr lang="en-US" sz="1050" dirty="0"/>
              <a:t>Lorem ipsum dolor sit amet, consectetur adipiscing elit. Ut tempor, quam et mattis pulvinar, </a:t>
            </a:r>
            <a:endParaRPr lang="en-PH" sz="1050" dirty="0"/>
          </a:p>
        </p:txBody>
      </p:sp>
      <p:sp>
        <p:nvSpPr>
          <p:cNvPr id="57" name="ee4pHeader1">
            <a:extLst>
              <a:ext uri="{FF2B5EF4-FFF2-40B4-BE49-F238E27FC236}">
                <a16:creationId xmlns:a16="http://schemas.microsoft.com/office/drawing/2014/main" id="{88FEE5A5-A04B-49FD-9523-2C215B072514}"/>
              </a:ext>
            </a:extLst>
          </p:cNvPr>
          <p:cNvSpPr txBox="1"/>
          <p:nvPr/>
        </p:nvSpPr>
        <p:spPr>
          <a:xfrm>
            <a:off x="6295425" y="4077009"/>
            <a:ext cx="2357964" cy="278290"/>
          </a:xfrm>
          <a:prstGeom prst="rect">
            <a:avLst/>
          </a:prstGeom>
          <a:noFill/>
          <a:ln cap="rnd">
            <a:noFill/>
            <a:round/>
          </a:ln>
        </p:spPr>
        <p:txBody>
          <a:bodyPr vert="horz" wrap="square" lIns="0" tIns="0" rIns="0" bIns="0" rtlCol="0" anchor="b" anchorCtr="0">
            <a:normAutofit/>
          </a:bodyPr>
          <a:lstStyle/>
          <a:p>
            <a:pPr algn="ctr"/>
            <a:r>
              <a:rPr lang="en-US" sz="1350" b="1" dirty="0">
                <a:solidFill>
                  <a:schemeClr val="tx2"/>
                </a:solidFill>
                <a:latin typeface="+mj-lt"/>
              </a:rPr>
              <a:t>Lorem ipsum dolor sit </a:t>
            </a:r>
          </a:p>
        </p:txBody>
      </p:sp>
      <p:sp>
        <p:nvSpPr>
          <p:cNvPr id="58" name="TextBox 57">
            <a:extLst>
              <a:ext uri="{FF2B5EF4-FFF2-40B4-BE49-F238E27FC236}">
                <a16:creationId xmlns:a16="http://schemas.microsoft.com/office/drawing/2014/main" id="{AFAC11BF-52CD-4E9B-AFA0-3ADFF4013247}"/>
              </a:ext>
            </a:extLst>
          </p:cNvPr>
          <p:cNvSpPr txBox="1"/>
          <p:nvPr/>
        </p:nvSpPr>
        <p:spPr>
          <a:xfrm>
            <a:off x="6295425" y="4897827"/>
            <a:ext cx="2357964" cy="172531"/>
          </a:xfrm>
          <a:prstGeom prst="rect">
            <a:avLst/>
          </a:prstGeom>
          <a:noFill/>
        </p:spPr>
        <p:txBody>
          <a:bodyPr wrap="square" lIns="0" tIns="0" rIns="0" bIns="0" rtlCol="0">
            <a:normAutofit/>
          </a:bodyPr>
          <a:lstStyle/>
          <a:p>
            <a:pPr algn="ctr"/>
            <a:r>
              <a:rPr lang="en-US" sz="1050" b="1" dirty="0"/>
              <a:t>Lorem ipsum</a:t>
            </a:r>
            <a:endParaRPr lang="en-PH" sz="1050" b="1" dirty="0"/>
          </a:p>
        </p:txBody>
      </p:sp>
      <p:sp>
        <p:nvSpPr>
          <p:cNvPr id="59" name="TextBox 58">
            <a:extLst>
              <a:ext uri="{FF2B5EF4-FFF2-40B4-BE49-F238E27FC236}">
                <a16:creationId xmlns:a16="http://schemas.microsoft.com/office/drawing/2014/main" id="{EDFAD2AC-2343-4878-9663-7609AC83359C}"/>
              </a:ext>
            </a:extLst>
          </p:cNvPr>
          <p:cNvSpPr txBox="1"/>
          <p:nvPr/>
        </p:nvSpPr>
        <p:spPr>
          <a:xfrm>
            <a:off x="6295425" y="4470848"/>
            <a:ext cx="2357964" cy="392238"/>
          </a:xfrm>
          <a:prstGeom prst="rect">
            <a:avLst/>
          </a:prstGeom>
          <a:noFill/>
        </p:spPr>
        <p:txBody>
          <a:bodyPr wrap="square" lIns="0" tIns="0" rIns="0" bIns="0" rtlCol="0" anchor="ctr">
            <a:normAutofit/>
          </a:bodyPr>
          <a:lstStyle/>
          <a:p>
            <a:pPr algn="ctr"/>
            <a:r>
              <a:rPr lang="en-US" sz="2400" b="1" dirty="0">
                <a:solidFill>
                  <a:schemeClr val="tx2">
                    <a:lumMod val="50000"/>
                    <a:lumOff val="50000"/>
                  </a:schemeClr>
                </a:solidFill>
                <a:latin typeface="+mj-lt"/>
              </a:rPr>
              <a:t>XXX</a:t>
            </a:r>
            <a:endParaRPr lang="en-PH" sz="2400" b="1" dirty="0">
              <a:solidFill>
                <a:schemeClr val="tx2">
                  <a:lumMod val="50000"/>
                  <a:lumOff val="50000"/>
                </a:schemeClr>
              </a:solidFill>
              <a:latin typeface="+mj-lt"/>
            </a:endParaRPr>
          </a:p>
        </p:txBody>
      </p:sp>
      <p:sp>
        <p:nvSpPr>
          <p:cNvPr id="60" name="TextBox 59">
            <a:extLst>
              <a:ext uri="{FF2B5EF4-FFF2-40B4-BE49-F238E27FC236}">
                <a16:creationId xmlns:a16="http://schemas.microsoft.com/office/drawing/2014/main" id="{883D40E3-D32E-43FD-8EB7-976F51E97464}"/>
              </a:ext>
            </a:extLst>
          </p:cNvPr>
          <p:cNvSpPr txBox="1"/>
          <p:nvPr/>
        </p:nvSpPr>
        <p:spPr>
          <a:xfrm>
            <a:off x="6295425" y="5185905"/>
            <a:ext cx="2357964" cy="459751"/>
          </a:xfrm>
          <a:prstGeom prst="rect">
            <a:avLst/>
          </a:prstGeom>
          <a:noFill/>
        </p:spPr>
        <p:txBody>
          <a:bodyPr wrap="square" lIns="0" tIns="0" rIns="0" bIns="0" rtlCol="0">
            <a:normAutofit lnSpcReduction="10000"/>
          </a:bodyPr>
          <a:lstStyle/>
          <a:p>
            <a:pPr algn="ctr"/>
            <a:r>
              <a:rPr lang="en-US" sz="1050" dirty="0"/>
              <a:t>Lorem ipsum dolor sit amet, consectetur adipiscing elit. Ut tempor, quam et mattis pulvinar, </a:t>
            </a:r>
            <a:endParaRPr lang="en-PH" sz="1050" dirty="0"/>
          </a:p>
        </p:txBody>
      </p:sp>
    </p:spTree>
    <p:extLst>
      <p:ext uri="{BB962C8B-B14F-4D97-AF65-F5344CB8AC3E}">
        <p14:creationId xmlns:p14="http://schemas.microsoft.com/office/powerpoint/2010/main" val="424998513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3EDC44AF-5006-4098-A00B-30437C806B20}"/>
              </a:ext>
            </a:extLst>
          </p:cNvPr>
          <p:cNvSpPr>
            <a:spLocks noGrp="1"/>
          </p:cNvSpPr>
          <p:nvPr>
            <p:ph type="title"/>
          </p:nvPr>
        </p:nvSpPr>
        <p:spPr>
          <a:xfrm>
            <a:off x="295153" y="102266"/>
            <a:ext cx="8576001" cy="812134"/>
          </a:xfrm>
        </p:spPr>
        <p:txBody>
          <a:bodyPr>
            <a:normAutofit/>
          </a:bodyPr>
          <a:lstStyle/>
          <a:p>
            <a:r>
              <a:rPr lang="en-PH" dirty="0"/>
              <a:t>Icon List with Comparison Table</a:t>
            </a:r>
          </a:p>
        </p:txBody>
      </p:sp>
      <p:sp>
        <p:nvSpPr>
          <p:cNvPr id="8" name="Slide Number Placeholder 7">
            <a:extLst>
              <a:ext uri="{FF2B5EF4-FFF2-40B4-BE49-F238E27FC236}">
                <a16:creationId xmlns:a16="http://schemas.microsoft.com/office/drawing/2014/main" id="{D55441C1-D1B8-41AD-9485-0D59F4A5D91C}"/>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49</a:t>
            </a:fld>
            <a:endParaRPr lang="en-PH" dirty="0"/>
          </a:p>
        </p:txBody>
      </p:sp>
      <p:pic>
        <p:nvPicPr>
          <p:cNvPr id="4" name="Graphic 3" descr="Single gear with solid fill">
            <a:extLst>
              <a:ext uri="{FF2B5EF4-FFF2-40B4-BE49-F238E27FC236}">
                <a16:creationId xmlns:a16="http://schemas.microsoft.com/office/drawing/2014/main" id="{13A9D04E-FB97-475B-8E87-37E5530CB3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2221363"/>
            <a:ext cx="340775" cy="340775"/>
          </a:xfrm>
          <a:prstGeom prst="rect">
            <a:avLst/>
          </a:prstGeom>
        </p:spPr>
      </p:pic>
      <p:sp>
        <p:nvSpPr>
          <p:cNvPr id="13" name="TextBox 12">
            <a:extLst>
              <a:ext uri="{FF2B5EF4-FFF2-40B4-BE49-F238E27FC236}">
                <a16:creationId xmlns:a16="http://schemas.microsoft.com/office/drawing/2014/main" id="{529BB83F-FB07-4A61-BFE0-010222DC2B15}"/>
              </a:ext>
            </a:extLst>
          </p:cNvPr>
          <p:cNvSpPr txBox="1"/>
          <p:nvPr/>
        </p:nvSpPr>
        <p:spPr>
          <a:xfrm>
            <a:off x="2085057" y="1628538"/>
            <a:ext cx="1192754" cy="380825"/>
          </a:xfrm>
          <a:prstGeom prst="snip2DiagRect">
            <a:avLst/>
          </a:prstGeom>
          <a:solidFill>
            <a:schemeClr val="tx2"/>
          </a:solidFill>
        </p:spPr>
        <p:txBody>
          <a:bodyPr wrap="square" lIns="54000" tIns="54000" rIns="54000" bIns="54000" rtlCol="0" anchor="ctr">
            <a:noAutofit/>
          </a:bodyPr>
          <a:lstStyle/>
          <a:p>
            <a:r>
              <a:rPr lang="en-US" sz="900" b="1" dirty="0">
                <a:solidFill>
                  <a:schemeClr val="accent3"/>
                </a:solidFill>
                <a:latin typeface="+mj-lt"/>
              </a:rPr>
              <a:t>Lorem </a:t>
            </a:r>
            <a:br>
              <a:rPr lang="en-US" sz="900" b="1" dirty="0">
                <a:solidFill>
                  <a:schemeClr val="accent3"/>
                </a:solidFill>
                <a:latin typeface="+mj-lt"/>
              </a:rPr>
            </a:br>
            <a:r>
              <a:rPr lang="en-US" sz="900" b="1" dirty="0">
                <a:solidFill>
                  <a:schemeClr val="accent3"/>
                </a:solidFill>
                <a:latin typeface="+mj-lt"/>
              </a:rPr>
              <a:t>ipsum dolor</a:t>
            </a:r>
            <a:endParaRPr lang="en-PH" sz="900" b="1" dirty="0">
              <a:solidFill>
                <a:schemeClr val="accent3"/>
              </a:solidFill>
              <a:latin typeface="+mj-lt"/>
            </a:endParaRPr>
          </a:p>
        </p:txBody>
      </p:sp>
      <p:pic>
        <p:nvPicPr>
          <p:cNvPr id="35" name="Graphic 34" descr="Single gear with solid fill">
            <a:extLst>
              <a:ext uri="{FF2B5EF4-FFF2-40B4-BE49-F238E27FC236}">
                <a16:creationId xmlns:a16="http://schemas.microsoft.com/office/drawing/2014/main" id="{03FF1882-A813-4027-AA99-E83E0BB317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3016237"/>
            <a:ext cx="340775" cy="340775"/>
          </a:xfrm>
          <a:prstGeom prst="rect">
            <a:avLst/>
          </a:prstGeom>
        </p:spPr>
      </p:pic>
      <p:pic>
        <p:nvPicPr>
          <p:cNvPr id="36" name="Graphic 35" descr="Single gear with solid fill">
            <a:extLst>
              <a:ext uri="{FF2B5EF4-FFF2-40B4-BE49-F238E27FC236}">
                <a16:creationId xmlns:a16="http://schemas.microsoft.com/office/drawing/2014/main" id="{1F5080DB-B4B3-4979-91D0-ABF1D15D9CE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4605985"/>
            <a:ext cx="340775" cy="340775"/>
          </a:xfrm>
          <a:prstGeom prst="rect">
            <a:avLst/>
          </a:prstGeom>
        </p:spPr>
      </p:pic>
      <p:pic>
        <p:nvPicPr>
          <p:cNvPr id="37" name="Graphic 36" descr="Single gear with solid fill">
            <a:extLst>
              <a:ext uri="{FF2B5EF4-FFF2-40B4-BE49-F238E27FC236}">
                <a16:creationId xmlns:a16="http://schemas.microsoft.com/office/drawing/2014/main" id="{C5544572-C9DC-4613-9CC8-CC40E85F04A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5400860"/>
            <a:ext cx="340775" cy="340775"/>
          </a:xfrm>
          <a:prstGeom prst="rect">
            <a:avLst/>
          </a:prstGeom>
        </p:spPr>
      </p:pic>
      <p:pic>
        <p:nvPicPr>
          <p:cNvPr id="38" name="Graphic 37" descr="Single gear with solid fill">
            <a:extLst>
              <a:ext uri="{FF2B5EF4-FFF2-40B4-BE49-F238E27FC236}">
                <a16:creationId xmlns:a16="http://schemas.microsoft.com/office/drawing/2014/main" id="{BD2B6D54-BC0C-40E8-8666-9B780A12B2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3811111"/>
            <a:ext cx="340775" cy="340775"/>
          </a:xfrm>
          <a:prstGeom prst="rect">
            <a:avLst/>
          </a:prstGeom>
        </p:spPr>
      </p:pic>
      <p:sp>
        <p:nvSpPr>
          <p:cNvPr id="3" name="TextBox 2">
            <a:extLst>
              <a:ext uri="{FF2B5EF4-FFF2-40B4-BE49-F238E27FC236}">
                <a16:creationId xmlns:a16="http://schemas.microsoft.com/office/drawing/2014/main" id="{D0182B56-55DD-46E0-BA43-931DF80BE2B4}"/>
              </a:ext>
            </a:extLst>
          </p:cNvPr>
          <p:cNvSpPr txBox="1"/>
          <p:nvPr/>
        </p:nvSpPr>
        <p:spPr>
          <a:xfrm>
            <a:off x="720525" y="2112921"/>
            <a:ext cx="954911" cy="557658"/>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24" name="TextBox 23">
            <a:extLst>
              <a:ext uri="{FF2B5EF4-FFF2-40B4-BE49-F238E27FC236}">
                <a16:creationId xmlns:a16="http://schemas.microsoft.com/office/drawing/2014/main" id="{B83A13E8-254D-47BC-BA69-C1C9ECCFC56A}"/>
              </a:ext>
            </a:extLst>
          </p:cNvPr>
          <p:cNvSpPr txBox="1"/>
          <p:nvPr/>
        </p:nvSpPr>
        <p:spPr>
          <a:xfrm>
            <a:off x="720525" y="2912170"/>
            <a:ext cx="954911" cy="557658"/>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27" name="TextBox 26">
            <a:extLst>
              <a:ext uri="{FF2B5EF4-FFF2-40B4-BE49-F238E27FC236}">
                <a16:creationId xmlns:a16="http://schemas.microsoft.com/office/drawing/2014/main" id="{E187A5C1-56B8-4138-A1C1-9B6C4BA6CB2E}"/>
              </a:ext>
            </a:extLst>
          </p:cNvPr>
          <p:cNvSpPr txBox="1"/>
          <p:nvPr/>
        </p:nvSpPr>
        <p:spPr>
          <a:xfrm>
            <a:off x="720525" y="3705586"/>
            <a:ext cx="954911" cy="557658"/>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30" name="TextBox 29">
            <a:extLst>
              <a:ext uri="{FF2B5EF4-FFF2-40B4-BE49-F238E27FC236}">
                <a16:creationId xmlns:a16="http://schemas.microsoft.com/office/drawing/2014/main" id="{DD310503-6F88-4294-AC1B-9A98E9C9364E}"/>
              </a:ext>
            </a:extLst>
          </p:cNvPr>
          <p:cNvSpPr txBox="1"/>
          <p:nvPr/>
        </p:nvSpPr>
        <p:spPr>
          <a:xfrm>
            <a:off x="720525" y="4499002"/>
            <a:ext cx="954911" cy="557658"/>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23" name="TextBox 22">
            <a:extLst>
              <a:ext uri="{FF2B5EF4-FFF2-40B4-BE49-F238E27FC236}">
                <a16:creationId xmlns:a16="http://schemas.microsoft.com/office/drawing/2014/main" id="{318B4DA3-F49A-44F0-B0CF-758FDB8C28B4}"/>
              </a:ext>
            </a:extLst>
          </p:cNvPr>
          <p:cNvSpPr txBox="1"/>
          <p:nvPr/>
        </p:nvSpPr>
        <p:spPr>
          <a:xfrm>
            <a:off x="720525" y="5292419"/>
            <a:ext cx="954911" cy="557658"/>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grpSp>
        <p:nvGrpSpPr>
          <p:cNvPr id="7" name="Group 6">
            <a:extLst>
              <a:ext uri="{FF2B5EF4-FFF2-40B4-BE49-F238E27FC236}">
                <a16:creationId xmlns:a16="http://schemas.microsoft.com/office/drawing/2014/main" id="{9AA8BC49-D9A3-4B13-AE90-DB85C54FC746}"/>
              </a:ext>
            </a:extLst>
          </p:cNvPr>
          <p:cNvGrpSpPr/>
          <p:nvPr/>
        </p:nvGrpSpPr>
        <p:grpSpPr>
          <a:xfrm>
            <a:off x="272846" y="2794289"/>
            <a:ext cx="8576001" cy="2380250"/>
            <a:chOff x="363794" y="2989939"/>
            <a:chExt cx="5377249" cy="2256021"/>
          </a:xfrm>
        </p:grpSpPr>
        <p:cxnSp>
          <p:nvCxnSpPr>
            <p:cNvPr id="70" name="Straight Connector 69">
              <a:extLst>
                <a:ext uri="{FF2B5EF4-FFF2-40B4-BE49-F238E27FC236}">
                  <a16:creationId xmlns:a16="http://schemas.microsoft.com/office/drawing/2014/main" id="{D584E179-F018-44C6-AC7B-C429B6BBBBAF}"/>
                </a:ext>
              </a:extLst>
            </p:cNvPr>
            <p:cNvCxnSpPr>
              <a:cxnSpLocks/>
            </p:cNvCxnSpPr>
            <p:nvPr/>
          </p:nvCxnSpPr>
          <p:spPr>
            <a:xfrm>
              <a:off x="363794" y="2989939"/>
              <a:ext cx="537724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DB28BC8-3F5B-4211-AE71-C573304CF96C}"/>
                </a:ext>
              </a:extLst>
            </p:cNvPr>
            <p:cNvCxnSpPr>
              <a:cxnSpLocks/>
            </p:cNvCxnSpPr>
            <p:nvPr/>
          </p:nvCxnSpPr>
          <p:spPr>
            <a:xfrm>
              <a:off x="363794" y="3741946"/>
              <a:ext cx="537724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58E0817-267F-43CE-9C5B-1BA2D9FD58F7}"/>
                </a:ext>
              </a:extLst>
            </p:cNvPr>
            <p:cNvCxnSpPr>
              <a:cxnSpLocks/>
            </p:cNvCxnSpPr>
            <p:nvPr/>
          </p:nvCxnSpPr>
          <p:spPr>
            <a:xfrm>
              <a:off x="363794" y="4493953"/>
              <a:ext cx="537724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7FAEF052-292C-4FB8-9958-F50DE0E62930}"/>
                </a:ext>
              </a:extLst>
            </p:cNvPr>
            <p:cNvCxnSpPr>
              <a:cxnSpLocks/>
            </p:cNvCxnSpPr>
            <p:nvPr/>
          </p:nvCxnSpPr>
          <p:spPr>
            <a:xfrm>
              <a:off x="363794" y="5245960"/>
              <a:ext cx="537724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9CD25FBF-5D43-4F1B-BA19-D364CF079461}"/>
              </a:ext>
            </a:extLst>
          </p:cNvPr>
          <p:cNvGrpSpPr/>
          <p:nvPr/>
        </p:nvGrpSpPr>
        <p:grpSpPr>
          <a:xfrm>
            <a:off x="2085057" y="2118755"/>
            <a:ext cx="1192754" cy="3731324"/>
            <a:chOff x="2386532" y="2349659"/>
            <a:chExt cx="3354511" cy="3536581"/>
          </a:xfrm>
        </p:grpSpPr>
        <p:sp>
          <p:nvSpPr>
            <p:cNvPr id="5" name="TextBox 4">
              <a:extLst>
                <a:ext uri="{FF2B5EF4-FFF2-40B4-BE49-F238E27FC236}">
                  <a16:creationId xmlns:a16="http://schemas.microsoft.com/office/drawing/2014/main" id="{B0F7A9D0-1C4A-4166-9250-AE4BA9AB5CC5}"/>
                </a:ext>
              </a:extLst>
            </p:cNvPr>
            <p:cNvSpPr txBox="1"/>
            <p:nvPr/>
          </p:nvSpPr>
          <p:spPr>
            <a:xfrm>
              <a:off x="2386532" y="2349659"/>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25" name="TextBox 24">
              <a:extLst>
                <a:ext uri="{FF2B5EF4-FFF2-40B4-BE49-F238E27FC236}">
                  <a16:creationId xmlns:a16="http://schemas.microsoft.com/office/drawing/2014/main" id="{D2369D52-915C-4326-A3A7-EF7ABE266D90}"/>
                </a:ext>
              </a:extLst>
            </p:cNvPr>
            <p:cNvSpPr txBox="1"/>
            <p:nvPr/>
          </p:nvSpPr>
          <p:spPr>
            <a:xfrm>
              <a:off x="2386532" y="3101666"/>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28" name="TextBox 27">
              <a:extLst>
                <a:ext uri="{FF2B5EF4-FFF2-40B4-BE49-F238E27FC236}">
                  <a16:creationId xmlns:a16="http://schemas.microsoft.com/office/drawing/2014/main" id="{A80D3522-F6A2-4A99-A0F4-B3FC0B29962B}"/>
                </a:ext>
              </a:extLst>
            </p:cNvPr>
            <p:cNvSpPr txBox="1"/>
            <p:nvPr/>
          </p:nvSpPr>
          <p:spPr>
            <a:xfrm>
              <a:off x="2386532" y="3853673"/>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31" name="TextBox 30">
              <a:extLst>
                <a:ext uri="{FF2B5EF4-FFF2-40B4-BE49-F238E27FC236}">
                  <a16:creationId xmlns:a16="http://schemas.microsoft.com/office/drawing/2014/main" id="{D1ECEA2A-58E8-473A-9A31-A131257362C6}"/>
                </a:ext>
              </a:extLst>
            </p:cNvPr>
            <p:cNvSpPr txBox="1"/>
            <p:nvPr/>
          </p:nvSpPr>
          <p:spPr>
            <a:xfrm>
              <a:off x="2386532" y="4605680"/>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26" name="TextBox 25">
              <a:extLst>
                <a:ext uri="{FF2B5EF4-FFF2-40B4-BE49-F238E27FC236}">
                  <a16:creationId xmlns:a16="http://schemas.microsoft.com/office/drawing/2014/main" id="{3562A427-06F2-4C1B-B93A-9F370D61F415}"/>
                </a:ext>
              </a:extLst>
            </p:cNvPr>
            <p:cNvSpPr txBox="1"/>
            <p:nvPr/>
          </p:nvSpPr>
          <p:spPr>
            <a:xfrm>
              <a:off x="2386532" y="5357687"/>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grpSp>
      <p:grpSp>
        <p:nvGrpSpPr>
          <p:cNvPr id="51" name="Group 50">
            <a:extLst>
              <a:ext uri="{FF2B5EF4-FFF2-40B4-BE49-F238E27FC236}">
                <a16:creationId xmlns:a16="http://schemas.microsoft.com/office/drawing/2014/main" id="{895BEABC-AE5D-4023-963C-3DEDF1DF5068}"/>
              </a:ext>
            </a:extLst>
          </p:cNvPr>
          <p:cNvGrpSpPr/>
          <p:nvPr/>
        </p:nvGrpSpPr>
        <p:grpSpPr>
          <a:xfrm>
            <a:off x="3477816" y="2118755"/>
            <a:ext cx="1192754" cy="3731324"/>
            <a:chOff x="2386532" y="2349659"/>
            <a:chExt cx="3354511" cy="3536581"/>
          </a:xfrm>
        </p:grpSpPr>
        <p:sp>
          <p:nvSpPr>
            <p:cNvPr id="52" name="TextBox 51">
              <a:extLst>
                <a:ext uri="{FF2B5EF4-FFF2-40B4-BE49-F238E27FC236}">
                  <a16:creationId xmlns:a16="http://schemas.microsoft.com/office/drawing/2014/main" id="{996F4DD7-BE88-46D5-AF6E-C0F9A4A94CAC}"/>
                </a:ext>
              </a:extLst>
            </p:cNvPr>
            <p:cNvSpPr txBox="1"/>
            <p:nvPr/>
          </p:nvSpPr>
          <p:spPr>
            <a:xfrm>
              <a:off x="2386532" y="2349659"/>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53" name="TextBox 52">
              <a:extLst>
                <a:ext uri="{FF2B5EF4-FFF2-40B4-BE49-F238E27FC236}">
                  <a16:creationId xmlns:a16="http://schemas.microsoft.com/office/drawing/2014/main" id="{7E7D1303-10E3-497A-863A-81F28CC394A1}"/>
                </a:ext>
              </a:extLst>
            </p:cNvPr>
            <p:cNvSpPr txBox="1"/>
            <p:nvPr/>
          </p:nvSpPr>
          <p:spPr>
            <a:xfrm>
              <a:off x="2386532" y="3101666"/>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69" name="TextBox 68">
              <a:extLst>
                <a:ext uri="{FF2B5EF4-FFF2-40B4-BE49-F238E27FC236}">
                  <a16:creationId xmlns:a16="http://schemas.microsoft.com/office/drawing/2014/main" id="{02DDFE21-B1FF-4F6E-ADDF-9804E77E32B0}"/>
                </a:ext>
              </a:extLst>
            </p:cNvPr>
            <p:cNvSpPr txBox="1"/>
            <p:nvPr/>
          </p:nvSpPr>
          <p:spPr>
            <a:xfrm>
              <a:off x="2386532" y="3853673"/>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74" name="TextBox 73">
              <a:extLst>
                <a:ext uri="{FF2B5EF4-FFF2-40B4-BE49-F238E27FC236}">
                  <a16:creationId xmlns:a16="http://schemas.microsoft.com/office/drawing/2014/main" id="{91F66AA4-5590-4292-9F9D-04DE3FA7979C}"/>
                </a:ext>
              </a:extLst>
            </p:cNvPr>
            <p:cNvSpPr txBox="1"/>
            <p:nvPr/>
          </p:nvSpPr>
          <p:spPr>
            <a:xfrm>
              <a:off x="2386532" y="4605680"/>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75" name="TextBox 74">
              <a:extLst>
                <a:ext uri="{FF2B5EF4-FFF2-40B4-BE49-F238E27FC236}">
                  <a16:creationId xmlns:a16="http://schemas.microsoft.com/office/drawing/2014/main" id="{07B6B035-DACD-4750-92C8-2A002722ADB1}"/>
                </a:ext>
              </a:extLst>
            </p:cNvPr>
            <p:cNvSpPr txBox="1"/>
            <p:nvPr/>
          </p:nvSpPr>
          <p:spPr>
            <a:xfrm>
              <a:off x="2386532" y="5357687"/>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grpSp>
      <p:grpSp>
        <p:nvGrpSpPr>
          <p:cNvPr id="76" name="Group 75">
            <a:extLst>
              <a:ext uri="{FF2B5EF4-FFF2-40B4-BE49-F238E27FC236}">
                <a16:creationId xmlns:a16="http://schemas.microsoft.com/office/drawing/2014/main" id="{18890711-4333-401D-9E9C-2F1BD63DA98D}"/>
              </a:ext>
            </a:extLst>
          </p:cNvPr>
          <p:cNvGrpSpPr/>
          <p:nvPr/>
        </p:nvGrpSpPr>
        <p:grpSpPr>
          <a:xfrm>
            <a:off x="4870575" y="2118755"/>
            <a:ext cx="1192754" cy="3731324"/>
            <a:chOff x="2386532" y="2349659"/>
            <a:chExt cx="3354511" cy="3536581"/>
          </a:xfrm>
        </p:grpSpPr>
        <p:sp>
          <p:nvSpPr>
            <p:cNvPr id="77" name="TextBox 76">
              <a:extLst>
                <a:ext uri="{FF2B5EF4-FFF2-40B4-BE49-F238E27FC236}">
                  <a16:creationId xmlns:a16="http://schemas.microsoft.com/office/drawing/2014/main" id="{E615F264-B137-4E92-8C8E-A170E61DE02F}"/>
                </a:ext>
              </a:extLst>
            </p:cNvPr>
            <p:cNvSpPr txBox="1"/>
            <p:nvPr/>
          </p:nvSpPr>
          <p:spPr>
            <a:xfrm>
              <a:off x="2386532" y="2349659"/>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78" name="TextBox 77">
              <a:extLst>
                <a:ext uri="{FF2B5EF4-FFF2-40B4-BE49-F238E27FC236}">
                  <a16:creationId xmlns:a16="http://schemas.microsoft.com/office/drawing/2014/main" id="{3E5AD023-015D-4413-AFE0-C2157203798B}"/>
                </a:ext>
              </a:extLst>
            </p:cNvPr>
            <p:cNvSpPr txBox="1"/>
            <p:nvPr/>
          </p:nvSpPr>
          <p:spPr>
            <a:xfrm>
              <a:off x="2386532" y="3101666"/>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79" name="TextBox 78">
              <a:extLst>
                <a:ext uri="{FF2B5EF4-FFF2-40B4-BE49-F238E27FC236}">
                  <a16:creationId xmlns:a16="http://schemas.microsoft.com/office/drawing/2014/main" id="{D730498D-D7C1-4F23-BCA5-BAE00F0AEA8D}"/>
                </a:ext>
              </a:extLst>
            </p:cNvPr>
            <p:cNvSpPr txBox="1"/>
            <p:nvPr/>
          </p:nvSpPr>
          <p:spPr>
            <a:xfrm>
              <a:off x="2386532" y="3853673"/>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80" name="TextBox 79">
              <a:extLst>
                <a:ext uri="{FF2B5EF4-FFF2-40B4-BE49-F238E27FC236}">
                  <a16:creationId xmlns:a16="http://schemas.microsoft.com/office/drawing/2014/main" id="{912A9A44-164F-4CDD-A00C-6AD2B7A98856}"/>
                </a:ext>
              </a:extLst>
            </p:cNvPr>
            <p:cNvSpPr txBox="1"/>
            <p:nvPr/>
          </p:nvSpPr>
          <p:spPr>
            <a:xfrm>
              <a:off x="2386532" y="4605680"/>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81" name="TextBox 80">
              <a:extLst>
                <a:ext uri="{FF2B5EF4-FFF2-40B4-BE49-F238E27FC236}">
                  <a16:creationId xmlns:a16="http://schemas.microsoft.com/office/drawing/2014/main" id="{200D35B3-0751-4381-9F4C-30631FC033F6}"/>
                </a:ext>
              </a:extLst>
            </p:cNvPr>
            <p:cNvSpPr txBox="1"/>
            <p:nvPr/>
          </p:nvSpPr>
          <p:spPr>
            <a:xfrm>
              <a:off x="2386532" y="5357687"/>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grpSp>
      <p:grpSp>
        <p:nvGrpSpPr>
          <p:cNvPr id="82" name="Group 81">
            <a:extLst>
              <a:ext uri="{FF2B5EF4-FFF2-40B4-BE49-F238E27FC236}">
                <a16:creationId xmlns:a16="http://schemas.microsoft.com/office/drawing/2014/main" id="{83784215-F0C0-44E7-9188-CD9B5797CFBD}"/>
              </a:ext>
            </a:extLst>
          </p:cNvPr>
          <p:cNvGrpSpPr/>
          <p:nvPr/>
        </p:nvGrpSpPr>
        <p:grpSpPr>
          <a:xfrm>
            <a:off x="6263335" y="2118755"/>
            <a:ext cx="1192754" cy="3731324"/>
            <a:chOff x="2386532" y="2349659"/>
            <a:chExt cx="3354511" cy="3536581"/>
          </a:xfrm>
        </p:grpSpPr>
        <p:sp>
          <p:nvSpPr>
            <p:cNvPr id="83" name="TextBox 82">
              <a:extLst>
                <a:ext uri="{FF2B5EF4-FFF2-40B4-BE49-F238E27FC236}">
                  <a16:creationId xmlns:a16="http://schemas.microsoft.com/office/drawing/2014/main" id="{5C408880-1A84-4DC2-8F83-8D9AB44A8C8C}"/>
                </a:ext>
              </a:extLst>
            </p:cNvPr>
            <p:cNvSpPr txBox="1"/>
            <p:nvPr/>
          </p:nvSpPr>
          <p:spPr>
            <a:xfrm>
              <a:off x="2386532" y="2349659"/>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84" name="TextBox 83">
              <a:extLst>
                <a:ext uri="{FF2B5EF4-FFF2-40B4-BE49-F238E27FC236}">
                  <a16:creationId xmlns:a16="http://schemas.microsoft.com/office/drawing/2014/main" id="{52303F36-C2A1-4579-B300-DB44B44EE5A1}"/>
                </a:ext>
              </a:extLst>
            </p:cNvPr>
            <p:cNvSpPr txBox="1"/>
            <p:nvPr/>
          </p:nvSpPr>
          <p:spPr>
            <a:xfrm>
              <a:off x="2386532" y="3101666"/>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85" name="TextBox 84">
              <a:extLst>
                <a:ext uri="{FF2B5EF4-FFF2-40B4-BE49-F238E27FC236}">
                  <a16:creationId xmlns:a16="http://schemas.microsoft.com/office/drawing/2014/main" id="{48EE17EF-7E1A-4A2D-90CF-811E78B8B12B}"/>
                </a:ext>
              </a:extLst>
            </p:cNvPr>
            <p:cNvSpPr txBox="1"/>
            <p:nvPr/>
          </p:nvSpPr>
          <p:spPr>
            <a:xfrm>
              <a:off x="2386532" y="3853673"/>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86" name="TextBox 85">
              <a:extLst>
                <a:ext uri="{FF2B5EF4-FFF2-40B4-BE49-F238E27FC236}">
                  <a16:creationId xmlns:a16="http://schemas.microsoft.com/office/drawing/2014/main" id="{3AD363DC-A56F-430F-873F-049E198481C4}"/>
                </a:ext>
              </a:extLst>
            </p:cNvPr>
            <p:cNvSpPr txBox="1"/>
            <p:nvPr/>
          </p:nvSpPr>
          <p:spPr>
            <a:xfrm>
              <a:off x="2386532" y="4605680"/>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87" name="TextBox 86">
              <a:extLst>
                <a:ext uri="{FF2B5EF4-FFF2-40B4-BE49-F238E27FC236}">
                  <a16:creationId xmlns:a16="http://schemas.microsoft.com/office/drawing/2014/main" id="{B75E783D-7258-4867-8552-0C4921646A7C}"/>
                </a:ext>
              </a:extLst>
            </p:cNvPr>
            <p:cNvSpPr txBox="1"/>
            <p:nvPr/>
          </p:nvSpPr>
          <p:spPr>
            <a:xfrm>
              <a:off x="2386532" y="5357687"/>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grpSp>
      <p:grpSp>
        <p:nvGrpSpPr>
          <p:cNvPr id="88" name="Group 87">
            <a:extLst>
              <a:ext uri="{FF2B5EF4-FFF2-40B4-BE49-F238E27FC236}">
                <a16:creationId xmlns:a16="http://schemas.microsoft.com/office/drawing/2014/main" id="{C1DB6145-2F0A-4BA8-85AA-9CF33BAB72F8}"/>
              </a:ext>
            </a:extLst>
          </p:cNvPr>
          <p:cNvGrpSpPr/>
          <p:nvPr/>
        </p:nvGrpSpPr>
        <p:grpSpPr>
          <a:xfrm>
            <a:off x="7656095" y="2118755"/>
            <a:ext cx="1192754" cy="3731324"/>
            <a:chOff x="2386532" y="2349659"/>
            <a:chExt cx="3354511" cy="3536581"/>
          </a:xfrm>
        </p:grpSpPr>
        <p:sp>
          <p:nvSpPr>
            <p:cNvPr id="89" name="TextBox 88">
              <a:extLst>
                <a:ext uri="{FF2B5EF4-FFF2-40B4-BE49-F238E27FC236}">
                  <a16:creationId xmlns:a16="http://schemas.microsoft.com/office/drawing/2014/main" id="{65A119EA-7FFF-4F99-8BB2-5C7D606CEE21}"/>
                </a:ext>
              </a:extLst>
            </p:cNvPr>
            <p:cNvSpPr txBox="1"/>
            <p:nvPr/>
          </p:nvSpPr>
          <p:spPr>
            <a:xfrm>
              <a:off x="2386532" y="2349659"/>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90" name="TextBox 89">
              <a:extLst>
                <a:ext uri="{FF2B5EF4-FFF2-40B4-BE49-F238E27FC236}">
                  <a16:creationId xmlns:a16="http://schemas.microsoft.com/office/drawing/2014/main" id="{C842CABB-5353-40AF-8B7D-4B672DC6B1C6}"/>
                </a:ext>
              </a:extLst>
            </p:cNvPr>
            <p:cNvSpPr txBox="1"/>
            <p:nvPr/>
          </p:nvSpPr>
          <p:spPr>
            <a:xfrm>
              <a:off x="2386532" y="3101666"/>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91" name="TextBox 90">
              <a:extLst>
                <a:ext uri="{FF2B5EF4-FFF2-40B4-BE49-F238E27FC236}">
                  <a16:creationId xmlns:a16="http://schemas.microsoft.com/office/drawing/2014/main" id="{17AE08FC-300F-43AE-BBEA-33A3B1649BA6}"/>
                </a:ext>
              </a:extLst>
            </p:cNvPr>
            <p:cNvSpPr txBox="1"/>
            <p:nvPr/>
          </p:nvSpPr>
          <p:spPr>
            <a:xfrm>
              <a:off x="2386532" y="3853673"/>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92" name="TextBox 91">
              <a:extLst>
                <a:ext uri="{FF2B5EF4-FFF2-40B4-BE49-F238E27FC236}">
                  <a16:creationId xmlns:a16="http://schemas.microsoft.com/office/drawing/2014/main" id="{7379ADBB-24FB-4841-B1EE-19D37AD23A28}"/>
                </a:ext>
              </a:extLst>
            </p:cNvPr>
            <p:cNvSpPr txBox="1"/>
            <p:nvPr/>
          </p:nvSpPr>
          <p:spPr>
            <a:xfrm>
              <a:off x="2386532" y="4605680"/>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sp>
          <p:nvSpPr>
            <p:cNvPr id="93" name="TextBox 92">
              <a:extLst>
                <a:ext uri="{FF2B5EF4-FFF2-40B4-BE49-F238E27FC236}">
                  <a16:creationId xmlns:a16="http://schemas.microsoft.com/office/drawing/2014/main" id="{F4CD22E0-35D3-4348-8E26-530486E8BB4A}"/>
                </a:ext>
              </a:extLst>
            </p:cNvPr>
            <p:cNvSpPr txBox="1"/>
            <p:nvPr/>
          </p:nvSpPr>
          <p:spPr>
            <a:xfrm>
              <a:off x="2386532" y="5357687"/>
              <a:ext cx="3354511" cy="528553"/>
            </a:xfrm>
            <a:prstGeom prst="rect">
              <a:avLst/>
            </a:prstGeom>
            <a:noFill/>
          </p:spPr>
          <p:txBody>
            <a:bodyPr wrap="square" lIns="0" tIns="0" rIns="0" bIns="0" rtlCol="0" anchor="ctr">
              <a:normAutofit/>
            </a:bodyPr>
            <a:lstStyle/>
            <a:p>
              <a:r>
                <a:rPr lang="en-US" sz="900" dirty="0"/>
                <a:t>Lorem ipsum dolor sit amet, consectetur adipiscing elit. </a:t>
              </a:r>
              <a:endParaRPr lang="en-PH" sz="900" dirty="0"/>
            </a:p>
          </p:txBody>
        </p:sp>
      </p:grpSp>
      <p:sp>
        <p:nvSpPr>
          <p:cNvPr id="94" name="TextBox 93">
            <a:extLst>
              <a:ext uri="{FF2B5EF4-FFF2-40B4-BE49-F238E27FC236}">
                <a16:creationId xmlns:a16="http://schemas.microsoft.com/office/drawing/2014/main" id="{D700D92D-D068-47B5-8C57-2F4323BB6009}"/>
              </a:ext>
            </a:extLst>
          </p:cNvPr>
          <p:cNvSpPr txBox="1"/>
          <p:nvPr/>
        </p:nvSpPr>
        <p:spPr>
          <a:xfrm>
            <a:off x="3477816" y="1628538"/>
            <a:ext cx="1192754" cy="380825"/>
          </a:xfrm>
          <a:prstGeom prst="snip2DiagRect">
            <a:avLst/>
          </a:prstGeom>
          <a:solidFill>
            <a:schemeClr val="tx2"/>
          </a:solidFill>
        </p:spPr>
        <p:txBody>
          <a:bodyPr wrap="square" lIns="54000" tIns="54000" rIns="54000" bIns="54000" rtlCol="0" anchor="ctr">
            <a:noAutofit/>
          </a:bodyPr>
          <a:lstStyle/>
          <a:p>
            <a:r>
              <a:rPr lang="en-US" sz="900" b="1" dirty="0">
                <a:solidFill>
                  <a:schemeClr val="accent3"/>
                </a:solidFill>
                <a:latin typeface="+mj-lt"/>
              </a:rPr>
              <a:t>Lorem </a:t>
            </a:r>
            <a:br>
              <a:rPr lang="en-US" sz="900" b="1" dirty="0">
                <a:solidFill>
                  <a:schemeClr val="accent3"/>
                </a:solidFill>
                <a:latin typeface="+mj-lt"/>
              </a:rPr>
            </a:br>
            <a:r>
              <a:rPr lang="en-US" sz="900" b="1" dirty="0">
                <a:solidFill>
                  <a:schemeClr val="accent3"/>
                </a:solidFill>
                <a:latin typeface="+mj-lt"/>
              </a:rPr>
              <a:t>ipsum dolor</a:t>
            </a:r>
            <a:endParaRPr lang="en-PH" sz="900" b="1" dirty="0">
              <a:solidFill>
                <a:schemeClr val="accent3"/>
              </a:solidFill>
              <a:latin typeface="+mj-lt"/>
            </a:endParaRPr>
          </a:p>
        </p:txBody>
      </p:sp>
      <p:sp>
        <p:nvSpPr>
          <p:cNvPr id="95" name="TextBox 94">
            <a:extLst>
              <a:ext uri="{FF2B5EF4-FFF2-40B4-BE49-F238E27FC236}">
                <a16:creationId xmlns:a16="http://schemas.microsoft.com/office/drawing/2014/main" id="{1721F63C-C34D-458F-B910-CBE2A8C7106F}"/>
              </a:ext>
            </a:extLst>
          </p:cNvPr>
          <p:cNvSpPr txBox="1"/>
          <p:nvPr/>
        </p:nvSpPr>
        <p:spPr>
          <a:xfrm>
            <a:off x="4870575" y="1628538"/>
            <a:ext cx="1192754" cy="380825"/>
          </a:xfrm>
          <a:prstGeom prst="snip2DiagRect">
            <a:avLst/>
          </a:prstGeom>
          <a:solidFill>
            <a:schemeClr val="tx2"/>
          </a:solidFill>
        </p:spPr>
        <p:txBody>
          <a:bodyPr wrap="square" lIns="54000" tIns="54000" rIns="54000" bIns="54000" rtlCol="0" anchor="ctr">
            <a:noAutofit/>
          </a:bodyPr>
          <a:lstStyle/>
          <a:p>
            <a:r>
              <a:rPr lang="en-US" sz="900" b="1" dirty="0">
                <a:solidFill>
                  <a:schemeClr val="accent3"/>
                </a:solidFill>
                <a:latin typeface="+mj-lt"/>
              </a:rPr>
              <a:t>Lorem </a:t>
            </a:r>
            <a:br>
              <a:rPr lang="en-US" sz="900" b="1" dirty="0">
                <a:solidFill>
                  <a:schemeClr val="accent3"/>
                </a:solidFill>
                <a:latin typeface="+mj-lt"/>
              </a:rPr>
            </a:br>
            <a:r>
              <a:rPr lang="en-US" sz="900" b="1" dirty="0">
                <a:solidFill>
                  <a:schemeClr val="accent3"/>
                </a:solidFill>
                <a:latin typeface="+mj-lt"/>
              </a:rPr>
              <a:t>ipsum dolor</a:t>
            </a:r>
            <a:endParaRPr lang="en-PH" sz="900" b="1" dirty="0">
              <a:solidFill>
                <a:schemeClr val="accent3"/>
              </a:solidFill>
              <a:latin typeface="+mj-lt"/>
            </a:endParaRPr>
          </a:p>
        </p:txBody>
      </p:sp>
      <p:sp>
        <p:nvSpPr>
          <p:cNvPr id="96" name="TextBox 95">
            <a:extLst>
              <a:ext uri="{FF2B5EF4-FFF2-40B4-BE49-F238E27FC236}">
                <a16:creationId xmlns:a16="http://schemas.microsoft.com/office/drawing/2014/main" id="{3C437C04-6BDB-4E13-8B06-109F3025C887}"/>
              </a:ext>
            </a:extLst>
          </p:cNvPr>
          <p:cNvSpPr txBox="1"/>
          <p:nvPr/>
        </p:nvSpPr>
        <p:spPr>
          <a:xfrm>
            <a:off x="6263334" y="1628538"/>
            <a:ext cx="1192754" cy="380825"/>
          </a:xfrm>
          <a:prstGeom prst="snip2DiagRect">
            <a:avLst/>
          </a:prstGeom>
          <a:solidFill>
            <a:schemeClr val="tx2"/>
          </a:solidFill>
        </p:spPr>
        <p:txBody>
          <a:bodyPr wrap="square" lIns="54000" tIns="54000" rIns="54000" bIns="54000" rtlCol="0" anchor="ctr">
            <a:noAutofit/>
          </a:bodyPr>
          <a:lstStyle/>
          <a:p>
            <a:r>
              <a:rPr lang="en-US" sz="900" b="1" dirty="0">
                <a:solidFill>
                  <a:schemeClr val="accent3"/>
                </a:solidFill>
                <a:latin typeface="+mj-lt"/>
              </a:rPr>
              <a:t>Lorem </a:t>
            </a:r>
            <a:br>
              <a:rPr lang="en-US" sz="900" b="1" dirty="0">
                <a:solidFill>
                  <a:schemeClr val="accent3"/>
                </a:solidFill>
                <a:latin typeface="+mj-lt"/>
              </a:rPr>
            </a:br>
            <a:r>
              <a:rPr lang="en-US" sz="900" b="1" dirty="0">
                <a:solidFill>
                  <a:schemeClr val="accent3"/>
                </a:solidFill>
                <a:latin typeface="+mj-lt"/>
              </a:rPr>
              <a:t>ipsum dolor</a:t>
            </a:r>
            <a:endParaRPr lang="en-PH" sz="900" b="1" dirty="0">
              <a:solidFill>
                <a:schemeClr val="accent3"/>
              </a:solidFill>
              <a:latin typeface="+mj-lt"/>
            </a:endParaRPr>
          </a:p>
        </p:txBody>
      </p:sp>
      <p:sp>
        <p:nvSpPr>
          <p:cNvPr id="97" name="TextBox 96">
            <a:extLst>
              <a:ext uri="{FF2B5EF4-FFF2-40B4-BE49-F238E27FC236}">
                <a16:creationId xmlns:a16="http://schemas.microsoft.com/office/drawing/2014/main" id="{2360EF62-D4D0-4C26-887B-560058834FCF}"/>
              </a:ext>
            </a:extLst>
          </p:cNvPr>
          <p:cNvSpPr txBox="1"/>
          <p:nvPr/>
        </p:nvSpPr>
        <p:spPr>
          <a:xfrm>
            <a:off x="7656094" y="1628538"/>
            <a:ext cx="1192754" cy="380825"/>
          </a:xfrm>
          <a:prstGeom prst="snip2DiagRect">
            <a:avLst/>
          </a:prstGeom>
          <a:solidFill>
            <a:schemeClr val="tx2"/>
          </a:solidFill>
        </p:spPr>
        <p:txBody>
          <a:bodyPr wrap="square" lIns="54000" tIns="54000" rIns="54000" bIns="54000" rtlCol="0" anchor="ctr">
            <a:noAutofit/>
          </a:bodyPr>
          <a:lstStyle/>
          <a:p>
            <a:r>
              <a:rPr lang="en-US" sz="900" b="1" dirty="0">
                <a:solidFill>
                  <a:schemeClr val="accent3"/>
                </a:solidFill>
                <a:latin typeface="+mj-lt"/>
              </a:rPr>
              <a:t>Lorem </a:t>
            </a:r>
            <a:br>
              <a:rPr lang="en-US" sz="900" b="1" dirty="0">
                <a:solidFill>
                  <a:schemeClr val="accent3"/>
                </a:solidFill>
                <a:latin typeface="+mj-lt"/>
              </a:rPr>
            </a:br>
            <a:r>
              <a:rPr lang="en-US" sz="900" b="1" dirty="0">
                <a:solidFill>
                  <a:schemeClr val="accent3"/>
                </a:solidFill>
                <a:latin typeface="+mj-lt"/>
              </a:rPr>
              <a:t>ipsum dolor</a:t>
            </a:r>
            <a:endParaRPr lang="en-PH" sz="900" b="1" dirty="0">
              <a:solidFill>
                <a:schemeClr val="accent3"/>
              </a:solidFill>
              <a:latin typeface="+mj-lt"/>
            </a:endParaRPr>
          </a:p>
        </p:txBody>
      </p:sp>
    </p:spTree>
    <p:extLst>
      <p:ext uri="{BB962C8B-B14F-4D97-AF65-F5344CB8AC3E}">
        <p14:creationId xmlns:p14="http://schemas.microsoft.com/office/powerpoint/2010/main" val="77705132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BB653EB-147C-4E2F-B494-975B2B2D7D2D}"/>
              </a:ext>
            </a:extLst>
          </p:cNvPr>
          <p:cNvSpPr>
            <a:spLocks noGrp="1"/>
          </p:cNvSpPr>
          <p:nvPr>
            <p:ph type="ctrTitle"/>
          </p:nvPr>
        </p:nvSpPr>
        <p:spPr/>
        <p:txBody>
          <a:bodyPr/>
          <a:lstStyle/>
          <a:p>
            <a:r>
              <a:rPr lang="en-PH" dirty="0"/>
              <a:t>Big Statement</a:t>
            </a:r>
          </a:p>
        </p:txBody>
      </p:sp>
      <p:sp>
        <p:nvSpPr>
          <p:cNvPr id="2" name="Slide Number Placeholder 1">
            <a:extLst>
              <a:ext uri="{FF2B5EF4-FFF2-40B4-BE49-F238E27FC236}">
                <a16:creationId xmlns:a16="http://schemas.microsoft.com/office/drawing/2014/main" id="{49AE9C55-BDEE-4F33-9EE9-5B579CE2613D}"/>
              </a:ext>
            </a:extLst>
          </p:cNvPr>
          <p:cNvSpPr>
            <a:spLocks noGrp="1"/>
          </p:cNvSpPr>
          <p:nvPr>
            <p:ph type="sldNum" sz="quarter" idx="4"/>
          </p:nvPr>
        </p:nvSpPr>
        <p:spPr/>
        <p:txBody>
          <a:bodyPr>
            <a:normAutofit/>
          </a:bodyPr>
          <a:lstStyle/>
          <a:p>
            <a:fld id="{42BC4FAA-B05C-4B71-9CD7-008D1E941E8A}" type="slidenum">
              <a:rPr lang="en-PH" smtClean="0"/>
              <a:pPr/>
              <a:t>5</a:t>
            </a:fld>
            <a:endParaRPr lang="en-PH" dirty="0"/>
          </a:p>
        </p:txBody>
      </p:sp>
    </p:spTree>
    <p:extLst>
      <p:ext uri="{BB962C8B-B14F-4D97-AF65-F5344CB8AC3E}">
        <p14:creationId xmlns:p14="http://schemas.microsoft.com/office/powerpoint/2010/main" val="112611052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4426D5D-66C8-42A9-850D-66D8D29D4813}"/>
              </a:ext>
            </a:extLst>
          </p:cNvPr>
          <p:cNvSpPr>
            <a:spLocks noGrp="1"/>
          </p:cNvSpPr>
          <p:nvPr>
            <p:ph type="title"/>
          </p:nvPr>
        </p:nvSpPr>
        <p:spPr/>
        <p:txBody>
          <a:bodyPr/>
          <a:lstStyle/>
          <a:p>
            <a:r>
              <a:rPr lang="en-PH" dirty="0"/>
              <a:t>Feature Comparison Table with Side Panel</a:t>
            </a:r>
          </a:p>
        </p:txBody>
      </p:sp>
      <p:sp>
        <p:nvSpPr>
          <p:cNvPr id="7" name="Slide Number Placeholder 6">
            <a:extLst>
              <a:ext uri="{FF2B5EF4-FFF2-40B4-BE49-F238E27FC236}">
                <a16:creationId xmlns:a16="http://schemas.microsoft.com/office/drawing/2014/main" id="{7C7EADF3-871D-4762-B62B-61F80AA0468F}"/>
              </a:ext>
            </a:extLst>
          </p:cNvPr>
          <p:cNvSpPr>
            <a:spLocks noGrp="1"/>
          </p:cNvSpPr>
          <p:nvPr>
            <p:ph type="sldNum" sz="quarter" idx="4"/>
          </p:nvPr>
        </p:nvSpPr>
        <p:spPr/>
        <p:txBody>
          <a:bodyPr>
            <a:normAutofit/>
          </a:bodyPr>
          <a:lstStyle/>
          <a:p>
            <a:fld id="{42BC4FAA-B05C-4B71-9CD7-008D1E941E8A}" type="slidenum">
              <a:rPr lang="en-PH" smtClean="0"/>
              <a:pPr/>
              <a:t>50</a:t>
            </a:fld>
            <a:endParaRPr lang="en-PH" dirty="0"/>
          </a:p>
        </p:txBody>
      </p:sp>
      <p:pic>
        <p:nvPicPr>
          <p:cNvPr id="4" name="Graphic 3" descr="Single gear with solid fill">
            <a:extLst>
              <a:ext uri="{FF2B5EF4-FFF2-40B4-BE49-F238E27FC236}">
                <a16:creationId xmlns:a16="http://schemas.microsoft.com/office/drawing/2014/main" id="{13A9D04E-FB97-475B-8E87-37E5530CB3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2865190"/>
            <a:ext cx="340775" cy="340775"/>
          </a:xfrm>
          <a:prstGeom prst="rect">
            <a:avLst/>
          </a:prstGeom>
        </p:spPr>
      </p:pic>
      <p:pic>
        <p:nvPicPr>
          <p:cNvPr id="35" name="Graphic 34" descr="Single gear with solid fill">
            <a:extLst>
              <a:ext uri="{FF2B5EF4-FFF2-40B4-BE49-F238E27FC236}">
                <a16:creationId xmlns:a16="http://schemas.microsoft.com/office/drawing/2014/main" id="{03FF1882-A813-4027-AA99-E83E0BB317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3512084"/>
            <a:ext cx="340775" cy="340775"/>
          </a:xfrm>
          <a:prstGeom prst="rect">
            <a:avLst/>
          </a:prstGeom>
        </p:spPr>
      </p:pic>
      <p:pic>
        <p:nvPicPr>
          <p:cNvPr id="36" name="Graphic 35" descr="Single gear with solid fill">
            <a:extLst>
              <a:ext uri="{FF2B5EF4-FFF2-40B4-BE49-F238E27FC236}">
                <a16:creationId xmlns:a16="http://schemas.microsoft.com/office/drawing/2014/main" id="{1F5080DB-B4B3-4979-91D0-ABF1D15D9CE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4805872"/>
            <a:ext cx="340775" cy="340775"/>
          </a:xfrm>
          <a:prstGeom prst="rect">
            <a:avLst/>
          </a:prstGeom>
        </p:spPr>
      </p:pic>
      <p:pic>
        <p:nvPicPr>
          <p:cNvPr id="37" name="Graphic 36" descr="Single gear with solid fill">
            <a:extLst>
              <a:ext uri="{FF2B5EF4-FFF2-40B4-BE49-F238E27FC236}">
                <a16:creationId xmlns:a16="http://schemas.microsoft.com/office/drawing/2014/main" id="{C5544572-C9DC-4613-9CC8-CC40E85F04A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5452764"/>
            <a:ext cx="340775" cy="340775"/>
          </a:xfrm>
          <a:prstGeom prst="rect">
            <a:avLst/>
          </a:prstGeom>
        </p:spPr>
      </p:pic>
      <p:pic>
        <p:nvPicPr>
          <p:cNvPr id="38" name="Graphic 37" descr="Single gear with solid fill">
            <a:extLst>
              <a:ext uri="{FF2B5EF4-FFF2-40B4-BE49-F238E27FC236}">
                <a16:creationId xmlns:a16="http://schemas.microsoft.com/office/drawing/2014/main" id="{BD2B6D54-BC0C-40E8-8666-9B780A12B2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4158978"/>
            <a:ext cx="340775" cy="340775"/>
          </a:xfrm>
          <a:prstGeom prst="rect">
            <a:avLst/>
          </a:prstGeom>
        </p:spPr>
      </p:pic>
      <p:sp>
        <p:nvSpPr>
          <p:cNvPr id="54" name="TextBox 53">
            <a:extLst>
              <a:ext uri="{FF2B5EF4-FFF2-40B4-BE49-F238E27FC236}">
                <a16:creationId xmlns:a16="http://schemas.microsoft.com/office/drawing/2014/main" id="{15041803-BBDC-479F-9828-E4117BAFE590}"/>
              </a:ext>
            </a:extLst>
          </p:cNvPr>
          <p:cNvSpPr txBox="1"/>
          <p:nvPr/>
        </p:nvSpPr>
        <p:spPr>
          <a:xfrm>
            <a:off x="7206649" y="1641324"/>
            <a:ext cx="1578677" cy="380825"/>
          </a:xfrm>
          <a:prstGeom prst="rect">
            <a:avLst/>
          </a:prstGeom>
          <a:noFill/>
        </p:spPr>
        <p:txBody>
          <a:bodyPr wrap="square" lIns="0" tIns="0" rIns="0" bIns="0" rtlCol="0" anchor="ctr">
            <a:normAutofit fontScale="92500" lnSpcReduction="20000"/>
          </a:bodyPr>
          <a:lstStyle/>
          <a:p>
            <a:r>
              <a:rPr lang="en-US" sz="1500" b="1" dirty="0">
                <a:solidFill>
                  <a:schemeClr val="bg1"/>
                </a:solidFill>
                <a:latin typeface="+mj-lt"/>
              </a:rPr>
              <a:t>Lorem ipsum dolor </a:t>
            </a:r>
            <a:endParaRPr lang="en-PH" sz="1500" b="1" dirty="0">
              <a:solidFill>
                <a:schemeClr val="bg1"/>
              </a:solidFill>
              <a:latin typeface="+mj-lt"/>
            </a:endParaRPr>
          </a:p>
        </p:txBody>
      </p:sp>
      <p:grpSp>
        <p:nvGrpSpPr>
          <p:cNvPr id="55" name="Group 54">
            <a:extLst>
              <a:ext uri="{FF2B5EF4-FFF2-40B4-BE49-F238E27FC236}">
                <a16:creationId xmlns:a16="http://schemas.microsoft.com/office/drawing/2014/main" id="{720C2AA3-B160-4CC9-88BD-DDAAB25749B7}"/>
              </a:ext>
            </a:extLst>
          </p:cNvPr>
          <p:cNvGrpSpPr/>
          <p:nvPr/>
        </p:nvGrpSpPr>
        <p:grpSpPr>
          <a:xfrm>
            <a:off x="6731519" y="1628538"/>
            <a:ext cx="389295" cy="389295"/>
            <a:chOff x="1390775" y="1390753"/>
            <a:chExt cx="1493520" cy="1493520"/>
          </a:xfrm>
        </p:grpSpPr>
        <p:sp>
          <p:nvSpPr>
            <p:cNvPr id="56" name="Oval 55">
              <a:extLst>
                <a:ext uri="{FF2B5EF4-FFF2-40B4-BE49-F238E27FC236}">
                  <a16:creationId xmlns:a16="http://schemas.microsoft.com/office/drawing/2014/main" id="{40B26F7B-12DC-46F0-8CA1-BCCE7CB9D92F}"/>
                </a:ext>
              </a:extLst>
            </p:cNvPr>
            <p:cNvSpPr/>
            <p:nvPr/>
          </p:nvSpPr>
          <p:spPr>
            <a:xfrm>
              <a:off x="1390775" y="1390753"/>
              <a:ext cx="1493520" cy="149352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7" name="Graphic 56" descr="Single gear with solid fill">
              <a:extLst>
                <a:ext uri="{FF2B5EF4-FFF2-40B4-BE49-F238E27FC236}">
                  <a16:creationId xmlns:a16="http://schemas.microsoft.com/office/drawing/2014/main" id="{64EC7FA1-3D20-4B58-AB43-30B3D9D1256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20068" y="1720046"/>
              <a:ext cx="834934" cy="834934"/>
            </a:xfrm>
            <a:prstGeom prst="rect">
              <a:avLst/>
            </a:prstGeom>
          </p:spPr>
        </p:pic>
      </p:grpSp>
      <p:cxnSp>
        <p:nvCxnSpPr>
          <p:cNvPr id="58" name="Straight Connector 57">
            <a:extLst>
              <a:ext uri="{FF2B5EF4-FFF2-40B4-BE49-F238E27FC236}">
                <a16:creationId xmlns:a16="http://schemas.microsoft.com/office/drawing/2014/main" id="{AD9407CA-290F-4F86-93CB-BCD9F7D0D4C8}"/>
              </a:ext>
            </a:extLst>
          </p:cNvPr>
          <p:cNvCxnSpPr>
            <a:cxnSpLocks/>
          </p:cNvCxnSpPr>
          <p:nvPr/>
        </p:nvCxnSpPr>
        <p:spPr>
          <a:xfrm>
            <a:off x="6731521" y="2142252"/>
            <a:ext cx="205380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F826E05C-FABA-4F38-8835-F096CE603E71}"/>
              </a:ext>
            </a:extLst>
          </p:cNvPr>
          <p:cNvSpPr txBox="1"/>
          <p:nvPr/>
        </p:nvSpPr>
        <p:spPr>
          <a:xfrm>
            <a:off x="6731521" y="2266672"/>
            <a:ext cx="2053805" cy="3583401"/>
          </a:xfrm>
          <a:prstGeom prst="rect">
            <a:avLst/>
          </a:prstGeom>
          <a:noFill/>
        </p:spPr>
        <p:txBody>
          <a:bodyPr wrap="square" lIns="54000" tIns="54000" rIns="54000" bIns="54000" rtlCol="0" anchor="ctr">
            <a:normAutofit fontScale="92500" lnSpcReduction="10000"/>
          </a:bodyPr>
          <a:lstStyle/>
          <a:p>
            <a:pPr marL="214308" indent="-214308">
              <a:buFont typeface="Arial" panose="020B0604020202020204" pitchFamily="34" charset="0"/>
              <a:buChar char="•"/>
            </a:pPr>
            <a:r>
              <a:rPr lang="en-US" sz="1200" dirty="0">
                <a:solidFill>
                  <a:schemeClr val="bg1"/>
                </a:solidFill>
              </a:rPr>
              <a:t>Lorem ipsum dolor sit amet, consectetur adipiscing elit. Ut tempor, quam et mattis pulvinar, mauris ligula suscipit arcu, sed elementum diam leo at magna. </a:t>
            </a:r>
          </a:p>
          <a:p>
            <a:pPr marL="214308" indent="-214308">
              <a:buFont typeface="Arial" panose="020B0604020202020204" pitchFamily="34" charset="0"/>
              <a:buChar char="•"/>
            </a:pPr>
            <a:r>
              <a:rPr lang="en-US" sz="1200" dirty="0">
                <a:solidFill>
                  <a:schemeClr val="bg1"/>
                </a:solidFill>
              </a:rPr>
              <a:t>Curabitur maximus sodales massa, eu bibendum dui bibendum vel. </a:t>
            </a:r>
          </a:p>
          <a:p>
            <a:pPr marL="214308" indent="-214308">
              <a:buFont typeface="Arial" panose="020B0604020202020204" pitchFamily="34" charset="0"/>
              <a:buChar char="•"/>
            </a:pPr>
            <a:r>
              <a:rPr lang="en-US" sz="1200" dirty="0">
                <a:solidFill>
                  <a:schemeClr val="bg1"/>
                </a:solidFill>
              </a:rPr>
              <a:t>Suspendisse potenti. Aliquam et lorem elementum, venenatis turpis sed, maximus lacus. </a:t>
            </a:r>
          </a:p>
          <a:p>
            <a:pPr marL="214308" indent="-214308">
              <a:buFont typeface="Arial" panose="020B0604020202020204" pitchFamily="34" charset="0"/>
              <a:buChar char="•"/>
            </a:pPr>
            <a:r>
              <a:rPr lang="en-US" sz="1200" dirty="0">
                <a:solidFill>
                  <a:schemeClr val="bg1"/>
                </a:solidFill>
              </a:rPr>
              <a:t>Integer eu purus sed magna mollis congue. Nullam dolor nisl, euismod eget luctus quis, consequat et purus. </a:t>
            </a:r>
            <a:endParaRPr lang="en-PH" sz="1200" dirty="0">
              <a:solidFill>
                <a:schemeClr val="bg1"/>
              </a:solidFill>
            </a:endParaRPr>
          </a:p>
        </p:txBody>
      </p:sp>
      <p:sp>
        <p:nvSpPr>
          <p:cNvPr id="61" name="TextBox 60">
            <a:extLst>
              <a:ext uri="{FF2B5EF4-FFF2-40B4-BE49-F238E27FC236}">
                <a16:creationId xmlns:a16="http://schemas.microsoft.com/office/drawing/2014/main" id="{656BF8FF-0748-4920-BC13-ACAB420EFF1B}"/>
              </a:ext>
            </a:extLst>
          </p:cNvPr>
          <p:cNvSpPr txBox="1"/>
          <p:nvPr/>
        </p:nvSpPr>
        <p:spPr>
          <a:xfrm>
            <a:off x="272848" y="1811474"/>
            <a:ext cx="6072974" cy="210675"/>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62" name="Straight Connector 61">
            <a:extLst>
              <a:ext uri="{FF2B5EF4-FFF2-40B4-BE49-F238E27FC236}">
                <a16:creationId xmlns:a16="http://schemas.microsoft.com/office/drawing/2014/main" id="{1F7A950F-F8C3-4BE2-A34C-D418A0528820}"/>
              </a:ext>
            </a:extLst>
          </p:cNvPr>
          <p:cNvCxnSpPr>
            <a:cxnSpLocks/>
          </p:cNvCxnSpPr>
          <p:nvPr/>
        </p:nvCxnSpPr>
        <p:spPr>
          <a:xfrm>
            <a:off x="272848" y="2141261"/>
            <a:ext cx="60729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529BB83F-FB07-4A61-BFE0-010222DC2B15}"/>
              </a:ext>
            </a:extLst>
          </p:cNvPr>
          <p:cNvSpPr txBox="1"/>
          <p:nvPr/>
        </p:nvSpPr>
        <p:spPr>
          <a:xfrm>
            <a:off x="2085057" y="2310029"/>
            <a:ext cx="1192754" cy="380068"/>
          </a:xfrm>
          <a:prstGeom prst="roundRect">
            <a:avLst/>
          </a:prstGeom>
          <a:solidFill>
            <a:schemeClr val="tx2"/>
          </a:solidFill>
        </p:spPr>
        <p:txBody>
          <a:bodyPr wrap="square" lIns="54000" tIns="54000" rIns="54000" bIns="54000" rtlCol="0" anchor="ctr">
            <a:noAutofit/>
          </a:bodyPr>
          <a:lstStyle/>
          <a:p>
            <a:pPr algn="ctr"/>
            <a:r>
              <a:rPr lang="en-US" sz="900" b="1" dirty="0">
                <a:solidFill>
                  <a:schemeClr val="bg1"/>
                </a:solidFill>
                <a:latin typeface="+mj-lt"/>
              </a:rPr>
              <a:t>Lorem </a:t>
            </a:r>
            <a:br>
              <a:rPr lang="en-US" sz="900" b="1" dirty="0">
                <a:solidFill>
                  <a:schemeClr val="bg1"/>
                </a:solidFill>
                <a:latin typeface="+mj-lt"/>
              </a:rPr>
            </a:br>
            <a:r>
              <a:rPr lang="en-US" sz="900" b="1" dirty="0">
                <a:solidFill>
                  <a:schemeClr val="bg1"/>
                </a:solidFill>
                <a:latin typeface="+mj-lt"/>
              </a:rPr>
              <a:t>ipsum dolor</a:t>
            </a:r>
            <a:endParaRPr lang="en-PH" sz="900" b="1" dirty="0">
              <a:solidFill>
                <a:schemeClr val="bg1"/>
              </a:solidFill>
              <a:latin typeface="+mj-lt"/>
            </a:endParaRPr>
          </a:p>
        </p:txBody>
      </p:sp>
      <p:sp>
        <p:nvSpPr>
          <p:cNvPr id="3" name="TextBox 2">
            <a:extLst>
              <a:ext uri="{FF2B5EF4-FFF2-40B4-BE49-F238E27FC236}">
                <a16:creationId xmlns:a16="http://schemas.microsoft.com/office/drawing/2014/main" id="{D0182B56-55DD-46E0-BA43-931DF80BE2B4}"/>
              </a:ext>
            </a:extLst>
          </p:cNvPr>
          <p:cNvSpPr txBox="1"/>
          <p:nvPr/>
        </p:nvSpPr>
        <p:spPr>
          <a:xfrm>
            <a:off x="720525" y="2808657"/>
            <a:ext cx="954911" cy="4538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24" name="TextBox 23">
            <a:extLst>
              <a:ext uri="{FF2B5EF4-FFF2-40B4-BE49-F238E27FC236}">
                <a16:creationId xmlns:a16="http://schemas.microsoft.com/office/drawing/2014/main" id="{B83A13E8-254D-47BC-BA69-C1C9ECCFC56A}"/>
              </a:ext>
            </a:extLst>
          </p:cNvPr>
          <p:cNvSpPr txBox="1"/>
          <p:nvPr/>
        </p:nvSpPr>
        <p:spPr>
          <a:xfrm>
            <a:off x="720525" y="3459110"/>
            <a:ext cx="954911" cy="4538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27" name="TextBox 26">
            <a:extLst>
              <a:ext uri="{FF2B5EF4-FFF2-40B4-BE49-F238E27FC236}">
                <a16:creationId xmlns:a16="http://schemas.microsoft.com/office/drawing/2014/main" id="{E187A5C1-56B8-4138-A1C1-9B6C4BA6CB2E}"/>
              </a:ext>
            </a:extLst>
          </p:cNvPr>
          <p:cNvSpPr txBox="1"/>
          <p:nvPr/>
        </p:nvSpPr>
        <p:spPr>
          <a:xfrm>
            <a:off x="720525" y="4104817"/>
            <a:ext cx="954911" cy="4538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30" name="TextBox 29">
            <a:extLst>
              <a:ext uri="{FF2B5EF4-FFF2-40B4-BE49-F238E27FC236}">
                <a16:creationId xmlns:a16="http://schemas.microsoft.com/office/drawing/2014/main" id="{DD310503-6F88-4294-AC1B-9A98E9C9364E}"/>
              </a:ext>
            </a:extLst>
          </p:cNvPr>
          <p:cNvSpPr txBox="1"/>
          <p:nvPr/>
        </p:nvSpPr>
        <p:spPr>
          <a:xfrm>
            <a:off x="720525" y="4750523"/>
            <a:ext cx="954911" cy="4538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23" name="TextBox 22">
            <a:extLst>
              <a:ext uri="{FF2B5EF4-FFF2-40B4-BE49-F238E27FC236}">
                <a16:creationId xmlns:a16="http://schemas.microsoft.com/office/drawing/2014/main" id="{318B4DA3-F49A-44F0-B0CF-758FDB8C28B4}"/>
              </a:ext>
            </a:extLst>
          </p:cNvPr>
          <p:cNvSpPr txBox="1"/>
          <p:nvPr/>
        </p:nvSpPr>
        <p:spPr>
          <a:xfrm>
            <a:off x="720525" y="5396231"/>
            <a:ext cx="954911" cy="4538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cxnSp>
        <p:nvCxnSpPr>
          <p:cNvPr id="70" name="Straight Connector 69">
            <a:extLst>
              <a:ext uri="{FF2B5EF4-FFF2-40B4-BE49-F238E27FC236}">
                <a16:creationId xmlns:a16="http://schemas.microsoft.com/office/drawing/2014/main" id="{D584E179-F018-44C6-AC7B-C429B6BBBBAF}"/>
              </a:ext>
            </a:extLst>
          </p:cNvPr>
          <p:cNvCxnSpPr>
            <a:cxnSpLocks/>
          </p:cNvCxnSpPr>
          <p:nvPr/>
        </p:nvCxnSpPr>
        <p:spPr>
          <a:xfrm>
            <a:off x="272845" y="3363174"/>
            <a:ext cx="594276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DB28BC8-3F5B-4211-AE71-C573304CF96C}"/>
              </a:ext>
            </a:extLst>
          </p:cNvPr>
          <p:cNvCxnSpPr>
            <a:cxnSpLocks/>
          </p:cNvCxnSpPr>
          <p:nvPr/>
        </p:nvCxnSpPr>
        <p:spPr>
          <a:xfrm>
            <a:off x="272845" y="4008882"/>
            <a:ext cx="594276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58E0817-267F-43CE-9C5B-1BA2D9FD58F7}"/>
              </a:ext>
            </a:extLst>
          </p:cNvPr>
          <p:cNvCxnSpPr>
            <a:cxnSpLocks/>
          </p:cNvCxnSpPr>
          <p:nvPr/>
        </p:nvCxnSpPr>
        <p:spPr>
          <a:xfrm>
            <a:off x="272845" y="4654589"/>
            <a:ext cx="594276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7FAEF052-292C-4FB8-9958-F50DE0E62930}"/>
              </a:ext>
            </a:extLst>
          </p:cNvPr>
          <p:cNvCxnSpPr>
            <a:cxnSpLocks/>
          </p:cNvCxnSpPr>
          <p:nvPr/>
        </p:nvCxnSpPr>
        <p:spPr>
          <a:xfrm>
            <a:off x="272845" y="5300295"/>
            <a:ext cx="594276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B0F7A9D0-1C4A-4166-9250-AE4BA9AB5CC5}"/>
              </a:ext>
            </a:extLst>
          </p:cNvPr>
          <p:cNvSpPr txBox="1"/>
          <p:nvPr/>
        </p:nvSpPr>
        <p:spPr>
          <a:xfrm>
            <a:off x="2085057" y="2813406"/>
            <a:ext cx="1192754" cy="453840"/>
          </a:xfrm>
          <a:prstGeom prst="rect">
            <a:avLst/>
          </a:prstGeom>
          <a:noFill/>
        </p:spPr>
        <p:txBody>
          <a:bodyPr wrap="square" lIns="0" tIns="0" rIns="0" bIns="0" rtlCol="0" anchor="ctr">
            <a:normAutofit fontScale="92500"/>
          </a:bodyPr>
          <a:lstStyle/>
          <a:p>
            <a:r>
              <a:rPr lang="en-US" sz="900" dirty="0"/>
              <a:t>Lorem ipsum dolor sit amet, consectetur adipiscing elit. </a:t>
            </a:r>
            <a:endParaRPr lang="en-PH" sz="900" dirty="0"/>
          </a:p>
        </p:txBody>
      </p:sp>
      <p:sp>
        <p:nvSpPr>
          <p:cNvPr id="25" name="TextBox 24">
            <a:extLst>
              <a:ext uri="{FF2B5EF4-FFF2-40B4-BE49-F238E27FC236}">
                <a16:creationId xmlns:a16="http://schemas.microsoft.com/office/drawing/2014/main" id="{D2369D52-915C-4326-A3A7-EF7ABE266D90}"/>
              </a:ext>
            </a:extLst>
          </p:cNvPr>
          <p:cNvSpPr txBox="1"/>
          <p:nvPr/>
        </p:nvSpPr>
        <p:spPr>
          <a:xfrm>
            <a:off x="2085057" y="3459112"/>
            <a:ext cx="1192754" cy="453840"/>
          </a:xfrm>
          <a:prstGeom prst="rect">
            <a:avLst/>
          </a:prstGeom>
          <a:noFill/>
        </p:spPr>
        <p:txBody>
          <a:bodyPr wrap="square" lIns="0" tIns="0" rIns="0" bIns="0" rtlCol="0" anchor="ctr">
            <a:normAutofit fontScale="92500"/>
          </a:bodyPr>
          <a:lstStyle/>
          <a:p>
            <a:r>
              <a:rPr lang="en-US" sz="900" dirty="0"/>
              <a:t>Lorem ipsum dolor sit amet, consectetur adipiscing elit. </a:t>
            </a:r>
            <a:endParaRPr lang="en-PH" sz="900" dirty="0"/>
          </a:p>
        </p:txBody>
      </p:sp>
      <p:sp>
        <p:nvSpPr>
          <p:cNvPr id="28" name="TextBox 27">
            <a:extLst>
              <a:ext uri="{FF2B5EF4-FFF2-40B4-BE49-F238E27FC236}">
                <a16:creationId xmlns:a16="http://schemas.microsoft.com/office/drawing/2014/main" id="{A80D3522-F6A2-4A99-A0F4-B3FC0B29962B}"/>
              </a:ext>
            </a:extLst>
          </p:cNvPr>
          <p:cNvSpPr txBox="1"/>
          <p:nvPr/>
        </p:nvSpPr>
        <p:spPr>
          <a:xfrm>
            <a:off x="2085057" y="4104818"/>
            <a:ext cx="1192754" cy="453840"/>
          </a:xfrm>
          <a:prstGeom prst="rect">
            <a:avLst/>
          </a:prstGeom>
          <a:noFill/>
        </p:spPr>
        <p:txBody>
          <a:bodyPr wrap="square" lIns="0" tIns="0" rIns="0" bIns="0" rtlCol="0" anchor="ctr">
            <a:normAutofit fontScale="92500"/>
          </a:bodyPr>
          <a:lstStyle/>
          <a:p>
            <a:r>
              <a:rPr lang="en-US" sz="900" dirty="0"/>
              <a:t>Lorem ipsum dolor sit amet, consectetur adipiscing elit. </a:t>
            </a:r>
            <a:endParaRPr lang="en-PH" sz="900" dirty="0"/>
          </a:p>
        </p:txBody>
      </p:sp>
      <p:sp>
        <p:nvSpPr>
          <p:cNvPr id="31" name="TextBox 30">
            <a:extLst>
              <a:ext uri="{FF2B5EF4-FFF2-40B4-BE49-F238E27FC236}">
                <a16:creationId xmlns:a16="http://schemas.microsoft.com/office/drawing/2014/main" id="{D1ECEA2A-58E8-473A-9A31-A131257362C6}"/>
              </a:ext>
            </a:extLst>
          </p:cNvPr>
          <p:cNvSpPr txBox="1"/>
          <p:nvPr/>
        </p:nvSpPr>
        <p:spPr>
          <a:xfrm>
            <a:off x="2085057" y="4750526"/>
            <a:ext cx="1192754" cy="453840"/>
          </a:xfrm>
          <a:prstGeom prst="rect">
            <a:avLst/>
          </a:prstGeom>
          <a:noFill/>
        </p:spPr>
        <p:txBody>
          <a:bodyPr wrap="square" lIns="0" tIns="0" rIns="0" bIns="0" rtlCol="0" anchor="ctr">
            <a:normAutofit fontScale="92500"/>
          </a:bodyPr>
          <a:lstStyle/>
          <a:p>
            <a:r>
              <a:rPr lang="en-US" sz="900" dirty="0"/>
              <a:t>Lorem ipsum dolor sit amet, consectetur adipiscing elit. </a:t>
            </a:r>
            <a:endParaRPr lang="en-PH" sz="900" dirty="0"/>
          </a:p>
        </p:txBody>
      </p:sp>
      <p:sp>
        <p:nvSpPr>
          <p:cNvPr id="26" name="TextBox 25">
            <a:extLst>
              <a:ext uri="{FF2B5EF4-FFF2-40B4-BE49-F238E27FC236}">
                <a16:creationId xmlns:a16="http://schemas.microsoft.com/office/drawing/2014/main" id="{3562A427-06F2-4C1B-B93A-9F370D61F415}"/>
              </a:ext>
            </a:extLst>
          </p:cNvPr>
          <p:cNvSpPr txBox="1"/>
          <p:nvPr/>
        </p:nvSpPr>
        <p:spPr>
          <a:xfrm>
            <a:off x="2085057" y="5396233"/>
            <a:ext cx="1192754" cy="453840"/>
          </a:xfrm>
          <a:prstGeom prst="rect">
            <a:avLst/>
          </a:prstGeom>
          <a:noFill/>
        </p:spPr>
        <p:txBody>
          <a:bodyPr wrap="square" lIns="0" tIns="0" rIns="0" bIns="0" rtlCol="0" anchor="ctr">
            <a:normAutofit fontScale="92500"/>
          </a:bodyPr>
          <a:lstStyle/>
          <a:p>
            <a:r>
              <a:rPr lang="en-US" sz="900" dirty="0"/>
              <a:t>Lorem ipsum dolor sit amet, consectetur adipiscing elit. </a:t>
            </a:r>
            <a:endParaRPr lang="en-PH" sz="900" dirty="0"/>
          </a:p>
        </p:txBody>
      </p:sp>
      <p:sp>
        <p:nvSpPr>
          <p:cNvPr id="52" name="TextBox 51">
            <a:extLst>
              <a:ext uri="{FF2B5EF4-FFF2-40B4-BE49-F238E27FC236}">
                <a16:creationId xmlns:a16="http://schemas.microsoft.com/office/drawing/2014/main" id="{996F4DD7-BE88-46D5-AF6E-C0F9A4A94CAC}"/>
              </a:ext>
            </a:extLst>
          </p:cNvPr>
          <p:cNvSpPr txBox="1"/>
          <p:nvPr/>
        </p:nvSpPr>
        <p:spPr>
          <a:xfrm>
            <a:off x="3477816" y="2813406"/>
            <a:ext cx="1192754" cy="453840"/>
          </a:xfrm>
          <a:prstGeom prst="rect">
            <a:avLst/>
          </a:prstGeom>
          <a:noFill/>
        </p:spPr>
        <p:txBody>
          <a:bodyPr wrap="square" lIns="0" tIns="0" rIns="0" bIns="0" rtlCol="0" anchor="ctr">
            <a:normAutofit fontScale="92500"/>
          </a:bodyPr>
          <a:lstStyle/>
          <a:p>
            <a:r>
              <a:rPr lang="en-US" sz="900" dirty="0"/>
              <a:t>Lorem ipsum dolor sit amet, consectetur adipiscing elit. </a:t>
            </a:r>
            <a:endParaRPr lang="en-PH" sz="900" dirty="0"/>
          </a:p>
        </p:txBody>
      </p:sp>
      <p:sp>
        <p:nvSpPr>
          <p:cNvPr id="53" name="TextBox 52">
            <a:extLst>
              <a:ext uri="{FF2B5EF4-FFF2-40B4-BE49-F238E27FC236}">
                <a16:creationId xmlns:a16="http://schemas.microsoft.com/office/drawing/2014/main" id="{7E7D1303-10E3-497A-863A-81F28CC394A1}"/>
              </a:ext>
            </a:extLst>
          </p:cNvPr>
          <p:cNvSpPr txBox="1"/>
          <p:nvPr/>
        </p:nvSpPr>
        <p:spPr>
          <a:xfrm>
            <a:off x="3477816" y="3459112"/>
            <a:ext cx="1192754" cy="453840"/>
          </a:xfrm>
          <a:prstGeom prst="rect">
            <a:avLst/>
          </a:prstGeom>
          <a:noFill/>
        </p:spPr>
        <p:txBody>
          <a:bodyPr wrap="square" lIns="0" tIns="0" rIns="0" bIns="0" rtlCol="0" anchor="ctr">
            <a:normAutofit fontScale="92500"/>
          </a:bodyPr>
          <a:lstStyle/>
          <a:p>
            <a:r>
              <a:rPr lang="en-US" sz="900" dirty="0"/>
              <a:t>Lorem ipsum dolor sit amet, consectetur adipiscing elit. </a:t>
            </a:r>
            <a:endParaRPr lang="en-PH" sz="900" dirty="0"/>
          </a:p>
        </p:txBody>
      </p:sp>
      <p:sp>
        <p:nvSpPr>
          <p:cNvPr id="69" name="TextBox 68">
            <a:extLst>
              <a:ext uri="{FF2B5EF4-FFF2-40B4-BE49-F238E27FC236}">
                <a16:creationId xmlns:a16="http://schemas.microsoft.com/office/drawing/2014/main" id="{02DDFE21-B1FF-4F6E-ADDF-9804E77E32B0}"/>
              </a:ext>
            </a:extLst>
          </p:cNvPr>
          <p:cNvSpPr txBox="1"/>
          <p:nvPr/>
        </p:nvSpPr>
        <p:spPr>
          <a:xfrm>
            <a:off x="3477816" y="4104818"/>
            <a:ext cx="1192754" cy="453840"/>
          </a:xfrm>
          <a:prstGeom prst="rect">
            <a:avLst/>
          </a:prstGeom>
          <a:noFill/>
        </p:spPr>
        <p:txBody>
          <a:bodyPr wrap="square" lIns="0" tIns="0" rIns="0" bIns="0" rtlCol="0" anchor="ctr">
            <a:normAutofit fontScale="92500"/>
          </a:bodyPr>
          <a:lstStyle/>
          <a:p>
            <a:r>
              <a:rPr lang="en-US" sz="900" dirty="0"/>
              <a:t>Lorem ipsum dolor sit amet, consectetur adipiscing elit. </a:t>
            </a:r>
            <a:endParaRPr lang="en-PH" sz="900" dirty="0"/>
          </a:p>
        </p:txBody>
      </p:sp>
      <p:sp>
        <p:nvSpPr>
          <p:cNvPr id="74" name="TextBox 73">
            <a:extLst>
              <a:ext uri="{FF2B5EF4-FFF2-40B4-BE49-F238E27FC236}">
                <a16:creationId xmlns:a16="http://schemas.microsoft.com/office/drawing/2014/main" id="{91F66AA4-5590-4292-9F9D-04DE3FA7979C}"/>
              </a:ext>
            </a:extLst>
          </p:cNvPr>
          <p:cNvSpPr txBox="1"/>
          <p:nvPr/>
        </p:nvSpPr>
        <p:spPr>
          <a:xfrm>
            <a:off x="3477816" y="4750526"/>
            <a:ext cx="1192754" cy="453840"/>
          </a:xfrm>
          <a:prstGeom prst="rect">
            <a:avLst/>
          </a:prstGeom>
          <a:noFill/>
        </p:spPr>
        <p:txBody>
          <a:bodyPr wrap="square" lIns="0" tIns="0" rIns="0" bIns="0" rtlCol="0" anchor="ctr">
            <a:normAutofit fontScale="92500"/>
          </a:bodyPr>
          <a:lstStyle/>
          <a:p>
            <a:r>
              <a:rPr lang="en-US" sz="900" dirty="0"/>
              <a:t>Lorem ipsum dolor sit amet, consectetur adipiscing elit. </a:t>
            </a:r>
            <a:endParaRPr lang="en-PH" sz="900" dirty="0"/>
          </a:p>
        </p:txBody>
      </p:sp>
      <p:sp>
        <p:nvSpPr>
          <p:cNvPr id="75" name="TextBox 74">
            <a:extLst>
              <a:ext uri="{FF2B5EF4-FFF2-40B4-BE49-F238E27FC236}">
                <a16:creationId xmlns:a16="http://schemas.microsoft.com/office/drawing/2014/main" id="{07B6B035-DACD-4750-92C8-2A002722ADB1}"/>
              </a:ext>
            </a:extLst>
          </p:cNvPr>
          <p:cNvSpPr txBox="1"/>
          <p:nvPr/>
        </p:nvSpPr>
        <p:spPr>
          <a:xfrm>
            <a:off x="3477816" y="5396233"/>
            <a:ext cx="1192754" cy="453840"/>
          </a:xfrm>
          <a:prstGeom prst="rect">
            <a:avLst/>
          </a:prstGeom>
          <a:noFill/>
        </p:spPr>
        <p:txBody>
          <a:bodyPr wrap="square" lIns="0" tIns="0" rIns="0" bIns="0" rtlCol="0" anchor="ctr">
            <a:normAutofit fontScale="92500"/>
          </a:bodyPr>
          <a:lstStyle/>
          <a:p>
            <a:r>
              <a:rPr lang="en-US" sz="900" dirty="0"/>
              <a:t>Lorem ipsum dolor sit amet, consectetur adipiscing elit. </a:t>
            </a:r>
            <a:endParaRPr lang="en-PH" sz="900" dirty="0"/>
          </a:p>
        </p:txBody>
      </p:sp>
      <p:sp>
        <p:nvSpPr>
          <p:cNvPr id="77" name="TextBox 76">
            <a:extLst>
              <a:ext uri="{FF2B5EF4-FFF2-40B4-BE49-F238E27FC236}">
                <a16:creationId xmlns:a16="http://schemas.microsoft.com/office/drawing/2014/main" id="{E615F264-B137-4E92-8C8E-A170E61DE02F}"/>
              </a:ext>
            </a:extLst>
          </p:cNvPr>
          <p:cNvSpPr txBox="1"/>
          <p:nvPr/>
        </p:nvSpPr>
        <p:spPr>
          <a:xfrm>
            <a:off x="4870575" y="2813406"/>
            <a:ext cx="1192754" cy="453840"/>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78" name="TextBox 77">
            <a:extLst>
              <a:ext uri="{FF2B5EF4-FFF2-40B4-BE49-F238E27FC236}">
                <a16:creationId xmlns:a16="http://schemas.microsoft.com/office/drawing/2014/main" id="{3E5AD023-015D-4413-AFE0-C2157203798B}"/>
              </a:ext>
            </a:extLst>
          </p:cNvPr>
          <p:cNvSpPr txBox="1"/>
          <p:nvPr/>
        </p:nvSpPr>
        <p:spPr>
          <a:xfrm>
            <a:off x="4870575" y="3459112"/>
            <a:ext cx="1192754" cy="453840"/>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79" name="TextBox 78">
            <a:extLst>
              <a:ext uri="{FF2B5EF4-FFF2-40B4-BE49-F238E27FC236}">
                <a16:creationId xmlns:a16="http://schemas.microsoft.com/office/drawing/2014/main" id="{D730498D-D7C1-4F23-BCA5-BAE00F0AEA8D}"/>
              </a:ext>
            </a:extLst>
          </p:cNvPr>
          <p:cNvSpPr txBox="1"/>
          <p:nvPr/>
        </p:nvSpPr>
        <p:spPr>
          <a:xfrm>
            <a:off x="4870575" y="4104818"/>
            <a:ext cx="1192754" cy="453840"/>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80" name="TextBox 79">
            <a:extLst>
              <a:ext uri="{FF2B5EF4-FFF2-40B4-BE49-F238E27FC236}">
                <a16:creationId xmlns:a16="http://schemas.microsoft.com/office/drawing/2014/main" id="{912A9A44-164F-4CDD-A00C-6AD2B7A98856}"/>
              </a:ext>
            </a:extLst>
          </p:cNvPr>
          <p:cNvSpPr txBox="1"/>
          <p:nvPr/>
        </p:nvSpPr>
        <p:spPr>
          <a:xfrm>
            <a:off x="4870575" y="4750526"/>
            <a:ext cx="1192754" cy="453840"/>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81" name="TextBox 80">
            <a:extLst>
              <a:ext uri="{FF2B5EF4-FFF2-40B4-BE49-F238E27FC236}">
                <a16:creationId xmlns:a16="http://schemas.microsoft.com/office/drawing/2014/main" id="{200D35B3-0751-4381-9F4C-30631FC033F6}"/>
              </a:ext>
            </a:extLst>
          </p:cNvPr>
          <p:cNvSpPr txBox="1"/>
          <p:nvPr/>
        </p:nvSpPr>
        <p:spPr>
          <a:xfrm>
            <a:off x="4870575" y="5396233"/>
            <a:ext cx="1192754" cy="453840"/>
          </a:xfrm>
          <a:prstGeom prst="ellipse">
            <a:avLst/>
          </a:prstGeom>
          <a:solidFill>
            <a:schemeClr val="bg2"/>
          </a:solidFill>
        </p:spPr>
        <p:txBody>
          <a:bodyPr wrap="square" lIns="0" tIns="0" rIns="0" bIns="0" rtlCol="0" anchor="ctr">
            <a:normAutofit/>
          </a:bodyPr>
          <a:lstStyle/>
          <a:p>
            <a:pPr algn="ctr"/>
            <a:r>
              <a:rPr lang="en-US" sz="1050" b="1" dirty="0"/>
              <a:t>xxx</a:t>
            </a:r>
            <a:endParaRPr lang="en-PH" sz="1050" b="1" dirty="0"/>
          </a:p>
        </p:txBody>
      </p:sp>
      <p:sp>
        <p:nvSpPr>
          <p:cNvPr id="94" name="TextBox 93">
            <a:extLst>
              <a:ext uri="{FF2B5EF4-FFF2-40B4-BE49-F238E27FC236}">
                <a16:creationId xmlns:a16="http://schemas.microsoft.com/office/drawing/2014/main" id="{D700D92D-D068-47B5-8C57-2F4323BB6009}"/>
              </a:ext>
            </a:extLst>
          </p:cNvPr>
          <p:cNvSpPr txBox="1"/>
          <p:nvPr/>
        </p:nvSpPr>
        <p:spPr>
          <a:xfrm>
            <a:off x="3477816" y="2310029"/>
            <a:ext cx="1192754" cy="380068"/>
          </a:xfrm>
          <a:prstGeom prst="roundRect">
            <a:avLst/>
          </a:prstGeom>
          <a:solidFill>
            <a:schemeClr val="tx2"/>
          </a:solidFill>
        </p:spPr>
        <p:txBody>
          <a:bodyPr wrap="square" lIns="54000" tIns="54000" rIns="54000" bIns="54000" rtlCol="0" anchor="ctr">
            <a:noAutofit/>
          </a:bodyPr>
          <a:lstStyle/>
          <a:p>
            <a:pPr algn="ctr"/>
            <a:r>
              <a:rPr lang="en-US" sz="900" b="1" dirty="0">
                <a:solidFill>
                  <a:schemeClr val="bg1"/>
                </a:solidFill>
                <a:latin typeface="+mj-lt"/>
              </a:rPr>
              <a:t>Lorem </a:t>
            </a:r>
            <a:br>
              <a:rPr lang="en-US" sz="900" b="1" dirty="0">
                <a:solidFill>
                  <a:schemeClr val="bg1"/>
                </a:solidFill>
                <a:latin typeface="+mj-lt"/>
              </a:rPr>
            </a:br>
            <a:r>
              <a:rPr lang="en-US" sz="900" b="1" dirty="0">
                <a:solidFill>
                  <a:schemeClr val="bg1"/>
                </a:solidFill>
                <a:latin typeface="+mj-lt"/>
              </a:rPr>
              <a:t>ipsum dolor</a:t>
            </a:r>
            <a:endParaRPr lang="en-PH" sz="900" b="1" dirty="0">
              <a:solidFill>
                <a:schemeClr val="bg1"/>
              </a:solidFill>
              <a:latin typeface="+mj-lt"/>
            </a:endParaRPr>
          </a:p>
        </p:txBody>
      </p:sp>
      <p:sp>
        <p:nvSpPr>
          <p:cNvPr id="95" name="TextBox 94">
            <a:extLst>
              <a:ext uri="{FF2B5EF4-FFF2-40B4-BE49-F238E27FC236}">
                <a16:creationId xmlns:a16="http://schemas.microsoft.com/office/drawing/2014/main" id="{1721F63C-C34D-458F-B910-CBE2A8C7106F}"/>
              </a:ext>
            </a:extLst>
          </p:cNvPr>
          <p:cNvSpPr txBox="1"/>
          <p:nvPr/>
        </p:nvSpPr>
        <p:spPr>
          <a:xfrm>
            <a:off x="4870575" y="2310029"/>
            <a:ext cx="1192754" cy="380068"/>
          </a:xfrm>
          <a:prstGeom prst="roundRect">
            <a:avLst/>
          </a:prstGeom>
          <a:solidFill>
            <a:schemeClr val="accent2"/>
          </a:solidFill>
        </p:spPr>
        <p:txBody>
          <a:bodyPr wrap="square" lIns="54000" tIns="54000" rIns="54000" bIns="54000" rtlCol="0" anchor="ctr">
            <a:noAutofit/>
          </a:bodyPr>
          <a:lstStyle/>
          <a:p>
            <a:pPr algn="ctr"/>
            <a:r>
              <a:rPr lang="en-US" sz="900" b="1" dirty="0">
                <a:solidFill>
                  <a:schemeClr val="bg1"/>
                </a:solidFill>
                <a:latin typeface="+mj-lt"/>
              </a:rPr>
              <a:t>Lorem </a:t>
            </a:r>
            <a:br>
              <a:rPr lang="en-US" sz="900" b="1" dirty="0">
                <a:solidFill>
                  <a:schemeClr val="bg1"/>
                </a:solidFill>
                <a:latin typeface="+mj-lt"/>
              </a:rPr>
            </a:br>
            <a:r>
              <a:rPr lang="en-US" sz="900" b="1" dirty="0">
                <a:solidFill>
                  <a:schemeClr val="bg1"/>
                </a:solidFill>
                <a:latin typeface="+mj-lt"/>
              </a:rPr>
              <a:t>ipsum dolor</a:t>
            </a:r>
            <a:endParaRPr lang="en-PH" sz="900" b="1" dirty="0">
              <a:solidFill>
                <a:schemeClr val="bg1"/>
              </a:solidFill>
              <a:latin typeface="+mj-lt"/>
            </a:endParaRPr>
          </a:p>
        </p:txBody>
      </p:sp>
      <p:sp>
        <p:nvSpPr>
          <p:cNvPr id="63" name="Isosceles Triangle 62">
            <a:extLst>
              <a:ext uri="{FF2B5EF4-FFF2-40B4-BE49-F238E27FC236}">
                <a16:creationId xmlns:a16="http://schemas.microsoft.com/office/drawing/2014/main" id="{BD5C18FB-D485-4F89-8D10-6B16F623C6A3}"/>
              </a:ext>
            </a:extLst>
          </p:cNvPr>
          <p:cNvSpPr/>
          <p:nvPr/>
        </p:nvSpPr>
        <p:spPr>
          <a:xfrm rot="5400000">
            <a:off x="1781001" y="2996886"/>
            <a:ext cx="198488" cy="8686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4" name="Isosceles Triangle 63">
            <a:extLst>
              <a:ext uri="{FF2B5EF4-FFF2-40B4-BE49-F238E27FC236}">
                <a16:creationId xmlns:a16="http://schemas.microsoft.com/office/drawing/2014/main" id="{B61ACC26-4EB8-4CE9-B58B-0D658944C7C5}"/>
              </a:ext>
            </a:extLst>
          </p:cNvPr>
          <p:cNvSpPr/>
          <p:nvPr/>
        </p:nvSpPr>
        <p:spPr>
          <a:xfrm rot="5400000">
            <a:off x="1781001" y="3642594"/>
            <a:ext cx="198488" cy="8686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5" name="Isosceles Triangle 64">
            <a:extLst>
              <a:ext uri="{FF2B5EF4-FFF2-40B4-BE49-F238E27FC236}">
                <a16:creationId xmlns:a16="http://schemas.microsoft.com/office/drawing/2014/main" id="{F60454C6-B324-4FA0-8799-A9DA94A20D9B}"/>
              </a:ext>
            </a:extLst>
          </p:cNvPr>
          <p:cNvSpPr/>
          <p:nvPr/>
        </p:nvSpPr>
        <p:spPr>
          <a:xfrm rot="5400000">
            <a:off x="1781001" y="4288301"/>
            <a:ext cx="198488" cy="8686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6" name="Isosceles Triangle 65">
            <a:extLst>
              <a:ext uri="{FF2B5EF4-FFF2-40B4-BE49-F238E27FC236}">
                <a16:creationId xmlns:a16="http://schemas.microsoft.com/office/drawing/2014/main" id="{4DED09BE-119D-4DFF-8A1B-88BFC16F50EB}"/>
              </a:ext>
            </a:extLst>
          </p:cNvPr>
          <p:cNvSpPr/>
          <p:nvPr/>
        </p:nvSpPr>
        <p:spPr>
          <a:xfrm rot="5400000">
            <a:off x="1781001" y="4934007"/>
            <a:ext cx="198488" cy="8686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7" name="Isosceles Triangle 66">
            <a:extLst>
              <a:ext uri="{FF2B5EF4-FFF2-40B4-BE49-F238E27FC236}">
                <a16:creationId xmlns:a16="http://schemas.microsoft.com/office/drawing/2014/main" id="{A88763F8-318C-438E-B54B-6465553313D9}"/>
              </a:ext>
            </a:extLst>
          </p:cNvPr>
          <p:cNvSpPr/>
          <p:nvPr/>
        </p:nvSpPr>
        <p:spPr>
          <a:xfrm rot="5400000">
            <a:off x="1781001" y="5579714"/>
            <a:ext cx="198488" cy="8686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Tree>
    <p:extLst>
      <p:ext uri="{BB962C8B-B14F-4D97-AF65-F5344CB8AC3E}">
        <p14:creationId xmlns:p14="http://schemas.microsoft.com/office/powerpoint/2010/main" val="125357808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5EA1847-CC9F-43B2-93D7-9CE2CD729C85}"/>
              </a:ext>
            </a:extLst>
          </p:cNvPr>
          <p:cNvSpPr>
            <a:spLocks noGrp="1"/>
          </p:cNvSpPr>
          <p:nvPr>
            <p:ph type="title"/>
          </p:nvPr>
        </p:nvSpPr>
        <p:spPr>
          <a:xfrm>
            <a:off x="295153" y="102266"/>
            <a:ext cx="8576001" cy="812134"/>
          </a:xfrm>
        </p:spPr>
        <p:txBody>
          <a:bodyPr>
            <a:normAutofit/>
          </a:bodyPr>
          <a:lstStyle/>
          <a:p>
            <a:r>
              <a:rPr lang="en-US" dirty="0"/>
              <a:t>Three-Column Icon Header Layout</a:t>
            </a:r>
          </a:p>
        </p:txBody>
      </p:sp>
      <p:sp>
        <p:nvSpPr>
          <p:cNvPr id="3" name="Slide Number Placeholder 2">
            <a:extLst>
              <a:ext uri="{FF2B5EF4-FFF2-40B4-BE49-F238E27FC236}">
                <a16:creationId xmlns:a16="http://schemas.microsoft.com/office/drawing/2014/main" id="{A03B7D8A-D2BF-4D99-8D63-82614F39B2DC}"/>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51</a:t>
            </a:fld>
            <a:endParaRPr lang="en-PH" dirty="0"/>
          </a:p>
        </p:txBody>
      </p:sp>
      <p:sp>
        <p:nvSpPr>
          <p:cNvPr id="6" name="Oval 5">
            <a:extLst>
              <a:ext uri="{FF2B5EF4-FFF2-40B4-BE49-F238E27FC236}">
                <a16:creationId xmlns:a16="http://schemas.microsoft.com/office/drawing/2014/main" id="{73C5FA1C-847F-42F1-996E-F7BAA64EED71}"/>
              </a:ext>
            </a:extLst>
          </p:cNvPr>
          <p:cNvSpPr/>
          <p:nvPr/>
        </p:nvSpPr>
        <p:spPr>
          <a:xfrm>
            <a:off x="1043081" y="1628538"/>
            <a:ext cx="1120140" cy="112014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10" name="Group 9">
            <a:extLst>
              <a:ext uri="{FF2B5EF4-FFF2-40B4-BE49-F238E27FC236}">
                <a16:creationId xmlns:a16="http://schemas.microsoft.com/office/drawing/2014/main" id="{E7D4E30B-DE9A-43BF-9FEF-4A36572C1C01}"/>
              </a:ext>
            </a:extLst>
          </p:cNvPr>
          <p:cNvGrpSpPr/>
          <p:nvPr/>
        </p:nvGrpSpPr>
        <p:grpSpPr>
          <a:xfrm>
            <a:off x="272845" y="2831563"/>
            <a:ext cx="2660612" cy="1678746"/>
            <a:chOff x="363795" y="3460475"/>
            <a:chExt cx="4010086" cy="2025015"/>
          </a:xfrm>
        </p:grpSpPr>
        <p:sp>
          <p:nvSpPr>
            <p:cNvPr id="7" name="TextBox 6">
              <a:extLst>
                <a:ext uri="{FF2B5EF4-FFF2-40B4-BE49-F238E27FC236}">
                  <a16:creationId xmlns:a16="http://schemas.microsoft.com/office/drawing/2014/main" id="{2E78C9FA-B594-4977-8B42-B32C2052029A}"/>
                </a:ext>
              </a:extLst>
            </p:cNvPr>
            <p:cNvSpPr txBox="1"/>
            <p:nvPr/>
          </p:nvSpPr>
          <p:spPr>
            <a:xfrm>
              <a:off x="363797" y="3460475"/>
              <a:ext cx="4010084" cy="476353"/>
            </a:xfrm>
            <a:prstGeom prst="rect">
              <a:avLst/>
            </a:prstGeom>
            <a:noFill/>
          </p:spPr>
          <p:txBody>
            <a:bodyPr wrap="square" lIns="0" tIns="0" rIns="0" bIns="0" rtlCol="0" anchor="ctr">
              <a:normAutofit/>
            </a:bodyPr>
            <a:lstStyle/>
            <a:p>
              <a:pPr algn="ctr"/>
              <a:r>
                <a:rPr lang="en-US" sz="1350" b="1" dirty="0">
                  <a:latin typeface="+mj-lt"/>
                </a:rPr>
                <a:t>Lorem ipsum dolor </a:t>
              </a:r>
              <a:endParaRPr lang="en-PH" sz="1350" b="1" dirty="0">
                <a:latin typeface="+mj-lt"/>
              </a:endParaRPr>
            </a:p>
          </p:txBody>
        </p:sp>
        <p:sp>
          <p:nvSpPr>
            <p:cNvPr id="8" name="TextBox 7">
              <a:extLst>
                <a:ext uri="{FF2B5EF4-FFF2-40B4-BE49-F238E27FC236}">
                  <a16:creationId xmlns:a16="http://schemas.microsoft.com/office/drawing/2014/main" id="{2115B80A-7546-4586-A46D-AAE6C46A5130}"/>
                </a:ext>
              </a:extLst>
            </p:cNvPr>
            <p:cNvSpPr txBox="1"/>
            <p:nvPr/>
          </p:nvSpPr>
          <p:spPr>
            <a:xfrm>
              <a:off x="363795" y="3936828"/>
              <a:ext cx="4010085" cy="1548662"/>
            </a:xfrm>
            <a:prstGeom prst="rect">
              <a:avLst/>
            </a:prstGeom>
            <a:noFill/>
          </p:spPr>
          <p:txBody>
            <a:bodyPr wrap="square" lIns="0" tIns="0" rIns="0" bIns="0" rtlCol="0" anchor="t">
              <a:noAutofit/>
            </a:bodyPr>
            <a:lstStyle/>
            <a:p>
              <a:pPr algn="ctr"/>
              <a:r>
                <a:rPr lang="en-US" sz="1200" dirty="0"/>
                <a:t>Lorem ipsum dolor sit amet, consectetur adipiscing elit. Ut tempor, quam et mattis pulvinar, mauris ligula suscipit arcu, sed elementum diam leo at magna., </a:t>
              </a:r>
            </a:p>
          </p:txBody>
        </p:sp>
      </p:grpSp>
      <p:grpSp>
        <p:nvGrpSpPr>
          <p:cNvPr id="11" name="Group 10">
            <a:extLst>
              <a:ext uri="{FF2B5EF4-FFF2-40B4-BE49-F238E27FC236}">
                <a16:creationId xmlns:a16="http://schemas.microsoft.com/office/drawing/2014/main" id="{B5469B95-84E5-4BD5-9773-776EBA079411}"/>
              </a:ext>
            </a:extLst>
          </p:cNvPr>
          <p:cNvGrpSpPr/>
          <p:nvPr/>
        </p:nvGrpSpPr>
        <p:grpSpPr>
          <a:xfrm>
            <a:off x="3230542" y="2831566"/>
            <a:ext cx="2660612" cy="1678746"/>
            <a:chOff x="363795" y="3460475"/>
            <a:chExt cx="4010086" cy="2025015"/>
          </a:xfrm>
        </p:grpSpPr>
        <p:sp>
          <p:nvSpPr>
            <p:cNvPr id="12" name="TextBox 11">
              <a:extLst>
                <a:ext uri="{FF2B5EF4-FFF2-40B4-BE49-F238E27FC236}">
                  <a16:creationId xmlns:a16="http://schemas.microsoft.com/office/drawing/2014/main" id="{48C2F008-5E4B-4C49-B28F-F466ACD81A11}"/>
                </a:ext>
              </a:extLst>
            </p:cNvPr>
            <p:cNvSpPr txBox="1"/>
            <p:nvPr/>
          </p:nvSpPr>
          <p:spPr>
            <a:xfrm>
              <a:off x="363797" y="3460475"/>
              <a:ext cx="4010084" cy="476353"/>
            </a:xfrm>
            <a:prstGeom prst="rect">
              <a:avLst/>
            </a:prstGeom>
            <a:noFill/>
          </p:spPr>
          <p:txBody>
            <a:bodyPr wrap="square" lIns="0" tIns="0" rIns="0" bIns="0" rtlCol="0" anchor="ctr">
              <a:normAutofit/>
            </a:bodyPr>
            <a:lstStyle/>
            <a:p>
              <a:pPr algn="ctr"/>
              <a:r>
                <a:rPr lang="en-US" sz="1350" b="1" dirty="0">
                  <a:latin typeface="+mj-lt"/>
                </a:rPr>
                <a:t>Lorem ipsum dolor </a:t>
              </a:r>
              <a:endParaRPr lang="en-PH" sz="1350" b="1" dirty="0">
                <a:latin typeface="+mj-lt"/>
              </a:endParaRPr>
            </a:p>
          </p:txBody>
        </p:sp>
        <p:sp>
          <p:nvSpPr>
            <p:cNvPr id="13" name="TextBox 12">
              <a:extLst>
                <a:ext uri="{FF2B5EF4-FFF2-40B4-BE49-F238E27FC236}">
                  <a16:creationId xmlns:a16="http://schemas.microsoft.com/office/drawing/2014/main" id="{EBFD3AFF-4E58-4A70-B76B-EDF59F3BF21C}"/>
                </a:ext>
              </a:extLst>
            </p:cNvPr>
            <p:cNvSpPr txBox="1"/>
            <p:nvPr/>
          </p:nvSpPr>
          <p:spPr>
            <a:xfrm>
              <a:off x="363795" y="3936828"/>
              <a:ext cx="4010085" cy="1548662"/>
            </a:xfrm>
            <a:prstGeom prst="rect">
              <a:avLst/>
            </a:prstGeom>
            <a:noFill/>
          </p:spPr>
          <p:txBody>
            <a:bodyPr wrap="square" lIns="0" tIns="0" rIns="0" bIns="0" rtlCol="0" anchor="t">
              <a:noAutofit/>
            </a:bodyPr>
            <a:lstStyle/>
            <a:p>
              <a:pPr algn="ctr"/>
              <a:r>
                <a:rPr lang="en-US" sz="1200" dirty="0"/>
                <a:t>Lorem ipsum dolor sit amet, consectetur adipiscing elit. Ut tempor, quam et mattis pulvinar, mauris ligula suscipit arcu, sed elementum diam leo at magna., </a:t>
              </a:r>
            </a:p>
          </p:txBody>
        </p:sp>
      </p:grpSp>
      <p:grpSp>
        <p:nvGrpSpPr>
          <p:cNvPr id="14" name="Group 13">
            <a:extLst>
              <a:ext uri="{FF2B5EF4-FFF2-40B4-BE49-F238E27FC236}">
                <a16:creationId xmlns:a16="http://schemas.microsoft.com/office/drawing/2014/main" id="{8DB9F9E3-0A3B-4E9C-9759-755BB50692E3}"/>
              </a:ext>
            </a:extLst>
          </p:cNvPr>
          <p:cNvGrpSpPr/>
          <p:nvPr/>
        </p:nvGrpSpPr>
        <p:grpSpPr>
          <a:xfrm>
            <a:off x="6188237" y="2831566"/>
            <a:ext cx="2660612" cy="1678746"/>
            <a:chOff x="363795" y="3460475"/>
            <a:chExt cx="4010086" cy="2025015"/>
          </a:xfrm>
        </p:grpSpPr>
        <p:sp>
          <p:nvSpPr>
            <p:cNvPr id="15" name="TextBox 14">
              <a:extLst>
                <a:ext uri="{FF2B5EF4-FFF2-40B4-BE49-F238E27FC236}">
                  <a16:creationId xmlns:a16="http://schemas.microsoft.com/office/drawing/2014/main" id="{A9B3AE94-CE61-4125-8368-7955F90BC4F0}"/>
                </a:ext>
              </a:extLst>
            </p:cNvPr>
            <p:cNvSpPr txBox="1"/>
            <p:nvPr/>
          </p:nvSpPr>
          <p:spPr>
            <a:xfrm>
              <a:off x="363797" y="3460475"/>
              <a:ext cx="4010084" cy="476353"/>
            </a:xfrm>
            <a:prstGeom prst="rect">
              <a:avLst/>
            </a:prstGeom>
            <a:noFill/>
          </p:spPr>
          <p:txBody>
            <a:bodyPr wrap="square" lIns="0" tIns="0" rIns="0" bIns="0" rtlCol="0" anchor="ctr">
              <a:normAutofit/>
            </a:bodyPr>
            <a:lstStyle/>
            <a:p>
              <a:pPr algn="ctr"/>
              <a:r>
                <a:rPr lang="en-US" sz="1350" b="1" dirty="0">
                  <a:latin typeface="+mj-lt"/>
                </a:rPr>
                <a:t>Lorem ipsum dolor </a:t>
              </a:r>
              <a:endParaRPr lang="en-PH" sz="1350" b="1" dirty="0">
                <a:latin typeface="+mj-lt"/>
              </a:endParaRPr>
            </a:p>
          </p:txBody>
        </p:sp>
        <p:sp>
          <p:nvSpPr>
            <p:cNvPr id="16" name="TextBox 15">
              <a:extLst>
                <a:ext uri="{FF2B5EF4-FFF2-40B4-BE49-F238E27FC236}">
                  <a16:creationId xmlns:a16="http://schemas.microsoft.com/office/drawing/2014/main" id="{B29824BC-3256-4E70-91C4-14449DD6866B}"/>
                </a:ext>
              </a:extLst>
            </p:cNvPr>
            <p:cNvSpPr txBox="1"/>
            <p:nvPr/>
          </p:nvSpPr>
          <p:spPr>
            <a:xfrm>
              <a:off x="363795" y="3936828"/>
              <a:ext cx="4010085" cy="1548662"/>
            </a:xfrm>
            <a:prstGeom prst="rect">
              <a:avLst/>
            </a:prstGeom>
            <a:noFill/>
          </p:spPr>
          <p:txBody>
            <a:bodyPr wrap="square" lIns="0" tIns="0" rIns="0" bIns="0" rtlCol="0" anchor="t">
              <a:noAutofit/>
            </a:bodyPr>
            <a:lstStyle/>
            <a:p>
              <a:pPr algn="ctr"/>
              <a:r>
                <a:rPr lang="en-US" sz="1200" dirty="0"/>
                <a:t>Lorem ipsum dolor sit amet, consectetur adipiscing elit. Ut tempor, quam et mattis pulvinar, mauris ligula suscipit arcu, sed elementum diam leo at magna., </a:t>
              </a:r>
            </a:p>
          </p:txBody>
        </p:sp>
      </p:grpSp>
      <p:pic>
        <p:nvPicPr>
          <p:cNvPr id="21" name="Graphic 20" descr="Single gear with solid fill">
            <a:extLst>
              <a:ext uri="{FF2B5EF4-FFF2-40B4-BE49-F238E27FC236}">
                <a16:creationId xmlns:a16="http://schemas.microsoft.com/office/drawing/2014/main" id="{1916C81A-4823-4F8D-A4B8-CBC003015E0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90054" y="1875510"/>
            <a:ext cx="626201" cy="626201"/>
          </a:xfrm>
          <a:prstGeom prst="rect">
            <a:avLst/>
          </a:prstGeom>
        </p:spPr>
      </p:pic>
      <p:sp>
        <p:nvSpPr>
          <p:cNvPr id="22" name="Oval 21">
            <a:extLst>
              <a:ext uri="{FF2B5EF4-FFF2-40B4-BE49-F238E27FC236}">
                <a16:creationId xmlns:a16="http://schemas.microsoft.com/office/drawing/2014/main" id="{5D5DF0D9-7490-49B5-B544-67408FFADE31}"/>
              </a:ext>
            </a:extLst>
          </p:cNvPr>
          <p:cNvSpPr/>
          <p:nvPr/>
        </p:nvSpPr>
        <p:spPr>
          <a:xfrm>
            <a:off x="4000776" y="1628538"/>
            <a:ext cx="1120140" cy="112014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3" name="Graphic 22" descr="Single gear with solid fill">
            <a:extLst>
              <a:ext uri="{FF2B5EF4-FFF2-40B4-BE49-F238E27FC236}">
                <a16:creationId xmlns:a16="http://schemas.microsoft.com/office/drawing/2014/main" id="{2255F5BC-ACA6-48C5-855C-DCFED84E89F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47749" y="1875510"/>
            <a:ext cx="626201" cy="626201"/>
          </a:xfrm>
          <a:prstGeom prst="rect">
            <a:avLst/>
          </a:prstGeom>
        </p:spPr>
      </p:pic>
      <p:sp>
        <p:nvSpPr>
          <p:cNvPr id="24" name="Oval 23">
            <a:extLst>
              <a:ext uri="{FF2B5EF4-FFF2-40B4-BE49-F238E27FC236}">
                <a16:creationId xmlns:a16="http://schemas.microsoft.com/office/drawing/2014/main" id="{3DDEEF6D-4EA7-440A-A85B-A7B5A8562DE5}"/>
              </a:ext>
            </a:extLst>
          </p:cNvPr>
          <p:cNvSpPr/>
          <p:nvPr/>
        </p:nvSpPr>
        <p:spPr>
          <a:xfrm>
            <a:off x="6958471" y="1628538"/>
            <a:ext cx="1120140" cy="112014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5" name="Graphic 24" descr="Single gear with solid fill">
            <a:extLst>
              <a:ext uri="{FF2B5EF4-FFF2-40B4-BE49-F238E27FC236}">
                <a16:creationId xmlns:a16="http://schemas.microsoft.com/office/drawing/2014/main" id="{20446ED7-B788-4E0C-B38D-29E503C67F5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05443" y="1875510"/>
            <a:ext cx="626201" cy="626201"/>
          </a:xfrm>
          <a:prstGeom prst="rect">
            <a:avLst/>
          </a:prstGeom>
        </p:spPr>
      </p:pic>
    </p:spTree>
    <p:extLst>
      <p:ext uri="{BB962C8B-B14F-4D97-AF65-F5344CB8AC3E}">
        <p14:creationId xmlns:p14="http://schemas.microsoft.com/office/powerpoint/2010/main" val="307463070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5EA1847-CC9F-43B2-93D7-9CE2CD729C85}"/>
              </a:ext>
            </a:extLst>
          </p:cNvPr>
          <p:cNvSpPr>
            <a:spLocks noGrp="1"/>
          </p:cNvSpPr>
          <p:nvPr>
            <p:ph type="title"/>
          </p:nvPr>
        </p:nvSpPr>
        <p:spPr>
          <a:xfrm>
            <a:off x="295153" y="102266"/>
            <a:ext cx="8576001" cy="812134"/>
          </a:xfrm>
        </p:spPr>
        <p:txBody>
          <a:bodyPr>
            <a:normAutofit/>
          </a:bodyPr>
          <a:lstStyle/>
          <a:p>
            <a:r>
              <a:rPr lang="en-US" dirty="0"/>
              <a:t>Four-Column Icon Header Layout</a:t>
            </a:r>
          </a:p>
        </p:txBody>
      </p:sp>
      <p:sp>
        <p:nvSpPr>
          <p:cNvPr id="3" name="Slide Number Placeholder 2">
            <a:extLst>
              <a:ext uri="{FF2B5EF4-FFF2-40B4-BE49-F238E27FC236}">
                <a16:creationId xmlns:a16="http://schemas.microsoft.com/office/drawing/2014/main" id="{A46288C0-7B75-4CAE-A657-C64290D17070}"/>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52</a:t>
            </a:fld>
            <a:endParaRPr lang="en-PH" dirty="0"/>
          </a:p>
        </p:txBody>
      </p:sp>
      <p:grpSp>
        <p:nvGrpSpPr>
          <p:cNvPr id="9" name="Group 8">
            <a:extLst>
              <a:ext uri="{FF2B5EF4-FFF2-40B4-BE49-F238E27FC236}">
                <a16:creationId xmlns:a16="http://schemas.microsoft.com/office/drawing/2014/main" id="{25F408A9-9783-4B60-8E74-A31860862CAC}"/>
              </a:ext>
            </a:extLst>
          </p:cNvPr>
          <p:cNvGrpSpPr/>
          <p:nvPr/>
        </p:nvGrpSpPr>
        <p:grpSpPr>
          <a:xfrm>
            <a:off x="708905" y="1628538"/>
            <a:ext cx="1120140" cy="1120140"/>
            <a:chOff x="1390775" y="1390753"/>
            <a:chExt cx="1493520" cy="1493520"/>
          </a:xfrm>
        </p:grpSpPr>
        <p:sp>
          <p:nvSpPr>
            <p:cNvPr id="6" name="Oval 5">
              <a:extLst>
                <a:ext uri="{FF2B5EF4-FFF2-40B4-BE49-F238E27FC236}">
                  <a16:creationId xmlns:a16="http://schemas.microsoft.com/office/drawing/2014/main" id="{73C5FA1C-847F-42F1-996E-F7BAA64EED71}"/>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1" name="Graphic 20" descr="Single gear with solid fill">
              <a:extLst>
                <a:ext uri="{FF2B5EF4-FFF2-40B4-BE49-F238E27FC236}">
                  <a16:creationId xmlns:a16="http://schemas.microsoft.com/office/drawing/2014/main" id="{1916C81A-4823-4F8D-A4B8-CBC003015E0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0" name="Group 9">
            <a:extLst>
              <a:ext uri="{FF2B5EF4-FFF2-40B4-BE49-F238E27FC236}">
                <a16:creationId xmlns:a16="http://schemas.microsoft.com/office/drawing/2014/main" id="{E7D4E30B-DE9A-43BF-9FEF-4A36572C1C01}"/>
              </a:ext>
            </a:extLst>
          </p:cNvPr>
          <p:cNvGrpSpPr/>
          <p:nvPr/>
        </p:nvGrpSpPr>
        <p:grpSpPr>
          <a:xfrm>
            <a:off x="272846" y="2831563"/>
            <a:ext cx="1992258" cy="1678746"/>
            <a:chOff x="363795" y="3460475"/>
            <a:chExt cx="4010086" cy="2025015"/>
          </a:xfrm>
        </p:grpSpPr>
        <p:sp>
          <p:nvSpPr>
            <p:cNvPr id="7" name="TextBox 6">
              <a:extLst>
                <a:ext uri="{FF2B5EF4-FFF2-40B4-BE49-F238E27FC236}">
                  <a16:creationId xmlns:a16="http://schemas.microsoft.com/office/drawing/2014/main" id="{2E78C9FA-B594-4977-8B42-B32C2052029A}"/>
                </a:ext>
              </a:extLst>
            </p:cNvPr>
            <p:cNvSpPr txBox="1"/>
            <p:nvPr/>
          </p:nvSpPr>
          <p:spPr>
            <a:xfrm>
              <a:off x="363797" y="3460475"/>
              <a:ext cx="4010084" cy="476353"/>
            </a:xfrm>
            <a:prstGeom prst="rect">
              <a:avLst/>
            </a:prstGeom>
            <a:noFill/>
          </p:spPr>
          <p:txBody>
            <a:bodyPr wrap="square" lIns="0" tIns="0" rIns="0" bIns="0" rtlCol="0" anchor="ctr">
              <a:normAutofit/>
            </a:bodyPr>
            <a:lstStyle/>
            <a:p>
              <a:pPr algn="ctr"/>
              <a:r>
                <a:rPr lang="en-US" sz="1200" b="1" dirty="0">
                  <a:latin typeface="+mj-lt"/>
                </a:rPr>
                <a:t>Lorem ipsum dolor </a:t>
              </a:r>
              <a:endParaRPr lang="en-PH" sz="1200" b="1" dirty="0">
                <a:latin typeface="+mj-lt"/>
              </a:endParaRPr>
            </a:p>
          </p:txBody>
        </p:sp>
        <p:sp>
          <p:nvSpPr>
            <p:cNvPr id="8" name="TextBox 7">
              <a:extLst>
                <a:ext uri="{FF2B5EF4-FFF2-40B4-BE49-F238E27FC236}">
                  <a16:creationId xmlns:a16="http://schemas.microsoft.com/office/drawing/2014/main" id="{2115B80A-7546-4586-A46D-AAE6C46A5130}"/>
                </a:ext>
              </a:extLst>
            </p:cNvPr>
            <p:cNvSpPr txBox="1"/>
            <p:nvPr/>
          </p:nvSpPr>
          <p:spPr>
            <a:xfrm>
              <a:off x="363795" y="3936828"/>
              <a:ext cx="4010085" cy="1548662"/>
            </a:xfrm>
            <a:prstGeom prst="rect">
              <a:avLst/>
            </a:prstGeom>
            <a:noFill/>
          </p:spPr>
          <p:txBody>
            <a:bodyPr wrap="square" lIns="0" tIns="0" rIns="0" bIns="0" rtlCol="0" anchor="t">
              <a:normAutofit/>
            </a:bodyPr>
            <a:lstStyle/>
            <a:p>
              <a:pPr algn="ctr"/>
              <a:r>
                <a:rPr lang="en-US" sz="1050" dirty="0"/>
                <a:t>Lorem ipsum dolor sit amet, consectetur adipiscing elit. Ut tempor, quam et mattis pulvinar, mauris ligula suscipit arcu, sed elementum diam leo at magna., </a:t>
              </a:r>
            </a:p>
          </p:txBody>
        </p:sp>
      </p:grpSp>
      <p:grpSp>
        <p:nvGrpSpPr>
          <p:cNvPr id="11" name="Group 10">
            <a:extLst>
              <a:ext uri="{FF2B5EF4-FFF2-40B4-BE49-F238E27FC236}">
                <a16:creationId xmlns:a16="http://schemas.microsoft.com/office/drawing/2014/main" id="{B5469B95-84E5-4BD5-9773-776EBA079411}"/>
              </a:ext>
            </a:extLst>
          </p:cNvPr>
          <p:cNvGrpSpPr/>
          <p:nvPr/>
        </p:nvGrpSpPr>
        <p:grpSpPr>
          <a:xfrm>
            <a:off x="2467427" y="2831566"/>
            <a:ext cx="1992258" cy="1678746"/>
            <a:chOff x="363795" y="3460475"/>
            <a:chExt cx="4010086" cy="2025015"/>
          </a:xfrm>
        </p:grpSpPr>
        <p:sp>
          <p:nvSpPr>
            <p:cNvPr id="12" name="TextBox 11">
              <a:extLst>
                <a:ext uri="{FF2B5EF4-FFF2-40B4-BE49-F238E27FC236}">
                  <a16:creationId xmlns:a16="http://schemas.microsoft.com/office/drawing/2014/main" id="{48C2F008-5E4B-4C49-B28F-F466ACD81A11}"/>
                </a:ext>
              </a:extLst>
            </p:cNvPr>
            <p:cNvSpPr txBox="1"/>
            <p:nvPr/>
          </p:nvSpPr>
          <p:spPr>
            <a:xfrm>
              <a:off x="363797" y="3460475"/>
              <a:ext cx="4010084" cy="476353"/>
            </a:xfrm>
            <a:prstGeom prst="rect">
              <a:avLst/>
            </a:prstGeom>
            <a:noFill/>
          </p:spPr>
          <p:txBody>
            <a:bodyPr wrap="square" lIns="0" tIns="0" rIns="0" bIns="0" rtlCol="0" anchor="ctr">
              <a:normAutofit/>
            </a:bodyPr>
            <a:lstStyle/>
            <a:p>
              <a:pPr algn="ctr"/>
              <a:r>
                <a:rPr lang="en-US" sz="1200" b="1" dirty="0">
                  <a:latin typeface="+mj-lt"/>
                </a:rPr>
                <a:t>Lorem ipsum dolor </a:t>
              </a:r>
              <a:endParaRPr lang="en-PH" sz="1200" b="1" dirty="0">
                <a:latin typeface="+mj-lt"/>
              </a:endParaRPr>
            </a:p>
          </p:txBody>
        </p:sp>
        <p:sp>
          <p:nvSpPr>
            <p:cNvPr id="13" name="TextBox 12">
              <a:extLst>
                <a:ext uri="{FF2B5EF4-FFF2-40B4-BE49-F238E27FC236}">
                  <a16:creationId xmlns:a16="http://schemas.microsoft.com/office/drawing/2014/main" id="{EBFD3AFF-4E58-4A70-B76B-EDF59F3BF21C}"/>
                </a:ext>
              </a:extLst>
            </p:cNvPr>
            <p:cNvSpPr txBox="1"/>
            <p:nvPr/>
          </p:nvSpPr>
          <p:spPr>
            <a:xfrm>
              <a:off x="363795" y="3936828"/>
              <a:ext cx="4010085" cy="1548662"/>
            </a:xfrm>
            <a:prstGeom prst="rect">
              <a:avLst/>
            </a:prstGeom>
            <a:noFill/>
          </p:spPr>
          <p:txBody>
            <a:bodyPr wrap="square" lIns="0" tIns="0" rIns="0" bIns="0" rtlCol="0" anchor="t">
              <a:normAutofit/>
            </a:bodyPr>
            <a:lstStyle/>
            <a:p>
              <a:pPr algn="ctr"/>
              <a:r>
                <a:rPr lang="en-US" sz="1050" dirty="0"/>
                <a:t>Lorem ipsum dolor sit amet, consectetur adipiscing elit. Ut tempor, quam et mattis pulvinar, mauris ligula suscipit arcu, sed elementum diam leo at magna., </a:t>
              </a:r>
            </a:p>
          </p:txBody>
        </p:sp>
      </p:grpSp>
      <p:grpSp>
        <p:nvGrpSpPr>
          <p:cNvPr id="14" name="Group 13">
            <a:extLst>
              <a:ext uri="{FF2B5EF4-FFF2-40B4-BE49-F238E27FC236}">
                <a16:creationId xmlns:a16="http://schemas.microsoft.com/office/drawing/2014/main" id="{8DB9F9E3-0A3B-4E9C-9759-755BB50692E3}"/>
              </a:ext>
            </a:extLst>
          </p:cNvPr>
          <p:cNvGrpSpPr/>
          <p:nvPr/>
        </p:nvGrpSpPr>
        <p:grpSpPr>
          <a:xfrm>
            <a:off x="4662007" y="2831566"/>
            <a:ext cx="1992258" cy="1678746"/>
            <a:chOff x="363795" y="3460475"/>
            <a:chExt cx="4010086" cy="2025015"/>
          </a:xfrm>
        </p:grpSpPr>
        <p:sp>
          <p:nvSpPr>
            <p:cNvPr id="15" name="TextBox 14">
              <a:extLst>
                <a:ext uri="{FF2B5EF4-FFF2-40B4-BE49-F238E27FC236}">
                  <a16:creationId xmlns:a16="http://schemas.microsoft.com/office/drawing/2014/main" id="{A9B3AE94-CE61-4125-8368-7955F90BC4F0}"/>
                </a:ext>
              </a:extLst>
            </p:cNvPr>
            <p:cNvSpPr txBox="1"/>
            <p:nvPr/>
          </p:nvSpPr>
          <p:spPr>
            <a:xfrm>
              <a:off x="363797" y="3460475"/>
              <a:ext cx="4010084" cy="476353"/>
            </a:xfrm>
            <a:prstGeom prst="rect">
              <a:avLst/>
            </a:prstGeom>
            <a:noFill/>
          </p:spPr>
          <p:txBody>
            <a:bodyPr wrap="square" lIns="0" tIns="0" rIns="0" bIns="0" rtlCol="0" anchor="ctr">
              <a:normAutofit/>
            </a:bodyPr>
            <a:lstStyle/>
            <a:p>
              <a:pPr algn="ctr"/>
              <a:r>
                <a:rPr lang="en-US" sz="1200" b="1" dirty="0">
                  <a:latin typeface="+mj-lt"/>
                </a:rPr>
                <a:t>Lorem ipsum dolor </a:t>
              </a:r>
              <a:endParaRPr lang="en-PH" sz="1200" b="1" dirty="0">
                <a:latin typeface="+mj-lt"/>
              </a:endParaRPr>
            </a:p>
          </p:txBody>
        </p:sp>
        <p:sp>
          <p:nvSpPr>
            <p:cNvPr id="16" name="TextBox 15">
              <a:extLst>
                <a:ext uri="{FF2B5EF4-FFF2-40B4-BE49-F238E27FC236}">
                  <a16:creationId xmlns:a16="http://schemas.microsoft.com/office/drawing/2014/main" id="{B29824BC-3256-4E70-91C4-14449DD6866B}"/>
                </a:ext>
              </a:extLst>
            </p:cNvPr>
            <p:cNvSpPr txBox="1"/>
            <p:nvPr/>
          </p:nvSpPr>
          <p:spPr>
            <a:xfrm>
              <a:off x="363795" y="3936828"/>
              <a:ext cx="4010085" cy="1548662"/>
            </a:xfrm>
            <a:prstGeom prst="rect">
              <a:avLst/>
            </a:prstGeom>
            <a:noFill/>
          </p:spPr>
          <p:txBody>
            <a:bodyPr wrap="square" lIns="0" tIns="0" rIns="0" bIns="0" rtlCol="0" anchor="t">
              <a:normAutofit/>
            </a:bodyPr>
            <a:lstStyle/>
            <a:p>
              <a:pPr algn="ctr"/>
              <a:r>
                <a:rPr lang="en-US" sz="1050" dirty="0"/>
                <a:t>Lorem ipsum dolor sit amet, consectetur adipiscing elit. Ut tempor, quam et mattis pulvinar, mauris ligula suscipit arcu, sed elementum diam leo at magna., </a:t>
              </a:r>
            </a:p>
          </p:txBody>
        </p:sp>
      </p:grpSp>
      <p:grpSp>
        <p:nvGrpSpPr>
          <p:cNvPr id="26" name="Group 25">
            <a:extLst>
              <a:ext uri="{FF2B5EF4-FFF2-40B4-BE49-F238E27FC236}">
                <a16:creationId xmlns:a16="http://schemas.microsoft.com/office/drawing/2014/main" id="{D318420B-CA15-4B61-BB59-5DF8BB07F78A}"/>
              </a:ext>
            </a:extLst>
          </p:cNvPr>
          <p:cNvGrpSpPr/>
          <p:nvPr/>
        </p:nvGrpSpPr>
        <p:grpSpPr>
          <a:xfrm>
            <a:off x="6856589" y="2831566"/>
            <a:ext cx="1992258" cy="1678746"/>
            <a:chOff x="363795" y="3460475"/>
            <a:chExt cx="4010086" cy="2025015"/>
          </a:xfrm>
        </p:grpSpPr>
        <p:sp>
          <p:nvSpPr>
            <p:cNvPr id="27" name="TextBox 26">
              <a:extLst>
                <a:ext uri="{FF2B5EF4-FFF2-40B4-BE49-F238E27FC236}">
                  <a16:creationId xmlns:a16="http://schemas.microsoft.com/office/drawing/2014/main" id="{41EF2E8C-1E58-44BB-AE22-4963F10512C1}"/>
                </a:ext>
              </a:extLst>
            </p:cNvPr>
            <p:cNvSpPr txBox="1"/>
            <p:nvPr/>
          </p:nvSpPr>
          <p:spPr>
            <a:xfrm>
              <a:off x="363797" y="3460475"/>
              <a:ext cx="4010084" cy="476353"/>
            </a:xfrm>
            <a:prstGeom prst="rect">
              <a:avLst/>
            </a:prstGeom>
            <a:noFill/>
          </p:spPr>
          <p:txBody>
            <a:bodyPr wrap="square" lIns="0" tIns="0" rIns="0" bIns="0" rtlCol="0" anchor="ctr">
              <a:normAutofit/>
            </a:bodyPr>
            <a:lstStyle/>
            <a:p>
              <a:pPr algn="ctr"/>
              <a:r>
                <a:rPr lang="en-US" sz="1200" b="1" dirty="0">
                  <a:latin typeface="+mj-lt"/>
                </a:rPr>
                <a:t>Lorem ipsum dolor </a:t>
              </a:r>
              <a:endParaRPr lang="en-PH" sz="1200" b="1" dirty="0">
                <a:latin typeface="+mj-lt"/>
              </a:endParaRPr>
            </a:p>
          </p:txBody>
        </p:sp>
        <p:sp>
          <p:nvSpPr>
            <p:cNvPr id="28" name="TextBox 27">
              <a:extLst>
                <a:ext uri="{FF2B5EF4-FFF2-40B4-BE49-F238E27FC236}">
                  <a16:creationId xmlns:a16="http://schemas.microsoft.com/office/drawing/2014/main" id="{0DA5EBA2-9ADB-43E8-8D96-1D0CC0652C9A}"/>
                </a:ext>
              </a:extLst>
            </p:cNvPr>
            <p:cNvSpPr txBox="1"/>
            <p:nvPr/>
          </p:nvSpPr>
          <p:spPr>
            <a:xfrm>
              <a:off x="363795" y="3936828"/>
              <a:ext cx="4010085" cy="1548662"/>
            </a:xfrm>
            <a:prstGeom prst="rect">
              <a:avLst/>
            </a:prstGeom>
            <a:noFill/>
          </p:spPr>
          <p:txBody>
            <a:bodyPr wrap="square" lIns="0" tIns="0" rIns="0" bIns="0" rtlCol="0" anchor="t">
              <a:normAutofit/>
            </a:bodyPr>
            <a:lstStyle/>
            <a:p>
              <a:pPr algn="ctr"/>
              <a:r>
                <a:rPr lang="en-US" sz="1050" dirty="0"/>
                <a:t>Lorem ipsum dolor sit amet, consectetur adipiscing elit. Ut tempor, quam et mattis pulvinar, mauris ligula suscipit arcu, sed elementum diam leo at magna., </a:t>
              </a:r>
            </a:p>
          </p:txBody>
        </p:sp>
      </p:grpSp>
      <p:grpSp>
        <p:nvGrpSpPr>
          <p:cNvPr id="29" name="Group 28">
            <a:extLst>
              <a:ext uri="{FF2B5EF4-FFF2-40B4-BE49-F238E27FC236}">
                <a16:creationId xmlns:a16="http://schemas.microsoft.com/office/drawing/2014/main" id="{E8C42C8E-5875-4D22-BF8B-623AD4FF889B}"/>
              </a:ext>
            </a:extLst>
          </p:cNvPr>
          <p:cNvGrpSpPr/>
          <p:nvPr/>
        </p:nvGrpSpPr>
        <p:grpSpPr>
          <a:xfrm>
            <a:off x="2903486" y="1628538"/>
            <a:ext cx="1120140" cy="1120140"/>
            <a:chOff x="1390775" y="1390753"/>
            <a:chExt cx="1493520" cy="1493520"/>
          </a:xfrm>
        </p:grpSpPr>
        <p:sp>
          <p:nvSpPr>
            <p:cNvPr id="30" name="Oval 29">
              <a:extLst>
                <a:ext uri="{FF2B5EF4-FFF2-40B4-BE49-F238E27FC236}">
                  <a16:creationId xmlns:a16="http://schemas.microsoft.com/office/drawing/2014/main" id="{44CABA39-DDD9-4B5F-83A5-1CD45E8A5BA3}"/>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1" name="Graphic 30" descr="Single gear with solid fill">
              <a:extLst>
                <a:ext uri="{FF2B5EF4-FFF2-40B4-BE49-F238E27FC236}">
                  <a16:creationId xmlns:a16="http://schemas.microsoft.com/office/drawing/2014/main" id="{02E7F72C-CEE3-4E88-8E52-1F7BDDCE2D1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32" name="Group 31">
            <a:extLst>
              <a:ext uri="{FF2B5EF4-FFF2-40B4-BE49-F238E27FC236}">
                <a16:creationId xmlns:a16="http://schemas.microsoft.com/office/drawing/2014/main" id="{BC89202A-6EC4-4A25-B1B3-B24D20017524}"/>
              </a:ext>
            </a:extLst>
          </p:cNvPr>
          <p:cNvGrpSpPr/>
          <p:nvPr/>
        </p:nvGrpSpPr>
        <p:grpSpPr>
          <a:xfrm>
            <a:off x="5098066" y="1628538"/>
            <a:ext cx="1120140" cy="1120140"/>
            <a:chOff x="1390775" y="1390753"/>
            <a:chExt cx="1493520" cy="1493520"/>
          </a:xfrm>
        </p:grpSpPr>
        <p:sp>
          <p:nvSpPr>
            <p:cNvPr id="33" name="Oval 32">
              <a:extLst>
                <a:ext uri="{FF2B5EF4-FFF2-40B4-BE49-F238E27FC236}">
                  <a16:creationId xmlns:a16="http://schemas.microsoft.com/office/drawing/2014/main" id="{A62F1FC1-4611-4F72-A712-C79091BC1C6A}"/>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4" name="Graphic 33" descr="Single gear with solid fill">
              <a:extLst>
                <a:ext uri="{FF2B5EF4-FFF2-40B4-BE49-F238E27FC236}">
                  <a16:creationId xmlns:a16="http://schemas.microsoft.com/office/drawing/2014/main" id="{33339481-F36A-42F6-875E-108072C959E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35" name="Group 34">
            <a:extLst>
              <a:ext uri="{FF2B5EF4-FFF2-40B4-BE49-F238E27FC236}">
                <a16:creationId xmlns:a16="http://schemas.microsoft.com/office/drawing/2014/main" id="{7440B0DE-9542-4D46-86FE-8F281E543C39}"/>
              </a:ext>
            </a:extLst>
          </p:cNvPr>
          <p:cNvGrpSpPr/>
          <p:nvPr/>
        </p:nvGrpSpPr>
        <p:grpSpPr>
          <a:xfrm>
            <a:off x="7292648" y="1628538"/>
            <a:ext cx="1120140" cy="1120140"/>
            <a:chOff x="1390775" y="1390753"/>
            <a:chExt cx="1493520" cy="1493520"/>
          </a:xfrm>
        </p:grpSpPr>
        <p:sp>
          <p:nvSpPr>
            <p:cNvPr id="36" name="Oval 35">
              <a:extLst>
                <a:ext uri="{FF2B5EF4-FFF2-40B4-BE49-F238E27FC236}">
                  <a16:creationId xmlns:a16="http://schemas.microsoft.com/office/drawing/2014/main" id="{78F6A3A4-3328-4258-891E-8720C7CFC99A}"/>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7" name="Graphic 36" descr="Single gear with solid fill">
              <a:extLst>
                <a:ext uri="{FF2B5EF4-FFF2-40B4-BE49-F238E27FC236}">
                  <a16:creationId xmlns:a16="http://schemas.microsoft.com/office/drawing/2014/main" id="{0A0ABC01-1723-4256-9F10-3210E211C15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39" name="Right Brace 38">
            <a:extLst>
              <a:ext uri="{FF2B5EF4-FFF2-40B4-BE49-F238E27FC236}">
                <a16:creationId xmlns:a16="http://schemas.microsoft.com/office/drawing/2014/main" id="{70D45CB0-C40E-4B72-A149-0C81F05FD10D}"/>
              </a:ext>
            </a:extLst>
          </p:cNvPr>
          <p:cNvSpPr/>
          <p:nvPr/>
        </p:nvSpPr>
        <p:spPr>
          <a:xfrm rot="5400000">
            <a:off x="4425930" y="780443"/>
            <a:ext cx="269928" cy="8188157"/>
          </a:xfrm>
          <a:prstGeom prst="rightBrace">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PH" sz="1350" dirty="0"/>
          </a:p>
        </p:txBody>
      </p:sp>
      <p:sp>
        <p:nvSpPr>
          <p:cNvPr id="40" name="TextBox 39">
            <a:extLst>
              <a:ext uri="{FF2B5EF4-FFF2-40B4-BE49-F238E27FC236}">
                <a16:creationId xmlns:a16="http://schemas.microsoft.com/office/drawing/2014/main" id="{A49106DE-CA44-4CEF-9939-01F9065B5648}"/>
              </a:ext>
            </a:extLst>
          </p:cNvPr>
          <p:cNvSpPr txBox="1"/>
          <p:nvPr/>
        </p:nvSpPr>
        <p:spPr>
          <a:xfrm>
            <a:off x="466815" y="5190135"/>
            <a:ext cx="8188157" cy="659944"/>
          </a:xfrm>
          <a:prstGeom prst="rect">
            <a:avLst/>
          </a:prstGeom>
          <a:solidFill>
            <a:schemeClr val="tx1">
              <a:lumMod val="10000"/>
              <a:lumOff val="90000"/>
            </a:schemeClr>
          </a:solidFill>
        </p:spPr>
        <p:txBody>
          <a:bodyPr wrap="square" lIns="0" tIns="0" rIns="0" bIns="0" rtlCol="0" anchor="ctr">
            <a:normAutofit/>
          </a:bodyPr>
          <a:lstStyle/>
          <a:p>
            <a:pPr algn="ctr"/>
            <a:r>
              <a:rPr lang="en-US" sz="1200" b="1" dirty="0"/>
              <a:t>Lorem ipsum dolor sit amet, consectetur adipiscing elit. Ut tempor, quam et mattis pulvinar, mauris ligula suscipit arcu, sed elementum diam leo at magna. Curabitur maximus sodales massa</a:t>
            </a:r>
          </a:p>
        </p:txBody>
      </p:sp>
    </p:spTree>
    <p:extLst>
      <p:ext uri="{BB962C8B-B14F-4D97-AF65-F5344CB8AC3E}">
        <p14:creationId xmlns:p14="http://schemas.microsoft.com/office/powerpoint/2010/main" val="413579891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C44B29-4FDF-467F-850D-15AB1ED949C8}"/>
              </a:ext>
            </a:extLst>
          </p:cNvPr>
          <p:cNvSpPr>
            <a:spLocks noGrp="1"/>
          </p:cNvSpPr>
          <p:nvPr>
            <p:ph type="title"/>
          </p:nvPr>
        </p:nvSpPr>
        <p:spPr/>
        <p:txBody>
          <a:bodyPr>
            <a:normAutofit/>
          </a:bodyPr>
          <a:lstStyle/>
          <a:p>
            <a:r>
              <a:rPr lang="en-US" b="1" dirty="0"/>
              <a:t>Three-Column Comparison Cards</a:t>
            </a:r>
          </a:p>
        </p:txBody>
      </p:sp>
      <p:sp>
        <p:nvSpPr>
          <p:cNvPr id="7" name="Slide Number Placeholder 6">
            <a:extLst>
              <a:ext uri="{FF2B5EF4-FFF2-40B4-BE49-F238E27FC236}">
                <a16:creationId xmlns:a16="http://schemas.microsoft.com/office/drawing/2014/main" id="{312ACBD9-21CD-4C92-BF6C-91C66B52573B}"/>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53</a:t>
            </a:fld>
            <a:endParaRPr lang="en-PH" dirty="0"/>
          </a:p>
        </p:txBody>
      </p:sp>
      <p:sp>
        <p:nvSpPr>
          <p:cNvPr id="3" name="Freeform: Shape 2">
            <a:extLst>
              <a:ext uri="{FF2B5EF4-FFF2-40B4-BE49-F238E27FC236}">
                <a16:creationId xmlns:a16="http://schemas.microsoft.com/office/drawing/2014/main" id="{F3C4FA8F-F3D5-466F-B297-A1DF748B75EE}"/>
              </a:ext>
            </a:extLst>
          </p:cNvPr>
          <p:cNvSpPr/>
          <p:nvPr/>
        </p:nvSpPr>
        <p:spPr>
          <a:xfrm flipH="1">
            <a:off x="284000" y="1628538"/>
            <a:ext cx="2854650" cy="1043891"/>
          </a:xfrm>
          <a:custGeom>
            <a:avLst/>
            <a:gdLst>
              <a:gd name="connsiteX0" fmla="*/ 3711370 w 3711370"/>
              <a:gd name="connsiteY0" fmla="*/ 0 h 2627735"/>
              <a:gd name="connsiteX1" fmla="*/ 3711370 w 3711370"/>
              <a:gd name="connsiteY1" fmla="*/ 2627735 h 2627735"/>
              <a:gd name="connsiteX2" fmla="*/ 0 w 3711370"/>
              <a:gd name="connsiteY2" fmla="*/ 2329989 h 2627735"/>
              <a:gd name="connsiteX3" fmla="*/ 0 w 3711370"/>
              <a:gd name="connsiteY3" fmla="*/ 297746 h 2627735"/>
              <a:gd name="connsiteX4" fmla="*/ 3711370 w 3711370"/>
              <a:gd name="connsiteY4" fmla="*/ 0 h 2627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1370" h="2627735">
                <a:moveTo>
                  <a:pt x="3711370" y="0"/>
                </a:moveTo>
                <a:lnTo>
                  <a:pt x="3711370" y="2627735"/>
                </a:lnTo>
                <a:lnTo>
                  <a:pt x="0" y="2329989"/>
                </a:lnTo>
                <a:lnTo>
                  <a:pt x="0" y="297746"/>
                </a:lnTo>
                <a:lnTo>
                  <a:pt x="371137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54000" rIns="108000" bIns="54000" rtlCol="0" anchor="ctr">
            <a:noAutofit/>
          </a:bodyPr>
          <a:lstStyle/>
          <a:p>
            <a:pPr algn="ctr"/>
            <a:r>
              <a:rPr lang="en-US" sz="1200" dirty="0"/>
              <a:t>Lorem ipsum dolor sit amet, consectetur adipiscing elit.</a:t>
            </a:r>
            <a:endParaRPr lang="en-PH" sz="1200" dirty="0"/>
          </a:p>
        </p:txBody>
      </p:sp>
      <p:sp>
        <p:nvSpPr>
          <p:cNvPr id="4" name="Freeform: Shape 3">
            <a:extLst>
              <a:ext uri="{FF2B5EF4-FFF2-40B4-BE49-F238E27FC236}">
                <a16:creationId xmlns:a16="http://schemas.microsoft.com/office/drawing/2014/main" id="{5E637E69-F31D-45A4-BD10-E53C7B8354D2}"/>
              </a:ext>
            </a:extLst>
          </p:cNvPr>
          <p:cNvSpPr/>
          <p:nvPr/>
        </p:nvSpPr>
        <p:spPr>
          <a:xfrm flipH="1">
            <a:off x="3145975" y="1747070"/>
            <a:ext cx="2854650" cy="806828"/>
          </a:xfrm>
          <a:custGeom>
            <a:avLst/>
            <a:gdLst>
              <a:gd name="connsiteX0" fmla="*/ 3711370 w 3711370"/>
              <a:gd name="connsiteY0" fmla="*/ 0 h 2030986"/>
              <a:gd name="connsiteX1" fmla="*/ 3711370 w 3711370"/>
              <a:gd name="connsiteY1" fmla="*/ 2030986 h 2030986"/>
              <a:gd name="connsiteX2" fmla="*/ 0 w 3711370"/>
              <a:gd name="connsiteY2" fmla="*/ 1733240 h 2030986"/>
              <a:gd name="connsiteX3" fmla="*/ 0 w 3711370"/>
              <a:gd name="connsiteY3" fmla="*/ 297746 h 2030986"/>
              <a:gd name="connsiteX4" fmla="*/ 3711370 w 3711370"/>
              <a:gd name="connsiteY4" fmla="*/ 0 h 2030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1370" h="2030986">
                <a:moveTo>
                  <a:pt x="3711370" y="0"/>
                </a:moveTo>
                <a:lnTo>
                  <a:pt x="3711370" y="2030986"/>
                </a:lnTo>
                <a:lnTo>
                  <a:pt x="0" y="1733240"/>
                </a:lnTo>
                <a:lnTo>
                  <a:pt x="0" y="297746"/>
                </a:lnTo>
                <a:lnTo>
                  <a:pt x="371137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54000" rIns="108000" bIns="54000" rtlCol="0" anchor="ctr">
            <a:noAutofit/>
          </a:bodyPr>
          <a:lstStyle/>
          <a:p>
            <a:pPr algn="ctr"/>
            <a:r>
              <a:rPr lang="en-US" sz="1200" dirty="0"/>
              <a:t>Lorem ipsum dolor sit amet, consectetur adipiscing elit.</a:t>
            </a:r>
            <a:endParaRPr lang="en-PH" sz="1200" dirty="0"/>
          </a:p>
        </p:txBody>
      </p:sp>
      <p:sp>
        <p:nvSpPr>
          <p:cNvPr id="5" name="Freeform: Shape 4">
            <a:extLst>
              <a:ext uri="{FF2B5EF4-FFF2-40B4-BE49-F238E27FC236}">
                <a16:creationId xmlns:a16="http://schemas.microsoft.com/office/drawing/2014/main" id="{DBFAE43E-84F4-49A2-898A-7A336467C5FE}"/>
              </a:ext>
            </a:extLst>
          </p:cNvPr>
          <p:cNvSpPr/>
          <p:nvPr/>
        </p:nvSpPr>
        <p:spPr>
          <a:xfrm flipH="1">
            <a:off x="6007953" y="1865709"/>
            <a:ext cx="2852051" cy="569549"/>
          </a:xfrm>
          <a:custGeom>
            <a:avLst/>
            <a:gdLst>
              <a:gd name="connsiteX0" fmla="*/ 3707991 w 3707991"/>
              <a:gd name="connsiteY0" fmla="*/ 0 h 1433695"/>
              <a:gd name="connsiteX1" fmla="*/ 3707991 w 3707991"/>
              <a:gd name="connsiteY1" fmla="*/ 1433695 h 1433695"/>
              <a:gd name="connsiteX2" fmla="*/ 0 w 3707991"/>
              <a:gd name="connsiteY2" fmla="*/ 1136220 h 1433695"/>
              <a:gd name="connsiteX3" fmla="*/ 0 w 3707991"/>
              <a:gd name="connsiteY3" fmla="*/ 297475 h 1433695"/>
              <a:gd name="connsiteX4" fmla="*/ 3707991 w 3707991"/>
              <a:gd name="connsiteY4" fmla="*/ 0 h 1433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991" h="1433695">
                <a:moveTo>
                  <a:pt x="3707991" y="0"/>
                </a:moveTo>
                <a:lnTo>
                  <a:pt x="3707991" y="1433695"/>
                </a:lnTo>
                <a:lnTo>
                  <a:pt x="0" y="1136220"/>
                </a:lnTo>
                <a:lnTo>
                  <a:pt x="0" y="297475"/>
                </a:lnTo>
                <a:lnTo>
                  <a:pt x="370799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54000" rIns="108000" bIns="54000" rtlCol="0" anchor="ctr">
            <a:noAutofit/>
          </a:bodyPr>
          <a:lstStyle/>
          <a:p>
            <a:pPr algn="ctr"/>
            <a:r>
              <a:rPr lang="en-US" sz="1200" dirty="0"/>
              <a:t>Lorem ipsum dolor sit amet, consectetur adipiscing elit.</a:t>
            </a:r>
            <a:endParaRPr lang="en-PH" sz="1200" dirty="0"/>
          </a:p>
        </p:txBody>
      </p:sp>
      <p:cxnSp>
        <p:nvCxnSpPr>
          <p:cNvPr id="21" name="Straight Connector 20">
            <a:extLst>
              <a:ext uri="{FF2B5EF4-FFF2-40B4-BE49-F238E27FC236}">
                <a16:creationId xmlns:a16="http://schemas.microsoft.com/office/drawing/2014/main" id="{3CEFA149-CF0F-4D37-9012-F37FA0DF29F9}"/>
              </a:ext>
            </a:extLst>
          </p:cNvPr>
          <p:cNvCxnSpPr>
            <a:cxnSpLocks/>
          </p:cNvCxnSpPr>
          <p:nvPr/>
        </p:nvCxnSpPr>
        <p:spPr>
          <a:xfrm>
            <a:off x="3138650" y="1747071"/>
            <a:ext cx="0" cy="79805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6D99BF1-E639-480D-9954-A323129E7D17}"/>
              </a:ext>
            </a:extLst>
          </p:cNvPr>
          <p:cNvCxnSpPr>
            <a:cxnSpLocks/>
          </p:cNvCxnSpPr>
          <p:nvPr/>
        </p:nvCxnSpPr>
        <p:spPr>
          <a:xfrm>
            <a:off x="6000626" y="1863528"/>
            <a:ext cx="0" cy="57478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E1AC6B3-B033-41F5-9406-4265EE51FB32}"/>
              </a:ext>
            </a:extLst>
          </p:cNvPr>
          <p:cNvCxnSpPr>
            <a:cxnSpLocks/>
            <a:stCxn id="3" idx="2"/>
          </p:cNvCxnSpPr>
          <p:nvPr/>
        </p:nvCxnSpPr>
        <p:spPr>
          <a:xfrm>
            <a:off x="3138650" y="2589943"/>
            <a:ext cx="0" cy="32601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1E0C1A-E01E-4F06-B7CA-EE0D8E5F9740}"/>
              </a:ext>
            </a:extLst>
          </p:cNvPr>
          <p:cNvCxnSpPr>
            <a:cxnSpLocks/>
            <a:stCxn id="5" idx="1"/>
          </p:cNvCxnSpPr>
          <p:nvPr/>
        </p:nvCxnSpPr>
        <p:spPr>
          <a:xfrm flipH="1">
            <a:off x="6000628" y="2435256"/>
            <a:ext cx="7325" cy="34148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CB18A900-2789-42B3-B3F9-3E23DBC71805}"/>
              </a:ext>
            </a:extLst>
          </p:cNvPr>
          <p:cNvSpPr txBox="1"/>
          <p:nvPr/>
        </p:nvSpPr>
        <p:spPr>
          <a:xfrm>
            <a:off x="350273" y="2943463"/>
            <a:ext cx="2722104" cy="2101697"/>
          </a:xfrm>
          <a:prstGeom prst="rect">
            <a:avLst/>
          </a:prstGeom>
          <a:noFill/>
        </p:spPr>
        <p:txBody>
          <a:bodyPr wrap="square" lIns="0" tIns="0" rIns="0" bIns="0" rtlCol="0" anchor="t">
            <a:normAutofit/>
          </a:bodyPr>
          <a:lstStyle/>
          <a:p>
            <a:pPr marL="214308" indent="-84533">
              <a:buFont typeface="Arial" panose="020B0604020202020204" pitchFamily="34" charset="0"/>
              <a:buChar char="•"/>
            </a:pPr>
            <a:r>
              <a:rPr lang="en-US" sz="1050" dirty="0"/>
              <a:t>Lorem ipsum dolor sit amet, consectetur adipiscing elit. Ut tempor, quam et mattis pulvinar, mauris ligula suscipit arcu, sed elementum diam leo at magna. </a:t>
            </a:r>
          </a:p>
          <a:p>
            <a:pPr marL="214308" indent="-84533">
              <a:buFont typeface="Arial" panose="020B0604020202020204" pitchFamily="34" charset="0"/>
              <a:buChar char="•"/>
            </a:pPr>
            <a:r>
              <a:rPr lang="en-US" sz="1050" dirty="0"/>
              <a:t>Curabitur maximus sodales massa, eu bibendum dui bibendum vel. </a:t>
            </a:r>
          </a:p>
          <a:p>
            <a:pPr marL="214308" indent="-84533">
              <a:buFont typeface="Arial" panose="020B0604020202020204" pitchFamily="34" charset="0"/>
              <a:buChar char="•"/>
            </a:pPr>
            <a:r>
              <a:rPr lang="en-US" sz="1050" dirty="0"/>
              <a:t>Suspendisse potenti. Aliquam et lorem elementum, venenatis turpis sed, maximus lacus. Integer eu purus sed magna mollis congue. </a:t>
            </a:r>
          </a:p>
        </p:txBody>
      </p:sp>
      <p:sp>
        <p:nvSpPr>
          <p:cNvPr id="30" name="TextBox 29">
            <a:extLst>
              <a:ext uri="{FF2B5EF4-FFF2-40B4-BE49-F238E27FC236}">
                <a16:creationId xmlns:a16="http://schemas.microsoft.com/office/drawing/2014/main" id="{78971C2C-71FA-4F30-B5E7-FB7A4F7F5417}"/>
              </a:ext>
            </a:extLst>
          </p:cNvPr>
          <p:cNvSpPr txBox="1"/>
          <p:nvPr/>
        </p:nvSpPr>
        <p:spPr>
          <a:xfrm>
            <a:off x="3212248" y="2943463"/>
            <a:ext cx="2722104" cy="2101697"/>
          </a:xfrm>
          <a:prstGeom prst="rect">
            <a:avLst/>
          </a:prstGeom>
          <a:noFill/>
        </p:spPr>
        <p:txBody>
          <a:bodyPr wrap="square" lIns="0" tIns="0" rIns="0" bIns="0" rtlCol="0" anchor="t">
            <a:normAutofit/>
          </a:bodyPr>
          <a:lstStyle/>
          <a:p>
            <a:pPr marL="214308" indent="-84533">
              <a:buFont typeface="Arial" panose="020B0604020202020204" pitchFamily="34" charset="0"/>
              <a:buChar char="•"/>
            </a:pPr>
            <a:r>
              <a:rPr lang="en-US" sz="1050" dirty="0"/>
              <a:t>Lorem ipsum dolor sit amet, consectetur adipiscing elit. Ut tempor, quam et mattis pulvinar, mauris ligula suscipit arcu, sed elementum diam leo at magna. </a:t>
            </a:r>
          </a:p>
          <a:p>
            <a:pPr marL="214308" indent="-84533">
              <a:buFont typeface="Arial" panose="020B0604020202020204" pitchFamily="34" charset="0"/>
              <a:buChar char="•"/>
            </a:pPr>
            <a:r>
              <a:rPr lang="en-US" sz="1050" dirty="0"/>
              <a:t>Curabitur maximus sodales massa, eu bibendum dui bibendum vel. </a:t>
            </a:r>
          </a:p>
          <a:p>
            <a:pPr marL="214308" indent="-84533">
              <a:buFont typeface="Arial" panose="020B0604020202020204" pitchFamily="34" charset="0"/>
              <a:buChar char="•"/>
            </a:pPr>
            <a:r>
              <a:rPr lang="en-US" sz="1050" dirty="0"/>
              <a:t>Suspendisse potenti. Aliquam et lorem elementum, venenatis turpis sed, maximus lacus. Integer eu purus sed magna mollis congue. </a:t>
            </a:r>
          </a:p>
        </p:txBody>
      </p:sp>
      <p:sp>
        <p:nvSpPr>
          <p:cNvPr id="31" name="TextBox 30">
            <a:extLst>
              <a:ext uri="{FF2B5EF4-FFF2-40B4-BE49-F238E27FC236}">
                <a16:creationId xmlns:a16="http://schemas.microsoft.com/office/drawing/2014/main" id="{E0C0BFE7-556E-4AF2-8D6A-3906BAAF812B}"/>
              </a:ext>
            </a:extLst>
          </p:cNvPr>
          <p:cNvSpPr txBox="1"/>
          <p:nvPr/>
        </p:nvSpPr>
        <p:spPr>
          <a:xfrm>
            <a:off x="6072923" y="2943463"/>
            <a:ext cx="2722104" cy="2101697"/>
          </a:xfrm>
          <a:prstGeom prst="rect">
            <a:avLst/>
          </a:prstGeom>
          <a:noFill/>
        </p:spPr>
        <p:txBody>
          <a:bodyPr wrap="square" lIns="0" tIns="0" rIns="0" bIns="0" rtlCol="0" anchor="t">
            <a:normAutofit/>
          </a:bodyPr>
          <a:lstStyle/>
          <a:p>
            <a:pPr marL="214308" indent="-84533">
              <a:buFont typeface="Arial" panose="020B0604020202020204" pitchFamily="34" charset="0"/>
              <a:buChar char="•"/>
            </a:pPr>
            <a:r>
              <a:rPr lang="en-US" sz="1050" dirty="0"/>
              <a:t>Lorem ipsum dolor sit amet, consectetur adipiscing elit. Ut tempor, quam et mattis pulvinar, mauris ligula suscipit arcu, sed elementum diam leo at magna. </a:t>
            </a:r>
          </a:p>
          <a:p>
            <a:pPr marL="214308" indent="-84533">
              <a:buFont typeface="Arial" panose="020B0604020202020204" pitchFamily="34" charset="0"/>
              <a:buChar char="•"/>
            </a:pPr>
            <a:r>
              <a:rPr lang="en-US" sz="1050" dirty="0"/>
              <a:t>Curabitur maximus sodales massa, eu bibendum dui bibendum vel. </a:t>
            </a:r>
          </a:p>
          <a:p>
            <a:pPr marL="214308" indent="-84533">
              <a:buFont typeface="Arial" panose="020B0604020202020204" pitchFamily="34" charset="0"/>
              <a:buChar char="•"/>
            </a:pPr>
            <a:r>
              <a:rPr lang="en-US" sz="1050" dirty="0"/>
              <a:t>Suspendisse potenti. Aliquam et lorem elementum, venenatis turpis sed, maximus lacus. Integer eu purus sed magna mollis congue. </a:t>
            </a:r>
          </a:p>
        </p:txBody>
      </p:sp>
      <p:sp>
        <p:nvSpPr>
          <p:cNvPr id="32" name="Oval 31">
            <a:extLst>
              <a:ext uri="{FF2B5EF4-FFF2-40B4-BE49-F238E27FC236}">
                <a16:creationId xmlns:a16="http://schemas.microsoft.com/office/drawing/2014/main" id="{DD634B91-D2A1-40B7-8831-E162B803F288}"/>
              </a:ext>
            </a:extLst>
          </p:cNvPr>
          <p:cNvSpPr/>
          <p:nvPr/>
        </p:nvSpPr>
        <p:spPr>
          <a:xfrm>
            <a:off x="1254260" y="5135520"/>
            <a:ext cx="914130" cy="4178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dirty="0"/>
              <a:t>XXX</a:t>
            </a:r>
          </a:p>
        </p:txBody>
      </p:sp>
      <p:sp>
        <p:nvSpPr>
          <p:cNvPr id="33" name="Oval 32">
            <a:extLst>
              <a:ext uri="{FF2B5EF4-FFF2-40B4-BE49-F238E27FC236}">
                <a16:creationId xmlns:a16="http://schemas.microsoft.com/office/drawing/2014/main" id="{8ACF9572-A75A-4049-8D93-370461A9198C}"/>
              </a:ext>
            </a:extLst>
          </p:cNvPr>
          <p:cNvSpPr/>
          <p:nvPr/>
        </p:nvSpPr>
        <p:spPr>
          <a:xfrm>
            <a:off x="4116235" y="5135520"/>
            <a:ext cx="914130" cy="4178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dirty="0"/>
              <a:t>XXX</a:t>
            </a:r>
          </a:p>
        </p:txBody>
      </p:sp>
      <p:sp>
        <p:nvSpPr>
          <p:cNvPr id="34" name="Oval 33">
            <a:extLst>
              <a:ext uri="{FF2B5EF4-FFF2-40B4-BE49-F238E27FC236}">
                <a16:creationId xmlns:a16="http://schemas.microsoft.com/office/drawing/2014/main" id="{87B60A21-B056-4F18-9680-EF15171419AE}"/>
              </a:ext>
            </a:extLst>
          </p:cNvPr>
          <p:cNvSpPr/>
          <p:nvPr/>
        </p:nvSpPr>
        <p:spPr>
          <a:xfrm>
            <a:off x="6976910" y="5135520"/>
            <a:ext cx="914130" cy="4178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dirty="0"/>
              <a:t>XXX</a:t>
            </a:r>
          </a:p>
        </p:txBody>
      </p:sp>
      <p:sp>
        <p:nvSpPr>
          <p:cNvPr id="35" name="TextBox 34">
            <a:extLst>
              <a:ext uri="{FF2B5EF4-FFF2-40B4-BE49-F238E27FC236}">
                <a16:creationId xmlns:a16="http://schemas.microsoft.com/office/drawing/2014/main" id="{8664A2B0-1EDA-4627-BC5A-D8CDF71BE986}"/>
              </a:ext>
            </a:extLst>
          </p:cNvPr>
          <p:cNvSpPr txBox="1"/>
          <p:nvPr/>
        </p:nvSpPr>
        <p:spPr>
          <a:xfrm>
            <a:off x="994287" y="5643728"/>
            <a:ext cx="1434077" cy="206349"/>
          </a:xfrm>
          <a:prstGeom prst="rect">
            <a:avLst/>
          </a:prstGeom>
          <a:noFill/>
        </p:spPr>
        <p:txBody>
          <a:bodyPr wrap="square" lIns="0" tIns="0" rIns="0" bIns="0" rtlCol="0" anchor="ctr">
            <a:noAutofit/>
          </a:bodyPr>
          <a:lstStyle/>
          <a:p>
            <a:pPr algn="ctr"/>
            <a:r>
              <a:rPr lang="en-US" sz="1050" b="1" dirty="0"/>
              <a:t>Lorem ipsum dolor </a:t>
            </a:r>
            <a:endParaRPr lang="en-PH" sz="1050" b="1" dirty="0"/>
          </a:p>
        </p:txBody>
      </p:sp>
      <p:sp>
        <p:nvSpPr>
          <p:cNvPr id="37" name="TextBox 36">
            <a:extLst>
              <a:ext uri="{FF2B5EF4-FFF2-40B4-BE49-F238E27FC236}">
                <a16:creationId xmlns:a16="http://schemas.microsoft.com/office/drawing/2014/main" id="{153EE521-868A-4736-9213-A41C4018E07E}"/>
              </a:ext>
            </a:extLst>
          </p:cNvPr>
          <p:cNvSpPr txBox="1"/>
          <p:nvPr/>
        </p:nvSpPr>
        <p:spPr>
          <a:xfrm>
            <a:off x="3856264" y="5643730"/>
            <a:ext cx="1434077" cy="206349"/>
          </a:xfrm>
          <a:prstGeom prst="rect">
            <a:avLst/>
          </a:prstGeom>
          <a:noFill/>
        </p:spPr>
        <p:txBody>
          <a:bodyPr wrap="square" lIns="0" tIns="0" rIns="0" bIns="0" rtlCol="0" anchor="ctr">
            <a:noAutofit/>
          </a:bodyPr>
          <a:lstStyle/>
          <a:p>
            <a:pPr algn="ctr"/>
            <a:r>
              <a:rPr lang="en-US" sz="1050" b="1" dirty="0"/>
              <a:t>Lorem ipsum dolor </a:t>
            </a:r>
            <a:endParaRPr lang="en-PH" sz="1050" b="1" dirty="0"/>
          </a:p>
        </p:txBody>
      </p:sp>
      <p:sp>
        <p:nvSpPr>
          <p:cNvPr id="38" name="TextBox 37">
            <a:extLst>
              <a:ext uri="{FF2B5EF4-FFF2-40B4-BE49-F238E27FC236}">
                <a16:creationId xmlns:a16="http://schemas.microsoft.com/office/drawing/2014/main" id="{69D7A80F-AA3D-45E6-A963-8B2BA7091424}"/>
              </a:ext>
            </a:extLst>
          </p:cNvPr>
          <p:cNvSpPr txBox="1"/>
          <p:nvPr/>
        </p:nvSpPr>
        <p:spPr>
          <a:xfrm>
            <a:off x="6716940" y="5643730"/>
            <a:ext cx="1434077" cy="206349"/>
          </a:xfrm>
          <a:prstGeom prst="rect">
            <a:avLst/>
          </a:prstGeom>
          <a:noFill/>
        </p:spPr>
        <p:txBody>
          <a:bodyPr wrap="square" lIns="0" tIns="0" rIns="0" bIns="0" rtlCol="0" anchor="ctr">
            <a:noAutofit/>
          </a:bodyPr>
          <a:lstStyle/>
          <a:p>
            <a:pPr algn="ctr"/>
            <a:r>
              <a:rPr lang="en-US" sz="1050" b="1" dirty="0"/>
              <a:t>Lorem ipsum dolor </a:t>
            </a:r>
            <a:endParaRPr lang="en-PH" sz="1050" b="1" dirty="0"/>
          </a:p>
        </p:txBody>
      </p:sp>
    </p:spTree>
    <p:extLst>
      <p:ext uri="{BB962C8B-B14F-4D97-AF65-F5344CB8AC3E}">
        <p14:creationId xmlns:p14="http://schemas.microsoft.com/office/powerpoint/2010/main" val="337846641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C44B29-4FDF-467F-850D-15AB1ED949C8}"/>
              </a:ext>
            </a:extLst>
          </p:cNvPr>
          <p:cNvSpPr>
            <a:spLocks noGrp="1"/>
          </p:cNvSpPr>
          <p:nvPr>
            <p:ph type="title"/>
          </p:nvPr>
        </p:nvSpPr>
        <p:spPr/>
        <p:txBody>
          <a:bodyPr>
            <a:normAutofit/>
          </a:bodyPr>
          <a:lstStyle/>
          <a:p>
            <a:r>
              <a:rPr lang="en-US" b="1" dirty="0"/>
              <a:t>Four-Column Comparison Table</a:t>
            </a:r>
          </a:p>
        </p:txBody>
      </p:sp>
      <p:sp>
        <p:nvSpPr>
          <p:cNvPr id="4" name="Slide Number Placeholder 3">
            <a:extLst>
              <a:ext uri="{FF2B5EF4-FFF2-40B4-BE49-F238E27FC236}">
                <a16:creationId xmlns:a16="http://schemas.microsoft.com/office/drawing/2014/main" id="{36B5C2D6-1328-4400-9052-1FC5096B53C9}"/>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54</a:t>
            </a:fld>
            <a:endParaRPr lang="en-PH" dirty="0"/>
          </a:p>
        </p:txBody>
      </p:sp>
      <p:sp>
        <p:nvSpPr>
          <p:cNvPr id="19" name="Freeform: Shape 18">
            <a:extLst>
              <a:ext uri="{FF2B5EF4-FFF2-40B4-BE49-F238E27FC236}">
                <a16:creationId xmlns:a16="http://schemas.microsoft.com/office/drawing/2014/main" id="{E4C692B0-3D5C-482F-85CB-386577FFEDD1}"/>
              </a:ext>
            </a:extLst>
          </p:cNvPr>
          <p:cNvSpPr/>
          <p:nvPr/>
        </p:nvSpPr>
        <p:spPr>
          <a:xfrm flipH="1">
            <a:off x="286404" y="1628538"/>
            <a:ext cx="2131542" cy="1043891"/>
          </a:xfrm>
          <a:custGeom>
            <a:avLst/>
            <a:gdLst>
              <a:gd name="connsiteX0" fmla="*/ 2775636 w 2775636"/>
              <a:gd name="connsiteY0" fmla="*/ 0 h 2627735"/>
              <a:gd name="connsiteX1" fmla="*/ 2775636 w 2775636"/>
              <a:gd name="connsiteY1" fmla="*/ 2627735 h 2627735"/>
              <a:gd name="connsiteX2" fmla="*/ 0 w 2775636"/>
              <a:gd name="connsiteY2" fmla="*/ 2405058 h 2627735"/>
              <a:gd name="connsiteX3" fmla="*/ 0 w 2775636"/>
              <a:gd name="connsiteY3" fmla="*/ 222676 h 2627735"/>
              <a:gd name="connsiteX4" fmla="*/ 2775636 w 2775636"/>
              <a:gd name="connsiteY4" fmla="*/ 0 h 2627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636" h="2627735">
                <a:moveTo>
                  <a:pt x="2775636" y="0"/>
                </a:moveTo>
                <a:lnTo>
                  <a:pt x="2775636" y="2627735"/>
                </a:lnTo>
                <a:lnTo>
                  <a:pt x="0" y="2405058"/>
                </a:lnTo>
                <a:lnTo>
                  <a:pt x="0" y="222676"/>
                </a:lnTo>
                <a:lnTo>
                  <a:pt x="2775636"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1000" tIns="54000" rIns="81000" rtlCol="0" anchor="ctr">
            <a:noAutofit/>
          </a:bodyPr>
          <a:lstStyle/>
          <a:p>
            <a:pPr algn="ctr"/>
            <a:r>
              <a:rPr lang="en-US" sz="1200" dirty="0"/>
              <a:t>Lorem ipsum dolor sit amet, consectetur adipiscing elit.</a:t>
            </a:r>
            <a:endParaRPr lang="en-PH" sz="1200" dirty="0"/>
          </a:p>
        </p:txBody>
      </p:sp>
      <p:sp>
        <p:nvSpPr>
          <p:cNvPr id="20" name="Freeform: Shape 19">
            <a:extLst>
              <a:ext uri="{FF2B5EF4-FFF2-40B4-BE49-F238E27FC236}">
                <a16:creationId xmlns:a16="http://schemas.microsoft.com/office/drawing/2014/main" id="{43F4ECF1-D55E-47B6-B17E-DBFB875E000B}"/>
              </a:ext>
            </a:extLst>
          </p:cNvPr>
          <p:cNvSpPr/>
          <p:nvPr/>
        </p:nvSpPr>
        <p:spPr>
          <a:xfrm flipH="1">
            <a:off x="2425882" y="1717484"/>
            <a:ext cx="2135273" cy="866003"/>
          </a:xfrm>
          <a:custGeom>
            <a:avLst/>
            <a:gdLst>
              <a:gd name="connsiteX0" fmla="*/ 2775636 w 2775636"/>
              <a:gd name="connsiteY0" fmla="*/ 0 h 2179945"/>
              <a:gd name="connsiteX1" fmla="*/ 2775636 w 2775636"/>
              <a:gd name="connsiteY1" fmla="*/ 2179945 h 2179945"/>
              <a:gd name="connsiteX2" fmla="*/ 0 w 2775636"/>
              <a:gd name="connsiteY2" fmla="*/ 1957268 h 2179945"/>
              <a:gd name="connsiteX3" fmla="*/ 0 w 2775636"/>
              <a:gd name="connsiteY3" fmla="*/ 222676 h 2179945"/>
              <a:gd name="connsiteX4" fmla="*/ 2775636 w 2775636"/>
              <a:gd name="connsiteY4" fmla="*/ 0 h 2179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636" h="2179945">
                <a:moveTo>
                  <a:pt x="2775636" y="0"/>
                </a:moveTo>
                <a:lnTo>
                  <a:pt x="2775636" y="2179945"/>
                </a:lnTo>
                <a:lnTo>
                  <a:pt x="0" y="1957268"/>
                </a:lnTo>
                <a:lnTo>
                  <a:pt x="0" y="222676"/>
                </a:lnTo>
                <a:lnTo>
                  <a:pt x="277563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1000" tIns="54000" rIns="81000" rtlCol="0" anchor="ctr">
            <a:noAutofit/>
          </a:bodyPr>
          <a:lstStyle/>
          <a:p>
            <a:pPr algn="ctr"/>
            <a:r>
              <a:rPr lang="en-US" sz="1200" dirty="0"/>
              <a:t>Lorem ipsum dolor sit amet, consectetur adipiscing elit.</a:t>
            </a:r>
            <a:endParaRPr lang="en-PH" sz="1200" dirty="0"/>
          </a:p>
        </p:txBody>
      </p:sp>
      <p:sp>
        <p:nvSpPr>
          <p:cNvPr id="23" name="Freeform: Shape 22">
            <a:extLst>
              <a:ext uri="{FF2B5EF4-FFF2-40B4-BE49-F238E27FC236}">
                <a16:creationId xmlns:a16="http://schemas.microsoft.com/office/drawing/2014/main" id="{AEBCEF13-28A9-4926-B455-0012BA7C00DB}"/>
              </a:ext>
            </a:extLst>
          </p:cNvPr>
          <p:cNvSpPr/>
          <p:nvPr/>
        </p:nvSpPr>
        <p:spPr>
          <a:xfrm flipH="1">
            <a:off x="4565882" y="1806428"/>
            <a:ext cx="2131542" cy="688114"/>
          </a:xfrm>
          <a:custGeom>
            <a:avLst/>
            <a:gdLst>
              <a:gd name="connsiteX0" fmla="*/ 2775636 w 2775636"/>
              <a:gd name="connsiteY0" fmla="*/ 0 h 1732155"/>
              <a:gd name="connsiteX1" fmla="*/ 2775636 w 2775636"/>
              <a:gd name="connsiteY1" fmla="*/ 1732155 h 1732155"/>
              <a:gd name="connsiteX2" fmla="*/ 0 w 2775636"/>
              <a:gd name="connsiteY2" fmla="*/ 1509478 h 1732155"/>
              <a:gd name="connsiteX3" fmla="*/ 0 w 2775636"/>
              <a:gd name="connsiteY3" fmla="*/ 222676 h 1732155"/>
              <a:gd name="connsiteX4" fmla="*/ 2775636 w 2775636"/>
              <a:gd name="connsiteY4" fmla="*/ 0 h 1732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636" h="1732155">
                <a:moveTo>
                  <a:pt x="2775636" y="0"/>
                </a:moveTo>
                <a:lnTo>
                  <a:pt x="2775636" y="1732155"/>
                </a:lnTo>
                <a:lnTo>
                  <a:pt x="0" y="1509478"/>
                </a:lnTo>
                <a:lnTo>
                  <a:pt x="0" y="222676"/>
                </a:lnTo>
                <a:lnTo>
                  <a:pt x="277563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1000" tIns="54000" rIns="81000" rtlCol="0" anchor="ctr">
            <a:noAutofit/>
          </a:bodyPr>
          <a:lstStyle/>
          <a:p>
            <a:pPr algn="ctr"/>
            <a:r>
              <a:rPr lang="en-US" sz="1200" dirty="0"/>
              <a:t>Lorem ipsum dolor sit amet, consectetur adipiscing elit.</a:t>
            </a:r>
            <a:endParaRPr lang="en-PH" sz="1200" dirty="0"/>
          </a:p>
        </p:txBody>
      </p:sp>
      <p:sp>
        <p:nvSpPr>
          <p:cNvPr id="24" name="Freeform: Shape 23">
            <a:extLst>
              <a:ext uri="{FF2B5EF4-FFF2-40B4-BE49-F238E27FC236}">
                <a16:creationId xmlns:a16="http://schemas.microsoft.com/office/drawing/2014/main" id="{3D56DB09-32C3-42F7-878B-BF030F4B7B4B}"/>
              </a:ext>
            </a:extLst>
          </p:cNvPr>
          <p:cNvSpPr/>
          <p:nvPr/>
        </p:nvSpPr>
        <p:spPr>
          <a:xfrm flipH="1">
            <a:off x="6712296" y="1895426"/>
            <a:ext cx="2136553" cy="510119"/>
          </a:xfrm>
          <a:custGeom>
            <a:avLst/>
            <a:gdLst>
              <a:gd name="connsiteX0" fmla="*/ 2775636 w 2775636"/>
              <a:gd name="connsiteY0" fmla="*/ 0 h 1284098"/>
              <a:gd name="connsiteX1" fmla="*/ 2775636 w 2775636"/>
              <a:gd name="connsiteY1" fmla="*/ 1284098 h 1284098"/>
              <a:gd name="connsiteX2" fmla="*/ 0 w 2775636"/>
              <a:gd name="connsiteY2" fmla="*/ 1061421 h 1284098"/>
              <a:gd name="connsiteX3" fmla="*/ 0 w 2775636"/>
              <a:gd name="connsiteY3" fmla="*/ 222676 h 1284098"/>
              <a:gd name="connsiteX4" fmla="*/ 2775636 w 2775636"/>
              <a:gd name="connsiteY4" fmla="*/ 0 h 128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636" h="1284098">
                <a:moveTo>
                  <a:pt x="2775636" y="0"/>
                </a:moveTo>
                <a:lnTo>
                  <a:pt x="2775636" y="1284098"/>
                </a:lnTo>
                <a:lnTo>
                  <a:pt x="0" y="1061421"/>
                </a:lnTo>
                <a:lnTo>
                  <a:pt x="0" y="222676"/>
                </a:lnTo>
                <a:lnTo>
                  <a:pt x="277563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1000" tIns="54000" rIns="81000" rtlCol="0" anchor="ctr">
            <a:noAutofit/>
          </a:bodyPr>
          <a:lstStyle/>
          <a:p>
            <a:pPr algn="ctr"/>
            <a:r>
              <a:rPr lang="en-US" sz="1050" dirty="0"/>
              <a:t>Lorem ipsum dolor sit amet, consectetur adipiscing elit.</a:t>
            </a:r>
            <a:endParaRPr lang="en-PH" sz="1050" dirty="0"/>
          </a:p>
        </p:txBody>
      </p:sp>
      <p:cxnSp>
        <p:nvCxnSpPr>
          <p:cNvPr id="21" name="Straight Connector 20">
            <a:extLst>
              <a:ext uri="{FF2B5EF4-FFF2-40B4-BE49-F238E27FC236}">
                <a16:creationId xmlns:a16="http://schemas.microsoft.com/office/drawing/2014/main" id="{3CEFA149-CF0F-4D37-9012-F37FA0DF29F9}"/>
              </a:ext>
            </a:extLst>
          </p:cNvPr>
          <p:cNvCxnSpPr>
            <a:cxnSpLocks/>
          </p:cNvCxnSpPr>
          <p:nvPr/>
        </p:nvCxnSpPr>
        <p:spPr>
          <a:xfrm>
            <a:off x="2414450" y="1715450"/>
            <a:ext cx="0" cy="873419"/>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6D99BF1-E639-480D-9954-A323129E7D17}"/>
              </a:ext>
            </a:extLst>
          </p:cNvPr>
          <p:cNvCxnSpPr>
            <a:cxnSpLocks/>
          </p:cNvCxnSpPr>
          <p:nvPr/>
        </p:nvCxnSpPr>
        <p:spPr>
          <a:xfrm>
            <a:off x="6707743" y="1891637"/>
            <a:ext cx="0" cy="508635"/>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5BBB58F-D7B2-4FD7-B1EA-67D88C242000}"/>
              </a:ext>
            </a:extLst>
          </p:cNvPr>
          <p:cNvCxnSpPr>
            <a:cxnSpLocks/>
          </p:cNvCxnSpPr>
          <p:nvPr/>
        </p:nvCxnSpPr>
        <p:spPr>
          <a:xfrm>
            <a:off x="4561153" y="1813444"/>
            <a:ext cx="0" cy="66998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4AC1F51-C84C-45FB-A388-24412DF86B7B}"/>
              </a:ext>
            </a:extLst>
          </p:cNvPr>
          <p:cNvCxnSpPr>
            <a:cxnSpLocks/>
          </p:cNvCxnSpPr>
          <p:nvPr/>
        </p:nvCxnSpPr>
        <p:spPr>
          <a:xfrm>
            <a:off x="6705044" y="2408225"/>
            <a:ext cx="0" cy="344185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CB18A900-2789-42B3-B3F9-3E23DBC71805}"/>
              </a:ext>
            </a:extLst>
          </p:cNvPr>
          <p:cNvSpPr txBox="1"/>
          <p:nvPr/>
        </p:nvSpPr>
        <p:spPr>
          <a:xfrm>
            <a:off x="372737" y="2953236"/>
            <a:ext cx="1958877" cy="2094630"/>
          </a:xfrm>
          <a:prstGeom prst="rect">
            <a:avLst/>
          </a:prstGeom>
          <a:noFill/>
        </p:spPr>
        <p:txBody>
          <a:bodyPr wrap="square" lIns="0" tIns="0" rIns="0" bIns="0" rtlCol="0" anchor="t">
            <a:normAutofit fontScale="92500"/>
          </a:bodyPr>
          <a:lstStyle/>
          <a:p>
            <a:pPr marL="214308" indent="-84533">
              <a:buFont typeface="Arial" panose="020B0604020202020204" pitchFamily="34" charset="0"/>
              <a:buChar char="•"/>
            </a:pPr>
            <a:r>
              <a:rPr lang="en-US" sz="975" dirty="0"/>
              <a:t>Lorem ipsum dolor sit amet, consectetur adipiscing elit. Ut tempor, quam et mattis pulvinar, mauris ligula suscipit arcu, sed elementum diam leo at magna. </a:t>
            </a:r>
          </a:p>
          <a:p>
            <a:pPr marL="214308" indent="-84533">
              <a:buFont typeface="Arial" panose="020B0604020202020204" pitchFamily="34" charset="0"/>
              <a:buChar char="•"/>
            </a:pPr>
            <a:r>
              <a:rPr lang="en-US" sz="975" dirty="0"/>
              <a:t>Curabitur maximus sodales massa, eu bibendum dui bibendum vel. </a:t>
            </a:r>
          </a:p>
          <a:p>
            <a:pPr marL="214308" indent="-84533">
              <a:buFont typeface="Arial" panose="020B0604020202020204" pitchFamily="34" charset="0"/>
              <a:buChar char="•"/>
            </a:pPr>
            <a:r>
              <a:rPr lang="en-US" sz="975" dirty="0"/>
              <a:t>Suspendisse potenti. Aliquam et lorem elementum, venenatis turpis sed, maximus lacus. Integer eu purus sed magna mollis congue. </a:t>
            </a:r>
          </a:p>
        </p:txBody>
      </p:sp>
      <p:sp>
        <p:nvSpPr>
          <p:cNvPr id="32" name="Oval 31">
            <a:extLst>
              <a:ext uri="{FF2B5EF4-FFF2-40B4-BE49-F238E27FC236}">
                <a16:creationId xmlns:a16="http://schemas.microsoft.com/office/drawing/2014/main" id="{DD634B91-D2A1-40B7-8831-E162B803F288}"/>
              </a:ext>
            </a:extLst>
          </p:cNvPr>
          <p:cNvSpPr/>
          <p:nvPr/>
        </p:nvSpPr>
        <p:spPr>
          <a:xfrm>
            <a:off x="895110" y="5137922"/>
            <a:ext cx="914130" cy="41644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XXX</a:t>
            </a:r>
          </a:p>
        </p:txBody>
      </p:sp>
      <p:sp>
        <p:nvSpPr>
          <p:cNvPr id="35" name="TextBox 34">
            <a:extLst>
              <a:ext uri="{FF2B5EF4-FFF2-40B4-BE49-F238E27FC236}">
                <a16:creationId xmlns:a16="http://schemas.microsoft.com/office/drawing/2014/main" id="{8664A2B0-1EDA-4627-BC5A-D8CDF71BE986}"/>
              </a:ext>
            </a:extLst>
          </p:cNvPr>
          <p:cNvSpPr txBox="1"/>
          <p:nvPr/>
        </p:nvSpPr>
        <p:spPr>
          <a:xfrm>
            <a:off x="635138" y="5644422"/>
            <a:ext cx="1434077" cy="205655"/>
          </a:xfrm>
          <a:prstGeom prst="rect">
            <a:avLst/>
          </a:prstGeom>
          <a:noFill/>
        </p:spPr>
        <p:txBody>
          <a:bodyPr wrap="square" lIns="0" tIns="0" rIns="0" bIns="0" rtlCol="0" anchor="ctr">
            <a:noAutofit/>
          </a:bodyPr>
          <a:lstStyle/>
          <a:p>
            <a:pPr algn="ctr"/>
            <a:r>
              <a:rPr lang="en-US" sz="900" b="1" dirty="0"/>
              <a:t>Lorem ipsum dolor </a:t>
            </a:r>
            <a:endParaRPr lang="en-PH" sz="900" b="1" dirty="0"/>
          </a:p>
        </p:txBody>
      </p:sp>
      <p:sp>
        <p:nvSpPr>
          <p:cNvPr id="36" name="TextBox 35">
            <a:extLst>
              <a:ext uri="{FF2B5EF4-FFF2-40B4-BE49-F238E27FC236}">
                <a16:creationId xmlns:a16="http://schemas.microsoft.com/office/drawing/2014/main" id="{3DA121E1-A038-4A98-823A-4E78B8A22100}"/>
              </a:ext>
            </a:extLst>
          </p:cNvPr>
          <p:cNvSpPr txBox="1"/>
          <p:nvPr/>
        </p:nvSpPr>
        <p:spPr>
          <a:xfrm>
            <a:off x="2514079" y="2953236"/>
            <a:ext cx="1958877" cy="2094630"/>
          </a:xfrm>
          <a:prstGeom prst="rect">
            <a:avLst/>
          </a:prstGeom>
          <a:noFill/>
        </p:spPr>
        <p:txBody>
          <a:bodyPr wrap="square" lIns="0" tIns="0" rIns="0" bIns="0" rtlCol="0" anchor="t">
            <a:normAutofit fontScale="92500"/>
          </a:bodyPr>
          <a:lstStyle/>
          <a:p>
            <a:pPr marL="214308" indent="-84533">
              <a:buFont typeface="Arial" panose="020B0604020202020204" pitchFamily="34" charset="0"/>
              <a:buChar char="•"/>
            </a:pPr>
            <a:r>
              <a:rPr lang="en-US" sz="975" dirty="0"/>
              <a:t>Lorem ipsum dolor sit amet, consectetur adipiscing elit. Ut tempor, quam et mattis pulvinar, mauris ligula suscipit arcu, sed elementum diam leo at magna. </a:t>
            </a:r>
          </a:p>
          <a:p>
            <a:pPr marL="214308" indent="-84533">
              <a:buFont typeface="Arial" panose="020B0604020202020204" pitchFamily="34" charset="0"/>
              <a:buChar char="•"/>
            </a:pPr>
            <a:r>
              <a:rPr lang="en-US" sz="975" dirty="0"/>
              <a:t>Curabitur maximus sodales massa, eu bibendum dui bibendum vel. </a:t>
            </a:r>
          </a:p>
          <a:p>
            <a:pPr marL="214308" indent="-84533">
              <a:buFont typeface="Arial" panose="020B0604020202020204" pitchFamily="34" charset="0"/>
              <a:buChar char="•"/>
            </a:pPr>
            <a:r>
              <a:rPr lang="en-US" sz="975" dirty="0"/>
              <a:t>Suspendisse potenti. Aliquam et lorem elementum, venenatis turpis sed, maximus lacus. Integer eu purus sed magna mollis congue. </a:t>
            </a:r>
          </a:p>
        </p:txBody>
      </p:sp>
      <p:sp>
        <p:nvSpPr>
          <p:cNvPr id="39" name="Oval 38">
            <a:extLst>
              <a:ext uri="{FF2B5EF4-FFF2-40B4-BE49-F238E27FC236}">
                <a16:creationId xmlns:a16="http://schemas.microsoft.com/office/drawing/2014/main" id="{6CDED379-76C5-4425-8766-C0B395B24D3B}"/>
              </a:ext>
            </a:extLst>
          </p:cNvPr>
          <p:cNvSpPr/>
          <p:nvPr/>
        </p:nvSpPr>
        <p:spPr>
          <a:xfrm>
            <a:off x="3036452" y="5137923"/>
            <a:ext cx="914130" cy="4164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XXX</a:t>
            </a:r>
          </a:p>
        </p:txBody>
      </p:sp>
      <p:sp>
        <p:nvSpPr>
          <p:cNvPr id="40" name="TextBox 39">
            <a:extLst>
              <a:ext uri="{FF2B5EF4-FFF2-40B4-BE49-F238E27FC236}">
                <a16:creationId xmlns:a16="http://schemas.microsoft.com/office/drawing/2014/main" id="{B875C6B3-214B-4DDC-A4FC-1A88DED657EC}"/>
              </a:ext>
            </a:extLst>
          </p:cNvPr>
          <p:cNvSpPr txBox="1"/>
          <p:nvPr/>
        </p:nvSpPr>
        <p:spPr>
          <a:xfrm>
            <a:off x="2776480" y="5644424"/>
            <a:ext cx="1434077" cy="205655"/>
          </a:xfrm>
          <a:prstGeom prst="rect">
            <a:avLst/>
          </a:prstGeom>
          <a:noFill/>
        </p:spPr>
        <p:txBody>
          <a:bodyPr wrap="square" lIns="0" tIns="0" rIns="0" bIns="0" rtlCol="0" anchor="ctr">
            <a:noAutofit/>
          </a:bodyPr>
          <a:lstStyle/>
          <a:p>
            <a:pPr algn="ctr"/>
            <a:r>
              <a:rPr lang="en-US" sz="900" b="1" dirty="0"/>
              <a:t>Lorem ipsum dolor </a:t>
            </a:r>
            <a:endParaRPr lang="en-PH" sz="900" b="1" dirty="0"/>
          </a:p>
        </p:txBody>
      </p:sp>
      <p:sp>
        <p:nvSpPr>
          <p:cNvPr id="41" name="TextBox 40">
            <a:extLst>
              <a:ext uri="{FF2B5EF4-FFF2-40B4-BE49-F238E27FC236}">
                <a16:creationId xmlns:a16="http://schemas.microsoft.com/office/drawing/2014/main" id="{0B344EAD-947A-41EF-9C41-FE10C95DD818}"/>
              </a:ext>
            </a:extLst>
          </p:cNvPr>
          <p:cNvSpPr txBox="1"/>
          <p:nvPr/>
        </p:nvSpPr>
        <p:spPr>
          <a:xfrm>
            <a:off x="4652215" y="2953236"/>
            <a:ext cx="1958877" cy="2094630"/>
          </a:xfrm>
          <a:prstGeom prst="rect">
            <a:avLst/>
          </a:prstGeom>
          <a:noFill/>
        </p:spPr>
        <p:txBody>
          <a:bodyPr wrap="square" lIns="0" tIns="0" rIns="0" bIns="0" rtlCol="0" anchor="t">
            <a:normAutofit fontScale="92500"/>
          </a:bodyPr>
          <a:lstStyle/>
          <a:p>
            <a:pPr marL="214308" indent="-84533">
              <a:buFont typeface="Arial" panose="020B0604020202020204" pitchFamily="34" charset="0"/>
              <a:buChar char="•"/>
            </a:pPr>
            <a:r>
              <a:rPr lang="en-US" sz="975" dirty="0"/>
              <a:t>Lorem ipsum dolor sit amet, consectetur adipiscing elit. Ut tempor, quam et mattis pulvinar, mauris ligula suscipit arcu, sed elementum diam leo at magna. </a:t>
            </a:r>
          </a:p>
          <a:p>
            <a:pPr marL="214308" indent="-84533">
              <a:buFont typeface="Arial" panose="020B0604020202020204" pitchFamily="34" charset="0"/>
              <a:buChar char="•"/>
            </a:pPr>
            <a:r>
              <a:rPr lang="en-US" sz="975" dirty="0"/>
              <a:t>Curabitur maximus sodales massa, eu bibendum dui bibendum vel. </a:t>
            </a:r>
          </a:p>
          <a:p>
            <a:pPr marL="214308" indent="-84533">
              <a:buFont typeface="Arial" panose="020B0604020202020204" pitchFamily="34" charset="0"/>
              <a:buChar char="•"/>
            </a:pPr>
            <a:r>
              <a:rPr lang="en-US" sz="975" dirty="0"/>
              <a:t>Suspendisse potenti. Aliquam et lorem elementum, venenatis turpis sed, maximus lacus. Integer eu purus sed magna mollis congue. </a:t>
            </a:r>
          </a:p>
        </p:txBody>
      </p:sp>
      <p:sp>
        <p:nvSpPr>
          <p:cNvPr id="42" name="Oval 41">
            <a:extLst>
              <a:ext uri="{FF2B5EF4-FFF2-40B4-BE49-F238E27FC236}">
                <a16:creationId xmlns:a16="http://schemas.microsoft.com/office/drawing/2014/main" id="{718B14BD-E669-4A13-B668-48FA7CA5C302}"/>
              </a:ext>
            </a:extLst>
          </p:cNvPr>
          <p:cNvSpPr/>
          <p:nvPr/>
        </p:nvSpPr>
        <p:spPr>
          <a:xfrm>
            <a:off x="5174588" y="5137923"/>
            <a:ext cx="914130" cy="4164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XXX</a:t>
            </a:r>
          </a:p>
        </p:txBody>
      </p:sp>
      <p:sp>
        <p:nvSpPr>
          <p:cNvPr id="43" name="TextBox 42">
            <a:extLst>
              <a:ext uri="{FF2B5EF4-FFF2-40B4-BE49-F238E27FC236}">
                <a16:creationId xmlns:a16="http://schemas.microsoft.com/office/drawing/2014/main" id="{BEC78256-F360-4214-B8AA-714EC7C1EBC9}"/>
              </a:ext>
            </a:extLst>
          </p:cNvPr>
          <p:cNvSpPr txBox="1"/>
          <p:nvPr/>
        </p:nvSpPr>
        <p:spPr>
          <a:xfrm>
            <a:off x="4914616" y="5644424"/>
            <a:ext cx="1434077" cy="205655"/>
          </a:xfrm>
          <a:prstGeom prst="rect">
            <a:avLst/>
          </a:prstGeom>
          <a:noFill/>
        </p:spPr>
        <p:txBody>
          <a:bodyPr wrap="square" lIns="0" tIns="0" rIns="0" bIns="0" rtlCol="0" anchor="ctr">
            <a:noAutofit/>
          </a:bodyPr>
          <a:lstStyle/>
          <a:p>
            <a:pPr algn="ctr"/>
            <a:r>
              <a:rPr lang="en-US" sz="900" b="1" dirty="0"/>
              <a:t>Lorem ipsum dolor </a:t>
            </a:r>
            <a:endParaRPr lang="en-PH" sz="900" b="1" dirty="0"/>
          </a:p>
        </p:txBody>
      </p:sp>
      <p:sp>
        <p:nvSpPr>
          <p:cNvPr id="44" name="TextBox 43">
            <a:extLst>
              <a:ext uri="{FF2B5EF4-FFF2-40B4-BE49-F238E27FC236}">
                <a16:creationId xmlns:a16="http://schemas.microsoft.com/office/drawing/2014/main" id="{3EDCB264-7A4A-40CE-8AA0-586D2A8B5927}"/>
              </a:ext>
            </a:extLst>
          </p:cNvPr>
          <p:cNvSpPr txBox="1"/>
          <p:nvPr/>
        </p:nvSpPr>
        <p:spPr>
          <a:xfrm>
            <a:off x="6801131" y="2953236"/>
            <a:ext cx="1958877" cy="2094630"/>
          </a:xfrm>
          <a:prstGeom prst="rect">
            <a:avLst/>
          </a:prstGeom>
          <a:noFill/>
        </p:spPr>
        <p:txBody>
          <a:bodyPr wrap="square" lIns="0" tIns="0" rIns="0" bIns="0" rtlCol="0" anchor="t">
            <a:normAutofit fontScale="92500"/>
          </a:bodyPr>
          <a:lstStyle/>
          <a:p>
            <a:pPr marL="214308" indent="-84533">
              <a:buFont typeface="Arial" panose="020B0604020202020204" pitchFamily="34" charset="0"/>
              <a:buChar char="•"/>
            </a:pPr>
            <a:r>
              <a:rPr lang="en-US" sz="975" dirty="0"/>
              <a:t>Lorem ipsum dolor sit amet, consectetur adipiscing elit. Ut tempor, quam et mattis pulvinar, mauris ligula suscipit arcu, sed elementum diam leo at magna. </a:t>
            </a:r>
          </a:p>
          <a:p>
            <a:pPr marL="214308" indent="-84533">
              <a:buFont typeface="Arial" panose="020B0604020202020204" pitchFamily="34" charset="0"/>
              <a:buChar char="•"/>
            </a:pPr>
            <a:r>
              <a:rPr lang="en-US" sz="975" dirty="0"/>
              <a:t>Curabitur maximus sodales massa, eu bibendum dui bibendum vel. </a:t>
            </a:r>
          </a:p>
          <a:p>
            <a:pPr marL="214308" indent="-84533">
              <a:buFont typeface="Arial" panose="020B0604020202020204" pitchFamily="34" charset="0"/>
              <a:buChar char="•"/>
            </a:pPr>
            <a:r>
              <a:rPr lang="en-US" sz="975" dirty="0"/>
              <a:t>Suspendisse potenti. Aliquam et lorem elementum, venenatis turpis sed, maximus lacus. Integer eu purus sed magna mollis congue. </a:t>
            </a:r>
          </a:p>
        </p:txBody>
      </p:sp>
      <p:sp>
        <p:nvSpPr>
          <p:cNvPr id="45" name="Oval 44">
            <a:extLst>
              <a:ext uri="{FF2B5EF4-FFF2-40B4-BE49-F238E27FC236}">
                <a16:creationId xmlns:a16="http://schemas.microsoft.com/office/drawing/2014/main" id="{6C494905-AC30-496F-9313-15C04B4EDA3B}"/>
              </a:ext>
            </a:extLst>
          </p:cNvPr>
          <p:cNvSpPr/>
          <p:nvPr/>
        </p:nvSpPr>
        <p:spPr>
          <a:xfrm>
            <a:off x="7323505" y="5137923"/>
            <a:ext cx="914130" cy="4164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XXX</a:t>
            </a:r>
          </a:p>
        </p:txBody>
      </p:sp>
      <p:sp>
        <p:nvSpPr>
          <p:cNvPr id="46" name="TextBox 45">
            <a:extLst>
              <a:ext uri="{FF2B5EF4-FFF2-40B4-BE49-F238E27FC236}">
                <a16:creationId xmlns:a16="http://schemas.microsoft.com/office/drawing/2014/main" id="{762E57EC-817B-4289-B4E8-C699677AB6BB}"/>
              </a:ext>
            </a:extLst>
          </p:cNvPr>
          <p:cNvSpPr txBox="1"/>
          <p:nvPr/>
        </p:nvSpPr>
        <p:spPr>
          <a:xfrm>
            <a:off x="7063534" y="5644424"/>
            <a:ext cx="1434077" cy="205655"/>
          </a:xfrm>
          <a:prstGeom prst="rect">
            <a:avLst/>
          </a:prstGeom>
          <a:noFill/>
        </p:spPr>
        <p:txBody>
          <a:bodyPr wrap="square" lIns="0" tIns="0" rIns="0" bIns="0" rtlCol="0" anchor="ctr">
            <a:noAutofit/>
          </a:bodyPr>
          <a:lstStyle/>
          <a:p>
            <a:pPr algn="ctr"/>
            <a:r>
              <a:rPr lang="en-US" sz="900" b="1" dirty="0"/>
              <a:t>Lorem ipsum dolor </a:t>
            </a:r>
            <a:endParaRPr lang="en-PH" sz="900" b="1" dirty="0"/>
          </a:p>
        </p:txBody>
      </p:sp>
      <p:cxnSp>
        <p:nvCxnSpPr>
          <p:cNvPr id="49" name="Straight Connector 48">
            <a:extLst>
              <a:ext uri="{FF2B5EF4-FFF2-40B4-BE49-F238E27FC236}">
                <a16:creationId xmlns:a16="http://schemas.microsoft.com/office/drawing/2014/main" id="{A8066413-8867-453B-AD21-A9AC2D1F424C}"/>
              </a:ext>
            </a:extLst>
          </p:cNvPr>
          <p:cNvCxnSpPr>
            <a:cxnSpLocks/>
          </p:cNvCxnSpPr>
          <p:nvPr/>
        </p:nvCxnSpPr>
        <p:spPr>
          <a:xfrm>
            <a:off x="2414450" y="2566555"/>
            <a:ext cx="0" cy="32835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F7170062-4266-48DD-89B9-B27921ECB6BA}"/>
              </a:ext>
            </a:extLst>
          </p:cNvPr>
          <p:cNvCxnSpPr>
            <a:cxnSpLocks/>
          </p:cNvCxnSpPr>
          <p:nvPr/>
        </p:nvCxnSpPr>
        <p:spPr>
          <a:xfrm>
            <a:off x="4561153" y="1811627"/>
            <a:ext cx="0" cy="68008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E021D2D7-E190-434C-8CB0-48EF31F7CED1}"/>
              </a:ext>
            </a:extLst>
          </p:cNvPr>
          <p:cNvCxnSpPr>
            <a:cxnSpLocks/>
          </p:cNvCxnSpPr>
          <p:nvPr/>
        </p:nvCxnSpPr>
        <p:spPr>
          <a:xfrm>
            <a:off x="4561153" y="2468071"/>
            <a:ext cx="0" cy="33820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88FC1C6-C451-4B47-9E71-E9CE8CA39288}"/>
              </a:ext>
            </a:extLst>
          </p:cNvPr>
          <p:cNvCxnSpPr>
            <a:cxnSpLocks/>
          </p:cNvCxnSpPr>
          <p:nvPr/>
        </p:nvCxnSpPr>
        <p:spPr>
          <a:xfrm>
            <a:off x="2431017" y="1722004"/>
            <a:ext cx="0" cy="66998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90D978B1-C5FD-47FB-8CB7-AA3BACBD2160}"/>
              </a:ext>
            </a:extLst>
          </p:cNvPr>
          <p:cNvCxnSpPr>
            <a:cxnSpLocks/>
          </p:cNvCxnSpPr>
          <p:nvPr/>
        </p:nvCxnSpPr>
        <p:spPr>
          <a:xfrm>
            <a:off x="2431017" y="1720187"/>
            <a:ext cx="0" cy="86714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3057319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C44B29-4FDF-467F-850D-15AB1ED949C8}"/>
              </a:ext>
            </a:extLst>
          </p:cNvPr>
          <p:cNvSpPr>
            <a:spLocks noGrp="1"/>
          </p:cNvSpPr>
          <p:nvPr>
            <p:ph type="title"/>
          </p:nvPr>
        </p:nvSpPr>
        <p:spPr/>
        <p:txBody>
          <a:bodyPr>
            <a:normAutofit/>
          </a:bodyPr>
          <a:lstStyle/>
          <a:p>
            <a:r>
              <a:rPr lang="en-US" b="1" dirty="0"/>
              <a:t>Five-Column Comparison Table</a:t>
            </a:r>
          </a:p>
        </p:txBody>
      </p:sp>
      <p:sp>
        <p:nvSpPr>
          <p:cNvPr id="4" name="Slide Number Placeholder 3">
            <a:extLst>
              <a:ext uri="{FF2B5EF4-FFF2-40B4-BE49-F238E27FC236}">
                <a16:creationId xmlns:a16="http://schemas.microsoft.com/office/drawing/2014/main" id="{F7A0A531-367C-4925-9E67-C2B57B1BEE49}"/>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55</a:t>
            </a:fld>
            <a:endParaRPr lang="en-PH" dirty="0"/>
          </a:p>
        </p:txBody>
      </p:sp>
      <p:sp>
        <p:nvSpPr>
          <p:cNvPr id="28" name="Freeform: Shape 27">
            <a:extLst>
              <a:ext uri="{FF2B5EF4-FFF2-40B4-BE49-F238E27FC236}">
                <a16:creationId xmlns:a16="http://schemas.microsoft.com/office/drawing/2014/main" id="{93BB363B-0196-4D1B-AB5A-86A7D65B8CE0}"/>
              </a:ext>
            </a:extLst>
          </p:cNvPr>
          <p:cNvSpPr/>
          <p:nvPr/>
        </p:nvSpPr>
        <p:spPr>
          <a:xfrm flipH="1">
            <a:off x="3715800" y="1771594"/>
            <a:ext cx="1708940" cy="763155"/>
          </a:xfrm>
          <a:custGeom>
            <a:avLst/>
            <a:gdLst>
              <a:gd name="connsiteX0" fmla="*/ 2225336 w 2225336"/>
              <a:gd name="connsiteY0" fmla="*/ 0 h 1911215"/>
              <a:gd name="connsiteX1" fmla="*/ 2225336 w 2225336"/>
              <a:gd name="connsiteY1" fmla="*/ 1911215 h 1911215"/>
              <a:gd name="connsiteX2" fmla="*/ 0 w 2225336"/>
              <a:gd name="connsiteY2" fmla="*/ 1732686 h 1911215"/>
              <a:gd name="connsiteX3" fmla="*/ 0 w 2225336"/>
              <a:gd name="connsiteY3" fmla="*/ 178528 h 1911215"/>
              <a:gd name="connsiteX4" fmla="*/ 2225336 w 2225336"/>
              <a:gd name="connsiteY4" fmla="*/ 0 h 1911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5336" h="1911215">
                <a:moveTo>
                  <a:pt x="2225336" y="0"/>
                </a:moveTo>
                <a:lnTo>
                  <a:pt x="2225336" y="1911215"/>
                </a:lnTo>
                <a:lnTo>
                  <a:pt x="0" y="1732686"/>
                </a:lnTo>
                <a:lnTo>
                  <a:pt x="0" y="178528"/>
                </a:lnTo>
                <a:lnTo>
                  <a:pt x="222533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50" dirty="0"/>
              <a:t>Lorem ipsum dolor sit amet, consectetur adipiscing elit.</a:t>
            </a:r>
            <a:endParaRPr lang="en-PH" sz="1050" dirty="0"/>
          </a:p>
        </p:txBody>
      </p:sp>
      <p:sp>
        <p:nvSpPr>
          <p:cNvPr id="26" name="Freeform: Shape 25">
            <a:extLst>
              <a:ext uri="{FF2B5EF4-FFF2-40B4-BE49-F238E27FC236}">
                <a16:creationId xmlns:a16="http://schemas.microsoft.com/office/drawing/2014/main" id="{F6359EB3-E7A1-4C8C-AFC0-E14BAE8EC0C1}"/>
              </a:ext>
            </a:extLst>
          </p:cNvPr>
          <p:cNvSpPr/>
          <p:nvPr/>
        </p:nvSpPr>
        <p:spPr>
          <a:xfrm flipH="1">
            <a:off x="286404" y="1628538"/>
            <a:ext cx="1716305" cy="1049264"/>
          </a:xfrm>
          <a:custGeom>
            <a:avLst/>
            <a:gdLst>
              <a:gd name="connsiteX0" fmla="*/ 2234926 w 2234926"/>
              <a:gd name="connsiteY0" fmla="*/ 0 h 2627735"/>
              <a:gd name="connsiteX1" fmla="*/ 2234926 w 2234926"/>
              <a:gd name="connsiteY1" fmla="*/ 2627735 h 2627735"/>
              <a:gd name="connsiteX2" fmla="*/ 0 w 2234926"/>
              <a:gd name="connsiteY2" fmla="*/ 2448437 h 2627735"/>
              <a:gd name="connsiteX3" fmla="*/ 0 w 2234926"/>
              <a:gd name="connsiteY3" fmla="*/ 179298 h 2627735"/>
              <a:gd name="connsiteX4" fmla="*/ 2234926 w 2234926"/>
              <a:gd name="connsiteY4" fmla="*/ 0 h 2627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4926" h="2627735">
                <a:moveTo>
                  <a:pt x="2234926" y="0"/>
                </a:moveTo>
                <a:lnTo>
                  <a:pt x="2234926" y="2627735"/>
                </a:lnTo>
                <a:lnTo>
                  <a:pt x="0" y="2448437"/>
                </a:lnTo>
                <a:lnTo>
                  <a:pt x="0" y="179298"/>
                </a:lnTo>
                <a:lnTo>
                  <a:pt x="2234926"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50" dirty="0"/>
              <a:t>Lorem ipsum dolor sit amet, consectetur adipiscing elit.</a:t>
            </a:r>
            <a:endParaRPr lang="en-PH" sz="1050" dirty="0"/>
          </a:p>
        </p:txBody>
      </p:sp>
      <p:sp>
        <p:nvSpPr>
          <p:cNvPr id="27" name="Freeform: Shape 26">
            <a:extLst>
              <a:ext uri="{FF2B5EF4-FFF2-40B4-BE49-F238E27FC236}">
                <a16:creationId xmlns:a16="http://schemas.microsoft.com/office/drawing/2014/main" id="{CE32E6A9-E59D-4190-96DD-D08C4FE657AC}"/>
              </a:ext>
            </a:extLst>
          </p:cNvPr>
          <p:cNvSpPr/>
          <p:nvPr/>
        </p:nvSpPr>
        <p:spPr>
          <a:xfrm flipH="1">
            <a:off x="2011813" y="1700222"/>
            <a:ext cx="1708940" cy="905903"/>
          </a:xfrm>
          <a:custGeom>
            <a:avLst/>
            <a:gdLst>
              <a:gd name="connsiteX0" fmla="*/ 2225336 w 2225336"/>
              <a:gd name="connsiteY0" fmla="*/ 0 h 2268705"/>
              <a:gd name="connsiteX1" fmla="*/ 2225336 w 2225336"/>
              <a:gd name="connsiteY1" fmla="*/ 2268705 h 2268705"/>
              <a:gd name="connsiteX2" fmla="*/ 0 w 2225336"/>
              <a:gd name="connsiteY2" fmla="*/ 2090177 h 2268705"/>
              <a:gd name="connsiteX3" fmla="*/ 0 w 2225336"/>
              <a:gd name="connsiteY3" fmla="*/ 178528 h 2268705"/>
              <a:gd name="connsiteX4" fmla="*/ 2225336 w 2225336"/>
              <a:gd name="connsiteY4" fmla="*/ 0 h 226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5336" h="2268705">
                <a:moveTo>
                  <a:pt x="2225336" y="0"/>
                </a:moveTo>
                <a:lnTo>
                  <a:pt x="2225336" y="2268705"/>
                </a:lnTo>
                <a:lnTo>
                  <a:pt x="0" y="2090177"/>
                </a:lnTo>
                <a:lnTo>
                  <a:pt x="0" y="178528"/>
                </a:lnTo>
                <a:lnTo>
                  <a:pt x="222533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50" dirty="0"/>
              <a:t>Lorem ipsum dolor sit amet, consectetur adipiscing elit.</a:t>
            </a:r>
            <a:endParaRPr lang="en-PH" sz="1050" dirty="0"/>
          </a:p>
        </p:txBody>
      </p:sp>
      <p:sp>
        <p:nvSpPr>
          <p:cNvPr id="30" name="Freeform: Shape 29">
            <a:extLst>
              <a:ext uri="{FF2B5EF4-FFF2-40B4-BE49-F238E27FC236}">
                <a16:creationId xmlns:a16="http://schemas.microsoft.com/office/drawing/2014/main" id="{B336DBD6-CBC3-44F0-8A3A-CA01C3B85163}"/>
              </a:ext>
            </a:extLst>
          </p:cNvPr>
          <p:cNvSpPr/>
          <p:nvPr/>
        </p:nvSpPr>
        <p:spPr>
          <a:xfrm flipH="1">
            <a:off x="5424748" y="1842969"/>
            <a:ext cx="1708940" cy="620408"/>
          </a:xfrm>
          <a:custGeom>
            <a:avLst/>
            <a:gdLst>
              <a:gd name="connsiteX0" fmla="*/ 2225336 w 2225336"/>
              <a:gd name="connsiteY0" fmla="*/ 0 h 1553725"/>
              <a:gd name="connsiteX1" fmla="*/ 2225336 w 2225336"/>
              <a:gd name="connsiteY1" fmla="*/ 1553725 h 1553725"/>
              <a:gd name="connsiteX2" fmla="*/ 0 w 2225336"/>
              <a:gd name="connsiteY2" fmla="*/ 1375196 h 1553725"/>
              <a:gd name="connsiteX3" fmla="*/ 0 w 2225336"/>
              <a:gd name="connsiteY3" fmla="*/ 178528 h 1553725"/>
              <a:gd name="connsiteX4" fmla="*/ 2225336 w 2225336"/>
              <a:gd name="connsiteY4" fmla="*/ 0 h 1553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5336" h="1553725">
                <a:moveTo>
                  <a:pt x="2225336" y="0"/>
                </a:moveTo>
                <a:lnTo>
                  <a:pt x="2225336" y="1553725"/>
                </a:lnTo>
                <a:lnTo>
                  <a:pt x="0" y="1375196"/>
                </a:lnTo>
                <a:lnTo>
                  <a:pt x="0" y="178528"/>
                </a:lnTo>
                <a:lnTo>
                  <a:pt x="222533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Lorem ipsum dolor sit amet, consectetur adipiscing elit.</a:t>
            </a:r>
            <a:endParaRPr lang="en-PH" sz="900" dirty="0"/>
          </a:p>
        </p:txBody>
      </p:sp>
      <p:sp>
        <p:nvSpPr>
          <p:cNvPr id="31" name="Freeform: Shape 30">
            <a:extLst>
              <a:ext uri="{FF2B5EF4-FFF2-40B4-BE49-F238E27FC236}">
                <a16:creationId xmlns:a16="http://schemas.microsoft.com/office/drawing/2014/main" id="{3E96015E-4F0A-4707-A190-263E61ABCDF4}"/>
              </a:ext>
            </a:extLst>
          </p:cNvPr>
          <p:cNvSpPr/>
          <p:nvPr/>
        </p:nvSpPr>
        <p:spPr>
          <a:xfrm flipH="1">
            <a:off x="7137830" y="1914343"/>
            <a:ext cx="1711016" cy="477661"/>
          </a:xfrm>
          <a:custGeom>
            <a:avLst/>
            <a:gdLst>
              <a:gd name="connsiteX0" fmla="*/ 2228038 w 2228038"/>
              <a:gd name="connsiteY0" fmla="*/ 0 h 1196234"/>
              <a:gd name="connsiteX1" fmla="*/ 2228038 w 2228038"/>
              <a:gd name="connsiteY1" fmla="*/ 1196234 h 1196234"/>
              <a:gd name="connsiteX2" fmla="*/ 0 w 2228038"/>
              <a:gd name="connsiteY2" fmla="*/ 1017489 h 1196234"/>
              <a:gd name="connsiteX3" fmla="*/ 0 w 2228038"/>
              <a:gd name="connsiteY3" fmla="*/ 178745 h 1196234"/>
              <a:gd name="connsiteX4" fmla="*/ 2228038 w 2228038"/>
              <a:gd name="connsiteY4" fmla="*/ 0 h 1196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038" h="1196234">
                <a:moveTo>
                  <a:pt x="2228038" y="0"/>
                </a:moveTo>
                <a:lnTo>
                  <a:pt x="2228038" y="1196234"/>
                </a:lnTo>
                <a:lnTo>
                  <a:pt x="0" y="1017489"/>
                </a:lnTo>
                <a:lnTo>
                  <a:pt x="0" y="178745"/>
                </a:lnTo>
                <a:lnTo>
                  <a:pt x="2228038"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Lorem ipsum dolor sit amet, consectetur</a:t>
            </a:r>
            <a:endParaRPr lang="en-PH" sz="900" dirty="0"/>
          </a:p>
        </p:txBody>
      </p:sp>
      <p:cxnSp>
        <p:nvCxnSpPr>
          <p:cNvPr id="47" name="Straight Connector 46">
            <a:extLst>
              <a:ext uri="{FF2B5EF4-FFF2-40B4-BE49-F238E27FC236}">
                <a16:creationId xmlns:a16="http://schemas.microsoft.com/office/drawing/2014/main" id="{95BBB58F-D7B2-4FD7-B1EA-67D88C242000}"/>
              </a:ext>
            </a:extLst>
          </p:cNvPr>
          <p:cNvCxnSpPr>
            <a:cxnSpLocks/>
          </p:cNvCxnSpPr>
          <p:nvPr/>
        </p:nvCxnSpPr>
        <p:spPr>
          <a:xfrm>
            <a:off x="3715798" y="1771596"/>
            <a:ext cx="0" cy="77311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3CEFA149-CF0F-4D37-9012-F37FA0DF29F9}"/>
              </a:ext>
            </a:extLst>
          </p:cNvPr>
          <p:cNvCxnSpPr>
            <a:cxnSpLocks/>
            <a:stCxn id="26" idx="3"/>
            <a:endCxn id="27" idx="1"/>
          </p:cNvCxnSpPr>
          <p:nvPr/>
        </p:nvCxnSpPr>
        <p:spPr>
          <a:xfrm>
            <a:off x="2002710" y="1700134"/>
            <a:ext cx="9103" cy="905990"/>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C3D3A47-A45F-45CF-9C8D-53C24ECE4DC1}"/>
              </a:ext>
            </a:extLst>
          </p:cNvPr>
          <p:cNvCxnSpPr>
            <a:cxnSpLocks/>
          </p:cNvCxnSpPr>
          <p:nvPr/>
        </p:nvCxnSpPr>
        <p:spPr>
          <a:xfrm>
            <a:off x="5422678" y="1837574"/>
            <a:ext cx="0" cy="63550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3FC3A2AE-3EF3-43DB-816A-F73EC9BD4C5B}"/>
              </a:ext>
            </a:extLst>
          </p:cNvPr>
          <p:cNvCxnSpPr>
            <a:cxnSpLocks/>
          </p:cNvCxnSpPr>
          <p:nvPr/>
        </p:nvCxnSpPr>
        <p:spPr>
          <a:xfrm>
            <a:off x="7132606" y="1915298"/>
            <a:ext cx="0" cy="48920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8B07A26-7D12-4AF9-89D5-2414946B9FC0}"/>
              </a:ext>
            </a:extLst>
          </p:cNvPr>
          <p:cNvCxnSpPr>
            <a:cxnSpLocks/>
          </p:cNvCxnSpPr>
          <p:nvPr/>
        </p:nvCxnSpPr>
        <p:spPr>
          <a:xfrm>
            <a:off x="2000456" y="2660511"/>
            <a:ext cx="0" cy="31895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7FC0A450-0F45-453A-AE87-1FBDD30AE2DA}"/>
              </a:ext>
            </a:extLst>
          </p:cNvPr>
          <p:cNvCxnSpPr>
            <a:cxnSpLocks/>
          </p:cNvCxnSpPr>
          <p:nvPr/>
        </p:nvCxnSpPr>
        <p:spPr>
          <a:xfrm>
            <a:off x="3714956" y="2564075"/>
            <a:ext cx="0" cy="32860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0871D849-8A52-4F6A-B0EB-81EAD7F81DDD}"/>
              </a:ext>
            </a:extLst>
          </p:cNvPr>
          <p:cNvCxnSpPr>
            <a:cxnSpLocks/>
          </p:cNvCxnSpPr>
          <p:nvPr/>
        </p:nvCxnSpPr>
        <p:spPr>
          <a:xfrm>
            <a:off x="5422678" y="2457799"/>
            <a:ext cx="0" cy="3392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1724BA89-5316-4F1C-B3F6-3A0029D1C07C}"/>
              </a:ext>
            </a:extLst>
          </p:cNvPr>
          <p:cNvCxnSpPr>
            <a:cxnSpLocks/>
          </p:cNvCxnSpPr>
          <p:nvPr/>
        </p:nvCxnSpPr>
        <p:spPr>
          <a:xfrm>
            <a:off x="7126117" y="2383707"/>
            <a:ext cx="0" cy="34663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CB18A900-2789-42B3-B3F9-3E23DBC71805}"/>
              </a:ext>
            </a:extLst>
          </p:cNvPr>
          <p:cNvSpPr txBox="1"/>
          <p:nvPr/>
        </p:nvSpPr>
        <p:spPr>
          <a:xfrm>
            <a:off x="366580" y="2965090"/>
            <a:ext cx="1555955" cy="2086059"/>
          </a:xfrm>
          <a:prstGeom prst="rect">
            <a:avLst/>
          </a:prstGeom>
          <a:noFill/>
        </p:spPr>
        <p:txBody>
          <a:bodyPr wrap="square" lIns="0" tIns="0" rIns="0" bIns="0" rtlCol="0" anchor="t">
            <a:normAutofit fontScale="92500" lnSpcReduction="20000"/>
          </a:bodyPr>
          <a:lstStyle/>
          <a:p>
            <a:pPr marL="214308" indent="-84533">
              <a:buFont typeface="Arial" panose="020B0604020202020204" pitchFamily="34" charset="0"/>
              <a:buChar char="•"/>
            </a:pPr>
            <a:r>
              <a:rPr lang="en-US" sz="975" dirty="0"/>
              <a:t>Lorem ipsum dolor sit amet, consectetur adipiscing elit. Ut tempor, quam et mattis pulvinar, mauris ligula. </a:t>
            </a:r>
          </a:p>
          <a:p>
            <a:pPr marL="214308" indent="-84533">
              <a:buFont typeface="Arial" panose="020B0604020202020204" pitchFamily="34" charset="0"/>
              <a:buChar char="•"/>
            </a:pPr>
            <a:r>
              <a:rPr lang="en-US" sz="975" dirty="0"/>
              <a:t>Curabitur maximus sodales massa, eu bibendum dui bibendum vel. </a:t>
            </a:r>
          </a:p>
          <a:p>
            <a:pPr marL="214308" indent="-84533">
              <a:buFont typeface="Arial" panose="020B0604020202020204" pitchFamily="34" charset="0"/>
              <a:buChar char="•"/>
            </a:pPr>
            <a:r>
              <a:rPr lang="en-US" sz="975" dirty="0"/>
              <a:t>Suspendisse potenti. Aliquam et lorem elementum, venenatis turpis sed, maximus lacus. Integer eu purus sed magna mollis congue. </a:t>
            </a:r>
          </a:p>
        </p:txBody>
      </p:sp>
      <p:sp>
        <p:nvSpPr>
          <p:cNvPr id="32" name="Oval 31">
            <a:extLst>
              <a:ext uri="{FF2B5EF4-FFF2-40B4-BE49-F238E27FC236}">
                <a16:creationId xmlns:a16="http://schemas.microsoft.com/office/drawing/2014/main" id="{DD634B91-D2A1-40B7-8831-E162B803F288}"/>
              </a:ext>
            </a:extLst>
          </p:cNvPr>
          <p:cNvSpPr/>
          <p:nvPr/>
        </p:nvSpPr>
        <p:spPr>
          <a:xfrm>
            <a:off x="687491" y="5140836"/>
            <a:ext cx="914130" cy="41474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XXX</a:t>
            </a:r>
          </a:p>
        </p:txBody>
      </p:sp>
      <p:sp>
        <p:nvSpPr>
          <p:cNvPr id="35" name="TextBox 34">
            <a:extLst>
              <a:ext uri="{FF2B5EF4-FFF2-40B4-BE49-F238E27FC236}">
                <a16:creationId xmlns:a16="http://schemas.microsoft.com/office/drawing/2014/main" id="{8664A2B0-1EDA-4627-BC5A-D8CDF71BE986}"/>
              </a:ext>
            </a:extLst>
          </p:cNvPr>
          <p:cNvSpPr txBox="1"/>
          <p:nvPr/>
        </p:nvSpPr>
        <p:spPr>
          <a:xfrm>
            <a:off x="427518" y="5645263"/>
            <a:ext cx="1434077" cy="204813"/>
          </a:xfrm>
          <a:prstGeom prst="rect">
            <a:avLst/>
          </a:prstGeom>
          <a:noFill/>
        </p:spPr>
        <p:txBody>
          <a:bodyPr wrap="square" lIns="0" tIns="0" rIns="0" bIns="0" rtlCol="0" anchor="ctr">
            <a:noAutofit/>
          </a:bodyPr>
          <a:lstStyle/>
          <a:p>
            <a:pPr algn="ctr"/>
            <a:r>
              <a:rPr lang="en-US" sz="900" b="1" dirty="0"/>
              <a:t>Lorem ipsum dolor </a:t>
            </a:r>
            <a:endParaRPr lang="en-PH" sz="900" b="1" dirty="0"/>
          </a:p>
        </p:txBody>
      </p:sp>
      <p:sp>
        <p:nvSpPr>
          <p:cNvPr id="52" name="TextBox 51">
            <a:extLst>
              <a:ext uri="{FF2B5EF4-FFF2-40B4-BE49-F238E27FC236}">
                <a16:creationId xmlns:a16="http://schemas.microsoft.com/office/drawing/2014/main" id="{67E458A9-2D28-43E9-8101-A34FD8D981DC}"/>
              </a:ext>
            </a:extLst>
          </p:cNvPr>
          <p:cNvSpPr txBox="1"/>
          <p:nvPr/>
        </p:nvSpPr>
        <p:spPr>
          <a:xfrm>
            <a:off x="2088307" y="2965090"/>
            <a:ext cx="1555955" cy="2086059"/>
          </a:xfrm>
          <a:prstGeom prst="rect">
            <a:avLst/>
          </a:prstGeom>
          <a:noFill/>
        </p:spPr>
        <p:txBody>
          <a:bodyPr wrap="square" lIns="0" tIns="0" rIns="0" bIns="0" rtlCol="0" anchor="t">
            <a:normAutofit fontScale="92500" lnSpcReduction="20000"/>
          </a:bodyPr>
          <a:lstStyle/>
          <a:p>
            <a:pPr marL="214308" indent="-84533">
              <a:buFont typeface="Arial" panose="020B0604020202020204" pitchFamily="34" charset="0"/>
              <a:buChar char="•"/>
            </a:pPr>
            <a:r>
              <a:rPr lang="en-US" sz="975" dirty="0"/>
              <a:t>Lorem ipsum dolor sit amet, consectetur adipiscing elit. Ut tempor, quam et mattis pulvinar, mauris ligula. </a:t>
            </a:r>
          </a:p>
          <a:p>
            <a:pPr marL="214308" indent="-84533">
              <a:buFont typeface="Arial" panose="020B0604020202020204" pitchFamily="34" charset="0"/>
              <a:buChar char="•"/>
            </a:pPr>
            <a:r>
              <a:rPr lang="en-US" sz="975" dirty="0"/>
              <a:t>Curabitur maximus sodales massa, eu bibendum dui bibendum vel. </a:t>
            </a:r>
          </a:p>
          <a:p>
            <a:pPr marL="214308" indent="-84533">
              <a:buFont typeface="Arial" panose="020B0604020202020204" pitchFamily="34" charset="0"/>
              <a:buChar char="•"/>
            </a:pPr>
            <a:r>
              <a:rPr lang="en-US" sz="975" dirty="0"/>
              <a:t>Suspendisse potenti. Aliquam et lorem elementum, venenatis turpis sed, maximus lacus. Integer eu purus sed magna mollis congue. </a:t>
            </a:r>
          </a:p>
        </p:txBody>
      </p:sp>
      <p:sp>
        <p:nvSpPr>
          <p:cNvPr id="53" name="Oval 52">
            <a:extLst>
              <a:ext uri="{FF2B5EF4-FFF2-40B4-BE49-F238E27FC236}">
                <a16:creationId xmlns:a16="http://schemas.microsoft.com/office/drawing/2014/main" id="{D6C9AE82-AD0B-4FC5-8E37-F802F80CACA1}"/>
              </a:ext>
            </a:extLst>
          </p:cNvPr>
          <p:cNvSpPr/>
          <p:nvPr/>
        </p:nvSpPr>
        <p:spPr>
          <a:xfrm>
            <a:off x="2409215" y="5140837"/>
            <a:ext cx="914130" cy="41474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XXX</a:t>
            </a:r>
          </a:p>
        </p:txBody>
      </p:sp>
      <p:sp>
        <p:nvSpPr>
          <p:cNvPr id="54" name="TextBox 53">
            <a:extLst>
              <a:ext uri="{FF2B5EF4-FFF2-40B4-BE49-F238E27FC236}">
                <a16:creationId xmlns:a16="http://schemas.microsoft.com/office/drawing/2014/main" id="{05D3ACCB-62C3-429D-9B74-1AEF355C9081}"/>
              </a:ext>
            </a:extLst>
          </p:cNvPr>
          <p:cNvSpPr txBox="1"/>
          <p:nvPr/>
        </p:nvSpPr>
        <p:spPr>
          <a:xfrm>
            <a:off x="2149245" y="5645266"/>
            <a:ext cx="1434077" cy="204813"/>
          </a:xfrm>
          <a:prstGeom prst="rect">
            <a:avLst/>
          </a:prstGeom>
          <a:noFill/>
        </p:spPr>
        <p:txBody>
          <a:bodyPr wrap="square" lIns="0" tIns="0" rIns="0" bIns="0" rtlCol="0" anchor="ctr">
            <a:noAutofit/>
          </a:bodyPr>
          <a:lstStyle/>
          <a:p>
            <a:pPr algn="ctr"/>
            <a:r>
              <a:rPr lang="en-US" sz="900" b="1" dirty="0"/>
              <a:t>Lorem ipsum dolor </a:t>
            </a:r>
            <a:endParaRPr lang="en-PH" sz="900" b="1" dirty="0"/>
          </a:p>
        </p:txBody>
      </p:sp>
      <p:sp>
        <p:nvSpPr>
          <p:cNvPr id="55" name="TextBox 54">
            <a:extLst>
              <a:ext uri="{FF2B5EF4-FFF2-40B4-BE49-F238E27FC236}">
                <a16:creationId xmlns:a16="http://schemas.microsoft.com/office/drawing/2014/main" id="{05561771-3A61-4765-9140-FC99F46D9D48}"/>
              </a:ext>
            </a:extLst>
          </p:cNvPr>
          <p:cNvSpPr txBox="1"/>
          <p:nvPr/>
        </p:nvSpPr>
        <p:spPr>
          <a:xfrm>
            <a:off x="3792294" y="2965090"/>
            <a:ext cx="1555955" cy="2086059"/>
          </a:xfrm>
          <a:prstGeom prst="rect">
            <a:avLst/>
          </a:prstGeom>
          <a:noFill/>
        </p:spPr>
        <p:txBody>
          <a:bodyPr wrap="square" lIns="0" tIns="0" rIns="0" bIns="0" rtlCol="0" anchor="t">
            <a:normAutofit fontScale="92500" lnSpcReduction="20000"/>
          </a:bodyPr>
          <a:lstStyle/>
          <a:p>
            <a:pPr marL="214308" indent="-84533">
              <a:buFont typeface="Arial" panose="020B0604020202020204" pitchFamily="34" charset="0"/>
              <a:buChar char="•"/>
            </a:pPr>
            <a:r>
              <a:rPr lang="en-US" sz="975" dirty="0"/>
              <a:t>Lorem ipsum dolor sit amet, consectetur adipiscing elit. Ut tempor, quam et mattis pulvinar, mauris ligula. </a:t>
            </a:r>
          </a:p>
          <a:p>
            <a:pPr marL="214308" indent="-84533">
              <a:buFont typeface="Arial" panose="020B0604020202020204" pitchFamily="34" charset="0"/>
              <a:buChar char="•"/>
            </a:pPr>
            <a:r>
              <a:rPr lang="en-US" sz="975" dirty="0"/>
              <a:t>Curabitur maximus sodales massa, eu bibendum dui bibendum vel. </a:t>
            </a:r>
          </a:p>
          <a:p>
            <a:pPr marL="214308" indent="-84533">
              <a:buFont typeface="Arial" panose="020B0604020202020204" pitchFamily="34" charset="0"/>
              <a:buChar char="•"/>
            </a:pPr>
            <a:r>
              <a:rPr lang="en-US" sz="975" dirty="0"/>
              <a:t>Suspendisse potenti. Aliquam et lorem elementum, venenatis turpis sed, maximus lacus. Integer eu purus sed magna mollis congue. </a:t>
            </a:r>
          </a:p>
        </p:txBody>
      </p:sp>
      <p:sp>
        <p:nvSpPr>
          <p:cNvPr id="56" name="Oval 55">
            <a:extLst>
              <a:ext uri="{FF2B5EF4-FFF2-40B4-BE49-F238E27FC236}">
                <a16:creationId xmlns:a16="http://schemas.microsoft.com/office/drawing/2014/main" id="{475C92D2-1F93-4130-845E-E0A92051B70A}"/>
              </a:ext>
            </a:extLst>
          </p:cNvPr>
          <p:cNvSpPr/>
          <p:nvPr/>
        </p:nvSpPr>
        <p:spPr>
          <a:xfrm>
            <a:off x="4113203" y="5140837"/>
            <a:ext cx="914130" cy="41474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XXX</a:t>
            </a:r>
          </a:p>
        </p:txBody>
      </p:sp>
      <p:sp>
        <p:nvSpPr>
          <p:cNvPr id="57" name="TextBox 56">
            <a:extLst>
              <a:ext uri="{FF2B5EF4-FFF2-40B4-BE49-F238E27FC236}">
                <a16:creationId xmlns:a16="http://schemas.microsoft.com/office/drawing/2014/main" id="{F0F2D47C-90F5-4B32-B3D6-0168722D31CB}"/>
              </a:ext>
            </a:extLst>
          </p:cNvPr>
          <p:cNvSpPr txBox="1"/>
          <p:nvPr/>
        </p:nvSpPr>
        <p:spPr>
          <a:xfrm>
            <a:off x="3853231" y="5645266"/>
            <a:ext cx="1434077" cy="204813"/>
          </a:xfrm>
          <a:prstGeom prst="rect">
            <a:avLst/>
          </a:prstGeom>
          <a:noFill/>
        </p:spPr>
        <p:txBody>
          <a:bodyPr wrap="square" lIns="0" tIns="0" rIns="0" bIns="0" rtlCol="0" anchor="ctr">
            <a:noAutofit/>
          </a:bodyPr>
          <a:lstStyle/>
          <a:p>
            <a:pPr algn="ctr"/>
            <a:r>
              <a:rPr lang="en-US" sz="900" b="1" dirty="0"/>
              <a:t>Lorem ipsum dolor </a:t>
            </a:r>
            <a:endParaRPr lang="en-PH" sz="900" b="1" dirty="0"/>
          </a:p>
        </p:txBody>
      </p:sp>
      <p:sp>
        <p:nvSpPr>
          <p:cNvPr id="58" name="TextBox 57">
            <a:extLst>
              <a:ext uri="{FF2B5EF4-FFF2-40B4-BE49-F238E27FC236}">
                <a16:creationId xmlns:a16="http://schemas.microsoft.com/office/drawing/2014/main" id="{59730BD6-72C7-4180-AD7C-344829D1A45A}"/>
              </a:ext>
            </a:extLst>
          </p:cNvPr>
          <p:cNvSpPr txBox="1"/>
          <p:nvPr/>
        </p:nvSpPr>
        <p:spPr>
          <a:xfrm>
            <a:off x="5501242" y="2965090"/>
            <a:ext cx="1555955" cy="2086059"/>
          </a:xfrm>
          <a:prstGeom prst="rect">
            <a:avLst/>
          </a:prstGeom>
          <a:noFill/>
        </p:spPr>
        <p:txBody>
          <a:bodyPr wrap="square" lIns="0" tIns="0" rIns="0" bIns="0" rtlCol="0" anchor="t">
            <a:normAutofit fontScale="92500" lnSpcReduction="20000"/>
          </a:bodyPr>
          <a:lstStyle/>
          <a:p>
            <a:pPr marL="214308" indent="-84533">
              <a:buFont typeface="Arial" panose="020B0604020202020204" pitchFamily="34" charset="0"/>
              <a:buChar char="•"/>
            </a:pPr>
            <a:r>
              <a:rPr lang="en-US" sz="975" dirty="0"/>
              <a:t>Lorem ipsum dolor sit amet, consectetur adipiscing elit. Ut tempor, quam et mattis pulvinar, mauris ligula. </a:t>
            </a:r>
          </a:p>
          <a:p>
            <a:pPr marL="214308" indent="-84533">
              <a:buFont typeface="Arial" panose="020B0604020202020204" pitchFamily="34" charset="0"/>
              <a:buChar char="•"/>
            </a:pPr>
            <a:r>
              <a:rPr lang="en-US" sz="975" dirty="0"/>
              <a:t>Curabitur maximus sodales massa, eu bibendum dui bibendum vel. </a:t>
            </a:r>
          </a:p>
          <a:p>
            <a:pPr marL="214308" indent="-84533">
              <a:buFont typeface="Arial" panose="020B0604020202020204" pitchFamily="34" charset="0"/>
              <a:buChar char="•"/>
            </a:pPr>
            <a:r>
              <a:rPr lang="en-US" sz="975" dirty="0"/>
              <a:t>Suspendisse potenti. Aliquam et lorem elementum, venenatis turpis sed, maximus lacus. Integer eu purus sed magna mollis congue. </a:t>
            </a:r>
          </a:p>
        </p:txBody>
      </p:sp>
      <p:sp>
        <p:nvSpPr>
          <p:cNvPr id="59" name="Oval 58">
            <a:extLst>
              <a:ext uri="{FF2B5EF4-FFF2-40B4-BE49-F238E27FC236}">
                <a16:creationId xmlns:a16="http://schemas.microsoft.com/office/drawing/2014/main" id="{F73A7EBB-4434-41AD-9A26-8AAE6D5273E8}"/>
              </a:ext>
            </a:extLst>
          </p:cNvPr>
          <p:cNvSpPr/>
          <p:nvPr/>
        </p:nvSpPr>
        <p:spPr>
          <a:xfrm>
            <a:off x="5822150" y="5140837"/>
            <a:ext cx="914130" cy="41474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XXX</a:t>
            </a:r>
          </a:p>
        </p:txBody>
      </p:sp>
      <p:sp>
        <p:nvSpPr>
          <p:cNvPr id="60" name="TextBox 59">
            <a:extLst>
              <a:ext uri="{FF2B5EF4-FFF2-40B4-BE49-F238E27FC236}">
                <a16:creationId xmlns:a16="http://schemas.microsoft.com/office/drawing/2014/main" id="{FED6291B-2786-4BB8-A19B-41348BCEB647}"/>
              </a:ext>
            </a:extLst>
          </p:cNvPr>
          <p:cNvSpPr txBox="1"/>
          <p:nvPr/>
        </p:nvSpPr>
        <p:spPr>
          <a:xfrm>
            <a:off x="5562180" y="5645266"/>
            <a:ext cx="1434077" cy="204813"/>
          </a:xfrm>
          <a:prstGeom prst="rect">
            <a:avLst/>
          </a:prstGeom>
          <a:noFill/>
        </p:spPr>
        <p:txBody>
          <a:bodyPr wrap="square" lIns="0" tIns="0" rIns="0" bIns="0" rtlCol="0" anchor="ctr">
            <a:noAutofit/>
          </a:bodyPr>
          <a:lstStyle/>
          <a:p>
            <a:pPr algn="ctr"/>
            <a:r>
              <a:rPr lang="en-US" sz="900" b="1" dirty="0"/>
              <a:t>Lorem ipsum dolor </a:t>
            </a:r>
            <a:endParaRPr lang="en-PH" sz="900" b="1" dirty="0"/>
          </a:p>
        </p:txBody>
      </p:sp>
      <p:sp>
        <p:nvSpPr>
          <p:cNvPr id="61" name="TextBox 60">
            <a:extLst>
              <a:ext uri="{FF2B5EF4-FFF2-40B4-BE49-F238E27FC236}">
                <a16:creationId xmlns:a16="http://schemas.microsoft.com/office/drawing/2014/main" id="{D118CB72-7FAE-46CE-BA93-F87B2BDAEDE9}"/>
              </a:ext>
            </a:extLst>
          </p:cNvPr>
          <p:cNvSpPr txBox="1"/>
          <p:nvPr/>
        </p:nvSpPr>
        <p:spPr>
          <a:xfrm>
            <a:off x="7215361" y="2965090"/>
            <a:ext cx="1555955" cy="2086059"/>
          </a:xfrm>
          <a:prstGeom prst="rect">
            <a:avLst/>
          </a:prstGeom>
          <a:noFill/>
        </p:spPr>
        <p:txBody>
          <a:bodyPr wrap="square" lIns="0" tIns="0" rIns="0" bIns="0" rtlCol="0" anchor="t">
            <a:normAutofit fontScale="92500" lnSpcReduction="20000"/>
          </a:bodyPr>
          <a:lstStyle/>
          <a:p>
            <a:pPr marL="214308" indent="-84533">
              <a:buFont typeface="Arial" panose="020B0604020202020204" pitchFamily="34" charset="0"/>
              <a:buChar char="•"/>
            </a:pPr>
            <a:r>
              <a:rPr lang="en-US" sz="975" dirty="0"/>
              <a:t>Lorem ipsum dolor sit amet, consectetur adipiscing elit. Ut tempor, quam et mattis pulvinar, mauris ligula. </a:t>
            </a:r>
          </a:p>
          <a:p>
            <a:pPr marL="214308" indent="-84533">
              <a:buFont typeface="Arial" panose="020B0604020202020204" pitchFamily="34" charset="0"/>
              <a:buChar char="•"/>
            </a:pPr>
            <a:r>
              <a:rPr lang="en-US" sz="975" dirty="0"/>
              <a:t>Curabitur maximus sodales massa, eu bibendum dui bibendum vel. </a:t>
            </a:r>
          </a:p>
          <a:p>
            <a:pPr marL="214308" indent="-84533">
              <a:buFont typeface="Arial" panose="020B0604020202020204" pitchFamily="34" charset="0"/>
              <a:buChar char="•"/>
            </a:pPr>
            <a:r>
              <a:rPr lang="en-US" sz="975" dirty="0"/>
              <a:t>Suspendisse potenti. Aliquam et lorem elementum, venenatis turpis sed, maximus lacus. Integer eu purus sed magna mollis congue. </a:t>
            </a:r>
          </a:p>
        </p:txBody>
      </p:sp>
      <p:sp>
        <p:nvSpPr>
          <p:cNvPr id="62" name="Oval 61">
            <a:extLst>
              <a:ext uri="{FF2B5EF4-FFF2-40B4-BE49-F238E27FC236}">
                <a16:creationId xmlns:a16="http://schemas.microsoft.com/office/drawing/2014/main" id="{ECD81768-7B19-4E81-A3D9-F751F201FC63}"/>
              </a:ext>
            </a:extLst>
          </p:cNvPr>
          <p:cNvSpPr/>
          <p:nvPr/>
        </p:nvSpPr>
        <p:spPr>
          <a:xfrm>
            <a:off x="7536271" y="5140837"/>
            <a:ext cx="914130" cy="41474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t>XXX</a:t>
            </a:r>
          </a:p>
        </p:txBody>
      </p:sp>
      <p:sp>
        <p:nvSpPr>
          <p:cNvPr id="63" name="TextBox 62">
            <a:extLst>
              <a:ext uri="{FF2B5EF4-FFF2-40B4-BE49-F238E27FC236}">
                <a16:creationId xmlns:a16="http://schemas.microsoft.com/office/drawing/2014/main" id="{B7509182-8D68-4393-AE5A-8EC47409B648}"/>
              </a:ext>
            </a:extLst>
          </p:cNvPr>
          <p:cNvSpPr txBox="1"/>
          <p:nvPr/>
        </p:nvSpPr>
        <p:spPr>
          <a:xfrm>
            <a:off x="7276300" y="5645266"/>
            <a:ext cx="1434077" cy="204813"/>
          </a:xfrm>
          <a:prstGeom prst="rect">
            <a:avLst/>
          </a:prstGeom>
          <a:noFill/>
        </p:spPr>
        <p:txBody>
          <a:bodyPr wrap="square" lIns="0" tIns="0" rIns="0" bIns="0" rtlCol="0" anchor="ctr">
            <a:noAutofit/>
          </a:bodyPr>
          <a:lstStyle/>
          <a:p>
            <a:pPr algn="ctr"/>
            <a:r>
              <a:rPr lang="en-US" sz="900" b="1" dirty="0"/>
              <a:t>Lorem ipsum dolor </a:t>
            </a:r>
            <a:endParaRPr lang="en-PH" sz="900" b="1" dirty="0"/>
          </a:p>
        </p:txBody>
      </p:sp>
    </p:spTree>
    <p:extLst>
      <p:ext uri="{BB962C8B-B14F-4D97-AF65-F5344CB8AC3E}">
        <p14:creationId xmlns:p14="http://schemas.microsoft.com/office/powerpoint/2010/main" val="267788945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DE9691-6820-45E0-95E3-C54B8895ACB3}"/>
              </a:ext>
            </a:extLst>
          </p:cNvPr>
          <p:cNvSpPr>
            <a:spLocks noGrp="1"/>
          </p:cNvSpPr>
          <p:nvPr>
            <p:ph type="title"/>
          </p:nvPr>
        </p:nvSpPr>
        <p:spPr>
          <a:xfrm>
            <a:off x="295153" y="102266"/>
            <a:ext cx="8576001" cy="812134"/>
          </a:xfrm>
        </p:spPr>
        <p:txBody>
          <a:bodyPr>
            <a:normAutofit/>
          </a:bodyPr>
          <a:lstStyle/>
          <a:p>
            <a:r>
              <a:rPr lang="en-US" dirty="0"/>
              <a:t>Four-Column Table with Icon Headers</a:t>
            </a:r>
          </a:p>
        </p:txBody>
      </p:sp>
      <p:sp>
        <p:nvSpPr>
          <p:cNvPr id="8" name="Slide Number Placeholder 7">
            <a:extLst>
              <a:ext uri="{FF2B5EF4-FFF2-40B4-BE49-F238E27FC236}">
                <a16:creationId xmlns:a16="http://schemas.microsoft.com/office/drawing/2014/main" id="{60D017F4-CFD5-4E35-8CB4-3887EF2C1DF9}"/>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56</a:t>
            </a:fld>
            <a:endParaRPr lang="en-PH" dirty="0"/>
          </a:p>
        </p:txBody>
      </p:sp>
      <p:grpSp>
        <p:nvGrpSpPr>
          <p:cNvPr id="46" name="Group 45">
            <a:extLst>
              <a:ext uri="{FF2B5EF4-FFF2-40B4-BE49-F238E27FC236}">
                <a16:creationId xmlns:a16="http://schemas.microsoft.com/office/drawing/2014/main" id="{4C010AB7-5C41-4832-8D33-0CAA3052F07D}"/>
              </a:ext>
            </a:extLst>
          </p:cNvPr>
          <p:cNvGrpSpPr/>
          <p:nvPr/>
        </p:nvGrpSpPr>
        <p:grpSpPr>
          <a:xfrm>
            <a:off x="1943409" y="1628538"/>
            <a:ext cx="436079" cy="436079"/>
            <a:chOff x="1390775" y="1390753"/>
            <a:chExt cx="1493520" cy="1493520"/>
          </a:xfrm>
        </p:grpSpPr>
        <p:sp>
          <p:nvSpPr>
            <p:cNvPr id="47" name="Oval 46">
              <a:extLst>
                <a:ext uri="{FF2B5EF4-FFF2-40B4-BE49-F238E27FC236}">
                  <a16:creationId xmlns:a16="http://schemas.microsoft.com/office/drawing/2014/main" id="{BBFFD9B7-5F57-4DB8-8E78-6F657828F2E5}"/>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8" name="Graphic 47" descr="Single gear with solid fill">
              <a:extLst>
                <a:ext uri="{FF2B5EF4-FFF2-40B4-BE49-F238E27FC236}">
                  <a16:creationId xmlns:a16="http://schemas.microsoft.com/office/drawing/2014/main" id="{B9D68CBE-CC9A-45AA-84C2-70BA14B8085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49" name="Group 48">
            <a:extLst>
              <a:ext uri="{FF2B5EF4-FFF2-40B4-BE49-F238E27FC236}">
                <a16:creationId xmlns:a16="http://schemas.microsoft.com/office/drawing/2014/main" id="{FF2273E5-3911-4DBB-8CB5-985407F740EF}"/>
              </a:ext>
            </a:extLst>
          </p:cNvPr>
          <p:cNvGrpSpPr/>
          <p:nvPr/>
        </p:nvGrpSpPr>
        <p:grpSpPr>
          <a:xfrm>
            <a:off x="3875674" y="1628538"/>
            <a:ext cx="436079" cy="436079"/>
            <a:chOff x="1390775" y="1390753"/>
            <a:chExt cx="1493520" cy="1493520"/>
          </a:xfrm>
        </p:grpSpPr>
        <p:sp>
          <p:nvSpPr>
            <p:cNvPr id="50" name="Oval 49">
              <a:extLst>
                <a:ext uri="{FF2B5EF4-FFF2-40B4-BE49-F238E27FC236}">
                  <a16:creationId xmlns:a16="http://schemas.microsoft.com/office/drawing/2014/main" id="{C2691BFD-F336-4E2E-9845-0ABC78F6D7B1}"/>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1" name="Graphic 50" descr="Single gear with solid fill">
              <a:extLst>
                <a:ext uri="{FF2B5EF4-FFF2-40B4-BE49-F238E27FC236}">
                  <a16:creationId xmlns:a16="http://schemas.microsoft.com/office/drawing/2014/main" id="{E5D0AFE0-0779-4174-B144-345EABA8795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52" name="Group 51">
            <a:extLst>
              <a:ext uri="{FF2B5EF4-FFF2-40B4-BE49-F238E27FC236}">
                <a16:creationId xmlns:a16="http://schemas.microsoft.com/office/drawing/2014/main" id="{6DA100F7-634F-49DE-B6DD-947CF6681AA6}"/>
              </a:ext>
            </a:extLst>
          </p:cNvPr>
          <p:cNvGrpSpPr/>
          <p:nvPr/>
        </p:nvGrpSpPr>
        <p:grpSpPr>
          <a:xfrm>
            <a:off x="5807941" y="1628538"/>
            <a:ext cx="436079" cy="436079"/>
            <a:chOff x="1390775" y="1390753"/>
            <a:chExt cx="1493520" cy="1493520"/>
          </a:xfrm>
        </p:grpSpPr>
        <p:sp>
          <p:nvSpPr>
            <p:cNvPr id="53" name="Oval 52">
              <a:extLst>
                <a:ext uri="{FF2B5EF4-FFF2-40B4-BE49-F238E27FC236}">
                  <a16:creationId xmlns:a16="http://schemas.microsoft.com/office/drawing/2014/main" id="{D994F735-6F15-4E0F-9BFA-184A9B52E964}"/>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4" name="Graphic 53" descr="Single gear with solid fill">
              <a:extLst>
                <a:ext uri="{FF2B5EF4-FFF2-40B4-BE49-F238E27FC236}">
                  <a16:creationId xmlns:a16="http://schemas.microsoft.com/office/drawing/2014/main" id="{B9F0987D-5C54-424E-9044-C5875FAAE70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4" name="Rectangle 3">
            <a:extLst>
              <a:ext uri="{FF2B5EF4-FFF2-40B4-BE49-F238E27FC236}">
                <a16:creationId xmlns:a16="http://schemas.microsoft.com/office/drawing/2014/main" id="{EE37C5BD-55D5-485B-AB3A-03BA7FA51BB5}"/>
              </a:ext>
            </a:extLst>
          </p:cNvPr>
          <p:cNvSpPr/>
          <p:nvPr/>
        </p:nvSpPr>
        <p:spPr>
          <a:xfrm>
            <a:off x="1284792" y="2121314"/>
            <a:ext cx="1753313" cy="234198"/>
          </a:xfrm>
          <a:prstGeom prst="rect">
            <a:avLst/>
          </a:prstGeom>
          <a:solidFill>
            <a:schemeClr val="tx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dirty="0">
                <a:solidFill>
                  <a:schemeClr val="bg1"/>
                </a:solidFill>
              </a:rPr>
              <a:t>Lorem ipsum dolor sit</a:t>
            </a:r>
          </a:p>
        </p:txBody>
      </p:sp>
      <p:sp>
        <p:nvSpPr>
          <p:cNvPr id="5" name="Rectangle 4">
            <a:extLst>
              <a:ext uri="{FF2B5EF4-FFF2-40B4-BE49-F238E27FC236}">
                <a16:creationId xmlns:a16="http://schemas.microsoft.com/office/drawing/2014/main" id="{E9FD1296-8C3E-42C1-A051-1001F09151EB}"/>
              </a:ext>
            </a:extLst>
          </p:cNvPr>
          <p:cNvSpPr/>
          <p:nvPr/>
        </p:nvSpPr>
        <p:spPr>
          <a:xfrm>
            <a:off x="3208525" y="2121314"/>
            <a:ext cx="1753313" cy="234198"/>
          </a:xfrm>
          <a:prstGeom prst="rect">
            <a:avLst/>
          </a:prstGeom>
          <a:solidFill>
            <a:schemeClr val="tx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dirty="0">
                <a:solidFill>
                  <a:schemeClr val="bg1"/>
                </a:solidFill>
              </a:rPr>
              <a:t>Lorem ipsum dolor sit</a:t>
            </a:r>
          </a:p>
        </p:txBody>
      </p:sp>
      <p:sp>
        <p:nvSpPr>
          <p:cNvPr id="6" name="Rectangle 5">
            <a:extLst>
              <a:ext uri="{FF2B5EF4-FFF2-40B4-BE49-F238E27FC236}">
                <a16:creationId xmlns:a16="http://schemas.microsoft.com/office/drawing/2014/main" id="{E373E529-C880-40D9-AE99-32B4F443DEBB}"/>
              </a:ext>
            </a:extLst>
          </p:cNvPr>
          <p:cNvSpPr/>
          <p:nvPr/>
        </p:nvSpPr>
        <p:spPr>
          <a:xfrm>
            <a:off x="5143911" y="2121314"/>
            <a:ext cx="1753313" cy="234198"/>
          </a:xfrm>
          <a:prstGeom prst="rect">
            <a:avLst/>
          </a:prstGeom>
          <a:solidFill>
            <a:schemeClr val="tx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dirty="0">
                <a:solidFill>
                  <a:schemeClr val="bg1"/>
                </a:solidFill>
              </a:rPr>
              <a:t>Lorem ipsum dolor sit</a:t>
            </a:r>
          </a:p>
        </p:txBody>
      </p:sp>
      <p:sp>
        <p:nvSpPr>
          <p:cNvPr id="32" name="Rectangle 31">
            <a:extLst>
              <a:ext uri="{FF2B5EF4-FFF2-40B4-BE49-F238E27FC236}">
                <a16:creationId xmlns:a16="http://schemas.microsoft.com/office/drawing/2014/main" id="{C73E8134-3670-43C7-AF32-D4610D604F1B}"/>
              </a:ext>
            </a:extLst>
          </p:cNvPr>
          <p:cNvSpPr/>
          <p:nvPr/>
        </p:nvSpPr>
        <p:spPr>
          <a:xfrm>
            <a:off x="7081590" y="2121314"/>
            <a:ext cx="1753313" cy="234198"/>
          </a:xfrm>
          <a:prstGeom prst="rect">
            <a:avLst/>
          </a:prstGeom>
          <a:solidFill>
            <a:schemeClr val="tx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dirty="0">
                <a:solidFill>
                  <a:schemeClr val="bg1"/>
                </a:solidFill>
              </a:rPr>
              <a:t>Lorem ipsum dolor sit</a:t>
            </a:r>
          </a:p>
        </p:txBody>
      </p:sp>
      <p:sp>
        <p:nvSpPr>
          <p:cNvPr id="3" name="Rectangle 2">
            <a:extLst>
              <a:ext uri="{FF2B5EF4-FFF2-40B4-BE49-F238E27FC236}">
                <a16:creationId xmlns:a16="http://schemas.microsoft.com/office/drawing/2014/main" id="{AAAF4FAE-4267-48E2-9C6A-F92706A8FF2F}"/>
              </a:ext>
            </a:extLst>
          </p:cNvPr>
          <p:cNvSpPr/>
          <p:nvPr/>
        </p:nvSpPr>
        <p:spPr>
          <a:xfrm>
            <a:off x="0" y="4070851"/>
            <a:ext cx="9144000" cy="1779228"/>
          </a:xfrm>
          <a:prstGeom prst="rect">
            <a:avLst/>
          </a:prstGeom>
          <a:solidFill>
            <a:schemeClr val="bg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33" name="Arrow: Pentagon 32">
            <a:extLst>
              <a:ext uri="{FF2B5EF4-FFF2-40B4-BE49-F238E27FC236}">
                <a16:creationId xmlns:a16="http://schemas.microsoft.com/office/drawing/2014/main" id="{DAEAA2A6-F314-43F6-97BF-5D9E10396A0C}"/>
              </a:ext>
            </a:extLst>
          </p:cNvPr>
          <p:cNvSpPr/>
          <p:nvPr/>
        </p:nvSpPr>
        <p:spPr>
          <a:xfrm>
            <a:off x="272847" y="2431580"/>
            <a:ext cx="857699" cy="1540904"/>
          </a:xfrm>
          <a:prstGeom prst="homePlate">
            <a:avLst>
              <a:gd name="adj" fmla="val 20000"/>
            </a:avLst>
          </a:prstGeom>
          <a:solidFill>
            <a:schemeClr val="tx2">
              <a:lumMod val="25000"/>
              <a:lumOff val="75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4290" rIns="27000" bIns="34290" numCol="1" spcCol="0" rtlCol="0" fromWordArt="0" anchor="ctr" anchorCtr="0" forceAA="0" compatLnSpc="1">
            <a:prstTxWarp prst="textNoShape">
              <a:avLst/>
            </a:prstTxWarp>
            <a:noAutofit/>
          </a:bodyPr>
          <a:lstStyle/>
          <a:p>
            <a:pPr algn="ctr"/>
            <a:r>
              <a:rPr lang="en-US" sz="1050" b="1" dirty="0">
                <a:solidFill>
                  <a:schemeClr val="tx1"/>
                </a:solidFill>
              </a:rPr>
              <a:t>Lorem ipsum dolor sit amet</a:t>
            </a:r>
          </a:p>
        </p:txBody>
      </p:sp>
      <p:sp>
        <p:nvSpPr>
          <p:cNvPr id="34" name="Arrow: Pentagon 33">
            <a:extLst>
              <a:ext uri="{FF2B5EF4-FFF2-40B4-BE49-F238E27FC236}">
                <a16:creationId xmlns:a16="http://schemas.microsoft.com/office/drawing/2014/main" id="{0AA2B78D-B4E7-435E-A625-1290588B1540}"/>
              </a:ext>
            </a:extLst>
          </p:cNvPr>
          <p:cNvSpPr/>
          <p:nvPr/>
        </p:nvSpPr>
        <p:spPr>
          <a:xfrm>
            <a:off x="272846" y="4223424"/>
            <a:ext cx="857699" cy="1474083"/>
          </a:xfrm>
          <a:prstGeom prst="homePlate">
            <a:avLst>
              <a:gd name="adj" fmla="val 20000"/>
            </a:avLst>
          </a:prstGeom>
          <a:solidFill>
            <a:schemeClr val="tx2">
              <a:lumMod val="25000"/>
              <a:lumOff val="75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4290" rIns="27000" bIns="34290" numCol="1" spcCol="0" rtlCol="0" fromWordArt="0" anchor="ctr" anchorCtr="0" forceAA="0" compatLnSpc="1">
            <a:prstTxWarp prst="textNoShape">
              <a:avLst/>
            </a:prstTxWarp>
            <a:noAutofit/>
          </a:bodyPr>
          <a:lstStyle/>
          <a:p>
            <a:pPr algn="ctr"/>
            <a:r>
              <a:rPr lang="en-US" sz="1050" b="1" dirty="0">
                <a:solidFill>
                  <a:schemeClr val="tx1"/>
                </a:solidFill>
              </a:rPr>
              <a:t>Lorem ipsum dolor sit amet</a:t>
            </a:r>
          </a:p>
        </p:txBody>
      </p:sp>
      <p:sp>
        <p:nvSpPr>
          <p:cNvPr id="35" name="ee4pContent1">
            <a:extLst>
              <a:ext uri="{FF2B5EF4-FFF2-40B4-BE49-F238E27FC236}">
                <a16:creationId xmlns:a16="http://schemas.microsoft.com/office/drawing/2014/main" id="{E36D904D-FD4A-40B8-9A2D-E8C2C954296D}"/>
              </a:ext>
            </a:extLst>
          </p:cNvPr>
          <p:cNvSpPr txBox="1"/>
          <p:nvPr/>
        </p:nvSpPr>
        <p:spPr>
          <a:xfrm>
            <a:off x="1284792" y="2431473"/>
            <a:ext cx="1753313" cy="154966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39" name="ee4pContent1">
            <a:extLst>
              <a:ext uri="{FF2B5EF4-FFF2-40B4-BE49-F238E27FC236}">
                <a16:creationId xmlns:a16="http://schemas.microsoft.com/office/drawing/2014/main" id="{50B635AF-B10C-4376-8A0C-441503E7001B}"/>
              </a:ext>
            </a:extLst>
          </p:cNvPr>
          <p:cNvSpPr txBox="1"/>
          <p:nvPr/>
        </p:nvSpPr>
        <p:spPr>
          <a:xfrm>
            <a:off x="1284792" y="4223424"/>
            <a:ext cx="1753313" cy="147408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36" name="ee4pContent2">
            <a:extLst>
              <a:ext uri="{FF2B5EF4-FFF2-40B4-BE49-F238E27FC236}">
                <a16:creationId xmlns:a16="http://schemas.microsoft.com/office/drawing/2014/main" id="{A30C5A89-797A-475E-A070-1FEE45FBBA6D}"/>
              </a:ext>
            </a:extLst>
          </p:cNvPr>
          <p:cNvSpPr txBox="1"/>
          <p:nvPr/>
        </p:nvSpPr>
        <p:spPr>
          <a:xfrm>
            <a:off x="3220177" y="4223424"/>
            <a:ext cx="1753313" cy="147408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40" name="ee4pContent1">
            <a:extLst>
              <a:ext uri="{FF2B5EF4-FFF2-40B4-BE49-F238E27FC236}">
                <a16:creationId xmlns:a16="http://schemas.microsoft.com/office/drawing/2014/main" id="{E937F299-4444-47A8-8638-4139E873D7F4}"/>
              </a:ext>
            </a:extLst>
          </p:cNvPr>
          <p:cNvSpPr txBox="1"/>
          <p:nvPr/>
        </p:nvSpPr>
        <p:spPr>
          <a:xfrm>
            <a:off x="3220177" y="2441132"/>
            <a:ext cx="1753313" cy="154090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37" name="ee4pContent2">
            <a:extLst>
              <a:ext uri="{FF2B5EF4-FFF2-40B4-BE49-F238E27FC236}">
                <a16:creationId xmlns:a16="http://schemas.microsoft.com/office/drawing/2014/main" id="{EF13EF3B-D105-41AE-BA86-50EBF5199B3C}"/>
              </a:ext>
            </a:extLst>
          </p:cNvPr>
          <p:cNvSpPr txBox="1"/>
          <p:nvPr/>
        </p:nvSpPr>
        <p:spPr>
          <a:xfrm>
            <a:off x="5157858" y="4223424"/>
            <a:ext cx="1753313" cy="147408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41" name="ee4pContent1">
            <a:extLst>
              <a:ext uri="{FF2B5EF4-FFF2-40B4-BE49-F238E27FC236}">
                <a16:creationId xmlns:a16="http://schemas.microsoft.com/office/drawing/2014/main" id="{7788B49C-EE49-4933-B80D-EA8485F01C57}"/>
              </a:ext>
            </a:extLst>
          </p:cNvPr>
          <p:cNvSpPr txBox="1"/>
          <p:nvPr/>
        </p:nvSpPr>
        <p:spPr>
          <a:xfrm>
            <a:off x="5157858" y="2431580"/>
            <a:ext cx="1753313" cy="154090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43" name="ee4pContent2">
            <a:extLst>
              <a:ext uri="{FF2B5EF4-FFF2-40B4-BE49-F238E27FC236}">
                <a16:creationId xmlns:a16="http://schemas.microsoft.com/office/drawing/2014/main" id="{27CC28D3-9D34-4644-A709-7712FB0ED901}"/>
              </a:ext>
            </a:extLst>
          </p:cNvPr>
          <p:cNvSpPr txBox="1"/>
          <p:nvPr/>
        </p:nvSpPr>
        <p:spPr>
          <a:xfrm>
            <a:off x="7095537" y="4223424"/>
            <a:ext cx="1753313" cy="147408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44" name="ee4pContent1">
            <a:extLst>
              <a:ext uri="{FF2B5EF4-FFF2-40B4-BE49-F238E27FC236}">
                <a16:creationId xmlns:a16="http://schemas.microsoft.com/office/drawing/2014/main" id="{85700A8F-8D81-4FAF-BAB4-54E7DC339445}"/>
              </a:ext>
            </a:extLst>
          </p:cNvPr>
          <p:cNvSpPr txBox="1"/>
          <p:nvPr/>
        </p:nvSpPr>
        <p:spPr>
          <a:xfrm>
            <a:off x="7095537" y="2431580"/>
            <a:ext cx="1753313" cy="154090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grpSp>
        <p:nvGrpSpPr>
          <p:cNvPr id="45" name="Group 44">
            <a:extLst>
              <a:ext uri="{FF2B5EF4-FFF2-40B4-BE49-F238E27FC236}">
                <a16:creationId xmlns:a16="http://schemas.microsoft.com/office/drawing/2014/main" id="{192EAE27-025D-4C88-85A4-A2798EF36A5D}"/>
              </a:ext>
            </a:extLst>
          </p:cNvPr>
          <p:cNvGrpSpPr/>
          <p:nvPr/>
        </p:nvGrpSpPr>
        <p:grpSpPr>
          <a:xfrm>
            <a:off x="7740207" y="1628538"/>
            <a:ext cx="436079" cy="436079"/>
            <a:chOff x="1390775" y="1390753"/>
            <a:chExt cx="1493520" cy="1493520"/>
          </a:xfrm>
        </p:grpSpPr>
        <p:sp>
          <p:nvSpPr>
            <p:cNvPr id="58" name="Oval 57">
              <a:extLst>
                <a:ext uri="{FF2B5EF4-FFF2-40B4-BE49-F238E27FC236}">
                  <a16:creationId xmlns:a16="http://schemas.microsoft.com/office/drawing/2014/main" id="{0FB46D5E-A6E0-452B-A2FD-0BE9AED6F60F}"/>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9" name="Graphic 58" descr="Single gear with solid fill">
              <a:extLst>
                <a:ext uri="{FF2B5EF4-FFF2-40B4-BE49-F238E27FC236}">
                  <a16:creationId xmlns:a16="http://schemas.microsoft.com/office/drawing/2014/main" id="{13BEE26F-8979-4073-8B0E-37A1D54C6F8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Tree>
    <p:extLst>
      <p:ext uri="{BB962C8B-B14F-4D97-AF65-F5344CB8AC3E}">
        <p14:creationId xmlns:p14="http://schemas.microsoft.com/office/powerpoint/2010/main" val="164122171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DE9691-6820-45E0-95E3-C54B8895ACB3}"/>
              </a:ext>
            </a:extLst>
          </p:cNvPr>
          <p:cNvSpPr>
            <a:spLocks noGrp="1"/>
          </p:cNvSpPr>
          <p:nvPr>
            <p:ph type="title"/>
          </p:nvPr>
        </p:nvSpPr>
        <p:spPr>
          <a:xfrm>
            <a:off x="295153" y="102266"/>
            <a:ext cx="8576001" cy="812134"/>
          </a:xfrm>
        </p:spPr>
        <p:txBody>
          <a:bodyPr>
            <a:normAutofit/>
          </a:bodyPr>
          <a:lstStyle/>
          <a:p>
            <a:r>
              <a:rPr lang="en-US" dirty="0"/>
              <a:t>Four-Column Table with Highlight</a:t>
            </a:r>
          </a:p>
        </p:txBody>
      </p:sp>
      <p:sp>
        <p:nvSpPr>
          <p:cNvPr id="9" name="Slide Number Placeholder 8">
            <a:extLst>
              <a:ext uri="{FF2B5EF4-FFF2-40B4-BE49-F238E27FC236}">
                <a16:creationId xmlns:a16="http://schemas.microsoft.com/office/drawing/2014/main" id="{0702F4C8-A65A-43F5-961B-5BEB6C7A508E}"/>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57</a:t>
            </a:fld>
            <a:endParaRPr lang="en-PH" dirty="0"/>
          </a:p>
        </p:txBody>
      </p:sp>
      <p:sp>
        <p:nvSpPr>
          <p:cNvPr id="4" name="Rectangle 3">
            <a:extLst>
              <a:ext uri="{FF2B5EF4-FFF2-40B4-BE49-F238E27FC236}">
                <a16:creationId xmlns:a16="http://schemas.microsoft.com/office/drawing/2014/main" id="{EE37C5BD-55D5-485B-AB3A-03BA7FA51BB5}"/>
              </a:ext>
            </a:extLst>
          </p:cNvPr>
          <p:cNvSpPr/>
          <p:nvPr/>
        </p:nvSpPr>
        <p:spPr>
          <a:xfrm>
            <a:off x="1284793" y="2121314"/>
            <a:ext cx="1670009" cy="234198"/>
          </a:xfrm>
          <a:prstGeom prst="rect">
            <a:avLst/>
          </a:prstGeom>
          <a:solidFill>
            <a:schemeClr val="tx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900" dirty="0">
                <a:solidFill>
                  <a:schemeClr val="bg1"/>
                </a:solidFill>
              </a:rPr>
              <a:t>Lorem ipsum dolor sit</a:t>
            </a:r>
          </a:p>
        </p:txBody>
      </p:sp>
      <p:sp>
        <p:nvSpPr>
          <p:cNvPr id="5" name="Rectangle 4">
            <a:extLst>
              <a:ext uri="{FF2B5EF4-FFF2-40B4-BE49-F238E27FC236}">
                <a16:creationId xmlns:a16="http://schemas.microsoft.com/office/drawing/2014/main" id="{E9FD1296-8C3E-42C1-A051-1001F09151EB}"/>
              </a:ext>
            </a:extLst>
          </p:cNvPr>
          <p:cNvSpPr/>
          <p:nvPr/>
        </p:nvSpPr>
        <p:spPr>
          <a:xfrm>
            <a:off x="3047449" y="2121314"/>
            <a:ext cx="1670009" cy="234198"/>
          </a:xfrm>
          <a:prstGeom prst="rect">
            <a:avLst/>
          </a:prstGeom>
          <a:solidFill>
            <a:schemeClr val="tx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900" dirty="0">
                <a:solidFill>
                  <a:schemeClr val="bg1"/>
                </a:solidFill>
              </a:rPr>
              <a:t>Lorem ipsum dolor sit</a:t>
            </a:r>
          </a:p>
        </p:txBody>
      </p:sp>
      <p:sp>
        <p:nvSpPr>
          <p:cNvPr id="6" name="Rectangle 5">
            <a:extLst>
              <a:ext uri="{FF2B5EF4-FFF2-40B4-BE49-F238E27FC236}">
                <a16:creationId xmlns:a16="http://schemas.microsoft.com/office/drawing/2014/main" id="{E373E529-C880-40D9-AE99-32B4F443DEBB}"/>
              </a:ext>
            </a:extLst>
          </p:cNvPr>
          <p:cNvSpPr/>
          <p:nvPr/>
        </p:nvSpPr>
        <p:spPr>
          <a:xfrm>
            <a:off x="4810108" y="2121314"/>
            <a:ext cx="1670009" cy="234198"/>
          </a:xfrm>
          <a:prstGeom prst="rect">
            <a:avLst/>
          </a:prstGeom>
          <a:solidFill>
            <a:schemeClr val="tx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900" dirty="0">
                <a:solidFill>
                  <a:schemeClr val="bg1"/>
                </a:solidFill>
              </a:rPr>
              <a:t>Lorem ipsum dolor sit</a:t>
            </a:r>
          </a:p>
        </p:txBody>
      </p:sp>
      <p:grpSp>
        <p:nvGrpSpPr>
          <p:cNvPr id="46" name="Group 45">
            <a:extLst>
              <a:ext uri="{FF2B5EF4-FFF2-40B4-BE49-F238E27FC236}">
                <a16:creationId xmlns:a16="http://schemas.microsoft.com/office/drawing/2014/main" id="{4C010AB7-5C41-4832-8D33-0CAA3052F07D}"/>
              </a:ext>
            </a:extLst>
          </p:cNvPr>
          <p:cNvGrpSpPr/>
          <p:nvPr/>
        </p:nvGrpSpPr>
        <p:grpSpPr>
          <a:xfrm>
            <a:off x="1901757" y="1628538"/>
            <a:ext cx="436079" cy="436079"/>
            <a:chOff x="1390775" y="1390753"/>
            <a:chExt cx="1493520" cy="1493520"/>
          </a:xfrm>
        </p:grpSpPr>
        <p:sp>
          <p:nvSpPr>
            <p:cNvPr id="47" name="Oval 46">
              <a:extLst>
                <a:ext uri="{FF2B5EF4-FFF2-40B4-BE49-F238E27FC236}">
                  <a16:creationId xmlns:a16="http://schemas.microsoft.com/office/drawing/2014/main" id="{BBFFD9B7-5F57-4DB8-8E78-6F657828F2E5}"/>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8" name="Graphic 47" descr="Single gear with solid fill">
              <a:extLst>
                <a:ext uri="{FF2B5EF4-FFF2-40B4-BE49-F238E27FC236}">
                  <a16:creationId xmlns:a16="http://schemas.microsoft.com/office/drawing/2014/main" id="{B9D68CBE-CC9A-45AA-84C2-70BA14B8085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49" name="Group 48">
            <a:extLst>
              <a:ext uri="{FF2B5EF4-FFF2-40B4-BE49-F238E27FC236}">
                <a16:creationId xmlns:a16="http://schemas.microsoft.com/office/drawing/2014/main" id="{FF2273E5-3911-4DBB-8CB5-985407F740EF}"/>
              </a:ext>
            </a:extLst>
          </p:cNvPr>
          <p:cNvGrpSpPr/>
          <p:nvPr/>
        </p:nvGrpSpPr>
        <p:grpSpPr>
          <a:xfrm>
            <a:off x="3664414" y="1628538"/>
            <a:ext cx="436079" cy="436079"/>
            <a:chOff x="1390775" y="1390753"/>
            <a:chExt cx="1493520" cy="1493520"/>
          </a:xfrm>
        </p:grpSpPr>
        <p:sp>
          <p:nvSpPr>
            <p:cNvPr id="50" name="Oval 49">
              <a:extLst>
                <a:ext uri="{FF2B5EF4-FFF2-40B4-BE49-F238E27FC236}">
                  <a16:creationId xmlns:a16="http://schemas.microsoft.com/office/drawing/2014/main" id="{C2691BFD-F336-4E2E-9845-0ABC78F6D7B1}"/>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1" name="Graphic 50" descr="Single gear with solid fill">
              <a:extLst>
                <a:ext uri="{FF2B5EF4-FFF2-40B4-BE49-F238E27FC236}">
                  <a16:creationId xmlns:a16="http://schemas.microsoft.com/office/drawing/2014/main" id="{E5D0AFE0-0779-4174-B144-345EABA8795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52" name="Group 51">
            <a:extLst>
              <a:ext uri="{FF2B5EF4-FFF2-40B4-BE49-F238E27FC236}">
                <a16:creationId xmlns:a16="http://schemas.microsoft.com/office/drawing/2014/main" id="{6DA100F7-634F-49DE-B6DD-947CF6681AA6}"/>
              </a:ext>
            </a:extLst>
          </p:cNvPr>
          <p:cNvGrpSpPr/>
          <p:nvPr/>
        </p:nvGrpSpPr>
        <p:grpSpPr>
          <a:xfrm>
            <a:off x="5427072" y="1628538"/>
            <a:ext cx="436079" cy="436079"/>
            <a:chOff x="1390775" y="1390753"/>
            <a:chExt cx="1493520" cy="1493520"/>
          </a:xfrm>
        </p:grpSpPr>
        <p:sp>
          <p:nvSpPr>
            <p:cNvPr id="53" name="Oval 52">
              <a:extLst>
                <a:ext uri="{FF2B5EF4-FFF2-40B4-BE49-F238E27FC236}">
                  <a16:creationId xmlns:a16="http://schemas.microsoft.com/office/drawing/2014/main" id="{D994F735-6F15-4E0F-9BFA-184A9B52E964}"/>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4" name="Graphic 53" descr="Single gear with solid fill">
              <a:extLst>
                <a:ext uri="{FF2B5EF4-FFF2-40B4-BE49-F238E27FC236}">
                  <a16:creationId xmlns:a16="http://schemas.microsoft.com/office/drawing/2014/main" id="{B9F0987D-5C54-424E-9044-C5875FAAE70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7" name="Rectangle 6">
            <a:extLst>
              <a:ext uri="{FF2B5EF4-FFF2-40B4-BE49-F238E27FC236}">
                <a16:creationId xmlns:a16="http://schemas.microsoft.com/office/drawing/2014/main" id="{698D3380-6591-4B23-87CC-D1E3D74FF5F7}"/>
              </a:ext>
            </a:extLst>
          </p:cNvPr>
          <p:cNvSpPr/>
          <p:nvPr/>
        </p:nvSpPr>
        <p:spPr>
          <a:xfrm>
            <a:off x="6996353" y="2121314"/>
            <a:ext cx="1852496" cy="234198"/>
          </a:xfrm>
          <a:prstGeom prst="rect">
            <a:avLst/>
          </a:prstGeom>
          <a:solidFill>
            <a:schemeClr val="accent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900" dirty="0">
                <a:solidFill>
                  <a:schemeClr val="bg1"/>
                </a:solidFill>
              </a:rPr>
              <a:t>Lorem ipsum dolor sit</a:t>
            </a:r>
          </a:p>
        </p:txBody>
      </p:sp>
      <p:grpSp>
        <p:nvGrpSpPr>
          <p:cNvPr id="55" name="Group 54">
            <a:extLst>
              <a:ext uri="{FF2B5EF4-FFF2-40B4-BE49-F238E27FC236}">
                <a16:creationId xmlns:a16="http://schemas.microsoft.com/office/drawing/2014/main" id="{00AC49A2-3FD6-405E-9E74-EC8A39E02730}"/>
              </a:ext>
            </a:extLst>
          </p:cNvPr>
          <p:cNvGrpSpPr/>
          <p:nvPr/>
        </p:nvGrpSpPr>
        <p:grpSpPr>
          <a:xfrm>
            <a:off x="7704562" y="1628538"/>
            <a:ext cx="436079" cy="436079"/>
            <a:chOff x="1390775" y="1390753"/>
            <a:chExt cx="1493520" cy="1493520"/>
          </a:xfrm>
        </p:grpSpPr>
        <p:sp>
          <p:nvSpPr>
            <p:cNvPr id="56" name="Oval 55">
              <a:extLst>
                <a:ext uri="{FF2B5EF4-FFF2-40B4-BE49-F238E27FC236}">
                  <a16:creationId xmlns:a16="http://schemas.microsoft.com/office/drawing/2014/main" id="{AD5AF577-E310-48B9-B3E3-2F59A847B45B}"/>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7" name="Graphic 56" descr="Single gear with solid fill">
              <a:extLst>
                <a:ext uri="{FF2B5EF4-FFF2-40B4-BE49-F238E27FC236}">
                  <a16:creationId xmlns:a16="http://schemas.microsoft.com/office/drawing/2014/main" id="{BF6763B8-02E7-4A9F-8ADC-D5D7FC9C629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
        <p:nvSpPr>
          <p:cNvPr id="3" name="Rectangle 2">
            <a:extLst>
              <a:ext uri="{FF2B5EF4-FFF2-40B4-BE49-F238E27FC236}">
                <a16:creationId xmlns:a16="http://schemas.microsoft.com/office/drawing/2014/main" id="{AAAF4FAE-4267-48E2-9C6A-F92706A8FF2F}"/>
              </a:ext>
            </a:extLst>
          </p:cNvPr>
          <p:cNvSpPr/>
          <p:nvPr/>
        </p:nvSpPr>
        <p:spPr>
          <a:xfrm>
            <a:off x="0" y="4075823"/>
            <a:ext cx="9144000" cy="1774256"/>
          </a:xfrm>
          <a:prstGeom prst="rect">
            <a:avLst/>
          </a:prstGeom>
          <a:solidFill>
            <a:schemeClr val="bg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33" name="Arrow: Pentagon 32">
            <a:extLst>
              <a:ext uri="{FF2B5EF4-FFF2-40B4-BE49-F238E27FC236}">
                <a16:creationId xmlns:a16="http://schemas.microsoft.com/office/drawing/2014/main" id="{DAEAA2A6-F314-43F6-97BF-5D9E10396A0C}"/>
              </a:ext>
            </a:extLst>
          </p:cNvPr>
          <p:cNvSpPr/>
          <p:nvPr/>
        </p:nvSpPr>
        <p:spPr>
          <a:xfrm>
            <a:off x="272847" y="2412693"/>
            <a:ext cx="857699" cy="1565037"/>
          </a:xfrm>
          <a:prstGeom prst="homePlate">
            <a:avLst>
              <a:gd name="adj" fmla="val 20000"/>
            </a:avLst>
          </a:prstGeom>
          <a:solidFill>
            <a:schemeClr val="tx2">
              <a:lumMod val="25000"/>
              <a:lumOff val="75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4290" rIns="27000" bIns="34290" numCol="1" spcCol="0" rtlCol="0" fromWordArt="0" anchor="ctr" anchorCtr="0" forceAA="0" compatLnSpc="1">
            <a:prstTxWarp prst="textNoShape">
              <a:avLst/>
            </a:prstTxWarp>
            <a:noAutofit/>
          </a:bodyPr>
          <a:lstStyle/>
          <a:p>
            <a:pPr algn="ctr"/>
            <a:r>
              <a:rPr lang="en-US" sz="1050" b="1" dirty="0">
                <a:solidFill>
                  <a:schemeClr val="tx1"/>
                </a:solidFill>
              </a:rPr>
              <a:t>Lorem ipsum dolor sit amet</a:t>
            </a:r>
          </a:p>
        </p:txBody>
      </p:sp>
      <p:sp>
        <p:nvSpPr>
          <p:cNvPr id="34" name="Arrow: Pentagon 33">
            <a:extLst>
              <a:ext uri="{FF2B5EF4-FFF2-40B4-BE49-F238E27FC236}">
                <a16:creationId xmlns:a16="http://schemas.microsoft.com/office/drawing/2014/main" id="{0AA2B78D-B4E7-435E-A625-1290588B1540}"/>
              </a:ext>
            </a:extLst>
          </p:cNvPr>
          <p:cNvSpPr/>
          <p:nvPr/>
        </p:nvSpPr>
        <p:spPr>
          <a:xfrm>
            <a:off x="272846" y="4227969"/>
            <a:ext cx="857699" cy="1469964"/>
          </a:xfrm>
          <a:prstGeom prst="homePlate">
            <a:avLst>
              <a:gd name="adj" fmla="val 20000"/>
            </a:avLst>
          </a:prstGeom>
          <a:solidFill>
            <a:schemeClr val="tx2">
              <a:lumMod val="25000"/>
              <a:lumOff val="75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4290" rIns="27000" bIns="34290" numCol="1" spcCol="0" rtlCol="0" fromWordArt="0" anchor="ctr" anchorCtr="0" forceAA="0" compatLnSpc="1">
            <a:prstTxWarp prst="textNoShape">
              <a:avLst/>
            </a:prstTxWarp>
            <a:noAutofit/>
          </a:bodyPr>
          <a:lstStyle/>
          <a:p>
            <a:pPr algn="ctr"/>
            <a:r>
              <a:rPr lang="en-US" sz="1050" b="1" dirty="0">
                <a:solidFill>
                  <a:schemeClr val="tx1"/>
                </a:solidFill>
              </a:rPr>
              <a:t>Lorem ipsum dolor sit amet</a:t>
            </a:r>
          </a:p>
        </p:txBody>
      </p:sp>
      <p:sp>
        <p:nvSpPr>
          <p:cNvPr id="35" name="ee4pContent1">
            <a:extLst>
              <a:ext uri="{FF2B5EF4-FFF2-40B4-BE49-F238E27FC236}">
                <a16:creationId xmlns:a16="http://schemas.microsoft.com/office/drawing/2014/main" id="{E36D904D-FD4A-40B8-9A2D-E8C2C954296D}"/>
              </a:ext>
            </a:extLst>
          </p:cNvPr>
          <p:cNvSpPr txBox="1"/>
          <p:nvPr/>
        </p:nvSpPr>
        <p:spPr>
          <a:xfrm>
            <a:off x="1284793" y="2431447"/>
            <a:ext cx="1670009" cy="154533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36" name="ee4pContent2">
            <a:extLst>
              <a:ext uri="{FF2B5EF4-FFF2-40B4-BE49-F238E27FC236}">
                <a16:creationId xmlns:a16="http://schemas.microsoft.com/office/drawing/2014/main" id="{A30C5A89-797A-475E-A070-1FEE45FBBA6D}"/>
              </a:ext>
            </a:extLst>
          </p:cNvPr>
          <p:cNvSpPr txBox="1"/>
          <p:nvPr/>
        </p:nvSpPr>
        <p:spPr>
          <a:xfrm>
            <a:off x="3058549" y="4210657"/>
            <a:ext cx="1670009" cy="147732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37" name="ee4pContent2">
            <a:extLst>
              <a:ext uri="{FF2B5EF4-FFF2-40B4-BE49-F238E27FC236}">
                <a16:creationId xmlns:a16="http://schemas.microsoft.com/office/drawing/2014/main" id="{EF13EF3B-D105-41AE-BA86-50EBF5199B3C}"/>
              </a:ext>
            </a:extLst>
          </p:cNvPr>
          <p:cNvSpPr txBox="1"/>
          <p:nvPr/>
        </p:nvSpPr>
        <p:spPr>
          <a:xfrm>
            <a:off x="4823392" y="4210657"/>
            <a:ext cx="1670009" cy="147732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39" name="ee4pContent1">
            <a:extLst>
              <a:ext uri="{FF2B5EF4-FFF2-40B4-BE49-F238E27FC236}">
                <a16:creationId xmlns:a16="http://schemas.microsoft.com/office/drawing/2014/main" id="{50B635AF-B10C-4376-8A0C-441503E7001B}"/>
              </a:ext>
            </a:extLst>
          </p:cNvPr>
          <p:cNvSpPr txBox="1"/>
          <p:nvPr/>
        </p:nvSpPr>
        <p:spPr>
          <a:xfrm>
            <a:off x="1284793" y="4226330"/>
            <a:ext cx="1670009" cy="146996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40" name="ee4pContent1">
            <a:extLst>
              <a:ext uri="{FF2B5EF4-FFF2-40B4-BE49-F238E27FC236}">
                <a16:creationId xmlns:a16="http://schemas.microsoft.com/office/drawing/2014/main" id="{E937F299-4444-47A8-8638-4139E873D7F4}"/>
              </a:ext>
            </a:extLst>
          </p:cNvPr>
          <p:cNvSpPr txBox="1"/>
          <p:nvPr/>
        </p:nvSpPr>
        <p:spPr>
          <a:xfrm>
            <a:off x="3058549" y="2441131"/>
            <a:ext cx="1670009" cy="153659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41" name="ee4pContent1">
            <a:extLst>
              <a:ext uri="{FF2B5EF4-FFF2-40B4-BE49-F238E27FC236}">
                <a16:creationId xmlns:a16="http://schemas.microsoft.com/office/drawing/2014/main" id="{7788B49C-EE49-4933-B80D-EA8485F01C57}"/>
              </a:ext>
            </a:extLst>
          </p:cNvPr>
          <p:cNvSpPr txBox="1"/>
          <p:nvPr/>
        </p:nvSpPr>
        <p:spPr>
          <a:xfrm>
            <a:off x="4823392" y="2431605"/>
            <a:ext cx="1670009" cy="153659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38" name="ee4pContent2">
            <a:extLst>
              <a:ext uri="{FF2B5EF4-FFF2-40B4-BE49-F238E27FC236}">
                <a16:creationId xmlns:a16="http://schemas.microsoft.com/office/drawing/2014/main" id="{037AEFC2-CC24-4DA9-B4A2-859822991AA7}"/>
              </a:ext>
            </a:extLst>
          </p:cNvPr>
          <p:cNvSpPr txBox="1"/>
          <p:nvPr/>
        </p:nvSpPr>
        <p:spPr>
          <a:xfrm>
            <a:off x="6996353" y="4210657"/>
            <a:ext cx="1852496" cy="147732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42" name="ee4pContent1">
            <a:extLst>
              <a:ext uri="{FF2B5EF4-FFF2-40B4-BE49-F238E27FC236}">
                <a16:creationId xmlns:a16="http://schemas.microsoft.com/office/drawing/2014/main" id="{278BAD32-3697-435A-BC5E-3BC5157181BD}"/>
              </a:ext>
            </a:extLst>
          </p:cNvPr>
          <p:cNvSpPr txBox="1"/>
          <p:nvPr/>
        </p:nvSpPr>
        <p:spPr>
          <a:xfrm>
            <a:off x="6996353" y="2441131"/>
            <a:ext cx="1852496" cy="153659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a:p>
            <a:pPr marL="197639" indent="-128585">
              <a:buFont typeface="Arial" panose="020B0604020202020204" pitchFamily="34" charset="0"/>
              <a:buChar char="•"/>
            </a:pPr>
            <a:r>
              <a:rPr lang="en-US" sz="800" dirty="0">
                <a:solidFill>
                  <a:schemeClr val="tx1"/>
                </a:solidFill>
                <a:latin typeface="+mn-lt"/>
              </a:rPr>
              <a:t>Lorem ipsum dolor sit amet, consectetur adipiscing elit. Ut tempor, quam et mattis pulvinar </a:t>
            </a:r>
          </a:p>
        </p:txBody>
      </p:sp>
      <p:sp>
        <p:nvSpPr>
          <p:cNvPr id="60" name="Isosceles Triangle 59">
            <a:extLst>
              <a:ext uri="{FF2B5EF4-FFF2-40B4-BE49-F238E27FC236}">
                <a16:creationId xmlns:a16="http://schemas.microsoft.com/office/drawing/2014/main" id="{03DD342A-6EDB-4D24-977E-94DBD6A6CE67}"/>
              </a:ext>
            </a:extLst>
          </p:cNvPr>
          <p:cNvSpPr/>
          <p:nvPr/>
        </p:nvSpPr>
        <p:spPr>
          <a:xfrm rot="5400000">
            <a:off x="6223708" y="3151971"/>
            <a:ext cx="1042337" cy="142846"/>
          </a:xfrm>
          <a:prstGeom prst="triangl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1" name="Isosceles Triangle 60">
            <a:extLst>
              <a:ext uri="{FF2B5EF4-FFF2-40B4-BE49-F238E27FC236}">
                <a16:creationId xmlns:a16="http://schemas.microsoft.com/office/drawing/2014/main" id="{A1B869AD-2B06-4459-83BC-A4CBE374D3D0}"/>
              </a:ext>
            </a:extLst>
          </p:cNvPr>
          <p:cNvSpPr/>
          <p:nvPr/>
        </p:nvSpPr>
        <p:spPr>
          <a:xfrm rot="5400000">
            <a:off x="6223708" y="4891530"/>
            <a:ext cx="1042337" cy="142846"/>
          </a:xfrm>
          <a:prstGeom prst="triangl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Tree>
    <p:extLst>
      <p:ext uri="{BB962C8B-B14F-4D97-AF65-F5344CB8AC3E}">
        <p14:creationId xmlns:p14="http://schemas.microsoft.com/office/powerpoint/2010/main" val="387102471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A405A1-07C8-4A9C-901F-04238210D750}"/>
              </a:ext>
            </a:extLst>
          </p:cNvPr>
          <p:cNvSpPr>
            <a:spLocks noGrp="1"/>
          </p:cNvSpPr>
          <p:nvPr>
            <p:ph type="title"/>
          </p:nvPr>
        </p:nvSpPr>
        <p:spPr/>
        <p:txBody>
          <a:bodyPr>
            <a:normAutofit/>
          </a:bodyPr>
          <a:lstStyle/>
          <a:p>
            <a:r>
              <a:rPr lang="en-US" b="1" dirty="0"/>
              <a:t>Five-Column List with Summary</a:t>
            </a:r>
          </a:p>
        </p:txBody>
      </p:sp>
      <p:sp>
        <p:nvSpPr>
          <p:cNvPr id="6" name="Slide Number Placeholder 5">
            <a:extLst>
              <a:ext uri="{FF2B5EF4-FFF2-40B4-BE49-F238E27FC236}">
                <a16:creationId xmlns:a16="http://schemas.microsoft.com/office/drawing/2014/main" id="{75FC7861-E324-45EA-BB33-B11293962EE0}"/>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58</a:t>
            </a:fld>
            <a:endParaRPr lang="en-PH" dirty="0"/>
          </a:p>
        </p:txBody>
      </p:sp>
      <p:sp>
        <p:nvSpPr>
          <p:cNvPr id="13" name="Rectangle: Rounded Corners 12">
            <a:extLst>
              <a:ext uri="{FF2B5EF4-FFF2-40B4-BE49-F238E27FC236}">
                <a16:creationId xmlns:a16="http://schemas.microsoft.com/office/drawing/2014/main" id="{E489C494-282E-413D-A5DA-22FFD9D10A0C}"/>
              </a:ext>
            </a:extLst>
          </p:cNvPr>
          <p:cNvSpPr/>
          <p:nvPr/>
        </p:nvSpPr>
        <p:spPr>
          <a:xfrm>
            <a:off x="2185044" y="2054340"/>
            <a:ext cx="1561430" cy="300897"/>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marL="0" lvl="3" algn="ctr"/>
            <a:r>
              <a:rPr lang="en-US" sz="900" dirty="0">
                <a:solidFill>
                  <a:schemeClr val="bg1"/>
                </a:solidFill>
                <a:latin typeface="+mj-lt"/>
              </a:rPr>
              <a:t>Lorem ipsum dolor </a:t>
            </a:r>
          </a:p>
        </p:txBody>
      </p:sp>
      <p:sp>
        <p:nvSpPr>
          <p:cNvPr id="14" name="Rectangle: Rounded Corners 13">
            <a:extLst>
              <a:ext uri="{FF2B5EF4-FFF2-40B4-BE49-F238E27FC236}">
                <a16:creationId xmlns:a16="http://schemas.microsoft.com/office/drawing/2014/main" id="{1F807873-4E85-4B7A-A320-9670DB1C690A}"/>
              </a:ext>
            </a:extLst>
          </p:cNvPr>
          <p:cNvSpPr/>
          <p:nvPr/>
        </p:nvSpPr>
        <p:spPr>
          <a:xfrm>
            <a:off x="3827056" y="2054340"/>
            <a:ext cx="1561430" cy="300897"/>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900" dirty="0">
                <a:solidFill>
                  <a:schemeClr val="bg1"/>
                </a:solidFill>
                <a:latin typeface="+mj-lt"/>
              </a:rPr>
              <a:t>Lorem ipsum dolor </a:t>
            </a:r>
          </a:p>
        </p:txBody>
      </p:sp>
      <p:sp>
        <p:nvSpPr>
          <p:cNvPr id="15" name="Rectangle: Rounded Corners 14">
            <a:extLst>
              <a:ext uri="{FF2B5EF4-FFF2-40B4-BE49-F238E27FC236}">
                <a16:creationId xmlns:a16="http://schemas.microsoft.com/office/drawing/2014/main" id="{A69BD842-32D6-449E-A247-7D811765EC7D}"/>
              </a:ext>
            </a:extLst>
          </p:cNvPr>
          <p:cNvSpPr/>
          <p:nvPr/>
        </p:nvSpPr>
        <p:spPr>
          <a:xfrm>
            <a:off x="5469070" y="2054340"/>
            <a:ext cx="1561430" cy="300897"/>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900" dirty="0">
                <a:solidFill>
                  <a:schemeClr val="bg1"/>
                </a:solidFill>
                <a:latin typeface="+mj-lt"/>
              </a:rPr>
              <a:t>Lorem ipsum dolor </a:t>
            </a:r>
          </a:p>
        </p:txBody>
      </p:sp>
      <p:sp>
        <p:nvSpPr>
          <p:cNvPr id="16" name="Rectangle: Rounded Corners 15">
            <a:extLst>
              <a:ext uri="{FF2B5EF4-FFF2-40B4-BE49-F238E27FC236}">
                <a16:creationId xmlns:a16="http://schemas.microsoft.com/office/drawing/2014/main" id="{797533B2-FC18-4354-8453-1B147E00A5C5}"/>
              </a:ext>
            </a:extLst>
          </p:cNvPr>
          <p:cNvSpPr/>
          <p:nvPr/>
        </p:nvSpPr>
        <p:spPr>
          <a:xfrm>
            <a:off x="7111083" y="2054340"/>
            <a:ext cx="1561430" cy="300897"/>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900" dirty="0">
                <a:solidFill>
                  <a:schemeClr val="bg1"/>
                </a:solidFill>
                <a:latin typeface="+mj-lt"/>
              </a:rPr>
              <a:t>Lorem ipsum dolor </a:t>
            </a:r>
          </a:p>
        </p:txBody>
      </p:sp>
      <p:sp>
        <p:nvSpPr>
          <p:cNvPr id="17" name="Rectangle: Rounded Corners 16">
            <a:extLst>
              <a:ext uri="{FF2B5EF4-FFF2-40B4-BE49-F238E27FC236}">
                <a16:creationId xmlns:a16="http://schemas.microsoft.com/office/drawing/2014/main" id="{AF341E40-6D0A-442E-A4AF-581980A8916C}"/>
              </a:ext>
            </a:extLst>
          </p:cNvPr>
          <p:cNvSpPr/>
          <p:nvPr/>
        </p:nvSpPr>
        <p:spPr>
          <a:xfrm>
            <a:off x="543028" y="2054340"/>
            <a:ext cx="1561430" cy="300897"/>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900" dirty="0">
                <a:solidFill>
                  <a:schemeClr val="bg1"/>
                </a:solidFill>
                <a:latin typeface="+mj-lt"/>
              </a:rPr>
              <a:t>Lorem ipsum dolor </a:t>
            </a:r>
          </a:p>
        </p:txBody>
      </p:sp>
      <p:pic>
        <p:nvPicPr>
          <p:cNvPr id="147" name="Graphic 146" descr="Single gear with solid fill">
            <a:extLst>
              <a:ext uri="{FF2B5EF4-FFF2-40B4-BE49-F238E27FC236}">
                <a16:creationId xmlns:a16="http://schemas.microsoft.com/office/drawing/2014/main" id="{723D3D87-158B-40B0-96AA-44D1309ADB8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57899" y="1628538"/>
            <a:ext cx="331689" cy="331689"/>
          </a:xfrm>
          <a:prstGeom prst="rect">
            <a:avLst/>
          </a:prstGeom>
        </p:spPr>
      </p:pic>
      <p:pic>
        <p:nvPicPr>
          <p:cNvPr id="148" name="Graphic 147" descr="Single gear with solid fill">
            <a:extLst>
              <a:ext uri="{FF2B5EF4-FFF2-40B4-BE49-F238E27FC236}">
                <a16:creationId xmlns:a16="http://schemas.microsoft.com/office/drawing/2014/main" id="{CB2E5FD4-7C99-49BC-8B20-1519B430AEC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99911" y="1628538"/>
            <a:ext cx="331689" cy="331689"/>
          </a:xfrm>
          <a:prstGeom prst="rect">
            <a:avLst/>
          </a:prstGeom>
        </p:spPr>
      </p:pic>
      <p:pic>
        <p:nvPicPr>
          <p:cNvPr id="149" name="Graphic 148" descr="Single gear with solid fill">
            <a:extLst>
              <a:ext uri="{FF2B5EF4-FFF2-40B4-BE49-F238E27FC236}">
                <a16:creationId xmlns:a16="http://schemas.microsoft.com/office/drawing/2014/main" id="{99946492-1B71-4819-9A1B-2CB8536A694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441925" y="1628538"/>
            <a:ext cx="331689" cy="331689"/>
          </a:xfrm>
          <a:prstGeom prst="rect">
            <a:avLst/>
          </a:prstGeom>
        </p:spPr>
      </p:pic>
      <p:pic>
        <p:nvPicPr>
          <p:cNvPr id="150" name="Graphic 149" descr="Single gear with solid fill">
            <a:extLst>
              <a:ext uri="{FF2B5EF4-FFF2-40B4-BE49-F238E27FC236}">
                <a16:creationId xmlns:a16="http://schemas.microsoft.com/office/drawing/2014/main" id="{BD20717F-0CAE-4E68-BD99-8C2246ADBE7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083939" y="1628538"/>
            <a:ext cx="331689" cy="331689"/>
          </a:xfrm>
          <a:prstGeom prst="rect">
            <a:avLst/>
          </a:prstGeom>
        </p:spPr>
      </p:pic>
      <p:pic>
        <p:nvPicPr>
          <p:cNvPr id="151" name="Graphic 150" descr="Single gear with solid fill">
            <a:extLst>
              <a:ext uri="{FF2B5EF4-FFF2-40B4-BE49-F238E27FC236}">
                <a16:creationId xmlns:a16="http://schemas.microsoft.com/office/drawing/2014/main" id="{13E8A3E4-56DE-4B83-AF7C-0C956E8974A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25952" y="1628538"/>
            <a:ext cx="331689" cy="331689"/>
          </a:xfrm>
          <a:prstGeom prst="rect">
            <a:avLst/>
          </a:prstGeom>
        </p:spPr>
      </p:pic>
      <p:sp>
        <p:nvSpPr>
          <p:cNvPr id="3" name="ee4pContent4">
            <a:extLst>
              <a:ext uri="{FF2B5EF4-FFF2-40B4-BE49-F238E27FC236}">
                <a16:creationId xmlns:a16="http://schemas.microsoft.com/office/drawing/2014/main" id="{6CD6BF29-6016-4F81-8B87-D03F0A6B4036}"/>
              </a:ext>
            </a:extLst>
          </p:cNvPr>
          <p:cNvSpPr txBox="1"/>
          <p:nvPr/>
        </p:nvSpPr>
        <p:spPr>
          <a:xfrm>
            <a:off x="543028" y="2441699"/>
            <a:ext cx="1561430" cy="124452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p:txBody>
      </p:sp>
      <p:sp>
        <p:nvSpPr>
          <p:cNvPr id="4" name="ee4pContent4">
            <a:extLst>
              <a:ext uri="{FF2B5EF4-FFF2-40B4-BE49-F238E27FC236}">
                <a16:creationId xmlns:a16="http://schemas.microsoft.com/office/drawing/2014/main" id="{8DACE763-8A05-4FC8-A3BE-834F9B5E667E}"/>
              </a:ext>
            </a:extLst>
          </p:cNvPr>
          <p:cNvSpPr txBox="1"/>
          <p:nvPr/>
        </p:nvSpPr>
        <p:spPr>
          <a:xfrm>
            <a:off x="2185044" y="2441702"/>
            <a:ext cx="1561430" cy="124452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p:txBody>
      </p:sp>
      <p:sp>
        <p:nvSpPr>
          <p:cNvPr id="8" name="ee4pContent4">
            <a:extLst>
              <a:ext uri="{FF2B5EF4-FFF2-40B4-BE49-F238E27FC236}">
                <a16:creationId xmlns:a16="http://schemas.microsoft.com/office/drawing/2014/main" id="{FECA00F1-7C21-4FDE-B582-2513EBBBB777}"/>
              </a:ext>
            </a:extLst>
          </p:cNvPr>
          <p:cNvSpPr txBox="1"/>
          <p:nvPr/>
        </p:nvSpPr>
        <p:spPr>
          <a:xfrm>
            <a:off x="2185044" y="3762234"/>
            <a:ext cx="1561430" cy="124452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p:txBody>
      </p:sp>
      <p:sp>
        <p:nvSpPr>
          <p:cNvPr id="12" name="ee4pContent4">
            <a:extLst>
              <a:ext uri="{FF2B5EF4-FFF2-40B4-BE49-F238E27FC236}">
                <a16:creationId xmlns:a16="http://schemas.microsoft.com/office/drawing/2014/main" id="{E28BD7E6-80CF-4290-BDDB-228CF1B68DB8}"/>
              </a:ext>
            </a:extLst>
          </p:cNvPr>
          <p:cNvSpPr txBox="1"/>
          <p:nvPr/>
        </p:nvSpPr>
        <p:spPr>
          <a:xfrm>
            <a:off x="543028" y="3762231"/>
            <a:ext cx="1561430" cy="124452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rgbClr val="FF0000"/>
              </a:buClr>
              <a:buFont typeface="Trebuchet MS" panose="020B0703020202090204" pitchFamily="34" charset="0"/>
              <a:buChar char="•"/>
            </a:pPr>
            <a:r>
              <a:rPr lang="en-US" sz="7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7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700" dirty="0">
                <a:solidFill>
                  <a:schemeClr val="tx1"/>
                </a:solidFill>
                <a:latin typeface="+mn-lt"/>
              </a:rPr>
              <a:t>Lorem ipsum dolor sit </a:t>
            </a:r>
            <a:r>
              <a:rPr lang="en-US" sz="700" dirty="0" err="1">
                <a:solidFill>
                  <a:schemeClr val="tx1"/>
                </a:solidFill>
                <a:latin typeface="+mn-lt"/>
              </a:rPr>
              <a:t>amet</a:t>
            </a:r>
            <a:r>
              <a:rPr lang="en-US" sz="700" dirty="0">
                <a:solidFill>
                  <a:schemeClr val="tx1"/>
                </a:solidFill>
                <a:latin typeface="+mn-lt"/>
              </a:rPr>
              <a:t>, </a:t>
            </a:r>
            <a:r>
              <a:rPr lang="en-US" sz="700" dirty="0" err="1">
                <a:solidFill>
                  <a:schemeClr val="tx1"/>
                </a:solidFill>
                <a:latin typeface="+mn-lt"/>
              </a:rPr>
              <a:t>consectetur</a:t>
            </a:r>
            <a:r>
              <a:rPr lang="en-US" sz="700" dirty="0">
                <a:solidFill>
                  <a:schemeClr val="tx1"/>
                </a:solidFill>
                <a:latin typeface="+mn-lt"/>
              </a:rPr>
              <a:t> adipiscing </a:t>
            </a:r>
            <a:r>
              <a:rPr lang="en-US" sz="700" dirty="0" err="1">
                <a:solidFill>
                  <a:schemeClr val="tx1"/>
                </a:solidFill>
                <a:latin typeface="+mn-lt"/>
              </a:rPr>
              <a:t>elit</a:t>
            </a:r>
            <a:r>
              <a:rPr lang="en-US" sz="700" dirty="0">
                <a:solidFill>
                  <a:schemeClr val="tx1"/>
                </a:solidFill>
                <a:latin typeface="+mn-lt"/>
              </a:rPr>
              <a:t>. </a:t>
            </a:r>
          </a:p>
          <a:p>
            <a:pPr marL="200020" lvl="1" indent="-130966">
              <a:spcAft>
                <a:spcPts val="225"/>
              </a:spcAft>
              <a:buClr>
                <a:srgbClr val="FF0000"/>
              </a:buClr>
              <a:buFont typeface="Trebuchet MS" panose="020B0703020202090204" pitchFamily="34" charset="0"/>
              <a:buChar char="•"/>
            </a:pPr>
            <a:r>
              <a:rPr lang="en-US" sz="700" dirty="0">
                <a:solidFill>
                  <a:schemeClr val="tx1"/>
                </a:solidFill>
                <a:latin typeface="+mn-lt"/>
              </a:rPr>
              <a:t>Lorem ipsum dolor sit </a:t>
            </a:r>
            <a:r>
              <a:rPr lang="en-US" sz="700" dirty="0" err="1">
                <a:solidFill>
                  <a:schemeClr val="tx1"/>
                </a:solidFill>
                <a:latin typeface="+mn-lt"/>
              </a:rPr>
              <a:t>amet</a:t>
            </a:r>
            <a:r>
              <a:rPr lang="en-US" sz="700" dirty="0">
                <a:solidFill>
                  <a:schemeClr val="tx1"/>
                </a:solidFill>
                <a:latin typeface="+mn-lt"/>
              </a:rPr>
              <a:t>, </a:t>
            </a:r>
            <a:r>
              <a:rPr lang="en-US" sz="700" dirty="0" err="1">
                <a:solidFill>
                  <a:schemeClr val="tx1"/>
                </a:solidFill>
                <a:latin typeface="+mn-lt"/>
              </a:rPr>
              <a:t>consectetur</a:t>
            </a:r>
            <a:r>
              <a:rPr lang="en-US" sz="700" dirty="0">
                <a:solidFill>
                  <a:schemeClr val="tx1"/>
                </a:solidFill>
                <a:latin typeface="+mn-lt"/>
              </a:rPr>
              <a:t> adipiscing </a:t>
            </a:r>
            <a:r>
              <a:rPr lang="en-US" sz="700" dirty="0" err="1">
                <a:solidFill>
                  <a:schemeClr val="tx1"/>
                </a:solidFill>
                <a:latin typeface="+mn-lt"/>
              </a:rPr>
              <a:t>elit</a:t>
            </a:r>
            <a:r>
              <a:rPr lang="en-US" sz="700" dirty="0">
                <a:solidFill>
                  <a:schemeClr val="tx1"/>
                </a:solidFill>
                <a:latin typeface="+mn-lt"/>
              </a:rPr>
              <a:t>. </a:t>
            </a:r>
          </a:p>
        </p:txBody>
      </p:sp>
      <p:sp>
        <p:nvSpPr>
          <p:cNvPr id="133" name="ee4pContent4">
            <a:extLst>
              <a:ext uri="{FF2B5EF4-FFF2-40B4-BE49-F238E27FC236}">
                <a16:creationId xmlns:a16="http://schemas.microsoft.com/office/drawing/2014/main" id="{4CB204DB-9D62-4181-B4AD-358E030C1BB7}"/>
              </a:ext>
            </a:extLst>
          </p:cNvPr>
          <p:cNvSpPr txBox="1"/>
          <p:nvPr/>
        </p:nvSpPr>
        <p:spPr>
          <a:xfrm>
            <a:off x="3827056" y="2441702"/>
            <a:ext cx="1561430" cy="124452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p:txBody>
      </p:sp>
      <p:sp>
        <p:nvSpPr>
          <p:cNvPr id="134" name="ee4pContent4">
            <a:extLst>
              <a:ext uri="{FF2B5EF4-FFF2-40B4-BE49-F238E27FC236}">
                <a16:creationId xmlns:a16="http://schemas.microsoft.com/office/drawing/2014/main" id="{CDA8B644-C7C6-489A-8A52-635C013B59F2}"/>
              </a:ext>
            </a:extLst>
          </p:cNvPr>
          <p:cNvSpPr txBox="1"/>
          <p:nvPr/>
        </p:nvSpPr>
        <p:spPr>
          <a:xfrm>
            <a:off x="3827056" y="3762234"/>
            <a:ext cx="1561430" cy="124452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p:txBody>
      </p:sp>
      <p:sp>
        <p:nvSpPr>
          <p:cNvPr id="135" name="ee4pContent4">
            <a:extLst>
              <a:ext uri="{FF2B5EF4-FFF2-40B4-BE49-F238E27FC236}">
                <a16:creationId xmlns:a16="http://schemas.microsoft.com/office/drawing/2014/main" id="{2AD61468-54C1-4DFF-8146-B19B420469B7}"/>
              </a:ext>
            </a:extLst>
          </p:cNvPr>
          <p:cNvSpPr txBox="1"/>
          <p:nvPr/>
        </p:nvSpPr>
        <p:spPr>
          <a:xfrm>
            <a:off x="5469070" y="2441702"/>
            <a:ext cx="1561430" cy="124452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p:txBody>
      </p:sp>
      <p:sp>
        <p:nvSpPr>
          <p:cNvPr id="136" name="ee4pContent4">
            <a:extLst>
              <a:ext uri="{FF2B5EF4-FFF2-40B4-BE49-F238E27FC236}">
                <a16:creationId xmlns:a16="http://schemas.microsoft.com/office/drawing/2014/main" id="{BDC26585-D22E-4748-9E9A-A1E58F201D3D}"/>
              </a:ext>
            </a:extLst>
          </p:cNvPr>
          <p:cNvSpPr txBox="1"/>
          <p:nvPr/>
        </p:nvSpPr>
        <p:spPr>
          <a:xfrm>
            <a:off x="5469070" y="3762234"/>
            <a:ext cx="1561430" cy="124452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p:txBody>
      </p:sp>
      <p:sp>
        <p:nvSpPr>
          <p:cNvPr id="137" name="ee4pContent4">
            <a:extLst>
              <a:ext uri="{FF2B5EF4-FFF2-40B4-BE49-F238E27FC236}">
                <a16:creationId xmlns:a16="http://schemas.microsoft.com/office/drawing/2014/main" id="{80E1FFB0-77A5-4171-995A-0FDEA0533C98}"/>
              </a:ext>
            </a:extLst>
          </p:cNvPr>
          <p:cNvSpPr txBox="1"/>
          <p:nvPr/>
        </p:nvSpPr>
        <p:spPr>
          <a:xfrm>
            <a:off x="7111083" y="2441702"/>
            <a:ext cx="1561430" cy="124452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800" dirty="0">
                <a:solidFill>
                  <a:schemeClr val="tx1"/>
                </a:solidFill>
                <a:latin typeface="+mn-lt"/>
              </a:rPr>
              <a:t>Lorem ipsum dolor sit amet, consectetur adipiscing elit. </a:t>
            </a:r>
          </a:p>
        </p:txBody>
      </p:sp>
      <p:sp>
        <p:nvSpPr>
          <p:cNvPr id="138" name="ee4pContent4">
            <a:extLst>
              <a:ext uri="{FF2B5EF4-FFF2-40B4-BE49-F238E27FC236}">
                <a16:creationId xmlns:a16="http://schemas.microsoft.com/office/drawing/2014/main" id="{EF03BE2F-B308-420A-8CC4-B9E58861A7D4}"/>
              </a:ext>
            </a:extLst>
          </p:cNvPr>
          <p:cNvSpPr txBox="1"/>
          <p:nvPr/>
        </p:nvSpPr>
        <p:spPr>
          <a:xfrm>
            <a:off x="7111083" y="3762234"/>
            <a:ext cx="1561430" cy="124452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800" dirty="0">
                <a:solidFill>
                  <a:schemeClr val="tx1"/>
                </a:solidFill>
                <a:latin typeface="+mn-lt"/>
              </a:rPr>
              <a:t>Lorem ipsum dolor sit amet, consectetur adipiscing elit. </a:t>
            </a:r>
          </a:p>
        </p:txBody>
      </p:sp>
      <p:sp>
        <p:nvSpPr>
          <p:cNvPr id="140" name="Rectangle 139">
            <a:extLst>
              <a:ext uri="{FF2B5EF4-FFF2-40B4-BE49-F238E27FC236}">
                <a16:creationId xmlns:a16="http://schemas.microsoft.com/office/drawing/2014/main" id="{635FEB17-390C-498C-BECC-F4E42F625AB0}"/>
              </a:ext>
            </a:extLst>
          </p:cNvPr>
          <p:cNvSpPr/>
          <p:nvPr/>
        </p:nvSpPr>
        <p:spPr>
          <a:xfrm>
            <a:off x="272847" y="2441699"/>
            <a:ext cx="189599" cy="115162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200" dirty="0"/>
              <a:t>Pros</a:t>
            </a:r>
            <a:endParaRPr lang="en-PH" sz="1200" dirty="0"/>
          </a:p>
        </p:txBody>
      </p:sp>
      <p:sp>
        <p:nvSpPr>
          <p:cNvPr id="141" name="Rectangle 140">
            <a:extLst>
              <a:ext uri="{FF2B5EF4-FFF2-40B4-BE49-F238E27FC236}">
                <a16:creationId xmlns:a16="http://schemas.microsoft.com/office/drawing/2014/main" id="{6A9CD240-E4B8-4C59-A24D-A8EF1E785B93}"/>
              </a:ext>
            </a:extLst>
          </p:cNvPr>
          <p:cNvSpPr/>
          <p:nvPr/>
        </p:nvSpPr>
        <p:spPr>
          <a:xfrm>
            <a:off x="272847" y="3762231"/>
            <a:ext cx="189599" cy="115162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200" dirty="0"/>
              <a:t>Cons</a:t>
            </a:r>
            <a:endParaRPr lang="en-PH" sz="1200" dirty="0"/>
          </a:p>
        </p:txBody>
      </p:sp>
      <p:sp>
        <p:nvSpPr>
          <p:cNvPr id="153" name="TextBox 152">
            <a:extLst>
              <a:ext uri="{FF2B5EF4-FFF2-40B4-BE49-F238E27FC236}">
                <a16:creationId xmlns:a16="http://schemas.microsoft.com/office/drawing/2014/main" id="{842148C1-8FB7-4EE3-94E8-B81A41D122BB}"/>
              </a:ext>
            </a:extLst>
          </p:cNvPr>
          <p:cNvSpPr txBox="1"/>
          <p:nvPr/>
        </p:nvSpPr>
        <p:spPr>
          <a:xfrm>
            <a:off x="272846" y="5296307"/>
            <a:ext cx="8576001" cy="553772"/>
          </a:xfrm>
          <a:prstGeom prst="rect">
            <a:avLst/>
          </a:prstGeom>
          <a:solidFill>
            <a:schemeClr val="bg2"/>
          </a:solidFill>
        </p:spPr>
        <p:txBody>
          <a:bodyPr wrap="square" lIns="0" tIns="0" rIns="0" bIns="0" rtlCol="0" anchor="ctr">
            <a:normAutofit/>
          </a:bodyPr>
          <a:lstStyle/>
          <a:p>
            <a:pPr algn="ctr"/>
            <a:r>
              <a:rPr lang="en-US" sz="1050" b="1" dirty="0">
                <a:solidFill>
                  <a:schemeClr val="tx2"/>
                </a:solidFill>
              </a:rPr>
              <a:t>Lorem ipsum dolor sit amet, consectetur adipiscing elit. Ut tempor, quam et mattis pulvinar, mauris ligula suscipit arcu, sed elementum diam leo at magna. Curabitur maximus sodales massa</a:t>
            </a:r>
          </a:p>
        </p:txBody>
      </p:sp>
    </p:spTree>
    <p:extLst>
      <p:ext uri="{BB962C8B-B14F-4D97-AF65-F5344CB8AC3E}">
        <p14:creationId xmlns:p14="http://schemas.microsoft.com/office/powerpoint/2010/main" val="426402202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A405A1-07C8-4A9C-901F-04238210D750}"/>
              </a:ext>
            </a:extLst>
          </p:cNvPr>
          <p:cNvSpPr>
            <a:spLocks noGrp="1"/>
          </p:cNvSpPr>
          <p:nvPr>
            <p:ph type="title"/>
          </p:nvPr>
        </p:nvSpPr>
        <p:spPr>
          <a:xfrm>
            <a:off x="295153" y="102266"/>
            <a:ext cx="8576001" cy="812134"/>
          </a:xfrm>
        </p:spPr>
        <p:txBody>
          <a:bodyPr>
            <a:normAutofit/>
          </a:bodyPr>
          <a:lstStyle/>
          <a:p>
            <a:r>
              <a:rPr lang="en-US" dirty="0"/>
              <a:t>Four-Column Accent List</a:t>
            </a:r>
          </a:p>
        </p:txBody>
      </p:sp>
      <p:sp>
        <p:nvSpPr>
          <p:cNvPr id="6" name="Slide Number Placeholder 5">
            <a:extLst>
              <a:ext uri="{FF2B5EF4-FFF2-40B4-BE49-F238E27FC236}">
                <a16:creationId xmlns:a16="http://schemas.microsoft.com/office/drawing/2014/main" id="{A65EFDB6-7711-45E7-B515-FC0CB59F08F5}"/>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59</a:t>
            </a:fld>
            <a:endParaRPr lang="en-PH" dirty="0"/>
          </a:p>
        </p:txBody>
      </p:sp>
      <p:sp>
        <p:nvSpPr>
          <p:cNvPr id="17" name="Rectangle: Rounded Corners 16">
            <a:extLst>
              <a:ext uri="{FF2B5EF4-FFF2-40B4-BE49-F238E27FC236}">
                <a16:creationId xmlns:a16="http://schemas.microsoft.com/office/drawing/2014/main" id="{AF341E40-6D0A-442E-A4AF-581980A8916C}"/>
              </a:ext>
            </a:extLst>
          </p:cNvPr>
          <p:cNvSpPr/>
          <p:nvPr/>
        </p:nvSpPr>
        <p:spPr>
          <a:xfrm>
            <a:off x="543027" y="2126884"/>
            <a:ext cx="1999078" cy="355989"/>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50" dirty="0">
                <a:solidFill>
                  <a:schemeClr val="bg1"/>
                </a:solidFill>
                <a:latin typeface="+mj-lt"/>
              </a:rPr>
              <a:t>Lorem ipsum dolor </a:t>
            </a:r>
          </a:p>
        </p:txBody>
      </p:sp>
      <p:pic>
        <p:nvPicPr>
          <p:cNvPr id="147" name="Graphic 146" descr="Single gear with solid fill">
            <a:extLst>
              <a:ext uri="{FF2B5EF4-FFF2-40B4-BE49-F238E27FC236}">
                <a16:creationId xmlns:a16="http://schemas.microsoft.com/office/drawing/2014/main" id="{723D3D87-158B-40B0-96AA-44D1309ADB8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6368" y="2139034"/>
            <a:ext cx="331689" cy="331689"/>
          </a:xfrm>
          <a:prstGeom prst="rect">
            <a:avLst/>
          </a:prstGeom>
        </p:spPr>
      </p:pic>
      <p:grpSp>
        <p:nvGrpSpPr>
          <p:cNvPr id="28" name="Group 27">
            <a:extLst>
              <a:ext uri="{FF2B5EF4-FFF2-40B4-BE49-F238E27FC236}">
                <a16:creationId xmlns:a16="http://schemas.microsoft.com/office/drawing/2014/main" id="{7AB2DF5A-62AF-4229-8474-BE5C2B3AF9C7}"/>
              </a:ext>
            </a:extLst>
          </p:cNvPr>
          <p:cNvGrpSpPr/>
          <p:nvPr/>
        </p:nvGrpSpPr>
        <p:grpSpPr>
          <a:xfrm>
            <a:off x="272847" y="1628538"/>
            <a:ext cx="8576000" cy="278137"/>
            <a:chOff x="363794" y="1525675"/>
            <a:chExt cx="2402555" cy="424144"/>
          </a:xfrm>
        </p:grpSpPr>
        <p:sp>
          <p:nvSpPr>
            <p:cNvPr id="29" name="TextBox 28">
              <a:extLst>
                <a:ext uri="{FF2B5EF4-FFF2-40B4-BE49-F238E27FC236}">
                  <a16:creationId xmlns:a16="http://schemas.microsoft.com/office/drawing/2014/main" id="{F58973D6-ABFF-4FC3-BEA1-D7919CBDFE61}"/>
                </a:ext>
              </a:extLst>
            </p:cNvPr>
            <p:cNvSpPr txBox="1"/>
            <p:nvPr/>
          </p:nvSpPr>
          <p:spPr>
            <a:xfrm>
              <a:off x="363794" y="1525675"/>
              <a:ext cx="2402555" cy="394566"/>
            </a:xfrm>
            <a:prstGeom prst="rect">
              <a:avLst/>
            </a:prstGeom>
            <a:noFill/>
          </p:spPr>
          <p:txBody>
            <a:bodyPr wrap="square" lIns="0" tIns="0" rIns="0" bIns="0" rtlCol="0" anchor="ctr">
              <a:noAutofit/>
            </a:bodyPr>
            <a:lstStyle/>
            <a:p>
              <a:r>
                <a:rPr lang="en-US" sz="1350" b="1" dirty="0">
                  <a:solidFill>
                    <a:schemeClr val="accent1"/>
                  </a:solidFill>
                  <a:latin typeface="+mj-lt"/>
                </a:rPr>
                <a:t>Lorem ipsum dolor sit amet, consectetur</a:t>
              </a:r>
              <a:endParaRPr lang="en-PH" sz="1350" b="1" dirty="0">
                <a:solidFill>
                  <a:schemeClr val="accent1"/>
                </a:solidFill>
                <a:latin typeface="+mj-lt"/>
              </a:endParaRPr>
            </a:p>
          </p:txBody>
        </p:sp>
        <p:cxnSp>
          <p:nvCxnSpPr>
            <p:cNvPr id="30" name="Straight Connector 29">
              <a:extLst>
                <a:ext uri="{FF2B5EF4-FFF2-40B4-BE49-F238E27FC236}">
                  <a16:creationId xmlns:a16="http://schemas.microsoft.com/office/drawing/2014/main" id="{76D05A93-95E6-4163-9C34-D65758A209EC}"/>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104C4E51-B54F-40EE-811D-E7967367A37E}"/>
              </a:ext>
            </a:extLst>
          </p:cNvPr>
          <p:cNvGrpSpPr/>
          <p:nvPr/>
        </p:nvGrpSpPr>
        <p:grpSpPr>
          <a:xfrm>
            <a:off x="2645276" y="2126884"/>
            <a:ext cx="1999078" cy="355989"/>
            <a:chOff x="3843156" y="2457662"/>
            <a:chExt cx="2665437" cy="474652"/>
          </a:xfrm>
        </p:grpSpPr>
        <p:sp>
          <p:nvSpPr>
            <p:cNvPr id="33" name="Rectangle: Rounded Corners 32">
              <a:extLst>
                <a:ext uri="{FF2B5EF4-FFF2-40B4-BE49-F238E27FC236}">
                  <a16:creationId xmlns:a16="http://schemas.microsoft.com/office/drawing/2014/main" id="{CF27A066-F28B-4C6B-A91C-45A882DEC04E}"/>
                </a:ext>
              </a:extLst>
            </p:cNvPr>
            <p:cNvSpPr/>
            <p:nvPr/>
          </p:nvSpPr>
          <p:spPr>
            <a:xfrm>
              <a:off x="3843156" y="2457662"/>
              <a:ext cx="2665437" cy="474652"/>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50" dirty="0">
                  <a:solidFill>
                    <a:schemeClr val="bg1"/>
                  </a:solidFill>
                  <a:latin typeface="+mj-lt"/>
                </a:rPr>
                <a:t>Lorem ipsum dolor </a:t>
              </a:r>
            </a:p>
          </p:txBody>
        </p:sp>
        <p:pic>
          <p:nvPicPr>
            <p:cNvPr id="34" name="Graphic 33" descr="Single gear with solid fill">
              <a:extLst>
                <a:ext uri="{FF2B5EF4-FFF2-40B4-BE49-F238E27FC236}">
                  <a16:creationId xmlns:a16="http://schemas.microsoft.com/office/drawing/2014/main" id="{A1121EAD-154D-4418-BBDA-863AC37FBEC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914276" y="2473862"/>
              <a:ext cx="442252" cy="442252"/>
            </a:xfrm>
            <a:prstGeom prst="rect">
              <a:avLst/>
            </a:prstGeom>
          </p:spPr>
        </p:pic>
      </p:grpSp>
      <p:grpSp>
        <p:nvGrpSpPr>
          <p:cNvPr id="36" name="Group 35">
            <a:extLst>
              <a:ext uri="{FF2B5EF4-FFF2-40B4-BE49-F238E27FC236}">
                <a16:creationId xmlns:a16="http://schemas.microsoft.com/office/drawing/2014/main" id="{81C62C9E-F5A3-46CA-AC21-1E6E9B2AB549}"/>
              </a:ext>
            </a:extLst>
          </p:cNvPr>
          <p:cNvGrpSpPr/>
          <p:nvPr/>
        </p:nvGrpSpPr>
        <p:grpSpPr>
          <a:xfrm>
            <a:off x="4747523" y="2126884"/>
            <a:ext cx="1999078" cy="355989"/>
            <a:chOff x="3843156" y="2457662"/>
            <a:chExt cx="2665437" cy="474652"/>
          </a:xfrm>
        </p:grpSpPr>
        <p:sp>
          <p:nvSpPr>
            <p:cNvPr id="37" name="Rectangle: Rounded Corners 36">
              <a:extLst>
                <a:ext uri="{FF2B5EF4-FFF2-40B4-BE49-F238E27FC236}">
                  <a16:creationId xmlns:a16="http://schemas.microsoft.com/office/drawing/2014/main" id="{98EE87FF-1040-454D-AE39-D6AC50FAE29E}"/>
                </a:ext>
              </a:extLst>
            </p:cNvPr>
            <p:cNvSpPr/>
            <p:nvPr/>
          </p:nvSpPr>
          <p:spPr>
            <a:xfrm>
              <a:off x="3843156" y="2457662"/>
              <a:ext cx="2665437" cy="474652"/>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50" dirty="0">
                  <a:solidFill>
                    <a:schemeClr val="bg1"/>
                  </a:solidFill>
                  <a:latin typeface="+mj-lt"/>
                </a:rPr>
                <a:t>Lorem ipsum dolor </a:t>
              </a:r>
            </a:p>
          </p:txBody>
        </p:sp>
        <p:pic>
          <p:nvPicPr>
            <p:cNvPr id="38" name="Graphic 37" descr="Single gear with solid fill">
              <a:extLst>
                <a:ext uri="{FF2B5EF4-FFF2-40B4-BE49-F238E27FC236}">
                  <a16:creationId xmlns:a16="http://schemas.microsoft.com/office/drawing/2014/main" id="{AF3EEAF2-315D-4255-998F-3AD8242F3FF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914276" y="2473862"/>
              <a:ext cx="442252" cy="442252"/>
            </a:xfrm>
            <a:prstGeom prst="rect">
              <a:avLst/>
            </a:prstGeom>
          </p:spPr>
        </p:pic>
      </p:grpSp>
      <p:grpSp>
        <p:nvGrpSpPr>
          <p:cNvPr id="39" name="Group 38">
            <a:extLst>
              <a:ext uri="{FF2B5EF4-FFF2-40B4-BE49-F238E27FC236}">
                <a16:creationId xmlns:a16="http://schemas.microsoft.com/office/drawing/2014/main" id="{C3A50751-8961-475E-90FA-FB9F4BA46C05}"/>
              </a:ext>
            </a:extLst>
          </p:cNvPr>
          <p:cNvGrpSpPr/>
          <p:nvPr/>
        </p:nvGrpSpPr>
        <p:grpSpPr>
          <a:xfrm>
            <a:off x="6849770" y="2126884"/>
            <a:ext cx="1999078" cy="355989"/>
            <a:chOff x="3843156" y="2457662"/>
            <a:chExt cx="2665437" cy="474652"/>
          </a:xfrm>
        </p:grpSpPr>
        <p:sp>
          <p:nvSpPr>
            <p:cNvPr id="40" name="Rectangle: Rounded Corners 39">
              <a:extLst>
                <a:ext uri="{FF2B5EF4-FFF2-40B4-BE49-F238E27FC236}">
                  <a16:creationId xmlns:a16="http://schemas.microsoft.com/office/drawing/2014/main" id="{488DC871-DC9B-43F2-A1CF-42FE59603C68}"/>
                </a:ext>
              </a:extLst>
            </p:cNvPr>
            <p:cNvSpPr/>
            <p:nvPr/>
          </p:nvSpPr>
          <p:spPr>
            <a:xfrm>
              <a:off x="3843156" y="2457662"/>
              <a:ext cx="2665437" cy="474652"/>
            </a:xfrm>
            <a:prstGeom prst="roundRect">
              <a:avLst>
                <a:gd name="adj" fmla="val 82196"/>
              </a:avLst>
            </a:prstGeom>
            <a:solidFill>
              <a:schemeClr val="tx2"/>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0574" tIns="20574" rIns="20574" bIns="20574" numCol="1" spcCol="0" rtlCol="0" fromWordArt="0" anchor="ctr" anchorCtr="0" forceAA="0" compatLnSpc="1">
              <a:prstTxWarp prst="textNoShape">
                <a:avLst/>
              </a:prstTxWarp>
              <a:noAutofit/>
            </a:bodyPr>
            <a:lstStyle/>
            <a:p>
              <a:pPr algn="ctr"/>
              <a:r>
                <a:rPr lang="en-US" sz="1050" dirty="0">
                  <a:solidFill>
                    <a:schemeClr val="bg1"/>
                  </a:solidFill>
                  <a:latin typeface="+mj-lt"/>
                </a:rPr>
                <a:t>Lorem ipsum dolor </a:t>
              </a:r>
            </a:p>
          </p:txBody>
        </p:sp>
        <p:pic>
          <p:nvPicPr>
            <p:cNvPr id="41" name="Graphic 40" descr="Single gear with solid fill">
              <a:extLst>
                <a:ext uri="{FF2B5EF4-FFF2-40B4-BE49-F238E27FC236}">
                  <a16:creationId xmlns:a16="http://schemas.microsoft.com/office/drawing/2014/main" id="{33EF0C6E-C3B2-4989-A811-3D51DD5E2D9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914276" y="2473862"/>
              <a:ext cx="442252" cy="442252"/>
            </a:xfrm>
            <a:prstGeom prst="rect">
              <a:avLst/>
            </a:prstGeom>
          </p:spPr>
        </p:pic>
      </p:grpSp>
      <p:sp>
        <p:nvSpPr>
          <p:cNvPr id="3" name="ee4pContent4">
            <a:extLst>
              <a:ext uri="{FF2B5EF4-FFF2-40B4-BE49-F238E27FC236}">
                <a16:creationId xmlns:a16="http://schemas.microsoft.com/office/drawing/2014/main" id="{6CD6BF29-6016-4F81-8B87-D03F0A6B4036}"/>
              </a:ext>
            </a:extLst>
          </p:cNvPr>
          <p:cNvSpPr txBox="1"/>
          <p:nvPr/>
        </p:nvSpPr>
        <p:spPr>
          <a:xfrm>
            <a:off x="543027" y="2568196"/>
            <a:ext cx="1999078" cy="147345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4" name="ee4pContent4">
            <a:extLst>
              <a:ext uri="{FF2B5EF4-FFF2-40B4-BE49-F238E27FC236}">
                <a16:creationId xmlns:a16="http://schemas.microsoft.com/office/drawing/2014/main" id="{8DACE763-8A05-4FC8-A3BE-834F9B5E667E}"/>
              </a:ext>
            </a:extLst>
          </p:cNvPr>
          <p:cNvSpPr txBox="1"/>
          <p:nvPr/>
        </p:nvSpPr>
        <p:spPr>
          <a:xfrm>
            <a:off x="2645276" y="2568198"/>
            <a:ext cx="1999078" cy="147345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8" name="ee4pContent4">
            <a:extLst>
              <a:ext uri="{FF2B5EF4-FFF2-40B4-BE49-F238E27FC236}">
                <a16:creationId xmlns:a16="http://schemas.microsoft.com/office/drawing/2014/main" id="{FECA00F1-7C21-4FDE-B582-2513EBBBB777}"/>
              </a:ext>
            </a:extLst>
          </p:cNvPr>
          <p:cNvSpPr txBox="1"/>
          <p:nvPr/>
        </p:nvSpPr>
        <p:spPr>
          <a:xfrm>
            <a:off x="2645276" y="4257764"/>
            <a:ext cx="1999078" cy="147345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12" name="ee4pContent4">
            <a:extLst>
              <a:ext uri="{FF2B5EF4-FFF2-40B4-BE49-F238E27FC236}">
                <a16:creationId xmlns:a16="http://schemas.microsoft.com/office/drawing/2014/main" id="{E28BD7E6-80CF-4290-BDDB-228CF1B68DB8}"/>
              </a:ext>
            </a:extLst>
          </p:cNvPr>
          <p:cNvSpPr txBox="1"/>
          <p:nvPr/>
        </p:nvSpPr>
        <p:spPr>
          <a:xfrm>
            <a:off x="543027" y="4257762"/>
            <a:ext cx="1999078" cy="147345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133" name="ee4pContent4">
            <a:extLst>
              <a:ext uri="{FF2B5EF4-FFF2-40B4-BE49-F238E27FC236}">
                <a16:creationId xmlns:a16="http://schemas.microsoft.com/office/drawing/2014/main" id="{4CB204DB-9D62-4181-B4AD-358E030C1BB7}"/>
              </a:ext>
            </a:extLst>
          </p:cNvPr>
          <p:cNvSpPr txBox="1"/>
          <p:nvPr/>
        </p:nvSpPr>
        <p:spPr>
          <a:xfrm>
            <a:off x="4747523" y="2568198"/>
            <a:ext cx="1999078" cy="147345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134" name="ee4pContent4">
            <a:extLst>
              <a:ext uri="{FF2B5EF4-FFF2-40B4-BE49-F238E27FC236}">
                <a16:creationId xmlns:a16="http://schemas.microsoft.com/office/drawing/2014/main" id="{CDA8B644-C7C6-489A-8A52-635C013B59F2}"/>
              </a:ext>
            </a:extLst>
          </p:cNvPr>
          <p:cNvSpPr txBox="1"/>
          <p:nvPr/>
        </p:nvSpPr>
        <p:spPr>
          <a:xfrm>
            <a:off x="4747523" y="4257764"/>
            <a:ext cx="1999078" cy="147345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135" name="ee4pContent4">
            <a:extLst>
              <a:ext uri="{FF2B5EF4-FFF2-40B4-BE49-F238E27FC236}">
                <a16:creationId xmlns:a16="http://schemas.microsoft.com/office/drawing/2014/main" id="{2AD61468-54C1-4DFF-8146-B19B420469B7}"/>
              </a:ext>
            </a:extLst>
          </p:cNvPr>
          <p:cNvSpPr txBox="1"/>
          <p:nvPr/>
        </p:nvSpPr>
        <p:spPr>
          <a:xfrm>
            <a:off x="6849770" y="2568198"/>
            <a:ext cx="1999078" cy="147345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chemeClr val="accent4"/>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136" name="ee4pContent4">
            <a:extLst>
              <a:ext uri="{FF2B5EF4-FFF2-40B4-BE49-F238E27FC236}">
                <a16:creationId xmlns:a16="http://schemas.microsoft.com/office/drawing/2014/main" id="{BDC26585-D22E-4748-9E9A-A1E58F201D3D}"/>
              </a:ext>
            </a:extLst>
          </p:cNvPr>
          <p:cNvSpPr txBox="1"/>
          <p:nvPr/>
        </p:nvSpPr>
        <p:spPr>
          <a:xfrm>
            <a:off x="6849770" y="4257764"/>
            <a:ext cx="1999078" cy="1473451"/>
          </a:xfrm>
          <a:prstGeom prst="rect">
            <a:avLst/>
          </a:prstGeom>
          <a:solidFill>
            <a:schemeClr val="bg1"/>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a:p>
            <a:pPr marL="200020" lvl="1" indent="-130966">
              <a:spcAft>
                <a:spcPts val="225"/>
              </a:spcAft>
              <a:buClr>
                <a:srgbClr val="FF0000"/>
              </a:buClr>
              <a:buFont typeface="Trebuchet MS" panose="020B0703020202090204" pitchFamily="34" charset="0"/>
              <a:buChar char="•"/>
            </a:pPr>
            <a:r>
              <a:rPr lang="en-US" sz="900" dirty="0">
                <a:solidFill>
                  <a:schemeClr val="tx1"/>
                </a:solidFill>
                <a:latin typeface="+mn-lt"/>
              </a:rPr>
              <a:t>Lorem ipsum dolor sit amet, consectetur adipiscing elit. </a:t>
            </a:r>
          </a:p>
        </p:txBody>
      </p:sp>
      <p:sp>
        <p:nvSpPr>
          <p:cNvPr id="140" name="Rectangle 139">
            <a:extLst>
              <a:ext uri="{FF2B5EF4-FFF2-40B4-BE49-F238E27FC236}">
                <a16:creationId xmlns:a16="http://schemas.microsoft.com/office/drawing/2014/main" id="{635FEB17-390C-498C-BECC-F4E42F625AB0}"/>
              </a:ext>
            </a:extLst>
          </p:cNvPr>
          <p:cNvSpPr/>
          <p:nvPr/>
        </p:nvSpPr>
        <p:spPr>
          <a:xfrm>
            <a:off x="272847" y="2568195"/>
            <a:ext cx="189599" cy="147345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dirty="0"/>
              <a:t>Pros</a:t>
            </a:r>
            <a:endParaRPr lang="en-PH" sz="1400" dirty="0"/>
          </a:p>
        </p:txBody>
      </p:sp>
      <p:sp>
        <p:nvSpPr>
          <p:cNvPr id="141" name="Rectangle 140">
            <a:extLst>
              <a:ext uri="{FF2B5EF4-FFF2-40B4-BE49-F238E27FC236}">
                <a16:creationId xmlns:a16="http://schemas.microsoft.com/office/drawing/2014/main" id="{6A9CD240-E4B8-4C59-A24D-A8EF1E785B93}"/>
              </a:ext>
            </a:extLst>
          </p:cNvPr>
          <p:cNvSpPr/>
          <p:nvPr/>
        </p:nvSpPr>
        <p:spPr>
          <a:xfrm>
            <a:off x="272847" y="4257762"/>
            <a:ext cx="189599" cy="147345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dirty="0"/>
              <a:t>Cons</a:t>
            </a:r>
            <a:endParaRPr lang="en-PH" sz="1400" dirty="0"/>
          </a:p>
        </p:txBody>
      </p:sp>
      <p:cxnSp>
        <p:nvCxnSpPr>
          <p:cNvPr id="19" name="Straight Connector 18">
            <a:extLst>
              <a:ext uri="{FF2B5EF4-FFF2-40B4-BE49-F238E27FC236}">
                <a16:creationId xmlns:a16="http://schemas.microsoft.com/office/drawing/2014/main" id="{913A2397-A725-4563-B209-E4211104F29A}"/>
              </a:ext>
            </a:extLst>
          </p:cNvPr>
          <p:cNvCxnSpPr>
            <a:cxnSpLocks/>
          </p:cNvCxnSpPr>
          <p:nvPr/>
        </p:nvCxnSpPr>
        <p:spPr>
          <a:xfrm>
            <a:off x="543027" y="4160505"/>
            <a:ext cx="199907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A0F05DA-A6BA-469F-93EF-957560F1E65D}"/>
              </a:ext>
            </a:extLst>
          </p:cNvPr>
          <p:cNvCxnSpPr>
            <a:cxnSpLocks/>
          </p:cNvCxnSpPr>
          <p:nvPr/>
        </p:nvCxnSpPr>
        <p:spPr>
          <a:xfrm>
            <a:off x="2645276" y="4160505"/>
            <a:ext cx="199907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9933690-63DF-4B3D-9730-836DEF4CE7E3}"/>
              </a:ext>
            </a:extLst>
          </p:cNvPr>
          <p:cNvCxnSpPr>
            <a:cxnSpLocks/>
          </p:cNvCxnSpPr>
          <p:nvPr/>
        </p:nvCxnSpPr>
        <p:spPr>
          <a:xfrm>
            <a:off x="4747523" y="4160505"/>
            <a:ext cx="199907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6B88AB8-588D-494D-ABE4-DDC1B8CECEE1}"/>
              </a:ext>
            </a:extLst>
          </p:cNvPr>
          <p:cNvCxnSpPr>
            <a:cxnSpLocks/>
          </p:cNvCxnSpPr>
          <p:nvPr/>
        </p:nvCxnSpPr>
        <p:spPr>
          <a:xfrm>
            <a:off x="6849770" y="4160505"/>
            <a:ext cx="199907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6256141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CC99C09-46D7-480C-BD14-C20419D35B2F}"/>
              </a:ext>
            </a:extLst>
          </p:cNvPr>
          <p:cNvSpPr>
            <a:spLocks noGrp="1"/>
          </p:cNvSpPr>
          <p:nvPr>
            <p:ph type="ctrTitle"/>
          </p:nvPr>
        </p:nvSpPr>
        <p:spPr/>
        <p:txBody>
          <a:bodyPr/>
          <a:lstStyle/>
          <a:p>
            <a:r>
              <a:rPr lang="en-PH" dirty="0"/>
              <a:t>Agenda</a:t>
            </a:r>
          </a:p>
        </p:txBody>
      </p:sp>
    </p:spTree>
    <p:extLst>
      <p:ext uri="{BB962C8B-B14F-4D97-AF65-F5344CB8AC3E}">
        <p14:creationId xmlns:p14="http://schemas.microsoft.com/office/powerpoint/2010/main" val="129439655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1F74B6-EAB0-41A8-9620-B0CA4255AE09}"/>
              </a:ext>
            </a:extLst>
          </p:cNvPr>
          <p:cNvSpPr>
            <a:spLocks noGrp="1"/>
          </p:cNvSpPr>
          <p:nvPr>
            <p:ph type="title"/>
          </p:nvPr>
        </p:nvSpPr>
        <p:spPr/>
        <p:txBody>
          <a:bodyPr>
            <a:normAutofit/>
          </a:bodyPr>
          <a:lstStyle/>
          <a:p>
            <a:r>
              <a:rPr lang="en-US" b="1" dirty="0"/>
              <a:t>Four-Column Header Cards</a:t>
            </a:r>
          </a:p>
        </p:txBody>
      </p:sp>
      <p:sp>
        <p:nvSpPr>
          <p:cNvPr id="25" name="Slide Number Placeholder 24">
            <a:extLst>
              <a:ext uri="{FF2B5EF4-FFF2-40B4-BE49-F238E27FC236}">
                <a16:creationId xmlns:a16="http://schemas.microsoft.com/office/drawing/2014/main" id="{0C9EC806-885A-42D1-A188-92AF1CE63A94}"/>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60</a:t>
            </a:fld>
            <a:endParaRPr lang="en-PH" dirty="0"/>
          </a:p>
        </p:txBody>
      </p:sp>
      <p:grpSp>
        <p:nvGrpSpPr>
          <p:cNvPr id="15" name="Group 14">
            <a:extLst>
              <a:ext uri="{FF2B5EF4-FFF2-40B4-BE49-F238E27FC236}">
                <a16:creationId xmlns:a16="http://schemas.microsoft.com/office/drawing/2014/main" id="{1B5251E9-9E38-48E9-83F6-1565DD2FDC6C}"/>
              </a:ext>
            </a:extLst>
          </p:cNvPr>
          <p:cNvGrpSpPr/>
          <p:nvPr/>
        </p:nvGrpSpPr>
        <p:grpSpPr>
          <a:xfrm>
            <a:off x="1281053" y="2517954"/>
            <a:ext cx="6559588" cy="133714"/>
            <a:chOff x="1915340" y="2288657"/>
            <a:chExt cx="8362671" cy="401683"/>
          </a:xfrm>
        </p:grpSpPr>
        <p:cxnSp>
          <p:nvCxnSpPr>
            <p:cNvPr id="7" name="Straight Connector 6">
              <a:extLst>
                <a:ext uri="{FF2B5EF4-FFF2-40B4-BE49-F238E27FC236}">
                  <a16:creationId xmlns:a16="http://schemas.microsoft.com/office/drawing/2014/main" id="{2E8CB334-C0F1-4FFF-8A38-5B9438A7B6B5}"/>
                </a:ext>
              </a:extLst>
            </p:cNvPr>
            <p:cNvCxnSpPr>
              <a:cxnSpLocks/>
            </p:cNvCxnSpPr>
            <p:nvPr/>
          </p:nvCxnSpPr>
          <p:spPr>
            <a:xfrm>
              <a:off x="1915340" y="2288657"/>
              <a:ext cx="0" cy="401683"/>
            </a:xfrm>
            <a:prstGeom prst="line">
              <a:avLst/>
            </a:prstGeom>
            <a:ln w="19050" cap="rnd">
              <a:solidFill>
                <a:schemeClr val="tx1">
                  <a:lumMod val="50000"/>
                  <a:lumOff val="50000"/>
                </a:schemeClr>
              </a:solidFill>
              <a:prstDash val="solid"/>
              <a:round/>
              <a:tailEnd type="diamon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1C759F0C-6D70-45B4-9944-0CC14E91FBDB}"/>
                </a:ext>
              </a:extLst>
            </p:cNvPr>
            <p:cNvCxnSpPr>
              <a:cxnSpLocks/>
            </p:cNvCxnSpPr>
            <p:nvPr/>
          </p:nvCxnSpPr>
          <p:spPr>
            <a:xfrm>
              <a:off x="4702897" y="2288657"/>
              <a:ext cx="0" cy="401683"/>
            </a:xfrm>
            <a:prstGeom prst="line">
              <a:avLst/>
            </a:prstGeom>
            <a:ln w="19050" cap="rnd">
              <a:solidFill>
                <a:schemeClr val="tx1">
                  <a:lumMod val="50000"/>
                  <a:lumOff val="50000"/>
                </a:schemeClr>
              </a:solidFill>
              <a:prstDash val="solid"/>
              <a:round/>
              <a:tailEnd type="diamon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22629F93-C823-457E-AE75-3B4B4A9F2C29}"/>
                </a:ext>
              </a:extLst>
            </p:cNvPr>
            <p:cNvCxnSpPr>
              <a:cxnSpLocks/>
            </p:cNvCxnSpPr>
            <p:nvPr/>
          </p:nvCxnSpPr>
          <p:spPr>
            <a:xfrm>
              <a:off x="7490454" y="2288657"/>
              <a:ext cx="0" cy="401683"/>
            </a:xfrm>
            <a:prstGeom prst="line">
              <a:avLst/>
            </a:prstGeom>
            <a:ln w="19050" cap="rnd">
              <a:solidFill>
                <a:schemeClr val="tx1">
                  <a:lumMod val="50000"/>
                  <a:lumOff val="50000"/>
                </a:schemeClr>
              </a:solidFill>
              <a:prstDash val="solid"/>
              <a:round/>
              <a:tailEnd type="diamon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4A6A0E2-D756-4F82-A560-DC8AD690B860}"/>
                </a:ext>
              </a:extLst>
            </p:cNvPr>
            <p:cNvCxnSpPr>
              <a:cxnSpLocks/>
            </p:cNvCxnSpPr>
            <p:nvPr/>
          </p:nvCxnSpPr>
          <p:spPr>
            <a:xfrm>
              <a:off x="10278010" y="2288657"/>
              <a:ext cx="1" cy="401683"/>
            </a:xfrm>
            <a:prstGeom prst="line">
              <a:avLst/>
            </a:prstGeom>
            <a:ln w="19050" cap="rnd">
              <a:solidFill>
                <a:schemeClr val="tx1">
                  <a:lumMod val="50000"/>
                  <a:lumOff val="50000"/>
                </a:schemeClr>
              </a:solidFill>
              <a:prstDash val="solid"/>
              <a:round/>
              <a:tailEnd type="diamond"/>
            </a:ln>
          </p:spPr>
          <p:style>
            <a:lnRef idx="1">
              <a:schemeClr val="accent1"/>
            </a:lnRef>
            <a:fillRef idx="0">
              <a:schemeClr val="accent1"/>
            </a:fillRef>
            <a:effectRef idx="0">
              <a:schemeClr val="accent1"/>
            </a:effectRef>
            <a:fontRef idx="minor">
              <a:schemeClr val="tx1"/>
            </a:fontRef>
          </p:style>
        </p:cxnSp>
      </p:grpSp>
      <p:sp>
        <p:nvSpPr>
          <p:cNvPr id="11" name="ee4pHeader1">
            <a:extLst>
              <a:ext uri="{FF2B5EF4-FFF2-40B4-BE49-F238E27FC236}">
                <a16:creationId xmlns:a16="http://schemas.microsoft.com/office/drawing/2014/main" id="{A4E974F7-99B6-47ED-B70C-DF6486E73045}"/>
              </a:ext>
            </a:extLst>
          </p:cNvPr>
          <p:cNvSpPr txBox="1"/>
          <p:nvPr/>
        </p:nvSpPr>
        <p:spPr>
          <a:xfrm>
            <a:off x="272846" y="2051480"/>
            <a:ext cx="2016413" cy="466474"/>
          </a:xfrm>
          <a:prstGeom prst="homePlate">
            <a:avLst>
              <a:gd name="adj" fmla="val 30000"/>
            </a:avLst>
          </a:prstGeom>
          <a:solidFill>
            <a:schemeClr val="tx2"/>
          </a:solidFill>
          <a:ln cap="rnd">
            <a:solidFill>
              <a:schemeClr val="tx2"/>
            </a:solidFill>
          </a:ln>
        </p:spPr>
        <p:txBody>
          <a:bodyPr vert="horz" wrap="square" lIns="0" tIns="0" rIns="0" bIns="0" rtlCol="0" anchor="ctr" anchorCtr="0">
            <a:noAutofit/>
          </a:bodyPr>
          <a:lstStyle/>
          <a:p>
            <a:pPr marL="0" lvl="3" algn="ctr"/>
            <a:r>
              <a:rPr lang="da-DK" sz="1200" dirty="0">
                <a:solidFill>
                  <a:schemeClr val="bg1"/>
                </a:solidFill>
              </a:rPr>
              <a:t>Lorem ipsum dolor </a:t>
            </a:r>
            <a:br>
              <a:rPr lang="da-DK" sz="1200" dirty="0">
                <a:solidFill>
                  <a:schemeClr val="bg1"/>
                </a:solidFill>
              </a:rPr>
            </a:br>
            <a:r>
              <a:rPr lang="da-DK" sz="1200" dirty="0">
                <a:solidFill>
                  <a:schemeClr val="bg1"/>
                </a:solidFill>
              </a:rPr>
              <a:t>sit amet</a:t>
            </a:r>
            <a:endParaRPr lang="en-US" sz="1200" dirty="0">
              <a:solidFill>
                <a:schemeClr val="bg1"/>
              </a:solidFill>
            </a:endParaRPr>
          </a:p>
        </p:txBody>
      </p:sp>
      <p:sp>
        <p:nvSpPr>
          <p:cNvPr id="12" name="ee4pHeader2">
            <a:extLst>
              <a:ext uri="{FF2B5EF4-FFF2-40B4-BE49-F238E27FC236}">
                <a16:creationId xmlns:a16="http://schemas.microsoft.com/office/drawing/2014/main" id="{11EE770A-A928-4E14-8F25-B9AB4FAA13AC}"/>
              </a:ext>
            </a:extLst>
          </p:cNvPr>
          <p:cNvSpPr txBox="1"/>
          <p:nvPr/>
        </p:nvSpPr>
        <p:spPr>
          <a:xfrm>
            <a:off x="2459375" y="2051480"/>
            <a:ext cx="2016413" cy="466474"/>
          </a:xfrm>
          <a:prstGeom prst="chevron">
            <a:avLst>
              <a:gd name="adj" fmla="val 30000"/>
            </a:avLst>
          </a:prstGeom>
          <a:solidFill>
            <a:schemeClr val="tx2"/>
          </a:solidFill>
          <a:ln cap="rnd">
            <a:solidFill>
              <a:schemeClr val="tx2"/>
            </a:solidFill>
          </a:ln>
        </p:spPr>
        <p:txBody>
          <a:bodyPr vert="horz" wrap="square" lIns="0" tIns="0" rIns="0" bIns="0" rtlCol="0" anchor="ctr" anchorCtr="0">
            <a:noAutofit/>
          </a:bodyPr>
          <a:lstStyle/>
          <a:p>
            <a:pPr marL="0" lvl="3" algn="ctr"/>
            <a:r>
              <a:rPr lang="da-DK" sz="1200" dirty="0">
                <a:solidFill>
                  <a:schemeClr val="bg1"/>
                </a:solidFill>
              </a:rPr>
              <a:t>Lorem ipsum dolor</a:t>
            </a:r>
            <a:br>
              <a:rPr lang="da-DK" sz="1200" dirty="0">
                <a:solidFill>
                  <a:schemeClr val="bg1"/>
                </a:solidFill>
              </a:rPr>
            </a:br>
            <a:r>
              <a:rPr lang="da-DK" sz="1200" dirty="0">
                <a:solidFill>
                  <a:schemeClr val="bg1"/>
                </a:solidFill>
              </a:rPr>
              <a:t>sit amet</a:t>
            </a:r>
            <a:endParaRPr lang="en-US" sz="1200" dirty="0">
              <a:solidFill>
                <a:schemeClr val="bg1"/>
              </a:solidFill>
            </a:endParaRPr>
          </a:p>
        </p:txBody>
      </p:sp>
      <p:sp>
        <p:nvSpPr>
          <p:cNvPr id="13" name="ee4pHeader3">
            <a:extLst>
              <a:ext uri="{FF2B5EF4-FFF2-40B4-BE49-F238E27FC236}">
                <a16:creationId xmlns:a16="http://schemas.microsoft.com/office/drawing/2014/main" id="{71A05DF0-DD21-4DA0-9ECE-0A85ED1C05D1}"/>
              </a:ext>
            </a:extLst>
          </p:cNvPr>
          <p:cNvSpPr txBox="1"/>
          <p:nvPr/>
        </p:nvSpPr>
        <p:spPr>
          <a:xfrm>
            <a:off x="4645905" y="2051480"/>
            <a:ext cx="2016413" cy="466474"/>
          </a:xfrm>
          <a:prstGeom prst="chevron">
            <a:avLst>
              <a:gd name="adj" fmla="val 30000"/>
            </a:avLst>
          </a:prstGeom>
          <a:solidFill>
            <a:schemeClr val="tx2"/>
          </a:solidFill>
          <a:ln cap="rnd">
            <a:solidFill>
              <a:schemeClr val="tx2"/>
            </a:solidFill>
          </a:ln>
        </p:spPr>
        <p:txBody>
          <a:bodyPr vert="horz" wrap="square" lIns="0" tIns="0" rIns="0" bIns="0" rtlCol="0" anchor="ctr" anchorCtr="0">
            <a:noAutofit/>
          </a:bodyPr>
          <a:lstStyle/>
          <a:p>
            <a:pPr marL="0" lvl="3" algn="ctr"/>
            <a:r>
              <a:rPr lang="da-DK" sz="1200" dirty="0">
                <a:solidFill>
                  <a:schemeClr val="bg1"/>
                </a:solidFill>
              </a:rPr>
              <a:t>Lorem ipsum dolor</a:t>
            </a:r>
            <a:br>
              <a:rPr lang="da-DK" sz="1200" dirty="0">
                <a:solidFill>
                  <a:schemeClr val="bg1"/>
                </a:solidFill>
              </a:rPr>
            </a:br>
            <a:r>
              <a:rPr lang="da-DK" sz="1200" dirty="0">
                <a:solidFill>
                  <a:schemeClr val="bg1"/>
                </a:solidFill>
              </a:rPr>
              <a:t>sit amet</a:t>
            </a:r>
            <a:endParaRPr lang="en-US" sz="1200" dirty="0">
              <a:solidFill>
                <a:schemeClr val="bg1"/>
              </a:solidFill>
            </a:endParaRPr>
          </a:p>
        </p:txBody>
      </p:sp>
      <p:sp>
        <p:nvSpPr>
          <p:cNvPr id="14" name="ee4pHeader4">
            <a:extLst>
              <a:ext uri="{FF2B5EF4-FFF2-40B4-BE49-F238E27FC236}">
                <a16:creationId xmlns:a16="http://schemas.microsoft.com/office/drawing/2014/main" id="{1C76E30E-4621-4E0A-8D7A-1BA14B45626A}"/>
              </a:ext>
            </a:extLst>
          </p:cNvPr>
          <p:cNvSpPr txBox="1"/>
          <p:nvPr/>
        </p:nvSpPr>
        <p:spPr>
          <a:xfrm>
            <a:off x="6832434" y="2051480"/>
            <a:ext cx="2016413" cy="466474"/>
          </a:xfrm>
          <a:prstGeom prst="chevron">
            <a:avLst>
              <a:gd name="adj" fmla="val 30000"/>
            </a:avLst>
          </a:prstGeom>
          <a:solidFill>
            <a:schemeClr val="tx2"/>
          </a:solidFill>
          <a:ln cap="rnd">
            <a:solidFill>
              <a:schemeClr val="tx2"/>
            </a:solidFill>
          </a:ln>
        </p:spPr>
        <p:txBody>
          <a:bodyPr vert="horz" wrap="square" lIns="0" tIns="0" rIns="0" bIns="0" rtlCol="0" anchor="ctr" anchorCtr="0">
            <a:noAutofit/>
          </a:bodyPr>
          <a:lstStyle/>
          <a:p>
            <a:pPr marL="0" lvl="3" algn="ctr"/>
            <a:r>
              <a:rPr lang="da-DK" sz="1200" dirty="0">
                <a:solidFill>
                  <a:schemeClr val="bg1"/>
                </a:solidFill>
              </a:rPr>
              <a:t>Lorem ipsum dolor</a:t>
            </a:r>
            <a:br>
              <a:rPr lang="da-DK" sz="1200" dirty="0">
                <a:solidFill>
                  <a:schemeClr val="bg1"/>
                </a:solidFill>
              </a:rPr>
            </a:br>
            <a:r>
              <a:rPr lang="da-DK" sz="1200" dirty="0">
                <a:solidFill>
                  <a:schemeClr val="bg1"/>
                </a:solidFill>
              </a:rPr>
              <a:t>sit amet</a:t>
            </a:r>
            <a:endParaRPr lang="en-US" sz="1200" dirty="0">
              <a:solidFill>
                <a:schemeClr val="bg1"/>
              </a:solidFill>
            </a:endParaRPr>
          </a:p>
        </p:txBody>
      </p:sp>
      <p:sp>
        <p:nvSpPr>
          <p:cNvPr id="3" name="ee4pContent1">
            <a:extLst>
              <a:ext uri="{FF2B5EF4-FFF2-40B4-BE49-F238E27FC236}">
                <a16:creationId xmlns:a16="http://schemas.microsoft.com/office/drawing/2014/main" id="{6E3A37CD-620D-430E-9E01-160BAE48F57A}"/>
              </a:ext>
            </a:extLst>
          </p:cNvPr>
          <p:cNvSpPr txBox="1"/>
          <p:nvPr/>
        </p:nvSpPr>
        <p:spPr>
          <a:xfrm>
            <a:off x="272846" y="2668983"/>
            <a:ext cx="2016413" cy="2613593"/>
          </a:xfrm>
          <a:prstGeom prst="rect">
            <a:avLst/>
          </a:prstGeom>
          <a:noFill/>
          <a:ln w="12700" cap="flat" cmpd="sng" algn="ctr">
            <a:gradFill>
              <a:gsLst>
                <a:gs pos="100000">
                  <a:srgbClr val="FFFFFF"/>
                </a:gs>
                <a:gs pos="24000">
                  <a:schemeClr val="tx2"/>
                </a:gs>
              </a:gsLst>
              <a:lin ang="5400000" scaled="1"/>
            </a:gra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lstStyle>
            <a:defPPr>
              <a:defRPr lang="en-US"/>
            </a:defPPr>
            <a:lvl1pPr>
              <a:buClr>
                <a:srgbClr val="000000"/>
              </a:buClr>
              <a:buSzPct val="100000"/>
              <a:buFont typeface="Trebuchet MS" panose="020B0603020202020204" pitchFamily="34" charset="0"/>
              <a:buChar char="​"/>
              <a:defRPr sz="1200">
                <a:solidFill>
                  <a:srgbClr val="000000"/>
                </a:solidFill>
              </a:defRPr>
            </a:lvl1pPr>
            <a:lvl2pPr marL="324000" lvl="1" indent="-216000">
              <a:buClr>
                <a:srgbClr val="000000"/>
              </a:buClr>
              <a:buSzPct val="100000"/>
              <a:buFont typeface="Trebuchet MS" panose="020B0603020202020204" pitchFamily="34" charset="0"/>
              <a:buChar char="•"/>
              <a:defRPr sz="1200">
                <a:solidFill>
                  <a:srgbClr val="000000"/>
                </a:solidFill>
              </a:defRPr>
            </a:lvl2pPr>
            <a:lvl3pPr marL="648000" lvl="2" indent="-216000">
              <a:buClr>
                <a:srgbClr val="000000"/>
              </a:buClr>
              <a:buSzPct val="100000"/>
              <a:buFont typeface="Trebuchet MS" panose="020B0603020202020204" pitchFamily="34" charset="0"/>
              <a:buChar char="–"/>
              <a:defRPr sz="1200">
                <a:solidFill>
                  <a:srgbClr val="000000"/>
                </a:solidFill>
              </a:defRPr>
            </a:lvl3pPr>
            <a:lvl4pPr marL="0" lvl="3">
              <a:buClr>
                <a:srgbClr val="000000"/>
              </a:buClr>
              <a:buSzPct val="100000"/>
              <a:buFont typeface="Trebuchet MS" panose="020B0603020202020204" pitchFamily="34" charset="0"/>
              <a:buChar char="​"/>
              <a:defRPr sz="1600">
                <a:solidFill>
                  <a:srgbClr val="000000"/>
                </a:solidFill>
              </a:defRPr>
            </a:lvl4pPr>
            <a:lvl5pPr marL="0" lvl="4">
              <a:buClr>
                <a:srgbClr val="000000"/>
              </a:buClr>
              <a:buSzPct val="100000"/>
              <a:buFont typeface="Trebuchet MS" panose="020B0603020202020204" pitchFamily="34" charset="0"/>
              <a:buChar char="​"/>
              <a:defRPr sz="1600" b="1">
                <a:solidFill>
                  <a:srgbClr val="000000"/>
                </a:solidFill>
              </a:defRPr>
            </a:lvl5pPr>
            <a:lvl6pPr marL="324000" lvl="5" indent="-216000">
              <a:buClr>
                <a:srgbClr val="000000"/>
              </a:buClr>
              <a:buSzPct val="100000"/>
              <a:buFont typeface="Trebuchet MS" panose="020B0603020202020204" pitchFamily="34" charset="0"/>
              <a:buChar char="•"/>
              <a:defRPr sz="1600">
                <a:solidFill>
                  <a:srgbClr val="000000"/>
                </a:solidFill>
              </a:defRPr>
            </a:lvl6pPr>
            <a:lvl7pPr marL="0" lvl="6">
              <a:buClr>
                <a:srgbClr val="000000"/>
              </a:buClr>
              <a:buSzPct val="100000"/>
              <a:buFont typeface="Trebuchet MS" panose="020B0603020202020204" pitchFamily="34" charset="0"/>
              <a:buChar char="​"/>
              <a:defRPr sz="4400">
                <a:solidFill>
                  <a:srgbClr val="000000"/>
                </a:solidFill>
              </a:defRPr>
            </a:lvl7pPr>
            <a:lvl8pPr marL="0" lvl="7">
              <a:buClr>
                <a:srgbClr val="000000"/>
              </a:buClr>
              <a:buSzPct val="100000"/>
              <a:buFont typeface="Trebuchet MS" panose="020B0603020202020204" pitchFamily="34" charset="0"/>
              <a:buChar char="​"/>
              <a:defRPr sz="5400">
                <a:solidFill>
                  <a:srgbClr val="000000"/>
                </a:solidFill>
              </a:defRPr>
            </a:lvl8pPr>
            <a:lvl9pPr marL="0" lvl="8">
              <a:buClr>
                <a:srgbClr val="000000"/>
              </a:buClr>
              <a:buSzPct val="100000"/>
              <a:buFont typeface="Trebuchet MS" panose="020B0603020202020204" pitchFamily="34" charset="0"/>
              <a:buChar char="​"/>
              <a:defRPr sz="2400">
                <a:solidFill>
                  <a:srgbClr val="000000"/>
                </a:solidFill>
              </a:defRPr>
            </a:lvl9pPr>
          </a:lstStyle>
          <a:p>
            <a:pPr marL="69054" lvl="1" indent="0">
              <a:spcAft>
                <a:spcPts val="225"/>
              </a:spcAft>
              <a:buClr>
                <a:schemeClr val="accent4"/>
              </a:buClr>
              <a:buNone/>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p:txBody>
      </p:sp>
      <p:sp>
        <p:nvSpPr>
          <p:cNvPr id="4" name="ee4pContent2">
            <a:extLst>
              <a:ext uri="{FF2B5EF4-FFF2-40B4-BE49-F238E27FC236}">
                <a16:creationId xmlns:a16="http://schemas.microsoft.com/office/drawing/2014/main" id="{CE9227FC-3C30-469F-9BC4-A0CA9FCC7647}"/>
              </a:ext>
            </a:extLst>
          </p:cNvPr>
          <p:cNvSpPr txBox="1"/>
          <p:nvPr/>
        </p:nvSpPr>
        <p:spPr>
          <a:xfrm>
            <a:off x="2459375" y="2668983"/>
            <a:ext cx="2016413" cy="2613593"/>
          </a:xfrm>
          <a:prstGeom prst="rect">
            <a:avLst/>
          </a:prstGeom>
          <a:noFill/>
          <a:ln w="12700" cap="flat" cmpd="sng" algn="ctr">
            <a:gradFill>
              <a:gsLst>
                <a:gs pos="100000">
                  <a:srgbClr val="FFFFFF"/>
                </a:gs>
                <a:gs pos="24000">
                  <a:schemeClr val="tx2"/>
                </a:gs>
              </a:gsLst>
              <a:lin ang="5400000" scaled="1"/>
            </a:gra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lstStyle>
            <a:defPPr>
              <a:defRPr lang="en-US"/>
            </a:defPPr>
            <a:lvl1pPr>
              <a:buClr>
                <a:srgbClr val="000000"/>
              </a:buClr>
              <a:buSzPct val="100000"/>
              <a:buFont typeface="Trebuchet MS" panose="020B0603020202020204" pitchFamily="34" charset="0"/>
              <a:buChar char="​"/>
              <a:defRPr sz="1200">
                <a:solidFill>
                  <a:srgbClr val="000000"/>
                </a:solidFill>
              </a:defRPr>
            </a:lvl1pPr>
            <a:lvl2pPr marL="324000" lvl="1" indent="-216000">
              <a:buClr>
                <a:srgbClr val="000000"/>
              </a:buClr>
              <a:buSzPct val="100000"/>
              <a:buFont typeface="Trebuchet MS" panose="020B0603020202020204" pitchFamily="34" charset="0"/>
              <a:buChar char="•"/>
              <a:defRPr sz="1200">
                <a:solidFill>
                  <a:srgbClr val="000000"/>
                </a:solidFill>
              </a:defRPr>
            </a:lvl2pPr>
            <a:lvl3pPr marL="648000" lvl="2" indent="-216000">
              <a:buClr>
                <a:srgbClr val="000000"/>
              </a:buClr>
              <a:buSzPct val="100000"/>
              <a:buFont typeface="Trebuchet MS" panose="020B0603020202020204" pitchFamily="34" charset="0"/>
              <a:buChar char="–"/>
              <a:defRPr sz="1200">
                <a:solidFill>
                  <a:srgbClr val="000000"/>
                </a:solidFill>
              </a:defRPr>
            </a:lvl3pPr>
            <a:lvl4pPr marL="0" lvl="3">
              <a:buClr>
                <a:srgbClr val="000000"/>
              </a:buClr>
              <a:buSzPct val="100000"/>
              <a:buFont typeface="Trebuchet MS" panose="020B0603020202020204" pitchFamily="34" charset="0"/>
              <a:buChar char="​"/>
              <a:defRPr sz="1600">
                <a:solidFill>
                  <a:srgbClr val="000000"/>
                </a:solidFill>
              </a:defRPr>
            </a:lvl4pPr>
            <a:lvl5pPr marL="0" lvl="4">
              <a:buClr>
                <a:srgbClr val="000000"/>
              </a:buClr>
              <a:buSzPct val="100000"/>
              <a:buFont typeface="Trebuchet MS" panose="020B0603020202020204" pitchFamily="34" charset="0"/>
              <a:buChar char="​"/>
              <a:defRPr sz="1600" b="1">
                <a:solidFill>
                  <a:srgbClr val="000000"/>
                </a:solidFill>
              </a:defRPr>
            </a:lvl5pPr>
            <a:lvl6pPr marL="324000" lvl="5" indent="-216000">
              <a:buClr>
                <a:srgbClr val="000000"/>
              </a:buClr>
              <a:buSzPct val="100000"/>
              <a:buFont typeface="Trebuchet MS" panose="020B0603020202020204" pitchFamily="34" charset="0"/>
              <a:buChar char="•"/>
              <a:defRPr sz="1600">
                <a:solidFill>
                  <a:srgbClr val="000000"/>
                </a:solidFill>
              </a:defRPr>
            </a:lvl6pPr>
            <a:lvl7pPr marL="0" lvl="6">
              <a:buClr>
                <a:srgbClr val="000000"/>
              </a:buClr>
              <a:buSzPct val="100000"/>
              <a:buFont typeface="Trebuchet MS" panose="020B0603020202020204" pitchFamily="34" charset="0"/>
              <a:buChar char="​"/>
              <a:defRPr sz="4400">
                <a:solidFill>
                  <a:srgbClr val="000000"/>
                </a:solidFill>
              </a:defRPr>
            </a:lvl7pPr>
            <a:lvl8pPr marL="0" lvl="7">
              <a:buClr>
                <a:srgbClr val="000000"/>
              </a:buClr>
              <a:buSzPct val="100000"/>
              <a:buFont typeface="Trebuchet MS" panose="020B0603020202020204" pitchFamily="34" charset="0"/>
              <a:buChar char="​"/>
              <a:defRPr sz="5400">
                <a:solidFill>
                  <a:srgbClr val="000000"/>
                </a:solidFill>
              </a:defRPr>
            </a:lvl8pPr>
            <a:lvl9pPr marL="0" lvl="8">
              <a:buClr>
                <a:srgbClr val="000000"/>
              </a:buClr>
              <a:buSzPct val="100000"/>
              <a:buFont typeface="Trebuchet MS" panose="020B0603020202020204" pitchFamily="34" charset="0"/>
              <a:buChar char="​"/>
              <a:defRPr sz="2400">
                <a:solidFill>
                  <a:srgbClr val="000000"/>
                </a:solidFill>
              </a:defRPr>
            </a:lvl9pPr>
          </a:lstStyle>
          <a:p>
            <a:pPr marL="69054" lvl="1" indent="0">
              <a:spcAft>
                <a:spcPts val="225"/>
              </a:spcAft>
              <a:buClr>
                <a:schemeClr val="accent4"/>
              </a:buClr>
              <a:buNone/>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endParaRPr lang="en-US" sz="900" dirty="0">
              <a:solidFill>
                <a:schemeClr val="tx1"/>
              </a:solidFill>
            </a:endParaRPr>
          </a:p>
        </p:txBody>
      </p:sp>
      <p:sp>
        <p:nvSpPr>
          <p:cNvPr id="5" name="ee4pContent3">
            <a:extLst>
              <a:ext uri="{FF2B5EF4-FFF2-40B4-BE49-F238E27FC236}">
                <a16:creationId xmlns:a16="http://schemas.microsoft.com/office/drawing/2014/main" id="{C56FD824-A426-4A0C-BED6-71E9160EE4C9}"/>
              </a:ext>
            </a:extLst>
          </p:cNvPr>
          <p:cNvSpPr txBox="1"/>
          <p:nvPr/>
        </p:nvSpPr>
        <p:spPr>
          <a:xfrm>
            <a:off x="4645905" y="2668983"/>
            <a:ext cx="2016413" cy="2613593"/>
          </a:xfrm>
          <a:prstGeom prst="rect">
            <a:avLst/>
          </a:prstGeom>
          <a:noFill/>
          <a:ln w="12700" cap="flat" cmpd="sng" algn="ctr">
            <a:gradFill>
              <a:gsLst>
                <a:gs pos="100000">
                  <a:srgbClr val="FFFFFF"/>
                </a:gs>
                <a:gs pos="24000">
                  <a:schemeClr val="tx2"/>
                </a:gs>
              </a:gsLst>
              <a:lin ang="5400000" scaled="1"/>
            </a:gra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lstStyle>
            <a:defPPr>
              <a:defRPr lang="en-US"/>
            </a:defPPr>
            <a:lvl1pPr>
              <a:buClr>
                <a:srgbClr val="000000"/>
              </a:buClr>
              <a:buSzPct val="100000"/>
              <a:buFont typeface="Trebuchet MS" panose="020B0603020202020204" pitchFamily="34" charset="0"/>
              <a:buChar char="​"/>
              <a:defRPr sz="1200">
                <a:solidFill>
                  <a:srgbClr val="000000"/>
                </a:solidFill>
              </a:defRPr>
            </a:lvl1pPr>
            <a:lvl2pPr marL="324000" lvl="1" indent="-216000">
              <a:buClr>
                <a:srgbClr val="000000"/>
              </a:buClr>
              <a:buSzPct val="100000"/>
              <a:buFont typeface="Trebuchet MS" panose="020B0603020202020204" pitchFamily="34" charset="0"/>
              <a:buChar char="•"/>
              <a:defRPr sz="1200">
                <a:solidFill>
                  <a:srgbClr val="000000"/>
                </a:solidFill>
              </a:defRPr>
            </a:lvl2pPr>
            <a:lvl3pPr marL="648000" lvl="2" indent="-216000">
              <a:buClr>
                <a:srgbClr val="000000"/>
              </a:buClr>
              <a:buSzPct val="100000"/>
              <a:buFont typeface="Trebuchet MS" panose="020B0603020202020204" pitchFamily="34" charset="0"/>
              <a:buChar char="–"/>
              <a:defRPr sz="1200">
                <a:solidFill>
                  <a:srgbClr val="000000"/>
                </a:solidFill>
              </a:defRPr>
            </a:lvl3pPr>
            <a:lvl4pPr marL="0" lvl="3">
              <a:buClr>
                <a:srgbClr val="000000"/>
              </a:buClr>
              <a:buSzPct val="100000"/>
              <a:buFont typeface="Trebuchet MS" panose="020B0603020202020204" pitchFamily="34" charset="0"/>
              <a:buChar char="​"/>
              <a:defRPr sz="1600">
                <a:solidFill>
                  <a:srgbClr val="000000"/>
                </a:solidFill>
              </a:defRPr>
            </a:lvl4pPr>
            <a:lvl5pPr marL="0" lvl="4">
              <a:buClr>
                <a:srgbClr val="000000"/>
              </a:buClr>
              <a:buSzPct val="100000"/>
              <a:buFont typeface="Trebuchet MS" panose="020B0603020202020204" pitchFamily="34" charset="0"/>
              <a:buChar char="​"/>
              <a:defRPr sz="1600" b="1">
                <a:solidFill>
                  <a:srgbClr val="000000"/>
                </a:solidFill>
              </a:defRPr>
            </a:lvl5pPr>
            <a:lvl6pPr marL="324000" lvl="5" indent="-216000">
              <a:buClr>
                <a:srgbClr val="000000"/>
              </a:buClr>
              <a:buSzPct val="100000"/>
              <a:buFont typeface="Trebuchet MS" panose="020B0603020202020204" pitchFamily="34" charset="0"/>
              <a:buChar char="•"/>
              <a:defRPr sz="1600">
                <a:solidFill>
                  <a:srgbClr val="000000"/>
                </a:solidFill>
              </a:defRPr>
            </a:lvl6pPr>
            <a:lvl7pPr marL="0" lvl="6">
              <a:buClr>
                <a:srgbClr val="000000"/>
              </a:buClr>
              <a:buSzPct val="100000"/>
              <a:buFont typeface="Trebuchet MS" panose="020B0603020202020204" pitchFamily="34" charset="0"/>
              <a:buChar char="​"/>
              <a:defRPr sz="4400">
                <a:solidFill>
                  <a:srgbClr val="000000"/>
                </a:solidFill>
              </a:defRPr>
            </a:lvl7pPr>
            <a:lvl8pPr marL="0" lvl="7">
              <a:buClr>
                <a:srgbClr val="000000"/>
              </a:buClr>
              <a:buSzPct val="100000"/>
              <a:buFont typeface="Trebuchet MS" panose="020B0603020202020204" pitchFamily="34" charset="0"/>
              <a:buChar char="​"/>
              <a:defRPr sz="5400">
                <a:solidFill>
                  <a:srgbClr val="000000"/>
                </a:solidFill>
              </a:defRPr>
            </a:lvl8pPr>
            <a:lvl9pPr marL="0" lvl="8">
              <a:buClr>
                <a:srgbClr val="000000"/>
              </a:buClr>
              <a:buSzPct val="100000"/>
              <a:buFont typeface="Trebuchet MS" panose="020B0603020202020204" pitchFamily="34" charset="0"/>
              <a:buChar char="​"/>
              <a:defRPr sz="2400">
                <a:solidFill>
                  <a:srgbClr val="000000"/>
                </a:solidFill>
              </a:defRPr>
            </a:lvl9pPr>
          </a:lstStyle>
          <a:p>
            <a:pPr marL="69054" lvl="1" indent="0">
              <a:spcAft>
                <a:spcPts val="225"/>
              </a:spcAft>
              <a:buClr>
                <a:schemeClr val="accent4"/>
              </a:buClr>
              <a:buNone/>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p:txBody>
      </p:sp>
      <p:sp>
        <p:nvSpPr>
          <p:cNvPr id="6" name="ee4pContent4">
            <a:extLst>
              <a:ext uri="{FF2B5EF4-FFF2-40B4-BE49-F238E27FC236}">
                <a16:creationId xmlns:a16="http://schemas.microsoft.com/office/drawing/2014/main" id="{392C7182-F820-496B-9CA9-7BBAD8EEB476}"/>
              </a:ext>
            </a:extLst>
          </p:cNvPr>
          <p:cNvSpPr txBox="1"/>
          <p:nvPr/>
        </p:nvSpPr>
        <p:spPr>
          <a:xfrm>
            <a:off x="6832434" y="2668983"/>
            <a:ext cx="2016413" cy="2613593"/>
          </a:xfrm>
          <a:prstGeom prst="rect">
            <a:avLst/>
          </a:prstGeom>
          <a:noFill/>
          <a:ln w="12700" cap="flat" cmpd="sng" algn="ctr">
            <a:gradFill>
              <a:gsLst>
                <a:gs pos="100000">
                  <a:srgbClr val="FFFFFF"/>
                </a:gs>
                <a:gs pos="24000">
                  <a:schemeClr val="tx2"/>
                </a:gs>
              </a:gsLst>
              <a:lin ang="5400000" scaled="1"/>
            </a:gra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lstStyle>
            <a:defPPr>
              <a:defRPr lang="en-US"/>
            </a:defPPr>
            <a:lvl1pPr>
              <a:buClr>
                <a:srgbClr val="000000"/>
              </a:buClr>
              <a:buSzPct val="100000"/>
              <a:buFont typeface="Trebuchet MS" panose="020B0603020202020204" pitchFamily="34" charset="0"/>
              <a:buChar char="​"/>
              <a:defRPr sz="1200">
                <a:solidFill>
                  <a:srgbClr val="000000"/>
                </a:solidFill>
              </a:defRPr>
            </a:lvl1pPr>
            <a:lvl2pPr marL="324000" lvl="1" indent="-216000">
              <a:buClr>
                <a:srgbClr val="000000"/>
              </a:buClr>
              <a:buSzPct val="100000"/>
              <a:buFont typeface="Trebuchet MS" panose="020B0603020202020204" pitchFamily="34" charset="0"/>
              <a:buChar char="•"/>
              <a:defRPr sz="1200">
                <a:solidFill>
                  <a:srgbClr val="000000"/>
                </a:solidFill>
              </a:defRPr>
            </a:lvl2pPr>
            <a:lvl3pPr marL="648000" lvl="2" indent="-216000">
              <a:buClr>
                <a:srgbClr val="000000"/>
              </a:buClr>
              <a:buSzPct val="100000"/>
              <a:buFont typeface="Trebuchet MS" panose="020B0603020202020204" pitchFamily="34" charset="0"/>
              <a:buChar char="–"/>
              <a:defRPr sz="1200">
                <a:solidFill>
                  <a:srgbClr val="000000"/>
                </a:solidFill>
              </a:defRPr>
            </a:lvl3pPr>
            <a:lvl4pPr marL="0" lvl="3">
              <a:buClr>
                <a:srgbClr val="000000"/>
              </a:buClr>
              <a:buSzPct val="100000"/>
              <a:buFont typeface="Trebuchet MS" panose="020B0603020202020204" pitchFamily="34" charset="0"/>
              <a:buChar char="​"/>
              <a:defRPr sz="1600">
                <a:solidFill>
                  <a:srgbClr val="000000"/>
                </a:solidFill>
              </a:defRPr>
            </a:lvl4pPr>
            <a:lvl5pPr marL="0" lvl="4">
              <a:buClr>
                <a:srgbClr val="000000"/>
              </a:buClr>
              <a:buSzPct val="100000"/>
              <a:buFont typeface="Trebuchet MS" panose="020B0603020202020204" pitchFamily="34" charset="0"/>
              <a:buChar char="​"/>
              <a:defRPr sz="1600" b="1">
                <a:solidFill>
                  <a:srgbClr val="000000"/>
                </a:solidFill>
              </a:defRPr>
            </a:lvl5pPr>
            <a:lvl6pPr marL="324000" lvl="5" indent="-216000">
              <a:buClr>
                <a:srgbClr val="000000"/>
              </a:buClr>
              <a:buSzPct val="100000"/>
              <a:buFont typeface="Trebuchet MS" panose="020B0603020202020204" pitchFamily="34" charset="0"/>
              <a:buChar char="•"/>
              <a:defRPr sz="1600">
                <a:solidFill>
                  <a:srgbClr val="000000"/>
                </a:solidFill>
              </a:defRPr>
            </a:lvl6pPr>
            <a:lvl7pPr marL="0" lvl="6">
              <a:buClr>
                <a:srgbClr val="000000"/>
              </a:buClr>
              <a:buSzPct val="100000"/>
              <a:buFont typeface="Trebuchet MS" panose="020B0603020202020204" pitchFamily="34" charset="0"/>
              <a:buChar char="​"/>
              <a:defRPr sz="4400">
                <a:solidFill>
                  <a:srgbClr val="000000"/>
                </a:solidFill>
              </a:defRPr>
            </a:lvl7pPr>
            <a:lvl8pPr marL="0" lvl="7">
              <a:buClr>
                <a:srgbClr val="000000"/>
              </a:buClr>
              <a:buSzPct val="100000"/>
              <a:buFont typeface="Trebuchet MS" panose="020B0603020202020204" pitchFamily="34" charset="0"/>
              <a:buChar char="​"/>
              <a:defRPr sz="5400">
                <a:solidFill>
                  <a:srgbClr val="000000"/>
                </a:solidFill>
              </a:defRPr>
            </a:lvl8pPr>
            <a:lvl9pPr marL="0" lvl="8">
              <a:buClr>
                <a:srgbClr val="000000"/>
              </a:buClr>
              <a:buSzPct val="100000"/>
              <a:buFont typeface="Trebuchet MS" panose="020B0603020202020204" pitchFamily="34" charset="0"/>
              <a:buChar char="​"/>
              <a:defRPr sz="2400">
                <a:solidFill>
                  <a:srgbClr val="000000"/>
                </a:solidFill>
              </a:defRPr>
            </a:lvl9pPr>
          </a:lstStyle>
          <a:p>
            <a:pPr marL="69054" lvl="1" indent="0">
              <a:spcAft>
                <a:spcPts val="225"/>
              </a:spcAft>
              <a:buClr>
                <a:schemeClr val="accent4"/>
              </a:buClr>
              <a:buNone/>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a:p>
            <a:pPr marL="330986" lvl="1" indent="-130966">
              <a:spcAft>
                <a:spcPts val="225"/>
              </a:spcAft>
              <a:buClr>
                <a:schemeClr val="accent4"/>
              </a:buClr>
              <a:buFont typeface="Trebuchet MS" panose="020B0703020202090204" pitchFamily="34" charset="0"/>
              <a:buChar char="•"/>
            </a:pPr>
            <a:r>
              <a:rPr lang="en-US" sz="900" dirty="0">
                <a:solidFill>
                  <a:schemeClr val="tx1"/>
                </a:solidFill>
              </a:rPr>
              <a:t>Lorem ipsum dolor sit amet, consectetur adipiscing elit. </a:t>
            </a:r>
          </a:p>
        </p:txBody>
      </p:sp>
      <p:sp>
        <p:nvSpPr>
          <p:cNvPr id="16" name="TextBox 15">
            <a:extLst>
              <a:ext uri="{FF2B5EF4-FFF2-40B4-BE49-F238E27FC236}">
                <a16:creationId xmlns:a16="http://schemas.microsoft.com/office/drawing/2014/main" id="{6B947BA6-233A-4CE8-981A-06FA77E741A0}"/>
              </a:ext>
            </a:extLst>
          </p:cNvPr>
          <p:cNvSpPr txBox="1"/>
          <p:nvPr/>
        </p:nvSpPr>
        <p:spPr>
          <a:xfrm>
            <a:off x="272846" y="5328642"/>
            <a:ext cx="2016413" cy="521432"/>
          </a:xfrm>
          <a:prstGeom prst="rect">
            <a:avLst/>
          </a:prstGeom>
          <a:solidFill>
            <a:schemeClr val="accent5">
              <a:lumMod val="20000"/>
              <a:lumOff val="80000"/>
            </a:schemeClr>
          </a:solidFill>
        </p:spPr>
        <p:txBody>
          <a:bodyPr wrap="square" lIns="54000" tIns="54000" rIns="54000" bIns="54000" rtlCol="0" anchor="ctr">
            <a:normAutofit/>
          </a:bodyPr>
          <a:lstStyle/>
          <a:p>
            <a:pPr marL="69054" lvl="1" algn="ctr">
              <a:spcAft>
                <a:spcPts val="225"/>
              </a:spcAft>
              <a:buClr>
                <a:schemeClr val="accent4"/>
              </a:buClr>
            </a:pPr>
            <a:r>
              <a:rPr lang="en-US" sz="900" b="1" dirty="0"/>
              <a:t>Lorem ipsum dolor sit amet, consectetur adipiscing elit. </a:t>
            </a:r>
          </a:p>
        </p:txBody>
      </p:sp>
      <p:sp>
        <p:nvSpPr>
          <p:cNvPr id="17" name="TextBox 16">
            <a:extLst>
              <a:ext uri="{FF2B5EF4-FFF2-40B4-BE49-F238E27FC236}">
                <a16:creationId xmlns:a16="http://schemas.microsoft.com/office/drawing/2014/main" id="{ADED30F0-6336-408C-8317-2B1765BCDF9A}"/>
              </a:ext>
            </a:extLst>
          </p:cNvPr>
          <p:cNvSpPr txBox="1"/>
          <p:nvPr/>
        </p:nvSpPr>
        <p:spPr>
          <a:xfrm>
            <a:off x="2459375" y="5328642"/>
            <a:ext cx="2016413" cy="521432"/>
          </a:xfrm>
          <a:prstGeom prst="rect">
            <a:avLst/>
          </a:prstGeom>
          <a:solidFill>
            <a:schemeClr val="accent5">
              <a:lumMod val="20000"/>
              <a:lumOff val="80000"/>
            </a:schemeClr>
          </a:solidFill>
        </p:spPr>
        <p:txBody>
          <a:bodyPr wrap="square" lIns="54000" tIns="54000" rIns="54000" bIns="54000" rtlCol="0" anchor="ctr">
            <a:normAutofit/>
          </a:bodyPr>
          <a:lstStyle/>
          <a:p>
            <a:pPr marL="69054" lvl="1" algn="ctr">
              <a:spcAft>
                <a:spcPts val="225"/>
              </a:spcAft>
              <a:buClr>
                <a:schemeClr val="accent4"/>
              </a:buClr>
            </a:pPr>
            <a:r>
              <a:rPr lang="en-US" sz="900" b="1" dirty="0"/>
              <a:t>Lorem ipsum dolor sit amet, consectetur adipiscing elit. </a:t>
            </a:r>
          </a:p>
        </p:txBody>
      </p:sp>
      <p:sp>
        <p:nvSpPr>
          <p:cNvPr id="18" name="TextBox 17">
            <a:extLst>
              <a:ext uri="{FF2B5EF4-FFF2-40B4-BE49-F238E27FC236}">
                <a16:creationId xmlns:a16="http://schemas.microsoft.com/office/drawing/2014/main" id="{78FDC9C8-9449-4D24-B2AA-8F5EF7FDF2D3}"/>
              </a:ext>
            </a:extLst>
          </p:cNvPr>
          <p:cNvSpPr txBox="1"/>
          <p:nvPr/>
        </p:nvSpPr>
        <p:spPr>
          <a:xfrm>
            <a:off x="4645905" y="5328642"/>
            <a:ext cx="2016413" cy="521432"/>
          </a:xfrm>
          <a:prstGeom prst="rect">
            <a:avLst/>
          </a:prstGeom>
          <a:solidFill>
            <a:schemeClr val="accent5">
              <a:lumMod val="20000"/>
              <a:lumOff val="80000"/>
            </a:schemeClr>
          </a:solidFill>
        </p:spPr>
        <p:txBody>
          <a:bodyPr wrap="square" lIns="54000" tIns="54000" rIns="54000" bIns="54000" rtlCol="0" anchor="ctr">
            <a:normAutofit/>
          </a:bodyPr>
          <a:lstStyle/>
          <a:p>
            <a:pPr marL="69054" lvl="1" algn="ctr">
              <a:spcAft>
                <a:spcPts val="225"/>
              </a:spcAft>
              <a:buClr>
                <a:schemeClr val="accent4"/>
              </a:buClr>
            </a:pPr>
            <a:r>
              <a:rPr lang="en-US" sz="900" b="1" dirty="0"/>
              <a:t>Lorem ipsum dolor sit amet, consectetur adipiscing elit. </a:t>
            </a:r>
          </a:p>
        </p:txBody>
      </p:sp>
      <p:sp>
        <p:nvSpPr>
          <p:cNvPr id="19" name="TextBox 18">
            <a:extLst>
              <a:ext uri="{FF2B5EF4-FFF2-40B4-BE49-F238E27FC236}">
                <a16:creationId xmlns:a16="http://schemas.microsoft.com/office/drawing/2014/main" id="{58DD2F03-6318-4E73-9A90-D6223CA400F8}"/>
              </a:ext>
            </a:extLst>
          </p:cNvPr>
          <p:cNvSpPr txBox="1"/>
          <p:nvPr/>
        </p:nvSpPr>
        <p:spPr>
          <a:xfrm>
            <a:off x="6832434" y="5328642"/>
            <a:ext cx="2016413" cy="521432"/>
          </a:xfrm>
          <a:prstGeom prst="rect">
            <a:avLst/>
          </a:prstGeom>
          <a:solidFill>
            <a:schemeClr val="accent5">
              <a:lumMod val="20000"/>
              <a:lumOff val="80000"/>
            </a:schemeClr>
          </a:solidFill>
        </p:spPr>
        <p:txBody>
          <a:bodyPr wrap="square" lIns="54000" tIns="54000" rIns="54000" bIns="54000" rtlCol="0" anchor="ctr">
            <a:normAutofit/>
          </a:bodyPr>
          <a:lstStyle/>
          <a:p>
            <a:pPr marL="69054" lvl="1" algn="ctr">
              <a:spcAft>
                <a:spcPts val="225"/>
              </a:spcAft>
              <a:buClr>
                <a:schemeClr val="accent4"/>
              </a:buClr>
            </a:pPr>
            <a:r>
              <a:rPr lang="en-US" sz="900" b="1" dirty="0"/>
              <a:t>Lorem ipsum dolor sit amet, consectetur adipiscing elit. </a:t>
            </a:r>
          </a:p>
        </p:txBody>
      </p:sp>
      <p:grpSp>
        <p:nvGrpSpPr>
          <p:cNvPr id="21" name="Group 20">
            <a:extLst>
              <a:ext uri="{FF2B5EF4-FFF2-40B4-BE49-F238E27FC236}">
                <a16:creationId xmlns:a16="http://schemas.microsoft.com/office/drawing/2014/main" id="{685009D1-D8E7-4A8D-BB5C-DA7030307621}"/>
              </a:ext>
            </a:extLst>
          </p:cNvPr>
          <p:cNvGrpSpPr/>
          <p:nvPr/>
        </p:nvGrpSpPr>
        <p:grpSpPr>
          <a:xfrm>
            <a:off x="272847" y="1628538"/>
            <a:ext cx="8576000" cy="278139"/>
            <a:chOff x="363794" y="1525672"/>
            <a:chExt cx="2402555" cy="424147"/>
          </a:xfrm>
        </p:grpSpPr>
        <p:sp>
          <p:nvSpPr>
            <p:cNvPr id="22" name="TextBox 21">
              <a:extLst>
                <a:ext uri="{FF2B5EF4-FFF2-40B4-BE49-F238E27FC236}">
                  <a16:creationId xmlns:a16="http://schemas.microsoft.com/office/drawing/2014/main" id="{18DDF4E1-6E4C-441B-80C4-4BF11013EE29}"/>
                </a:ext>
              </a:extLst>
            </p:cNvPr>
            <p:cNvSpPr txBox="1"/>
            <p:nvPr/>
          </p:nvSpPr>
          <p:spPr>
            <a:xfrm>
              <a:off x="363794" y="1525672"/>
              <a:ext cx="2402555" cy="394566"/>
            </a:xfrm>
            <a:prstGeom prst="rect">
              <a:avLst/>
            </a:prstGeom>
            <a:noFill/>
          </p:spPr>
          <p:txBody>
            <a:bodyPr wrap="square" lIns="0" tIns="0" rIns="0" bIns="0" rtlCol="0" anchor="ctr">
              <a:noAutofit/>
            </a:bodyPr>
            <a:lstStyle/>
            <a:p>
              <a:r>
                <a:rPr lang="en-US" sz="1350" b="1" dirty="0">
                  <a:solidFill>
                    <a:schemeClr val="accent1"/>
                  </a:solidFill>
                  <a:latin typeface="+mj-lt"/>
                </a:rPr>
                <a:t>Lorem ipsum dolor sit amet, consectetur</a:t>
              </a:r>
              <a:endParaRPr lang="en-PH" sz="1350" b="1" dirty="0">
                <a:solidFill>
                  <a:schemeClr val="accent1"/>
                </a:solidFill>
                <a:latin typeface="+mj-lt"/>
              </a:endParaRPr>
            </a:p>
          </p:txBody>
        </p:sp>
        <p:cxnSp>
          <p:nvCxnSpPr>
            <p:cNvPr id="23" name="Straight Connector 22">
              <a:extLst>
                <a:ext uri="{FF2B5EF4-FFF2-40B4-BE49-F238E27FC236}">
                  <a16:creationId xmlns:a16="http://schemas.microsoft.com/office/drawing/2014/main" id="{017DC458-3E0C-4420-834D-3F861499941F}"/>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9893535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a:extLst>
              <a:ext uri="{FF2B5EF4-FFF2-40B4-BE49-F238E27FC236}">
                <a16:creationId xmlns:a16="http://schemas.microsoft.com/office/drawing/2014/main" id="{8A54EAC6-7169-4C73-89D3-DC6955ECC63F}"/>
              </a:ext>
            </a:extLst>
          </p:cNvPr>
          <p:cNvSpPr>
            <a:spLocks noGrp="1"/>
          </p:cNvSpPr>
          <p:nvPr>
            <p:ph type="title"/>
          </p:nvPr>
        </p:nvSpPr>
        <p:spPr/>
        <p:txBody>
          <a:bodyPr/>
          <a:lstStyle/>
          <a:p>
            <a:r>
              <a:rPr lang="en-US" b="1" dirty="0"/>
              <a:t>Content with Key Insights Panel</a:t>
            </a:r>
          </a:p>
        </p:txBody>
      </p:sp>
      <p:sp>
        <p:nvSpPr>
          <p:cNvPr id="7" name="Slide Number Placeholder 6">
            <a:extLst>
              <a:ext uri="{FF2B5EF4-FFF2-40B4-BE49-F238E27FC236}">
                <a16:creationId xmlns:a16="http://schemas.microsoft.com/office/drawing/2014/main" id="{BA825758-86E6-4731-8435-840FA83CF94F}"/>
              </a:ext>
            </a:extLst>
          </p:cNvPr>
          <p:cNvSpPr>
            <a:spLocks noGrp="1"/>
          </p:cNvSpPr>
          <p:nvPr>
            <p:ph type="sldNum" sz="quarter" idx="4"/>
          </p:nvPr>
        </p:nvSpPr>
        <p:spPr/>
        <p:txBody>
          <a:bodyPr>
            <a:normAutofit/>
          </a:bodyPr>
          <a:lstStyle/>
          <a:p>
            <a:fld id="{42BC4FAA-B05C-4B71-9CD7-008D1E941E8A}" type="slidenum">
              <a:rPr lang="en-PH" smtClean="0"/>
              <a:pPr/>
              <a:t>61</a:t>
            </a:fld>
            <a:endParaRPr lang="en-PH" dirty="0"/>
          </a:p>
        </p:txBody>
      </p:sp>
      <p:sp>
        <p:nvSpPr>
          <p:cNvPr id="3" name="ee4pContent1">
            <a:extLst>
              <a:ext uri="{FF2B5EF4-FFF2-40B4-BE49-F238E27FC236}">
                <a16:creationId xmlns:a16="http://schemas.microsoft.com/office/drawing/2014/main" id="{6E3A37CD-620D-430E-9E01-160BAE48F57A}"/>
              </a:ext>
            </a:extLst>
          </p:cNvPr>
          <p:cNvSpPr txBox="1"/>
          <p:nvPr/>
        </p:nvSpPr>
        <p:spPr>
          <a:xfrm>
            <a:off x="272846" y="2685330"/>
            <a:ext cx="1387073" cy="3164748"/>
          </a:xfrm>
          <a:prstGeom prst="rect">
            <a:avLst/>
          </a:prstGeom>
          <a:noFill/>
          <a:ln w="12700" cap="flat" cmpd="sng" algn="ctr">
            <a:gradFill>
              <a:gsLst>
                <a:gs pos="100000">
                  <a:srgbClr val="FFFFFF"/>
                </a:gs>
                <a:gs pos="24000">
                  <a:schemeClr val="tx2"/>
                </a:gs>
              </a:gsLst>
              <a:lin ang="5400000" scaled="1"/>
            </a:gra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normAutofit/>
          </a:bodyPr>
          <a:lstStyle>
            <a:defPPr>
              <a:defRPr lang="en-US"/>
            </a:defPPr>
            <a:lvl1pPr>
              <a:buClr>
                <a:srgbClr val="000000"/>
              </a:buClr>
              <a:buSzPct val="100000"/>
              <a:buFont typeface="Trebuchet MS" panose="020B0603020202020204" pitchFamily="34" charset="0"/>
              <a:buChar char="​"/>
              <a:defRPr sz="1200">
                <a:solidFill>
                  <a:srgbClr val="000000"/>
                </a:solidFill>
              </a:defRPr>
            </a:lvl1pPr>
            <a:lvl2pPr marL="324000" lvl="1" indent="-216000">
              <a:buClr>
                <a:srgbClr val="000000"/>
              </a:buClr>
              <a:buSzPct val="100000"/>
              <a:buFont typeface="Trebuchet MS" panose="020B0603020202020204" pitchFamily="34" charset="0"/>
              <a:buChar char="•"/>
              <a:defRPr sz="1200">
                <a:solidFill>
                  <a:srgbClr val="000000"/>
                </a:solidFill>
              </a:defRPr>
            </a:lvl2pPr>
            <a:lvl3pPr marL="648000" lvl="2" indent="-216000">
              <a:buClr>
                <a:srgbClr val="000000"/>
              </a:buClr>
              <a:buSzPct val="100000"/>
              <a:buFont typeface="Trebuchet MS" panose="020B0603020202020204" pitchFamily="34" charset="0"/>
              <a:buChar char="–"/>
              <a:defRPr sz="1200">
                <a:solidFill>
                  <a:srgbClr val="000000"/>
                </a:solidFill>
              </a:defRPr>
            </a:lvl3pPr>
            <a:lvl4pPr marL="0" lvl="3">
              <a:buClr>
                <a:srgbClr val="000000"/>
              </a:buClr>
              <a:buSzPct val="100000"/>
              <a:buFont typeface="Trebuchet MS" panose="020B0603020202020204" pitchFamily="34" charset="0"/>
              <a:buChar char="​"/>
              <a:defRPr sz="1600">
                <a:solidFill>
                  <a:srgbClr val="000000"/>
                </a:solidFill>
              </a:defRPr>
            </a:lvl4pPr>
            <a:lvl5pPr marL="0" lvl="4">
              <a:buClr>
                <a:srgbClr val="000000"/>
              </a:buClr>
              <a:buSzPct val="100000"/>
              <a:buFont typeface="Trebuchet MS" panose="020B0603020202020204" pitchFamily="34" charset="0"/>
              <a:buChar char="​"/>
              <a:defRPr sz="1600" b="1">
                <a:solidFill>
                  <a:srgbClr val="000000"/>
                </a:solidFill>
              </a:defRPr>
            </a:lvl5pPr>
            <a:lvl6pPr marL="324000" lvl="5" indent="-216000">
              <a:buClr>
                <a:srgbClr val="000000"/>
              </a:buClr>
              <a:buSzPct val="100000"/>
              <a:buFont typeface="Trebuchet MS" panose="020B0603020202020204" pitchFamily="34" charset="0"/>
              <a:buChar char="•"/>
              <a:defRPr sz="1600">
                <a:solidFill>
                  <a:srgbClr val="000000"/>
                </a:solidFill>
              </a:defRPr>
            </a:lvl6pPr>
            <a:lvl7pPr marL="0" lvl="6">
              <a:buClr>
                <a:srgbClr val="000000"/>
              </a:buClr>
              <a:buSzPct val="100000"/>
              <a:buFont typeface="Trebuchet MS" panose="020B0603020202020204" pitchFamily="34" charset="0"/>
              <a:buChar char="​"/>
              <a:defRPr sz="4400">
                <a:solidFill>
                  <a:srgbClr val="000000"/>
                </a:solidFill>
              </a:defRPr>
            </a:lvl7pPr>
            <a:lvl8pPr marL="0" lvl="7">
              <a:buClr>
                <a:srgbClr val="000000"/>
              </a:buClr>
              <a:buSzPct val="100000"/>
              <a:buFont typeface="Trebuchet MS" panose="020B0603020202020204" pitchFamily="34" charset="0"/>
              <a:buChar char="​"/>
              <a:defRPr sz="5400">
                <a:solidFill>
                  <a:srgbClr val="000000"/>
                </a:solidFill>
              </a:defRPr>
            </a:lvl8pPr>
            <a:lvl9pPr marL="0" lvl="8">
              <a:buClr>
                <a:srgbClr val="000000"/>
              </a:buClr>
              <a:buSzPct val="100000"/>
              <a:buFont typeface="Trebuchet MS" panose="020B0603020202020204" pitchFamily="34" charset="0"/>
              <a:buChar char="​"/>
              <a:defRPr sz="2400">
                <a:solidFill>
                  <a:srgbClr val="000000"/>
                </a:solidFill>
              </a:defRPr>
            </a:lvl9pPr>
          </a:lstStyle>
          <a:p>
            <a:pPr marL="69054" lvl="1" indent="0">
              <a:spcAft>
                <a:spcPts val="225"/>
              </a:spcAft>
              <a:buClr>
                <a:schemeClr val="accent4"/>
              </a:buClr>
              <a:buNone/>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Lorem ipsum dolor sit amet, consectetur adipiscing elit. </a:t>
            </a:r>
          </a:p>
        </p:txBody>
      </p:sp>
      <p:sp>
        <p:nvSpPr>
          <p:cNvPr id="4" name="ee4pContent2">
            <a:extLst>
              <a:ext uri="{FF2B5EF4-FFF2-40B4-BE49-F238E27FC236}">
                <a16:creationId xmlns:a16="http://schemas.microsoft.com/office/drawing/2014/main" id="{CE9227FC-3C30-469F-9BC4-A0CA9FCC7647}"/>
              </a:ext>
            </a:extLst>
          </p:cNvPr>
          <p:cNvSpPr txBox="1"/>
          <p:nvPr/>
        </p:nvSpPr>
        <p:spPr>
          <a:xfrm>
            <a:off x="1776943" y="2685331"/>
            <a:ext cx="1387073" cy="3164748"/>
          </a:xfrm>
          <a:prstGeom prst="rect">
            <a:avLst/>
          </a:prstGeom>
          <a:noFill/>
          <a:ln w="12700" cap="flat" cmpd="sng" algn="ctr">
            <a:gradFill>
              <a:gsLst>
                <a:gs pos="100000">
                  <a:srgbClr val="FFFFFF"/>
                </a:gs>
                <a:gs pos="24000">
                  <a:schemeClr val="tx2"/>
                </a:gs>
              </a:gsLst>
              <a:lin ang="5400000" scaled="1"/>
            </a:gra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normAutofit/>
          </a:bodyPr>
          <a:lstStyle>
            <a:defPPr>
              <a:defRPr lang="en-US"/>
            </a:defPPr>
            <a:lvl1pPr>
              <a:buClr>
                <a:srgbClr val="000000"/>
              </a:buClr>
              <a:buSzPct val="100000"/>
              <a:buFont typeface="Trebuchet MS" panose="020B0603020202020204" pitchFamily="34" charset="0"/>
              <a:buChar char="​"/>
              <a:defRPr sz="1200">
                <a:solidFill>
                  <a:srgbClr val="000000"/>
                </a:solidFill>
              </a:defRPr>
            </a:lvl1pPr>
            <a:lvl2pPr marL="324000" lvl="1" indent="-216000">
              <a:buClr>
                <a:srgbClr val="000000"/>
              </a:buClr>
              <a:buSzPct val="100000"/>
              <a:buFont typeface="Trebuchet MS" panose="020B0603020202020204" pitchFamily="34" charset="0"/>
              <a:buChar char="•"/>
              <a:defRPr sz="1200">
                <a:solidFill>
                  <a:srgbClr val="000000"/>
                </a:solidFill>
              </a:defRPr>
            </a:lvl2pPr>
            <a:lvl3pPr marL="648000" lvl="2" indent="-216000">
              <a:buClr>
                <a:srgbClr val="000000"/>
              </a:buClr>
              <a:buSzPct val="100000"/>
              <a:buFont typeface="Trebuchet MS" panose="020B0603020202020204" pitchFamily="34" charset="0"/>
              <a:buChar char="–"/>
              <a:defRPr sz="1200">
                <a:solidFill>
                  <a:srgbClr val="000000"/>
                </a:solidFill>
              </a:defRPr>
            </a:lvl3pPr>
            <a:lvl4pPr marL="0" lvl="3">
              <a:buClr>
                <a:srgbClr val="000000"/>
              </a:buClr>
              <a:buSzPct val="100000"/>
              <a:buFont typeface="Trebuchet MS" panose="020B0603020202020204" pitchFamily="34" charset="0"/>
              <a:buChar char="​"/>
              <a:defRPr sz="1600">
                <a:solidFill>
                  <a:srgbClr val="000000"/>
                </a:solidFill>
              </a:defRPr>
            </a:lvl4pPr>
            <a:lvl5pPr marL="0" lvl="4">
              <a:buClr>
                <a:srgbClr val="000000"/>
              </a:buClr>
              <a:buSzPct val="100000"/>
              <a:buFont typeface="Trebuchet MS" panose="020B0603020202020204" pitchFamily="34" charset="0"/>
              <a:buChar char="​"/>
              <a:defRPr sz="1600" b="1">
                <a:solidFill>
                  <a:srgbClr val="000000"/>
                </a:solidFill>
              </a:defRPr>
            </a:lvl5pPr>
            <a:lvl6pPr marL="324000" lvl="5" indent="-216000">
              <a:buClr>
                <a:srgbClr val="000000"/>
              </a:buClr>
              <a:buSzPct val="100000"/>
              <a:buFont typeface="Trebuchet MS" panose="020B0603020202020204" pitchFamily="34" charset="0"/>
              <a:buChar char="•"/>
              <a:defRPr sz="1600">
                <a:solidFill>
                  <a:srgbClr val="000000"/>
                </a:solidFill>
              </a:defRPr>
            </a:lvl6pPr>
            <a:lvl7pPr marL="0" lvl="6">
              <a:buClr>
                <a:srgbClr val="000000"/>
              </a:buClr>
              <a:buSzPct val="100000"/>
              <a:buFont typeface="Trebuchet MS" panose="020B0603020202020204" pitchFamily="34" charset="0"/>
              <a:buChar char="​"/>
              <a:defRPr sz="4400">
                <a:solidFill>
                  <a:srgbClr val="000000"/>
                </a:solidFill>
              </a:defRPr>
            </a:lvl7pPr>
            <a:lvl8pPr marL="0" lvl="7">
              <a:buClr>
                <a:srgbClr val="000000"/>
              </a:buClr>
              <a:buSzPct val="100000"/>
              <a:buFont typeface="Trebuchet MS" panose="020B0603020202020204" pitchFamily="34" charset="0"/>
              <a:buChar char="​"/>
              <a:defRPr sz="5400">
                <a:solidFill>
                  <a:srgbClr val="000000"/>
                </a:solidFill>
              </a:defRPr>
            </a:lvl8pPr>
            <a:lvl9pPr marL="0" lvl="8">
              <a:buClr>
                <a:srgbClr val="000000"/>
              </a:buClr>
              <a:buSzPct val="100000"/>
              <a:buFont typeface="Trebuchet MS" panose="020B0603020202020204" pitchFamily="34" charset="0"/>
              <a:buChar char="​"/>
              <a:defRPr sz="2400">
                <a:solidFill>
                  <a:srgbClr val="000000"/>
                </a:solidFill>
              </a:defRPr>
            </a:lvl9pPr>
          </a:lstStyle>
          <a:p>
            <a:pPr marL="69054" lvl="1" indent="0">
              <a:spcAft>
                <a:spcPts val="225"/>
              </a:spcAft>
              <a:buClr>
                <a:schemeClr val="accent4"/>
              </a:buClr>
              <a:buNone/>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Lorem ipsum dolor sit amet, consectetur adipiscing elit. </a:t>
            </a:r>
          </a:p>
        </p:txBody>
      </p:sp>
      <p:sp>
        <p:nvSpPr>
          <p:cNvPr id="5" name="ee4pContent3">
            <a:extLst>
              <a:ext uri="{FF2B5EF4-FFF2-40B4-BE49-F238E27FC236}">
                <a16:creationId xmlns:a16="http://schemas.microsoft.com/office/drawing/2014/main" id="{C56FD824-A426-4A0C-BED6-71E9160EE4C9}"/>
              </a:ext>
            </a:extLst>
          </p:cNvPr>
          <p:cNvSpPr txBox="1"/>
          <p:nvPr/>
        </p:nvSpPr>
        <p:spPr>
          <a:xfrm>
            <a:off x="3281037" y="2685331"/>
            <a:ext cx="1387073" cy="3164748"/>
          </a:xfrm>
          <a:prstGeom prst="rect">
            <a:avLst/>
          </a:prstGeom>
          <a:noFill/>
          <a:ln w="12700" cap="flat" cmpd="sng" algn="ctr">
            <a:gradFill>
              <a:gsLst>
                <a:gs pos="100000">
                  <a:srgbClr val="FFFFFF"/>
                </a:gs>
                <a:gs pos="24000">
                  <a:schemeClr val="tx2"/>
                </a:gs>
              </a:gsLst>
              <a:lin ang="5400000" scaled="1"/>
            </a:gra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normAutofit/>
          </a:bodyPr>
          <a:lstStyle>
            <a:defPPr>
              <a:defRPr lang="en-US"/>
            </a:defPPr>
            <a:lvl1pPr>
              <a:buClr>
                <a:srgbClr val="000000"/>
              </a:buClr>
              <a:buSzPct val="100000"/>
              <a:buFont typeface="Trebuchet MS" panose="020B0603020202020204" pitchFamily="34" charset="0"/>
              <a:buChar char="​"/>
              <a:defRPr sz="1200">
                <a:solidFill>
                  <a:srgbClr val="000000"/>
                </a:solidFill>
              </a:defRPr>
            </a:lvl1pPr>
            <a:lvl2pPr marL="324000" lvl="1" indent="-216000">
              <a:buClr>
                <a:srgbClr val="000000"/>
              </a:buClr>
              <a:buSzPct val="100000"/>
              <a:buFont typeface="Trebuchet MS" panose="020B0603020202020204" pitchFamily="34" charset="0"/>
              <a:buChar char="•"/>
              <a:defRPr sz="1200">
                <a:solidFill>
                  <a:srgbClr val="000000"/>
                </a:solidFill>
              </a:defRPr>
            </a:lvl2pPr>
            <a:lvl3pPr marL="648000" lvl="2" indent="-216000">
              <a:buClr>
                <a:srgbClr val="000000"/>
              </a:buClr>
              <a:buSzPct val="100000"/>
              <a:buFont typeface="Trebuchet MS" panose="020B0603020202020204" pitchFamily="34" charset="0"/>
              <a:buChar char="–"/>
              <a:defRPr sz="1200">
                <a:solidFill>
                  <a:srgbClr val="000000"/>
                </a:solidFill>
              </a:defRPr>
            </a:lvl3pPr>
            <a:lvl4pPr marL="0" lvl="3">
              <a:buClr>
                <a:srgbClr val="000000"/>
              </a:buClr>
              <a:buSzPct val="100000"/>
              <a:buFont typeface="Trebuchet MS" panose="020B0603020202020204" pitchFamily="34" charset="0"/>
              <a:buChar char="​"/>
              <a:defRPr sz="1600">
                <a:solidFill>
                  <a:srgbClr val="000000"/>
                </a:solidFill>
              </a:defRPr>
            </a:lvl4pPr>
            <a:lvl5pPr marL="0" lvl="4">
              <a:buClr>
                <a:srgbClr val="000000"/>
              </a:buClr>
              <a:buSzPct val="100000"/>
              <a:buFont typeface="Trebuchet MS" panose="020B0603020202020204" pitchFamily="34" charset="0"/>
              <a:buChar char="​"/>
              <a:defRPr sz="1600" b="1">
                <a:solidFill>
                  <a:srgbClr val="000000"/>
                </a:solidFill>
              </a:defRPr>
            </a:lvl5pPr>
            <a:lvl6pPr marL="324000" lvl="5" indent="-216000">
              <a:buClr>
                <a:srgbClr val="000000"/>
              </a:buClr>
              <a:buSzPct val="100000"/>
              <a:buFont typeface="Trebuchet MS" panose="020B0603020202020204" pitchFamily="34" charset="0"/>
              <a:buChar char="•"/>
              <a:defRPr sz="1600">
                <a:solidFill>
                  <a:srgbClr val="000000"/>
                </a:solidFill>
              </a:defRPr>
            </a:lvl6pPr>
            <a:lvl7pPr marL="0" lvl="6">
              <a:buClr>
                <a:srgbClr val="000000"/>
              </a:buClr>
              <a:buSzPct val="100000"/>
              <a:buFont typeface="Trebuchet MS" panose="020B0603020202020204" pitchFamily="34" charset="0"/>
              <a:buChar char="​"/>
              <a:defRPr sz="4400">
                <a:solidFill>
                  <a:srgbClr val="000000"/>
                </a:solidFill>
              </a:defRPr>
            </a:lvl7pPr>
            <a:lvl8pPr marL="0" lvl="7">
              <a:buClr>
                <a:srgbClr val="000000"/>
              </a:buClr>
              <a:buSzPct val="100000"/>
              <a:buFont typeface="Trebuchet MS" panose="020B0603020202020204" pitchFamily="34" charset="0"/>
              <a:buChar char="​"/>
              <a:defRPr sz="5400">
                <a:solidFill>
                  <a:srgbClr val="000000"/>
                </a:solidFill>
              </a:defRPr>
            </a:lvl8pPr>
            <a:lvl9pPr marL="0" lvl="8">
              <a:buClr>
                <a:srgbClr val="000000"/>
              </a:buClr>
              <a:buSzPct val="100000"/>
              <a:buFont typeface="Trebuchet MS" panose="020B0603020202020204" pitchFamily="34" charset="0"/>
              <a:buChar char="​"/>
              <a:defRPr sz="2400">
                <a:solidFill>
                  <a:srgbClr val="000000"/>
                </a:solidFill>
              </a:defRPr>
            </a:lvl9pPr>
          </a:lstStyle>
          <a:p>
            <a:pPr marL="69054" lvl="1" indent="0">
              <a:spcAft>
                <a:spcPts val="225"/>
              </a:spcAft>
              <a:buClr>
                <a:schemeClr val="accent4"/>
              </a:buClr>
              <a:buNone/>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Lorem ipsum dolor sit amet, consectetur adipiscing elit. </a:t>
            </a:r>
          </a:p>
        </p:txBody>
      </p:sp>
      <p:sp>
        <p:nvSpPr>
          <p:cNvPr id="6" name="ee4pContent4">
            <a:extLst>
              <a:ext uri="{FF2B5EF4-FFF2-40B4-BE49-F238E27FC236}">
                <a16:creationId xmlns:a16="http://schemas.microsoft.com/office/drawing/2014/main" id="{392C7182-F820-496B-9CA9-7BBAD8EEB476}"/>
              </a:ext>
            </a:extLst>
          </p:cNvPr>
          <p:cNvSpPr txBox="1"/>
          <p:nvPr/>
        </p:nvSpPr>
        <p:spPr>
          <a:xfrm>
            <a:off x="4785130" y="2685331"/>
            <a:ext cx="1387073" cy="3164748"/>
          </a:xfrm>
          <a:prstGeom prst="rect">
            <a:avLst/>
          </a:prstGeom>
          <a:noFill/>
          <a:ln w="12700" cap="flat" cmpd="sng" algn="ctr">
            <a:gradFill>
              <a:gsLst>
                <a:gs pos="100000">
                  <a:srgbClr val="FFFFFF"/>
                </a:gs>
                <a:gs pos="24000">
                  <a:schemeClr val="tx2"/>
                </a:gs>
              </a:gsLst>
              <a:lin ang="5400000" scaled="1"/>
            </a:gra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normAutofit/>
          </a:bodyPr>
          <a:lstStyle>
            <a:defPPr>
              <a:defRPr lang="en-US"/>
            </a:defPPr>
            <a:lvl1pPr>
              <a:buClr>
                <a:srgbClr val="000000"/>
              </a:buClr>
              <a:buSzPct val="100000"/>
              <a:buFont typeface="Trebuchet MS" panose="020B0603020202020204" pitchFamily="34" charset="0"/>
              <a:buChar char="​"/>
              <a:defRPr sz="1200">
                <a:solidFill>
                  <a:srgbClr val="000000"/>
                </a:solidFill>
              </a:defRPr>
            </a:lvl1pPr>
            <a:lvl2pPr marL="324000" lvl="1" indent="-216000">
              <a:buClr>
                <a:srgbClr val="000000"/>
              </a:buClr>
              <a:buSzPct val="100000"/>
              <a:buFont typeface="Trebuchet MS" panose="020B0603020202020204" pitchFamily="34" charset="0"/>
              <a:buChar char="•"/>
              <a:defRPr sz="1200">
                <a:solidFill>
                  <a:srgbClr val="000000"/>
                </a:solidFill>
              </a:defRPr>
            </a:lvl2pPr>
            <a:lvl3pPr marL="648000" lvl="2" indent="-216000">
              <a:buClr>
                <a:srgbClr val="000000"/>
              </a:buClr>
              <a:buSzPct val="100000"/>
              <a:buFont typeface="Trebuchet MS" panose="020B0603020202020204" pitchFamily="34" charset="0"/>
              <a:buChar char="–"/>
              <a:defRPr sz="1200">
                <a:solidFill>
                  <a:srgbClr val="000000"/>
                </a:solidFill>
              </a:defRPr>
            </a:lvl3pPr>
            <a:lvl4pPr marL="0" lvl="3">
              <a:buClr>
                <a:srgbClr val="000000"/>
              </a:buClr>
              <a:buSzPct val="100000"/>
              <a:buFont typeface="Trebuchet MS" panose="020B0603020202020204" pitchFamily="34" charset="0"/>
              <a:buChar char="​"/>
              <a:defRPr sz="1600">
                <a:solidFill>
                  <a:srgbClr val="000000"/>
                </a:solidFill>
              </a:defRPr>
            </a:lvl4pPr>
            <a:lvl5pPr marL="0" lvl="4">
              <a:buClr>
                <a:srgbClr val="000000"/>
              </a:buClr>
              <a:buSzPct val="100000"/>
              <a:buFont typeface="Trebuchet MS" panose="020B0603020202020204" pitchFamily="34" charset="0"/>
              <a:buChar char="​"/>
              <a:defRPr sz="1600" b="1">
                <a:solidFill>
                  <a:srgbClr val="000000"/>
                </a:solidFill>
              </a:defRPr>
            </a:lvl5pPr>
            <a:lvl6pPr marL="324000" lvl="5" indent="-216000">
              <a:buClr>
                <a:srgbClr val="000000"/>
              </a:buClr>
              <a:buSzPct val="100000"/>
              <a:buFont typeface="Trebuchet MS" panose="020B0603020202020204" pitchFamily="34" charset="0"/>
              <a:buChar char="•"/>
              <a:defRPr sz="1600">
                <a:solidFill>
                  <a:srgbClr val="000000"/>
                </a:solidFill>
              </a:defRPr>
            </a:lvl6pPr>
            <a:lvl7pPr marL="0" lvl="6">
              <a:buClr>
                <a:srgbClr val="000000"/>
              </a:buClr>
              <a:buSzPct val="100000"/>
              <a:buFont typeface="Trebuchet MS" panose="020B0603020202020204" pitchFamily="34" charset="0"/>
              <a:buChar char="​"/>
              <a:defRPr sz="4400">
                <a:solidFill>
                  <a:srgbClr val="000000"/>
                </a:solidFill>
              </a:defRPr>
            </a:lvl7pPr>
            <a:lvl8pPr marL="0" lvl="7">
              <a:buClr>
                <a:srgbClr val="000000"/>
              </a:buClr>
              <a:buSzPct val="100000"/>
              <a:buFont typeface="Trebuchet MS" panose="020B0603020202020204" pitchFamily="34" charset="0"/>
              <a:buChar char="​"/>
              <a:defRPr sz="5400">
                <a:solidFill>
                  <a:srgbClr val="000000"/>
                </a:solidFill>
              </a:defRPr>
            </a:lvl8pPr>
            <a:lvl9pPr marL="0" lvl="8">
              <a:buClr>
                <a:srgbClr val="000000"/>
              </a:buClr>
              <a:buSzPct val="100000"/>
              <a:buFont typeface="Trebuchet MS" panose="020B0603020202020204" pitchFamily="34" charset="0"/>
              <a:buChar char="​"/>
              <a:defRPr sz="2400">
                <a:solidFill>
                  <a:srgbClr val="000000"/>
                </a:solidFill>
              </a:defRPr>
            </a:lvl9pPr>
          </a:lstStyle>
          <a:p>
            <a:pPr marL="69054" lvl="1" indent="0">
              <a:spcAft>
                <a:spcPts val="225"/>
              </a:spcAft>
              <a:buClr>
                <a:schemeClr val="accent4"/>
              </a:buClr>
              <a:buNone/>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a:t>
            </a:r>
          </a:p>
          <a:p>
            <a:pPr marL="273837" lvl="1" indent="-130966">
              <a:spcAft>
                <a:spcPts val="225"/>
              </a:spcAft>
              <a:buClr>
                <a:schemeClr val="accent4"/>
              </a:buClr>
              <a:buFont typeface="Trebuchet MS" panose="020B0703020202090204" pitchFamily="34" charset="0"/>
              <a:buChar char="•"/>
            </a:pPr>
            <a:r>
              <a:rPr lang="en-US" sz="975" dirty="0">
                <a:solidFill>
                  <a:schemeClr val="tx1"/>
                </a:solidFill>
              </a:rPr>
              <a:t>Lorem ipsum dolor sit amet, consectetur adipiscing elit. Lorem ipsum dolor sit amet, consectetur adipiscing elit. </a:t>
            </a:r>
          </a:p>
        </p:txBody>
      </p:sp>
      <p:sp>
        <p:nvSpPr>
          <p:cNvPr id="11" name="ee4pHeader1">
            <a:extLst>
              <a:ext uri="{FF2B5EF4-FFF2-40B4-BE49-F238E27FC236}">
                <a16:creationId xmlns:a16="http://schemas.microsoft.com/office/drawing/2014/main" id="{A4E974F7-99B6-47ED-B70C-DF6486E73045}"/>
              </a:ext>
            </a:extLst>
          </p:cNvPr>
          <p:cNvSpPr txBox="1"/>
          <p:nvPr/>
        </p:nvSpPr>
        <p:spPr>
          <a:xfrm>
            <a:off x="272846" y="2136405"/>
            <a:ext cx="1387073" cy="466474"/>
          </a:xfrm>
          <a:prstGeom prst="homePlate">
            <a:avLst>
              <a:gd name="adj" fmla="val 30000"/>
            </a:avLst>
          </a:prstGeom>
          <a:solidFill>
            <a:schemeClr val="tx2"/>
          </a:solidFill>
          <a:ln cap="rnd">
            <a:solidFill>
              <a:schemeClr val="tx2"/>
            </a:solidFill>
          </a:ln>
        </p:spPr>
        <p:txBody>
          <a:bodyPr vert="horz" wrap="square" lIns="0" tIns="0" rIns="0" bIns="0" rtlCol="0" anchor="ctr" anchorCtr="0">
            <a:normAutofit/>
          </a:bodyPr>
          <a:lstStyle/>
          <a:p>
            <a:pPr marL="0" lvl="3" algn="ctr"/>
            <a:r>
              <a:rPr lang="da-DK" sz="1050" dirty="0">
                <a:solidFill>
                  <a:schemeClr val="bg1"/>
                </a:solidFill>
              </a:rPr>
              <a:t>Lorem ipsum dolor </a:t>
            </a:r>
            <a:br>
              <a:rPr lang="da-DK" sz="1050" dirty="0">
                <a:solidFill>
                  <a:schemeClr val="bg1"/>
                </a:solidFill>
              </a:rPr>
            </a:br>
            <a:r>
              <a:rPr lang="da-DK" sz="1050" dirty="0">
                <a:solidFill>
                  <a:schemeClr val="bg1"/>
                </a:solidFill>
              </a:rPr>
              <a:t>sit amet</a:t>
            </a:r>
            <a:endParaRPr lang="en-US" sz="1050" dirty="0">
              <a:solidFill>
                <a:schemeClr val="bg1"/>
              </a:solidFill>
            </a:endParaRPr>
          </a:p>
        </p:txBody>
      </p:sp>
      <p:sp>
        <p:nvSpPr>
          <p:cNvPr id="12" name="ee4pHeader2">
            <a:extLst>
              <a:ext uri="{FF2B5EF4-FFF2-40B4-BE49-F238E27FC236}">
                <a16:creationId xmlns:a16="http://schemas.microsoft.com/office/drawing/2014/main" id="{11EE770A-A928-4E14-8F25-B9AB4FAA13AC}"/>
              </a:ext>
            </a:extLst>
          </p:cNvPr>
          <p:cNvSpPr txBox="1"/>
          <p:nvPr/>
        </p:nvSpPr>
        <p:spPr>
          <a:xfrm>
            <a:off x="1776943" y="2136407"/>
            <a:ext cx="1387073" cy="466474"/>
          </a:xfrm>
          <a:prstGeom prst="chevron">
            <a:avLst>
              <a:gd name="adj" fmla="val 30000"/>
            </a:avLst>
          </a:prstGeom>
          <a:solidFill>
            <a:schemeClr val="tx2"/>
          </a:solidFill>
          <a:ln cap="rnd">
            <a:solidFill>
              <a:schemeClr val="tx2"/>
            </a:solidFill>
          </a:ln>
        </p:spPr>
        <p:txBody>
          <a:bodyPr vert="horz" wrap="square" lIns="0" tIns="0" rIns="0" bIns="0" rtlCol="0" anchor="ctr" anchorCtr="0">
            <a:normAutofit lnSpcReduction="10000"/>
          </a:bodyPr>
          <a:lstStyle/>
          <a:p>
            <a:pPr marL="0" lvl="3" algn="ctr"/>
            <a:r>
              <a:rPr lang="da-DK" sz="1050" dirty="0">
                <a:solidFill>
                  <a:schemeClr val="bg1"/>
                </a:solidFill>
              </a:rPr>
              <a:t>Lorem ipsum dolor</a:t>
            </a:r>
            <a:br>
              <a:rPr lang="da-DK" sz="1050" dirty="0">
                <a:solidFill>
                  <a:schemeClr val="bg1"/>
                </a:solidFill>
              </a:rPr>
            </a:br>
            <a:r>
              <a:rPr lang="da-DK" sz="1050" dirty="0">
                <a:solidFill>
                  <a:schemeClr val="bg1"/>
                </a:solidFill>
              </a:rPr>
              <a:t>sit amet</a:t>
            </a:r>
            <a:endParaRPr lang="en-US" sz="1050" dirty="0">
              <a:solidFill>
                <a:schemeClr val="bg1"/>
              </a:solidFill>
            </a:endParaRPr>
          </a:p>
        </p:txBody>
      </p:sp>
      <p:sp>
        <p:nvSpPr>
          <p:cNvPr id="13" name="ee4pHeader3">
            <a:extLst>
              <a:ext uri="{FF2B5EF4-FFF2-40B4-BE49-F238E27FC236}">
                <a16:creationId xmlns:a16="http://schemas.microsoft.com/office/drawing/2014/main" id="{71A05DF0-DD21-4DA0-9ECE-0A85ED1C05D1}"/>
              </a:ext>
            </a:extLst>
          </p:cNvPr>
          <p:cNvSpPr txBox="1"/>
          <p:nvPr/>
        </p:nvSpPr>
        <p:spPr>
          <a:xfrm>
            <a:off x="3281037" y="2136407"/>
            <a:ext cx="1387073" cy="466474"/>
          </a:xfrm>
          <a:prstGeom prst="chevron">
            <a:avLst>
              <a:gd name="adj" fmla="val 30000"/>
            </a:avLst>
          </a:prstGeom>
          <a:solidFill>
            <a:schemeClr val="tx2"/>
          </a:solidFill>
          <a:ln cap="rnd">
            <a:solidFill>
              <a:schemeClr val="tx2"/>
            </a:solidFill>
          </a:ln>
        </p:spPr>
        <p:txBody>
          <a:bodyPr vert="horz" wrap="square" lIns="0" tIns="0" rIns="0" bIns="0" rtlCol="0" anchor="ctr" anchorCtr="0">
            <a:normAutofit lnSpcReduction="10000"/>
          </a:bodyPr>
          <a:lstStyle/>
          <a:p>
            <a:pPr marL="0" lvl="3" algn="ctr"/>
            <a:r>
              <a:rPr lang="da-DK" sz="1050" dirty="0">
                <a:solidFill>
                  <a:schemeClr val="bg1"/>
                </a:solidFill>
              </a:rPr>
              <a:t>Lorem ipsum dolor</a:t>
            </a:r>
            <a:br>
              <a:rPr lang="da-DK" sz="1050" dirty="0">
                <a:solidFill>
                  <a:schemeClr val="bg1"/>
                </a:solidFill>
              </a:rPr>
            </a:br>
            <a:r>
              <a:rPr lang="da-DK" sz="1050" dirty="0">
                <a:solidFill>
                  <a:schemeClr val="bg1"/>
                </a:solidFill>
              </a:rPr>
              <a:t>sit amet</a:t>
            </a:r>
            <a:endParaRPr lang="en-US" sz="1050" dirty="0">
              <a:solidFill>
                <a:schemeClr val="bg1"/>
              </a:solidFill>
            </a:endParaRPr>
          </a:p>
        </p:txBody>
      </p:sp>
      <p:sp>
        <p:nvSpPr>
          <p:cNvPr id="14" name="ee4pHeader4">
            <a:extLst>
              <a:ext uri="{FF2B5EF4-FFF2-40B4-BE49-F238E27FC236}">
                <a16:creationId xmlns:a16="http://schemas.microsoft.com/office/drawing/2014/main" id="{1C76E30E-4621-4E0A-8D7A-1BA14B45626A}"/>
              </a:ext>
            </a:extLst>
          </p:cNvPr>
          <p:cNvSpPr txBox="1"/>
          <p:nvPr/>
        </p:nvSpPr>
        <p:spPr>
          <a:xfrm>
            <a:off x="4785130" y="2136407"/>
            <a:ext cx="1387073" cy="466474"/>
          </a:xfrm>
          <a:prstGeom prst="chevron">
            <a:avLst>
              <a:gd name="adj" fmla="val 30000"/>
            </a:avLst>
          </a:prstGeom>
          <a:solidFill>
            <a:schemeClr val="tx2"/>
          </a:solidFill>
          <a:ln cap="rnd">
            <a:solidFill>
              <a:schemeClr val="tx2"/>
            </a:solidFill>
          </a:ln>
        </p:spPr>
        <p:txBody>
          <a:bodyPr vert="horz" wrap="square" lIns="0" tIns="0" rIns="0" bIns="0" rtlCol="0" anchor="ctr" anchorCtr="0">
            <a:normAutofit lnSpcReduction="10000"/>
          </a:bodyPr>
          <a:lstStyle/>
          <a:p>
            <a:pPr marL="0" lvl="3" algn="ctr"/>
            <a:r>
              <a:rPr lang="da-DK" sz="1050" dirty="0">
                <a:solidFill>
                  <a:schemeClr val="bg1"/>
                </a:solidFill>
              </a:rPr>
              <a:t>Lorem ipsum dolor</a:t>
            </a:r>
            <a:br>
              <a:rPr lang="da-DK" sz="1050" dirty="0">
                <a:solidFill>
                  <a:schemeClr val="bg1"/>
                </a:solidFill>
              </a:rPr>
            </a:br>
            <a:r>
              <a:rPr lang="da-DK" sz="1050" dirty="0">
                <a:solidFill>
                  <a:schemeClr val="bg1"/>
                </a:solidFill>
              </a:rPr>
              <a:t>sit amet</a:t>
            </a:r>
            <a:endParaRPr lang="en-US" sz="1050" dirty="0">
              <a:solidFill>
                <a:schemeClr val="bg1"/>
              </a:solidFill>
            </a:endParaRPr>
          </a:p>
        </p:txBody>
      </p:sp>
      <p:grpSp>
        <p:nvGrpSpPr>
          <p:cNvPr id="21" name="Group 20">
            <a:extLst>
              <a:ext uri="{FF2B5EF4-FFF2-40B4-BE49-F238E27FC236}">
                <a16:creationId xmlns:a16="http://schemas.microsoft.com/office/drawing/2014/main" id="{685009D1-D8E7-4A8D-BB5C-DA7030307621}"/>
              </a:ext>
            </a:extLst>
          </p:cNvPr>
          <p:cNvGrpSpPr/>
          <p:nvPr/>
        </p:nvGrpSpPr>
        <p:grpSpPr>
          <a:xfrm>
            <a:off x="272847" y="1644884"/>
            <a:ext cx="6150814" cy="278139"/>
            <a:chOff x="363794" y="1525672"/>
            <a:chExt cx="2402555" cy="424147"/>
          </a:xfrm>
        </p:grpSpPr>
        <p:sp>
          <p:nvSpPr>
            <p:cNvPr id="22" name="TextBox 21">
              <a:extLst>
                <a:ext uri="{FF2B5EF4-FFF2-40B4-BE49-F238E27FC236}">
                  <a16:creationId xmlns:a16="http://schemas.microsoft.com/office/drawing/2014/main" id="{18DDF4E1-6E4C-441B-80C4-4BF11013EE29}"/>
                </a:ext>
              </a:extLst>
            </p:cNvPr>
            <p:cNvSpPr txBox="1"/>
            <p:nvPr/>
          </p:nvSpPr>
          <p:spPr>
            <a:xfrm>
              <a:off x="363794" y="1525672"/>
              <a:ext cx="2402555" cy="394566"/>
            </a:xfrm>
            <a:prstGeom prst="rect">
              <a:avLst/>
            </a:prstGeom>
            <a:noFill/>
          </p:spPr>
          <p:txBody>
            <a:bodyPr wrap="square" lIns="0" tIns="0" rIns="0" bIns="0" rtlCol="0" anchor="ctr">
              <a:noAutofit/>
            </a:bodyPr>
            <a:lstStyle/>
            <a:p>
              <a:r>
                <a:rPr lang="en-US" sz="1350" b="1" dirty="0">
                  <a:solidFill>
                    <a:schemeClr val="accent1"/>
                  </a:solidFill>
                  <a:latin typeface="+mj-lt"/>
                </a:rPr>
                <a:t>Lorem ipsum dolor sit amet, consectetur</a:t>
              </a:r>
              <a:endParaRPr lang="en-PH" sz="1350" b="1" dirty="0">
                <a:solidFill>
                  <a:schemeClr val="accent1"/>
                </a:solidFill>
                <a:latin typeface="+mj-lt"/>
              </a:endParaRPr>
            </a:p>
          </p:txBody>
        </p:sp>
        <p:cxnSp>
          <p:nvCxnSpPr>
            <p:cNvPr id="23" name="Straight Connector 22">
              <a:extLst>
                <a:ext uri="{FF2B5EF4-FFF2-40B4-BE49-F238E27FC236}">
                  <a16:creationId xmlns:a16="http://schemas.microsoft.com/office/drawing/2014/main" id="{017DC458-3E0C-4420-834D-3F861499941F}"/>
                </a:ext>
              </a:extLst>
            </p:cNvPr>
            <p:cNvCxnSpPr>
              <a:cxnSpLocks/>
            </p:cNvCxnSpPr>
            <p:nvPr/>
          </p:nvCxnSpPr>
          <p:spPr>
            <a:xfrm>
              <a:off x="363794" y="1949819"/>
              <a:ext cx="24025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TextBox 27">
            <a:extLst>
              <a:ext uri="{FF2B5EF4-FFF2-40B4-BE49-F238E27FC236}">
                <a16:creationId xmlns:a16="http://schemas.microsoft.com/office/drawing/2014/main" id="{C02F9235-EDC8-489E-82C2-06E8BBF57AC3}"/>
              </a:ext>
            </a:extLst>
          </p:cNvPr>
          <p:cNvSpPr txBox="1"/>
          <p:nvPr/>
        </p:nvSpPr>
        <p:spPr>
          <a:xfrm>
            <a:off x="6789424" y="1628538"/>
            <a:ext cx="2071157" cy="287491"/>
          </a:xfrm>
          <a:prstGeom prst="rect">
            <a:avLst/>
          </a:prstGeom>
          <a:noFill/>
        </p:spPr>
        <p:txBody>
          <a:bodyPr wrap="square" lIns="0" tIns="0" rIns="0" bIns="0" rtlCol="0" anchor="ctr">
            <a:noAutofit/>
          </a:bodyPr>
          <a:lstStyle/>
          <a:p>
            <a:r>
              <a:rPr lang="en-US" sz="1200" b="1" dirty="0">
                <a:solidFill>
                  <a:schemeClr val="accent3"/>
                </a:solidFill>
                <a:latin typeface="+mj-lt"/>
              </a:rPr>
              <a:t>Key Insight 1</a:t>
            </a:r>
            <a:endParaRPr lang="en-PH" sz="1200" b="1" dirty="0">
              <a:solidFill>
                <a:schemeClr val="accent3"/>
              </a:solidFill>
              <a:latin typeface="+mj-lt"/>
            </a:endParaRPr>
          </a:p>
        </p:txBody>
      </p:sp>
      <p:sp>
        <p:nvSpPr>
          <p:cNvPr id="29" name="TextBox 28">
            <a:extLst>
              <a:ext uri="{FF2B5EF4-FFF2-40B4-BE49-F238E27FC236}">
                <a16:creationId xmlns:a16="http://schemas.microsoft.com/office/drawing/2014/main" id="{8E3CFEFF-E454-4C95-9ED6-482ADF399242}"/>
              </a:ext>
            </a:extLst>
          </p:cNvPr>
          <p:cNvSpPr txBox="1"/>
          <p:nvPr/>
        </p:nvSpPr>
        <p:spPr>
          <a:xfrm>
            <a:off x="6789421" y="2010676"/>
            <a:ext cx="2071158" cy="1371600"/>
          </a:xfrm>
          <a:prstGeom prst="rect">
            <a:avLst/>
          </a:prstGeom>
          <a:noFill/>
        </p:spPr>
        <p:txBody>
          <a:bodyPr wrap="square" lIns="0" tIns="0" rIns="0" bIns="0" rtlCol="0" anchor="t">
            <a:normAutofit lnSpcReduction="10000"/>
          </a:bodyPr>
          <a:lstStyle/>
          <a:p>
            <a:r>
              <a:rPr lang="en-US" sz="1050" dirty="0">
                <a:solidFill>
                  <a:schemeClr val="bg1"/>
                </a:solidFill>
              </a:rPr>
              <a:t>Lorem ipsum dolor sit amet, consectetur adipiscing elit. Ut tempor, quam et mattis pulvinar, mauris ligula suscipit arcu, sed elementum diam leo at magna. Curabitur maximus sodales massa, eu bibendum dui bibendum vel. Suspendisse potenti.</a:t>
            </a:r>
          </a:p>
          <a:p>
            <a:endParaRPr lang="en-US" sz="1050" dirty="0">
              <a:solidFill>
                <a:schemeClr val="bg1"/>
              </a:solidFill>
            </a:endParaRPr>
          </a:p>
        </p:txBody>
      </p:sp>
      <p:sp>
        <p:nvSpPr>
          <p:cNvPr id="30" name="TextBox 29">
            <a:extLst>
              <a:ext uri="{FF2B5EF4-FFF2-40B4-BE49-F238E27FC236}">
                <a16:creationId xmlns:a16="http://schemas.microsoft.com/office/drawing/2014/main" id="{352144FF-F260-4C01-82C2-8A9E8E545B44}"/>
              </a:ext>
            </a:extLst>
          </p:cNvPr>
          <p:cNvSpPr txBox="1"/>
          <p:nvPr/>
        </p:nvSpPr>
        <p:spPr>
          <a:xfrm>
            <a:off x="6789424" y="3851873"/>
            <a:ext cx="2071157" cy="287491"/>
          </a:xfrm>
          <a:prstGeom prst="rect">
            <a:avLst/>
          </a:prstGeom>
          <a:noFill/>
        </p:spPr>
        <p:txBody>
          <a:bodyPr wrap="square" lIns="0" tIns="0" rIns="0" bIns="0" rtlCol="0" anchor="ctr">
            <a:noAutofit/>
          </a:bodyPr>
          <a:lstStyle/>
          <a:p>
            <a:r>
              <a:rPr lang="en-US" sz="1200" b="1" dirty="0">
                <a:solidFill>
                  <a:schemeClr val="accent3"/>
                </a:solidFill>
                <a:latin typeface="+mj-lt"/>
              </a:rPr>
              <a:t>Key Insight 2</a:t>
            </a:r>
            <a:endParaRPr lang="en-PH" sz="1200" b="1" dirty="0">
              <a:solidFill>
                <a:schemeClr val="accent3"/>
              </a:solidFill>
              <a:latin typeface="+mj-lt"/>
            </a:endParaRPr>
          </a:p>
        </p:txBody>
      </p:sp>
      <p:sp>
        <p:nvSpPr>
          <p:cNvPr id="31" name="TextBox 30">
            <a:extLst>
              <a:ext uri="{FF2B5EF4-FFF2-40B4-BE49-F238E27FC236}">
                <a16:creationId xmlns:a16="http://schemas.microsoft.com/office/drawing/2014/main" id="{2F3EEFF8-77BE-4182-9C67-CD0ED294B1C5}"/>
              </a:ext>
            </a:extLst>
          </p:cNvPr>
          <p:cNvSpPr txBox="1"/>
          <p:nvPr/>
        </p:nvSpPr>
        <p:spPr>
          <a:xfrm>
            <a:off x="6789421" y="4234010"/>
            <a:ext cx="2071158" cy="1371600"/>
          </a:xfrm>
          <a:prstGeom prst="rect">
            <a:avLst/>
          </a:prstGeom>
          <a:noFill/>
        </p:spPr>
        <p:txBody>
          <a:bodyPr wrap="square" lIns="0" tIns="0" rIns="0" bIns="0" rtlCol="0" anchor="t">
            <a:normAutofit lnSpcReduction="10000"/>
          </a:bodyPr>
          <a:lstStyle/>
          <a:p>
            <a:r>
              <a:rPr lang="en-US" sz="1050" dirty="0">
                <a:solidFill>
                  <a:schemeClr val="bg1"/>
                </a:solidFill>
              </a:rPr>
              <a:t>Lorem ipsum dolor sit amet, consectetur adipiscing elit. Ut tempor, quam et mattis pulvinar, mauris ligula suscipit arcu, sed elementum diam leo at magna. Curabitur maximus sodales massa, eu bibendum dui bibendum vel. Suspendisse potenti.</a:t>
            </a:r>
          </a:p>
          <a:p>
            <a:endParaRPr lang="en-US" sz="1050" dirty="0">
              <a:solidFill>
                <a:schemeClr val="bg1"/>
              </a:solidFill>
            </a:endParaRPr>
          </a:p>
        </p:txBody>
      </p:sp>
    </p:spTree>
    <p:extLst>
      <p:ext uri="{BB962C8B-B14F-4D97-AF65-F5344CB8AC3E}">
        <p14:creationId xmlns:p14="http://schemas.microsoft.com/office/powerpoint/2010/main" val="250019233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56FE5E-DCF1-4161-8509-BE19B8211AC9}"/>
              </a:ext>
            </a:extLst>
          </p:cNvPr>
          <p:cNvSpPr>
            <a:spLocks noGrp="1"/>
          </p:cNvSpPr>
          <p:nvPr>
            <p:ph type="title"/>
          </p:nvPr>
        </p:nvSpPr>
        <p:spPr/>
        <p:txBody>
          <a:bodyPr>
            <a:normAutofit/>
          </a:bodyPr>
          <a:lstStyle/>
          <a:p>
            <a:r>
              <a:rPr lang="en-US" b="1" dirty="0"/>
              <a:t>Five-Column Cards with Stat Footer</a:t>
            </a:r>
          </a:p>
        </p:txBody>
      </p:sp>
      <p:sp>
        <p:nvSpPr>
          <p:cNvPr id="4" name="Slide Number Placeholder 3">
            <a:extLst>
              <a:ext uri="{FF2B5EF4-FFF2-40B4-BE49-F238E27FC236}">
                <a16:creationId xmlns:a16="http://schemas.microsoft.com/office/drawing/2014/main" id="{B01CF3C8-B6D4-4BEE-AC01-FBDFDACCA9A7}"/>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62</a:t>
            </a:fld>
            <a:endParaRPr lang="en-PH" dirty="0"/>
          </a:p>
        </p:txBody>
      </p:sp>
      <p:pic>
        <p:nvPicPr>
          <p:cNvPr id="37" name="Graphic 36" descr="Single gear with solid fill">
            <a:extLst>
              <a:ext uri="{FF2B5EF4-FFF2-40B4-BE49-F238E27FC236}">
                <a16:creationId xmlns:a16="http://schemas.microsoft.com/office/drawing/2014/main" id="{84CF749B-DF26-4D6A-AFDF-BB1112D04A7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72846" y="2004900"/>
            <a:ext cx="361335" cy="361335"/>
          </a:xfrm>
          <a:prstGeom prst="rect">
            <a:avLst/>
          </a:prstGeom>
        </p:spPr>
      </p:pic>
      <p:pic>
        <p:nvPicPr>
          <p:cNvPr id="38" name="Graphic 37" descr="Single gear with solid fill">
            <a:extLst>
              <a:ext uri="{FF2B5EF4-FFF2-40B4-BE49-F238E27FC236}">
                <a16:creationId xmlns:a16="http://schemas.microsoft.com/office/drawing/2014/main" id="{B7915611-A70F-405B-850F-858ED285852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82752" y="2004900"/>
            <a:ext cx="361335" cy="361335"/>
          </a:xfrm>
          <a:prstGeom prst="rect">
            <a:avLst/>
          </a:prstGeom>
        </p:spPr>
      </p:pic>
      <p:pic>
        <p:nvPicPr>
          <p:cNvPr id="39" name="Graphic 38" descr="Single gear with solid fill">
            <a:extLst>
              <a:ext uri="{FF2B5EF4-FFF2-40B4-BE49-F238E27FC236}">
                <a16:creationId xmlns:a16="http://schemas.microsoft.com/office/drawing/2014/main" id="{DCD37825-7F17-440F-9EA7-12050EF3C01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92658" y="2004900"/>
            <a:ext cx="361335" cy="361335"/>
          </a:xfrm>
          <a:prstGeom prst="rect">
            <a:avLst/>
          </a:prstGeom>
        </p:spPr>
      </p:pic>
      <p:pic>
        <p:nvPicPr>
          <p:cNvPr id="40" name="Graphic 39" descr="Single gear with solid fill">
            <a:extLst>
              <a:ext uri="{FF2B5EF4-FFF2-40B4-BE49-F238E27FC236}">
                <a16:creationId xmlns:a16="http://schemas.microsoft.com/office/drawing/2014/main" id="{6D1B274B-C4CB-47EA-9AE5-50FD6C704D5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702564" y="2004900"/>
            <a:ext cx="361335" cy="361335"/>
          </a:xfrm>
          <a:prstGeom prst="rect">
            <a:avLst/>
          </a:prstGeom>
        </p:spPr>
      </p:pic>
      <p:pic>
        <p:nvPicPr>
          <p:cNvPr id="41" name="Graphic 40" descr="Single gear with solid fill">
            <a:extLst>
              <a:ext uri="{FF2B5EF4-FFF2-40B4-BE49-F238E27FC236}">
                <a16:creationId xmlns:a16="http://schemas.microsoft.com/office/drawing/2014/main" id="{E78798A9-DC7B-4D71-96DF-DAA0FAAD45A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12470" y="2004900"/>
            <a:ext cx="361335" cy="361335"/>
          </a:xfrm>
          <a:prstGeom prst="rect">
            <a:avLst/>
          </a:prstGeom>
        </p:spPr>
      </p:pic>
      <p:grpSp>
        <p:nvGrpSpPr>
          <p:cNvPr id="44" name="Group 43">
            <a:extLst>
              <a:ext uri="{FF2B5EF4-FFF2-40B4-BE49-F238E27FC236}">
                <a16:creationId xmlns:a16="http://schemas.microsoft.com/office/drawing/2014/main" id="{6578B080-4CDF-4C5F-AC98-E85EA66E5C68}"/>
              </a:ext>
            </a:extLst>
          </p:cNvPr>
          <p:cNvGrpSpPr/>
          <p:nvPr/>
        </p:nvGrpSpPr>
        <p:grpSpPr>
          <a:xfrm>
            <a:off x="272848" y="1628538"/>
            <a:ext cx="8576000" cy="226468"/>
            <a:chOff x="363795" y="1220318"/>
            <a:chExt cx="6593568" cy="370849"/>
          </a:xfrm>
        </p:grpSpPr>
        <p:sp>
          <p:nvSpPr>
            <p:cNvPr id="42" name="TextBox 41">
              <a:extLst>
                <a:ext uri="{FF2B5EF4-FFF2-40B4-BE49-F238E27FC236}">
                  <a16:creationId xmlns:a16="http://schemas.microsoft.com/office/drawing/2014/main" id="{068D01D2-A37F-4FAD-8B97-5271E11DF17C}"/>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200" b="1" dirty="0">
                  <a:solidFill>
                    <a:schemeClr val="accent1"/>
                  </a:solidFill>
                  <a:latin typeface="+mj-lt"/>
                </a:rPr>
                <a:t>Lorem ipsum dolor sit amet, consectetur</a:t>
              </a:r>
              <a:endParaRPr lang="en-PH" sz="1200" b="1" dirty="0">
                <a:solidFill>
                  <a:schemeClr val="accent1"/>
                </a:solidFill>
                <a:latin typeface="+mj-lt"/>
              </a:endParaRPr>
            </a:p>
          </p:txBody>
        </p:sp>
        <p:cxnSp>
          <p:nvCxnSpPr>
            <p:cNvPr id="43" name="Straight Connector 42">
              <a:extLst>
                <a:ext uri="{FF2B5EF4-FFF2-40B4-BE49-F238E27FC236}">
                  <a16:creationId xmlns:a16="http://schemas.microsoft.com/office/drawing/2014/main" id="{2B88B97C-B670-408D-BFCA-0BB211FBF5B7}"/>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 name="TextBox 4">
            <a:extLst>
              <a:ext uri="{FF2B5EF4-FFF2-40B4-BE49-F238E27FC236}">
                <a16:creationId xmlns:a16="http://schemas.microsoft.com/office/drawing/2014/main" id="{528C8F9A-7BBF-4910-B013-25E845432F72}"/>
              </a:ext>
            </a:extLst>
          </p:cNvPr>
          <p:cNvSpPr txBox="1"/>
          <p:nvPr/>
        </p:nvSpPr>
        <p:spPr>
          <a:xfrm>
            <a:off x="272847" y="2366238"/>
            <a:ext cx="1336378" cy="365250"/>
          </a:xfrm>
          <a:prstGeom prst="rect">
            <a:avLst/>
          </a:prstGeom>
          <a:noFill/>
        </p:spPr>
        <p:txBody>
          <a:bodyPr wrap="square" lIns="0" tIns="0" rIns="0" bIns="0" rtlCol="0" anchor="ctr">
            <a:normAutofit lnSpcReduction="10000"/>
          </a:bodyPr>
          <a:lstStyle/>
          <a:p>
            <a:r>
              <a:rPr lang="en-US" sz="1200" b="1" dirty="0">
                <a:latin typeface="+mj-lt"/>
              </a:rPr>
              <a:t>Lorem ipsum dolor </a:t>
            </a:r>
            <a:endParaRPr lang="en-PH" sz="1200" b="1" dirty="0">
              <a:latin typeface="+mj-lt"/>
            </a:endParaRPr>
          </a:p>
        </p:txBody>
      </p:sp>
      <p:sp>
        <p:nvSpPr>
          <p:cNvPr id="6" name="TextBox 5">
            <a:extLst>
              <a:ext uri="{FF2B5EF4-FFF2-40B4-BE49-F238E27FC236}">
                <a16:creationId xmlns:a16="http://schemas.microsoft.com/office/drawing/2014/main" id="{5AF38C76-F6B2-4965-B687-CE433905A397}"/>
              </a:ext>
            </a:extLst>
          </p:cNvPr>
          <p:cNvSpPr txBox="1"/>
          <p:nvPr/>
        </p:nvSpPr>
        <p:spPr>
          <a:xfrm>
            <a:off x="272847" y="3002647"/>
            <a:ext cx="1336378" cy="2078576"/>
          </a:xfrm>
          <a:prstGeom prst="rect">
            <a:avLst/>
          </a:prstGeom>
          <a:noFill/>
        </p:spPr>
        <p:txBody>
          <a:bodyPr wrap="square" lIns="0" tIns="0" rIns="0" bIns="0" rtlCol="0" anchor="t">
            <a:normAutofit fontScale="92500"/>
          </a:bodyPr>
          <a:lstStyle/>
          <a:p>
            <a:r>
              <a:rPr lang="en-US" sz="900" dirty="0"/>
              <a:t>Lorem ipsum dolor sit amet, consectetur adipiscing elit. Ut tempor, quam et mattis pulvinar, mauris ligula suscipit arcu, sed elementum diam leo at magna. Curabitur maximus sodales massa, eu bibendum dui bibendum vel.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8" name="TextBox 7">
            <a:extLst>
              <a:ext uri="{FF2B5EF4-FFF2-40B4-BE49-F238E27FC236}">
                <a16:creationId xmlns:a16="http://schemas.microsoft.com/office/drawing/2014/main" id="{E7612D51-09A2-449F-8951-B749E10C666D}"/>
              </a:ext>
            </a:extLst>
          </p:cNvPr>
          <p:cNvSpPr txBox="1"/>
          <p:nvPr/>
        </p:nvSpPr>
        <p:spPr>
          <a:xfrm>
            <a:off x="2082755" y="2366240"/>
            <a:ext cx="1336378" cy="365250"/>
          </a:xfrm>
          <a:prstGeom prst="rect">
            <a:avLst/>
          </a:prstGeom>
          <a:noFill/>
        </p:spPr>
        <p:txBody>
          <a:bodyPr wrap="square" lIns="0" tIns="0" rIns="0" bIns="0" rtlCol="0" anchor="ctr">
            <a:normAutofit lnSpcReduction="10000"/>
          </a:bodyPr>
          <a:lstStyle/>
          <a:p>
            <a:r>
              <a:rPr lang="en-US" sz="1200" b="1" dirty="0">
                <a:latin typeface="+mj-lt"/>
              </a:rPr>
              <a:t>Lorem ipsum dolor </a:t>
            </a:r>
            <a:endParaRPr lang="en-PH" sz="1200" b="1" dirty="0">
              <a:latin typeface="+mj-lt"/>
            </a:endParaRPr>
          </a:p>
        </p:txBody>
      </p:sp>
      <p:sp>
        <p:nvSpPr>
          <p:cNvPr id="9" name="TextBox 8">
            <a:extLst>
              <a:ext uri="{FF2B5EF4-FFF2-40B4-BE49-F238E27FC236}">
                <a16:creationId xmlns:a16="http://schemas.microsoft.com/office/drawing/2014/main" id="{920088FA-8D1E-4F29-8499-F89AC7064702}"/>
              </a:ext>
            </a:extLst>
          </p:cNvPr>
          <p:cNvSpPr txBox="1"/>
          <p:nvPr/>
        </p:nvSpPr>
        <p:spPr>
          <a:xfrm>
            <a:off x="2082753" y="3002650"/>
            <a:ext cx="1336378" cy="2078576"/>
          </a:xfrm>
          <a:prstGeom prst="rect">
            <a:avLst/>
          </a:prstGeom>
          <a:noFill/>
        </p:spPr>
        <p:txBody>
          <a:bodyPr wrap="square" lIns="0" tIns="0" rIns="0" bIns="0" rtlCol="0" anchor="t">
            <a:normAutofit fontScale="92500"/>
          </a:bodyPr>
          <a:lstStyle/>
          <a:p>
            <a:r>
              <a:rPr lang="en-US" sz="900" dirty="0"/>
              <a:t>Lorem ipsum dolor sit amet, consectetur adipiscing elit. Ut tempor, quam et mattis pulvinar, mauris ligula suscipit arcu, sed elementum diam leo at magna. Curabitur maximus sodales massa, eu bibendum dui bibendum vel.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11" name="TextBox 10">
            <a:extLst>
              <a:ext uri="{FF2B5EF4-FFF2-40B4-BE49-F238E27FC236}">
                <a16:creationId xmlns:a16="http://schemas.microsoft.com/office/drawing/2014/main" id="{CD848791-469D-4EF8-8A1C-66960E8B234F}"/>
              </a:ext>
            </a:extLst>
          </p:cNvPr>
          <p:cNvSpPr txBox="1"/>
          <p:nvPr/>
        </p:nvSpPr>
        <p:spPr>
          <a:xfrm>
            <a:off x="3892661" y="2366240"/>
            <a:ext cx="1336378" cy="365250"/>
          </a:xfrm>
          <a:prstGeom prst="rect">
            <a:avLst/>
          </a:prstGeom>
          <a:noFill/>
        </p:spPr>
        <p:txBody>
          <a:bodyPr wrap="square" lIns="0" tIns="0" rIns="0" bIns="0" rtlCol="0" anchor="ctr">
            <a:normAutofit lnSpcReduction="10000"/>
          </a:bodyPr>
          <a:lstStyle/>
          <a:p>
            <a:r>
              <a:rPr lang="en-US" sz="1200" b="1" dirty="0">
                <a:latin typeface="+mj-lt"/>
              </a:rPr>
              <a:t>Lorem ipsum dolor </a:t>
            </a:r>
            <a:endParaRPr lang="en-PH" sz="1200" b="1" dirty="0">
              <a:latin typeface="+mj-lt"/>
            </a:endParaRPr>
          </a:p>
        </p:txBody>
      </p:sp>
      <p:sp>
        <p:nvSpPr>
          <p:cNvPr id="12" name="TextBox 11">
            <a:extLst>
              <a:ext uri="{FF2B5EF4-FFF2-40B4-BE49-F238E27FC236}">
                <a16:creationId xmlns:a16="http://schemas.microsoft.com/office/drawing/2014/main" id="{2F3EDA9D-EFD9-4FB1-8926-7689B23CA72C}"/>
              </a:ext>
            </a:extLst>
          </p:cNvPr>
          <p:cNvSpPr txBox="1"/>
          <p:nvPr/>
        </p:nvSpPr>
        <p:spPr>
          <a:xfrm>
            <a:off x="3892658" y="3002650"/>
            <a:ext cx="1336378" cy="2078576"/>
          </a:xfrm>
          <a:prstGeom prst="rect">
            <a:avLst/>
          </a:prstGeom>
          <a:noFill/>
        </p:spPr>
        <p:txBody>
          <a:bodyPr wrap="square" lIns="0" tIns="0" rIns="0" bIns="0" rtlCol="0" anchor="t">
            <a:normAutofit fontScale="92500"/>
          </a:bodyPr>
          <a:lstStyle/>
          <a:p>
            <a:r>
              <a:rPr lang="en-US" sz="900" dirty="0"/>
              <a:t>Lorem ipsum dolor sit amet, consectetur adipiscing elit. Ut tempor, quam et mattis pulvinar, mauris ligula suscipit arcu, sed elementum diam leo at magna. Curabitur maximus sodales massa, eu bibendum dui bibendum vel.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14" name="TextBox 13">
            <a:extLst>
              <a:ext uri="{FF2B5EF4-FFF2-40B4-BE49-F238E27FC236}">
                <a16:creationId xmlns:a16="http://schemas.microsoft.com/office/drawing/2014/main" id="{F3B19A08-404C-490C-9B4E-E06B1E2188D2}"/>
              </a:ext>
            </a:extLst>
          </p:cNvPr>
          <p:cNvSpPr txBox="1"/>
          <p:nvPr/>
        </p:nvSpPr>
        <p:spPr>
          <a:xfrm>
            <a:off x="5702567" y="2366240"/>
            <a:ext cx="1336378" cy="365250"/>
          </a:xfrm>
          <a:prstGeom prst="rect">
            <a:avLst/>
          </a:prstGeom>
          <a:noFill/>
        </p:spPr>
        <p:txBody>
          <a:bodyPr wrap="square" lIns="0" tIns="0" rIns="0" bIns="0" rtlCol="0" anchor="ctr">
            <a:normAutofit lnSpcReduction="10000"/>
          </a:bodyPr>
          <a:lstStyle/>
          <a:p>
            <a:r>
              <a:rPr lang="en-US" sz="1200" b="1" dirty="0">
                <a:latin typeface="+mj-lt"/>
              </a:rPr>
              <a:t>Lorem ipsum dolor </a:t>
            </a:r>
            <a:endParaRPr lang="en-PH" sz="1200" b="1" dirty="0">
              <a:latin typeface="+mj-lt"/>
            </a:endParaRPr>
          </a:p>
        </p:txBody>
      </p:sp>
      <p:sp>
        <p:nvSpPr>
          <p:cNvPr id="15" name="TextBox 14">
            <a:extLst>
              <a:ext uri="{FF2B5EF4-FFF2-40B4-BE49-F238E27FC236}">
                <a16:creationId xmlns:a16="http://schemas.microsoft.com/office/drawing/2014/main" id="{65208019-4EAC-48BF-8926-7786B6135D96}"/>
              </a:ext>
            </a:extLst>
          </p:cNvPr>
          <p:cNvSpPr txBox="1"/>
          <p:nvPr/>
        </p:nvSpPr>
        <p:spPr>
          <a:xfrm>
            <a:off x="5702564" y="3002650"/>
            <a:ext cx="1336378" cy="2078576"/>
          </a:xfrm>
          <a:prstGeom prst="rect">
            <a:avLst/>
          </a:prstGeom>
          <a:noFill/>
        </p:spPr>
        <p:txBody>
          <a:bodyPr wrap="square" lIns="0" tIns="0" rIns="0" bIns="0" rtlCol="0" anchor="t">
            <a:normAutofit fontScale="92500"/>
          </a:bodyPr>
          <a:lstStyle/>
          <a:p>
            <a:r>
              <a:rPr lang="en-US" sz="900" dirty="0"/>
              <a:t>Lorem ipsum dolor sit amet, consectetur adipiscing elit. Ut tempor, quam et mattis pulvinar, mauris ligula suscipit arcu, sed elementum diam leo at magna. Curabitur maximus sodales massa, eu bibendum dui bibendum vel.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17" name="TextBox 16">
            <a:extLst>
              <a:ext uri="{FF2B5EF4-FFF2-40B4-BE49-F238E27FC236}">
                <a16:creationId xmlns:a16="http://schemas.microsoft.com/office/drawing/2014/main" id="{C26503ED-1DEB-4F80-881C-C8556604CC02}"/>
              </a:ext>
            </a:extLst>
          </p:cNvPr>
          <p:cNvSpPr txBox="1"/>
          <p:nvPr/>
        </p:nvSpPr>
        <p:spPr>
          <a:xfrm>
            <a:off x="7512471" y="2366240"/>
            <a:ext cx="1336378" cy="365250"/>
          </a:xfrm>
          <a:prstGeom prst="rect">
            <a:avLst/>
          </a:prstGeom>
          <a:noFill/>
        </p:spPr>
        <p:txBody>
          <a:bodyPr wrap="square" lIns="0" tIns="0" rIns="0" bIns="0" rtlCol="0" anchor="ctr">
            <a:normAutofit lnSpcReduction="10000"/>
          </a:bodyPr>
          <a:lstStyle/>
          <a:p>
            <a:r>
              <a:rPr lang="en-US" sz="1200" b="1" dirty="0">
                <a:latin typeface="+mj-lt"/>
              </a:rPr>
              <a:t>Lorem ipsum dolor </a:t>
            </a:r>
            <a:endParaRPr lang="en-PH" sz="1200" b="1" dirty="0">
              <a:latin typeface="+mj-lt"/>
            </a:endParaRPr>
          </a:p>
        </p:txBody>
      </p:sp>
      <p:sp>
        <p:nvSpPr>
          <p:cNvPr id="18" name="TextBox 17">
            <a:extLst>
              <a:ext uri="{FF2B5EF4-FFF2-40B4-BE49-F238E27FC236}">
                <a16:creationId xmlns:a16="http://schemas.microsoft.com/office/drawing/2014/main" id="{79C9A37E-1CB0-462E-802F-E75FF161C971}"/>
              </a:ext>
            </a:extLst>
          </p:cNvPr>
          <p:cNvSpPr txBox="1"/>
          <p:nvPr/>
        </p:nvSpPr>
        <p:spPr>
          <a:xfrm>
            <a:off x="7512470" y="3002650"/>
            <a:ext cx="1336378" cy="2078576"/>
          </a:xfrm>
          <a:prstGeom prst="rect">
            <a:avLst/>
          </a:prstGeom>
          <a:noFill/>
        </p:spPr>
        <p:txBody>
          <a:bodyPr wrap="square" lIns="0" tIns="0" rIns="0" bIns="0" rtlCol="0" anchor="t">
            <a:normAutofit fontScale="92500"/>
          </a:bodyPr>
          <a:lstStyle/>
          <a:p>
            <a:r>
              <a:rPr lang="en-US" sz="900" dirty="0"/>
              <a:t>Lorem ipsum dolor sit amet, consectetur adipiscing elit. Ut tempor, quam et mattis pulvinar, mauris ligula suscipit arcu, sed elementum diam leo at magna. Curabitur maximus sodales massa, eu bibendum dui bibendum vel. </a:t>
            </a:r>
          </a:p>
          <a:p>
            <a:pPr marL="128585" indent="-128585">
              <a:buFont typeface="Arial" panose="020B0604020202020204" pitchFamily="34" charset="0"/>
              <a:buChar char="•"/>
            </a:pPr>
            <a:r>
              <a:rPr lang="en-US" sz="900" dirty="0"/>
              <a:t>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20" name="TextBox 19">
            <a:extLst>
              <a:ext uri="{FF2B5EF4-FFF2-40B4-BE49-F238E27FC236}">
                <a16:creationId xmlns:a16="http://schemas.microsoft.com/office/drawing/2014/main" id="{C0B444F3-9AA9-493C-9898-D27C68812162}"/>
              </a:ext>
            </a:extLst>
          </p:cNvPr>
          <p:cNvSpPr txBox="1"/>
          <p:nvPr/>
        </p:nvSpPr>
        <p:spPr>
          <a:xfrm>
            <a:off x="272847" y="2774524"/>
            <a:ext cx="1336378" cy="185085"/>
          </a:xfrm>
          <a:prstGeom prst="rect">
            <a:avLst/>
          </a:prstGeom>
          <a:noFill/>
        </p:spPr>
        <p:txBody>
          <a:bodyPr wrap="square" lIns="0" tIns="0" rIns="0" bIns="0" rtlCol="0" anchor="ctr">
            <a:normAutofit/>
          </a:bodyPr>
          <a:lstStyle/>
          <a:p>
            <a:r>
              <a:rPr lang="en-US" sz="900" b="1" dirty="0">
                <a:solidFill>
                  <a:schemeClr val="accent2"/>
                </a:solidFill>
              </a:rPr>
              <a:t>Lorem ipsum dolor </a:t>
            </a:r>
            <a:endParaRPr lang="en-PH" sz="900" b="1" dirty="0">
              <a:solidFill>
                <a:schemeClr val="accent2"/>
              </a:solidFill>
            </a:endParaRPr>
          </a:p>
        </p:txBody>
      </p:sp>
      <p:sp>
        <p:nvSpPr>
          <p:cNvPr id="21" name="TextBox 20">
            <a:extLst>
              <a:ext uri="{FF2B5EF4-FFF2-40B4-BE49-F238E27FC236}">
                <a16:creationId xmlns:a16="http://schemas.microsoft.com/office/drawing/2014/main" id="{86854215-D905-4DC0-A879-5221CBEEA5F2}"/>
              </a:ext>
            </a:extLst>
          </p:cNvPr>
          <p:cNvSpPr txBox="1"/>
          <p:nvPr/>
        </p:nvSpPr>
        <p:spPr>
          <a:xfrm>
            <a:off x="2082755" y="2774524"/>
            <a:ext cx="1336378" cy="185085"/>
          </a:xfrm>
          <a:prstGeom prst="rect">
            <a:avLst/>
          </a:prstGeom>
          <a:noFill/>
        </p:spPr>
        <p:txBody>
          <a:bodyPr wrap="square" lIns="0" tIns="0" rIns="0" bIns="0" rtlCol="0" anchor="ctr">
            <a:normAutofit/>
          </a:bodyPr>
          <a:lstStyle/>
          <a:p>
            <a:r>
              <a:rPr lang="en-US" sz="900" b="1" dirty="0">
                <a:solidFill>
                  <a:schemeClr val="accent2"/>
                </a:solidFill>
              </a:rPr>
              <a:t>Lorem ipsum dolor </a:t>
            </a:r>
            <a:endParaRPr lang="en-PH" sz="900" b="1" dirty="0">
              <a:solidFill>
                <a:schemeClr val="accent2"/>
              </a:solidFill>
            </a:endParaRPr>
          </a:p>
        </p:txBody>
      </p:sp>
      <p:sp>
        <p:nvSpPr>
          <p:cNvPr id="22" name="TextBox 21">
            <a:extLst>
              <a:ext uri="{FF2B5EF4-FFF2-40B4-BE49-F238E27FC236}">
                <a16:creationId xmlns:a16="http://schemas.microsoft.com/office/drawing/2014/main" id="{458784FC-5304-4FFC-93E2-62666CFB1C72}"/>
              </a:ext>
            </a:extLst>
          </p:cNvPr>
          <p:cNvSpPr txBox="1"/>
          <p:nvPr/>
        </p:nvSpPr>
        <p:spPr>
          <a:xfrm>
            <a:off x="3892661" y="2774524"/>
            <a:ext cx="1336378" cy="185085"/>
          </a:xfrm>
          <a:prstGeom prst="rect">
            <a:avLst/>
          </a:prstGeom>
          <a:noFill/>
        </p:spPr>
        <p:txBody>
          <a:bodyPr wrap="square" lIns="0" tIns="0" rIns="0" bIns="0" rtlCol="0" anchor="ctr">
            <a:normAutofit/>
          </a:bodyPr>
          <a:lstStyle/>
          <a:p>
            <a:r>
              <a:rPr lang="en-US" sz="900" b="1" dirty="0">
                <a:solidFill>
                  <a:schemeClr val="accent2"/>
                </a:solidFill>
              </a:rPr>
              <a:t>Lorem ipsum dolor </a:t>
            </a:r>
            <a:endParaRPr lang="en-PH" sz="900" b="1" dirty="0">
              <a:solidFill>
                <a:schemeClr val="accent2"/>
              </a:solidFill>
            </a:endParaRPr>
          </a:p>
        </p:txBody>
      </p:sp>
      <p:sp>
        <p:nvSpPr>
          <p:cNvPr id="23" name="TextBox 22">
            <a:extLst>
              <a:ext uri="{FF2B5EF4-FFF2-40B4-BE49-F238E27FC236}">
                <a16:creationId xmlns:a16="http://schemas.microsoft.com/office/drawing/2014/main" id="{D066F5F3-F382-414D-BCFC-28418D503C3B}"/>
              </a:ext>
            </a:extLst>
          </p:cNvPr>
          <p:cNvSpPr txBox="1"/>
          <p:nvPr/>
        </p:nvSpPr>
        <p:spPr>
          <a:xfrm>
            <a:off x="5702567" y="2774524"/>
            <a:ext cx="1336378" cy="185085"/>
          </a:xfrm>
          <a:prstGeom prst="rect">
            <a:avLst/>
          </a:prstGeom>
          <a:noFill/>
        </p:spPr>
        <p:txBody>
          <a:bodyPr wrap="square" lIns="0" tIns="0" rIns="0" bIns="0" rtlCol="0" anchor="ctr">
            <a:normAutofit/>
          </a:bodyPr>
          <a:lstStyle/>
          <a:p>
            <a:r>
              <a:rPr lang="en-US" sz="900" b="1" dirty="0">
                <a:solidFill>
                  <a:schemeClr val="accent2"/>
                </a:solidFill>
              </a:rPr>
              <a:t>Lorem ipsum dolor </a:t>
            </a:r>
            <a:endParaRPr lang="en-PH" sz="900" b="1" dirty="0">
              <a:solidFill>
                <a:schemeClr val="accent2"/>
              </a:solidFill>
            </a:endParaRPr>
          </a:p>
        </p:txBody>
      </p:sp>
      <p:sp>
        <p:nvSpPr>
          <p:cNvPr id="24" name="TextBox 23">
            <a:extLst>
              <a:ext uri="{FF2B5EF4-FFF2-40B4-BE49-F238E27FC236}">
                <a16:creationId xmlns:a16="http://schemas.microsoft.com/office/drawing/2014/main" id="{F1BB6D87-E476-40E3-AF0D-1A5F0FA0E0F6}"/>
              </a:ext>
            </a:extLst>
          </p:cNvPr>
          <p:cNvSpPr txBox="1"/>
          <p:nvPr/>
        </p:nvSpPr>
        <p:spPr>
          <a:xfrm>
            <a:off x="7512471" y="2774524"/>
            <a:ext cx="1336378" cy="185085"/>
          </a:xfrm>
          <a:prstGeom prst="rect">
            <a:avLst/>
          </a:prstGeom>
          <a:noFill/>
        </p:spPr>
        <p:txBody>
          <a:bodyPr wrap="square" lIns="0" tIns="0" rIns="0" bIns="0" rtlCol="0" anchor="ctr">
            <a:normAutofit/>
          </a:bodyPr>
          <a:lstStyle/>
          <a:p>
            <a:r>
              <a:rPr lang="en-US" sz="900" b="1" dirty="0">
                <a:solidFill>
                  <a:schemeClr val="accent2"/>
                </a:solidFill>
              </a:rPr>
              <a:t>Lorem ipsum dolor </a:t>
            </a:r>
            <a:endParaRPr lang="en-PH" sz="900" b="1" dirty="0">
              <a:solidFill>
                <a:schemeClr val="accent2"/>
              </a:solidFill>
            </a:endParaRPr>
          </a:p>
        </p:txBody>
      </p:sp>
      <p:grpSp>
        <p:nvGrpSpPr>
          <p:cNvPr id="36" name="Group 35">
            <a:extLst>
              <a:ext uri="{FF2B5EF4-FFF2-40B4-BE49-F238E27FC236}">
                <a16:creationId xmlns:a16="http://schemas.microsoft.com/office/drawing/2014/main" id="{F3847120-1493-4411-86D6-F9224905AE9D}"/>
              </a:ext>
            </a:extLst>
          </p:cNvPr>
          <p:cNvGrpSpPr/>
          <p:nvPr/>
        </p:nvGrpSpPr>
        <p:grpSpPr>
          <a:xfrm>
            <a:off x="1845989" y="2366237"/>
            <a:ext cx="5429716" cy="2768154"/>
            <a:chOff x="2461316" y="1716856"/>
            <a:chExt cx="7239621" cy="3678104"/>
          </a:xfrm>
        </p:grpSpPr>
        <p:cxnSp>
          <p:nvCxnSpPr>
            <p:cNvPr id="27" name="Straight Connector 26">
              <a:extLst>
                <a:ext uri="{FF2B5EF4-FFF2-40B4-BE49-F238E27FC236}">
                  <a16:creationId xmlns:a16="http://schemas.microsoft.com/office/drawing/2014/main" id="{9A324E04-E089-4D36-899F-A01C8C1FA6B3}"/>
                </a:ext>
              </a:extLst>
            </p:cNvPr>
            <p:cNvCxnSpPr/>
            <p:nvPr/>
          </p:nvCxnSpPr>
          <p:spPr>
            <a:xfrm>
              <a:off x="9700937" y="1716856"/>
              <a:ext cx="0" cy="3678104"/>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935BFD0C-BF0A-4CA3-987E-14D868C49119}"/>
                </a:ext>
              </a:extLst>
            </p:cNvPr>
            <p:cNvCxnSpPr/>
            <p:nvPr/>
          </p:nvCxnSpPr>
          <p:spPr>
            <a:xfrm>
              <a:off x="7287730" y="1716856"/>
              <a:ext cx="0" cy="3678104"/>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7C7AC34E-A5DC-4C41-82C6-DC203B4E2B55}"/>
                </a:ext>
              </a:extLst>
            </p:cNvPr>
            <p:cNvCxnSpPr/>
            <p:nvPr/>
          </p:nvCxnSpPr>
          <p:spPr>
            <a:xfrm>
              <a:off x="4874523" y="1716856"/>
              <a:ext cx="0" cy="3678104"/>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C57AA16-F6A7-4CD6-9392-9047B221BE43}"/>
                </a:ext>
              </a:extLst>
            </p:cNvPr>
            <p:cNvCxnSpPr/>
            <p:nvPr/>
          </p:nvCxnSpPr>
          <p:spPr>
            <a:xfrm>
              <a:off x="2461316" y="1716856"/>
              <a:ext cx="0" cy="3678104"/>
            </a:xfrm>
            <a:prstGeom prst="line">
              <a:avLst/>
            </a:prstGeom>
          </p:spPr>
          <p:style>
            <a:lnRef idx="1">
              <a:schemeClr val="accent1"/>
            </a:lnRef>
            <a:fillRef idx="0">
              <a:schemeClr val="accent1"/>
            </a:fillRef>
            <a:effectRef idx="0">
              <a:schemeClr val="accent1"/>
            </a:effectRef>
            <a:fontRef idx="minor">
              <a:schemeClr val="tx1"/>
            </a:fontRef>
          </p:style>
        </p:cxnSp>
      </p:grpSp>
      <p:sp>
        <p:nvSpPr>
          <p:cNvPr id="25" name="Rectangle 24">
            <a:extLst>
              <a:ext uri="{FF2B5EF4-FFF2-40B4-BE49-F238E27FC236}">
                <a16:creationId xmlns:a16="http://schemas.microsoft.com/office/drawing/2014/main" id="{E209AF3B-4511-4498-9475-0443E3A2AB2C}"/>
              </a:ext>
            </a:extLst>
          </p:cNvPr>
          <p:cNvSpPr/>
          <p:nvPr/>
        </p:nvSpPr>
        <p:spPr>
          <a:xfrm>
            <a:off x="0" y="5134395"/>
            <a:ext cx="9144000" cy="7107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31" name="Straight Connector 30">
            <a:extLst>
              <a:ext uri="{FF2B5EF4-FFF2-40B4-BE49-F238E27FC236}">
                <a16:creationId xmlns:a16="http://schemas.microsoft.com/office/drawing/2014/main" id="{CBBD4F1C-465C-4C42-B589-3C48B679B82C}"/>
              </a:ext>
            </a:extLst>
          </p:cNvPr>
          <p:cNvCxnSpPr/>
          <p:nvPr/>
        </p:nvCxnSpPr>
        <p:spPr>
          <a:xfrm>
            <a:off x="7275705" y="5134393"/>
            <a:ext cx="0" cy="71072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38F9EA60-4BFE-4FF6-B939-1EBB27219106}"/>
              </a:ext>
            </a:extLst>
          </p:cNvPr>
          <p:cNvCxnSpPr/>
          <p:nvPr/>
        </p:nvCxnSpPr>
        <p:spPr>
          <a:xfrm>
            <a:off x="5465800" y="5134393"/>
            <a:ext cx="0" cy="71072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7E3F5CCD-1022-4255-A5B0-00B3CF230DBF}"/>
              </a:ext>
            </a:extLst>
          </p:cNvPr>
          <p:cNvCxnSpPr/>
          <p:nvPr/>
        </p:nvCxnSpPr>
        <p:spPr>
          <a:xfrm>
            <a:off x="3655894" y="5134393"/>
            <a:ext cx="0" cy="71072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F2CF3C32-68EF-4160-960A-F5E4A40CB1CC}"/>
              </a:ext>
            </a:extLst>
          </p:cNvPr>
          <p:cNvCxnSpPr/>
          <p:nvPr/>
        </p:nvCxnSpPr>
        <p:spPr>
          <a:xfrm>
            <a:off x="1845989" y="5134393"/>
            <a:ext cx="0" cy="71072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15021418-4A07-4080-831A-D00E39EED728}"/>
              </a:ext>
            </a:extLst>
          </p:cNvPr>
          <p:cNvSpPr txBox="1"/>
          <p:nvPr/>
        </p:nvSpPr>
        <p:spPr>
          <a:xfrm>
            <a:off x="272847" y="5246002"/>
            <a:ext cx="1336378" cy="487509"/>
          </a:xfrm>
          <a:prstGeom prst="rect">
            <a:avLst/>
          </a:prstGeom>
          <a:noFill/>
        </p:spPr>
        <p:txBody>
          <a:bodyPr wrap="square" lIns="0" tIns="0" rIns="0" bIns="0" rtlCol="0" anchor="ctr">
            <a:normAutofit fontScale="77500" lnSpcReduction="20000"/>
          </a:bodyPr>
          <a:lstStyle/>
          <a:p>
            <a:r>
              <a:rPr lang="en-US" sz="2700" b="1" dirty="0">
                <a:solidFill>
                  <a:schemeClr val="accent3"/>
                </a:solidFill>
                <a:latin typeface="+mj-lt"/>
              </a:rPr>
              <a:t>XXX</a:t>
            </a:r>
            <a:r>
              <a:rPr lang="en-US" sz="2700" b="1" dirty="0">
                <a:solidFill>
                  <a:schemeClr val="bg1"/>
                </a:solidFill>
                <a:latin typeface="+mj-lt"/>
              </a:rPr>
              <a:t> </a:t>
            </a:r>
            <a:br>
              <a:rPr lang="en-US" sz="2700" b="1" dirty="0">
                <a:solidFill>
                  <a:schemeClr val="bg1"/>
                </a:solidFill>
                <a:latin typeface="+mj-lt"/>
              </a:rPr>
            </a:br>
            <a:r>
              <a:rPr lang="en-US" sz="1200" dirty="0">
                <a:solidFill>
                  <a:schemeClr val="bg1"/>
                </a:solidFill>
              </a:rPr>
              <a:t>Lorem ipsum dolor sit amet</a:t>
            </a:r>
            <a:endParaRPr lang="en-PH" sz="2700" b="1" dirty="0">
              <a:solidFill>
                <a:schemeClr val="bg1"/>
              </a:solidFill>
              <a:latin typeface="+mj-lt"/>
            </a:endParaRPr>
          </a:p>
        </p:txBody>
      </p:sp>
      <p:sp>
        <p:nvSpPr>
          <p:cNvPr id="47" name="TextBox 46">
            <a:extLst>
              <a:ext uri="{FF2B5EF4-FFF2-40B4-BE49-F238E27FC236}">
                <a16:creationId xmlns:a16="http://schemas.microsoft.com/office/drawing/2014/main" id="{8F8BE41E-25C4-494F-B953-E604295076C3}"/>
              </a:ext>
            </a:extLst>
          </p:cNvPr>
          <p:cNvSpPr txBox="1"/>
          <p:nvPr/>
        </p:nvSpPr>
        <p:spPr>
          <a:xfrm>
            <a:off x="2082755" y="5246002"/>
            <a:ext cx="1336378" cy="487509"/>
          </a:xfrm>
          <a:prstGeom prst="rect">
            <a:avLst/>
          </a:prstGeom>
          <a:noFill/>
        </p:spPr>
        <p:txBody>
          <a:bodyPr wrap="square" lIns="0" tIns="0" rIns="0" bIns="0" rtlCol="0" anchor="ctr">
            <a:normAutofit fontScale="77500" lnSpcReduction="20000"/>
          </a:bodyPr>
          <a:lstStyle/>
          <a:p>
            <a:r>
              <a:rPr lang="en-US" sz="2700" b="1" dirty="0">
                <a:solidFill>
                  <a:schemeClr val="accent3"/>
                </a:solidFill>
                <a:latin typeface="+mj-lt"/>
              </a:rPr>
              <a:t>XXX</a:t>
            </a:r>
            <a:r>
              <a:rPr lang="en-US" sz="2700" b="1" dirty="0">
                <a:solidFill>
                  <a:schemeClr val="bg1"/>
                </a:solidFill>
                <a:latin typeface="+mj-lt"/>
              </a:rPr>
              <a:t> </a:t>
            </a:r>
            <a:br>
              <a:rPr lang="en-US" sz="2700" b="1" dirty="0">
                <a:solidFill>
                  <a:schemeClr val="bg1"/>
                </a:solidFill>
                <a:latin typeface="+mj-lt"/>
              </a:rPr>
            </a:br>
            <a:r>
              <a:rPr lang="en-US" sz="1200" dirty="0">
                <a:solidFill>
                  <a:schemeClr val="bg1"/>
                </a:solidFill>
              </a:rPr>
              <a:t>Lorem ipsum dolor sit amet</a:t>
            </a:r>
            <a:endParaRPr lang="en-PH" sz="2700" b="1" dirty="0">
              <a:solidFill>
                <a:schemeClr val="bg1"/>
              </a:solidFill>
              <a:latin typeface="+mj-lt"/>
            </a:endParaRPr>
          </a:p>
        </p:txBody>
      </p:sp>
      <p:sp>
        <p:nvSpPr>
          <p:cNvPr id="48" name="TextBox 47">
            <a:extLst>
              <a:ext uri="{FF2B5EF4-FFF2-40B4-BE49-F238E27FC236}">
                <a16:creationId xmlns:a16="http://schemas.microsoft.com/office/drawing/2014/main" id="{BB21BE64-EB83-4742-A83F-2F888F864BFE}"/>
              </a:ext>
            </a:extLst>
          </p:cNvPr>
          <p:cNvSpPr txBox="1"/>
          <p:nvPr/>
        </p:nvSpPr>
        <p:spPr>
          <a:xfrm>
            <a:off x="3892661" y="5246002"/>
            <a:ext cx="1336378" cy="487509"/>
          </a:xfrm>
          <a:prstGeom prst="rect">
            <a:avLst/>
          </a:prstGeom>
          <a:noFill/>
        </p:spPr>
        <p:txBody>
          <a:bodyPr wrap="square" lIns="0" tIns="0" rIns="0" bIns="0" rtlCol="0" anchor="ctr">
            <a:normAutofit fontScale="77500" lnSpcReduction="20000"/>
          </a:bodyPr>
          <a:lstStyle/>
          <a:p>
            <a:r>
              <a:rPr lang="en-US" sz="2700" b="1" dirty="0">
                <a:solidFill>
                  <a:schemeClr val="accent3"/>
                </a:solidFill>
                <a:latin typeface="+mj-lt"/>
              </a:rPr>
              <a:t>XXX</a:t>
            </a:r>
            <a:r>
              <a:rPr lang="en-US" sz="2700" b="1" dirty="0">
                <a:solidFill>
                  <a:schemeClr val="bg1"/>
                </a:solidFill>
                <a:latin typeface="+mj-lt"/>
              </a:rPr>
              <a:t> </a:t>
            </a:r>
            <a:br>
              <a:rPr lang="en-US" sz="2700" b="1" dirty="0">
                <a:solidFill>
                  <a:schemeClr val="bg1"/>
                </a:solidFill>
                <a:latin typeface="+mj-lt"/>
              </a:rPr>
            </a:br>
            <a:r>
              <a:rPr lang="en-US" sz="1200" dirty="0">
                <a:solidFill>
                  <a:schemeClr val="bg1"/>
                </a:solidFill>
              </a:rPr>
              <a:t>Lorem ipsum dolor sit amet</a:t>
            </a:r>
            <a:endParaRPr lang="en-PH" sz="2700" b="1" dirty="0">
              <a:solidFill>
                <a:schemeClr val="bg1"/>
              </a:solidFill>
              <a:latin typeface="+mj-lt"/>
            </a:endParaRPr>
          </a:p>
        </p:txBody>
      </p:sp>
      <p:sp>
        <p:nvSpPr>
          <p:cNvPr id="49" name="TextBox 48">
            <a:extLst>
              <a:ext uri="{FF2B5EF4-FFF2-40B4-BE49-F238E27FC236}">
                <a16:creationId xmlns:a16="http://schemas.microsoft.com/office/drawing/2014/main" id="{2492DE3D-24C1-4814-A7A5-90A68238F3E7}"/>
              </a:ext>
            </a:extLst>
          </p:cNvPr>
          <p:cNvSpPr txBox="1"/>
          <p:nvPr/>
        </p:nvSpPr>
        <p:spPr>
          <a:xfrm>
            <a:off x="5702567" y="5246002"/>
            <a:ext cx="1336378" cy="487509"/>
          </a:xfrm>
          <a:prstGeom prst="rect">
            <a:avLst/>
          </a:prstGeom>
          <a:noFill/>
        </p:spPr>
        <p:txBody>
          <a:bodyPr wrap="square" lIns="0" tIns="0" rIns="0" bIns="0" rtlCol="0" anchor="ctr">
            <a:normAutofit fontScale="77500" lnSpcReduction="20000"/>
          </a:bodyPr>
          <a:lstStyle/>
          <a:p>
            <a:r>
              <a:rPr lang="en-US" sz="2700" b="1" dirty="0">
                <a:solidFill>
                  <a:schemeClr val="accent3"/>
                </a:solidFill>
                <a:latin typeface="+mj-lt"/>
              </a:rPr>
              <a:t>XXX</a:t>
            </a:r>
            <a:r>
              <a:rPr lang="en-US" sz="2700" b="1" dirty="0">
                <a:solidFill>
                  <a:schemeClr val="bg1"/>
                </a:solidFill>
                <a:latin typeface="+mj-lt"/>
              </a:rPr>
              <a:t> </a:t>
            </a:r>
            <a:br>
              <a:rPr lang="en-US" sz="2700" b="1" dirty="0">
                <a:solidFill>
                  <a:schemeClr val="bg1"/>
                </a:solidFill>
                <a:latin typeface="+mj-lt"/>
              </a:rPr>
            </a:br>
            <a:r>
              <a:rPr lang="en-US" sz="1200" dirty="0">
                <a:solidFill>
                  <a:schemeClr val="bg1"/>
                </a:solidFill>
              </a:rPr>
              <a:t>Lorem ipsum dolor sit amet</a:t>
            </a:r>
            <a:endParaRPr lang="en-PH" sz="2700" b="1" dirty="0">
              <a:solidFill>
                <a:schemeClr val="bg1"/>
              </a:solidFill>
              <a:latin typeface="+mj-lt"/>
            </a:endParaRPr>
          </a:p>
        </p:txBody>
      </p:sp>
      <p:sp>
        <p:nvSpPr>
          <p:cNvPr id="50" name="TextBox 49">
            <a:extLst>
              <a:ext uri="{FF2B5EF4-FFF2-40B4-BE49-F238E27FC236}">
                <a16:creationId xmlns:a16="http://schemas.microsoft.com/office/drawing/2014/main" id="{88AD8A62-504B-49F2-815A-9C15BC9C7CD1}"/>
              </a:ext>
            </a:extLst>
          </p:cNvPr>
          <p:cNvSpPr txBox="1"/>
          <p:nvPr/>
        </p:nvSpPr>
        <p:spPr>
          <a:xfrm>
            <a:off x="7512471" y="5246002"/>
            <a:ext cx="1336378" cy="487509"/>
          </a:xfrm>
          <a:prstGeom prst="rect">
            <a:avLst/>
          </a:prstGeom>
          <a:noFill/>
        </p:spPr>
        <p:txBody>
          <a:bodyPr wrap="square" lIns="0" tIns="0" rIns="0" bIns="0" rtlCol="0" anchor="ctr">
            <a:normAutofit fontScale="77500" lnSpcReduction="20000"/>
          </a:bodyPr>
          <a:lstStyle/>
          <a:p>
            <a:r>
              <a:rPr lang="en-US" sz="2700" b="1" dirty="0">
                <a:solidFill>
                  <a:schemeClr val="accent3"/>
                </a:solidFill>
                <a:latin typeface="+mj-lt"/>
              </a:rPr>
              <a:t>XXX</a:t>
            </a:r>
            <a:r>
              <a:rPr lang="en-US" sz="2700" b="1" dirty="0">
                <a:solidFill>
                  <a:schemeClr val="bg1"/>
                </a:solidFill>
                <a:latin typeface="+mj-lt"/>
              </a:rPr>
              <a:t> </a:t>
            </a:r>
            <a:br>
              <a:rPr lang="en-US" sz="2700" b="1" dirty="0">
                <a:solidFill>
                  <a:schemeClr val="bg1"/>
                </a:solidFill>
                <a:latin typeface="+mj-lt"/>
              </a:rPr>
            </a:br>
            <a:r>
              <a:rPr lang="en-US" sz="1200" dirty="0">
                <a:solidFill>
                  <a:schemeClr val="bg1"/>
                </a:solidFill>
              </a:rPr>
              <a:t>Lorem ipsum dolor sit amet</a:t>
            </a:r>
            <a:endParaRPr lang="en-PH" sz="2700" b="1" dirty="0">
              <a:solidFill>
                <a:schemeClr val="bg1"/>
              </a:solidFill>
              <a:latin typeface="+mj-lt"/>
            </a:endParaRPr>
          </a:p>
        </p:txBody>
      </p:sp>
    </p:spTree>
    <p:extLst>
      <p:ext uri="{BB962C8B-B14F-4D97-AF65-F5344CB8AC3E}">
        <p14:creationId xmlns:p14="http://schemas.microsoft.com/office/powerpoint/2010/main" val="172059060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56FE5E-DCF1-4161-8509-BE19B8211AC9}"/>
              </a:ext>
            </a:extLst>
          </p:cNvPr>
          <p:cNvSpPr>
            <a:spLocks noGrp="1"/>
          </p:cNvSpPr>
          <p:nvPr>
            <p:ph type="title"/>
          </p:nvPr>
        </p:nvSpPr>
        <p:spPr/>
        <p:txBody>
          <a:bodyPr>
            <a:normAutofit/>
          </a:bodyPr>
          <a:lstStyle/>
          <a:p>
            <a:r>
              <a:rPr lang="en-US" b="1" dirty="0"/>
              <a:t>Five-Column Icon Cards with Stats</a:t>
            </a:r>
          </a:p>
        </p:txBody>
      </p:sp>
      <p:sp>
        <p:nvSpPr>
          <p:cNvPr id="4" name="Slide Number Placeholder 3">
            <a:extLst>
              <a:ext uri="{FF2B5EF4-FFF2-40B4-BE49-F238E27FC236}">
                <a16:creationId xmlns:a16="http://schemas.microsoft.com/office/drawing/2014/main" id="{E98EF6B2-816B-42CA-9437-BC18715DD72B}"/>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63</a:t>
            </a:fld>
            <a:endParaRPr lang="en-PH" dirty="0"/>
          </a:p>
        </p:txBody>
      </p:sp>
      <p:sp>
        <p:nvSpPr>
          <p:cNvPr id="5" name="TextBox 4">
            <a:extLst>
              <a:ext uri="{FF2B5EF4-FFF2-40B4-BE49-F238E27FC236}">
                <a16:creationId xmlns:a16="http://schemas.microsoft.com/office/drawing/2014/main" id="{528C8F9A-7BBF-4910-B013-25E845432F72}"/>
              </a:ext>
            </a:extLst>
          </p:cNvPr>
          <p:cNvSpPr txBox="1"/>
          <p:nvPr/>
        </p:nvSpPr>
        <p:spPr>
          <a:xfrm>
            <a:off x="272847" y="2314152"/>
            <a:ext cx="1336378" cy="314069"/>
          </a:xfrm>
          <a:prstGeom prst="rect">
            <a:avLst/>
          </a:prstGeom>
          <a:noFill/>
        </p:spPr>
        <p:txBody>
          <a:bodyPr wrap="square" lIns="0" tIns="0" rIns="0" bIns="0" rtlCol="0" anchor="ctr">
            <a:normAutofit fontScale="92500" lnSpcReduction="10000"/>
          </a:bodyPr>
          <a:lstStyle/>
          <a:p>
            <a:pPr algn="ctr"/>
            <a:r>
              <a:rPr lang="en-US" sz="1200" b="1" dirty="0">
                <a:latin typeface="+mj-lt"/>
              </a:rPr>
              <a:t>Lorem ipsum dolor </a:t>
            </a:r>
            <a:endParaRPr lang="en-PH" sz="1200" b="1" dirty="0">
              <a:latin typeface="+mj-lt"/>
            </a:endParaRPr>
          </a:p>
        </p:txBody>
      </p:sp>
      <p:sp>
        <p:nvSpPr>
          <p:cNvPr id="8" name="TextBox 7">
            <a:extLst>
              <a:ext uri="{FF2B5EF4-FFF2-40B4-BE49-F238E27FC236}">
                <a16:creationId xmlns:a16="http://schemas.microsoft.com/office/drawing/2014/main" id="{E7612D51-09A2-449F-8951-B749E10C666D}"/>
              </a:ext>
            </a:extLst>
          </p:cNvPr>
          <p:cNvSpPr txBox="1"/>
          <p:nvPr/>
        </p:nvSpPr>
        <p:spPr>
          <a:xfrm>
            <a:off x="2082755" y="2314153"/>
            <a:ext cx="1336378" cy="314069"/>
          </a:xfrm>
          <a:prstGeom prst="rect">
            <a:avLst/>
          </a:prstGeom>
          <a:noFill/>
        </p:spPr>
        <p:txBody>
          <a:bodyPr wrap="square" lIns="0" tIns="0" rIns="0" bIns="0" rtlCol="0" anchor="ctr">
            <a:normAutofit fontScale="92500" lnSpcReduction="10000"/>
          </a:bodyPr>
          <a:lstStyle/>
          <a:p>
            <a:pPr algn="ctr"/>
            <a:r>
              <a:rPr lang="en-US" sz="1200" b="1" dirty="0">
                <a:latin typeface="+mj-lt"/>
              </a:rPr>
              <a:t>Lorem ipsum dolor </a:t>
            </a:r>
            <a:endParaRPr lang="en-PH" sz="1200" b="1" dirty="0">
              <a:latin typeface="+mj-lt"/>
            </a:endParaRPr>
          </a:p>
        </p:txBody>
      </p:sp>
      <p:sp>
        <p:nvSpPr>
          <p:cNvPr id="11" name="TextBox 10">
            <a:extLst>
              <a:ext uri="{FF2B5EF4-FFF2-40B4-BE49-F238E27FC236}">
                <a16:creationId xmlns:a16="http://schemas.microsoft.com/office/drawing/2014/main" id="{CD848791-469D-4EF8-8A1C-66960E8B234F}"/>
              </a:ext>
            </a:extLst>
          </p:cNvPr>
          <p:cNvSpPr txBox="1"/>
          <p:nvPr/>
        </p:nvSpPr>
        <p:spPr>
          <a:xfrm>
            <a:off x="3892661" y="2314153"/>
            <a:ext cx="1336378" cy="314069"/>
          </a:xfrm>
          <a:prstGeom prst="rect">
            <a:avLst/>
          </a:prstGeom>
          <a:noFill/>
        </p:spPr>
        <p:txBody>
          <a:bodyPr wrap="square" lIns="0" tIns="0" rIns="0" bIns="0" rtlCol="0" anchor="ctr">
            <a:normAutofit fontScale="92500" lnSpcReduction="10000"/>
          </a:bodyPr>
          <a:lstStyle/>
          <a:p>
            <a:pPr algn="ctr"/>
            <a:r>
              <a:rPr lang="en-US" sz="1200" b="1" dirty="0">
                <a:latin typeface="+mj-lt"/>
              </a:rPr>
              <a:t>Lorem ipsum dolor </a:t>
            </a:r>
            <a:endParaRPr lang="en-PH" sz="1200" b="1" dirty="0">
              <a:latin typeface="+mj-lt"/>
            </a:endParaRPr>
          </a:p>
        </p:txBody>
      </p:sp>
      <p:sp>
        <p:nvSpPr>
          <p:cNvPr id="14" name="TextBox 13">
            <a:extLst>
              <a:ext uri="{FF2B5EF4-FFF2-40B4-BE49-F238E27FC236}">
                <a16:creationId xmlns:a16="http://schemas.microsoft.com/office/drawing/2014/main" id="{F3B19A08-404C-490C-9B4E-E06B1E2188D2}"/>
              </a:ext>
            </a:extLst>
          </p:cNvPr>
          <p:cNvSpPr txBox="1"/>
          <p:nvPr/>
        </p:nvSpPr>
        <p:spPr>
          <a:xfrm>
            <a:off x="5702567" y="2314153"/>
            <a:ext cx="1336378" cy="314069"/>
          </a:xfrm>
          <a:prstGeom prst="rect">
            <a:avLst/>
          </a:prstGeom>
          <a:noFill/>
        </p:spPr>
        <p:txBody>
          <a:bodyPr wrap="square" lIns="0" tIns="0" rIns="0" bIns="0" rtlCol="0" anchor="ctr">
            <a:normAutofit fontScale="92500" lnSpcReduction="10000"/>
          </a:bodyPr>
          <a:lstStyle/>
          <a:p>
            <a:pPr algn="ctr"/>
            <a:r>
              <a:rPr lang="en-US" sz="1200" b="1" dirty="0">
                <a:latin typeface="+mj-lt"/>
              </a:rPr>
              <a:t>Lorem ipsum dolor </a:t>
            </a:r>
            <a:endParaRPr lang="en-PH" sz="1200" b="1" dirty="0">
              <a:latin typeface="+mj-lt"/>
            </a:endParaRPr>
          </a:p>
        </p:txBody>
      </p:sp>
      <p:sp>
        <p:nvSpPr>
          <p:cNvPr id="17" name="TextBox 16">
            <a:extLst>
              <a:ext uri="{FF2B5EF4-FFF2-40B4-BE49-F238E27FC236}">
                <a16:creationId xmlns:a16="http://schemas.microsoft.com/office/drawing/2014/main" id="{C26503ED-1DEB-4F80-881C-C8556604CC02}"/>
              </a:ext>
            </a:extLst>
          </p:cNvPr>
          <p:cNvSpPr txBox="1"/>
          <p:nvPr/>
        </p:nvSpPr>
        <p:spPr>
          <a:xfrm>
            <a:off x="7512471" y="2314153"/>
            <a:ext cx="1336378" cy="314069"/>
          </a:xfrm>
          <a:prstGeom prst="rect">
            <a:avLst/>
          </a:prstGeom>
          <a:noFill/>
        </p:spPr>
        <p:txBody>
          <a:bodyPr wrap="square" lIns="0" tIns="0" rIns="0" bIns="0" rtlCol="0" anchor="ctr">
            <a:normAutofit fontScale="92500" lnSpcReduction="10000"/>
          </a:bodyPr>
          <a:lstStyle/>
          <a:p>
            <a:pPr algn="ctr"/>
            <a:r>
              <a:rPr lang="en-US" sz="1200" b="1" dirty="0">
                <a:latin typeface="+mj-lt"/>
              </a:rPr>
              <a:t>Lorem ipsum dolor </a:t>
            </a:r>
            <a:endParaRPr lang="en-PH" sz="1200" b="1" dirty="0">
              <a:latin typeface="+mj-lt"/>
            </a:endParaRPr>
          </a:p>
        </p:txBody>
      </p:sp>
      <p:cxnSp>
        <p:nvCxnSpPr>
          <p:cNvPr id="27" name="Straight Connector 26">
            <a:extLst>
              <a:ext uri="{FF2B5EF4-FFF2-40B4-BE49-F238E27FC236}">
                <a16:creationId xmlns:a16="http://schemas.microsoft.com/office/drawing/2014/main" id="{9A324E04-E089-4D36-899F-A01C8C1FA6B3}"/>
              </a:ext>
            </a:extLst>
          </p:cNvPr>
          <p:cNvCxnSpPr/>
          <p:nvPr/>
        </p:nvCxnSpPr>
        <p:spPr>
          <a:xfrm>
            <a:off x="7275705" y="2314149"/>
            <a:ext cx="0" cy="2804451"/>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935BFD0C-BF0A-4CA3-987E-14D868C49119}"/>
              </a:ext>
            </a:extLst>
          </p:cNvPr>
          <p:cNvCxnSpPr/>
          <p:nvPr/>
        </p:nvCxnSpPr>
        <p:spPr>
          <a:xfrm>
            <a:off x="5465800" y="2314149"/>
            <a:ext cx="0" cy="2804451"/>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7C7AC34E-A5DC-4C41-82C6-DC203B4E2B55}"/>
              </a:ext>
            </a:extLst>
          </p:cNvPr>
          <p:cNvCxnSpPr/>
          <p:nvPr/>
        </p:nvCxnSpPr>
        <p:spPr>
          <a:xfrm>
            <a:off x="3655894" y="2314149"/>
            <a:ext cx="0" cy="280445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C57AA16-F6A7-4CD6-9392-9047B221BE43}"/>
              </a:ext>
            </a:extLst>
          </p:cNvPr>
          <p:cNvCxnSpPr/>
          <p:nvPr/>
        </p:nvCxnSpPr>
        <p:spPr>
          <a:xfrm>
            <a:off x="1845989" y="2314149"/>
            <a:ext cx="0" cy="2804451"/>
          </a:xfrm>
          <a:prstGeom prst="line">
            <a:avLst/>
          </a:prstGeom>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6578B080-4CDF-4C5F-AC98-E85EA66E5C68}"/>
              </a:ext>
            </a:extLst>
          </p:cNvPr>
          <p:cNvGrpSpPr/>
          <p:nvPr/>
        </p:nvGrpSpPr>
        <p:grpSpPr>
          <a:xfrm>
            <a:off x="272848" y="1628538"/>
            <a:ext cx="8576000" cy="226468"/>
            <a:chOff x="363795" y="1220318"/>
            <a:chExt cx="6593568" cy="370849"/>
          </a:xfrm>
        </p:grpSpPr>
        <p:sp>
          <p:nvSpPr>
            <p:cNvPr id="42" name="TextBox 41">
              <a:extLst>
                <a:ext uri="{FF2B5EF4-FFF2-40B4-BE49-F238E27FC236}">
                  <a16:creationId xmlns:a16="http://schemas.microsoft.com/office/drawing/2014/main" id="{068D01D2-A37F-4FAD-8B97-5271E11DF17C}"/>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200" b="1" dirty="0">
                  <a:solidFill>
                    <a:schemeClr val="accent1"/>
                  </a:solidFill>
                  <a:latin typeface="+mj-lt"/>
                </a:rPr>
                <a:t>Lorem ipsum dolor sit amet, consectetur</a:t>
              </a:r>
              <a:endParaRPr lang="en-PH" sz="1200" b="1" dirty="0">
                <a:solidFill>
                  <a:schemeClr val="accent1"/>
                </a:solidFill>
                <a:latin typeface="+mj-lt"/>
              </a:endParaRPr>
            </a:p>
          </p:txBody>
        </p:sp>
        <p:cxnSp>
          <p:nvCxnSpPr>
            <p:cNvPr id="43" name="Straight Connector 42">
              <a:extLst>
                <a:ext uri="{FF2B5EF4-FFF2-40B4-BE49-F238E27FC236}">
                  <a16:creationId xmlns:a16="http://schemas.microsoft.com/office/drawing/2014/main" id="{2B88B97C-B670-408D-BFCA-0BB211FBF5B7}"/>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 name="TextBox 5">
            <a:extLst>
              <a:ext uri="{FF2B5EF4-FFF2-40B4-BE49-F238E27FC236}">
                <a16:creationId xmlns:a16="http://schemas.microsoft.com/office/drawing/2014/main" id="{5AF38C76-F6B2-4965-B687-CE433905A397}"/>
              </a:ext>
            </a:extLst>
          </p:cNvPr>
          <p:cNvSpPr txBox="1"/>
          <p:nvPr/>
        </p:nvSpPr>
        <p:spPr>
          <a:xfrm>
            <a:off x="272847" y="3264089"/>
            <a:ext cx="1336378" cy="1560853"/>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9" name="TextBox 8">
            <a:extLst>
              <a:ext uri="{FF2B5EF4-FFF2-40B4-BE49-F238E27FC236}">
                <a16:creationId xmlns:a16="http://schemas.microsoft.com/office/drawing/2014/main" id="{920088FA-8D1E-4F29-8499-F89AC7064702}"/>
              </a:ext>
            </a:extLst>
          </p:cNvPr>
          <p:cNvSpPr txBox="1"/>
          <p:nvPr/>
        </p:nvSpPr>
        <p:spPr>
          <a:xfrm>
            <a:off x="2082753" y="3264092"/>
            <a:ext cx="1336378" cy="1560853"/>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12" name="TextBox 11">
            <a:extLst>
              <a:ext uri="{FF2B5EF4-FFF2-40B4-BE49-F238E27FC236}">
                <a16:creationId xmlns:a16="http://schemas.microsoft.com/office/drawing/2014/main" id="{2F3EDA9D-EFD9-4FB1-8926-7689B23CA72C}"/>
              </a:ext>
            </a:extLst>
          </p:cNvPr>
          <p:cNvSpPr txBox="1"/>
          <p:nvPr/>
        </p:nvSpPr>
        <p:spPr>
          <a:xfrm>
            <a:off x="3892658" y="3264092"/>
            <a:ext cx="1336378" cy="1560853"/>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15" name="TextBox 14">
            <a:extLst>
              <a:ext uri="{FF2B5EF4-FFF2-40B4-BE49-F238E27FC236}">
                <a16:creationId xmlns:a16="http://schemas.microsoft.com/office/drawing/2014/main" id="{65208019-4EAC-48BF-8926-7786B6135D96}"/>
              </a:ext>
            </a:extLst>
          </p:cNvPr>
          <p:cNvSpPr txBox="1"/>
          <p:nvPr/>
        </p:nvSpPr>
        <p:spPr>
          <a:xfrm>
            <a:off x="5702564" y="3264092"/>
            <a:ext cx="1336378" cy="1560853"/>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sp>
        <p:nvSpPr>
          <p:cNvPr id="18" name="TextBox 17">
            <a:extLst>
              <a:ext uri="{FF2B5EF4-FFF2-40B4-BE49-F238E27FC236}">
                <a16:creationId xmlns:a16="http://schemas.microsoft.com/office/drawing/2014/main" id="{79C9A37E-1CB0-462E-802F-E75FF161C971}"/>
              </a:ext>
            </a:extLst>
          </p:cNvPr>
          <p:cNvSpPr txBox="1"/>
          <p:nvPr/>
        </p:nvSpPr>
        <p:spPr>
          <a:xfrm>
            <a:off x="7512470" y="3264092"/>
            <a:ext cx="1336378" cy="1560853"/>
          </a:xfrm>
          <a:prstGeom prst="rect">
            <a:avLst/>
          </a:prstGeom>
          <a:noFill/>
        </p:spPr>
        <p:txBody>
          <a:bodyPr wrap="square" lIns="0" tIns="0" rIns="0" bIns="0" rtlCol="0" anchor="t">
            <a:normAutofit/>
          </a:bodyPr>
          <a:lstStyle/>
          <a:p>
            <a:r>
              <a:rPr lang="en-US" sz="900" dirty="0"/>
              <a:t>Lorem ipsum dolor sit amet, consectetur adipiscing elit. Ut tempor, quam et mattis pulvinar, mauris pulvinar, mauris ligula </a:t>
            </a:r>
          </a:p>
          <a:p>
            <a:pPr marL="128585" indent="-128585">
              <a:buFont typeface="Arial" panose="020B0604020202020204" pitchFamily="34" charset="0"/>
              <a:buChar char="•"/>
            </a:pPr>
            <a:r>
              <a:rPr lang="en-US" sz="900" dirty="0"/>
              <a:t>suscipit arcu, sed </a:t>
            </a:r>
          </a:p>
          <a:p>
            <a:pPr marL="128585" indent="-128585">
              <a:buFont typeface="Arial" panose="020B0604020202020204" pitchFamily="34" charset="0"/>
              <a:buChar char="•"/>
            </a:pPr>
            <a:r>
              <a:rPr lang="en-US" sz="900" dirty="0"/>
              <a:t>elementum diam leo at </a:t>
            </a:r>
          </a:p>
          <a:p>
            <a:pPr marL="128585" indent="-128585">
              <a:buFont typeface="Arial" panose="020B0604020202020204" pitchFamily="34" charset="0"/>
              <a:buChar char="•"/>
            </a:pPr>
            <a:r>
              <a:rPr lang="en-US" sz="900" dirty="0"/>
              <a:t>magna. Curabitur </a:t>
            </a:r>
          </a:p>
          <a:p>
            <a:pPr marL="128585" indent="-128585">
              <a:buFont typeface="Arial" panose="020B0604020202020204" pitchFamily="34" charset="0"/>
              <a:buChar char="•"/>
            </a:pPr>
            <a:r>
              <a:rPr lang="en-US" sz="900" dirty="0"/>
              <a:t>maximus sodales</a:t>
            </a:r>
          </a:p>
        </p:txBody>
      </p:sp>
      <p:grpSp>
        <p:nvGrpSpPr>
          <p:cNvPr id="52" name="Group 51">
            <a:extLst>
              <a:ext uri="{FF2B5EF4-FFF2-40B4-BE49-F238E27FC236}">
                <a16:creationId xmlns:a16="http://schemas.microsoft.com/office/drawing/2014/main" id="{B1AFA01B-91AC-495D-98C1-3980C37AC7BB}"/>
              </a:ext>
            </a:extLst>
          </p:cNvPr>
          <p:cNvGrpSpPr/>
          <p:nvPr/>
        </p:nvGrpSpPr>
        <p:grpSpPr>
          <a:xfrm>
            <a:off x="691509" y="2682622"/>
            <a:ext cx="499052" cy="499052"/>
            <a:chOff x="1390775" y="1390753"/>
            <a:chExt cx="1493520" cy="1493520"/>
          </a:xfrm>
        </p:grpSpPr>
        <p:sp>
          <p:nvSpPr>
            <p:cNvPr id="53" name="Oval 52">
              <a:extLst>
                <a:ext uri="{FF2B5EF4-FFF2-40B4-BE49-F238E27FC236}">
                  <a16:creationId xmlns:a16="http://schemas.microsoft.com/office/drawing/2014/main" id="{6576CE8B-7C8A-4921-93A2-DCC5AC173A16}"/>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4" name="Graphic 53" descr="Single gear with solid fill">
              <a:extLst>
                <a:ext uri="{FF2B5EF4-FFF2-40B4-BE49-F238E27FC236}">
                  <a16:creationId xmlns:a16="http://schemas.microsoft.com/office/drawing/2014/main" id="{DEC66B3B-8A1B-4AC1-A78C-2BCED1FA8C5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64" name="Group 63">
            <a:extLst>
              <a:ext uri="{FF2B5EF4-FFF2-40B4-BE49-F238E27FC236}">
                <a16:creationId xmlns:a16="http://schemas.microsoft.com/office/drawing/2014/main" id="{7B461001-C04E-4767-8E72-CE39FA17547E}"/>
              </a:ext>
            </a:extLst>
          </p:cNvPr>
          <p:cNvGrpSpPr/>
          <p:nvPr/>
        </p:nvGrpSpPr>
        <p:grpSpPr>
          <a:xfrm>
            <a:off x="2501416" y="2682624"/>
            <a:ext cx="499052" cy="499052"/>
            <a:chOff x="1390775" y="1390753"/>
            <a:chExt cx="1493520" cy="1493520"/>
          </a:xfrm>
        </p:grpSpPr>
        <p:sp>
          <p:nvSpPr>
            <p:cNvPr id="65" name="Oval 64">
              <a:extLst>
                <a:ext uri="{FF2B5EF4-FFF2-40B4-BE49-F238E27FC236}">
                  <a16:creationId xmlns:a16="http://schemas.microsoft.com/office/drawing/2014/main" id="{34F6E15D-059A-40E5-987E-597603C7FE66}"/>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6" name="Graphic 65" descr="Single gear with solid fill">
              <a:extLst>
                <a:ext uri="{FF2B5EF4-FFF2-40B4-BE49-F238E27FC236}">
                  <a16:creationId xmlns:a16="http://schemas.microsoft.com/office/drawing/2014/main" id="{3885375F-6C66-4690-AAB6-D9ED7BA095C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67" name="Group 66">
            <a:extLst>
              <a:ext uri="{FF2B5EF4-FFF2-40B4-BE49-F238E27FC236}">
                <a16:creationId xmlns:a16="http://schemas.microsoft.com/office/drawing/2014/main" id="{ADF1675E-4E85-476E-AA87-F8A5E99CF399}"/>
              </a:ext>
            </a:extLst>
          </p:cNvPr>
          <p:cNvGrpSpPr/>
          <p:nvPr/>
        </p:nvGrpSpPr>
        <p:grpSpPr>
          <a:xfrm>
            <a:off x="4311322" y="2682624"/>
            <a:ext cx="499052" cy="499052"/>
            <a:chOff x="1390775" y="1390753"/>
            <a:chExt cx="1493520" cy="1493520"/>
          </a:xfrm>
        </p:grpSpPr>
        <p:sp>
          <p:nvSpPr>
            <p:cNvPr id="68" name="Oval 67">
              <a:extLst>
                <a:ext uri="{FF2B5EF4-FFF2-40B4-BE49-F238E27FC236}">
                  <a16:creationId xmlns:a16="http://schemas.microsoft.com/office/drawing/2014/main" id="{A5B14EC8-EEBC-4B79-94B7-403849F15634}"/>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9" name="Graphic 68" descr="Single gear with solid fill">
              <a:extLst>
                <a:ext uri="{FF2B5EF4-FFF2-40B4-BE49-F238E27FC236}">
                  <a16:creationId xmlns:a16="http://schemas.microsoft.com/office/drawing/2014/main" id="{A6A59C72-F118-45DE-BDBF-66216DAEB8E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70" name="Group 69">
            <a:extLst>
              <a:ext uri="{FF2B5EF4-FFF2-40B4-BE49-F238E27FC236}">
                <a16:creationId xmlns:a16="http://schemas.microsoft.com/office/drawing/2014/main" id="{D716D1E6-DAA4-4004-B0D0-95404EC2C706}"/>
              </a:ext>
            </a:extLst>
          </p:cNvPr>
          <p:cNvGrpSpPr/>
          <p:nvPr/>
        </p:nvGrpSpPr>
        <p:grpSpPr>
          <a:xfrm>
            <a:off x="6121228" y="2682624"/>
            <a:ext cx="499052" cy="499052"/>
            <a:chOff x="1390775" y="1390753"/>
            <a:chExt cx="1493520" cy="1493520"/>
          </a:xfrm>
        </p:grpSpPr>
        <p:sp>
          <p:nvSpPr>
            <p:cNvPr id="71" name="Oval 70">
              <a:extLst>
                <a:ext uri="{FF2B5EF4-FFF2-40B4-BE49-F238E27FC236}">
                  <a16:creationId xmlns:a16="http://schemas.microsoft.com/office/drawing/2014/main" id="{46F1427C-FF1F-4A7E-AD96-4EC8FE8B3C6B}"/>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72" name="Graphic 71" descr="Single gear with solid fill">
              <a:extLst>
                <a:ext uri="{FF2B5EF4-FFF2-40B4-BE49-F238E27FC236}">
                  <a16:creationId xmlns:a16="http://schemas.microsoft.com/office/drawing/2014/main" id="{EE7F464B-6604-482B-9850-5B33CE4EA6E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grpSp>
        <p:nvGrpSpPr>
          <p:cNvPr id="73" name="Group 72">
            <a:extLst>
              <a:ext uri="{FF2B5EF4-FFF2-40B4-BE49-F238E27FC236}">
                <a16:creationId xmlns:a16="http://schemas.microsoft.com/office/drawing/2014/main" id="{C03A4171-55A6-4874-95CF-98F8D74D246B}"/>
              </a:ext>
            </a:extLst>
          </p:cNvPr>
          <p:cNvGrpSpPr/>
          <p:nvPr/>
        </p:nvGrpSpPr>
        <p:grpSpPr>
          <a:xfrm>
            <a:off x="7931133" y="2682624"/>
            <a:ext cx="499052" cy="499052"/>
            <a:chOff x="1390775" y="1390753"/>
            <a:chExt cx="1493520" cy="1493520"/>
          </a:xfrm>
        </p:grpSpPr>
        <p:sp>
          <p:nvSpPr>
            <p:cNvPr id="74" name="Oval 73">
              <a:extLst>
                <a:ext uri="{FF2B5EF4-FFF2-40B4-BE49-F238E27FC236}">
                  <a16:creationId xmlns:a16="http://schemas.microsoft.com/office/drawing/2014/main" id="{59E32BAF-C7E7-406E-AADB-8A63755D689F}"/>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75" name="Graphic 74" descr="Single gear with solid fill">
              <a:extLst>
                <a:ext uri="{FF2B5EF4-FFF2-40B4-BE49-F238E27FC236}">
                  <a16:creationId xmlns:a16="http://schemas.microsoft.com/office/drawing/2014/main" id="{98308FBA-FFFD-4B45-A4DA-60876D71916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9" y="1720047"/>
              <a:ext cx="834934" cy="834934"/>
            </a:xfrm>
            <a:prstGeom prst="rect">
              <a:avLst/>
            </a:prstGeom>
          </p:spPr>
        </p:pic>
      </p:grpSp>
      <p:sp>
        <p:nvSpPr>
          <p:cNvPr id="76" name="ee4pContent4">
            <a:extLst>
              <a:ext uri="{FF2B5EF4-FFF2-40B4-BE49-F238E27FC236}">
                <a16:creationId xmlns:a16="http://schemas.microsoft.com/office/drawing/2014/main" id="{D8D8C539-9CE4-4559-870C-E2277BFEA134}"/>
              </a:ext>
            </a:extLst>
          </p:cNvPr>
          <p:cNvSpPr txBox="1"/>
          <p:nvPr/>
        </p:nvSpPr>
        <p:spPr>
          <a:xfrm>
            <a:off x="269779" y="1894947"/>
            <a:ext cx="8576000" cy="210676"/>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fontScale="77500" lnSpcReduction="2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dirty="0">
                <a:solidFill>
                  <a:schemeClr val="tx1"/>
                </a:solidFill>
                <a:latin typeface="+mn-lt"/>
              </a:rPr>
              <a:t>Lorem ipsum dolor sit amet, consectetur adipiscing elit. Ut tempor, quam et mattis pulvinar, mauris ligula suscipit arcu, sed elementum diam leo at magna. </a:t>
            </a:r>
            <a:endParaRPr lang="en-PH" sz="1050" dirty="0">
              <a:solidFill>
                <a:schemeClr val="tx1"/>
              </a:solidFill>
              <a:latin typeface="+mn-lt"/>
            </a:endParaRPr>
          </a:p>
        </p:txBody>
      </p:sp>
      <p:sp>
        <p:nvSpPr>
          <p:cNvPr id="56" name="Rectangle 55">
            <a:extLst>
              <a:ext uri="{FF2B5EF4-FFF2-40B4-BE49-F238E27FC236}">
                <a16:creationId xmlns:a16="http://schemas.microsoft.com/office/drawing/2014/main" id="{DD02EAB6-3F2F-41C6-9920-628F9E1FA47B}"/>
              </a:ext>
            </a:extLst>
          </p:cNvPr>
          <p:cNvSpPr/>
          <p:nvPr/>
        </p:nvSpPr>
        <p:spPr>
          <a:xfrm>
            <a:off x="0" y="5134395"/>
            <a:ext cx="9144000" cy="7107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57" name="Straight Connector 56">
            <a:extLst>
              <a:ext uri="{FF2B5EF4-FFF2-40B4-BE49-F238E27FC236}">
                <a16:creationId xmlns:a16="http://schemas.microsoft.com/office/drawing/2014/main" id="{9FB30FA5-8EFD-4902-A2FC-580D70398897}"/>
              </a:ext>
            </a:extLst>
          </p:cNvPr>
          <p:cNvCxnSpPr/>
          <p:nvPr/>
        </p:nvCxnSpPr>
        <p:spPr>
          <a:xfrm>
            <a:off x="7275705" y="5134393"/>
            <a:ext cx="0" cy="71072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2EDE09FE-FDC5-4F21-B5D1-0AB381D52B41}"/>
              </a:ext>
            </a:extLst>
          </p:cNvPr>
          <p:cNvCxnSpPr/>
          <p:nvPr/>
        </p:nvCxnSpPr>
        <p:spPr>
          <a:xfrm>
            <a:off x="5465800" y="5134393"/>
            <a:ext cx="0" cy="71072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AE0169-7112-44E5-9F93-13E5654365C0}"/>
              </a:ext>
            </a:extLst>
          </p:cNvPr>
          <p:cNvCxnSpPr/>
          <p:nvPr/>
        </p:nvCxnSpPr>
        <p:spPr>
          <a:xfrm>
            <a:off x="3655894" y="5134393"/>
            <a:ext cx="0" cy="71072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5ACA3939-3B2B-44AB-818A-E09755DEB2BA}"/>
              </a:ext>
            </a:extLst>
          </p:cNvPr>
          <p:cNvCxnSpPr/>
          <p:nvPr/>
        </p:nvCxnSpPr>
        <p:spPr>
          <a:xfrm>
            <a:off x="1845989" y="5134393"/>
            <a:ext cx="0" cy="71072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A504D4EB-C67A-4185-8DA5-4DB140948910}"/>
              </a:ext>
            </a:extLst>
          </p:cNvPr>
          <p:cNvSpPr txBox="1"/>
          <p:nvPr/>
        </p:nvSpPr>
        <p:spPr>
          <a:xfrm>
            <a:off x="272847" y="5246002"/>
            <a:ext cx="1336378" cy="487509"/>
          </a:xfrm>
          <a:prstGeom prst="rect">
            <a:avLst/>
          </a:prstGeom>
          <a:noFill/>
        </p:spPr>
        <p:txBody>
          <a:bodyPr wrap="square" lIns="0" tIns="0" rIns="0" bIns="0" rtlCol="0" anchor="ctr">
            <a:normAutofit fontScale="77500" lnSpcReduction="20000"/>
          </a:bodyPr>
          <a:lstStyle/>
          <a:p>
            <a:pPr algn="ctr"/>
            <a:r>
              <a:rPr lang="en-US" sz="2700" b="1" dirty="0">
                <a:solidFill>
                  <a:schemeClr val="accent3"/>
                </a:solidFill>
                <a:latin typeface="+mj-lt"/>
              </a:rPr>
              <a:t>XXX</a:t>
            </a:r>
            <a:r>
              <a:rPr lang="en-US" sz="2700" b="1" dirty="0">
                <a:solidFill>
                  <a:schemeClr val="bg1"/>
                </a:solidFill>
                <a:latin typeface="+mj-lt"/>
              </a:rPr>
              <a:t> </a:t>
            </a:r>
            <a:br>
              <a:rPr lang="en-US" sz="2700" b="1" dirty="0">
                <a:solidFill>
                  <a:schemeClr val="bg1"/>
                </a:solidFill>
                <a:latin typeface="+mj-lt"/>
              </a:rPr>
            </a:br>
            <a:r>
              <a:rPr lang="en-US" sz="1200" dirty="0">
                <a:solidFill>
                  <a:schemeClr val="bg1"/>
                </a:solidFill>
              </a:rPr>
              <a:t>Lorem ipsum dolor sit amet</a:t>
            </a:r>
            <a:endParaRPr lang="en-PH" sz="2700" b="1" dirty="0">
              <a:solidFill>
                <a:schemeClr val="bg1"/>
              </a:solidFill>
              <a:latin typeface="+mj-lt"/>
            </a:endParaRPr>
          </a:p>
        </p:txBody>
      </p:sp>
      <p:sp>
        <p:nvSpPr>
          <p:cNvPr id="62" name="TextBox 61">
            <a:extLst>
              <a:ext uri="{FF2B5EF4-FFF2-40B4-BE49-F238E27FC236}">
                <a16:creationId xmlns:a16="http://schemas.microsoft.com/office/drawing/2014/main" id="{D183C01D-BAFA-4791-B7AD-6AD097ADAA39}"/>
              </a:ext>
            </a:extLst>
          </p:cNvPr>
          <p:cNvSpPr txBox="1"/>
          <p:nvPr/>
        </p:nvSpPr>
        <p:spPr>
          <a:xfrm>
            <a:off x="2082755" y="5246002"/>
            <a:ext cx="1336378" cy="487509"/>
          </a:xfrm>
          <a:prstGeom prst="rect">
            <a:avLst/>
          </a:prstGeom>
          <a:noFill/>
        </p:spPr>
        <p:txBody>
          <a:bodyPr wrap="square" lIns="0" tIns="0" rIns="0" bIns="0" rtlCol="0" anchor="ctr">
            <a:normAutofit fontScale="77500" lnSpcReduction="20000"/>
          </a:bodyPr>
          <a:lstStyle/>
          <a:p>
            <a:pPr algn="ctr"/>
            <a:r>
              <a:rPr lang="en-US" sz="2700" b="1" dirty="0">
                <a:solidFill>
                  <a:schemeClr val="accent3"/>
                </a:solidFill>
                <a:latin typeface="+mj-lt"/>
              </a:rPr>
              <a:t>XXX</a:t>
            </a:r>
            <a:r>
              <a:rPr lang="en-US" sz="2700" b="1" dirty="0">
                <a:solidFill>
                  <a:schemeClr val="bg1"/>
                </a:solidFill>
                <a:latin typeface="+mj-lt"/>
              </a:rPr>
              <a:t> </a:t>
            </a:r>
            <a:br>
              <a:rPr lang="en-US" sz="2700" b="1" dirty="0">
                <a:solidFill>
                  <a:schemeClr val="bg1"/>
                </a:solidFill>
                <a:latin typeface="+mj-lt"/>
              </a:rPr>
            </a:br>
            <a:r>
              <a:rPr lang="en-US" sz="1200" dirty="0">
                <a:solidFill>
                  <a:schemeClr val="bg1"/>
                </a:solidFill>
              </a:rPr>
              <a:t>Lorem ipsum dolor sit amet</a:t>
            </a:r>
            <a:endParaRPr lang="en-PH" sz="2700" b="1" dirty="0">
              <a:solidFill>
                <a:schemeClr val="bg1"/>
              </a:solidFill>
              <a:latin typeface="+mj-lt"/>
            </a:endParaRPr>
          </a:p>
        </p:txBody>
      </p:sp>
      <p:sp>
        <p:nvSpPr>
          <p:cNvPr id="63" name="TextBox 62">
            <a:extLst>
              <a:ext uri="{FF2B5EF4-FFF2-40B4-BE49-F238E27FC236}">
                <a16:creationId xmlns:a16="http://schemas.microsoft.com/office/drawing/2014/main" id="{3B620E85-5C6B-4377-ACB5-D08F5234DF19}"/>
              </a:ext>
            </a:extLst>
          </p:cNvPr>
          <p:cNvSpPr txBox="1"/>
          <p:nvPr/>
        </p:nvSpPr>
        <p:spPr>
          <a:xfrm>
            <a:off x="3892661" y="5246002"/>
            <a:ext cx="1336378" cy="487509"/>
          </a:xfrm>
          <a:prstGeom prst="rect">
            <a:avLst/>
          </a:prstGeom>
          <a:noFill/>
        </p:spPr>
        <p:txBody>
          <a:bodyPr wrap="square" lIns="0" tIns="0" rIns="0" bIns="0" rtlCol="0" anchor="ctr">
            <a:normAutofit fontScale="77500" lnSpcReduction="20000"/>
          </a:bodyPr>
          <a:lstStyle/>
          <a:p>
            <a:pPr algn="ctr"/>
            <a:r>
              <a:rPr lang="en-US" sz="2700" b="1" dirty="0">
                <a:solidFill>
                  <a:schemeClr val="accent3"/>
                </a:solidFill>
                <a:latin typeface="+mj-lt"/>
              </a:rPr>
              <a:t>XXX</a:t>
            </a:r>
            <a:r>
              <a:rPr lang="en-US" sz="2700" b="1" dirty="0">
                <a:solidFill>
                  <a:schemeClr val="bg1"/>
                </a:solidFill>
                <a:latin typeface="+mj-lt"/>
              </a:rPr>
              <a:t> </a:t>
            </a:r>
            <a:br>
              <a:rPr lang="en-US" sz="2700" b="1" dirty="0">
                <a:solidFill>
                  <a:schemeClr val="bg1"/>
                </a:solidFill>
                <a:latin typeface="+mj-lt"/>
              </a:rPr>
            </a:br>
            <a:r>
              <a:rPr lang="en-US" sz="1200" dirty="0">
                <a:solidFill>
                  <a:schemeClr val="bg1"/>
                </a:solidFill>
              </a:rPr>
              <a:t>Lorem ipsum dolor sit amet</a:t>
            </a:r>
            <a:endParaRPr lang="en-PH" sz="2700" b="1" dirty="0">
              <a:solidFill>
                <a:schemeClr val="bg1"/>
              </a:solidFill>
              <a:latin typeface="+mj-lt"/>
            </a:endParaRPr>
          </a:p>
        </p:txBody>
      </p:sp>
      <p:sp>
        <p:nvSpPr>
          <p:cNvPr id="77" name="TextBox 76">
            <a:extLst>
              <a:ext uri="{FF2B5EF4-FFF2-40B4-BE49-F238E27FC236}">
                <a16:creationId xmlns:a16="http://schemas.microsoft.com/office/drawing/2014/main" id="{266F03C1-C7EB-4296-99AA-4DD418572015}"/>
              </a:ext>
            </a:extLst>
          </p:cNvPr>
          <p:cNvSpPr txBox="1"/>
          <p:nvPr/>
        </p:nvSpPr>
        <p:spPr>
          <a:xfrm>
            <a:off x="5702567" y="5246002"/>
            <a:ext cx="1336378" cy="487509"/>
          </a:xfrm>
          <a:prstGeom prst="rect">
            <a:avLst/>
          </a:prstGeom>
          <a:noFill/>
        </p:spPr>
        <p:txBody>
          <a:bodyPr wrap="square" lIns="0" tIns="0" rIns="0" bIns="0" rtlCol="0" anchor="ctr">
            <a:normAutofit fontScale="77500" lnSpcReduction="20000"/>
          </a:bodyPr>
          <a:lstStyle/>
          <a:p>
            <a:pPr algn="ctr"/>
            <a:r>
              <a:rPr lang="en-US" sz="2700" b="1" dirty="0">
                <a:solidFill>
                  <a:schemeClr val="accent3"/>
                </a:solidFill>
                <a:latin typeface="+mj-lt"/>
              </a:rPr>
              <a:t>XXX</a:t>
            </a:r>
            <a:r>
              <a:rPr lang="en-US" sz="2700" b="1" dirty="0">
                <a:solidFill>
                  <a:schemeClr val="bg1"/>
                </a:solidFill>
                <a:latin typeface="+mj-lt"/>
              </a:rPr>
              <a:t> </a:t>
            </a:r>
            <a:br>
              <a:rPr lang="en-US" sz="2700" b="1" dirty="0">
                <a:solidFill>
                  <a:schemeClr val="bg1"/>
                </a:solidFill>
                <a:latin typeface="+mj-lt"/>
              </a:rPr>
            </a:br>
            <a:r>
              <a:rPr lang="en-US" sz="1200" dirty="0">
                <a:solidFill>
                  <a:schemeClr val="bg1"/>
                </a:solidFill>
              </a:rPr>
              <a:t>Lorem ipsum dolor sit amet</a:t>
            </a:r>
            <a:endParaRPr lang="en-PH" sz="2700" b="1" dirty="0">
              <a:solidFill>
                <a:schemeClr val="bg1"/>
              </a:solidFill>
              <a:latin typeface="+mj-lt"/>
            </a:endParaRPr>
          </a:p>
        </p:txBody>
      </p:sp>
      <p:sp>
        <p:nvSpPr>
          <p:cNvPr id="78" name="TextBox 77">
            <a:extLst>
              <a:ext uri="{FF2B5EF4-FFF2-40B4-BE49-F238E27FC236}">
                <a16:creationId xmlns:a16="http://schemas.microsoft.com/office/drawing/2014/main" id="{80C38DFD-D300-4335-A3C0-651826330CCC}"/>
              </a:ext>
            </a:extLst>
          </p:cNvPr>
          <p:cNvSpPr txBox="1"/>
          <p:nvPr/>
        </p:nvSpPr>
        <p:spPr>
          <a:xfrm>
            <a:off x="7512471" y="5246002"/>
            <a:ext cx="1336378" cy="487509"/>
          </a:xfrm>
          <a:prstGeom prst="rect">
            <a:avLst/>
          </a:prstGeom>
          <a:noFill/>
        </p:spPr>
        <p:txBody>
          <a:bodyPr wrap="square" lIns="0" tIns="0" rIns="0" bIns="0" rtlCol="0" anchor="ctr">
            <a:normAutofit fontScale="77500" lnSpcReduction="20000"/>
          </a:bodyPr>
          <a:lstStyle/>
          <a:p>
            <a:pPr algn="ctr"/>
            <a:r>
              <a:rPr lang="en-US" sz="2700" b="1" dirty="0">
                <a:solidFill>
                  <a:schemeClr val="accent3"/>
                </a:solidFill>
                <a:latin typeface="+mj-lt"/>
              </a:rPr>
              <a:t>XXX</a:t>
            </a:r>
            <a:r>
              <a:rPr lang="en-US" sz="2700" b="1" dirty="0">
                <a:solidFill>
                  <a:schemeClr val="bg1"/>
                </a:solidFill>
                <a:latin typeface="+mj-lt"/>
              </a:rPr>
              <a:t> </a:t>
            </a:r>
            <a:br>
              <a:rPr lang="en-US" sz="2700" b="1" dirty="0">
                <a:solidFill>
                  <a:schemeClr val="bg1"/>
                </a:solidFill>
                <a:latin typeface="+mj-lt"/>
              </a:rPr>
            </a:br>
            <a:r>
              <a:rPr lang="en-US" sz="1200" dirty="0">
                <a:solidFill>
                  <a:schemeClr val="bg1"/>
                </a:solidFill>
              </a:rPr>
              <a:t>Lorem ipsum dolor sit amet</a:t>
            </a:r>
            <a:endParaRPr lang="en-PH" sz="2700" b="1" dirty="0">
              <a:solidFill>
                <a:schemeClr val="bg1"/>
              </a:solidFill>
              <a:latin typeface="+mj-lt"/>
            </a:endParaRPr>
          </a:p>
        </p:txBody>
      </p:sp>
    </p:spTree>
    <p:extLst>
      <p:ext uri="{BB962C8B-B14F-4D97-AF65-F5344CB8AC3E}">
        <p14:creationId xmlns:p14="http://schemas.microsoft.com/office/powerpoint/2010/main" val="228442303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F364180-3F97-4121-A303-7E76F117D959}"/>
              </a:ext>
            </a:extLst>
          </p:cNvPr>
          <p:cNvSpPr>
            <a:spLocks noGrp="1"/>
          </p:cNvSpPr>
          <p:nvPr>
            <p:ph type="ctrTitle"/>
          </p:nvPr>
        </p:nvSpPr>
        <p:spPr/>
        <p:txBody>
          <a:bodyPr/>
          <a:lstStyle/>
          <a:p>
            <a:r>
              <a:rPr lang="en-PH" dirty="0"/>
              <a:t>Basic Row Slides</a:t>
            </a:r>
          </a:p>
        </p:txBody>
      </p:sp>
    </p:spTree>
    <p:extLst>
      <p:ext uri="{BB962C8B-B14F-4D97-AF65-F5344CB8AC3E}">
        <p14:creationId xmlns:p14="http://schemas.microsoft.com/office/powerpoint/2010/main" val="250886659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7F6F7-BDE2-4DC6-A11C-EB94000CE357}"/>
              </a:ext>
            </a:extLst>
          </p:cNvPr>
          <p:cNvSpPr>
            <a:spLocks noGrp="1"/>
          </p:cNvSpPr>
          <p:nvPr>
            <p:ph type="title"/>
          </p:nvPr>
        </p:nvSpPr>
        <p:spPr>
          <a:xfrm>
            <a:off x="295153" y="102266"/>
            <a:ext cx="8576001" cy="812134"/>
          </a:xfrm>
        </p:spPr>
        <p:txBody>
          <a:bodyPr>
            <a:normAutofit/>
          </a:bodyPr>
          <a:lstStyle/>
          <a:p>
            <a:r>
              <a:rPr lang="en-PH" dirty="0"/>
              <a:t>Two Row Slide</a:t>
            </a:r>
          </a:p>
        </p:txBody>
      </p:sp>
      <p:sp>
        <p:nvSpPr>
          <p:cNvPr id="10" name="Slide Number Placeholder 9">
            <a:extLst>
              <a:ext uri="{FF2B5EF4-FFF2-40B4-BE49-F238E27FC236}">
                <a16:creationId xmlns:a16="http://schemas.microsoft.com/office/drawing/2014/main" id="{8D4B94C0-1A05-423E-9A56-8FE8860446BD}"/>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65</a:t>
            </a:fld>
            <a:endParaRPr lang="en-PH" dirty="0"/>
          </a:p>
        </p:txBody>
      </p:sp>
      <p:pic>
        <p:nvPicPr>
          <p:cNvPr id="4" name="Graphic 3" descr="Single gear with solid fill">
            <a:extLst>
              <a:ext uri="{FF2B5EF4-FFF2-40B4-BE49-F238E27FC236}">
                <a16:creationId xmlns:a16="http://schemas.microsoft.com/office/drawing/2014/main" id="{13A9D04E-FB97-475B-8E87-37E5530CB3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2579" y="2839315"/>
            <a:ext cx="419963" cy="419963"/>
          </a:xfrm>
          <a:prstGeom prst="rect">
            <a:avLst/>
          </a:prstGeom>
        </p:spPr>
      </p:pic>
      <p:sp>
        <p:nvSpPr>
          <p:cNvPr id="3" name="TextBox 2">
            <a:extLst>
              <a:ext uri="{FF2B5EF4-FFF2-40B4-BE49-F238E27FC236}">
                <a16:creationId xmlns:a16="http://schemas.microsoft.com/office/drawing/2014/main" id="{D0182B56-55DD-46E0-BA43-931DF80BE2B4}"/>
              </a:ext>
            </a:extLst>
          </p:cNvPr>
          <p:cNvSpPr txBox="1"/>
          <p:nvPr/>
        </p:nvSpPr>
        <p:spPr>
          <a:xfrm>
            <a:off x="720526" y="2246526"/>
            <a:ext cx="1354237" cy="1605541"/>
          </a:xfrm>
          <a:prstGeom prst="rect">
            <a:avLst/>
          </a:prstGeom>
          <a:noFill/>
        </p:spPr>
        <p:txBody>
          <a:bodyPr wrap="square" lIns="0" tIns="0" rIns="0" bIns="0" rtlCol="0" anchor="ctr">
            <a:normAutofit/>
          </a:bodyPr>
          <a:lstStyle/>
          <a:p>
            <a:r>
              <a:rPr lang="en-US" sz="1500" b="1" dirty="0">
                <a:latin typeface="+mj-lt"/>
              </a:rPr>
              <a:t>Lorem ipsum dolor </a:t>
            </a:r>
            <a:endParaRPr lang="en-PH" sz="150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2317832" y="2246526"/>
            <a:ext cx="6531016" cy="1605541"/>
          </a:xfrm>
          <a:prstGeom prst="rect">
            <a:avLst/>
          </a:prstGeom>
          <a:noFill/>
        </p:spPr>
        <p:txBody>
          <a:bodyPr wrap="square" lIns="0" tIns="0" rIns="0" bIns="0" rtlCol="0" anchor="ctr">
            <a:normAutofit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lang="en-PH" sz="1200" dirty="0"/>
          </a:p>
        </p:txBody>
      </p:sp>
      <p:sp>
        <p:nvSpPr>
          <p:cNvPr id="6" name="TextBox 5">
            <a:extLst>
              <a:ext uri="{FF2B5EF4-FFF2-40B4-BE49-F238E27FC236}">
                <a16:creationId xmlns:a16="http://schemas.microsoft.com/office/drawing/2014/main" id="{F72C0B3D-B9A3-470C-AECD-B42BE21534CE}"/>
              </a:ext>
            </a:extLst>
          </p:cNvPr>
          <p:cNvSpPr txBox="1"/>
          <p:nvPr/>
        </p:nvSpPr>
        <p:spPr>
          <a:xfrm>
            <a:off x="720526" y="4244536"/>
            <a:ext cx="1354237" cy="1605541"/>
          </a:xfrm>
          <a:prstGeom prst="rect">
            <a:avLst/>
          </a:prstGeom>
          <a:noFill/>
        </p:spPr>
        <p:txBody>
          <a:bodyPr wrap="square" lIns="0" tIns="0" rIns="0" bIns="0" rtlCol="0" anchor="ctr">
            <a:normAutofit/>
          </a:bodyPr>
          <a:lstStyle/>
          <a:p>
            <a:r>
              <a:rPr lang="en-US" sz="1500" b="1" dirty="0">
                <a:latin typeface="+mj-lt"/>
              </a:rPr>
              <a:t>Lorem ipsum dolor </a:t>
            </a:r>
            <a:endParaRPr lang="en-PH" sz="1500" b="1" dirty="0">
              <a:latin typeface="+mj-lt"/>
            </a:endParaRPr>
          </a:p>
        </p:txBody>
      </p:sp>
      <p:sp>
        <p:nvSpPr>
          <p:cNvPr id="7" name="TextBox 6">
            <a:extLst>
              <a:ext uri="{FF2B5EF4-FFF2-40B4-BE49-F238E27FC236}">
                <a16:creationId xmlns:a16="http://schemas.microsoft.com/office/drawing/2014/main" id="{9BE299F7-0D89-4E0E-97F2-8939B2D4B7AA}"/>
              </a:ext>
            </a:extLst>
          </p:cNvPr>
          <p:cNvSpPr txBox="1"/>
          <p:nvPr/>
        </p:nvSpPr>
        <p:spPr>
          <a:xfrm>
            <a:off x="2317832" y="4244536"/>
            <a:ext cx="6531016" cy="1605541"/>
          </a:xfrm>
          <a:prstGeom prst="rect">
            <a:avLst/>
          </a:prstGeom>
          <a:noFill/>
        </p:spPr>
        <p:txBody>
          <a:bodyPr wrap="square" lIns="0" tIns="0" rIns="0" bIns="0" rtlCol="0" anchor="ctr">
            <a:normAutofit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lang="en-PH" sz="1200" dirty="0"/>
          </a:p>
        </p:txBody>
      </p:sp>
      <p:cxnSp>
        <p:nvCxnSpPr>
          <p:cNvPr id="11" name="Straight Connector 10">
            <a:extLst>
              <a:ext uri="{FF2B5EF4-FFF2-40B4-BE49-F238E27FC236}">
                <a16:creationId xmlns:a16="http://schemas.microsoft.com/office/drawing/2014/main" id="{16FD3A8A-02FA-4AD0-B7F7-7318C1CF8B63}"/>
              </a:ext>
            </a:extLst>
          </p:cNvPr>
          <p:cNvCxnSpPr>
            <a:cxnSpLocks/>
          </p:cNvCxnSpPr>
          <p:nvPr/>
        </p:nvCxnSpPr>
        <p:spPr>
          <a:xfrm>
            <a:off x="272846" y="4048299"/>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12" name="Graphic 11" descr="Single gear with solid fill">
            <a:extLst>
              <a:ext uri="{FF2B5EF4-FFF2-40B4-BE49-F238E27FC236}">
                <a16:creationId xmlns:a16="http://schemas.microsoft.com/office/drawing/2014/main" id="{273B13F8-E702-4B99-993C-6DBBDBB223B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2579" y="4837325"/>
            <a:ext cx="419963" cy="419963"/>
          </a:xfrm>
          <a:prstGeom prst="rect">
            <a:avLst/>
          </a:prstGeom>
        </p:spPr>
      </p:pic>
      <p:sp>
        <p:nvSpPr>
          <p:cNvPr id="13" name="TextBox 12">
            <a:extLst>
              <a:ext uri="{FF2B5EF4-FFF2-40B4-BE49-F238E27FC236}">
                <a16:creationId xmlns:a16="http://schemas.microsoft.com/office/drawing/2014/main" id="{529BB83F-FB07-4A61-BFE0-010222DC2B15}"/>
              </a:ext>
            </a:extLst>
          </p:cNvPr>
          <p:cNvSpPr txBox="1"/>
          <p:nvPr/>
        </p:nvSpPr>
        <p:spPr>
          <a:xfrm>
            <a:off x="272847" y="1628538"/>
            <a:ext cx="1801916" cy="380825"/>
          </a:xfrm>
          <a:prstGeom prst="rect">
            <a:avLst/>
          </a:prstGeom>
          <a:noFill/>
        </p:spPr>
        <p:txBody>
          <a:bodyPr wrap="square" lIns="0" tIns="0" rIns="0" bIns="0" rtlCol="0" anchor="ctr">
            <a:noAutofit/>
          </a:bodyPr>
          <a:lstStyle/>
          <a:p>
            <a:r>
              <a:rPr lang="en-US" sz="1500" b="1" dirty="0">
                <a:solidFill>
                  <a:schemeClr val="accent1"/>
                </a:solidFill>
                <a:latin typeface="+mj-lt"/>
              </a:rPr>
              <a:t>Lorem ipsum</a:t>
            </a:r>
            <a:endParaRPr lang="en-PH" sz="1500" b="1" dirty="0">
              <a:solidFill>
                <a:schemeClr val="accent1"/>
              </a:solidFill>
              <a:latin typeface="+mj-lt"/>
            </a:endParaRPr>
          </a:p>
        </p:txBody>
      </p:sp>
      <p:sp>
        <p:nvSpPr>
          <p:cNvPr id="14" name="TextBox 13">
            <a:extLst>
              <a:ext uri="{FF2B5EF4-FFF2-40B4-BE49-F238E27FC236}">
                <a16:creationId xmlns:a16="http://schemas.microsoft.com/office/drawing/2014/main" id="{A8A6F020-EDEC-4AB9-A248-6EF1337FAEBD}"/>
              </a:ext>
            </a:extLst>
          </p:cNvPr>
          <p:cNvSpPr txBox="1"/>
          <p:nvPr/>
        </p:nvSpPr>
        <p:spPr>
          <a:xfrm>
            <a:off x="2317833" y="1628539"/>
            <a:ext cx="6531016"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15" name="Straight Connector 14">
            <a:extLst>
              <a:ext uri="{FF2B5EF4-FFF2-40B4-BE49-F238E27FC236}">
                <a16:creationId xmlns:a16="http://schemas.microsoft.com/office/drawing/2014/main" id="{33281019-39C0-47D1-934D-80788423312B}"/>
              </a:ext>
            </a:extLst>
          </p:cNvPr>
          <p:cNvCxnSpPr>
            <a:cxnSpLocks/>
          </p:cNvCxnSpPr>
          <p:nvPr/>
        </p:nvCxnSpPr>
        <p:spPr>
          <a:xfrm>
            <a:off x="272847" y="2068565"/>
            <a:ext cx="18019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8E5FCA7-773C-447E-AAFF-5C93B6B8D026}"/>
              </a:ext>
            </a:extLst>
          </p:cNvPr>
          <p:cNvCxnSpPr>
            <a:cxnSpLocks/>
          </p:cNvCxnSpPr>
          <p:nvPr/>
        </p:nvCxnSpPr>
        <p:spPr>
          <a:xfrm>
            <a:off x="2317833" y="2068565"/>
            <a:ext cx="6531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1589597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3EDC44AF-5006-4098-A00B-30437C806B20}"/>
              </a:ext>
            </a:extLst>
          </p:cNvPr>
          <p:cNvSpPr>
            <a:spLocks noGrp="1"/>
          </p:cNvSpPr>
          <p:nvPr>
            <p:ph type="title"/>
          </p:nvPr>
        </p:nvSpPr>
        <p:spPr/>
        <p:txBody>
          <a:bodyPr>
            <a:normAutofit/>
          </a:bodyPr>
          <a:lstStyle/>
          <a:p>
            <a:r>
              <a:rPr lang="en-PH" dirty="0"/>
              <a:t>Three Row Slide</a:t>
            </a:r>
          </a:p>
        </p:txBody>
      </p:sp>
      <p:sp>
        <p:nvSpPr>
          <p:cNvPr id="8" name="Slide Number Placeholder 7">
            <a:extLst>
              <a:ext uri="{FF2B5EF4-FFF2-40B4-BE49-F238E27FC236}">
                <a16:creationId xmlns:a16="http://schemas.microsoft.com/office/drawing/2014/main" id="{BE9C378B-5E86-4CBE-AD0C-07DB585DD175}"/>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66</a:t>
            </a:fld>
            <a:endParaRPr lang="en-PH" dirty="0"/>
          </a:p>
        </p:txBody>
      </p:sp>
      <p:pic>
        <p:nvPicPr>
          <p:cNvPr id="4" name="Graphic 3" descr="Single gear with solid fill">
            <a:extLst>
              <a:ext uri="{FF2B5EF4-FFF2-40B4-BE49-F238E27FC236}">
                <a16:creationId xmlns:a16="http://schemas.microsoft.com/office/drawing/2014/main" id="{13A9D04E-FB97-475B-8E87-37E5530CB3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2579" y="2540996"/>
            <a:ext cx="419963" cy="419963"/>
          </a:xfrm>
          <a:prstGeom prst="rect">
            <a:avLst/>
          </a:prstGeom>
        </p:spPr>
      </p:pic>
      <p:pic>
        <p:nvPicPr>
          <p:cNvPr id="12" name="Graphic 11" descr="Single gear with solid fill">
            <a:extLst>
              <a:ext uri="{FF2B5EF4-FFF2-40B4-BE49-F238E27FC236}">
                <a16:creationId xmlns:a16="http://schemas.microsoft.com/office/drawing/2014/main" id="{273B13F8-E702-4B99-993C-6DBBDBB223B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2579" y="3838320"/>
            <a:ext cx="419963" cy="419963"/>
          </a:xfrm>
          <a:prstGeom prst="rect">
            <a:avLst/>
          </a:prstGeom>
        </p:spPr>
      </p:pic>
      <p:sp>
        <p:nvSpPr>
          <p:cNvPr id="13" name="TextBox 12">
            <a:extLst>
              <a:ext uri="{FF2B5EF4-FFF2-40B4-BE49-F238E27FC236}">
                <a16:creationId xmlns:a16="http://schemas.microsoft.com/office/drawing/2014/main" id="{529BB83F-FB07-4A61-BFE0-010222DC2B15}"/>
              </a:ext>
            </a:extLst>
          </p:cNvPr>
          <p:cNvSpPr txBox="1"/>
          <p:nvPr/>
        </p:nvSpPr>
        <p:spPr>
          <a:xfrm>
            <a:off x="272847" y="1628538"/>
            <a:ext cx="1801916" cy="380825"/>
          </a:xfrm>
          <a:prstGeom prst="rect">
            <a:avLst/>
          </a:prstGeom>
          <a:noFill/>
        </p:spPr>
        <p:txBody>
          <a:bodyPr wrap="square" lIns="0" tIns="0" rIns="0" bIns="0" rtlCol="0" anchor="ctr">
            <a:noAutofit/>
          </a:bodyPr>
          <a:lstStyle/>
          <a:p>
            <a:r>
              <a:rPr lang="en-US" sz="1500" b="1" dirty="0">
                <a:solidFill>
                  <a:schemeClr val="accent1"/>
                </a:solidFill>
                <a:latin typeface="+mj-lt"/>
              </a:rPr>
              <a:t>Lorem ipsum</a:t>
            </a:r>
            <a:endParaRPr lang="en-PH" sz="1500" b="1" dirty="0">
              <a:solidFill>
                <a:schemeClr val="accent1"/>
              </a:solidFill>
              <a:latin typeface="+mj-lt"/>
            </a:endParaRPr>
          </a:p>
        </p:txBody>
      </p:sp>
      <p:sp>
        <p:nvSpPr>
          <p:cNvPr id="14" name="TextBox 13">
            <a:extLst>
              <a:ext uri="{FF2B5EF4-FFF2-40B4-BE49-F238E27FC236}">
                <a16:creationId xmlns:a16="http://schemas.microsoft.com/office/drawing/2014/main" id="{A8A6F020-EDEC-4AB9-A248-6EF1337FAEBD}"/>
              </a:ext>
            </a:extLst>
          </p:cNvPr>
          <p:cNvSpPr txBox="1"/>
          <p:nvPr/>
        </p:nvSpPr>
        <p:spPr>
          <a:xfrm>
            <a:off x="2317833" y="1628539"/>
            <a:ext cx="6531016"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15" name="Straight Connector 14">
            <a:extLst>
              <a:ext uri="{FF2B5EF4-FFF2-40B4-BE49-F238E27FC236}">
                <a16:creationId xmlns:a16="http://schemas.microsoft.com/office/drawing/2014/main" id="{33281019-39C0-47D1-934D-80788423312B}"/>
              </a:ext>
            </a:extLst>
          </p:cNvPr>
          <p:cNvCxnSpPr>
            <a:cxnSpLocks/>
          </p:cNvCxnSpPr>
          <p:nvPr/>
        </p:nvCxnSpPr>
        <p:spPr>
          <a:xfrm>
            <a:off x="272847" y="2068565"/>
            <a:ext cx="18019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8E5FCA7-773C-447E-AAFF-5C93B6B8D026}"/>
              </a:ext>
            </a:extLst>
          </p:cNvPr>
          <p:cNvCxnSpPr>
            <a:cxnSpLocks/>
          </p:cNvCxnSpPr>
          <p:nvPr/>
        </p:nvCxnSpPr>
        <p:spPr>
          <a:xfrm>
            <a:off x="2317833" y="2068565"/>
            <a:ext cx="6531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D0182B56-55DD-46E0-BA43-931DF80BE2B4}"/>
              </a:ext>
            </a:extLst>
          </p:cNvPr>
          <p:cNvSpPr txBox="1"/>
          <p:nvPr/>
        </p:nvSpPr>
        <p:spPr>
          <a:xfrm>
            <a:off x="720525" y="2246527"/>
            <a:ext cx="1354238" cy="1008900"/>
          </a:xfrm>
          <a:prstGeom prst="rect">
            <a:avLst/>
          </a:prstGeom>
          <a:noFill/>
        </p:spPr>
        <p:txBody>
          <a:bodyPr wrap="square" lIns="0" tIns="0" rIns="0" bIns="0" rtlCol="0" anchor="ctr">
            <a:normAutofit/>
          </a:bodyPr>
          <a:lstStyle/>
          <a:p>
            <a:r>
              <a:rPr lang="en-US" sz="1400" b="1" dirty="0">
                <a:latin typeface="+mj-lt"/>
              </a:rPr>
              <a:t>Lorem ipsum dolor </a:t>
            </a:r>
            <a:endParaRPr lang="en-PH" sz="140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2317833" y="2246530"/>
            <a:ext cx="6531016" cy="1008900"/>
          </a:xfrm>
          <a:prstGeom prst="rect">
            <a:avLst/>
          </a:prstGeom>
          <a:noFill/>
        </p:spPr>
        <p:txBody>
          <a:bodyPr wrap="square" lIns="0" tIns="0" rIns="0" bIns="0" rtlCol="0" anchor="ctr">
            <a:normAutofit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lang="en-PH" sz="1200" dirty="0"/>
          </a:p>
        </p:txBody>
      </p:sp>
      <p:sp>
        <p:nvSpPr>
          <p:cNvPr id="6" name="TextBox 5">
            <a:extLst>
              <a:ext uri="{FF2B5EF4-FFF2-40B4-BE49-F238E27FC236}">
                <a16:creationId xmlns:a16="http://schemas.microsoft.com/office/drawing/2014/main" id="{F72C0B3D-B9A3-470C-AECD-B42BE21534CE}"/>
              </a:ext>
            </a:extLst>
          </p:cNvPr>
          <p:cNvSpPr txBox="1"/>
          <p:nvPr/>
        </p:nvSpPr>
        <p:spPr>
          <a:xfrm>
            <a:off x="720525" y="3543851"/>
            <a:ext cx="1354238" cy="1008900"/>
          </a:xfrm>
          <a:prstGeom prst="rect">
            <a:avLst/>
          </a:prstGeom>
          <a:noFill/>
        </p:spPr>
        <p:txBody>
          <a:bodyPr wrap="square" lIns="0" tIns="0" rIns="0" bIns="0" rtlCol="0" anchor="ctr">
            <a:normAutofit/>
          </a:bodyPr>
          <a:lstStyle/>
          <a:p>
            <a:r>
              <a:rPr lang="en-US" sz="1400" b="1" dirty="0">
                <a:latin typeface="+mj-lt"/>
              </a:rPr>
              <a:t>Lorem ipsum dolor </a:t>
            </a:r>
            <a:endParaRPr lang="en-PH" sz="1400" b="1" dirty="0">
              <a:latin typeface="+mj-lt"/>
            </a:endParaRPr>
          </a:p>
        </p:txBody>
      </p:sp>
      <p:sp>
        <p:nvSpPr>
          <p:cNvPr id="7" name="TextBox 6">
            <a:extLst>
              <a:ext uri="{FF2B5EF4-FFF2-40B4-BE49-F238E27FC236}">
                <a16:creationId xmlns:a16="http://schemas.microsoft.com/office/drawing/2014/main" id="{9BE299F7-0D89-4E0E-97F2-8939B2D4B7AA}"/>
              </a:ext>
            </a:extLst>
          </p:cNvPr>
          <p:cNvSpPr txBox="1"/>
          <p:nvPr/>
        </p:nvSpPr>
        <p:spPr>
          <a:xfrm>
            <a:off x="2317833" y="3543852"/>
            <a:ext cx="6531016" cy="1008900"/>
          </a:xfrm>
          <a:prstGeom prst="rect">
            <a:avLst/>
          </a:prstGeom>
          <a:noFill/>
        </p:spPr>
        <p:txBody>
          <a:bodyPr wrap="square" lIns="0" tIns="0" rIns="0" bIns="0" rtlCol="0" anchor="ctr">
            <a:normAutofit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lang="en-PH" sz="1200" dirty="0"/>
          </a:p>
        </p:txBody>
      </p:sp>
      <p:cxnSp>
        <p:nvCxnSpPr>
          <p:cNvPr id="11" name="Straight Connector 10">
            <a:extLst>
              <a:ext uri="{FF2B5EF4-FFF2-40B4-BE49-F238E27FC236}">
                <a16:creationId xmlns:a16="http://schemas.microsoft.com/office/drawing/2014/main" id="{16FD3A8A-02FA-4AD0-B7F7-7318C1CF8B63}"/>
              </a:ext>
            </a:extLst>
          </p:cNvPr>
          <p:cNvCxnSpPr>
            <a:cxnSpLocks/>
          </p:cNvCxnSpPr>
          <p:nvPr/>
        </p:nvCxnSpPr>
        <p:spPr>
          <a:xfrm>
            <a:off x="272846" y="3399638"/>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EBF3B167-A3D8-420E-9D3A-A9104980BA51}"/>
              </a:ext>
            </a:extLst>
          </p:cNvPr>
          <p:cNvSpPr txBox="1"/>
          <p:nvPr/>
        </p:nvSpPr>
        <p:spPr>
          <a:xfrm>
            <a:off x="720525" y="4841175"/>
            <a:ext cx="1354238" cy="1008900"/>
          </a:xfrm>
          <a:prstGeom prst="rect">
            <a:avLst/>
          </a:prstGeom>
          <a:noFill/>
        </p:spPr>
        <p:txBody>
          <a:bodyPr wrap="square" lIns="0" tIns="0" rIns="0" bIns="0" rtlCol="0" anchor="ctr">
            <a:normAutofit/>
          </a:bodyPr>
          <a:lstStyle/>
          <a:p>
            <a:r>
              <a:rPr lang="en-US" sz="1400" b="1" dirty="0">
                <a:latin typeface="+mj-lt"/>
              </a:rPr>
              <a:t>Lorem ipsum dolor </a:t>
            </a:r>
            <a:endParaRPr lang="en-PH" sz="1400" b="1" dirty="0">
              <a:latin typeface="+mj-lt"/>
            </a:endParaRPr>
          </a:p>
        </p:txBody>
      </p:sp>
      <p:sp>
        <p:nvSpPr>
          <p:cNvPr id="21" name="TextBox 20">
            <a:extLst>
              <a:ext uri="{FF2B5EF4-FFF2-40B4-BE49-F238E27FC236}">
                <a16:creationId xmlns:a16="http://schemas.microsoft.com/office/drawing/2014/main" id="{096E3C79-4B5C-4700-8355-2CF3B3FF8AC2}"/>
              </a:ext>
            </a:extLst>
          </p:cNvPr>
          <p:cNvSpPr txBox="1"/>
          <p:nvPr/>
        </p:nvSpPr>
        <p:spPr>
          <a:xfrm>
            <a:off x="2317833" y="4841178"/>
            <a:ext cx="6531016" cy="1008900"/>
          </a:xfrm>
          <a:prstGeom prst="rect">
            <a:avLst/>
          </a:prstGeom>
          <a:noFill/>
        </p:spPr>
        <p:txBody>
          <a:bodyPr wrap="square" lIns="0" tIns="0" rIns="0" bIns="0" rtlCol="0" anchor="ctr">
            <a:normAutofit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lang="en-PH" sz="1200" dirty="0"/>
          </a:p>
        </p:txBody>
      </p:sp>
      <p:cxnSp>
        <p:nvCxnSpPr>
          <p:cNvPr id="22" name="Straight Connector 21">
            <a:extLst>
              <a:ext uri="{FF2B5EF4-FFF2-40B4-BE49-F238E27FC236}">
                <a16:creationId xmlns:a16="http://schemas.microsoft.com/office/drawing/2014/main" id="{EC657A4D-18AE-47BA-8963-FC1AE56F74BC}"/>
              </a:ext>
            </a:extLst>
          </p:cNvPr>
          <p:cNvCxnSpPr>
            <a:cxnSpLocks/>
          </p:cNvCxnSpPr>
          <p:nvPr/>
        </p:nvCxnSpPr>
        <p:spPr>
          <a:xfrm>
            <a:off x="272846" y="4696962"/>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23" name="Graphic 22" descr="Single gear with solid fill">
            <a:extLst>
              <a:ext uri="{FF2B5EF4-FFF2-40B4-BE49-F238E27FC236}">
                <a16:creationId xmlns:a16="http://schemas.microsoft.com/office/drawing/2014/main" id="{8FB9991B-C339-41CC-B219-92DA24F3F63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2579" y="5135644"/>
            <a:ext cx="419963" cy="419963"/>
          </a:xfrm>
          <a:prstGeom prst="rect">
            <a:avLst/>
          </a:prstGeom>
        </p:spPr>
      </p:pic>
    </p:spTree>
    <p:extLst>
      <p:ext uri="{BB962C8B-B14F-4D97-AF65-F5344CB8AC3E}">
        <p14:creationId xmlns:p14="http://schemas.microsoft.com/office/powerpoint/2010/main" val="407823110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3EDC44AF-5006-4098-A00B-30437C806B20}"/>
              </a:ext>
            </a:extLst>
          </p:cNvPr>
          <p:cNvSpPr>
            <a:spLocks noGrp="1"/>
          </p:cNvSpPr>
          <p:nvPr>
            <p:ph type="title"/>
          </p:nvPr>
        </p:nvSpPr>
        <p:spPr/>
        <p:txBody>
          <a:bodyPr>
            <a:normAutofit/>
          </a:bodyPr>
          <a:lstStyle/>
          <a:p>
            <a:r>
              <a:rPr lang="en-PH" dirty="0"/>
              <a:t>Four Row Slide</a:t>
            </a:r>
          </a:p>
        </p:txBody>
      </p:sp>
      <p:sp>
        <p:nvSpPr>
          <p:cNvPr id="6" name="Slide Number Placeholder 5">
            <a:extLst>
              <a:ext uri="{FF2B5EF4-FFF2-40B4-BE49-F238E27FC236}">
                <a16:creationId xmlns:a16="http://schemas.microsoft.com/office/drawing/2014/main" id="{00ECEF75-A64C-4E49-9816-629FC702A3F3}"/>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67</a:t>
            </a:fld>
            <a:endParaRPr lang="en-PH" dirty="0"/>
          </a:p>
        </p:txBody>
      </p:sp>
      <p:pic>
        <p:nvPicPr>
          <p:cNvPr id="4" name="Graphic 3" descr="Single gear with solid fill">
            <a:extLst>
              <a:ext uri="{FF2B5EF4-FFF2-40B4-BE49-F238E27FC236}">
                <a16:creationId xmlns:a16="http://schemas.microsoft.com/office/drawing/2014/main" id="{13A9D04E-FB97-475B-8E87-37E5530CB3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2579" y="2379368"/>
            <a:ext cx="419963" cy="419963"/>
          </a:xfrm>
          <a:prstGeom prst="rect">
            <a:avLst/>
          </a:prstGeom>
        </p:spPr>
      </p:pic>
      <p:sp>
        <p:nvSpPr>
          <p:cNvPr id="13" name="TextBox 12">
            <a:extLst>
              <a:ext uri="{FF2B5EF4-FFF2-40B4-BE49-F238E27FC236}">
                <a16:creationId xmlns:a16="http://schemas.microsoft.com/office/drawing/2014/main" id="{529BB83F-FB07-4A61-BFE0-010222DC2B15}"/>
              </a:ext>
            </a:extLst>
          </p:cNvPr>
          <p:cNvSpPr txBox="1"/>
          <p:nvPr/>
        </p:nvSpPr>
        <p:spPr>
          <a:xfrm>
            <a:off x="272847" y="1628538"/>
            <a:ext cx="1801916" cy="380825"/>
          </a:xfrm>
          <a:prstGeom prst="rect">
            <a:avLst/>
          </a:prstGeom>
          <a:noFill/>
        </p:spPr>
        <p:txBody>
          <a:bodyPr wrap="square" lIns="0" tIns="0" rIns="0" bIns="0" rtlCol="0" anchor="ctr">
            <a:noAutofit/>
          </a:bodyPr>
          <a:lstStyle/>
          <a:p>
            <a:r>
              <a:rPr lang="en-US" sz="1500" b="1" dirty="0">
                <a:solidFill>
                  <a:schemeClr val="accent1"/>
                </a:solidFill>
                <a:latin typeface="+mj-lt"/>
              </a:rPr>
              <a:t>Lorem ipsum</a:t>
            </a:r>
            <a:endParaRPr lang="en-PH" sz="1500" b="1" dirty="0">
              <a:solidFill>
                <a:schemeClr val="accent1"/>
              </a:solidFill>
              <a:latin typeface="+mj-lt"/>
            </a:endParaRPr>
          </a:p>
        </p:txBody>
      </p:sp>
      <p:sp>
        <p:nvSpPr>
          <p:cNvPr id="14" name="TextBox 13">
            <a:extLst>
              <a:ext uri="{FF2B5EF4-FFF2-40B4-BE49-F238E27FC236}">
                <a16:creationId xmlns:a16="http://schemas.microsoft.com/office/drawing/2014/main" id="{A8A6F020-EDEC-4AB9-A248-6EF1337FAEBD}"/>
              </a:ext>
            </a:extLst>
          </p:cNvPr>
          <p:cNvSpPr txBox="1"/>
          <p:nvPr/>
        </p:nvSpPr>
        <p:spPr>
          <a:xfrm>
            <a:off x="2317833" y="1628539"/>
            <a:ext cx="6531016"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15" name="Straight Connector 14">
            <a:extLst>
              <a:ext uri="{FF2B5EF4-FFF2-40B4-BE49-F238E27FC236}">
                <a16:creationId xmlns:a16="http://schemas.microsoft.com/office/drawing/2014/main" id="{33281019-39C0-47D1-934D-80788423312B}"/>
              </a:ext>
            </a:extLst>
          </p:cNvPr>
          <p:cNvCxnSpPr>
            <a:cxnSpLocks/>
          </p:cNvCxnSpPr>
          <p:nvPr/>
        </p:nvCxnSpPr>
        <p:spPr>
          <a:xfrm>
            <a:off x="272847" y="2068565"/>
            <a:ext cx="18019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8E5FCA7-773C-447E-AAFF-5C93B6B8D026}"/>
              </a:ext>
            </a:extLst>
          </p:cNvPr>
          <p:cNvCxnSpPr>
            <a:cxnSpLocks/>
          </p:cNvCxnSpPr>
          <p:nvPr/>
        </p:nvCxnSpPr>
        <p:spPr>
          <a:xfrm>
            <a:off x="2317833" y="2068565"/>
            <a:ext cx="6531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D0182B56-55DD-46E0-BA43-931DF80BE2B4}"/>
              </a:ext>
            </a:extLst>
          </p:cNvPr>
          <p:cNvSpPr txBox="1"/>
          <p:nvPr/>
        </p:nvSpPr>
        <p:spPr>
          <a:xfrm>
            <a:off x="720525" y="2246527"/>
            <a:ext cx="1354238" cy="685644"/>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2317833" y="2246530"/>
            <a:ext cx="6531016" cy="685644"/>
          </a:xfrm>
          <a:prstGeom prst="rect">
            <a:avLst/>
          </a:prstGeom>
          <a:noFill/>
        </p:spPr>
        <p:txBody>
          <a:bodyPr wrap="square" lIns="0" tIns="0" rIns="0" bIns="0" rtlCol="0" anchor="ctr">
            <a:normAutofit fontScale="850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lang="en-PH" sz="1200" dirty="0"/>
          </a:p>
        </p:txBody>
      </p:sp>
      <p:cxnSp>
        <p:nvCxnSpPr>
          <p:cNvPr id="11" name="Straight Connector 10">
            <a:extLst>
              <a:ext uri="{FF2B5EF4-FFF2-40B4-BE49-F238E27FC236}">
                <a16:creationId xmlns:a16="http://schemas.microsoft.com/office/drawing/2014/main" id="{16FD3A8A-02FA-4AD0-B7F7-7318C1CF8B63}"/>
              </a:ext>
            </a:extLst>
          </p:cNvPr>
          <p:cNvCxnSpPr>
            <a:cxnSpLocks/>
          </p:cNvCxnSpPr>
          <p:nvPr/>
        </p:nvCxnSpPr>
        <p:spPr>
          <a:xfrm>
            <a:off x="272846" y="3075665"/>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B83A13E8-254D-47BC-BA69-C1C9ECCFC56A}"/>
              </a:ext>
            </a:extLst>
          </p:cNvPr>
          <p:cNvSpPr txBox="1"/>
          <p:nvPr/>
        </p:nvSpPr>
        <p:spPr>
          <a:xfrm>
            <a:off x="720525" y="3219162"/>
            <a:ext cx="1354238" cy="685644"/>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25" name="TextBox 24">
            <a:extLst>
              <a:ext uri="{FF2B5EF4-FFF2-40B4-BE49-F238E27FC236}">
                <a16:creationId xmlns:a16="http://schemas.microsoft.com/office/drawing/2014/main" id="{D2369D52-915C-4326-A3A7-EF7ABE266D90}"/>
              </a:ext>
            </a:extLst>
          </p:cNvPr>
          <p:cNvSpPr txBox="1"/>
          <p:nvPr/>
        </p:nvSpPr>
        <p:spPr>
          <a:xfrm>
            <a:off x="2317833" y="3219165"/>
            <a:ext cx="6531016" cy="685644"/>
          </a:xfrm>
          <a:prstGeom prst="rect">
            <a:avLst/>
          </a:prstGeom>
          <a:noFill/>
        </p:spPr>
        <p:txBody>
          <a:bodyPr wrap="square" lIns="0" tIns="0" rIns="0" bIns="0" rtlCol="0" anchor="ctr">
            <a:normAutofit fontScale="850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lang="en-PH" sz="1200" dirty="0"/>
          </a:p>
        </p:txBody>
      </p:sp>
      <p:sp>
        <p:nvSpPr>
          <p:cNvPr id="27" name="TextBox 26">
            <a:extLst>
              <a:ext uri="{FF2B5EF4-FFF2-40B4-BE49-F238E27FC236}">
                <a16:creationId xmlns:a16="http://schemas.microsoft.com/office/drawing/2014/main" id="{E187A5C1-56B8-4138-A1C1-9B6C4BA6CB2E}"/>
              </a:ext>
            </a:extLst>
          </p:cNvPr>
          <p:cNvSpPr txBox="1"/>
          <p:nvPr/>
        </p:nvSpPr>
        <p:spPr>
          <a:xfrm>
            <a:off x="720525" y="4191797"/>
            <a:ext cx="1354238" cy="685644"/>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28" name="TextBox 27">
            <a:extLst>
              <a:ext uri="{FF2B5EF4-FFF2-40B4-BE49-F238E27FC236}">
                <a16:creationId xmlns:a16="http://schemas.microsoft.com/office/drawing/2014/main" id="{A80D3522-F6A2-4A99-A0F4-B3FC0B29962B}"/>
              </a:ext>
            </a:extLst>
          </p:cNvPr>
          <p:cNvSpPr txBox="1"/>
          <p:nvPr/>
        </p:nvSpPr>
        <p:spPr>
          <a:xfrm>
            <a:off x="2317833" y="4191800"/>
            <a:ext cx="6531016" cy="685644"/>
          </a:xfrm>
          <a:prstGeom prst="rect">
            <a:avLst/>
          </a:prstGeom>
          <a:noFill/>
        </p:spPr>
        <p:txBody>
          <a:bodyPr wrap="square" lIns="0" tIns="0" rIns="0" bIns="0" rtlCol="0" anchor="ctr">
            <a:normAutofit fontScale="850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lang="en-PH" sz="1200" dirty="0"/>
          </a:p>
        </p:txBody>
      </p:sp>
      <p:sp>
        <p:nvSpPr>
          <p:cNvPr id="30" name="TextBox 29">
            <a:extLst>
              <a:ext uri="{FF2B5EF4-FFF2-40B4-BE49-F238E27FC236}">
                <a16:creationId xmlns:a16="http://schemas.microsoft.com/office/drawing/2014/main" id="{DD310503-6F88-4294-AC1B-9A98E9C9364E}"/>
              </a:ext>
            </a:extLst>
          </p:cNvPr>
          <p:cNvSpPr txBox="1"/>
          <p:nvPr/>
        </p:nvSpPr>
        <p:spPr>
          <a:xfrm>
            <a:off x="720525" y="5164430"/>
            <a:ext cx="1354238" cy="685644"/>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31" name="TextBox 30">
            <a:extLst>
              <a:ext uri="{FF2B5EF4-FFF2-40B4-BE49-F238E27FC236}">
                <a16:creationId xmlns:a16="http://schemas.microsoft.com/office/drawing/2014/main" id="{D1ECEA2A-58E8-473A-9A31-A131257362C6}"/>
              </a:ext>
            </a:extLst>
          </p:cNvPr>
          <p:cNvSpPr txBox="1"/>
          <p:nvPr/>
        </p:nvSpPr>
        <p:spPr>
          <a:xfrm>
            <a:off x="2317833" y="5164433"/>
            <a:ext cx="6531016" cy="685644"/>
          </a:xfrm>
          <a:prstGeom prst="rect">
            <a:avLst/>
          </a:prstGeom>
          <a:noFill/>
        </p:spPr>
        <p:txBody>
          <a:bodyPr wrap="square" lIns="0" tIns="0" rIns="0" bIns="0" rtlCol="0" anchor="ctr">
            <a:normAutofit fontScale="850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lang="en-PH" sz="1200" dirty="0"/>
          </a:p>
        </p:txBody>
      </p:sp>
      <p:cxnSp>
        <p:nvCxnSpPr>
          <p:cNvPr id="33" name="Straight Connector 32">
            <a:extLst>
              <a:ext uri="{FF2B5EF4-FFF2-40B4-BE49-F238E27FC236}">
                <a16:creationId xmlns:a16="http://schemas.microsoft.com/office/drawing/2014/main" id="{162331BA-4D77-4FB3-B524-7F11BA1ED583}"/>
              </a:ext>
            </a:extLst>
          </p:cNvPr>
          <p:cNvCxnSpPr>
            <a:cxnSpLocks/>
          </p:cNvCxnSpPr>
          <p:nvPr/>
        </p:nvCxnSpPr>
        <p:spPr>
          <a:xfrm>
            <a:off x="272846" y="4048300"/>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AED29F63-2BE6-4AE8-A614-33032582EB20}"/>
              </a:ext>
            </a:extLst>
          </p:cNvPr>
          <p:cNvCxnSpPr>
            <a:cxnSpLocks/>
          </p:cNvCxnSpPr>
          <p:nvPr/>
        </p:nvCxnSpPr>
        <p:spPr>
          <a:xfrm>
            <a:off x="272846" y="5020935"/>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35" name="Graphic 34" descr="Single gear with solid fill">
            <a:extLst>
              <a:ext uri="{FF2B5EF4-FFF2-40B4-BE49-F238E27FC236}">
                <a16:creationId xmlns:a16="http://schemas.microsoft.com/office/drawing/2014/main" id="{03FF1882-A813-4027-AA99-E83E0BB317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2579" y="3352002"/>
            <a:ext cx="419963" cy="419963"/>
          </a:xfrm>
          <a:prstGeom prst="rect">
            <a:avLst/>
          </a:prstGeom>
        </p:spPr>
      </p:pic>
      <p:pic>
        <p:nvPicPr>
          <p:cNvPr id="36" name="Graphic 35" descr="Single gear with solid fill">
            <a:extLst>
              <a:ext uri="{FF2B5EF4-FFF2-40B4-BE49-F238E27FC236}">
                <a16:creationId xmlns:a16="http://schemas.microsoft.com/office/drawing/2014/main" id="{1F5080DB-B4B3-4979-91D0-ABF1D15D9CE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2579" y="4324636"/>
            <a:ext cx="419963" cy="419963"/>
          </a:xfrm>
          <a:prstGeom prst="rect">
            <a:avLst/>
          </a:prstGeom>
        </p:spPr>
      </p:pic>
      <p:pic>
        <p:nvPicPr>
          <p:cNvPr id="37" name="Graphic 36" descr="Single gear with solid fill">
            <a:extLst>
              <a:ext uri="{FF2B5EF4-FFF2-40B4-BE49-F238E27FC236}">
                <a16:creationId xmlns:a16="http://schemas.microsoft.com/office/drawing/2014/main" id="{C5544572-C9DC-4613-9CC8-CC40E85F04A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2579" y="5297271"/>
            <a:ext cx="419963" cy="419963"/>
          </a:xfrm>
          <a:prstGeom prst="rect">
            <a:avLst/>
          </a:prstGeom>
        </p:spPr>
      </p:pic>
    </p:spTree>
    <p:extLst>
      <p:ext uri="{BB962C8B-B14F-4D97-AF65-F5344CB8AC3E}">
        <p14:creationId xmlns:p14="http://schemas.microsoft.com/office/powerpoint/2010/main" val="353901843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3EDC44AF-5006-4098-A00B-30437C806B20}"/>
              </a:ext>
            </a:extLst>
          </p:cNvPr>
          <p:cNvSpPr>
            <a:spLocks noGrp="1"/>
          </p:cNvSpPr>
          <p:nvPr>
            <p:ph type="title"/>
          </p:nvPr>
        </p:nvSpPr>
        <p:spPr/>
        <p:txBody>
          <a:bodyPr>
            <a:normAutofit/>
          </a:bodyPr>
          <a:lstStyle/>
          <a:p>
            <a:r>
              <a:rPr lang="en-PH" dirty="0"/>
              <a:t>Five Row Slide</a:t>
            </a:r>
          </a:p>
        </p:txBody>
      </p:sp>
      <p:sp>
        <p:nvSpPr>
          <p:cNvPr id="6" name="Slide Number Placeholder 5">
            <a:extLst>
              <a:ext uri="{FF2B5EF4-FFF2-40B4-BE49-F238E27FC236}">
                <a16:creationId xmlns:a16="http://schemas.microsoft.com/office/drawing/2014/main" id="{68B9ED1A-306D-4511-809F-B7BE2C7AAAF2}"/>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68</a:t>
            </a:fld>
            <a:endParaRPr lang="en-PH" dirty="0"/>
          </a:p>
        </p:txBody>
      </p:sp>
      <p:pic>
        <p:nvPicPr>
          <p:cNvPr id="4" name="Graphic 3" descr="Single gear with solid fill">
            <a:extLst>
              <a:ext uri="{FF2B5EF4-FFF2-40B4-BE49-F238E27FC236}">
                <a16:creationId xmlns:a16="http://schemas.microsoft.com/office/drawing/2014/main" id="{13A9D04E-FB97-475B-8E87-37E5530CB3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2341162"/>
            <a:ext cx="340775" cy="340775"/>
          </a:xfrm>
          <a:prstGeom prst="rect">
            <a:avLst/>
          </a:prstGeom>
        </p:spPr>
      </p:pic>
      <p:sp>
        <p:nvSpPr>
          <p:cNvPr id="13" name="TextBox 12">
            <a:extLst>
              <a:ext uri="{FF2B5EF4-FFF2-40B4-BE49-F238E27FC236}">
                <a16:creationId xmlns:a16="http://schemas.microsoft.com/office/drawing/2014/main" id="{529BB83F-FB07-4A61-BFE0-010222DC2B15}"/>
              </a:ext>
            </a:extLst>
          </p:cNvPr>
          <p:cNvSpPr txBox="1"/>
          <p:nvPr/>
        </p:nvSpPr>
        <p:spPr>
          <a:xfrm>
            <a:off x="272847" y="1628538"/>
            <a:ext cx="1801916" cy="380825"/>
          </a:xfrm>
          <a:prstGeom prst="rect">
            <a:avLst/>
          </a:prstGeom>
          <a:noFill/>
        </p:spPr>
        <p:txBody>
          <a:bodyPr wrap="square" lIns="0" tIns="0" rIns="0" bIns="0" rtlCol="0" anchor="ctr">
            <a:noAutofit/>
          </a:bodyPr>
          <a:lstStyle/>
          <a:p>
            <a:r>
              <a:rPr lang="en-US" sz="1200" b="1" dirty="0">
                <a:solidFill>
                  <a:schemeClr val="accent1"/>
                </a:solidFill>
                <a:latin typeface="+mj-lt"/>
              </a:rPr>
              <a:t>Lorem ipsum</a:t>
            </a:r>
            <a:endParaRPr lang="en-PH" sz="1200" b="1" dirty="0">
              <a:solidFill>
                <a:schemeClr val="accent1"/>
              </a:solidFill>
              <a:latin typeface="+mj-lt"/>
            </a:endParaRPr>
          </a:p>
        </p:txBody>
      </p:sp>
      <p:sp>
        <p:nvSpPr>
          <p:cNvPr id="14" name="TextBox 13">
            <a:extLst>
              <a:ext uri="{FF2B5EF4-FFF2-40B4-BE49-F238E27FC236}">
                <a16:creationId xmlns:a16="http://schemas.microsoft.com/office/drawing/2014/main" id="{A8A6F020-EDEC-4AB9-A248-6EF1337FAEBD}"/>
              </a:ext>
            </a:extLst>
          </p:cNvPr>
          <p:cNvSpPr txBox="1"/>
          <p:nvPr/>
        </p:nvSpPr>
        <p:spPr>
          <a:xfrm>
            <a:off x="2317833" y="1628539"/>
            <a:ext cx="6531016"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cxnSp>
        <p:nvCxnSpPr>
          <p:cNvPr id="15" name="Straight Connector 14">
            <a:extLst>
              <a:ext uri="{FF2B5EF4-FFF2-40B4-BE49-F238E27FC236}">
                <a16:creationId xmlns:a16="http://schemas.microsoft.com/office/drawing/2014/main" id="{33281019-39C0-47D1-934D-80788423312B}"/>
              </a:ext>
            </a:extLst>
          </p:cNvPr>
          <p:cNvCxnSpPr>
            <a:cxnSpLocks/>
          </p:cNvCxnSpPr>
          <p:nvPr/>
        </p:nvCxnSpPr>
        <p:spPr>
          <a:xfrm>
            <a:off x="272847" y="2068565"/>
            <a:ext cx="18019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8E5FCA7-773C-447E-AAFF-5C93B6B8D026}"/>
              </a:ext>
            </a:extLst>
          </p:cNvPr>
          <p:cNvCxnSpPr>
            <a:cxnSpLocks/>
          </p:cNvCxnSpPr>
          <p:nvPr/>
        </p:nvCxnSpPr>
        <p:spPr>
          <a:xfrm>
            <a:off x="2317833" y="2068565"/>
            <a:ext cx="6531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35" name="Graphic 34" descr="Single gear with solid fill">
            <a:extLst>
              <a:ext uri="{FF2B5EF4-FFF2-40B4-BE49-F238E27FC236}">
                <a16:creationId xmlns:a16="http://schemas.microsoft.com/office/drawing/2014/main" id="{03FF1882-A813-4027-AA99-E83E0BB317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3108500"/>
            <a:ext cx="340775" cy="340775"/>
          </a:xfrm>
          <a:prstGeom prst="rect">
            <a:avLst/>
          </a:prstGeom>
        </p:spPr>
      </p:pic>
      <p:pic>
        <p:nvPicPr>
          <p:cNvPr id="36" name="Graphic 35" descr="Single gear with solid fill">
            <a:extLst>
              <a:ext uri="{FF2B5EF4-FFF2-40B4-BE49-F238E27FC236}">
                <a16:creationId xmlns:a16="http://schemas.microsoft.com/office/drawing/2014/main" id="{1F5080DB-B4B3-4979-91D0-ABF1D15D9CE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4643176"/>
            <a:ext cx="340775" cy="340775"/>
          </a:xfrm>
          <a:prstGeom prst="rect">
            <a:avLst/>
          </a:prstGeom>
        </p:spPr>
      </p:pic>
      <p:pic>
        <p:nvPicPr>
          <p:cNvPr id="37" name="Graphic 36" descr="Single gear with solid fill">
            <a:extLst>
              <a:ext uri="{FF2B5EF4-FFF2-40B4-BE49-F238E27FC236}">
                <a16:creationId xmlns:a16="http://schemas.microsoft.com/office/drawing/2014/main" id="{C5544572-C9DC-4613-9CC8-CC40E85F04A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5410513"/>
            <a:ext cx="340775" cy="340775"/>
          </a:xfrm>
          <a:prstGeom prst="rect">
            <a:avLst/>
          </a:prstGeom>
        </p:spPr>
      </p:pic>
      <p:sp>
        <p:nvSpPr>
          <p:cNvPr id="3" name="TextBox 2">
            <a:extLst>
              <a:ext uri="{FF2B5EF4-FFF2-40B4-BE49-F238E27FC236}">
                <a16:creationId xmlns:a16="http://schemas.microsoft.com/office/drawing/2014/main" id="{D0182B56-55DD-46E0-BA43-931DF80BE2B4}"/>
              </a:ext>
            </a:extLst>
          </p:cNvPr>
          <p:cNvSpPr txBox="1"/>
          <p:nvPr/>
        </p:nvSpPr>
        <p:spPr>
          <a:xfrm>
            <a:off x="720525" y="2242380"/>
            <a:ext cx="1354238" cy="538339"/>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2317833" y="2248013"/>
            <a:ext cx="6531016" cy="538339"/>
          </a:xfrm>
          <a:prstGeom prst="rect">
            <a:avLst/>
          </a:prstGeom>
          <a:noFill/>
        </p:spPr>
        <p:txBody>
          <a:bodyPr wrap="square" lIns="0" tIns="0" rIns="0" bIns="0" rtlCol="0" anchor="ctr">
            <a:normAutofit fontScale="92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a:t>
            </a:r>
            <a:endParaRPr lang="en-PH" sz="1200" dirty="0"/>
          </a:p>
        </p:txBody>
      </p:sp>
      <p:cxnSp>
        <p:nvCxnSpPr>
          <p:cNvPr id="11" name="Straight Connector 10">
            <a:extLst>
              <a:ext uri="{FF2B5EF4-FFF2-40B4-BE49-F238E27FC236}">
                <a16:creationId xmlns:a16="http://schemas.microsoft.com/office/drawing/2014/main" id="{16FD3A8A-02FA-4AD0-B7F7-7318C1CF8B63}"/>
              </a:ext>
            </a:extLst>
          </p:cNvPr>
          <p:cNvCxnSpPr>
            <a:cxnSpLocks/>
          </p:cNvCxnSpPr>
          <p:nvPr/>
        </p:nvCxnSpPr>
        <p:spPr>
          <a:xfrm>
            <a:off x="272846" y="2900142"/>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B83A13E8-254D-47BC-BA69-C1C9ECCFC56A}"/>
              </a:ext>
            </a:extLst>
          </p:cNvPr>
          <p:cNvSpPr txBox="1"/>
          <p:nvPr/>
        </p:nvSpPr>
        <p:spPr>
          <a:xfrm>
            <a:off x="720525" y="3013940"/>
            <a:ext cx="1354238" cy="538339"/>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25" name="TextBox 24">
            <a:extLst>
              <a:ext uri="{FF2B5EF4-FFF2-40B4-BE49-F238E27FC236}">
                <a16:creationId xmlns:a16="http://schemas.microsoft.com/office/drawing/2014/main" id="{D2369D52-915C-4326-A3A7-EF7ABE266D90}"/>
              </a:ext>
            </a:extLst>
          </p:cNvPr>
          <p:cNvSpPr txBox="1"/>
          <p:nvPr/>
        </p:nvSpPr>
        <p:spPr>
          <a:xfrm>
            <a:off x="2317833" y="3013943"/>
            <a:ext cx="6531016" cy="538339"/>
          </a:xfrm>
          <a:prstGeom prst="rect">
            <a:avLst/>
          </a:prstGeom>
          <a:noFill/>
        </p:spPr>
        <p:txBody>
          <a:bodyPr wrap="square" lIns="0" tIns="0" rIns="0" bIns="0" rtlCol="0" anchor="ctr">
            <a:normAutofit fontScale="92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a:t>
            </a:r>
            <a:endParaRPr lang="en-PH" sz="1200" dirty="0"/>
          </a:p>
        </p:txBody>
      </p:sp>
      <p:sp>
        <p:nvSpPr>
          <p:cNvPr id="27" name="TextBox 26">
            <a:extLst>
              <a:ext uri="{FF2B5EF4-FFF2-40B4-BE49-F238E27FC236}">
                <a16:creationId xmlns:a16="http://schemas.microsoft.com/office/drawing/2014/main" id="{E187A5C1-56B8-4138-A1C1-9B6C4BA6CB2E}"/>
              </a:ext>
            </a:extLst>
          </p:cNvPr>
          <p:cNvSpPr txBox="1"/>
          <p:nvPr/>
        </p:nvSpPr>
        <p:spPr>
          <a:xfrm>
            <a:off x="720525" y="3779870"/>
            <a:ext cx="1354238" cy="538339"/>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28" name="TextBox 27">
            <a:extLst>
              <a:ext uri="{FF2B5EF4-FFF2-40B4-BE49-F238E27FC236}">
                <a16:creationId xmlns:a16="http://schemas.microsoft.com/office/drawing/2014/main" id="{A80D3522-F6A2-4A99-A0F4-B3FC0B29962B}"/>
              </a:ext>
            </a:extLst>
          </p:cNvPr>
          <p:cNvSpPr txBox="1"/>
          <p:nvPr/>
        </p:nvSpPr>
        <p:spPr>
          <a:xfrm>
            <a:off x="2317833" y="3779871"/>
            <a:ext cx="6531016" cy="538339"/>
          </a:xfrm>
          <a:prstGeom prst="rect">
            <a:avLst/>
          </a:prstGeom>
          <a:noFill/>
        </p:spPr>
        <p:txBody>
          <a:bodyPr wrap="square" lIns="0" tIns="0" rIns="0" bIns="0" rtlCol="0" anchor="ctr">
            <a:normAutofit fontScale="92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a:t>
            </a:r>
            <a:endParaRPr lang="en-PH" sz="1200" dirty="0"/>
          </a:p>
        </p:txBody>
      </p:sp>
      <p:sp>
        <p:nvSpPr>
          <p:cNvPr id="30" name="TextBox 29">
            <a:extLst>
              <a:ext uri="{FF2B5EF4-FFF2-40B4-BE49-F238E27FC236}">
                <a16:creationId xmlns:a16="http://schemas.microsoft.com/office/drawing/2014/main" id="{DD310503-6F88-4294-AC1B-9A98E9C9364E}"/>
              </a:ext>
            </a:extLst>
          </p:cNvPr>
          <p:cNvSpPr txBox="1"/>
          <p:nvPr/>
        </p:nvSpPr>
        <p:spPr>
          <a:xfrm>
            <a:off x="720525" y="4545800"/>
            <a:ext cx="1354238" cy="538339"/>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31" name="TextBox 30">
            <a:extLst>
              <a:ext uri="{FF2B5EF4-FFF2-40B4-BE49-F238E27FC236}">
                <a16:creationId xmlns:a16="http://schemas.microsoft.com/office/drawing/2014/main" id="{D1ECEA2A-58E8-473A-9A31-A131257362C6}"/>
              </a:ext>
            </a:extLst>
          </p:cNvPr>
          <p:cNvSpPr txBox="1"/>
          <p:nvPr/>
        </p:nvSpPr>
        <p:spPr>
          <a:xfrm>
            <a:off x="2317833" y="4545803"/>
            <a:ext cx="6531016" cy="538339"/>
          </a:xfrm>
          <a:prstGeom prst="rect">
            <a:avLst/>
          </a:prstGeom>
          <a:noFill/>
        </p:spPr>
        <p:txBody>
          <a:bodyPr wrap="square" lIns="0" tIns="0" rIns="0" bIns="0" rtlCol="0" anchor="ctr">
            <a:normAutofit fontScale="92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a:t>
            </a:r>
            <a:endParaRPr lang="en-PH" sz="1200" dirty="0"/>
          </a:p>
        </p:txBody>
      </p:sp>
      <p:cxnSp>
        <p:nvCxnSpPr>
          <p:cNvPr id="33" name="Straight Connector 32">
            <a:extLst>
              <a:ext uri="{FF2B5EF4-FFF2-40B4-BE49-F238E27FC236}">
                <a16:creationId xmlns:a16="http://schemas.microsoft.com/office/drawing/2014/main" id="{162331BA-4D77-4FB3-B524-7F11BA1ED583}"/>
              </a:ext>
            </a:extLst>
          </p:cNvPr>
          <p:cNvCxnSpPr>
            <a:cxnSpLocks/>
          </p:cNvCxnSpPr>
          <p:nvPr/>
        </p:nvCxnSpPr>
        <p:spPr>
          <a:xfrm>
            <a:off x="272846" y="3666073"/>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AED29F63-2BE6-4AE8-A614-33032582EB20}"/>
              </a:ext>
            </a:extLst>
          </p:cNvPr>
          <p:cNvCxnSpPr>
            <a:cxnSpLocks/>
          </p:cNvCxnSpPr>
          <p:nvPr/>
        </p:nvCxnSpPr>
        <p:spPr>
          <a:xfrm>
            <a:off x="272846" y="4432003"/>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318B4DA3-F49A-44F0-B0CF-758FDB8C28B4}"/>
              </a:ext>
            </a:extLst>
          </p:cNvPr>
          <p:cNvSpPr txBox="1"/>
          <p:nvPr/>
        </p:nvSpPr>
        <p:spPr>
          <a:xfrm>
            <a:off x="720525" y="5311731"/>
            <a:ext cx="1354238" cy="538339"/>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26" name="TextBox 25">
            <a:extLst>
              <a:ext uri="{FF2B5EF4-FFF2-40B4-BE49-F238E27FC236}">
                <a16:creationId xmlns:a16="http://schemas.microsoft.com/office/drawing/2014/main" id="{3562A427-06F2-4C1B-B93A-9F370D61F415}"/>
              </a:ext>
            </a:extLst>
          </p:cNvPr>
          <p:cNvSpPr txBox="1"/>
          <p:nvPr/>
        </p:nvSpPr>
        <p:spPr>
          <a:xfrm>
            <a:off x="2317833" y="5311734"/>
            <a:ext cx="6531016" cy="538339"/>
          </a:xfrm>
          <a:prstGeom prst="rect">
            <a:avLst/>
          </a:prstGeom>
          <a:noFill/>
        </p:spPr>
        <p:txBody>
          <a:bodyPr wrap="square" lIns="0" tIns="0" rIns="0" bIns="0" rtlCol="0" anchor="ctr">
            <a:normAutofit fontScale="92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a:t>
            </a:r>
            <a:endParaRPr lang="en-PH" sz="1200" dirty="0"/>
          </a:p>
        </p:txBody>
      </p:sp>
      <p:cxnSp>
        <p:nvCxnSpPr>
          <p:cNvPr id="29" name="Straight Connector 28">
            <a:extLst>
              <a:ext uri="{FF2B5EF4-FFF2-40B4-BE49-F238E27FC236}">
                <a16:creationId xmlns:a16="http://schemas.microsoft.com/office/drawing/2014/main" id="{3D6E6750-99A6-408E-B7F2-6C68B78BB7D0}"/>
              </a:ext>
            </a:extLst>
          </p:cNvPr>
          <p:cNvCxnSpPr>
            <a:cxnSpLocks/>
          </p:cNvCxnSpPr>
          <p:nvPr/>
        </p:nvCxnSpPr>
        <p:spPr>
          <a:xfrm>
            <a:off x="272846" y="5197933"/>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38" name="Graphic 37" descr="Single gear with solid fill">
            <a:extLst>
              <a:ext uri="{FF2B5EF4-FFF2-40B4-BE49-F238E27FC236}">
                <a16:creationId xmlns:a16="http://schemas.microsoft.com/office/drawing/2014/main" id="{BD2B6D54-BC0C-40E8-8666-9B780A12B2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3875838"/>
            <a:ext cx="340775" cy="340775"/>
          </a:xfrm>
          <a:prstGeom prst="rect">
            <a:avLst/>
          </a:prstGeom>
        </p:spPr>
      </p:pic>
    </p:spTree>
    <p:extLst>
      <p:ext uri="{BB962C8B-B14F-4D97-AF65-F5344CB8AC3E}">
        <p14:creationId xmlns:p14="http://schemas.microsoft.com/office/powerpoint/2010/main" val="74130764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3EDC44AF-5006-4098-A00B-30437C806B20}"/>
              </a:ext>
            </a:extLst>
          </p:cNvPr>
          <p:cNvSpPr>
            <a:spLocks noGrp="1"/>
          </p:cNvSpPr>
          <p:nvPr>
            <p:ph type="title"/>
          </p:nvPr>
        </p:nvSpPr>
        <p:spPr/>
        <p:txBody>
          <a:bodyPr>
            <a:normAutofit/>
          </a:bodyPr>
          <a:lstStyle/>
          <a:p>
            <a:r>
              <a:rPr lang="en-PH" dirty="0"/>
              <a:t>Six Row Slide</a:t>
            </a:r>
          </a:p>
        </p:txBody>
      </p:sp>
      <p:sp>
        <p:nvSpPr>
          <p:cNvPr id="6" name="Slide Number Placeholder 5">
            <a:extLst>
              <a:ext uri="{FF2B5EF4-FFF2-40B4-BE49-F238E27FC236}">
                <a16:creationId xmlns:a16="http://schemas.microsoft.com/office/drawing/2014/main" id="{F95D1256-3150-4928-880C-AF93EDC63813}"/>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69</a:t>
            </a:fld>
            <a:endParaRPr lang="en-PH" dirty="0"/>
          </a:p>
        </p:txBody>
      </p:sp>
      <p:pic>
        <p:nvPicPr>
          <p:cNvPr id="4" name="Graphic 3" descr="Single gear with solid fill">
            <a:extLst>
              <a:ext uri="{FF2B5EF4-FFF2-40B4-BE49-F238E27FC236}">
                <a16:creationId xmlns:a16="http://schemas.microsoft.com/office/drawing/2014/main" id="{13A9D04E-FB97-475B-8E87-37E5530CB3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2195" y="2320188"/>
            <a:ext cx="280731" cy="280731"/>
          </a:xfrm>
          <a:prstGeom prst="rect">
            <a:avLst/>
          </a:prstGeom>
        </p:spPr>
      </p:pic>
      <p:sp>
        <p:nvSpPr>
          <p:cNvPr id="13" name="TextBox 12">
            <a:extLst>
              <a:ext uri="{FF2B5EF4-FFF2-40B4-BE49-F238E27FC236}">
                <a16:creationId xmlns:a16="http://schemas.microsoft.com/office/drawing/2014/main" id="{529BB83F-FB07-4A61-BFE0-010222DC2B15}"/>
              </a:ext>
            </a:extLst>
          </p:cNvPr>
          <p:cNvSpPr txBox="1"/>
          <p:nvPr/>
        </p:nvSpPr>
        <p:spPr>
          <a:xfrm>
            <a:off x="272847" y="1628538"/>
            <a:ext cx="1801916" cy="380825"/>
          </a:xfrm>
          <a:prstGeom prst="rect">
            <a:avLst/>
          </a:prstGeom>
          <a:noFill/>
        </p:spPr>
        <p:txBody>
          <a:bodyPr wrap="square" lIns="0" tIns="0" rIns="0" bIns="0" rtlCol="0" anchor="ctr">
            <a:noAutofit/>
          </a:bodyPr>
          <a:lstStyle/>
          <a:p>
            <a:r>
              <a:rPr lang="en-US" sz="1200" b="1" dirty="0">
                <a:solidFill>
                  <a:schemeClr val="accent1"/>
                </a:solidFill>
                <a:latin typeface="+mj-lt"/>
              </a:rPr>
              <a:t>Lorem ipsum</a:t>
            </a:r>
            <a:endParaRPr lang="en-PH" sz="1200" b="1" dirty="0">
              <a:solidFill>
                <a:schemeClr val="accent1"/>
              </a:solidFill>
              <a:latin typeface="+mj-lt"/>
            </a:endParaRPr>
          </a:p>
        </p:txBody>
      </p:sp>
      <p:sp>
        <p:nvSpPr>
          <p:cNvPr id="14" name="TextBox 13">
            <a:extLst>
              <a:ext uri="{FF2B5EF4-FFF2-40B4-BE49-F238E27FC236}">
                <a16:creationId xmlns:a16="http://schemas.microsoft.com/office/drawing/2014/main" id="{A8A6F020-EDEC-4AB9-A248-6EF1337FAEBD}"/>
              </a:ext>
            </a:extLst>
          </p:cNvPr>
          <p:cNvSpPr txBox="1"/>
          <p:nvPr/>
        </p:nvSpPr>
        <p:spPr>
          <a:xfrm>
            <a:off x="2317833" y="1628539"/>
            <a:ext cx="6531016"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cxnSp>
        <p:nvCxnSpPr>
          <p:cNvPr id="15" name="Straight Connector 14">
            <a:extLst>
              <a:ext uri="{FF2B5EF4-FFF2-40B4-BE49-F238E27FC236}">
                <a16:creationId xmlns:a16="http://schemas.microsoft.com/office/drawing/2014/main" id="{33281019-39C0-47D1-934D-80788423312B}"/>
              </a:ext>
            </a:extLst>
          </p:cNvPr>
          <p:cNvCxnSpPr>
            <a:cxnSpLocks/>
          </p:cNvCxnSpPr>
          <p:nvPr/>
        </p:nvCxnSpPr>
        <p:spPr>
          <a:xfrm>
            <a:off x="272847" y="2068565"/>
            <a:ext cx="18019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8E5FCA7-773C-447E-AAFF-5C93B6B8D026}"/>
              </a:ext>
            </a:extLst>
          </p:cNvPr>
          <p:cNvCxnSpPr>
            <a:cxnSpLocks/>
          </p:cNvCxnSpPr>
          <p:nvPr/>
        </p:nvCxnSpPr>
        <p:spPr>
          <a:xfrm>
            <a:off x="2317833" y="2068565"/>
            <a:ext cx="6531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35" name="Graphic 34" descr="Single gear with solid fill">
            <a:extLst>
              <a:ext uri="{FF2B5EF4-FFF2-40B4-BE49-F238E27FC236}">
                <a16:creationId xmlns:a16="http://schemas.microsoft.com/office/drawing/2014/main" id="{03FF1882-A813-4027-AA99-E83E0BB317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2195" y="2954908"/>
            <a:ext cx="280731" cy="280731"/>
          </a:xfrm>
          <a:prstGeom prst="rect">
            <a:avLst/>
          </a:prstGeom>
        </p:spPr>
      </p:pic>
      <p:pic>
        <p:nvPicPr>
          <p:cNvPr id="36" name="Graphic 35" descr="Single gear with solid fill">
            <a:extLst>
              <a:ext uri="{FF2B5EF4-FFF2-40B4-BE49-F238E27FC236}">
                <a16:creationId xmlns:a16="http://schemas.microsoft.com/office/drawing/2014/main" id="{1F5080DB-B4B3-4979-91D0-ABF1D15D9CE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2195" y="4859068"/>
            <a:ext cx="280731" cy="280731"/>
          </a:xfrm>
          <a:prstGeom prst="rect">
            <a:avLst/>
          </a:prstGeom>
        </p:spPr>
      </p:pic>
      <p:pic>
        <p:nvPicPr>
          <p:cNvPr id="37" name="Graphic 36" descr="Single gear with solid fill">
            <a:extLst>
              <a:ext uri="{FF2B5EF4-FFF2-40B4-BE49-F238E27FC236}">
                <a16:creationId xmlns:a16="http://schemas.microsoft.com/office/drawing/2014/main" id="{C5544572-C9DC-4613-9CC8-CC40E85F04A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2195" y="5493788"/>
            <a:ext cx="280731" cy="280731"/>
          </a:xfrm>
          <a:prstGeom prst="rect">
            <a:avLst/>
          </a:prstGeom>
        </p:spPr>
      </p:pic>
      <p:pic>
        <p:nvPicPr>
          <p:cNvPr id="38" name="Graphic 37" descr="Single gear with solid fill">
            <a:extLst>
              <a:ext uri="{FF2B5EF4-FFF2-40B4-BE49-F238E27FC236}">
                <a16:creationId xmlns:a16="http://schemas.microsoft.com/office/drawing/2014/main" id="{BD2B6D54-BC0C-40E8-8666-9B780A12B2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2195" y="3589628"/>
            <a:ext cx="280731" cy="280731"/>
          </a:xfrm>
          <a:prstGeom prst="rect">
            <a:avLst/>
          </a:prstGeom>
        </p:spPr>
      </p:pic>
      <p:sp>
        <p:nvSpPr>
          <p:cNvPr id="3" name="TextBox 2">
            <a:extLst>
              <a:ext uri="{FF2B5EF4-FFF2-40B4-BE49-F238E27FC236}">
                <a16:creationId xmlns:a16="http://schemas.microsoft.com/office/drawing/2014/main" id="{D0182B56-55DD-46E0-BA43-931DF80BE2B4}"/>
              </a:ext>
            </a:extLst>
          </p:cNvPr>
          <p:cNvSpPr txBox="1"/>
          <p:nvPr/>
        </p:nvSpPr>
        <p:spPr>
          <a:xfrm>
            <a:off x="720526" y="2242379"/>
            <a:ext cx="1354237" cy="431832"/>
          </a:xfrm>
          <a:prstGeom prst="rect">
            <a:avLst/>
          </a:prstGeom>
          <a:noFill/>
        </p:spPr>
        <p:txBody>
          <a:bodyPr wrap="square" lIns="0" tIns="0" rIns="0" bIns="0" rtlCol="0" anchor="ctr">
            <a:normAutofit/>
          </a:bodyPr>
          <a:lstStyle/>
          <a:p>
            <a:r>
              <a:rPr lang="en-US" sz="1100" b="1" dirty="0">
                <a:latin typeface="+mj-lt"/>
              </a:rPr>
              <a:t>Lorem ipsum dolor </a:t>
            </a:r>
            <a:endParaRPr lang="en-PH" sz="110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2317832" y="2246895"/>
            <a:ext cx="6531016" cy="431832"/>
          </a:xfrm>
          <a:prstGeom prst="rect">
            <a:avLst/>
          </a:prstGeom>
          <a:noFill/>
        </p:spPr>
        <p:txBody>
          <a:bodyPr wrap="square" lIns="0" tIns="0" rIns="0" bIns="0" rtlCol="0" anchor="ctr">
            <a:normAutofit fontScale="92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cxnSp>
        <p:nvCxnSpPr>
          <p:cNvPr id="11" name="Straight Connector 10">
            <a:extLst>
              <a:ext uri="{FF2B5EF4-FFF2-40B4-BE49-F238E27FC236}">
                <a16:creationId xmlns:a16="http://schemas.microsoft.com/office/drawing/2014/main" id="{16FD3A8A-02FA-4AD0-B7F7-7318C1CF8B63}"/>
              </a:ext>
            </a:extLst>
          </p:cNvPr>
          <p:cNvCxnSpPr>
            <a:cxnSpLocks/>
          </p:cNvCxnSpPr>
          <p:nvPr/>
        </p:nvCxnSpPr>
        <p:spPr>
          <a:xfrm>
            <a:off x="272846" y="2779945"/>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B83A13E8-254D-47BC-BA69-C1C9ECCFC56A}"/>
              </a:ext>
            </a:extLst>
          </p:cNvPr>
          <p:cNvSpPr txBox="1"/>
          <p:nvPr/>
        </p:nvSpPr>
        <p:spPr>
          <a:xfrm>
            <a:off x="720526" y="2881167"/>
            <a:ext cx="1354237" cy="431832"/>
          </a:xfrm>
          <a:prstGeom prst="rect">
            <a:avLst/>
          </a:prstGeom>
          <a:noFill/>
        </p:spPr>
        <p:txBody>
          <a:bodyPr wrap="square" lIns="0" tIns="0" rIns="0" bIns="0" rtlCol="0" anchor="ctr">
            <a:normAutofit/>
          </a:bodyPr>
          <a:lstStyle/>
          <a:p>
            <a:r>
              <a:rPr lang="en-US" sz="1100" b="1" dirty="0">
                <a:latin typeface="+mj-lt"/>
              </a:rPr>
              <a:t>Lorem ipsum dolor </a:t>
            </a:r>
            <a:endParaRPr lang="en-PH" sz="1100" b="1" dirty="0">
              <a:latin typeface="+mj-lt"/>
            </a:endParaRPr>
          </a:p>
        </p:txBody>
      </p:sp>
      <p:sp>
        <p:nvSpPr>
          <p:cNvPr id="25" name="TextBox 24">
            <a:extLst>
              <a:ext uri="{FF2B5EF4-FFF2-40B4-BE49-F238E27FC236}">
                <a16:creationId xmlns:a16="http://schemas.microsoft.com/office/drawing/2014/main" id="{D2369D52-915C-4326-A3A7-EF7ABE266D90}"/>
              </a:ext>
            </a:extLst>
          </p:cNvPr>
          <p:cNvSpPr txBox="1"/>
          <p:nvPr/>
        </p:nvSpPr>
        <p:spPr>
          <a:xfrm>
            <a:off x="2317832" y="2881167"/>
            <a:ext cx="6531016" cy="431832"/>
          </a:xfrm>
          <a:prstGeom prst="rect">
            <a:avLst/>
          </a:prstGeom>
          <a:noFill/>
        </p:spPr>
        <p:txBody>
          <a:bodyPr wrap="square" lIns="0" tIns="0" rIns="0" bIns="0" rtlCol="0" anchor="ctr">
            <a:normAutofit fontScale="92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27" name="TextBox 26">
            <a:extLst>
              <a:ext uri="{FF2B5EF4-FFF2-40B4-BE49-F238E27FC236}">
                <a16:creationId xmlns:a16="http://schemas.microsoft.com/office/drawing/2014/main" id="{E187A5C1-56B8-4138-A1C1-9B6C4BA6CB2E}"/>
              </a:ext>
            </a:extLst>
          </p:cNvPr>
          <p:cNvSpPr txBox="1"/>
          <p:nvPr/>
        </p:nvSpPr>
        <p:spPr>
          <a:xfrm>
            <a:off x="720526" y="3515433"/>
            <a:ext cx="1354237" cy="431832"/>
          </a:xfrm>
          <a:prstGeom prst="rect">
            <a:avLst/>
          </a:prstGeom>
          <a:noFill/>
        </p:spPr>
        <p:txBody>
          <a:bodyPr wrap="square" lIns="0" tIns="0" rIns="0" bIns="0" rtlCol="0" anchor="ctr">
            <a:normAutofit/>
          </a:bodyPr>
          <a:lstStyle/>
          <a:p>
            <a:r>
              <a:rPr lang="en-US" sz="1100" b="1" dirty="0">
                <a:latin typeface="+mj-lt"/>
              </a:rPr>
              <a:t>Lorem ipsum dolor </a:t>
            </a:r>
            <a:endParaRPr lang="en-PH" sz="1100" b="1" dirty="0">
              <a:latin typeface="+mj-lt"/>
            </a:endParaRPr>
          </a:p>
        </p:txBody>
      </p:sp>
      <p:sp>
        <p:nvSpPr>
          <p:cNvPr id="28" name="TextBox 27">
            <a:extLst>
              <a:ext uri="{FF2B5EF4-FFF2-40B4-BE49-F238E27FC236}">
                <a16:creationId xmlns:a16="http://schemas.microsoft.com/office/drawing/2014/main" id="{A80D3522-F6A2-4A99-A0F4-B3FC0B29962B}"/>
              </a:ext>
            </a:extLst>
          </p:cNvPr>
          <p:cNvSpPr txBox="1"/>
          <p:nvPr/>
        </p:nvSpPr>
        <p:spPr>
          <a:xfrm>
            <a:off x="2317832" y="3515433"/>
            <a:ext cx="6531016" cy="431832"/>
          </a:xfrm>
          <a:prstGeom prst="rect">
            <a:avLst/>
          </a:prstGeom>
          <a:noFill/>
        </p:spPr>
        <p:txBody>
          <a:bodyPr wrap="square" lIns="0" tIns="0" rIns="0" bIns="0" rtlCol="0" anchor="ctr">
            <a:normAutofit fontScale="92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30" name="TextBox 29">
            <a:extLst>
              <a:ext uri="{FF2B5EF4-FFF2-40B4-BE49-F238E27FC236}">
                <a16:creationId xmlns:a16="http://schemas.microsoft.com/office/drawing/2014/main" id="{DD310503-6F88-4294-AC1B-9A98E9C9364E}"/>
              </a:ext>
            </a:extLst>
          </p:cNvPr>
          <p:cNvSpPr txBox="1"/>
          <p:nvPr/>
        </p:nvSpPr>
        <p:spPr>
          <a:xfrm>
            <a:off x="720526" y="4149701"/>
            <a:ext cx="1354237" cy="431832"/>
          </a:xfrm>
          <a:prstGeom prst="rect">
            <a:avLst/>
          </a:prstGeom>
          <a:noFill/>
        </p:spPr>
        <p:txBody>
          <a:bodyPr wrap="square" lIns="0" tIns="0" rIns="0" bIns="0" rtlCol="0" anchor="ctr">
            <a:normAutofit/>
          </a:bodyPr>
          <a:lstStyle/>
          <a:p>
            <a:r>
              <a:rPr lang="en-US" sz="1100" b="1" dirty="0">
                <a:latin typeface="+mj-lt"/>
              </a:rPr>
              <a:t>Lorem ipsum dolor </a:t>
            </a:r>
            <a:endParaRPr lang="en-PH" sz="1100" b="1" dirty="0">
              <a:latin typeface="+mj-lt"/>
            </a:endParaRPr>
          </a:p>
        </p:txBody>
      </p:sp>
      <p:sp>
        <p:nvSpPr>
          <p:cNvPr id="31" name="TextBox 30">
            <a:extLst>
              <a:ext uri="{FF2B5EF4-FFF2-40B4-BE49-F238E27FC236}">
                <a16:creationId xmlns:a16="http://schemas.microsoft.com/office/drawing/2014/main" id="{D1ECEA2A-58E8-473A-9A31-A131257362C6}"/>
              </a:ext>
            </a:extLst>
          </p:cNvPr>
          <p:cNvSpPr txBox="1"/>
          <p:nvPr/>
        </p:nvSpPr>
        <p:spPr>
          <a:xfrm>
            <a:off x="2317832" y="4149701"/>
            <a:ext cx="6531016" cy="431832"/>
          </a:xfrm>
          <a:prstGeom prst="rect">
            <a:avLst/>
          </a:prstGeom>
          <a:noFill/>
        </p:spPr>
        <p:txBody>
          <a:bodyPr wrap="square" lIns="0" tIns="0" rIns="0" bIns="0" rtlCol="0" anchor="ctr">
            <a:normAutofit fontScale="92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cxnSp>
        <p:nvCxnSpPr>
          <p:cNvPr id="33" name="Straight Connector 32">
            <a:extLst>
              <a:ext uri="{FF2B5EF4-FFF2-40B4-BE49-F238E27FC236}">
                <a16:creationId xmlns:a16="http://schemas.microsoft.com/office/drawing/2014/main" id="{162331BA-4D77-4FB3-B524-7F11BA1ED583}"/>
              </a:ext>
            </a:extLst>
          </p:cNvPr>
          <p:cNvCxnSpPr>
            <a:cxnSpLocks/>
          </p:cNvCxnSpPr>
          <p:nvPr/>
        </p:nvCxnSpPr>
        <p:spPr>
          <a:xfrm>
            <a:off x="272846" y="3414212"/>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AED29F63-2BE6-4AE8-A614-33032582EB20}"/>
              </a:ext>
            </a:extLst>
          </p:cNvPr>
          <p:cNvCxnSpPr>
            <a:cxnSpLocks/>
          </p:cNvCxnSpPr>
          <p:nvPr/>
        </p:nvCxnSpPr>
        <p:spPr>
          <a:xfrm>
            <a:off x="272846" y="4048480"/>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318B4DA3-F49A-44F0-B0CF-758FDB8C28B4}"/>
              </a:ext>
            </a:extLst>
          </p:cNvPr>
          <p:cNvSpPr txBox="1"/>
          <p:nvPr/>
        </p:nvSpPr>
        <p:spPr>
          <a:xfrm>
            <a:off x="720526" y="4783968"/>
            <a:ext cx="1354237" cy="431832"/>
          </a:xfrm>
          <a:prstGeom prst="rect">
            <a:avLst/>
          </a:prstGeom>
          <a:noFill/>
        </p:spPr>
        <p:txBody>
          <a:bodyPr wrap="square" lIns="0" tIns="0" rIns="0" bIns="0" rtlCol="0" anchor="ctr">
            <a:normAutofit/>
          </a:bodyPr>
          <a:lstStyle/>
          <a:p>
            <a:r>
              <a:rPr lang="en-US" sz="1100" b="1" dirty="0">
                <a:latin typeface="+mj-lt"/>
              </a:rPr>
              <a:t>Lorem ipsum dolor </a:t>
            </a:r>
            <a:endParaRPr lang="en-PH" sz="1100" b="1" dirty="0">
              <a:latin typeface="+mj-lt"/>
            </a:endParaRPr>
          </a:p>
        </p:txBody>
      </p:sp>
      <p:sp>
        <p:nvSpPr>
          <p:cNvPr id="26" name="TextBox 25">
            <a:extLst>
              <a:ext uri="{FF2B5EF4-FFF2-40B4-BE49-F238E27FC236}">
                <a16:creationId xmlns:a16="http://schemas.microsoft.com/office/drawing/2014/main" id="{3562A427-06F2-4C1B-B93A-9F370D61F415}"/>
              </a:ext>
            </a:extLst>
          </p:cNvPr>
          <p:cNvSpPr txBox="1"/>
          <p:nvPr/>
        </p:nvSpPr>
        <p:spPr>
          <a:xfrm>
            <a:off x="2317832" y="4783968"/>
            <a:ext cx="6531016" cy="431832"/>
          </a:xfrm>
          <a:prstGeom prst="rect">
            <a:avLst/>
          </a:prstGeom>
          <a:noFill/>
        </p:spPr>
        <p:txBody>
          <a:bodyPr wrap="square" lIns="0" tIns="0" rIns="0" bIns="0" rtlCol="0" anchor="ctr">
            <a:normAutofit fontScale="92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cxnSp>
        <p:nvCxnSpPr>
          <p:cNvPr id="29" name="Straight Connector 28">
            <a:extLst>
              <a:ext uri="{FF2B5EF4-FFF2-40B4-BE49-F238E27FC236}">
                <a16:creationId xmlns:a16="http://schemas.microsoft.com/office/drawing/2014/main" id="{3D6E6750-99A6-408E-B7F2-6C68B78BB7D0}"/>
              </a:ext>
            </a:extLst>
          </p:cNvPr>
          <p:cNvCxnSpPr>
            <a:cxnSpLocks/>
          </p:cNvCxnSpPr>
          <p:nvPr/>
        </p:nvCxnSpPr>
        <p:spPr>
          <a:xfrm>
            <a:off x="272846" y="4682747"/>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0333A16C-6A46-4CE4-8559-290DB0F30C47}"/>
              </a:ext>
            </a:extLst>
          </p:cNvPr>
          <p:cNvSpPr txBox="1"/>
          <p:nvPr/>
        </p:nvSpPr>
        <p:spPr>
          <a:xfrm>
            <a:off x="720526" y="5418238"/>
            <a:ext cx="1354237" cy="431832"/>
          </a:xfrm>
          <a:prstGeom prst="rect">
            <a:avLst/>
          </a:prstGeom>
          <a:noFill/>
        </p:spPr>
        <p:txBody>
          <a:bodyPr wrap="square" lIns="0" tIns="0" rIns="0" bIns="0" rtlCol="0" anchor="ctr">
            <a:normAutofit/>
          </a:bodyPr>
          <a:lstStyle/>
          <a:p>
            <a:r>
              <a:rPr lang="en-US" sz="1100" b="1" dirty="0">
                <a:latin typeface="+mj-lt"/>
              </a:rPr>
              <a:t>Lorem ipsum dolor </a:t>
            </a:r>
            <a:endParaRPr lang="en-PH" sz="1100" b="1" dirty="0">
              <a:latin typeface="+mj-lt"/>
            </a:endParaRPr>
          </a:p>
        </p:txBody>
      </p:sp>
      <p:sp>
        <p:nvSpPr>
          <p:cNvPr id="40" name="TextBox 39">
            <a:extLst>
              <a:ext uri="{FF2B5EF4-FFF2-40B4-BE49-F238E27FC236}">
                <a16:creationId xmlns:a16="http://schemas.microsoft.com/office/drawing/2014/main" id="{DAA7CC8A-87FB-4EEF-87D5-3E6EB1D633DA}"/>
              </a:ext>
            </a:extLst>
          </p:cNvPr>
          <p:cNvSpPr txBox="1"/>
          <p:nvPr/>
        </p:nvSpPr>
        <p:spPr>
          <a:xfrm>
            <a:off x="2317832" y="5418238"/>
            <a:ext cx="6531016" cy="431832"/>
          </a:xfrm>
          <a:prstGeom prst="rect">
            <a:avLst/>
          </a:prstGeom>
          <a:noFill/>
        </p:spPr>
        <p:txBody>
          <a:bodyPr wrap="square" lIns="0" tIns="0" rIns="0" bIns="0" rtlCol="0" anchor="ctr">
            <a:normAutofit fontScale="92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cxnSp>
        <p:nvCxnSpPr>
          <p:cNvPr id="41" name="Straight Connector 40">
            <a:extLst>
              <a:ext uri="{FF2B5EF4-FFF2-40B4-BE49-F238E27FC236}">
                <a16:creationId xmlns:a16="http://schemas.microsoft.com/office/drawing/2014/main" id="{00AF955A-4393-4722-B55D-C56C66A11A75}"/>
              </a:ext>
            </a:extLst>
          </p:cNvPr>
          <p:cNvCxnSpPr>
            <a:cxnSpLocks/>
          </p:cNvCxnSpPr>
          <p:nvPr/>
        </p:nvCxnSpPr>
        <p:spPr>
          <a:xfrm>
            <a:off x="272846" y="5317015"/>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42" name="Graphic 41" descr="Single gear with solid fill">
            <a:extLst>
              <a:ext uri="{FF2B5EF4-FFF2-40B4-BE49-F238E27FC236}">
                <a16:creationId xmlns:a16="http://schemas.microsoft.com/office/drawing/2014/main" id="{01E43891-FD1B-48DC-B4A0-610C1B7C43B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2195" y="4224348"/>
            <a:ext cx="280731" cy="280731"/>
          </a:xfrm>
          <a:prstGeom prst="rect">
            <a:avLst/>
          </a:prstGeom>
        </p:spPr>
      </p:pic>
    </p:spTree>
    <p:extLst>
      <p:ext uri="{BB962C8B-B14F-4D97-AF65-F5344CB8AC3E}">
        <p14:creationId xmlns:p14="http://schemas.microsoft.com/office/powerpoint/2010/main" val="20409815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D58AD9D-BF1E-4C75-8C82-C771ACB8698C}"/>
              </a:ext>
            </a:extLst>
          </p:cNvPr>
          <p:cNvGrpSpPr/>
          <p:nvPr/>
        </p:nvGrpSpPr>
        <p:grpSpPr>
          <a:xfrm>
            <a:off x="3012314" y="940452"/>
            <a:ext cx="1666754" cy="1845372"/>
            <a:chOff x="4016415" y="735157"/>
            <a:chExt cx="2222339" cy="2460496"/>
          </a:xfrm>
        </p:grpSpPr>
        <p:cxnSp>
          <p:nvCxnSpPr>
            <p:cNvPr id="4" name="Straight Connector 3">
              <a:extLst>
                <a:ext uri="{FF2B5EF4-FFF2-40B4-BE49-F238E27FC236}">
                  <a16:creationId xmlns:a16="http://schemas.microsoft.com/office/drawing/2014/main" id="{2AD3319D-893A-4C68-8FEA-F83C4A5D0AA7}"/>
                </a:ext>
              </a:extLst>
            </p:cNvPr>
            <p:cNvCxnSpPr>
              <a:cxnSpLocks/>
            </p:cNvCxnSpPr>
            <p:nvPr/>
          </p:nvCxnSpPr>
          <p:spPr>
            <a:xfrm>
              <a:off x="4016415" y="1634725"/>
              <a:ext cx="222233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 name="ee4pContent4">
              <a:extLst>
                <a:ext uri="{FF2B5EF4-FFF2-40B4-BE49-F238E27FC236}">
                  <a16:creationId xmlns:a16="http://schemas.microsoft.com/office/drawing/2014/main" id="{7ED72F08-D86E-4BA3-9B58-929D709573AA}"/>
                </a:ext>
              </a:extLst>
            </p:cNvPr>
            <p:cNvSpPr txBox="1"/>
            <p:nvPr/>
          </p:nvSpPr>
          <p:spPr>
            <a:xfrm>
              <a:off x="4016415" y="1796774"/>
              <a:ext cx="2222339" cy="54131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6" name="ee4pContent4">
              <a:extLst>
                <a:ext uri="{FF2B5EF4-FFF2-40B4-BE49-F238E27FC236}">
                  <a16:creationId xmlns:a16="http://schemas.microsoft.com/office/drawing/2014/main" id="{2804A627-9E11-46D5-94CF-8FE6FE5CC2C7}"/>
                </a:ext>
              </a:extLst>
            </p:cNvPr>
            <p:cNvSpPr txBox="1"/>
            <p:nvPr/>
          </p:nvSpPr>
          <p:spPr>
            <a:xfrm>
              <a:off x="4016415" y="735157"/>
              <a:ext cx="992585" cy="76122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01</a:t>
              </a:r>
              <a:endParaRPr lang="en-PH" sz="3750" b="1" dirty="0">
                <a:solidFill>
                  <a:schemeClr val="tx1"/>
                </a:solidFill>
                <a:latin typeface="+mj-lt"/>
              </a:endParaRPr>
            </a:p>
          </p:txBody>
        </p:sp>
        <p:sp>
          <p:nvSpPr>
            <p:cNvPr id="8" name="TextBox 7">
              <a:extLst>
                <a:ext uri="{FF2B5EF4-FFF2-40B4-BE49-F238E27FC236}">
                  <a16:creationId xmlns:a16="http://schemas.microsoft.com/office/drawing/2014/main" id="{4C1AAFC7-1DC4-4209-94A6-C5D3DE90DBA6}"/>
                </a:ext>
              </a:extLst>
            </p:cNvPr>
            <p:cNvSpPr txBox="1"/>
            <p:nvPr/>
          </p:nvSpPr>
          <p:spPr>
            <a:xfrm>
              <a:off x="4016415" y="2333878"/>
              <a:ext cx="2222339" cy="861775"/>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grpSp>
      <p:grpSp>
        <p:nvGrpSpPr>
          <p:cNvPr id="10" name="Group 9">
            <a:extLst>
              <a:ext uri="{FF2B5EF4-FFF2-40B4-BE49-F238E27FC236}">
                <a16:creationId xmlns:a16="http://schemas.microsoft.com/office/drawing/2014/main" id="{0075FFC6-89B6-4D35-A40C-F857DD4124CB}"/>
              </a:ext>
            </a:extLst>
          </p:cNvPr>
          <p:cNvGrpSpPr/>
          <p:nvPr/>
        </p:nvGrpSpPr>
        <p:grpSpPr>
          <a:xfrm>
            <a:off x="4991585" y="940452"/>
            <a:ext cx="1666754" cy="1845372"/>
            <a:chOff x="4016415" y="735157"/>
            <a:chExt cx="2222339" cy="2460496"/>
          </a:xfrm>
        </p:grpSpPr>
        <p:cxnSp>
          <p:nvCxnSpPr>
            <p:cNvPr id="11" name="Straight Connector 10">
              <a:extLst>
                <a:ext uri="{FF2B5EF4-FFF2-40B4-BE49-F238E27FC236}">
                  <a16:creationId xmlns:a16="http://schemas.microsoft.com/office/drawing/2014/main" id="{10684E7A-53FE-4AB7-869C-3D4985C66985}"/>
                </a:ext>
              </a:extLst>
            </p:cNvPr>
            <p:cNvCxnSpPr>
              <a:cxnSpLocks/>
            </p:cNvCxnSpPr>
            <p:nvPr/>
          </p:nvCxnSpPr>
          <p:spPr>
            <a:xfrm>
              <a:off x="4016415" y="1634725"/>
              <a:ext cx="222233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ee4pContent4">
              <a:extLst>
                <a:ext uri="{FF2B5EF4-FFF2-40B4-BE49-F238E27FC236}">
                  <a16:creationId xmlns:a16="http://schemas.microsoft.com/office/drawing/2014/main" id="{EFF35DF0-331F-4C61-BFDE-2F65200F080A}"/>
                </a:ext>
              </a:extLst>
            </p:cNvPr>
            <p:cNvSpPr txBox="1"/>
            <p:nvPr/>
          </p:nvSpPr>
          <p:spPr>
            <a:xfrm>
              <a:off x="4016415" y="1796774"/>
              <a:ext cx="2222339" cy="54131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13" name="ee4pContent4">
              <a:extLst>
                <a:ext uri="{FF2B5EF4-FFF2-40B4-BE49-F238E27FC236}">
                  <a16:creationId xmlns:a16="http://schemas.microsoft.com/office/drawing/2014/main" id="{BBE0F69D-D88A-4A93-9F6B-81DFD9DD3A00}"/>
                </a:ext>
              </a:extLst>
            </p:cNvPr>
            <p:cNvSpPr txBox="1"/>
            <p:nvPr/>
          </p:nvSpPr>
          <p:spPr>
            <a:xfrm>
              <a:off x="4016415" y="735157"/>
              <a:ext cx="992585" cy="76122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02</a:t>
              </a:r>
              <a:endParaRPr lang="en-PH" sz="3750" b="1" dirty="0">
                <a:solidFill>
                  <a:schemeClr val="tx1"/>
                </a:solidFill>
                <a:latin typeface="+mj-lt"/>
              </a:endParaRPr>
            </a:p>
          </p:txBody>
        </p:sp>
        <p:sp>
          <p:nvSpPr>
            <p:cNvPr id="14" name="TextBox 13">
              <a:extLst>
                <a:ext uri="{FF2B5EF4-FFF2-40B4-BE49-F238E27FC236}">
                  <a16:creationId xmlns:a16="http://schemas.microsoft.com/office/drawing/2014/main" id="{C4480DCF-6FC7-42AB-B55C-18DAC1DFA8E7}"/>
                </a:ext>
              </a:extLst>
            </p:cNvPr>
            <p:cNvSpPr txBox="1"/>
            <p:nvPr/>
          </p:nvSpPr>
          <p:spPr>
            <a:xfrm>
              <a:off x="4016415" y="2333878"/>
              <a:ext cx="2222339" cy="861775"/>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grpSp>
      <p:grpSp>
        <p:nvGrpSpPr>
          <p:cNvPr id="15" name="Group 14">
            <a:extLst>
              <a:ext uri="{FF2B5EF4-FFF2-40B4-BE49-F238E27FC236}">
                <a16:creationId xmlns:a16="http://schemas.microsoft.com/office/drawing/2014/main" id="{2E440910-4ABE-45ED-B71E-12365E6929F9}"/>
              </a:ext>
            </a:extLst>
          </p:cNvPr>
          <p:cNvGrpSpPr/>
          <p:nvPr/>
        </p:nvGrpSpPr>
        <p:grpSpPr>
          <a:xfrm>
            <a:off x="6970856" y="940452"/>
            <a:ext cx="1666754" cy="1845372"/>
            <a:chOff x="4016415" y="735157"/>
            <a:chExt cx="2222339" cy="2460496"/>
          </a:xfrm>
        </p:grpSpPr>
        <p:cxnSp>
          <p:nvCxnSpPr>
            <p:cNvPr id="16" name="Straight Connector 15">
              <a:extLst>
                <a:ext uri="{FF2B5EF4-FFF2-40B4-BE49-F238E27FC236}">
                  <a16:creationId xmlns:a16="http://schemas.microsoft.com/office/drawing/2014/main" id="{899A0E16-3B3F-4A67-A266-E09FF06A89B5}"/>
                </a:ext>
              </a:extLst>
            </p:cNvPr>
            <p:cNvCxnSpPr>
              <a:cxnSpLocks/>
            </p:cNvCxnSpPr>
            <p:nvPr/>
          </p:nvCxnSpPr>
          <p:spPr>
            <a:xfrm>
              <a:off x="4016415" y="1634725"/>
              <a:ext cx="222233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ee4pContent4">
              <a:extLst>
                <a:ext uri="{FF2B5EF4-FFF2-40B4-BE49-F238E27FC236}">
                  <a16:creationId xmlns:a16="http://schemas.microsoft.com/office/drawing/2014/main" id="{EEE214BD-BD32-4D38-ADB9-6F1DBF0DB697}"/>
                </a:ext>
              </a:extLst>
            </p:cNvPr>
            <p:cNvSpPr txBox="1"/>
            <p:nvPr/>
          </p:nvSpPr>
          <p:spPr>
            <a:xfrm>
              <a:off x="4016415" y="1796774"/>
              <a:ext cx="2222339" cy="54131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18" name="ee4pContent4">
              <a:extLst>
                <a:ext uri="{FF2B5EF4-FFF2-40B4-BE49-F238E27FC236}">
                  <a16:creationId xmlns:a16="http://schemas.microsoft.com/office/drawing/2014/main" id="{5B8F5A92-9F16-4F77-909E-09D4F57E8273}"/>
                </a:ext>
              </a:extLst>
            </p:cNvPr>
            <p:cNvSpPr txBox="1"/>
            <p:nvPr/>
          </p:nvSpPr>
          <p:spPr>
            <a:xfrm>
              <a:off x="4016415" y="735157"/>
              <a:ext cx="992585" cy="76122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03</a:t>
              </a:r>
              <a:endParaRPr lang="en-PH" sz="3750" b="1" dirty="0">
                <a:solidFill>
                  <a:schemeClr val="tx1"/>
                </a:solidFill>
                <a:latin typeface="+mj-lt"/>
              </a:endParaRPr>
            </a:p>
          </p:txBody>
        </p:sp>
        <p:sp>
          <p:nvSpPr>
            <p:cNvPr id="19" name="TextBox 18">
              <a:extLst>
                <a:ext uri="{FF2B5EF4-FFF2-40B4-BE49-F238E27FC236}">
                  <a16:creationId xmlns:a16="http://schemas.microsoft.com/office/drawing/2014/main" id="{FE719B05-B053-4B38-A8F2-65EB820E7846}"/>
                </a:ext>
              </a:extLst>
            </p:cNvPr>
            <p:cNvSpPr txBox="1"/>
            <p:nvPr/>
          </p:nvSpPr>
          <p:spPr>
            <a:xfrm>
              <a:off x="4016415" y="2333878"/>
              <a:ext cx="2222339" cy="861775"/>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grpSp>
      <p:grpSp>
        <p:nvGrpSpPr>
          <p:cNvPr id="20" name="Group 19">
            <a:extLst>
              <a:ext uri="{FF2B5EF4-FFF2-40B4-BE49-F238E27FC236}">
                <a16:creationId xmlns:a16="http://schemas.microsoft.com/office/drawing/2014/main" id="{1F6BF8B9-C96A-46C9-A549-FFDA6B47CA2F}"/>
              </a:ext>
            </a:extLst>
          </p:cNvPr>
          <p:cNvGrpSpPr/>
          <p:nvPr/>
        </p:nvGrpSpPr>
        <p:grpSpPr>
          <a:xfrm>
            <a:off x="3012314" y="3429000"/>
            <a:ext cx="1666754" cy="1845372"/>
            <a:chOff x="4016415" y="735157"/>
            <a:chExt cx="2222339" cy="2460496"/>
          </a:xfrm>
        </p:grpSpPr>
        <p:cxnSp>
          <p:nvCxnSpPr>
            <p:cNvPr id="21" name="Straight Connector 20">
              <a:extLst>
                <a:ext uri="{FF2B5EF4-FFF2-40B4-BE49-F238E27FC236}">
                  <a16:creationId xmlns:a16="http://schemas.microsoft.com/office/drawing/2014/main" id="{CFD45C78-6875-4485-9E1B-A52B081929BA}"/>
                </a:ext>
              </a:extLst>
            </p:cNvPr>
            <p:cNvCxnSpPr>
              <a:cxnSpLocks/>
            </p:cNvCxnSpPr>
            <p:nvPr/>
          </p:nvCxnSpPr>
          <p:spPr>
            <a:xfrm>
              <a:off x="4016415" y="1634725"/>
              <a:ext cx="222233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ee4pContent4">
              <a:extLst>
                <a:ext uri="{FF2B5EF4-FFF2-40B4-BE49-F238E27FC236}">
                  <a16:creationId xmlns:a16="http://schemas.microsoft.com/office/drawing/2014/main" id="{948B328B-13C2-4FB8-87D1-946549A81117}"/>
                </a:ext>
              </a:extLst>
            </p:cNvPr>
            <p:cNvSpPr txBox="1"/>
            <p:nvPr/>
          </p:nvSpPr>
          <p:spPr>
            <a:xfrm>
              <a:off x="4016415" y="1796774"/>
              <a:ext cx="2222339" cy="54131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23" name="ee4pContent4">
              <a:extLst>
                <a:ext uri="{FF2B5EF4-FFF2-40B4-BE49-F238E27FC236}">
                  <a16:creationId xmlns:a16="http://schemas.microsoft.com/office/drawing/2014/main" id="{2BFFD9B6-E09B-4E31-BA8C-7E6B12AF1D27}"/>
                </a:ext>
              </a:extLst>
            </p:cNvPr>
            <p:cNvSpPr txBox="1"/>
            <p:nvPr/>
          </p:nvSpPr>
          <p:spPr>
            <a:xfrm>
              <a:off x="4016415" y="735157"/>
              <a:ext cx="992585" cy="76122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04</a:t>
              </a:r>
              <a:endParaRPr lang="en-PH" sz="3750" b="1" dirty="0">
                <a:solidFill>
                  <a:schemeClr val="tx1"/>
                </a:solidFill>
                <a:latin typeface="+mj-lt"/>
              </a:endParaRPr>
            </a:p>
          </p:txBody>
        </p:sp>
        <p:sp>
          <p:nvSpPr>
            <p:cNvPr id="24" name="TextBox 23">
              <a:extLst>
                <a:ext uri="{FF2B5EF4-FFF2-40B4-BE49-F238E27FC236}">
                  <a16:creationId xmlns:a16="http://schemas.microsoft.com/office/drawing/2014/main" id="{1D75BFBB-F708-4C24-A5E2-F8B18CCCEF02}"/>
                </a:ext>
              </a:extLst>
            </p:cNvPr>
            <p:cNvSpPr txBox="1"/>
            <p:nvPr/>
          </p:nvSpPr>
          <p:spPr>
            <a:xfrm>
              <a:off x="4016415" y="2333878"/>
              <a:ext cx="2222339" cy="861775"/>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grpSp>
      <p:grpSp>
        <p:nvGrpSpPr>
          <p:cNvPr id="25" name="Group 24">
            <a:extLst>
              <a:ext uri="{FF2B5EF4-FFF2-40B4-BE49-F238E27FC236}">
                <a16:creationId xmlns:a16="http://schemas.microsoft.com/office/drawing/2014/main" id="{D4387F43-F1A2-415D-9F9F-F26584EA3AF4}"/>
              </a:ext>
            </a:extLst>
          </p:cNvPr>
          <p:cNvGrpSpPr/>
          <p:nvPr/>
        </p:nvGrpSpPr>
        <p:grpSpPr>
          <a:xfrm>
            <a:off x="4991585" y="3429000"/>
            <a:ext cx="1666754" cy="1845372"/>
            <a:chOff x="4016415" y="735157"/>
            <a:chExt cx="2222339" cy="2460496"/>
          </a:xfrm>
        </p:grpSpPr>
        <p:cxnSp>
          <p:nvCxnSpPr>
            <p:cNvPr id="26" name="Straight Connector 25">
              <a:extLst>
                <a:ext uri="{FF2B5EF4-FFF2-40B4-BE49-F238E27FC236}">
                  <a16:creationId xmlns:a16="http://schemas.microsoft.com/office/drawing/2014/main" id="{461800BA-7F9C-4700-B318-E08D560BD5B7}"/>
                </a:ext>
              </a:extLst>
            </p:cNvPr>
            <p:cNvCxnSpPr>
              <a:cxnSpLocks/>
            </p:cNvCxnSpPr>
            <p:nvPr/>
          </p:nvCxnSpPr>
          <p:spPr>
            <a:xfrm>
              <a:off x="4016415" y="1634725"/>
              <a:ext cx="222233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ee4pContent4">
              <a:extLst>
                <a:ext uri="{FF2B5EF4-FFF2-40B4-BE49-F238E27FC236}">
                  <a16:creationId xmlns:a16="http://schemas.microsoft.com/office/drawing/2014/main" id="{8F492892-0B2E-4B37-A843-F1B731319A12}"/>
                </a:ext>
              </a:extLst>
            </p:cNvPr>
            <p:cNvSpPr txBox="1"/>
            <p:nvPr/>
          </p:nvSpPr>
          <p:spPr>
            <a:xfrm>
              <a:off x="4016415" y="1796774"/>
              <a:ext cx="2222339" cy="54131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28" name="ee4pContent4">
              <a:extLst>
                <a:ext uri="{FF2B5EF4-FFF2-40B4-BE49-F238E27FC236}">
                  <a16:creationId xmlns:a16="http://schemas.microsoft.com/office/drawing/2014/main" id="{A9EF3B74-FDFE-431A-9EA9-38E2F85E0727}"/>
                </a:ext>
              </a:extLst>
            </p:cNvPr>
            <p:cNvSpPr txBox="1"/>
            <p:nvPr/>
          </p:nvSpPr>
          <p:spPr>
            <a:xfrm>
              <a:off x="4016415" y="735157"/>
              <a:ext cx="992585" cy="76122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05</a:t>
              </a:r>
              <a:endParaRPr lang="en-PH" sz="3750" b="1" dirty="0">
                <a:solidFill>
                  <a:schemeClr val="tx1"/>
                </a:solidFill>
                <a:latin typeface="+mj-lt"/>
              </a:endParaRPr>
            </a:p>
          </p:txBody>
        </p:sp>
        <p:sp>
          <p:nvSpPr>
            <p:cNvPr id="29" name="TextBox 28">
              <a:extLst>
                <a:ext uri="{FF2B5EF4-FFF2-40B4-BE49-F238E27FC236}">
                  <a16:creationId xmlns:a16="http://schemas.microsoft.com/office/drawing/2014/main" id="{0DF6E710-6C2D-4267-A4A3-FE0695F2D4B2}"/>
                </a:ext>
              </a:extLst>
            </p:cNvPr>
            <p:cNvSpPr txBox="1"/>
            <p:nvPr/>
          </p:nvSpPr>
          <p:spPr>
            <a:xfrm>
              <a:off x="4016415" y="2333878"/>
              <a:ext cx="2222339" cy="861775"/>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grpSp>
      <p:grpSp>
        <p:nvGrpSpPr>
          <p:cNvPr id="30" name="Group 29">
            <a:extLst>
              <a:ext uri="{FF2B5EF4-FFF2-40B4-BE49-F238E27FC236}">
                <a16:creationId xmlns:a16="http://schemas.microsoft.com/office/drawing/2014/main" id="{CC5C66EB-6EF7-49AD-BC9E-6E7B8621CC2B}"/>
              </a:ext>
            </a:extLst>
          </p:cNvPr>
          <p:cNvGrpSpPr/>
          <p:nvPr/>
        </p:nvGrpSpPr>
        <p:grpSpPr>
          <a:xfrm>
            <a:off x="6970856" y="3429000"/>
            <a:ext cx="1666754" cy="1845372"/>
            <a:chOff x="4016415" y="735157"/>
            <a:chExt cx="2222339" cy="2460496"/>
          </a:xfrm>
        </p:grpSpPr>
        <p:cxnSp>
          <p:nvCxnSpPr>
            <p:cNvPr id="31" name="Straight Connector 30">
              <a:extLst>
                <a:ext uri="{FF2B5EF4-FFF2-40B4-BE49-F238E27FC236}">
                  <a16:creationId xmlns:a16="http://schemas.microsoft.com/office/drawing/2014/main" id="{7ECE7792-CE31-414C-AF1E-579F411C2236}"/>
                </a:ext>
              </a:extLst>
            </p:cNvPr>
            <p:cNvCxnSpPr>
              <a:cxnSpLocks/>
            </p:cNvCxnSpPr>
            <p:nvPr/>
          </p:nvCxnSpPr>
          <p:spPr>
            <a:xfrm>
              <a:off x="4016415" y="1634725"/>
              <a:ext cx="222233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ee4pContent4">
              <a:extLst>
                <a:ext uri="{FF2B5EF4-FFF2-40B4-BE49-F238E27FC236}">
                  <a16:creationId xmlns:a16="http://schemas.microsoft.com/office/drawing/2014/main" id="{F8507331-154E-4A53-A545-F6EF1C8DD4FF}"/>
                </a:ext>
              </a:extLst>
            </p:cNvPr>
            <p:cNvSpPr txBox="1"/>
            <p:nvPr/>
          </p:nvSpPr>
          <p:spPr>
            <a:xfrm>
              <a:off x="4016415" y="1796774"/>
              <a:ext cx="2222339" cy="54131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b="1" dirty="0">
                  <a:solidFill>
                    <a:schemeClr val="tx1"/>
                  </a:solidFill>
                  <a:latin typeface="+mj-lt"/>
                </a:rPr>
                <a:t>Lorem ipsum dolor sit amet </a:t>
              </a:r>
              <a:endParaRPr lang="en-PH" b="1" dirty="0">
                <a:solidFill>
                  <a:schemeClr val="tx1"/>
                </a:solidFill>
                <a:latin typeface="+mj-lt"/>
              </a:endParaRPr>
            </a:p>
          </p:txBody>
        </p:sp>
        <p:sp>
          <p:nvSpPr>
            <p:cNvPr id="33" name="ee4pContent4">
              <a:extLst>
                <a:ext uri="{FF2B5EF4-FFF2-40B4-BE49-F238E27FC236}">
                  <a16:creationId xmlns:a16="http://schemas.microsoft.com/office/drawing/2014/main" id="{FD8C84F2-D4B9-4842-AA65-AD3BBFE7E1F2}"/>
                </a:ext>
              </a:extLst>
            </p:cNvPr>
            <p:cNvSpPr txBox="1"/>
            <p:nvPr/>
          </p:nvSpPr>
          <p:spPr>
            <a:xfrm>
              <a:off x="4016415" y="735157"/>
              <a:ext cx="992585" cy="76122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750" b="1" dirty="0">
                  <a:solidFill>
                    <a:schemeClr val="tx1"/>
                  </a:solidFill>
                  <a:latin typeface="+mj-lt"/>
                </a:rPr>
                <a:t>06</a:t>
              </a:r>
              <a:endParaRPr lang="en-PH" sz="3750" b="1" dirty="0">
                <a:solidFill>
                  <a:schemeClr val="tx1"/>
                </a:solidFill>
                <a:latin typeface="+mj-lt"/>
              </a:endParaRPr>
            </a:p>
          </p:txBody>
        </p:sp>
        <p:sp>
          <p:nvSpPr>
            <p:cNvPr id="34" name="TextBox 33">
              <a:extLst>
                <a:ext uri="{FF2B5EF4-FFF2-40B4-BE49-F238E27FC236}">
                  <a16:creationId xmlns:a16="http://schemas.microsoft.com/office/drawing/2014/main" id="{7E10FDC6-56C0-424C-817E-3E09F4DFD4F9}"/>
                </a:ext>
              </a:extLst>
            </p:cNvPr>
            <p:cNvSpPr txBox="1"/>
            <p:nvPr/>
          </p:nvSpPr>
          <p:spPr>
            <a:xfrm>
              <a:off x="4016415" y="2333878"/>
              <a:ext cx="2222339" cy="861775"/>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1050" dirty="0"/>
                <a:t>tempor, quam et mattis pulvinar, mauris ligula suscipit arcu</a:t>
              </a:r>
            </a:p>
          </p:txBody>
        </p:sp>
      </p:grpSp>
      <p:sp>
        <p:nvSpPr>
          <p:cNvPr id="38" name="Slide Number Placeholder 37">
            <a:extLst>
              <a:ext uri="{FF2B5EF4-FFF2-40B4-BE49-F238E27FC236}">
                <a16:creationId xmlns:a16="http://schemas.microsoft.com/office/drawing/2014/main" id="{2801E2E6-43DC-4232-85B5-0D20DDEB5B71}"/>
              </a:ext>
            </a:extLst>
          </p:cNvPr>
          <p:cNvSpPr>
            <a:spLocks noGrp="1"/>
          </p:cNvSpPr>
          <p:nvPr>
            <p:ph type="sldNum" sz="quarter" idx="4"/>
          </p:nvPr>
        </p:nvSpPr>
        <p:spPr/>
        <p:txBody>
          <a:bodyPr>
            <a:normAutofit/>
          </a:bodyPr>
          <a:lstStyle/>
          <a:p>
            <a:fld id="{42BC4FAA-B05C-4B71-9CD7-008D1E941E8A}" type="slidenum">
              <a:rPr lang="en-PH" smtClean="0"/>
              <a:pPr/>
              <a:t>7</a:t>
            </a:fld>
            <a:endParaRPr lang="en-PH" dirty="0"/>
          </a:p>
        </p:txBody>
      </p:sp>
      <p:sp>
        <p:nvSpPr>
          <p:cNvPr id="41" name="Title 2">
            <a:extLst>
              <a:ext uri="{FF2B5EF4-FFF2-40B4-BE49-F238E27FC236}">
                <a16:creationId xmlns:a16="http://schemas.microsoft.com/office/drawing/2014/main" id="{9DE95FA7-7668-4E8A-AD74-B2485600CF77}"/>
              </a:ext>
            </a:extLst>
          </p:cNvPr>
          <p:cNvSpPr txBox="1">
            <a:spLocks/>
          </p:cNvSpPr>
          <p:nvPr/>
        </p:nvSpPr>
        <p:spPr>
          <a:xfrm>
            <a:off x="272655" y="1152406"/>
            <a:ext cx="2053828" cy="4392591"/>
          </a:xfrm>
          <a:prstGeom prst="rect">
            <a:avLst/>
          </a:prstGeom>
        </p:spPr>
        <p:txBody>
          <a:bodyPr vert="vert270" lIns="0" tIns="0" rIns="0" bIns="0" rtlCol="0" anchor="ctr">
            <a:noAutofit/>
          </a:bodyPr>
          <a:lstStyle>
            <a:lvl1pPr algn="l" defTabSz="914400" rtl="0" eaLnBrk="1" latinLnBrk="0" hangingPunct="1">
              <a:lnSpc>
                <a:spcPct val="90000"/>
              </a:lnSpc>
              <a:spcBef>
                <a:spcPct val="0"/>
              </a:spcBef>
              <a:buNone/>
              <a:defRPr sz="2800" b="1" kern="1200">
                <a:solidFill>
                  <a:schemeClr val="accent5"/>
                </a:solidFill>
                <a:latin typeface="+mj-lt"/>
                <a:ea typeface="+mj-ea"/>
                <a:cs typeface="+mj-cs"/>
              </a:defRPr>
            </a:lvl1pPr>
          </a:lstStyle>
          <a:p>
            <a:pPr algn="ctr"/>
            <a:r>
              <a:rPr lang="en-PH" sz="4500" dirty="0">
                <a:solidFill>
                  <a:schemeClr val="bg1"/>
                </a:solidFill>
              </a:rPr>
              <a:t>Agenda</a:t>
            </a:r>
          </a:p>
        </p:txBody>
      </p:sp>
    </p:spTree>
    <p:extLst>
      <p:ext uri="{BB962C8B-B14F-4D97-AF65-F5344CB8AC3E}">
        <p14:creationId xmlns:p14="http://schemas.microsoft.com/office/powerpoint/2010/main" val="88244503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3EDC44AF-5006-4098-A00B-30437C806B20}"/>
              </a:ext>
            </a:extLst>
          </p:cNvPr>
          <p:cNvSpPr>
            <a:spLocks noGrp="1"/>
          </p:cNvSpPr>
          <p:nvPr>
            <p:ph type="title"/>
          </p:nvPr>
        </p:nvSpPr>
        <p:spPr>
          <a:xfrm>
            <a:off x="295153" y="102266"/>
            <a:ext cx="8576001" cy="812134"/>
          </a:xfrm>
        </p:spPr>
        <p:txBody>
          <a:bodyPr>
            <a:normAutofit/>
          </a:bodyPr>
          <a:lstStyle/>
          <a:p>
            <a:r>
              <a:rPr lang="en-PH" dirty="0"/>
              <a:t>Five by Two Row Slide</a:t>
            </a:r>
          </a:p>
        </p:txBody>
      </p:sp>
      <p:sp>
        <p:nvSpPr>
          <p:cNvPr id="6" name="Slide Number Placeholder 5">
            <a:extLst>
              <a:ext uri="{FF2B5EF4-FFF2-40B4-BE49-F238E27FC236}">
                <a16:creationId xmlns:a16="http://schemas.microsoft.com/office/drawing/2014/main" id="{817CEB1D-E54C-4926-81DF-710E04AFEE8D}"/>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70</a:t>
            </a:fld>
            <a:endParaRPr lang="en-PH" dirty="0"/>
          </a:p>
        </p:txBody>
      </p:sp>
      <p:pic>
        <p:nvPicPr>
          <p:cNvPr id="4" name="Graphic 3" descr="Single gear with solid fill">
            <a:extLst>
              <a:ext uri="{FF2B5EF4-FFF2-40B4-BE49-F238E27FC236}">
                <a16:creationId xmlns:a16="http://schemas.microsoft.com/office/drawing/2014/main" id="{13A9D04E-FB97-475B-8E87-37E5530CB3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2341164"/>
            <a:ext cx="340775" cy="340775"/>
          </a:xfrm>
          <a:prstGeom prst="rect">
            <a:avLst/>
          </a:prstGeom>
        </p:spPr>
      </p:pic>
      <p:sp>
        <p:nvSpPr>
          <p:cNvPr id="13" name="TextBox 12">
            <a:extLst>
              <a:ext uri="{FF2B5EF4-FFF2-40B4-BE49-F238E27FC236}">
                <a16:creationId xmlns:a16="http://schemas.microsoft.com/office/drawing/2014/main" id="{529BB83F-FB07-4A61-BFE0-010222DC2B15}"/>
              </a:ext>
            </a:extLst>
          </p:cNvPr>
          <p:cNvSpPr txBox="1"/>
          <p:nvPr/>
        </p:nvSpPr>
        <p:spPr>
          <a:xfrm>
            <a:off x="272846" y="1628538"/>
            <a:ext cx="8576001" cy="380825"/>
          </a:xfrm>
          <a:prstGeom prst="rect">
            <a:avLst/>
          </a:prstGeom>
          <a:noFill/>
        </p:spPr>
        <p:txBody>
          <a:bodyPr wrap="square" lIns="0" tIns="0" rIns="0" bIns="0" rtlCol="0" anchor="ctr">
            <a:noAutofit/>
          </a:bodyPr>
          <a:lstStyle/>
          <a:p>
            <a:r>
              <a:rPr lang="en-US" sz="1500" b="1" dirty="0">
                <a:solidFill>
                  <a:schemeClr val="accent1"/>
                </a:solidFill>
                <a:latin typeface="+mj-lt"/>
              </a:rPr>
              <a:t>Lorem ipsum dolor sit amet, consectetur adipiscing elit. </a:t>
            </a:r>
            <a:endParaRPr lang="en-PH" sz="1500" b="1" dirty="0">
              <a:solidFill>
                <a:schemeClr val="accent1"/>
              </a:solidFill>
              <a:latin typeface="+mj-lt"/>
            </a:endParaRPr>
          </a:p>
        </p:txBody>
      </p:sp>
      <p:cxnSp>
        <p:nvCxnSpPr>
          <p:cNvPr id="15" name="Straight Connector 14">
            <a:extLst>
              <a:ext uri="{FF2B5EF4-FFF2-40B4-BE49-F238E27FC236}">
                <a16:creationId xmlns:a16="http://schemas.microsoft.com/office/drawing/2014/main" id="{33281019-39C0-47D1-934D-80788423312B}"/>
              </a:ext>
            </a:extLst>
          </p:cNvPr>
          <p:cNvCxnSpPr>
            <a:cxnSpLocks/>
          </p:cNvCxnSpPr>
          <p:nvPr/>
        </p:nvCxnSpPr>
        <p:spPr>
          <a:xfrm>
            <a:off x="272846" y="2068565"/>
            <a:ext cx="857600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35" name="Graphic 34" descr="Single gear with solid fill">
            <a:extLst>
              <a:ext uri="{FF2B5EF4-FFF2-40B4-BE49-F238E27FC236}">
                <a16:creationId xmlns:a16="http://schemas.microsoft.com/office/drawing/2014/main" id="{03FF1882-A813-4027-AA99-E83E0BB3170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3108503"/>
            <a:ext cx="340775" cy="340775"/>
          </a:xfrm>
          <a:prstGeom prst="rect">
            <a:avLst/>
          </a:prstGeom>
        </p:spPr>
      </p:pic>
      <p:pic>
        <p:nvPicPr>
          <p:cNvPr id="36" name="Graphic 35" descr="Single gear with solid fill">
            <a:extLst>
              <a:ext uri="{FF2B5EF4-FFF2-40B4-BE49-F238E27FC236}">
                <a16:creationId xmlns:a16="http://schemas.microsoft.com/office/drawing/2014/main" id="{1F5080DB-B4B3-4979-91D0-ABF1D15D9CE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4643181"/>
            <a:ext cx="340775" cy="340775"/>
          </a:xfrm>
          <a:prstGeom prst="rect">
            <a:avLst/>
          </a:prstGeom>
        </p:spPr>
      </p:pic>
      <p:pic>
        <p:nvPicPr>
          <p:cNvPr id="37" name="Graphic 36" descr="Single gear with solid fill">
            <a:extLst>
              <a:ext uri="{FF2B5EF4-FFF2-40B4-BE49-F238E27FC236}">
                <a16:creationId xmlns:a16="http://schemas.microsoft.com/office/drawing/2014/main" id="{C5544572-C9DC-4613-9CC8-CC40E85F04A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5410519"/>
            <a:ext cx="340775" cy="340775"/>
          </a:xfrm>
          <a:prstGeom prst="rect">
            <a:avLst/>
          </a:prstGeom>
        </p:spPr>
      </p:pic>
      <p:pic>
        <p:nvPicPr>
          <p:cNvPr id="38" name="Graphic 37" descr="Single gear with solid fill">
            <a:extLst>
              <a:ext uri="{FF2B5EF4-FFF2-40B4-BE49-F238E27FC236}">
                <a16:creationId xmlns:a16="http://schemas.microsoft.com/office/drawing/2014/main" id="{BD2B6D54-BC0C-40E8-8666-9B780A12B2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2173" y="3875842"/>
            <a:ext cx="340775" cy="340775"/>
          </a:xfrm>
          <a:prstGeom prst="rect">
            <a:avLst/>
          </a:prstGeom>
        </p:spPr>
      </p:pic>
      <p:pic>
        <p:nvPicPr>
          <p:cNvPr id="54" name="Graphic 53" descr="Single gear with solid fill">
            <a:extLst>
              <a:ext uri="{FF2B5EF4-FFF2-40B4-BE49-F238E27FC236}">
                <a16:creationId xmlns:a16="http://schemas.microsoft.com/office/drawing/2014/main" id="{D3934573-B137-493A-B552-6261C5A7E87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75239" y="2341164"/>
            <a:ext cx="340775" cy="340775"/>
          </a:xfrm>
          <a:prstGeom prst="rect">
            <a:avLst/>
          </a:prstGeom>
        </p:spPr>
      </p:pic>
      <p:pic>
        <p:nvPicPr>
          <p:cNvPr id="55" name="Graphic 54" descr="Single gear with solid fill">
            <a:extLst>
              <a:ext uri="{FF2B5EF4-FFF2-40B4-BE49-F238E27FC236}">
                <a16:creationId xmlns:a16="http://schemas.microsoft.com/office/drawing/2014/main" id="{9DAAA189-5048-4C65-8D3E-D7AAABA8FC1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75239" y="3108503"/>
            <a:ext cx="340775" cy="340775"/>
          </a:xfrm>
          <a:prstGeom prst="rect">
            <a:avLst/>
          </a:prstGeom>
        </p:spPr>
      </p:pic>
      <p:pic>
        <p:nvPicPr>
          <p:cNvPr id="56" name="Graphic 55" descr="Single gear with solid fill">
            <a:extLst>
              <a:ext uri="{FF2B5EF4-FFF2-40B4-BE49-F238E27FC236}">
                <a16:creationId xmlns:a16="http://schemas.microsoft.com/office/drawing/2014/main" id="{C6605FD4-E53E-405F-933A-1DA2B1BCDDC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75239" y="4643181"/>
            <a:ext cx="340775" cy="340775"/>
          </a:xfrm>
          <a:prstGeom prst="rect">
            <a:avLst/>
          </a:prstGeom>
        </p:spPr>
      </p:pic>
      <p:pic>
        <p:nvPicPr>
          <p:cNvPr id="57" name="Graphic 56" descr="Single gear with solid fill">
            <a:extLst>
              <a:ext uri="{FF2B5EF4-FFF2-40B4-BE49-F238E27FC236}">
                <a16:creationId xmlns:a16="http://schemas.microsoft.com/office/drawing/2014/main" id="{800AD0F1-47F6-4ED1-9382-253F44C0EE8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75239" y="5410520"/>
            <a:ext cx="340775" cy="340775"/>
          </a:xfrm>
          <a:prstGeom prst="rect">
            <a:avLst/>
          </a:prstGeom>
        </p:spPr>
      </p:pic>
      <p:pic>
        <p:nvPicPr>
          <p:cNvPr id="68" name="Graphic 67" descr="Single gear with solid fill">
            <a:extLst>
              <a:ext uri="{FF2B5EF4-FFF2-40B4-BE49-F238E27FC236}">
                <a16:creationId xmlns:a16="http://schemas.microsoft.com/office/drawing/2014/main" id="{4F5943DD-86DB-4270-831F-859CCE18F9D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75239" y="3875842"/>
            <a:ext cx="340775" cy="340775"/>
          </a:xfrm>
          <a:prstGeom prst="rect">
            <a:avLst/>
          </a:prstGeom>
        </p:spPr>
      </p:pic>
      <p:sp>
        <p:nvSpPr>
          <p:cNvPr id="3" name="TextBox 2">
            <a:extLst>
              <a:ext uri="{FF2B5EF4-FFF2-40B4-BE49-F238E27FC236}">
                <a16:creationId xmlns:a16="http://schemas.microsoft.com/office/drawing/2014/main" id="{D0182B56-55DD-46E0-BA43-931DF80BE2B4}"/>
              </a:ext>
            </a:extLst>
          </p:cNvPr>
          <p:cNvSpPr txBox="1"/>
          <p:nvPr/>
        </p:nvSpPr>
        <p:spPr>
          <a:xfrm>
            <a:off x="720525" y="2242381"/>
            <a:ext cx="954911" cy="5383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1789903" y="2248014"/>
            <a:ext cx="2515883" cy="538340"/>
          </a:xfrm>
          <a:prstGeom prst="rect">
            <a:avLst/>
          </a:prstGeom>
          <a:noFill/>
        </p:spPr>
        <p:txBody>
          <a:bodyPr wrap="square" lIns="0" tIns="0" rIns="0" bIns="0" rtlCol="0" anchor="ctr">
            <a:normAutofit lnSpcReduction="10000"/>
          </a:bodyPr>
          <a:lstStyle/>
          <a:p>
            <a:r>
              <a:rPr lang="en-US" sz="900" dirty="0"/>
              <a:t>Lorem ipsum dolor sit amet, consectetur adipiscing elit. Ut tempor, quam et mattis pulvinar, mauris ligula suscipit arcu, sed elementum diam leo at magna. </a:t>
            </a:r>
            <a:endParaRPr lang="en-PH" sz="900" dirty="0"/>
          </a:p>
        </p:txBody>
      </p:sp>
      <p:sp>
        <p:nvSpPr>
          <p:cNvPr id="24" name="TextBox 23">
            <a:extLst>
              <a:ext uri="{FF2B5EF4-FFF2-40B4-BE49-F238E27FC236}">
                <a16:creationId xmlns:a16="http://schemas.microsoft.com/office/drawing/2014/main" id="{B83A13E8-254D-47BC-BA69-C1C9ECCFC56A}"/>
              </a:ext>
            </a:extLst>
          </p:cNvPr>
          <p:cNvSpPr txBox="1"/>
          <p:nvPr/>
        </p:nvSpPr>
        <p:spPr>
          <a:xfrm>
            <a:off x="720525" y="3013942"/>
            <a:ext cx="954911" cy="5383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25" name="TextBox 24">
            <a:extLst>
              <a:ext uri="{FF2B5EF4-FFF2-40B4-BE49-F238E27FC236}">
                <a16:creationId xmlns:a16="http://schemas.microsoft.com/office/drawing/2014/main" id="{D2369D52-915C-4326-A3A7-EF7ABE266D90}"/>
              </a:ext>
            </a:extLst>
          </p:cNvPr>
          <p:cNvSpPr txBox="1"/>
          <p:nvPr/>
        </p:nvSpPr>
        <p:spPr>
          <a:xfrm>
            <a:off x="1789903" y="3013945"/>
            <a:ext cx="2515883" cy="538340"/>
          </a:xfrm>
          <a:prstGeom prst="rect">
            <a:avLst/>
          </a:prstGeom>
          <a:noFill/>
        </p:spPr>
        <p:txBody>
          <a:bodyPr wrap="square" lIns="0" tIns="0" rIns="0" bIns="0" rtlCol="0" anchor="ctr">
            <a:normAutofit lnSpcReduction="10000"/>
          </a:bodyPr>
          <a:lstStyle/>
          <a:p>
            <a:r>
              <a:rPr lang="en-US" sz="900" dirty="0"/>
              <a:t>Lorem ipsum dolor sit amet, consectetur adipiscing elit. Ut tempor, quam et mattis pulvinar, mauris ligula suscipit arcu, sed elementum diam leo at magna. </a:t>
            </a:r>
            <a:endParaRPr lang="en-PH" sz="900" dirty="0"/>
          </a:p>
        </p:txBody>
      </p:sp>
      <p:sp>
        <p:nvSpPr>
          <p:cNvPr id="27" name="TextBox 26">
            <a:extLst>
              <a:ext uri="{FF2B5EF4-FFF2-40B4-BE49-F238E27FC236}">
                <a16:creationId xmlns:a16="http://schemas.microsoft.com/office/drawing/2014/main" id="{E187A5C1-56B8-4138-A1C1-9B6C4BA6CB2E}"/>
              </a:ext>
            </a:extLst>
          </p:cNvPr>
          <p:cNvSpPr txBox="1"/>
          <p:nvPr/>
        </p:nvSpPr>
        <p:spPr>
          <a:xfrm>
            <a:off x="720525" y="3779873"/>
            <a:ext cx="954911" cy="5383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28" name="TextBox 27">
            <a:extLst>
              <a:ext uri="{FF2B5EF4-FFF2-40B4-BE49-F238E27FC236}">
                <a16:creationId xmlns:a16="http://schemas.microsoft.com/office/drawing/2014/main" id="{A80D3522-F6A2-4A99-A0F4-B3FC0B29962B}"/>
              </a:ext>
            </a:extLst>
          </p:cNvPr>
          <p:cNvSpPr txBox="1"/>
          <p:nvPr/>
        </p:nvSpPr>
        <p:spPr>
          <a:xfrm>
            <a:off x="1789903" y="3779874"/>
            <a:ext cx="2515883" cy="538340"/>
          </a:xfrm>
          <a:prstGeom prst="rect">
            <a:avLst/>
          </a:prstGeom>
          <a:noFill/>
        </p:spPr>
        <p:txBody>
          <a:bodyPr wrap="square" lIns="0" tIns="0" rIns="0" bIns="0" rtlCol="0" anchor="ctr">
            <a:normAutofit lnSpcReduction="10000"/>
          </a:bodyPr>
          <a:lstStyle/>
          <a:p>
            <a:r>
              <a:rPr lang="en-US" sz="900" dirty="0"/>
              <a:t>Lorem ipsum dolor sit amet, consectetur adipiscing elit. Ut tempor, quam et mattis pulvinar, mauris ligula suscipit arcu, sed elementum diam leo at magna. </a:t>
            </a:r>
            <a:endParaRPr lang="en-PH" sz="900" dirty="0"/>
          </a:p>
        </p:txBody>
      </p:sp>
      <p:sp>
        <p:nvSpPr>
          <p:cNvPr id="30" name="TextBox 29">
            <a:extLst>
              <a:ext uri="{FF2B5EF4-FFF2-40B4-BE49-F238E27FC236}">
                <a16:creationId xmlns:a16="http://schemas.microsoft.com/office/drawing/2014/main" id="{DD310503-6F88-4294-AC1B-9A98E9C9364E}"/>
              </a:ext>
            </a:extLst>
          </p:cNvPr>
          <p:cNvSpPr txBox="1"/>
          <p:nvPr/>
        </p:nvSpPr>
        <p:spPr>
          <a:xfrm>
            <a:off x="720525" y="4545804"/>
            <a:ext cx="954911" cy="5383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31" name="TextBox 30">
            <a:extLst>
              <a:ext uri="{FF2B5EF4-FFF2-40B4-BE49-F238E27FC236}">
                <a16:creationId xmlns:a16="http://schemas.microsoft.com/office/drawing/2014/main" id="{D1ECEA2A-58E8-473A-9A31-A131257362C6}"/>
              </a:ext>
            </a:extLst>
          </p:cNvPr>
          <p:cNvSpPr txBox="1"/>
          <p:nvPr/>
        </p:nvSpPr>
        <p:spPr>
          <a:xfrm>
            <a:off x="1789903" y="4545807"/>
            <a:ext cx="2515883" cy="538340"/>
          </a:xfrm>
          <a:prstGeom prst="rect">
            <a:avLst/>
          </a:prstGeom>
          <a:noFill/>
        </p:spPr>
        <p:txBody>
          <a:bodyPr wrap="square" lIns="0" tIns="0" rIns="0" bIns="0" rtlCol="0" anchor="ctr">
            <a:normAutofit lnSpcReduction="10000"/>
          </a:bodyPr>
          <a:lstStyle/>
          <a:p>
            <a:r>
              <a:rPr lang="en-US" sz="900" dirty="0"/>
              <a:t>Lorem ipsum dolor sit amet, consectetur adipiscing elit. Ut tempor, quam et mattis pulvinar, mauris ligula suscipit arcu, sed elementum diam leo at magna. </a:t>
            </a:r>
            <a:endParaRPr lang="en-PH" sz="900" dirty="0"/>
          </a:p>
        </p:txBody>
      </p:sp>
      <p:sp>
        <p:nvSpPr>
          <p:cNvPr id="23" name="TextBox 22">
            <a:extLst>
              <a:ext uri="{FF2B5EF4-FFF2-40B4-BE49-F238E27FC236}">
                <a16:creationId xmlns:a16="http://schemas.microsoft.com/office/drawing/2014/main" id="{318B4DA3-F49A-44F0-B0CF-758FDB8C28B4}"/>
              </a:ext>
            </a:extLst>
          </p:cNvPr>
          <p:cNvSpPr txBox="1"/>
          <p:nvPr/>
        </p:nvSpPr>
        <p:spPr>
          <a:xfrm>
            <a:off x="720525" y="5311736"/>
            <a:ext cx="954911" cy="5383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26" name="TextBox 25">
            <a:extLst>
              <a:ext uri="{FF2B5EF4-FFF2-40B4-BE49-F238E27FC236}">
                <a16:creationId xmlns:a16="http://schemas.microsoft.com/office/drawing/2014/main" id="{3562A427-06F2-4C1B-B93A-9F370D61F415}"/>
              </a:ext>
            </a:extLst>
          </p:cNvPr>
          <p:cNvSpPr txBox="1"/>
          <p:nvPr/>
        </p:nvSpPr>
        <p:spPr>
          <a:xfrm>
            <a:off x="1789903" y="5311739"/>
            <a:ext cx="2515883" cy="538340"/>
          </a:xfrm>
          <a:prstGeom prst="rect">
            <a:avLst/>
          </a:prstGeom>
          <a:noFill/>
        </p:spPr>
        <p:txBody>
          <a:bodyPr wrap="square" lIns="0" tIns="0" rIns="0" bIns="0" rtlCol="0" anchor="ctr">
            <a:normAutofit lnSpcReduction="10000"/>
          </a:bodyPr>
          <a:lstStyle/>
          <a:p>
            <a:r>
              <a:rPr lang="en-US" sz="900" dirty="0"/>
              <a:t>Lorem ipsum dolor sit amet, consectetur adipiscing elit. Ut tempor, quam et mattis pulvinar, mauris ligula suscipit arcu, sed elementum diam leo at magna. </a:t>
            </a:r>
            <a:endParaRPr lang="en-PH" sz="900" dirty="0"/>
          </a:p>
        </p:txBody>
      </p:sp>
      <p:cxnSp>
        <p:nvCxnSpPr>
          <p:cNvPr id="11" name="Straight Connector 10">
            <a:extLst>
              <a:ext uri="{FF2B5EF4-FFF2-40B4-BE49-F238E27FC236}">
                <a16:creationId xmlns:a16="http://schemas.microsoft.com/office/drawing/2014/main" id="{16FD3A8A-02FA-4AD0-B7F7-7318C1CF8B63}"/>
              </a:ext>
            </a:extLst>
          </p:cNvPr>
          <p:cNvCxnSpPr>
            <a:cxnSpLocks/>
          </p:cNvCxnSpPr>
          <p:nvPr/>
        </p:nvCxnSpPr>
        <p:spPr>
          <a:xfrm>
            <a:off x="4815912" y="2900148"/>
            <a:ext cx="40329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62331BA-4D77-4FB3-B524-7F11BA1ED583}"/>
              </a:ext>
            </a:extLst>
          </p:cNvPr>
          <p:cNvCxnSpPr>
            <a:cxnSpLocks/>
          </p:cNvCxnSpPr>
          <p:nvPr/>
        </p:nvCxnSpPr>
        <p:spPr>
          <a:xfrm>
            <a:off x="4815912" y="3666079"/>
            <a:ext cx="40329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AED29F63-2BE6-4AE8-A614-33032582EB20}"/>
              </a:ext>
            </a:extLst>
          </p:cNvPr>
          <p:cNvCxnSpPr>
            <a:cxnSpLocks/>
          </p:cNvCxnSpPr>
          <p:nvPr/>
        </p:nvCxnSpPr>
        <p:spPr>
          <a:xfrm>
            <a:off x="4815912" y="4432011"/>
            <a:ext cx="40329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3D6E6750-99A6-408E-B7F2-6C68B78BB7D0}"/>
              </a:ext>
            </a:extLst>
          </p:cNvPr>
          <p:cNvCxnSpPr>
            <a:cxnSpLocks/>
          </p:cNvCxnSpPr>
          <p:nvPr/>
        </p:nvCxnSpPr>
        <p:spPr>
          <a:xfrm>
            <a:off x="4815912" y="5197942"/>
            <a:ext cx="40329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558E043D-846F-4FBA-A91E-8ED5FD65D629}"/>
              </a:ext>
            </a:extLst>
          </p:cNvPr>
          <p:cNvSpPr txBox="1"/>
          <p:nvPr/>
        </p:nvSpPr>
        <p:spPr>
          <a:xfrm>
            <a:off x="5263591" y="2242384"/>
            <a:ext cx="954911" cy="5383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59" name="TextBox 58">
            <a:extLst>
              <a:ext uri="{FF2B5EF4-FFF2-40B4-BE49-F238E27FC236}">
                <a16:creationId xmlns:a16="http://schemas.microsoft.com/office/drawing/2014/main" id="{709A24DD-0B16-4CF9-9D70-0A1A9623206B}"/>
              </a:ext>
            </a:extLst>
          </p:cNvPr>
          <p:cNvSpPr txBox="1"/>
          <p:nvPr/>
        </p:nvSpPr>
        <p:spPr>
          <a:xfrm>
            <a:off x="6332967" y="2248014"/>
            <a:ext cx="2515883" cy="538340"/>
          </a:xfrm>
          <a:prstGeom prst="rect">
            <a:avLst/>
          </a:prstGeom>
          <a:noFill/>
        </p:spPr>
        <p:txBody>
          <a:bodyPr wrap="square" lIns="0" tIns="0" rIns="0" bIns="0" rtlCol="0" anchor="ctr">
            <a:normAutofit lnSpcReduction="10000"/>
          </a:bodyPr>
          <a:lstStyle/>
          <a:p>
            <a:r>
              <a:rPr lang="en-US" sz="900" dirty="0"/>
              <a:t>Lorem ipsum dolor sit amet, consectetur adipiscing elit. Ut tempor, quam et mattis pulvinar, mauris ligula suscipit arcu, sed elementum diam leo at magna. </a:t>
            </a:r>
            <a:endParaRPr lang="en-PH" sz="900" dirty="0"/>
          </a:p>
        </p:txBody>
      </p:sp>
      <p:sp>
        <p:nvSpPr>
          <p:cNvPr id="60" name="TextBox 59">
            <a:extLst>
              <a:ext uri="{FF2B5EF4-FFF2-40B4-BE49-F238E27FC236}">
                <a16:creationId xmlns:a16="http://schemas.microsoft.com/office/drawing/2014/main" id="{34AE305A-476F-4C1F-A2D7-7792BCD890BE}"/>
              </a:ext>
            </a:extLst>
          </p:cNvPr>
          <p:cNvSpPr txBox="1"/>
          <p:nvPr/>
        </p:nvSpPr>
        <p:spPr>
          <a:xfrm>
            <a:off x="5263591" y="3013945"/>
            <a:ext cx="954911" cy="5383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61" name="TextBox 60">
            <a:extLst>
              <a:ext uri="{FF2B5EF4-FFF2-40B4-BE49-F238E27FC236}">
                <a16:creationId xmlns:a16="http://schemas.microsoft.com/office/drawing/2014/main" id="{92E861E5-353B-421E-BC92-C160A177AC42}"/>
              </a:ext>
            </a:extLst>
          </p:cNvPr>
          <p:cNvSpPr txBox="1"/>
          <p:nvPr/>
        </p:nvSpPr>
        <p:spPr>
          <a:xfrm>
            <a:off x="6332967" y="3013945"/>
            <a:ext cx="2515883" cy="538340"/>
          </a:xfrm>
          <a:prstGeom prst="rect">
            <a:avLst/>
          </a:prstGeom>
          <a:noFill/>
        </p:spPr>
        <p:txBody>
          <a:bodyPr wrap="square" lIns="0" tIns="0" rIns="0" bIns="0" rtlCol="0" anchor="ctr">
            <a:normAutofit lnSpcReduction="10000"/>
          </a:bodyPr>
          <a:lstStyle/>
          <a:p>
            <a:r>
              <a:rPr lang="en-US" sz="900" dirty="0"/>
              <a:t>Lorem ipsum dolor sit amet, consectetur adipiscing elit. Ut tempor, quam et mattis pulvinar, mauris ligula suscipit arcu, sed elementum diam leo at magna. </a:t>
            </a:r>
            <a:endParaRPr lang="en-PH" sz="900" dirty="0"/>
          </a:p>
        </p:txBody>
      </p:sp>
      <p:sp>
        <p:nvSpPr>
          <p:cNvPr id="62" name="TextBox 61">
            <a:extLst>
              <a:ext uri="{FF2B5EF4-FFF2-40B4-BE49-F238E27FC236}">
                <a16:creationId xmlns:a16="http://schemas.microsoft.com/office/drawing/2014/main" id="{17B83199-94C6-4390-9D44-C845CCA33675}"/>
              </a:ext>
            </a:extLst>
          </p:cNvPr>
          <p:cNvSpPr txBox="1"/>
          <p:nvPr/>
        </p:nvSpPr>
        <p:spPr>
          <a:xfrm>
            <a:off x="5263591" y="3779874"/>
            <a:ext cx="954911" cy="5383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63" name="TextBox 62">
            <a:extLst>
              <a:ext uri="{FF2B5EF4-FFF2-40B4-BE49-F238E27FC236}">
                <a16:creationId xmlns:a16="http://schemas.microsoft.com/office/drawing/2014/main" id="{D6BFC42B-8B16-4A01-8232-72A6F4B92F4B}"/>
              </a:ext>
            </a:extLst>
          </p:cNvPr>
          <p:cNvSpPr txBox="1"/>
          <p:nvPr/>
        </p:nvSpPr>
        <p:spPr>
          <a:xfrm>
            <a:off x="6332967" y="3779874"/>
            <a:ext cx="2515883" cy="538340"/>
          </a:xfrm>
          <a:prstGeom prst="rect">
            <a:avLst/>
          </a:prstGeom>
          <a:noFill/>
        </p:spPr>
        <p:txBody>
          <a:bodyPr wrap="square" lIns="0" tIns="0" rIns="0" bIns="0" rtlCol="0" anchor="ctr">
            <a:normAutofit lnSpcReduction="10000"/>
          </a:bodyPr>
          <a:lstStyle/>
          <a:p>
            <a:r>
              <a:rPr lang="en-US" sz="900" dirty="0"/>
              <a:t>Lorem ipsum dolor sit amet, consectetur adipiscing elit. Ut tempor, quam et mattis pulvinar, mauris ligula suscipit arcu, sed elementum diam leo at magna. </a:t>
            </a:r>
            <a:endParaRPr lang="en-PH" sz="900" dirty="0"/>
          </a:p>
        </p:txBody>
      </p:sp>
      <p:sp>
        <p:nvSpPr>
          <p:cNvPr id="64" name="TextBox 63">
            <a:extLst>
              <a:ext uri="{FF2B5EF4-FFF2-40B4-BE49-F238E27FC236}">
                <a16:creationId xmlns:a16="http://schemas.microsoft.com/office/drawing/2014/main" id="{CB7A1BE6-9E4A-4B28-8416-F61EC6590EEE}"/>
              </a:ext>
            </a:extLst>
          </p:cNvPr>
          <p:cNvSpPr txBox="1"/>
          <p:nvPr/>
        </p:nvSpPr>
        <p:spPr>
          <a:xfrm>
            <a:off x="5263591" y="4545807"/>
            <a:ext cx="954911" cy="5383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65" name="TextBox 64">
            <a:extLst>
              <a:ext uri="{FF2B5EF4-FFF2-40B4-BE49-F238E27FC236}">
                <a16:creationId xmlns:a16="http://schemas.microsoft.com/office/drawing/2014/main" id="{F3986E6A-4835-47B0-A970-AD1160BCE2D8}"/>
              </a:ext>
            </a:extLst>
          </p:cNvPr>
          <p:cNvSpPr txBox="1"/>
          <p:nvPr/>
        </p:nvSpPr>
        <p:spPr>
          <a:xfrm>
            <a:off x="6332967" y="4545807"/>
            <a:ext cx="2515883" cy="538340"/>
          </a:xfrm>
          <a:prstGeom prst="rect">
            <a:avLst/>
          </a:prstGeom>
          <a:noFill/>
        </p:spPr>
        <p:txBody>
          <a:bodyPr wrap="square" lIns="0" tIns="0" rIns="0" bIns="0" rtlCol="0" anchor="ctr">
            <a:normAutofit lnSpcReduction="10000"/>
          </a:bodyPr>
          <a:lstStyle/>
          <a:p>
            <a:r>
              <a:rPr lang="en-US" sz="900" dirty="0"/>
              <a:t>Lorem ipsum dolor sit amet, consectetur adipiscing elit. Ut tempor, quam et mattis pulvinar, mauris ligula suscipit arcu, sed elementum diam leo at magna. </a:t>
            </a:r>
            <a:endParaRPr lang="en-PH" sz="900" dirty="0"/>
          </a:p>
        </p:txBody>
      </p:sp>
      <p:sp>
        <p:nvSpPr>
          <p:cNvPr id="66" name="TextBox 65">
            <a:extLst>
              <a:ext uri="{FF2B5EF4-FFF2-40B4-BE49-F238E27FC236}">
                <a16:creationId xmlns:a16="http://schemas.microsoft.com/office/drawing/2014/main" id="{E1EA59EC-F227-4E99-97D5-904D6645868B}"/>
              </a:ext>
            </a:extLst>
          </p:cNvPr>
          <p:cNvSpPr txBox="1"/>
          <p:nvPr/>
        </p:nvSpPr>
        <p:spPr>
          <a:xfrm>
            <a:off x="5263591" y="5311737"/>
            <a:ext cx="954911" cy="538340"/>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67" name="TextBox 66">
            <a:extLst>
              <a:ext uri="{FF2B5EF4-FFF2-40B4-BE49-F238E27FC236}">
                <a16:creationId xmlns:a16="http://schemas.microsoft.com/office/drawing/2014/main" id="{0335B36C-1267-4D3B-91BC-6F4C9C2D552E}"/>
              </a:ext>
            </a:extLst>
          </p:cNvPr>
          <p:cNvSpPr txBox="1"/>
          <p:nvPr/>
        </p:nvSpPr>
        <p:spPr>
          <a:xfrm>
            <a:off x="6332967" y="5311739"/>
            <a:ext cx="2515883" cy="538340"/>
          </a:xfrm>
          <a:prstGeom prst="rect">
            <a:avLst/>
          </a:prstGeom>
          <a:noFill/>
        </p:spPr>
        <p:txBody>
          <a:bodyPr wrap="square" lIns="0" tIns="0" rIns="0" bIns="0" rtlCol="0" anchor="ctr">
            <a:normAutofit lnSpcReduction="10000"/>
          </a:bodyPr>
          <a:lstStyle/>
          <a:p>
            <a:r>
              <a:rPr lang="en-US" sz="900" dirty="0"/>
              <a:t>Lorem ipsum dolor sit amet, consectetur adipiscing elit. Ut tempor, quam et mattis pulvinar, mauris ligula suscipit arcu, sed elementum diam leo at magna. </a:t>
            </a:r>
            <a:endParaRPr lang="en-PH" sz="900" dirty="0"/>
          </a:p>
        </p:txBody>
      </p:sp>
      <p:cxnSp>
        <p:nvCxnSpPr>
          <p:cNvPr id="70" name="Straight Connector 69">
            <a:extLst>
              <a:ext uri="{FF2B5EF4-FFF2-40B4-BE49-F238E27FC236}">
                <a16:creationId xmlns:a16="http://schemas.microsoft.com/office/drawing/2014/main" id="{D584E179-F018-44C6-AC7B-C429B6BBBBAF}"/>
              </a:ext>
            </a:extLst>
          </p:cNvPr>
          <p:cNvCxnSpPr>
            <a:cxnSpLocks/>
          </p:cNvCxnSpPr>
          <p:nvPr/>
        </p:nvCxnSpPr>
        <p:spPr>
          <a:xfrm>
            <a:off x="272847" y="2900144"/>
            <a:ext cx="40329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DB28BC8-3F5B-4211-AE71-C573304CF96C}"/>
              </a:ext>
            </a:extLst>
          </p:cNvPr>
          <p:cNvCxnSpPr>
            <a:cxnSpLocks/>
          </p:cNvCxnSpPr>
          <p:nvPr/>
        </p:nvCxnSpPr>
        <p:spPr>
          <a:xfrm>
            <a:off x="272847" y="3666076"/>
            <a:ext cx="40329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58E0817-267F-43CE-9C5B-1BA2D9FD58F7}"/>
              </a:ext>
            </a:extLst>
          </p:cNvPr>
          <p:cNvCxnSpPr>
            <a:cxnSpLocks/>
          </p:cNvCxnSpPr>
          <p:nvPr/>
        </p:nvCxnSpPr>
        <p:spPr>
          <a:xfrm>
            <a:off x="272847" y="4432007"/>
            <a:ext cx="40329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7FAEF052-292C-4FB8-9958-F50DE0E62930}"/>
              </a:ext>
            </a:extLst>
          </p:cNvPr>
          <p:cNvCxnSpPr>
            <a:cxnSpLocks/>
          </p:cNvCxnSpPr>
          <p:nvPr/>
        </p:nvCxnSpPr>
        <p:spPr>
          <a:xfrm>
            <a:off x="272847" y="5197938"/>
            <a:ext cx="40329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6203937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F364180-3F97-4121-A303-7E76F117D959}"/>
              </a:ext>
            </a:extLst>
          </p:cNvPr>
          <p:cNvSpPr>
            <a:spLocks noGrp="1"/>
          </p:cNvSpPr>
          <p:nvPr>
            <p:ph type="ctrTitle"/>
          </p:nvPr>
        </p:nvSpPr>
        <p:spPr/>
        <p:txBody>
          <a:bodyPr/>
          <a:lstStyle/>
          <a:p>
            <a:r>
              <a:rPr lang="en-PH" dirty="0"/>
              <a:t>Visual Row Slides</a:t>
            </a:r>
          </a:p>
        </p:txBody>
      </p:sp>
    </p:spTree>
    <p:extLst>
      <p:ext uri="{BB962C8B-B14F-4D97-AF65-F5344CB8AC3E}">
        <p14:creationId xmlns:p14="http://schemas.microsoft.com/office/powerpoint/2010/main" val="378888868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068B9BF-F80C-46A5-935A-2249BDD857EA}"/>
              </a:ext>
            </a:extLst>
          </p:cNvPr>
          <p:cNvSpPr/>
          <p:nvPr/>
        </p:nvSpPr>
        <p:spPr>
          <a:xfrm>
            <a:off x="272846" y="2092501"/>
            <a:ext cx="1184479" cy="179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9F07F6F7-BDE2-4DC6-A11C-EB94000CE357}"/>
              </a:ext>
            </a:extLst>
          </p:cNvPr>
          <p:cNvSpPr>
            <a:spLocks noGrp="1"/>
          </p:cNvSpPr>
          <p:nvPr>
            <p:ph type="title"/>
          </p:nvPr>
        </p:nvSpPr>
        <p:spPr>
          <a:xfrm>
            <a:off x="295153" y="102266"/>
            <a:ext cx="8576001" cy="812134"/>
          </a:xfrm>
        </p:spPr>
        <p:txBody>
          <a:bodyPr>
            <a:normAutofit/>
          </a:bodyPr>
          <a:lstStyle/>
          <a:p>
            <a:r>
              <a:rPr lang="en-PH" dirty="0"/>
              <a:t>Two-Row Icon Feature</a:t>
            </a:r>
          </a:p>
        </p:txBody>
      </p:sp>
      <p:sp>
        <p:nvSpPr>
          <p:cNvPr id="7" name="Slide Number Placeholder 6">
            <a:extLst>
              <a:ext uri="{FF2B5EF4-FFF2-40B4-BE49-F238E27FC236}">
                <a16:creationId xmlns:a16="http://schemas.microsoft.com/office/drawing/2014/main" id="{F9289E88-BB29-4C2E-85D2-3EE318BD041D}"/>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72</a:t>
            </a:fld>
            <a:endParaRPr lang="en-PH" dirty="0"/>
          </a:p>
        </p:txBody>
      </p:sp>
      <p:pic>
        <p:nvPicPr>
          <p:cNvPr id="4" name="Graphic 3" descr="Single gear with solid fill">
            <a:extLst>
              <a:ext uri="{FF2B5EF4-FFF2-40B4-BE49-F238E27FC236}">
                <a16:creationId xmlns:a16="http://schemas.microsoft.com/office/drawing/2014/main" id="{13A9D04E-FB97-475B-8E87-37E5530CB3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0762" y="2629657"/>
            <a:ext cx="723813" cy="723813"/>
          </a:xfrm>
          <a:prstGeom prst="rect">
            <a:avLst/>
          </a:prstGeom>
        </p:spPr>
      </p:pic>
      <p:sp>
        <p:nvSpPr>
          <p:cNvPr id="19" name="Rectangle 18">
            <a:extLst>
              <a:ext uri="{FF2B5EF4-FFF2-40B4-BE49-F238E27FC236}">
                <a16:creationId xmlns:a16="http://schemas.microsoft.com/office/drawing/2014/main" id="{85EAB87B-7B89-4E78-89CC-F6A613A5D32F}"/>
              </a:ext>
            </a:extLst>
          </p:cNvPr>
          <p:cNvSpPr/>
          <p:nvPr/>
        </p:nvSpPr>
        <p:spPr>
          <a:xfrm>
            <a:off x="1457326" y="2092503"/>
            <a:ext cx="7413830" cy="1798125"/>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0" name="Group 19">
            <a:extLst>
              <a:ext uri="{FF2B5EF4-FFF2-40B4-BE49-F238E27FC236}">
                <a16:creationId xmlns:a16="http://schemas.microsoft.com/office/drawing/2014/main" id="{8B171E68-260A-4517-9A9D-9A848DB1E5CD}"/>
              </a:ext>
            </a:extLst>
          </p:cNvPr>
          <p:cNvGrpSpPr/>
          <p:nvPr/>
        </p:nvGrpSpPr>
        <p:grpSpPr>
          <a:xfrm>
            <a:off x="1720076" y="2228355"/>
            <a:ext cx="6953165" cy="1526417"/>
            <a:chOff x="2250181" y="1812513"/>
            <a:chExt cx="9314137" cy="1325542"/>
          </a:xfrm>
        </p:grpSpPr>
        <p:sp>
          <p:nvSpPr>
            <p:cNvPr id="3" name="TextBox 2">
              <a:extLst>
                <a:ext uri="{FF2B5EF4-FFF2-40B4-BE49-F238E27FC236}">
                  <a16:creationId xmlns:a16="http://schemas.microsoft.com/office/drawing/2014/main" id="{D0182B56-55DD-46E0-BA43-931DF80BE2B4}"/>
                </a:ext>
              </a:extLst>
            </p:cNvPr>
            <p:cNvSpPr txBox="1"/>
            <p:nvPr/>
          </p:nvSpPr>
          <p:spPr>
            <a:xfrm>
              <a:off x="2250181" y="1812513"/>
              <a:ext cx="7239278" cy="297376"/>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2250182" y="2168432"/>
              <a:ext cx="9314136" cy="969623"/>
            </a:xfrm>
            <a:prstGeom prst="rect">
              <a:avLst/>
            </a:prstGeom>
            <a:noFill/>
            <a:ln>
              <a:noFill/>
            </a:ln>
          </p:spPr>
          <p:txBody>
            <a:bodyPr wrap="square" lIns="0" tIns="0" rIns="0" bIns="0" rtlCol="0" anchor="ctr">
              <a:normAutofit/>
            </a:bodyPr>
            <a:lstStyle/>
            <a:p>
              <a:pPr marL="272648" indent="-152396">
                <a:buFont typeface="Arial" panose="020B0604020202020204" pitchFamily="34" charset="0"/>
                <a:buChar char="•"/>
              </a:pPr>
              <a:r>
                <a:rPr lang="en-US" sz="1200" dirty="0"/>
                <a:t>Lorem ipsum dolor sit amet, consectetur adipiscing elit. Ut tempor, quam et mattis pulvinar, mauris ligula suscipit arcu, sed elementum diam leo at magna. Curabitur maximus sodales massa, eu bibendum dui bibendum vel. Suspendisse potenti. </a:t>
              </a:r>
            </a:p>
            <a:p>
              <a:pPr marL="272648" indent="-152396">
                <a:buFont typeface="Arial" panose="020B0604020202020204" pitchFamily="34" charset="0"/>
                <a:buChar char="•"/>
              </a:pPr>
              <a:r>
                <a:rPr lang="en-US" sz="1200" dirty="0"/>
                <a:t>Aliquam et lorem elementum, venenatis turpis sed, maximus lacus. Integer eu purus sed magna mollis congue. Nullam dolor nisl, euismod eget luctus quis, consequat et purus. Ut fermentum orci in enim aliquam molestie. </a:t>
              </a:r>
              <a:endParaRPr lang="en-PH" sz="1200" dirty="0"/>
            </a:p>
          </p:txBody>
        </p:sp>
      </p:grpSp>
      <p:sp>
        <p:nvSpPr>
          <p:cNvPr id="21" name="Rectangle 20">
            <a:extLst>
              <a:ext uri="{FF2B5EF4-FFF2-40B4-BE49-F238E27FC236}">
                <a16:creationId xmlns:a16="http://schemas.microsoft.com/office/drawing/2014/main" id="{9CFEBB31-85D9-4698-ACC7-2DFB20CB05C7}"/>
              </a:ext>
            </a:extLst>
          </p:cNvPr>
          <p:cNvSpPr/>
          <p:nvPr/>
        </p:nvSpPr>
        <p:spPr>
          <a:xfrm>
            <a:off x="1457326" y="4051954"/>
            <a:ext cx="7413830" cy="1798125"/>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2" name="Group 21">
            <a:extLst>
              <a:ext uri="{FF2B5EF4-FFF2-40B4-BE49-F238E27FC236}">
                <a16:creationId xmlns:a16="http://schemas.microsoft.com/office/drawing/2014/main" id="{182B9BFD-F837-4524-AB3B-BF36192AD22A}"/>
              </a:ext>
            </a:extLst>
          </p:cNvPr>
          <p:cNvGrpSpPr/>
          <p:nvPr/>
        </p:nvGrpSpPr>
        <p:grpSpPr>
          <a:xfrm>
            <a:off x="1720076" y="4187808"/>
            <a:ext cx="6953165" cy="1526417"/>
            <a:chOff x="2250181" y="1812513"/>
            <a:chExt cx="9314137" cy="1325542"/>
          </a:xfrm>
        </p:grpSpPr>
        <p:sp>
          <p:nvSpPr>
            <p:cNvPr id="23" name="TextBox 22">
              <a:extLst>
                <a:ext uri="{FF2B5EF4-FFF2-40B4-BE49-F238E27FC236}">
                  <a16:creationId xmlns:a16="http://schemas.microsoft.com/office/drawing/2014/main" id="{052E6200-584E-4719-83FB-2DF8EBFAB335}"/>
                </a:ext>
              </a:extLst>
            </p:cNvPr>
            <p:cNvSpPr txBox="1"/>
            <p:nvPr/>
          </p:nvSpPr>
          <p:spPr>
            <a:xfrm>
              <a:off x="2250181" y="1812513"/>
              <a:ext cx="7239278" cy="297376"/>
            </a:xfrm>
            <a:prstGeom prst="rect">
              <a:avLst/>
            </a:prstGeom>
            <a:noFill/>
          </p:spPr>
          <p:txBody>
            <a:bodyPr wrap="square" lIns="0" tIns="0" rIns="0" bIns="0" rtlCol="0" anchor="ctr">
              <a:normAutofit/>
            </a:bodyPr>
            <a:lstStyle/>
            <a:p>
              <a:r>
                <a:rPr lang="en-US" sz="1200" b="1" dirty="0">
                  <a:latin typeface="+mj-lt"/>
                </a:rPr>
                <a:t>Lorem ipsum dolor </a:t>
              </a:r>
              <a:endParaRPr lang="en-PH" sz="1200" b="1" dirty="0">
                <a:latin typeface="+mj-lt"/>
              </a:endParaRPr>
            </a:p>
          </p:txBody>
        </p:sp>
        <p:sp>
          <p:nvSpPr>
            <p:cNvPr id="24" name="TextBox 23">
              <a:extLst>
                <a:ext uri="{FF2B5EF4-FFF2-40B4-BE49-F238E27FC236}">
                  <a16:creationId xmlns:a16="http://schemas.microsoft.com/office/drawing/2014/main" id="{AF74FABA-1ADD-4919-8A80-17466C42AB99}"/>
                </a:ext>
              </a:extLst>
            </p:cNvPr>
            <p:cNvSpPr txBox="1"/>
            <p:nvPr/>
          </p:nvSpPr>
          <p:spPr>
            <a:xfrm>
              <a:off x="2250182" y="2168432"/>
              <a:ext cx="9314136" cy="969623"/>
            </a:xfrm>
            <a:prstGeom prst="rect">
              <a:avLst/>
            </a:prstGeom>
            <a:noFill/>
            <a:ln>
              <a:noFill/>
            </a:ln>
          </p:spPr>
          <p:txBody>
            <a:bodyPr wrap="square" lIns="0" tIns="0" rIns="0" bIns="0" rtlCol="0" anchor="ctr">
              <a:normAutofit/>
            </a:bodyPr>
            <a:lstStyle/>
            <a:p>
              <a:pPr marL="272648" indent="-152396">
                <a:buFont typeface="Arial" panose="020B0604020202020204" pitchFamily="34" charset="0"/>
                <a:buChar char="•"/>
              </a:pPr>
              <a:r>
                <a:rPr lang="en-US" sz="1200" dirty="0"/>
                <a:t>Lorem ipsum dolor sit amet, consectetur adipiscing elit. Ut tempor, quam et mattis pulvinar, mauris ligula suscipit arcu, sed elementum diam leo at magna. Curabitur maximus sodales massa, eu bibendum dui bibendum vel. Suspendisse potenti. </a:t>
              </a:r>
            </a:p>
            <a:p>
              <a:pPr marL="272648" indent="-152396">
                <a:buFont typeface="Arial" panose="020B0604020202020204" pitchFamily="34" charset="0"/>
                <a:buChar char="•"/>
              </a:pPr>
              <a:r>
                <a:rPr lang="en-US" sz="1200" dirty="0"/>
                <a:t>Aliquam et lorem elementum, venenatis turpis sed, maximus lacus. Integer eu purus sed magna mollis congue. Nullam dolor nisl, euismod eget luctus quis, consequat et purus. Ut fermentum orci in enim </a:t>
              </a:r>
              <a:r>
                <a:rPr lang="en-US" sz="1200" dirty="0" err="1"/>
                <a:t>aliquam</a:t>
              </a:r>
              <a:r>
                <a:rPr lang="en-US" sz="1200" dirty="0"/>
                <a:t> </a:t>
              </a:r>
              <a:r>
                <a:rPr lang="en-US" sz="1200" dirty="0" err="1"/>
                <a:t>molestie</a:t>
              </a:r>
              <a:r>
                <a:rPr lang="en-US" sz="1200" dirty="0"/>
                <a:t>. </a:t>
              </a:r>
              <a:endParaRPr lang="en-PH" sz="1200" dirty="0"/>
            </a:p>
          </p:txBody>
        </p:sp>
      </p:grpSp>
      <p:sp>
        <p:nvSpPr>
          <p:cNvPr id="25" name="Rectangle 24">
            <a:extLst>
              <a:ext uri="{FF2B5EF4-FFF2-40B4-BE49-F238E27FC236}">
                <a16:creationId xmlns:a16="http://schemas.microsoft.com/office/drawing/2014/main" id="{C18619C2-69CF-4234-BA45-7039B78E3402}"/>
              </a:ext>
            </a:extLst>
          </p:cNvPr>
          <p:cNvSpPr/>
          <p:nvPr/>
        </p:nvSpPr>
        <p:spPr>
          <a:xfrm>
            <a:off x="272846" y="4051952"/>
            <a:ext cx="1184479" cy="179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0" name="Isosceles Triangle 9">
            <a:extLst>
              <a:ext uri="{FF2B5EF4-FFF2-40B4-BE49-F238E27FC236}">
                <a16:creationId xmlns:a16="http://schemas.microsoft.com/office/drawing/2014/main" id="{54489D90-104C-4B77-8401-66FE56CD3A86}"/>
              </a:ext>
            </a:extLst>
          </p:cNvPr>
          <p:cNvSpPr/>
          <p:nvPr/>
        </p:nvSpPr>
        <p:spPr>
          <a:xfrm rot="5400000">
            <a:off x="1334082" y="2876408"/>
            <a:ext cx="476800"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6" name="Isosceles Triangle 25">
            <a:extLst>
              <a:ext uri="{FF2B5EF4-FFF2-40B4-BE49-F238E27FC236}">
                <a16:creationId xmlns:a16="http://schemas.microsoft.com/office/drawing/2014/main" id="{BB8F2048-76B0-4E78-AD96-E921C7FEB137}"/>
              </a:ext>
            </a:extLst>
          </p:cNvPr>
          <p:cNvSpPr/>
          <p:nvPr/>
        </p:nvSpPr>
        <p:spPr>
          <a:xfrm rot="5400000">
            <a:off x="1334082" y="4835860"/>
            <a:ext cx="476800"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7" name="Graphic 26" descr="Single gear with solid fill">
            <a:extLst>
              <a:ext uri="{FF2B5EF4-FFF2-40B4-BE49-F238E27FC236}">
                <a16:creationId xmlns:a16="http://schemas.microsoft.com/office/drawing/2014/main" id="{61C840CB-02A6-48AD-A7D3-281940107F7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0762" y="4589108"/>
            <a:ext cx="723813" cy="723813"/>
          </a:xfrm>
          <a:prstGeom prst="rect">
            <a:avLst/>
          </a:prstGeom>
        </p:spPr>
      </p:pic>
      <p:sp>
        <p:nvSpPr>
          <p:cNvPr id="32" name="TextBox 31">
            <a:extLst>
              <a:ext uri="{FF2B5EF4-FFF2-40B4-BE49-F238E27FC236}">
                <a16:creationId xmlns:a16="http://schemas.microsoft.com/office/drawing/2014/main" id="{7BBEFBDB-EC71-40AE-BE06-F420F8621D1A}"/>
              </a:ext>
            </a:extLst>
          </p:cNvPr>
          <p:cNvSpPr txBox="1"/>
          <p:nvPr/>
        </p:nvSpPr>
        <p:spPr>
          <a:xfrm>
            <a:off x="272846" y="1628538"/>
            <a:ext cx="8576001" cy="329810"/>
          </a:xfrm>
          <a:prstGeom prst="rect">
            <a:avLst/>
          </a:prstGeom>
          <a:noFill/>
        </p:spPr>
        <p:txBody>
          <a:bodyPr wrap="square" lIns="0" tIns="0" rIns="0" bIns="0" rtlCol="0" anchor="ctr">
            <a:noAutofit/>
          </a:bodyPr>
          <a:lstStyle/>
          <a:p>
            <a:r>
              <a:rPr lang="en-US" sz="1500" b="1" dirty="0">
                <a:solidFill>
                  <a:schemeClr val="accent1"/>
                </a:solidFill>
                <a:latin typeface="+mj-lt"/>
              </a:rPr>
              <a:t>Lorem ipsum dolor sit amet, consectetur adipiscing elit. </a:t>
            </a:r>
            <a:endParaRPr lang="en-PH" sz="1500" b="1" dirty="0">
              <a:solidFill>
                <a:schemeClr val="accent1"/>
              </a:solidFill>
              <a:latin typeface="+mj-lt"/>
            </a:endParaRPr>
          </a:p>
        </p:txBody>
      </p:sp>
    </p:spTree>
    <p:extLst>
      <p:ext uri="{BB962C8B-B14F-4D97-AF65-F5344CB8AC3E}">
        <p14:creationId xmlns:p14="http://schemas.microsoft.com/office/powerpoint/2010/main" val="42559481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C18619C2-69CF-4234-BA45-7039B78E3402}"/>
              </a:ext>
            </a:extLst>
          </p:cNvPr>
          <p:cNvSpPr/>
          <p:nvPr/>
        </p:nvSpPr>
        <p:spPr>
          <a:xfrm>
            <a:off x="272847" y="3387739"/>
            <a:ext cx="1184479" cy="11670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9" name="Rectangle 8">
            <a:extLst>
              <a:ext uri="{FF2B5EF4-FFF2-40B4-BE49-F238E27FC236}">
                <a16:creationId xmlns:a16="http://schemas.microsoft.com/office/drawing/2014/main" id="{B068B9BF-F80C-46A5-935A-2249BDD857EA}"/>
              </a:ext>
            </a:extLst>
          </p:cNvPr>
          <p:cNvSpPr/>
          <p:nvPr/>
        </p:nvSpPr>
        <p:spPr>
          <a:xfrm>
            <a:off x="272847" y="2092501"/>
            <a:ext cx="1184479" cy="11670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9" name="Rectangle 38">
            <a:extLst>
              <a:ext uri="{FF2B5EF4-FFF2-40B4-BE49-F238E27FC236}">
                <a16:creationId xmlns:a16="http://schemas.microsoft.com/office/drawing/2014/main" id="{8CF635E9-62F5-4041-AB42-1803630650FC}"/>
              </a:ext>
            </a:extLst>
          </p:cNvPr>
          <p:cNvSpPr/>
          <p:nvPr/>
        </p:nvSpPr>
        <p:spPr>
          <a:xfrm>
            <a:off x="272847" y="4682978"/>
            <a:ext cx="1184479" cy="11670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9F07F6F7-BDE2-4DC6-A11C-EB94000CE357}"/>
              </a:ext>
            </a:extLst>
          </p:cNvPr>
          <p:cNvSpPr>
            <a:spLocks noGrp="1"/>
          </p:cNvSpPr>
          <p:nvPr>
            <p:ph type="title"/>
          </p:nvPr>
        </p:nvSpPr>
        <p:spPr>
          <a:xfrm>
            <a:off x="295153" y="102266"/>
            <a:ext cx="8576001" cy="812134"/>
          </a:xfrm>
        </p:spPr>
        <p:txBody>
          <a:bodyPr>
            <a:normAutofit/>
          </a:bodyPr>
          <a:lstStyle/>
          <a:p>
            <a:r>
              <a:rPr lang="en-PH" dirty="0"/>
              <a:t>Three-Row Icon Feature List</a:t>
            </a:r>
          </a:p>
        </p:txBody>
      </p:sp>
      <p:sp>
        <p:nvSpPr>
          <p:cNvPr id="8" name="Slide Number Placeholder 7">
            <a:extLst>
              <a:ext uri="{FF2B5EF4-FFF2-40B4-BE49-F238E27FC236}">
                <a16:creationId xmlns:a16="http://schemas.microsoft.com/office/drawing/2014/main" id="{7853AA57-384A-4C4B-B928-D665AC7EE99D}"/>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73</a:t>
            </a:fld>
            <a:endParaRPr lang="en-PH" dirty="0"/>
          </a:p>
        </p:txBody>
      </p:sp>
      <p:pic>
        <p:nvPicPr>
          <p:cNvPr id="4" name="Graphic 3" descr="Single gear with solid fill">
            <a:extLst>
              <a:ext uri="{FF2B5EF4-FFF2-40B4-BE49-F238E27FC236}">
                <a16:creationId xmlns:a16="http://schemas.microsoft.com/office/drawing/2014/main" id="{13A9D04E-FB97-475B-8E87-37E5530CB30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0762" y="2314144"/>
            <a:ext cx="723813" cy="723813"/>
          </a:xfrm>
          <a:prstGeom prst="rect">
            <a:avLst/>
          </a:prstGeom>
        </p:spPr>
      </p:pic>
      <p:pic>
        <p:nvPicPr>
          <p:cNvPr id="27" name="Graphic 26" descr="Single gear with solid fill">
            <a:extLst>
              <a:ext uri="{FF2B5EF4-FFF2-40B4-BE49-F238E27FC236}">
                <a16:creationId xmlns:a16="http://schemas.microsoft.com/office/drawing/2014/main" id="{61C840CB-02A6-48AD-A7D3-281940107F7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3180" y="4904621"/>
            <a:ext cx="723813" cy="723813"/>
          </a:xfrm>
          <a:prstGeom prst="rect">
            <a:avLst/>
          </a:prstGeom>
        </p:spPr>
      </p:pic>
      <p:sp>
        <p:nvSpPr>
          <p:cNvPr id="32" name="TextBox 31">
            <a:extLst>
              <a:ext uri="{FF2B5EF4-FFF2-40B4-BE49-F238E27FC236}">
                <a16:creationId xmlns:a16="http://schemas.microsoft.com/office/drawing/2014/main" id="{7BBEFBDB-EC71-40AE-BE06-F420F8621D1A}"/>
              </a:ext>
            </a:extLst>
          </p:cNvPr>
          <p:cNvSpPr txBox="1"/>
          <p:nvPr/>
        </p:nvSpPr>
        <p:spPr>
          <a:xfrm>
            <a:off x="272846" y="1628538"/>
            <a:ext cx="8576001" cy="329810"/>
          </a:xfrm>
          <a:prstGeom prst="rect">
            <a:avLst/>
          </a:prstGeom>
          <a:noFill/>
        </p:spPr>
        <p:txBody>
          <a:bodyPr wrap="square" lIns="0" tIns="0" rIns="0" bIns="0" rtlCol="0" anchor="ctr">
            <a:noAutofit/>
          </a:bodyPr>
          <a:lstStyle/>
          <a:p>
            <a:r>
              <a:rPr lang="en-US" sz="1500" b="1" dirty="0">
                <a:solidFill>
                  <a:schemeClr val="accent1"/>
                </a:solidFill>
                <a:latin typeface="+mj-lt"/>
              </a:rPr>
              <a:t>Lorem ipsum dolor sit amet, consectetur adipiscing elit. </a:t>
            </a:r>
            <a:endParaRPr lang="en-PH" sz="1500" b="1" dirty="0">
              <a:solidFill>
                <a:schemeClr val="accent1"/>
              </a:solidFill>
              <a:latin typeface="+mj-lt"/>
            </a:endParaRPr>
          </a:p>
        </p:txBody>
      </p:sp>
      <p:pic>
        <p:nvPicPr>
          <p:cNvPr id="43" name="Graphic 42" descr="Single gear with solid fill">
            <a:extLst>
              <a:ext uri="{FF2B5EF4-FFF2-40B4-BE49-F238E27FC236}">
                <a16:creationId xmlns:a16="http://schemas.microsoft.com/office/drawing/2014/main" id="{72AB7967-5460-4B46-9AD7-625B8F889DE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3180" y="3609382"/>
            <a:ext cx="723813" cy="723813"/>
          </a:xfrm>
          <a:prstGeom prst="rect">
            <a:avLst/>
          </a:prstGeom>
        </p:spPr>
      </p:pic>
      <p:grpSp>
        <p:nvGrpSpPr>
          <p:cNvPr id="7" name="Group 6">
            <a:extLst>
              <a:ext uri="{FF2B5EF4-FFF2-40B4-BE49-F238E27FC236}">
                <a16:creationId xmlns:a16="http://schemas.microsoft.com/office/drawing/2014/main" id="{69520A1E-014E-4547-B529-1DEF428E2B5C}"/>
              </a:ext>
            </a:extLst>
          </p:cNvPr>
          <p:cNvGrpSpPr/>
          <p:nvPr/>
        </p:nvGrpSpPr>
        <p:grpSpPr>
          <a:xfrm>
            <a:off x="1457327" y="2092503"/>
            <a:ext cx="7413830" cy="1167099"/>
            <a:chOff x="1943099" y="1828800"/>
            <a:chExt cx="9885107" cy="2001886"/>
          </a:xfrm>
        </p:grpSpPr>
        <p:sp>
          <p:nvSpPr>
            <p:cNvPr id="19" name="Rectangle 18">
              <a:extLst>
                <a:ext uri="{FF2B5EF4-FFF2-40B4-BE49-F238E27FC236}">
                  <a16:creationId xmlns:a16="http://schemas.microsoft.com/office/drawing/2014/main" id="{85EAB87B-7B89-4E78-89CC-F6A613A5D32F}"/>
                </a:ext>
              </a:extLst>
            </p:cNvPr>
            <p:cNvSpPr/>
            <p:nvPr/>
          </p:nvSpPr>
          <p:spPr>
            <a:xfrm>
              <a:off x="1943099" y="1828800"/>
              <a:ext cx="9885107" cy="2001886"/>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0" name="Group 19">
              <a:extLst>
                <a:ext uri="{FF2B5EF4-FFF2-40B4-BE49-F238E27FC236}">
                  <a16:creationId xmlns:a16="http://schemas.microsoft.com/office/drawing/2014/main" id="{8B171E68-260A-4517-9A9D-9A848DB1E5CD}"/>
                </a:ext>
              </a:extLst>
            </p:cNvPr>
            <p:cNvGrpSpPr/>
            <p:nvPr/>
          </p:nvGrpSpPr>
          <p:grpSpPr>
            <a:xfrm>
              <a:off x="2293431" y="1980048"/>
              <a:ext cx="9270887" cy="1699389"/>
              <a:chOff x="2250181" y="1812513"/>
              <a:chExt cx="9314137" cy="1325542"/>
            </a:xfrm>
          </p:grpSpPr>
          <p:sp>
            <p:nvSpPr>
              <p:cNvPr id="3" name="TextBox 2">
                <a:extLst>
                  <a:ext uri="{FF2B5EF4-FFF2-40B4-BE49-F238E27FC236}">
                    <a16:creationId xmlns:a16="http://schemas.microsoft.com/office/drawing/2014/main" id="{D0182B56-55DD-46E0-BA43-931DF80BE2B4}"/>
                  </a:ext>
                </a:extLst>
              </p:cNvPr>
              <p:cNvSpPr txBox="1"/>
              <p:nvPr/>
            </p:nvSpPr>
            <p:spPr>
              <a:xfrm>
                <a:off x="2250181" y="1812513"/>
                <a:ext cx="7239278" cy="297376"/>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2250182" y="2168432"/>
                <a:ext cx="9314136" cy="969623"/>
              </a:xfrm>
              <a:prstGeom prst="rect">
                <a:avLst/>
              </a:prstGeom>
              <a:noFill/>
              <a:ln>
                <a:noFill/>
              </a:ln>
            </p:spPr>
            <p:txBody>
              <a:bodyPr wrap="square" lIns="0" tIns="0" rIns="0" bIns="0" rtlCol="0" anchor="ctr">
                <a:noAutofit/>
              </a:bodyPr>
              <a:lstStyle/>
              <a:p>
                <a:pPr marL="272648" indent="-152396">
                  <a:buFont typeface="Arial" panose="020B0604020202020204" pitchFamily="34" charset="0"/>
                  <a:buChar char="•"/>
                </a:pPr>
                <a:r>
                  <a:rPr lang="en-US" sz="825" dirty="0"/>
                  <a:t>Lorem ipsum dolor sit amet, consectetur adipiscing elit. Ut tempor, quam et mattis pulvinar, mauris ligula suscipit arcu, sed elementum diam leo at magna. Curabitur maximus sodales massa, eu bibendum dui bibendum vel. Suspendisse</a:t>
                </a:r>
              </a:p>
              <a:p>
                <a:pPr marL="272648" indent="-152396">
                  <a:buFont typeface="Arial" panose="020B0604020202020204" pitchFamily="34" charset="0"/>
                  <a:buChar char="•"/>
                </a:pPr>
                <a:r>
                  <a:rPr lang="en-US" sz="825" dirty="0"/>
                  <a:t>Aliquam et lorem elementum, venenatis turpis sed, maximus lacus. Integer eu purus sed magna mollis congue. Nullam dolor nisl, euismod eget luctus quis, consequat et purus. Ut fermentum orci in enim aliquam molestie. </a:t>
                </a:r>
                <a:endParaRPr lang="en-PH" sz="825" dirty="0"/>
              </a:p>
            </p:txBody>
          </p:sp>
        </p:grpSp>
      </p:grpSp>
      <p:sp>
        <p:nvSpPr>
          <p:cNvPr id="21" name="Rectangle 20">
            <a:extLst>
              <a:ext uri="{FF2B5EF4-FFF2-40B4-BE49-F238E27FC236}">
                <a16:creationId xmlns:a16="http://schemas.microsoft.com/office/drawing/2014/main" id="{9CFEBB31-85D9-4698-ACC7-2DFB20CB05C7}"/>
              </a:ext>
            </a:extLst>
          </p:cNvPr>
          <p:cNvSpPr/>
          <p:nvPr/>
        </p:nvSpPr>
        <p:spPr>
          <a:xfrm>
            <a:off x="1457327" y="3387740"/>
            <a:ext cx="7413830" cy="1167099"/>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 name="TextBox 22">
            <a:extLst>
              <a:ext uri="{FF2B5EF4-FFF2-40B4-BE49-F238E27FC236}">
                <a16:creationId xmlns:a16="http://schemas.microsoft.com/office/drawing/2014/main" id="{052E6200-584E-4719-83FB-2DF8EBFAB335}"/>
              </a:ext>
            </a:extLst>
          </p:cNvPr>
          <p:cNvSpPr txBox="1"/>
          <p:nvPr/>
        </p:nvSpPr>
        <p:spPr>
          <a:xfrm>
            <a:off x="1720077" y="3475918"/>
            <a:ext cx="5404247" cy="222266"/>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24" name="TextBox 23">
            <a:extLst>
              <a:ext uri="{FF2B5EF4-FFF2-40B4-BE49-F238E27FC236}">
                <a16:creationId xmlns:a16="http://schemas.microsoft.com/office/drawing/2014/main" id="{AF74FABA-1ADD-4919-8A80-17466C42AB99}"/>
              </a:ext>
            </a:extLst>
          </p:cNvPr>
          <p:cNvSpPr txBox="1"/>
          <p:nvPr/>
        </p:nvSpPr>
        <p:spPr>
          <a:xfrm>
            <a:off x="1720077" y="3741941"/>
            <a:ext cx="6953165" cy="724721"/>
          </a:xfrm>
          <a:prstGeom prst="rect">
            <a:avLst/>
          </a:prstGeom>
          <a:noFill/>
          <a:ln>
            <a:noFill/>
          </a:ln>
        </p:spPr>
        <p:txBody>
          <a:bodyPr wrap="square" lIns="0" tIns="0" rIns="0" bIns="0" rtlCol="0" anchor="ctr">
            <a:noAutofit/>
          </a:bodyPr>
          <a:lstStyle/>
          <a:p>
            <a:pPr marL="272648" indent="-152396">
              <a:buFont typeface="Arial" panose="020B0604020202020204" pitchFamily="34" charset="0"/>
              <a:buChar char="•"/>
            </a:pPr>
            <a:r>
              <a:rPr lang="en-US" sz="825" dirty="0"/>
              <a:t>Lorem ipsum dolor sit amet, consectetur adipiscing elit. Ut tempor, quam et mattis pulvinar, mauris ligula suscipit arcu, sed elementum diam leo at magna. Curabitur maximus sodales massa, eu bibendum dui bibendum vel. Suspendisse</a:t>
            </a:r>
          </a:p>
          <a:p>
            <a:pPr marL="272648" indent="-152396">
              <a:buFont typeface="Arial" panose="020B0604020202020204" pitchFamily="34" charset="0"/>
              <a:buChar char="•"/>
            </a:pPr>
            <a:r>
              <a:rPr lang="en-US" sz="825" dirty="0"/>
              <a:t>Aliquam et lorem elementum, venenatis turpis sed, maximus lacus. Integer eu purus sed magna mollis congue. Nullam dolor nisl, euismod eget luctus quis, consequat et purus. Ut fermentum orci in enim aliquam molestie. </a:t>
            </a:r>
            <a:endParaRPr lang="en-PH" sz="825" dirty="0"/>
          </a:p>
        </p:txBody>
      </p:sp>
      <p:sp>
        <p:nvSpPr>
          <p:cNvPr id="37" name="Rectangle 36">
            <a:extLst>
              <a:ext uri="{FF2B5EF4-FFF2-40B4-BE49-F238E27FC236}">
                <a16:creationId xmlns:a16="http://schemas.microsoft.com/office/drawing/2014/main" id="{E666F7AF-BB2D-48C2-91A9-1AF44BCDFF01}"/>
              </a:ext>
            </a:extLst>
          </p:cNvPr>
          <p:cNvSpPr/>
          <p:nvPr/>
        </p:nvSpPr>
        <p:spPr>
          <a:xfrm>
            <a:off x="1457327" y="4682980"/>
            <a:ext cx="7413830" cy="1167099"/>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38" name="Group 37">
            <a:extLst>
              <a:ext uri="{FF2B5EF4-FFF2-40B4-BE49-F238E27FC236}">
                <a16:creationId xmlns:a16="http://schemas.microsoft.com/office/drawing/2014/main" id="{D8F1BD46-0DC9-4953-BDC1-0416608634A7}"/>
              </a:ext>
            </a:extLst>
          </p:cNvPr>
          <p:cNvGrpSpPr/>
          <p:nvPr/>
        </p:nvGrpSpPr>
        <p:grpSpPr>
          <a:xfrm>
            <a:off x="1720077" y="4771156"/>
            <a:ext cx="6953165" cy="990743"/>
            <a:chOff x="2250181" y="1812513"/>
            <a:chExt cx="9314137" cy="1325542"/>
          </a:xfrm>
        </p:grpSpPr>
        <p:sp>
          <p:nvSpPr>
            <p:cNvPr id="40" name="TextBox 39">
              <a:extLst>
                <a:ext uri="{FF2B5EF4-FFF2-40B4-BE49-F238E27FC236}">
                  <a16:creationId xmlns:a16="http://schemas.microsoft.com/office/drawing/2014/main" id="{60CB3DE7-058E-40EA-8C31-198431D56E6D}"/>
                </a:ext>
              </a:extLst>
            </p:cNvPr>
            <p:cNvSpPr txBox="1"/>
            <p:nvPr/>
          </p:nvSpPr>
          <p:spPr>
            <a:xfrm>
              <a:off x="2250181" y="1812513"/>
              <a:ext cx="7239278" cy="297376"/>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41" name="TextBox 40">
              <a:extLst>
                <a:ext uri="{FF2B5EF4-FFF2-40B4-BE49-F238E27FC236}">
                  <a16:creationId xmlns:a16="http://schemas.microsoft.com/office/drawing/2014/main" id="{6E5CE26C-F31B-4901-AEE3-ABB58CD1D3BD}"/>
                </a:ext>
              </a:extLst>
            </p:cNvPr>
            <p:cNvSpPr txBox="1"/>
            <p:nvPr/>
          </p:nvSpPr>
          <p:spPr>
            <a:xfrm>
              <a:off x="2250182" y="2168432"/>
              <a:ext cx="9314136" cy="969623"/>
            </a:xfrm>
            <a:prstGeom prst="rect">
              <a:avLst/>
            </a:prstGeom>
            <a:noFill/>
            <a:ln>
              <a:noFill/>
            </a:ln>
          </p:spPr>
          <p:txBody>
            <a:bodyPr wrap="square" lIns="0" tIns="0" rIns="0" bIns="0" rtlCol="0" anchor="ctr">
              <a:noAutofit/>
            </a:bodyPr>
            <a:lstStyle/>
            <a:p>
              <a:pPr marL="272648" indent="-152396">
                <a:buFont typeface="Arial" panose="020B0604020202020204" pitchFamily="34" charset="0"/>
                <a:buChar char="•"/>
              </a:pPr>
              <a:r>
                <a:rPr lang="en-US" sz="825" dirty="0"/>
                <a:t>Lorem ipsum dolor sit amet, consectetur adipiscing elit. Ut tempor, quam et mattis pulvinar, mauris ligula suscipit arcu, sed elementum diam leo at magna. Curabitur maximus sodales massa, eu bibendum dui bibendum vel. Suspendisse</a:t>
              </a:r>
            </a:p>
            <a:p>
              <a:pPr marL="272648" indent="-152396">
                <a:buFont typeface="Arial" panose="020B0604020202020204" pitchFamily="34" charset="0"/>
                <a:buChar char="•"/>
              </a:pPr>
              <a:r>
                <a:rPr lang="en-US" sz="825" dirty="0"/>
                <a:t>Aliquam et lorem elementum, venenatis turpis sed, maximus lacus. Integer eu purus sed magna mollis congue. Nullam dolor nisl, euismod eget luctus quis, consequat et purus. Ut fermentum orci in enim aliquam molestie. </a:t>
              </a:r>
              <a:endParaRPr lang="en-PH" sz="825" dirty="0"/>
            </a:p>
          </p:txBody>
        </p:sp>
      </p:grpSp>
      <p:sp>
        <p:nvSpPr>
          <p:cNvPr id="10" name="Isosceles Triangle 9">
            <a:extLst>
              <a:ext uri="{FF2B5EF4-FFF2-40B4-BE49-F238E27FC236}">
                <a16:creationId xmlns:a16="http://schemas.microsoft.com/office/drawing/2014/main" id="{54489D90-104C-4B77-8401-66FE56CD3A86}"/>
              </a:ext>
            </a:extLst>
          </p:cNvPr>
          <p:cNvSpPr/>
          <p:nvPr/>
        </p:nvSpPr>
        <p:spPr>
          <a:xfrm rot="5400000">
            <a:off x="1384538" y="2560895"/>
            <a:ext cx="375887"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6" name="Isosceles Triangle 25">
            <a:extLst>
              <a:ext uri="{FF2B5EF4-FFF2-40B4-BE49-F238E27FC236}">
                <a16:creationId xmlns:a16="http://schemas.microsoft.com/office/drawing/2014/main" id="{BB8F2048-76B0-4E78-AD96-E921C7FEB137}"/>
              </a:ext>
            </a:extLst>
          </p:cNvPr>
          <p:cNvSpPr/>
          <p:nvPr/>
        </p:nvSpPr>
        <p:spPr>
          <a:xfrm rot="5400000">
            <a:off x="1384538" y="3856133"/>
            <a:ext cx="375887"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4" name="Isosceles Triangle 43">
            <a:extLst>
              <a:ext uri="{FF2B5EF4-FFF2-40B4-BE49-F238E27FC236}">
                <a16:creationId xmlns:a16="http://schemas.microsoft.com/office/drawing/2014/main" id="{CE9828E2-A462-45B5-9AAE-C86A576F6EEE}"/>
              </a:ext>
            </a:extLst>
          </p:cNvPr>
          <p:cNvSpPr/>
          <p:nvPr/>
        </p:nvSpPr>
        <p:spPr>
          <a:xfrm rot="5400000">
            <a:off x="1384538" y="5151371"/>
            <a:ext cx="375887"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Tree>
    <p:extLst>
      <p:ext uri="{BB962C8B-B14F-4D97-AF65-F5344CB8AC3E}">
        <p14:creationId xmlns:p14="http://schemas.microsoft.com/office/powerpoint/2010/main" val="198420094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7F6F7-BDE2-4DC6-A11C-EB94000CE357}"/>
              </a:ext>
            </a:extLst>
          </p:cNvPr>
          <p:cNvSpPr>
            <a:spLocks noGrp="1"/>
          </p:cNvSpPr>
          <p:nvPr>
            <p:ph type="title"/>
          </p:nvPr>
        </p:nvSpPr>
        <p:spPr>
          <a:xfrm>
            <a:off x="295153" y="102266"/>
            <a:ext cx="8576001" cy="812134"/>
          </a:xfrm>
        </p:spPr>
        <p:txBody>
          <a:bodyPr>
            <a:normAutofit/>
          </a:bodyPr>
          <a:lstStyle/>
          <a:p>
            <a:r>
              <a:rPr lang="en-PH" dirty="0"/>
              <a:t>Four-Row Icon List with Bullets</a:t>
            </a:r>
          </a:p>
        </p:txBody>
      </p:sp>
      <p:sp>
        <p:nvSpPr>
          <p:cNvPr id="6" name="Slide Number Placeholder 5">
            <a:extLst>
              <a:ext uri="{FF2B5EF4-FFF2-40B4-BE49-F238E27FC236}">
                <a16:creationId xmlns:a16="http://schemas.microsoft.com/office/drawing/2014/main" id="{50984662-1899-408A-91E8-0B8BD8A9023D}"/>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74</a:t>
            </a:fld>
            <a:endParaRPr lang="en-PH" dirty="0"/>
          </a:p>
        </p:txBody>
      </p:sp>
      <p:sp>
        <p:nvSpPr>
          <p:cNvPr id="32" name="TextBox 31">
            <a:extLst>
              <a:ext uri="{FF2B5EF4-FFF2-40B4-BE49-F238E27FC236}">
                <a16:creationId xmlns:a16="http://schemas.microsoft.com/office/drawing/2014/main" id="{7BBEFBDB-EC71-40AE-BE06-F420F8621D1A}"/>
              </a:ext>
            </a:extLst>
          </p:cNvPr>
          <p:cNvSpPr txBox="1"/>
          <p:nvPr/>
        </p:nvSpPr>
        <p:spPr>
          <a:xfrm>
            <a:off x="272846" y="1628538"/>
            <a:ext cx="8576001" cy="329810"/>
          </a:xfrm>
          <a:prstGeom prst="rect">
            <a:avLst/>
          </a:prstGeom>
          <a:noFill/>
        </p:spPr>
        <p:txBody>
          <a:bodyPr wrap="square" lIns="0" tIns="0" rIns="0" bIns="0" rtlCol="0" anchor="ctr">
            <a:noAutofit/>
          </a:bodyPr>
          <a:lstStyle/>
          <a:p>
            <a:r>
              <a:rPr lang="en-US" sz="1500" b="1" dirty="0">
                <a:solidFill>
                  <a:schemeClr val="accent1"/>
                </a:solidFill>
                <a:latin typeface="+mj-lt"/>
              </a:rPr>
              <a:t>Lorem ipsum dolor sit amet, consectetur adipiscing elit. </a:t>
            </a:r>
            <a:endParaRPr lang="en-PH" sz="1500" b="1" dirty="0">
              <a:solidFill>
                <a:schemeClr val="accent1"/>
              </a:solidFill>
              <a:latin typeface="+mj-lt"/>
            </a:endParaRPr>
          </a:p>
        </p:txBody>
      </p:sp>
      <p:sp>
        <p:nvSpPr>
          <p:cNvPr id="9" name="Rectangle 8">
            <a:extLst>
              <a:ext uri="{FF2B5EF4-FFF2-40B4-BE49-F238E27FC236}">
                <a16:creationId xmlns:a16="http://schemas.microsoft.com/office/drawing/2014/main" id="{B068B9BF-F80C-46A5-935A-2249BDD857EA}"/>
              </a:ext>
            </a:extLst>
          </p:cNvPr>
          <p:cNvSpPr/>
          <p:nvPr/>
        </p:nvSpPr>
        <p:spPr>
          <a:xfrm>
            <a:off x="272847" y="2092501"/>
            <a:ext cx="1184479" cy="88126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9" name="Rectangle 18">
            <a:extLst>
              <a:ext uri="{FF2B5EF4-FFF2-40B4-BE49-F238E27FC236}">
                <a16:creationId xmlns:a16="http://schemas.microsoft.com/office/drawing/2014/main" id="{85EAB87B-7B89-4E78-89CC-F6A613A5D32F}"/>
              </a:ext>
            </a:extLst>
          </p:cNvPr>
          <p:cNvSpPr/>
          <p:nvPr/>
        </p:nvSpPr>
        <p:spPr>
          <a:xfrm>
            <a:off x="1457327" y="2092503"/>
            <a:ext cx="7413830" cy="881267"/>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 name="TextBox 2">
            <a:extLst>
              <a:ext uri="{FF2B5EF4-FFF2-40B4-BE49-F238E27FC236}">
                <a16:creationId xmlns:a16="http://schemas.microsoft.com/office/drawing/2014/main" id="{D0182B56-55DD-46E0-BA43-931DF80BE2B4}"/>
              </a:ext>
            </a:extLst>
          </p:cNvPr>
          <p:cNvSpPr txBox="1"/>
          <p:nvPr/>
        </p:nvSpPr>
        <p:spPr>
          <a:xfrm>
            <a:off x="1720077" y="2159084"/>
            <a:ext cx="5404247" cy="167832"/>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1720077" y="2359956"/>
            <a:ext cx="6953165" cy="547231"/>
          </a:xfrm>
          <a:prstGeom prst="rect">
            <a:avLst/>
          </a:prstGeom>
          <a:noFill/>
          <a:ln>
            <a:noFill/>
          </a:ln>
        </p:spPr>
        <p:txBody>
          <a:bodyPr wrap="square" lIns="0" tIns="0" rIns="0" bIns="0" rtlCol="0" anchor="ctr">
            <a:normAutofit fontScale="85000" lnSpcReduction="10000"/>
          </a:bodyPr>
          <a:lstStyle/>
          <a:p>
            <a:pPr marL="272648" indent="-152396">
              <a:buFont typeface="Arial" panose="020B0604020202020204" pitchFamily="34" charset="0"/>
              <a:buChar char="•"/>
            </a:pPr>
            <a:r>
              <a:rPr lang="en-US" sz="975" dirty="0"/>
              <a:t>Lorem ipsum dolor sit amet, consectetur adipiscing elit. Ut tempor, quam et mattis pulvinar, mauris ligula suscipit arcu, sed elementum diam leo at magna. Curabitur maximus sodales massa, eu bibendum dui bibendum vel. Suspendisse</a:t>
            </a:r>
          </a:p>
          <a:p>
            <a:pPr marL="272648" indent="-152396">
              <a:buFont typeface="Arial" panose="020B0604020202020204" pitchFamily="34" charset="0"/>
              <a:buChar char="•"/>
            </a:pPr>
            <a:r>
              <a:rPr lang="en-US" sz="975" dirty="0"/>
              <a:t>Aliquam et lorem elementum, venenatis turpis sed, maximus lacus. Integer eu purus sed magna mollis congue. Nullam dolor nisl, euismod eget luctus quis, consequat et purus. Ut fermentum orci in enim aliquam molestie. </a:t>
            </a:r>
            <a:endParaRPr lang="en-PH" sz="975" dirty="0"/>
          </a:p>
        </p:txBody>
      </p:sp>
      <p:sp>
        <p:nvSpPr>
          <p:cNvPr id="25" name="Rectangle 24">
            <a:extLst>
              <a:ext uri="{FF2B5EF4-FFF2-40B4-BE49-F238E27FC236}">
                <a16:creationId xmlns:a16="http://schemas.microsoft.com/office/drawing/2014/main" id="{C18619C2-69CF-4234-BA45-7039B78E3402}"/>
              </a:ext>
            </a:extLst>
          </p:cNvPr>
          <p:cNvSpPr/>
          <p:nvPr/>
        </p:nvSpPr>
        <p:spPr>
          <a:xfrm>
            <a:off x="272847" y="3051271"/>
            <a:ext cx="1184479" cy="88126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1" name="Rectangle 20">
            <a:extLst>
              <a:ext uri="{FF2B5EF4-FFF2-40B4-BE49-F238E27FC236}">
                <a16:creationId xmlns:a16="http://schemas.microsoft.com/office/drawing/2014/main" id="{9CFEBB31-85D9-4698-ACC7-2DFB20CB05C7}"/>
              </a:ext>
            </a:extLst>
          </p:cNvPr>
          <p:cNvSpPr/>
          <p:nvPr/>
        </p:nvSpPr>
        <p:spPr>
          <a:xfrm>
            <a:off x="1457327" y="3051273"/>
            <a:ext cx="7413830" cy="881267"/>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 name="TextBox 22">
            <a:extLst>
              <a:ext uri="{FF2B5EF4-FFF2-40B4-BE49-F238E27FC236}">
                <a16:creationId xmlns:a16="http://schemas.microsoft.com/office/drawing/2014/main" id="{052E6200-584E-4719-83FB-2DF8EBFAB335}"/>
              </a:ext>
            </a:extLst>
          </p:cNvPr>
          <p:cNvSpPr txBox="1"/>
          <p:nvPr/>
        </p:nvSpPr>
        <p:spPr>
          <a:xfrm>
            <a:off x="1720077" y="3117855"/>
            <a:ext cx="5404247" cy="167832"/>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24" name="TextBox 23">
            <a:extLst>
              <a:ext uri="{FF2B5EF4-FFF2-40B4-BE49-F238E27FC236}">
                <a16:creationId xmlns:a16="http://schemas.microsoft.com/office/drawing/2014/main" id="{AF74FABA-1ADD-4919-8A80-17466C42AB99}"/>
              </a:ext>
            </a:extLst>
          </p:cNvPr>
          <p:cNvSpPr txBox="1"/>
          <p:nvPr/>
        </p:nvSpPr>
        <p:spPr>
          <a:xfrm>
            <a:off x="1720077" y="3318726"/>
            <a:ext cx="6953165" cy="547231"/>
          </a:xfrm>
          <a:prstGeom prst="rect">
            <a:avLst/>
          </a:prstGeom>
          <a:noFill/>
          <a:ln>
            <a:noFill/>
          </a:ln>
        </p:spPr>
        <p:txBody>
          <a:bodyPr wrap="square" lIns="0" tIns="0" rIns="0" bIns="0" rtlCol="0" anchor="ctr">
            <a:normAutofit fontScale="85000" lnSpcReduction="10000"/>
          </a:bodyPr>
          <a:lstStyle/>
          <a:p>
            <a:pPr marL="272648" indent="-152396">
              <a:buFont typeface="Arial" panose="020B0604020202020204" pitchFamily="34" charset="0"/>
              <a:buChar char="•"/>
            </a:pPr>
            <a:r>
              <a:rPr lang="en-US" sz="975" dirty="0"/>
              <a:t>Lorem ipsum dolor sit amet, consectetur adipiscing elit. Ut tempor, quam et mattis pulvinar, mauris ligula suscipit arcu, sed elementum diam leo at magna. Curabitur maximus sodales massa, eu bibendum dui bibendum vel. Suspendisse</a:t>
            </a:r>
          </a:p>
          <a:p>
            <a:pPr marL="272648" indent="-152396">
              <a:buFont typeface="Arial" panose="020B0604020202020204" pitchFamily="34" charset="0"/>
              <a:buChar char="•"/>
            </a:pPr>
            <a:r>
              <a:rPr lang="en-US" sz="975" dirty="0"/>
              <a:t>Aliquam et lorem elementum, venenatis turpis sed, maximus lacus. Integer eu purus sed magna mollis congue. Nullam dolor nisl, euismod eget luctus quis, consequat et purus. Ut fermentum orci in enim aliquam molestie. </a:t>
            </a:r>
            <a:endParaRPr lang="en-PH" sz="975" dirty="0"/>
          </a:p>
        </p:txBody>
      </p:sp>
      <p:sp>
        <p:nvSpPr>
          <p:cNvPr id="39" name="Rectangle 38">
            <a:extLst>
              <a:ext uri="{FF2B5EF4-FFF2-40B4-BE49-F238E27FC236}">
                <a16:creationId xmlns:a16="http://schemas.microsoft.com/office/drawing/2014/main" id="{8CF635E9-62F5-4041-AB42-1803630650FC}"/>
              </a:ext>
            </a:extLst>
          </p:cNvPr>
          <p:cNvSpPr/>
          <p:nvPr/>
        </p:nvSpPr>
        <p:spPr>
          <a:xfrm>
            <a:off x="272847" y="4010040"/>
            <a:ext cx="1184479" cy="88126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7" name="Rectangle 36">
            <a:extLst>
              <a:ext uri="{FF2B5EF4-FFF2-40B4-BE49-F238E27FC236}">
                <a16:creationId xmlns:a16="http://schemas.microsoft.com/office/drawing/2014/main" id="{E666F7AF-BB2D-48C2-91A9-1AF44BCDFF01}"/>
              </a:ext>
            </a:extLst>
          </p:cNvPr>
          <p:cNvSpPr/>
          <p:nvPr/>
        </p:nvSpPr>
        <p:spPr>
          <a:xfrm>
            <a:off x="1457327" y="4010043"/>
            <a:ext cx="7413830" cy="881267"/>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38" name="Group 37">
            <a:extLst>
              <a:ext uri="{FF2B5EF4-FFF2-40B4-BE49-F238E27FC236}">
                <a16:creationId xmlns:a16="http://schemas.microsoft.com/office/drawing/2014/main" id="{D8F1BD46-0DC9-4953-BDC1-0416608634A7}"/>
              </a:ext>
            </a:extLst>
          </p:cNvPr>
          <p:cNvGrpSpPr/>
          <p:nvPr/>
        </p:nvGrpSpPr>
        <p:grpSpPr>
          <a:xfrm>
            <a:off x="1720077" y="4076623"/>
            <a:ext cx="6953165" cy="748102"/>
            <a:chOff x="2250181" y="1812513"/>
            <a:chExt cx="9314137" cy="1325542"/>
          </a:xfrm>
        </p:grpSpPr>
        <p:sp>
          <p:nvSpPr>
            <p:cNvPr id="40" name="TextBox 39">
              <a:extLst>
                <a:ext uri="{FF2B5EF4-FFF2-40B4-BE49-F238E27FC236}">
                  <a16:creationId xmlns:a16="http://schemas.microsoft.com/office/drawing/2014/main" id="{60CB3DE7-058E-40EA-8C31-198431D56E6D}"/>
                </a:ext>
              </a:extLst>
            </p:cNvPr>
            <p:cNvSpPr txBox="1"/>
            <p:nvPr/>
          </p:nvSpPr>
          <p:spPr>
            <a:xfrm>
              <a:off x="2250181" y="1812513"/>
              <a:ext cx="7239278" cy="297376"/>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41" name="TextBox 40">
              <a:extLst>
                <a:ext uri="{FF2B5EF4-FFF2-40B4-BE49-F238E27FC236}">
                  <a16:creationId xmlns:a16="http://schemas.microsoft.com/office/drawing/2014/main" id="{6E5CE26C-F31B-4901-AEE3-ABB58CD1D3BD}"/>
                </a:ext>
              </a:extLst>
            </p:cNvPr>
            <p:cNvSpPr txBox="1"/>
            <p:nvPr/>
          </p:nvSpPr>
          <p:spPr>
            <a:xfrm>
              <a:off x="2250182" y="2168432"/>
              <a:ext cx="9314136" cy="969623"/>
            </a:xfrm>
            <a:prstGeom prst="rect">
              <a:avLst/>
            </a:prstGeom>
            <a:noFill/>
            <a:ln>
              <a:noFill/>
            </a:ln>
          </p:spPr>
          <p:txBody>
            <a:bodyPr wrap="square" lIns="0" tIns="0" rIns="0" bIns="0" rtlCol="0" anchor="ctr">
              <a:normAutofit fontScale="85000" lnSpcReduction="10000"/>
            </a:bodyPr>
            <a:lstStyle/>
            <a:p>
              <a:pPr marL="272648" indent="-152396">
                <a:buFont typeface="Arial" panose="020B0604020202020204" pitchFamily="34" charset="0"/>
                <a:buChar char="•"/>
              </a:pPr>
              <a:r>
                <a:rPr lang="en-US" sz="975" dirty="0"/>
                <a:t>Lorem ipsum dolor sit amet, consectetur adipiscing elit. Ut tempor, quam et mattis pulvinar, mauris ligula suscipit arcu, sed elementum diam leo at magna. Curabitur maximus sodales massa, eu bibendum dui bibendum vel. Suspendisse</a:t>
              </a:r>
            </a:p>
            <a:p>
              <a:pPr marL="272648" indent="-152396">
                <a:buFont typeface="Arial" panose="020B0604020202020204" pitchFamily="34" charset="0"/>
                <a:buChar char="•"/>
              </a:pPr>
              <a:r>
                <a:rPr lang="en-US" sz="975" dirty="0"/>
                <a:t>Aliquam et lorem elementum, venenatis turpis sed, maximus lacus. Integer eu purus sed magna mollis congue. Nullam dolor nisl, euismod eget luctus quis, consequat et purus. Ut fermentum orci in enim aliquam molestie. </a:t>
              </a:r>
              <a:endParaRPr lang="en-PH" sz="975" dirty="0"/>
            </a:p>
          </p:txBody>
        </p:sp>
      </p:grpSp>
      <p:sp>
        <p:nvSpPr>
          <p:cNvPr id="29" name="Rectangle 28">
            <a:extLst>
              <a:ext uri="{FF2B5EF4-FFF2-40B4-BE49-F238E27FC236}">
                <a16:creationId xmlns:a16="http://schemas.microsoft.com/office/drawing/2014/main" id="{8FC24B31-6C12-408D-9D9D-D1ACCF84219F}"/>
              </a:ext>
            </a:extLst>
          </p:cNvPr>
          <p:cNvSpPr/>
          <p:nvPr/>
        </p:nvSpPr>
        <p:spPr>
          <a:xfrm>
            <a:off x="272847" y="4968810"/>
            <a:ext cx="1184479" cy="88126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0" name="Rectangle 29">
            <a:extLst>
              <a:ext uri="{FF2B5EF4-FFF2-40B4-BE49-F238E27FC236}">
                <a16:creationId xmlns:a16="http://schemas.microsoft.com/office/drawing/2014/main" id="{37996D5F-EE34-4FAC-BE9C-6B56A651F629}"/>
              </a:ext>
            </a:extLst>
          </p:cNvPr>
          <p:cNvSpPr/>
          <p:nvPr/>
        </p:nvSpPr>
        <p:spPr>
          <a:xfrm>
            <a:off x="1457327" y="4968812"/>
            <a:ext cx="7413830" cy="881267"/>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31" name="Group 30">
            <a:extLst>
              <a:ext uri="{FF2B5EF4-FFF2-40B4-BE49-F238E27FC236}">
                <a16:creationId xmlns:a16="http://schemas.microsoft.com/office/drawing/2014/main" id="{C80A195A-8BCB-4A36-A969-A27A86620BBD}"/>
              </a:ext>
            </a:extLst>
          </p:cNvPr>
          <p:cNvGrpSpPr/>
          <p:nvPr/>
        </p:nvGrpSpPr>
        <p:grpSpPr>
          <a:xfrm>
            <a:off x="1720077" y="5035394"/>
            <a:ext cx="6953165" cy="748102"/>
            <a:chOff x="2250181" y="1812513"/>
            <a:chExt cx="9314137" cy="1325542"/>
          </a:xfrm>
        </p:grpSpPr>
        <p:sp>
          <p:nvSpPr>
            <p:cNvPr id="33" name="TextBox 32">
              <a:extLst>
                <a:ext uri="{FF2B5EF4-FFF2-40B4-BE49-F238E27FC236}">
                  <a16:creationId xmlns:a16="http://schemas.microsoft.com/office/drawing/2014/main" id="{BB098F40-4E19-4138-8394-1D5DD426D9F5}"/>
                </a:ext>
              </a:extLst>
            </p:cNvPr>
            <p:cNvSpPr txBox="1"/>
            <p:nvPr/>
          </p:nvSpPr>
          <p:spPr>
            <a:xfrm>
              <a:off x="2250181" y="1812513"/>
              <a:ext cx="7239278" cy="297376"/>
            </a:xfrm>
            <a:prstGeom prst="rect">
              <a:avLst/>
            </a:prstGeom>
            <a:noFill/>
          </p:spPr>
          <p:txBody>
            <a:bodyPr wrap="square" lIns="0" tIns="0" rIns="0" bIns="0" rtlCol="0" anchor="ctr">
              <a:normAutofit/>
            </a:bodyPr>
            <a:lstStyle/>
            <a:p>
              <a:r>
                <a:rPr lang="en-US" sz="1050" b="1" dirty="0">
                  <a:latin typeface="+mj-lt"/>
                </a:rPr>
                <a:t>Lorem ipsum dolor </a:t>
              </a:r>
              <a:endParaRPr lang="en-PH" sz="1050" b="1" dirty="0">
                <a:latin typeface="+mj-lt"/>
              </a:endParaRPr>
            </a:p>
          </p:txBody>
        </p:sp>
        <p:sp>
          <p:nvSpPr>
            <p:cNvPr id="34" name="TextBox 33">
              <a:extLst>
                <a:ext uri="{FF2B5EF4-FFF2-40B4-BE49-F238E27FC236}">
                  <a16:creationId xmlns:a16="http://schemas.microsoft.com/office/drawing/2014/main" id="{2BB9BDD3-656A-417D-897E-55126429DAD9}"/>
                </a:ext>
              </a:extLst>
            </p:cNvPr>
            <p:cNvSpPr txBox="1"/>
            <p:nvPr/>
          </p:nvSpPr>
          <p:spPr>
            <a:xfrm>
              <a:off x="2250182" y="2168432"/>
              <a:ext cx="9314136" cy="969623"/>
            </a:xfrm>
            <a:prstGeom prst="rect">
              <a:avLst/>
            </a:prstGeom>
            <a:noFill/>
            <a:ln>
              <a:noFill/>
            </a:ln>
          </p:spPr>
          <p:txBody>
            <a:bodyPr wrap="square" lIns="0" tIns="0" rIns="0" bIns="0" rtlCol="0" anchor="ctr">
              <a:normAutofit fontScale="85000" lnSpcReduction="10000"/>
            </a:bodyPr>
            <a:lstStyle/>
            <a:p>
              <a:pPr marL="272648" indent="-152396">
                <a:buFont typeface="Arial" panose="020B0604020202020204" pitchFamily="34" charset="0"/>
                <a:buChar char="•"/>
              </a:pPr>
              <a:r>
                <a:rPr lang="en-US" sz="975" dirty="0"/>
                <a:t>Lorem ipsum dolor sit amet, consectetur adipiscing elit. Ut tempor, quam et mattis pulvinar, mauris ligula suscipit arcu, sed elementum diam leo at magna. Curabitur maximus sodales massa, eu bibendum dui bibendum vel. Suspendisse</a:t>
              </a:r>
            </a:p>
            <a:p>
              <a:pPr marL="272648" indent="-152396">
                <a:buFont typeface="Arial" panose="020B0604020202020204" pitchFamily="34" charset="0"/>
                <a:buChar char="•"/>
              </a:pPr>
              <a:r>
                <a:rPr lang="en-US" sz="975" dirty="0"/>
                <a:t>Aliquam et lorem elementum, venenatis turpis sed, maximus lacus. Integer eu purus sed magna mollis congue. Nullam dolor nisl, euismod eget luctus quis, consequat et purus. Ut fermentum orci in enim aliquam molestie. </a:t>
              </a:r>
              <a:endParaRPr lang="en-PH" sz="975" dirty="0"/>
            </a:p>
          </p:txBody>
        </p:sp>
      </p:grpSp>
      <p:sp>
        <p:nvSpPr>
          <p:cNvPr id="10" name="Isosceles Triangle 9">
            <a:extLst>
              <a:ext uri="{FF2B5EF4-FFF2-40B4-BE49-F238E27FC236}">
                <a16:creationId xmlns:a16="http://schemas.microsoft.com/office/drawing/2014/main" id="{54489D90-104C-4B77-8401-66FE56CD3A86}"/>
              </a:ext>
            </a:extLst>
          </p:cNvPr>
          <p:cNvSpPr/>
          <p:nvPr/>
        </p:nvSpPr>
        <p:spPr>
          <a:xfrm rot="5400000">
            <a:off x="1405623" y="2417980"/>
            <a:ext cx="333716"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6" name="Isosceles Triangle 25">
            <a:extLst>
              <a:ext uri="{FF2B5EF4-FFF2-40B4-BE49-F238E27FC236}">
                <a16:creationId xmlns:a16="http://schemas.microsoft.com/office/drawing/2014/main" id="{BB8F2048-76B0-4E78-AD96-E921C7FEB137}"/>
              </a:ext>
            </a:extLst>
          </p:cNvPr>
          <p:cNvSpPr/>
          <p:nvPr/>
        </p:nvSpPr>
        <p:spPr>
          <a:xfrm rot="5400000">
            <a:off x="1405623" y="3376749"/>
            <a:ext cx="333716"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4" name="Isosceles Triangle 43">
            <a:extLst>
              <a:ext uri="{FF2B5EF4-FFF2-40B4-BE49-F238E27FC236}">
                <a16:creationId xmlns:a16="http://schemas.microsoft.com/office/drawing/2014/main" id="{CE9828E2-A462-45B5-9AAE-C86A576F6EEE}"/>
              </a:ext>
            </a:extLst>
          </p:cNvPr>
          <p:cNvSpPr/>
          <p:nvPr/>
        </p:nvSpPr>
        <p:spPr>
          <a:xfrm rot="5400000">
            <a:off x="1405623" y="4335519"/>
            <a:ext cx="333716"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5" name="Isosceles Triangle 34">
            <a:extLst>
              <a:ext uri="{FF2B5EF4-FFF2-40B4-BE49-F238E27FC236}">
                <a16:creationId xmlns:a16="http://schemas.microsoft.com/office/drawing/2014/main" id="{0D958937-EDCB-4E8A-B2E9-4898AAD647DD}"/>
              </a:ext>
            </a:extLst>
          </p:cNvPr>
          <p:cNvSpPr/>
          <p:nvPr/>
        </p:nvSpPr>
        <p:spPr>
          <a:xfrm rot="5400000">
            <a:off x="1405623" y="5294290"/>
            <a:ext cx="333716"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5" name="Graphic 44" descr="Single gear with solid fill">
            <a:extLst>
              <a:ext uri="{FF2B5EF4-FFF2-40B4-BE49-F238E27FC236}">
                <a16:creationId xmlns:a16="http://schemas.microsoft.com/office/drawing/2014/main" id="{81B18674-EF1A-428A-924F-903A8DC3C35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7578" y="3196813"/>
            <a:ext cx="590183" cy="590183"/>
          </a:xfrm>
          <a:prstGeom prst="rect">
            <a:avLst/>
          </a:prstGeom>
        </p:spPr>
      </p:pic>
      <p:pic>
        <p:nvPicPr>
          <p:cNvPr id="46" name="Graphic 45" descr="Single gear with solid fill">
            <a:extLst>
              <a:ext uri="{FF2B5EF4-FFF2-40B4-BE49-F238E27FC236}">
                <a16:creationId xmlns:a16="http://schemas.microsoft.com/office/drawing/2014/main" id="{66089930-6653-4E82-93D4-FDEE2E3065C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7578" y="4155583"/>
            <a:ext cx="590183" cy="590183"/>
          </a:xfrm>
          <a:prstGeom prst="rect">
            <a:avLst/>
          </a:prstGeom>
        </p:spPr>
      </p:pic>
      <p:pic>
        <p:nvPicPr>
          <p:cNvPr id="47" name="Graphic 46" descr="Single gear with solid fill">
            <a:extLst>
              <a:ext uri="{FF2B5EF4-FFF2-40B4-BE49-F238E27FC236}">
                <a16:creationId xmlns:a16="http://schemas.microsoft.com/office/drawing/2014/main" id="{6DC8D38B-116F-4D2E-9D40-E395060477C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7578" y="5114352"/>
            <a:ext cx="590183" cy="590183"/>
          </a:xfrm>
          <a:prstGeom prst="rect">
            <a:avLst/>
          </a:prstGeom>
        </p:spPr>
      </p:pic>
      <p:pic>
        <p:nvPicPr>
          <p:cNvPr id="28" name="Graphic 27" descr="Single gear with solid fill">
            <a:extLst>
              <a:ext uri="{FF2B5EF4-FFF2-40B4-BE49-F238E27FC236}">
                <a16:creationId xmlns:a16="http://schemas.microsoft.com/office/drawing/2014/main" id="{B2030E8C-C7EE-4834-9E14-338A286F999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7578" y="2238043"/>
            <a:ext cx="590183" cy="590183"/>
          </a:xfrm>
          <a:prstGeom prst="rect">
            <a:avLst/>
          </a:prstGeom>
        </p:spPr>
      </p:pic>
    </p:spTree>
    <p:extLst>
      <p:ext uri="{BB962C8B-B14F-4D97-AF65-F5344CB8AC3E}">
        <p14:creationId xmlns:p14="http://schemas.microsoft.com/office/powerpoint/2010/main" val="270776433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7F6F7-BDE2-4DC6-A11C-EB94000CE357}"/>
              </a:ext>
            </a:extLst>
          </p:cNvPr>
          <p:cNvSpPr>
            <a:spLocks noGrp="1"/>
          </p:cNvSpPr>
          <p:nvPr>
            <p:ph type="title"/>
          </p:nvPr>
        </p:nvSpPr>
        <p:spPr>
          <a:xfrm>
            <a:off x="295153" y="102266"/>
            <a:ext cx="8576001" cy="812134"/>
          </a:xfrm>
        </p:spPr>
        <p:txBody>
          <a:bodyPr>
            <a:normAutofit/>
          </a:bodyPr>
          <a:lstStyle/>
          <a:p>
            <a:r>
              <a:rPr lang="en-PH" dirty="0"/>
              <a:t>Five-Row Icon List with Bullets</a:t>
            </a:r>
          </a:p>
        </p:txBody>
      </p:sp>
      <p:sp>
        <p:nvSpPr>
          <p:cNvPr id="6" name="Slide Number Placeholder 5">
            <a:extLst>
              <a:ext uri="{FF2B5EF4-FFF2-40B4-BE49-F238E27FC236}">
                <a16:creationId xmlns:a16="http://schemas.microsoft.com/office/drawing/2014/main" id="{284890C1-F701-4B91-827F-A071328691C3}"/>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75</a:t>
            </a:fld>
            <a:endParaRPr lang="en-PH" dirty="0"/>
          </a:p>
        </p:txBody>
      </p:sp>
      <p:sp>
        <p:nvSpPr>
          <p:cNvPr id="32" name="TextBox 31">
            <a:extLst>
              <a:ext uri="{FF2B5EF4-FFF2-40B4-BE49-F238E27FC236}">
                <a16:creationId xmlns:a16="http://schemas.microsoft.com/office/drawing/2014/main" id="{7BBEFBDB-EC71-40AE-BE06-F420F8621D1A}"/>
              </a:ext>
            </a:extLst>
          </p:cNvPr>
          <p:cNvSpPr txBox="1"/>
          <p:nvPr/>
        </p:nvSpPr>
        <p:spPr>
          <a:xfrm>
            <a:off x="272846" y="1628538"/>
            <a:ext cx="8576001" cy="329810"/>
          </a:xfrm>
          <a:prstGeom prst="rect">
            <a:avLst/>
          </a:prstGeom>
          <a:noFill/>
        </p:spPr>
        <p:txBody>
          <a:bodyPr wrap="square" lIns="0" tIns="0" rIns="0" bIns="0" rtlCol="0" anchor="ctr">
            <a:noAutofit/>
          </a:bodyPr>
          <a:lstStyle/>
          <a:p>
            <a:r>
              <a:rPr lang="en-US" sz="1500" b="1" dirty="0">
                <a:solidFill>
                  <a:schemeClr val="accent1"/>
                </a:solidFill>
                <a:latin typeface="+mj-lt"/>
              </a:rPr>
              <a:t>Lorem ipsum dolor sit amet, consectetur adipiscing elit. </a:t>
            </a:r>
            <a:endParaRPr lang="en-PH" sz="1500" b="1" dirty="0">
              <a:solidFill>
                <a:schemeClr val="accent1"/>
              </a:solidFill>
              <a:latin typeface="+mj-lt"/>
            </a:endParaRPr>
          </a:p>
        </p:txBody>
      </p:sp>
      <p:sp>
        <p:nvSpPr>
          <p:cNvPr id="9" name="Rectangle 8">
            <a:extLst>
              <a:ext uri="{FF2B5EF4-FFF2-40B4-BE49-F238E27FC236}">
                <a16:creationId xmlns:a16="http://schemas.microsoft.com/office/drawing/2014/main" id="{B068B9BF-F80C-46A5-935A-2249BDD857EA}"/>
              </a:ext>
            </a:extLst>
          </p:cNvPr>
          <p:cNvSpPr/>
          <p:nvPr/>
        </p:nvSpPr>
        <p:spPr>
          <a:xfrm>
            <a:off x="272847" y="2092501"/>
            <a:ext cx="1184479" cy="6870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9" name="Rectangle 18">
            <a:extLst>
              <a:ext uri="{FF2B5EF4-FFF2-40B4-BE49-F238E27FC236}">
                <a16:creationId xmlns:a16="http://schemas.microsoft.com/office/drawing/2014/main" id="{85EAB87B-7B89-4E78-89CC-F6A613A5D32F}"/>
              </a:ext>
            </a:extLst>
          </p:cNvPr>
          <p:cNvSpPr/>
          <p:nvPr/>
        </p:nvSpPr>
        <p:spPr>
          <a:xfrm>
            <a:off x="1457327" y="2092503"/>
            <a:ext cx="7413830" cy="687035"/>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 name="TextBox 2">
            <a:extLst>
              <a:ext uri="{FF2B5EF4-FFF2-40B4-BE49-F238E27FC236}">
                <a16:creationId xmlns:a16="http://schemas.microsoft.com/office/drawing/2014/main" id="{D0182B56-55DD-46E0-BA43-931DF80BE2B4}"/>
              </a:ext>
            </a:extLst>
          </p:cNvPr>
          <p:cNvSpPr txBox="1"/>
          <p:nvPr/>
        </p:nvSpPr>
        <p:spPr>
          <a:xfrm>
            <a:off x="1720077" y="2144408"/>
            <a:ext cx="5404247" cy="130841"/>
          </a:xfrm>
          <a:prstGeom prst="rect">
            <a:avLst/>
          </a:prstGeom>
          <a:noFill/>
        </p:spPr>
        <p:txBody>
          <a:bodyPr wrap="square" lIns="0" tIns="0" rIns="0" bIns="0" rtlCol="0" anchor="ctr">
            <a:normAutofit fontScale="92500" lnSpcReduction="20000"/>
          </a:bodyPr>
          <a:lstStyle/>
          <a:p>
            <a:r>
              <a:rPr lang="en-US" sz="1050" b="1" dirty="0">
                <a:latin typeface="+mj-lt"/>
              </a:rPr>
              <a:t>Lorem ipsum dolor </a:t>
            </a:r>
            <a:endParaRPr lang="en-PH" sz="105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1720077" y="2301009"/>
            <a:ext cx="6953165" cy="426621"/>
          </a:xfrm>
          <a:prstGeom prst="rect">
            <a:avLst/>
          </a:prstGeom>
          <a:noFill/>
          <a:ln>
            <a:noFill/>
          </a:ln>
        </p:spPr>
        <p:txBody>
          <a:bodyPr wrap="square" lIns="0" tIns="0" rIns="0" bIns="0" rtlCol="0" anchor="ctr">
            <a:normAutofit/>
          </a:bodyPr>
          <a:lstStyle/>
          <a:p>
            <a:pPr marL="272648" indent="-152396">
              <a:buFont typeface="Arial" panose="020B0604020202020204" pitchFamily="34" charset="0"/>
              <a:buChar char="•"/>
            </a:pPr>
            <a:r>
              <a:rPr lang="en-US" sz="825" dirty="0"/>
              <a:t>Lorem ipsum dolor sit amet, consectetur adipiscing elit. Ut tempor, quam et mattis pulvinar, mauris ligula suscipit arcu, sed elementum diam leo at magna. Curabitur maximus </a:t>
            </a:r>
          </a:p>
        </p:txBody>
      </p:sp>
      <p:sp>
        <p:nvSpPr>
          <p:cNvPr id="10" name="Isosceles Triangle 9">
            <a:extLst>
              <a:ext uri="{FF2B5EF4-FFF2-40B4-BE49-F238E27FC236}">
                <a16:creationId xmlns:a16="http://schemas.microsoft.com/office/drawing/2014/main" id="{54489D90-104C-4B77-8401-66FE56CD3A86}"/>
              </a:ext>
            </a:extLst>
          </p:cNvPr>
          <p:cNvSpPr/>
          <p:nvPr/>
        </p:nvSpPr>
        <p:spPr>
          <a:xfrm rot="5400000">
            <a:off x="1406918" y="2320863"/>
            <a:ext cx="331128"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5" name="Rectangle 24">
            <a:extLst>
              <a:ext uri="{FF2B5EF4-FFF2-40B4-BE49-F238E27FC236}">
                <a16:creationId xmlns:a16="http://schemas.microsoft.com/office/drawing/2014/main" id="{C18619C2-69CF-4234-BA45-7039B78E3402}"/>
              </a:ext>
            </a:extLst>
          </p:cNvPr>
          <p:cNvSpPr/>
          <p:nvPr/>
        </p:nvSpPr>
        <p:spPr>
          <a:xfrm>
            <a:off x="272847" y="2860137"/>
            <a:ext cx="1184479" cy="6870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1" name="Rectangle 20">
            <a:extLst>
              <a:ext uri="{FF2B5EF4-FFF2-40B4-BE49-F238E27FC236}">
                <a16:creationId xmlns:a16="http://schemas.microsoft.com/office/drawing/2014/main" id="{9CFEBB31-85D9-4698-ACC7-2DFB20CB05C7}"/>
              </a:ext>
            </a:extLst>
          </p:cNvPr>
          <p:cNvSpPr/>
          <p:nvPr/>
        </p:nvSpPr>
        <p:spPr>
          <a:xfrm>
            <a:off x="1457327" y="2860139"/>
            <a:ext cx="7413830" cy="687035"/>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 name="TextBox 22">
            <a:extLst>
              <a:ext uri="{FF2B5EF4-FFF2-40B4-BE49-F238E27FC236}">
                <a16:creationId xmlns:a16="http://schemas.microsoft.com/office/drawing/2014/main" id="{052E6200-584E-4719-83FB-2DF8EBFAB335}"/>
              </a:ext>
            </a:extLst>
          </p:cNvPr>
          <p:cNvSpPr txBox="1"/>
          <p:nvPr/>
        </p:nvSpPr>
        <p:spPr>
          <a:xfrm>
            <a:off x="1720077" y="2912044"/>
            <a:ext cx="5404247" cy="130841"/>
          </a:xfrm>
          <a:prstGeom prst="rect">
            <a:avLst/>
          </a:prstGeom>
          <a:noFill/>
        </p:spPr>
        <p:txBody>
          <a:bodyPr wrap="square" lIns="0" tIns="0" rIns="0" bIns="0" rtlCol="0" anchor="ctr">
            <a:normAutofit fontScale="92500" lnSpcReduction="20000"/>
          </a:bodyPr>
          <a:lstStyle/>
          <a:p>
            <a:r>
              <a:rPr lang="en-US" sz="1050" b="1" dirty="0">
                <a:latin typeface="+mj-lt"/>
              </a:rPr>
              <a:t>Lorem ipsum dolor </a:t>
            </a:r>
            <a:endParaRPr lang="en-PH" sz="1050" b="1" dirty="0">
              <a:latin typeface="+mj-lt"/>
            </a:endParaRPr>
          </a:p>
        </p:txBody>
      </p:sp>
      <p:sp>
        <p:nvSpPr>
          <p:cNvPr id="24" name="TextBox 23">
            <a:extLst>
              <a:ext uri="{FF2B5EF4-FFF2-40B4-BE49-F238E27FC236}">
                <a16:creationId xmlns:a16="http://schemas.microsoft.com/office/drawing/2014/main" id="{AF74FABA-1ADD-4919-8A80-17466C42AB99}"/>
              </a:ext>
            </a:extLst>
          </p:cNvPr>
          <p:cNvSpPr txBox="1"/>
          <p:nvPr/>
        </p:nvSpPr>
        <p:spPr>
          <a:xfrm>
            <a:off x="1720077" y="3068645"/>
            <a:ext cx="6953165" cy="426621"/>
          </a:xfrm>
          <a:prstGeom prst="rect">
            <a:avLst/>
          </a:prstGeom>
          <a:noFill/>
          <a:ln>
            <a:noFill/>
          </a:ln>
        </p:spPr>
        <p:txBody>
          <a:bodyPr wrap="square" lIns="0" tIns="0" rIns="0" bIns="0" rtlCol="0" anchor="ctr">
            <a:normAutofit/>
          </a:bodyPr>
          <a:lstStyle/>
          <a:p>
            <a:pPr marL="272648" indent="-152396">
              <a:buFont typeface="Arial" panose="020B0604020202020204" pitchFamily="34" charset="0"/>
              <a:buChar char="•"/>
            </a:pPr>
            <a:r>
              <a:rPr lang="en-US" sz="825" dirty="0"/>
              <a:t>Lorem ipsum dolor sit amet, consectetur adipiscing elit. Ut tempor, quam et mattis pulvinar, mauris ligula suscipit arcu, sed elementum diam leo at magna. Curabitur maximus </a:t>
            </a:r>
          </a:p>
        </p:txBody>
      </p:sp>
      <p:sp>
        <p:nvSpPr>
          <p:cNvPr id="26" name="Isosceles Triangle 25">
            <a:extLst>
              <a:ext uri="{FF2B5EF4-FFF2-40B4-BE49-F238E27FC236}">
                <a16:creationId xmlns:a16="http://schemas.microsoft.com/office/drawing/2014/main" id="{BB8F2048-76B0-4E78-AD96-E921C7FEB137}"/>
              </a:ext>
            </a:extLst>
          </p:cNvPr>
          <p:cNvSpPr/>
          <p:nvPr/>
        </p:nvSpPr>
        <p:spPr>
          <a:xfrm rot="5400000">
            <a:off x="1406918" y="3088498"/>
            <a:ext cx="331128"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9" name="Rectangle 38">
            <a:extLst>
              <a:ext uri="{FF2B5EF4-FFF2-40B4-BE49-F238E27FC236}">
                <a16:creationId xmlns:a16="http://schemas.microsoft.com/office/drawing/2014/main" id="{8CF635E9-62F5-4041-AB42-1803630650FC}"/>
              </a:ext>
            </a:extLst>
          </p:cNvPr>
          <p:cNvSpPr/>
          <p:nvPr/>
        </p:nvSpPr>
        <p:spPr>
          <a:xfrm>
            <a:off x="272847" y="3627772"/>
            <a:ext cx="1184479" cy="6870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7" name="Rectangle 36">
            <a:extLst>
              <a:ext uri="{FF2B5EF4-FFF2-40B4-BE49-F238E27FC236}">
                <a16:creationId xmlns:a16="http://schemas.microsoft.com/office/drawing/2014/main" id="{E666F7AF-BB2D-48C2-91A9-1AF44BCDFF01}"/>
              </a:ext>
            </a:extLst>
          </p:cNvPr>
          <p:cNvSpPr/>
          <p:nvPr/>
        </p:nvSpPr>
        <p:spPr>
          <a:xfrm>
            <a:off x="1457327" y="3627774"/>
            <a:ext cx="7413830" cy="687035"/>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0" name="TextBox 39">
            <a:extLst>
              <a:ext uri="{FF2B5EF4-FFF2-40B4-BE49-F238E27FC236}">
                <a16:creationId xmlns:a16="http://schemas.microsoft.com/office/drawing/2014/main" id="{60CB3DE7-058E-40EA-8C31-198431D56E6D}"/>
              </a:ext>
            </a:extLst>
          </p:cNvPr>
          <p:cNvSpPr txBox="1"/>
          <p:nvPr/>
        </p:nvSpPr>
        <p:spPr>
          <a:xfrm>
            <a:off x="1720077" y="3679680"/>
            <a:ext cx="5404247" cy="130841"/>
          </a:xfrm>
          <a:prstGeom prst="rect">
            <a:avLst/>
          </a:prstGeom>
          <a:noFill/>
        </p:spPr>
        <p:txBody>
          <a:bodyPr wrap="square" lIns="0" tIns="0" rIns="0" bIns="0" rtlCol="0" anchor="ctr">
            <a:normAutofit fontScale="92500" lnSpcReduction="20000"/>
          </a:bodyPr>
          <a:lstStyle/>
          <a:p>
            <a:r>
              <a:rPr lang="en-US" sz="1050" b="1" dirty="0">
                <a:latin typeface="+mj-lt"/>
              </a:rPr>
              <a:t>Lorem ipsum dolor </a:t>
            </a:r>
            <a:endParaRPr lang="en-PH" sz="1050" b="1" dirty="0">
              <a:latin typeface="+mj-lt"/>
            </a:endParaRPr>
          </a:p>
        </p:txBody>
      </p:sp>
      <p:sp>
        <p:nvSpPr>
          <p:cNvPr id="41" name="TextBox 40">
            <a:extLst>
              <a:ext uri="{FF2B5EF4-FFF2-40B4-BE49-F238E27FC236}">
                <a16:creationId xmlns:a16="http://schemas.microsoft.com/office/drawing/2014/main" id="{6E5CE26C-F31B-4901-AEE3-ABB58CD1D3BD}"/>
              </a:ext>
            </a:extLst>
          </p:cNvPr>
          <p:cNvSpPr txBox="1"/>
          <p:nvPr/>
        </p:nvSpPr>
        <p:spPr>
          <a:xfrm>
            <a:off x="1720077" y="3836281"/>
            <a:ext cx="6953165" cy="426621"/>
          </a:xfrm>
          <a:prstGeom prst="rect">
            <a:avLst/>
          </a:prstGeom>
          <a:noFill/>
          <a:ln>
            <a:noFill/>
          </a:ln>
        </p:spPr>
        <p:txBody>
          <a:bodyPr wrap="square" lIns="0" tIns="0" rIns="0" bIns="0" rtlCol="0" anchor="ctr">
            <a:normAutofit/>
          </a:bodyPr>
          <a:lstStyle/>
          <a:p>
            <a:pPr marL="272648" indent="-152396">
              <a:buFont typeface="Arial" panose="020B0604020202020204" pitchFamily="34" charset="0"/>
              <a:buChar char="•"/>
            </a:pPr>
            <a:r>
              <a:rPr lang="en-US" sz="825" dirty="0"/>
              <a:t>Lorem ipsum dolor sit amet, consectetur adipiscing elit. Ut tempor, quam et mattis pulvinar, mauris ligula suscipit arcu, sed elementum diam leo at magna. Curabitur maximus </a:t>
            </a:r>
          </a:p>
        </p:txBody>
      </p:sp>
      <p:sp>
        <p:nvSpPr>
          <p:cNvPr id="44" name="Isosceles Triangle 43">
            <a:extLst>
              <a:ext uri="{FF2B5EF4-FFF2-40B4-BE49-F238E27FC236}">
                <a16:creationId xmlns:a16="http://schemas.microsoft.com/office/drawing/2014/main" id="{CE9828E2-A462-45B5-9AAE-C86A576F6EEE}"/>
              </a:ext>
            </a:extLst>
          </p:cNvPr>
          <p:cNvSpPr/>
          <p:nvPr/>
        </p:nvSpPr>
        <p:spPr>
          <a:xfrm rot="5400000">
            <a:off x="1406918" y="3856134"/>
            <a:ext cx="331128"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9" name="Rectangle 28">
            <a:extLst>
              <a:ext uri="{FF2B5EF4-FFF2-40B4-BE49-F238E27FC236}">
                <a16:creationId xmlns:a16="http://schemas.microsoft.com/office/drawing/2014/main" id="{8FC24B31-6C12-408D-9D9D-D1ACCF84219F}"/>
              </a:ext>
            </a:extLst>
          </p:cNvPr>
          <p:cNvSpPr/>
          <p:nvPr/>
        </p:nvSpPr>
        <p:spPr>
          <a:xfrm>
            <a:off x="272847" y="4395407"/>
            <a:ext cx="1184479" cy="6870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0" name="Rectangle 29">
            <a:extLst>
              <a:ext uri="{FF2B5EF4-FFF2-40B4-BE49-F238E27FC236}">
                <a16:creationId xmlns:a16="http://schemas.microsoft.com/office/drawing/2014/main" id="{37996D5F-EE34-4FAC-BE9C-6B56A651F629}"/>
              </a:ext>
            </a:extLst>
          </p:cNvPr>
          <p:cNvSpPr/>
          <p:nvPr/>
        </p:nvSpPr>
        <p:spPr>
          <a:xfrm>
            <a:off x="1457327" y="4395408"/>
            <a:ext cx="7413830" cy="687035"/>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3" name="TextBox 32">
            <a:extLst>
              <a:ext uri="{FF2B5EF4-FFF2-40B4-BE49-F238E27FC236}">
                <a16:creationId xmlns:a16="http://schemas.microsoft.com/office/drawing/2014/main" id="{BB098F40-4E19-4138-8394-1D5DD426D9F5}"/>
              </a:ext>
            </a:extLst>
          </p:cNvPr>
          <p:cNvSpPr txBox="1"/>
          <p:nvPr/>
        </p:nvSpPr>
        <p:spPr>
          <a:xfrm>
            <a:off x="1720077" y="4447313"/>
            <a:ext cx="5404247" cy="130841"/>
          </a:xfrm>
          <a:prstGeom prst="rect">
            <a:avLst/>
          </a:prstGeom>
          <a:noFill/>
        </p:spPr>
        <p:txBody>
          <a:bodyPr wrap="square" lIns="0" tIns="0" rIns="0" bIns="0" rtlCol="0" anchor="ctr">
            <a:normAutofit fontScale="92500" lnSpcReduction="20000"/>
          </a:bodyPr>
          <a:lstStyle/>
          <a:p>
            <a:r>
              <a:rPr lang="en-US" sz="1050" b="1" dirty="0">
                <a:latin typeface="+mj-lt"/>
              </a:rPr>
              <a:t>Lorem ipsum dolor </a:t>
            </a:r>
            <a:endParaRPr lang="en-PH" sz="1050" b="1" dirty="0">
              <a:latin typeface="+mj-lt"/>
            </a:endParaRPr>
          </a:p>
        </p:txBody>
      </p:sp>
      <p:sp>
        <p:nvSpPr>
          <p:cNvPr id="34" name="TextBox 33">
            <a:extLst>
              <a:ext uri="{FF2B5EF4-FFF2-40B4-BE49-F238E27FC236}">
                <a16:creationId xmlns:a16="http://schemas.microsoft.com/office/drawing/2014/main" id="{2BB9BDD3-656A-417D-897E-55126429DAD9}"/>
              </a:ext>
            </a:extLst>
          </p:cNvPr>
          <p:cNvSpPr txBox="1"/>
          <p:nvPr/>
        </p:nvSpPr>
        <p:spPr>
          <a:xfrm>
            <a:off x="1720077" y="4603915"/>
            <a:ext cx="6953165" cy="426621"/>
          </a:xfrm>
          <a:prstGeom prst="rect">
            <a:avLst/>
          </a:prstGeom>
          <a:noFill/>
          <a:ln>
            <a:noFill/>
          </a:ln>
        </p:spPr>
        <p:txBody>
          <a:bodyPr wrap="square" lIns="0" tIns="0" rIns="0" bIns="0" rtlCol="0" anchor="ctr">
            <a:normAutofit/>
          </a:bodyPr>
          <a:lstStyle/>
          <a:p>
            <a:pPr marL="272648" indent="-152396">
              <a:buFont typeface="Arial" panose="020B0604020202020204" pitchFamily="34" charset="0"/>
              <a:buChar char="•"/>
            </a:pPr>
            <a:r>
              <a:rPr lang="en-US" sz="825" dirty="0"/>
              <a:t>Lorem ipsum dolor sit amet, consectetur adipiscing elit. Ut tempor, quam et mattis pulvinar, mauris ligula suscipit arcu, sed elementum diam leo at magna. Curabitur maximus </a:t>
            </a:r>
          </a:p>
        </p:txBody>
      </p:sp>
      <p:sp>
        <p:nvSpPr>
          <p:cNvPr id="35" name="Isosceles Triangle 34">
            <a:extLst>
              <a:ext uri="{FF2B5EF4-FFF2-40B4-BE49-F238E27FC236}">
                <a16:creationId xmlns:a16="http://schemas.microsoft.com/office/drawing/2014/main" id="{0D958937-EDCB-4E8A-B2E9-4898AAD647DD}"/>
              </a:ext>
            </a:extLst>
          </p:cNvPr>
          <p:cNvSpPr/>
          <p:nvPr/>
        </p:nvSpPr>
        <p:spPr>
          <a:xfrm rot="5400000">
            <a:off x="1406918" y="4623769"/>
            <a:ext cx="331128"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6" name="Rectangle 35">
            <a:extLst>
              <a:ext uri="{FF2B5EF4-FFF2-40B4-BE49-F238E27FC236}">
                <a16:creationId xmlns:a16="http://schemas.microsoft.com/office/drawing/2014/main" id="{282D9356-430C-449F-A843-CD511888D8FA}"/>
              </a:ext>
            </a:extLst>
          </p:cNvPr>
          <p:cNvSpPr/>
          <p:nvPr/>
        </p:nvSpPr>
        <p:spPr>
          <a:xfrm>
            <a:off x="272847" y="5163042"/>
            <a:ext cx="1184479" cy="6870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3" name="Rectangle 42">
            <a:extLst>
              <a:ext uri="{FF2B5EF4-FFF2-40B4-BE49-F238E27FC236}">
                <a16:creationId xmlns:a16="http://schemas.microsoft.com/office/drawing/2014/main" id="{1E940F24-583D-40D2-9E2E-43EF4D008242}"/>
              </a:ext>
            </a:extLst>
          </p:cNvPr>
          <p:cNvSpPr/>
          <p:nvPr/>
        </p:nvSpPr>
        <p:spPr>
          <a:xfrm>
            <a:off x="1457327" y="5163044"/>
            <a:ext cx="7413830" cy="687035"/>
          </a:xfrm>
          <a:prstGeom prst="rect">
            <a:avLst/>
          </a:prstGeom>
          <a:solidFill>
            <a:schemeClr val="bg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9" name="TextBox 48">
            <a:extLst>
              <a:ext uri="{FF2B5EF4-FFF2-40B4-BE49-F238E27FC236}">
                <a16:creationId xmlns:a16="http://schemas.microsoft.com/office/drawing/2014/main" id="{870F7B9F-BBE7-413B-B99C-3E142BCF71F4}"/>
              </a:ext>
            </a:extLst>
          </p:cNvPr>
          <p:cNvSpPr txBox="1"/>
          <p:nvPr/>
        </p:nvSpPr>
        <p:spPr>
          <a:xfrm>
            <a:off x="1720077" y="5214949"/>
            <a:ext cx="5404247" cy="130841"/>
          </a:xfrm>
          <a:prstGeom prst="rect">
            <a:avLst/>
          </a:prstGeom>
          <a:noFill/>
        </p:spPr>
        <p:txBody>
          <a:bodyPr wrap="square" lIns="0" tIns="0" rIns="0" bIns="0" rtlCol="0" anchor="ctr">
            <a:normAutofit fontScale="92500" lnSpcReduction="20000"/>
          </a:bodyPr>
          <a:lstStyle/>
          <a:p>
            <a:r>
              <a:rPr lang="en-US" sz="1050" b="1" dirty="0">
                <a:latin typeface="+mj-lt"/>
              </a:rPr>
              <a:t>Lorem ipsum dolor </a:t>
            </a:r>
            <a:endParaRPr lang="en-PH" sz="1050" b="1" dirty="0">
              <a:latin typeface="+mj-lt"/>
            </a:endParaRPr>
          </a:p>
        </p:txBody>
      </p:sp>
      <p:sp>
        <p:nvSpPr>
          <p:cNvPr id="50" name="TextBox 49">
            <a:extLst>
              <a:ext uri="{FF2B5EF4-FFF2-40B4-BE49-F238E27FC236}">
                <a16:creationId xmlns:a16="http://schemas.microsoft.com/office/drawing/2014/main" id="{96996591-403E-492C-B681-5D4A0091EE57}"/>
              </a:ext>
            </a:extLst>
          </p:cNvPr>
          <p:cNvSpPr txBox="1"/>
          <p:nvPr/>
        </p:nvSpPr>
        <p:spPr>
          <a:xfrm>
            <a:off x="1720077" y="5371550"/>
            <a:ext cx="6953165" cy="426621"/>
          </a:xfrm>
          <a:prstGeom prst="rect">
            <a:avLst/>
          </a:prstGeom>
          <a:noFill/>
          <a:ln>
            <a:noFill/>
          </a:ln>
        </p:spPr>
        <p:txBody>
          <a:bodyPr wrap="square" lIns="0" tIns="0" rIns="0" bIns="0" rtlCol="0" anchor="ctr">
            <a:normAutofit/>
          </a:bodyPr>
          <a:lstStyle/>
          <a:p>
            <a:pPr marL="272648" indent="-152396">
              <a:buFont typeface="Arial" panose="020B0604020202020204" pitchFamily="34" charset="0"/>
              <a:buChar char="•"/>
            </a:pPr>
            <a:r>
              <a:rPr lang="en-US" sz="788" dirty="0"/>
              <a:t>Lorem ipsum dolor sit amet, consectetur adipiscing elit. Ut tempor, quam et mattis pulvinar, mauris ligula suscipit arcu, sed elementum diam leo at magna. Curabitur maximus </a:t>
            </a:r>
          </a:p>
        </p:txBody>
      </p:sp>
      <p:sp>
        <p:nvSpPr>
          <p:cNvPr id="51" name="Isosceles Triangle 50">
            <a:extLst>
              <a:ext uri="{FF2B5EF4-FFF2-40B4-BE49-F238E27FC236}">
                <a16:creationId xmlns:a16="http://schemas.microsoft.com/office/drawing/2014/main" id="{F26C5F79-6426-4200-8ED3-E276F89EACF3}"/>
              </a:ext>
            </a:extLst>
          </p:cNvPr>
          <p:cNvSpPr/>
          <p:nvPr/>
        </p:nvSpPr>
        <p:spPr>
          <a:xfrm rot="5400000">
            <a:off x="1406918" y="5391402"/>
            <a:ext cx="331128" cy="23031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3" name="Graphic 52" descr="Single gear with solid fill">
            <a:extLst>
              <a:ext uri="{FF2B5EF4-FFF2-40B4-BE49-F238E27FC236}">
                <a16:creationId xmlns:a16="http://schemas.microsoft.com/office/drawing/2014/main" id="{EA101C28-45CA-4655-89A4-7DCC3056A7F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19493" y="2222842"/>
            <a:ext cx="426353" cy="426353"/>
          </a:xfrm>
          <a:prstGeom prst="rect">
            <a:avLst/>
          </a:prstGeom>
        </p:spPr>
      </p:pic>
      <p:pic>
        <p:nvPicPr>
          <p:cNvPr id="54" name="Graphic 53" descr="Single gear with solid fill">
            <a:extLst>
              <a:ext uri="{FF2B5EF4-FFF2-40B4-BE49-F238E27FC236}">
                <a16:creationId xmlns:a16="http://schemas.microsoft.com/office/drawing/2014/main" id="{31515E85-47EB-42DE-8CD7-6FB909C642C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19493" y="2990477"/>
            <a:ext cx="426353" cy="426353"/>
          </a:xfrm>
          <a:prstGeom prst="rect">
            <a:avLst/>
          </a:prstGeom>
        </p:spPr>
      </p:pic>
      <p:pic>
        <p:nvPicPr>
          <p:cNvPr id="55" name="Graphic 54" descr="Single gear with solid fill">
            <a:extLst>
              <a:ext uri="{FF2B5EF4-FFF2-40B4-BE49-F238E27FC236}">
                <a16:creationId xmlns:a16="http://schemas.microsoft.com/office/drawing/2014/main" id="{91F89842-8C90-4C70-8629-98CCE804DA8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19493" y="3758112"/>
            <a:ext cx="426353" cy="426353"/>
          </a:xfrm>
          <a:prstGeom prst="rect">
            <a:avLst/>
          </a:prstGeom>
        </p:spPr>
      </p:pic>
      <p:pic>
        <p:nvPicPr>
          <p:cNvPr id="56" name="Graphic 55" descr="Single gear with solid fill">
            <a:extLst>
              <a:ext uri="{FF2B5EF4-FFF2-40B4-BE49-F238E27FC236}">
                <a16:creationId xmlns:a16="http://schemas.microsoft.com/office/drawing/2014/main" id="{32EC8B1F-7F76-41A2-B38D-ED8F7CE0D3B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19493" y="4525747"/>
            <a:ext cx="426353" cy="426353"/>
          </a:xfrm>
          <a:prstGeom prst="rect">
            <a:avLst/>
          </a:prstGeom>
        </p:spPr>
      </p:pic>
      <p:pic>
        <p:nvPicPr>
          <p:cNvPr id="57" name="Graphic 56" descr="Single gear with solid fill">
            <a:extLst>
              <a:ext uri="{FF2B5EF4-FFF2-40B4-BE49-F238E27FC236}">
                <a16:creationId xmlns:a16="http://schemas.microsoft.com/office/drawing/2014/main" id="{68557C07-EA40-4FB4-9ACA-39F695791D8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19493" y="5293383"/>
            <a:ext cx="426353" cy="426353"/>
          </a:xfrm>
          <a:prstGeom prst="rect">
            <a:avLst/>
          </a:prstGeom>
        </p:spPr>
      </p:pic>
    </p:spTree>
    <p:extLst>
      <p:ext uri="{BB962C8B-B14F-4D97-AF65-F5344CB8AC3E}">
        <p14:creationId xmlns:p14="http://schemas.microsoft.com/office/powerpoint/2010/main" val="166465154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C00C08-5E30-408F-BCB4-239349723E2C}"/>
              </a:ext>
            </a:extLst>
          </p:cNvPr>
          <p:cNvSpPr>
            <a:spLocks noGrp="1"/>
          </p:cNvSpPr>
          <p:nvPr>
            <p:ph type="title"/>
          </p:nvPr>
        </p:nvSpPr>
        <p:spPr/>
        <p:txBody>
          <a:bodyPr/>
          <a:lstStyle/>
          <a:p>
            <a:r>
              <a:rPr lang="en-PH" dirty="0"/>
              <a:t>Five-Row Icon List with Sidebar</a:t>
            </a:r>
          </a:p>
        </p:txBody>
      </p:sp>
      <p:sp>
        <p:nvSpPr>
          <p:cNvPr id="19" name="Slide Number Placeholder 18">
            <a:extLst>
              <a:ext uri="{FF2B5EF4-FFF2-40B4-BE49-F238E27FC236}">
                <a16:creationId xmlns:a16="http://schemas.microsoft.com/office/drawing/2014/main" id="{231033BF-4E95-4127-8543-725B06866804}"/>
              </a:ext>
            </a:extLst>
          </p:cNvPr>
          <p:cNvSpPr>
            <a:spLocks noGrp="1"/>
          </p:cNvSpPr>
          <p:nvPr>
            <p:ph type="sldNum" sz="quarter" idx="4"/>
          </p:nvPr>
        </p:nvSpPr>
        <p:spPr/>
        <p:txBody>
          <a:bodyPr>
            <a:normAutofit/>
          </a:bodyPr>
          <a:lstStyle/>
          <a:p>
            <a:fld id="{42BC4FAA-B05C-4B71-9CD7-008D1E941E8A}" type="slidenum">
              <a:rPr lang="en-PH" smtClean="0"/>
              <a:pPr/>
              <a:t>76</a:t>
            </a:fld>
            <a:endParaRPr lang="en-PH" dirty="0"/>
          </a:p>
        </p:txBody>
      </p:sp>
      <p:sp>
        <p:nvSpPr>
          <p:cNvPr id="3" name="Freeform 29">
            <a:extLst>
              <a:ext uri="{FF2B5EF4-FFF2-40B4-BE49-F238E27FC236}">
                <a16:creationId xmlns:a16="http://schemas.microsoft.com/office/drawing/2014/main" id="{2D347C04-09BD-431D-A0E8-685168981DC0}"/>
              </a:ext>
            </a:extLst>
          </p:cNvPr>
          <p:cNvSpPr>
            <a:spLocks/>
          </p:cNvSpPr>
          <p:nvPr/>
        </p:nvSpPr>
        <p:spPr bwMode="auto">
          <a:xfrm>
            <a:off x="3719628" y="602618"/>
            <a:ext cx="234235" cy="125533"/>
          </a:xfrm>
          <a:custGeom>
            <a:avLst/>
            <a:gdLst>
              <a:gd name="T0" fmla="*/ 95 w 95"/>
              <a:gd name="T1" fmla="*/ 51 h 51"/>
              <a:gd name="T2" fmla="*/ 0 w 95"/>
              <a:gd name="T3" fmla="*/ 51 h 51"/>
              <a:gd name="T4" fmla="*/ 39 w 95"/>
              <a:gd name="T5" fmla="*/ 0 h 51"/>
              <a:gd name="T6" fmla="*/ 95 w 95"/>
              <a:gd name="T7" fmla="*/ 51 h 51"/>
            </a:gdLst>
            <a:ahLst/>
            <a:cxnLst>
              <a:cxn ang="0">
                <a:pos x="T0" y="T1"/>
              </a:cxn>
              <a:cxn ang="0">
                <a:pos x="T2" y="T3"/>
              </a:cxn>
              <a:cxn ang="0">
                <a:pos x="T4" y="T5"/>
              </a:cxn>
              <a:cxn ang="0">
                <a:pos x="T6" y="T7"/>
              </a:cxn>
            </a:cxnLst>
            <a:rect l="0" t="0" r="r" b="b"/>
            <a:pathLst>
              <a:path w="95" h="51">
                <a:moveTo>
                  <a:pt x="95" y="51"/>
                </a:moveTo>
                <a:lnTo>
                  <a:pt x="0" y="51"/>
                </a:lnTo>
                <a:lnTo>
                  <a:pt x="39" y="0"/>
                </a:lnTo>
                <a:lnTo>
                  <a:pt x="95" y="51"/>
                </a:lnTo>
                <a:close/>
              </a:path>
            </a:pathLst>
          </a:custGeom>
          <a:solidFill>
            <a:schemeClr val="tx2">
              <a:lumMod val="50000"/>
            </a:schemeClr>
          </a:solidFill>
          <a:ln w="9525" cap="flat" cmpd="sng" algn="ctr">
            <a:solidFill>
              <a:schemeClr val="tx2">
                <a:lumMod val="50000"/>
              </a:schemeClr>
            </a:solidFill>
            <a:prstDash val="solid"/>
            <a:round/>
            <a:headEnd type="none" w="med" len="med"/>
            <a:tailEnd type="none" w="med" len="me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dirty="0">
              <a:solidFill>
                <a:srgbClr val="000000"/>
              </a:solidFill>
              <a:latin typeface="Trebuchet MS" panose="020B0603020202020204" pitchFamily="34" charset="0"/>
              <a:sym typeface="Trebuchet MS" panose="020B0603020202020204" pitchFamily="34" charset="0"/>
            </a:endParaRPr>
          </a:p>
        </p:txBody>
      </p:sp>
      <p:sp>
        <p:nvSpPr>
          <p:cNvPr id="4" name="Rectangle 3">
            <a:extLst>
              <a:ext uri="{FF2B5EF4-FFF2-40B4-BE49-F238E27FC236}">
                <a16:creationId xmlns:a16="http://schemas.microsoft.com/office/drawing/2014/main" id="{406C4847-EF45-449A-98AC-D8F5B688500C}"/>
              </a:ext>
            </a:extLst>
          </p:cNvPr>
          <p:cNvSpPr/>
          <p:nvPr/>
        </p:nvSpPr>
        <p:spPr>
          <a:xfrm>
            <a:off x="3059450" y="691719"/>
            <a:ext cx="5724896" cy="803965"/>
          </a:xfrm>
          <a:prstGeom prst="rect">
            <a:avLst/>
          </a:prstGeom>
          <a:solidFill>
            <a:schemeClr val="bg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4380" tIns="34290" rIns="34290" bIns="34290" numCol="1" spcCol="0" rtlCol="0" fromWordArt="0" anchor="ctr" anchorCtr="0" forceAA="0" compatLnSpc="1">
            <a:prstTxWarp prst="textNoShape">
              <a:avLst/>
            </a:prstTxWarp>
            <a:noAutofit/>
          </a:bodyPr>
          <a:lstStyle/>
          <a:p>
            <a:r>
              <a:rPr lang="en-US" sz="1200" b="1" dirty="0">
                <a:solidFill>
                  <a:schemeClr val="tx2"/>
                </a:solidFill>
              </a:rPr>
              <a:t>Lorem ipsum dolor sit amet, </a:t>
            </a:r>
            <a:r>
              <a:rPr lang="en-US" sz="1200" dirty="0">
                <a:solidFill>
                  <a:schemeClr val="tx2"/>
                </a:solidFill>
              </a:rPr>
              <a:t>consectetur adipiscing elit. Ut tempor, quam et mattis pulvinar, mauris ligula suscipit arcu, sed </a:t>
            </a:r>
            <a:endParaRPr lang="en-US" sz="1200" dirty="0">
              <a:solidFill>
                <a:schemeClr val="tx1"/>
              </a:solidFill>
            </a:endParaRPr>
          </a:p>
        </p:txBody>
      </p:sp>
      <p:sp>
        <p:nvSpPr>
          <p:cNvPr id="5" name="Freeform 32">
            <a:extLst>
              <a:ext uri="{FF2B5EF4-FFF2-40B4-BE49-F238E27FC236}">
                <a16:creationId xmlns:a16="http://schemas.microsoft.com/office/drawing/2014/main" id="{02B708DE-5457-4C4E-B1E8-0BD52C5B429A}"/>
              </a:ext>
            </a:extLst>
          </p:cNvPr>
          <p:cNvSpPr>
            <a:spLocks/>
          </p:cNvSpPr>
          <p:nvPr/>
        </p:nvSpPr>
        <p:spPr bwMode="auto">
          <a:xfrm>
            <a:off x="2864406" y="603357"/>
            <a:ext cx="955234" cy="893061"/>
          </a:xfrm>
          <a:custGeom>
            <a:avLst/>
            <a:gdLst>
              <a:gd name="T0" fmla="*/ 1175 w 1175"/>
              <a:gd name="T1" fmla="*/ 0 h 675"/>
              <a:gd name="T2" fmla="*/ 0 w 1175"/>
              <a:gd name="T3" fmla="*/ 0 h 675"/>
              <a:gd name="T4" fmla="*/ 0 w 1175"/>
              <a:gd name="T5" fmla="*/ 675 h 675"/>
              <a:gd name="T6" fmla="*/ 665 w 1175"/>
              <a:gd name="T7" fmla="*/ 675 h 675"/>
              <a:gd name="T8" fmla="*/ 1175 w 1175"/>
              <a:gd name="T9" fmla="*/ 0 h 675"/>
            </a:gdLst>
            <a:ahLst/>
            <a:cxnLst>
              <a:cxn ang="0">
                <a:pos x="T0" y="T1"/>
              </a:cxn>
              <a:cxn ang="0">
                <a:pos x="T2" y="T3"/>
              </a:cxn>
              <a:cxn ang="0">
                <a:pos x="T4" y="T5"/>
              </a:cxn>
              <a:cxn ang="0">
                <a:pos x="T6" y="T7"/>
              </a:cxn>
              <a:cxn ang="0">
                <a:pos x="T8" y="T9"/>
              </a:cxn>
            </a:cxnLst>
            <a:rect l="0" t="0" r="r" b="b"/>
            <a:pathLst>
              <a:path w="1175" h="675">
                <a:moveTo>
                  <a:pt x="1175" y="0"/>
                </a:moveTo>
                <a:lnTo>
                  <a:pt x="0" y="0"/>
                </a:lnTo>
                <a:lnTo>
                  <a:pt x="0" y="675"/>
                </a:lnTo>
                <a:lnTo>
                  <a:pt x="665" y="675"/>
                </a:lnTo>
                <a:lnTo>
                  <a:pt x="1175" y="0"/>
                </a:lnTo>
                <a:close/>
              </a:path>
            </a:pathLst>
          </a:custGeom>
          <a:solidFill>
            <a:schemeClr val="bg2">
              <a:lumMod val="50000"/>
            </a:schemeClr>
          </a:solidFill>
          <a:ln w="9525" cap="flat" cmpd="sng" algn="ctr">
            <a:noFill/>
            <a:prstDash val="solid"/>
            <a:round/>
            <a:headEnd type="none" w="med" len="med"/>
            <a:tailEnd type="none" w="med" len="med"/>
          </a:ln>
        </p:spPr>
        <p:txBody>
          <a:bodyPr vert="horz" wrap="square" lIns="20574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3000" b="1" dirty="0">
              <a:solidFill>
                <a:prstClr val="white"/>
              </a:solidFill>
              <a:effectLst>
                <a:outerShdw blurRad="38100" dist="38100" dir="2700000" algn="tl">
                  <a:srgbClr val="000000">
                    <a:alpha val="43137"/>
                  </a:srgbClr>
                </a:outerShdw>
              </a:effectLst>
              <a:latin typeface="Trebuchet MS" panose="020B0603020202020204" pitchFamily="34" charset="0"/>
              <a:sym typeface="Trebuchet MS" panose="020B0603020202020204" pitchFamily="34" charset="0"/>
            </a:endParaRPr>
          </a:p>
        </p:txBody>
      </p:sp>
      <p:sp>
        <p:nvSpPr>
          <p:cNvPr id="6" name="Freeform 29">
            <a:extLst>
              <a:ext uri="{FF2B5EF4-FFF2-40B4-BE49-F238E27FC236}">
                <a16:creationId xmlns:a16="http://schemas.microsoft.com/office/drawing/2014/main" id="{432AEFF7-47B9-4745-BADF-01FB1D69D06E}"/>
              </a:ext>
            </a:extLst>
          </p:cNvPr>
          <p:cNvSpPr>
            <a:spLocks/>
          </p:cNvSpPr>
          <p:nvPr/>
        </p:nvSpPr>
        <p:spPr bwMode="auto">
          <a:xfrm>
            <a:off x="3719628" y="1691607"/>
            <a:ext cx="234235" cy="124592"/>
          </a:xfrm>
          <a:custGeom>
            <a:avLst/>
            <a:gdLst>
              <a:gd name="T0" fmla="*/ 95 w 95"/>
              <a:gd name="T1" fmla="*/ 51 h 51"/>
              <a:gd name="T2" fmla="*/ 0 w 95"/>
              <a:gd name="T3" fmla="*/ 51 h 51"/>
              <a:gd name="T4" fmla="*/ 39 w 95"/>
              <a:gd name="T5" fmla="*/ 0 h 51"/>
              <a:gd name="T6" fmla="*/ 95 w 95"/>
              <a:gd name="T7" fmla="*/ 51 h 51"/>
            </a:gdLst>
            <a:ahLst/>
            <a:cxnLst>
              <a:cxn ang="0">
                <a:pos x="T0" y="T1"/>
              </a:cxn>
              <a:cxn ang="0">
                <a:pos x="T2" y="T3"/>
              </a:cxn>
              <a:cxn ang="0">
                <a:pos x="T4" y="T5"/>
              </a:cxn>
              <a:cxn ang="0">
                <a:pos x="T6" y="T7"/>
              </a:cxn>
            </a:cxnLst>
            <a:rect l="0" t="0" r="r" b="b"/>
            <a:pathLst>
              <a:path w="95" h="51">
                <a:moveTo>
                  <a:pt x="95" y="51"/>
                </a:moveTo>
                <a:lnTo>
                  <a:pt x="0" y="51"/>
                </a:lnTo>
                <a:lnTo>
                  <a:pt x="39" y="0"/>
                </a:lnTo>
                <a:lnTo>
                  <a:pt x="95" y="51"/>
                </a:lnTo>
                <a:close/>
              </a:path>
            </a:pathLst>
          </a:custGeom>
          <a:solidFill>
            <a:schemeClr val="tx2">
              <a:lumMod val="50000"/>
            </a:schemeClr>
          </a:solidFill>
          <a:ln w="9525" cap="flat" cmpd="sng" algn="ctr">
            <a:solidFill>
              <a:schemeClr val="tx2">
                <a:lumMod val="50000"/>
              </a:schemeClr>
            </a:solidFill>
            <a:prstDash val="solid"/>
            <a:round/>
            <a:headEnd type="none" w="med" len="med"/>
            <a:tailEnd type="none" w="med" len="me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dirty="0">
              <a:solidFill>
                <a:srgbClr val="000000"/>
              </a:solidFill>
              <a:latin typeface="Trebuchet MS" panose="020B0603020202020204" pitchFamily="34" charset="0"/>
              <a:sym typeface="Trebuchet MS" panose="020B0603020202020204" pitchFamily="34" charset="0"/>
            </a:endParaRPr>
          </a:p>
        </p:txBody>
      </p:sp>
      <p:sp>
        <p:nvSpPr>
          <p:cNvPr id="7" name="Rectangle 6">
            <a:extLst>
              <a:ext uri="{FF2B5EF4-FFF2-40B4-BE49-F238E27FC236}">
                <a16:creationId xmlns:a16="http://schemas.microsoft.com/office/drawing/2014/main" id="{A9015FB8-9383-40CC-B3A3-272A40E036C0}"/>
              </a:ext>
            </a:extLst>
          </p:cNvPr>
          <p:cNvSpPr/>
          <p:nvPr/>
        </p:nvSpPr>
        <p:spPr>
          <a:xfrm>
            <a:off x="3059451" y="1779765"/>
            <a:ext cx="5724896" cy="803965"/>
          </a:xfrm>
          <a:prstGeom prst="rect">
            <a:avLst/>
          </a:prstGeom>
          <a:solidFill>
            <a:schemeClr val="bg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4380" tIns="34290" rIns="34290" bIns="34290" numCol="1" spcCol="0" rtlCol="0" fromWordArt="0" anchor="ctr" anchorCtr="0" forceAA="0" compatLnSpc="1">
            <a:prstTxWarp prst="textNoShape">
              <a:avLst/>
            </a:prstTxWarp>
            <a:noAutofit/>
          </a:bodyPr>
          <a:lstStyle/>
          <a:p>
            <a:r>
              <a:rPr lang="en-US" sz="1200" b="1" dirty="0">
                <a:solidFill>
                  <a:schemeClr val="tx2"/>
                </a:solidFill>
              </a:rPr>
              <a:t>Lorem ipsum dolor sit amet, </a:t>
            </a:r>
            <a:r>
              <a:rPr lang="en-US" sz="1200" dirty="0">
                <a:solidFill>
                  <a:schemeClr val="tx2"/>
                </a:solidFill>
              </a:rPr>
              <a:t>consectetur adipiscing elit. Ut tempor, quam et mattis pulvinar, mauris ligula suscipit arcu, sed </a:t>
            </a:r>
            <a:endParaRPr lang="en-US" sz="1200" dirty="0">
              <a:solidFill>
                <a:schemeClr val="tx1"/>
              </a:solidFill>
            </a:endParaRPr>
          </a:p>
        </p:txBody>
      </p:sp>
      <p:sp>
        <p:nvSpPr>
          <p:cNvPr id="8" name="Freeform 32">
            <a:extLst>
              <a:ext uri="{FF2B5EF4-FFF2-40B4-BE49-F238E27FC236}">
                <a16:creationId xmlns:a16="http://schemas.microsoft.com/office/drawing/2014/main" id="{EC665849-EB9D-48C2-A957-9308DDA63130}"/>
              </a:ext>
            </a:extLst>
          </p:cNvPr>
          <p:cNvSpPr>
            <a:spLocks/>
          </p:cNvSpPr>
          <p:nvPr/>
        </p:nvSpPr>
        <p:spPr bwMode="auto">
          <a:xfrm>
            <a:off x="2864406" y="1691404"/>
            <a:ext cx="955234" cy="893061"/>
          </a:xfrm>
          <a:custGeom>
            <a:avLst/>
            <a:gdLst>
              <a:gd name="T0" fmla="*/ 1175 w 1175"/>
              <a:gd name="T1" fmla="*/ 0 h 675"/>
              <a:gd name="T2" fmla="*/ 0 w 1175"/>
              <a:gd name="T3" fmla="*/ 0 h 675"/>
              <a:gd name="T4" fmla="*/ 0 w 1175"/>
              <a:gd name="T5" fmla="*/ 675 h 675"/>
              <a:gd name="T6" fmla="*/ 665 w 1175"/>
              <a:gd name="T7" fmla="*/ 675 h 675"/>
              <a:gd name="T8" fmla="*/ 1175 w 1175"/>
              <a:gd name="T9" fmla="*/ 0 h 675"/>
            </a:gdLst>
            <a:ahLst/>
            <a:cxnLst>
              <a:cxn ang="0">
                <a:pos x="T0" y="T1"/>
              </a:cxn>
              <a:cxn ang="0">
                <a:pos x="T2" y="T3"/>
              </a:cxn>
              <a:cxn ang="0">
                <a:pos x="T4" y="T5"/>
              </a:cxn>
              <a:cxn ang="0">
                <a:pos x="T6" y="T7"/>
              </a:cxn>
              <a:cxn ang="0">
                <a:pos x="T8" y="T9"/>
              </a:cxn>
            </a:cxnLst>
            <a:rect l="0" t="0" r="r" b="b"/>
            <a:pathLst>
              <a:path w="1175" h="675">
                <a:moveTo>
                  <a:pt x="1175" y="0"/>
                </a:moveTo>
                <a:lnTo>
                  <a:pt x="0" y="0"/>
                </a:lnTo>
                <a:lnTo>
                  <a:pt x="0" y="675"/>
                </a:lnTo>
                <a:lnTo>
                  <a:pt x="665" y="675"/>
                </a:lnTo>
                <a:lnTo>
                  <a:pt x="1175" y="0"/>
                </a:lnTo>
                <a:close/>
              </a:path>
            </a:pathLst>
          </a:custGeom>
          <a:solidFill>
            <a:schemeClr val="bg2">
              <a:lumMod val="50000"/>
            </a:schemeClr>
          </a:solidFill>
          <a:ln w="9525" cap="flat" cmpd="sng" algn="ctr">
            <a:noFill/>
            <a:prstDash val="solid"/>
            <a:round/>
            <a:headEnd type="none" w="med" len="med"/>
            <a:tailEnd type="none" w="med" len="med"/>
          </a:ln>
        </p:spPr>
        <p:txBody>
          <a:bodyPr vert="horz" wrap="square" lIns="20574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3000" b="1" dirty="0">
              <a:solidFill>
                <a:prstClr val="white"/>
              </a:solidFill>
              <a:effectLst>
                <a:outerShdw blurRad="38100" dist="38100" dir="2700000" algn="tl">
                  <a:srgbClr val="000000">
                    <a:alpha val="43137"/>
                  </a:srgbClr>
                </a:outerShdw>
              </a:effectLst>
              <a:latin typeface="Trebuchet MS" panose="020B0603020202020204" pitchFamily="34" charset="0"/>
              <a:sym typeface="Trebuchet MS" panose="020B0603020202020204" pitchFamily="34" charset="0"/>
            </a:endParaRPr>
          </a:p>
        </p:txBody>
      </p:sp>
      <p:sp>
        <p:nvSpPr>
          <p:cNvPr id="9" name="Freeform 29">
            <a:extLst>
              <a:ext uri="{FF2B5EF4-FFF2-40B4-BE49-F238E27FC236}">
                <a16:creationId xmlns:a16="http://schemas.microsoft.com/office/drawing/2014/main" id="{5DF53967-B9C8-4F92-96E6-CAD7794520BE}"/>
              </a:ext>
            </a:extLst>
          </p:cNvPr>
          <p:cNvSpPr>
            <a:spLocks/>
          </p:cNvSpPr>
          <p:nvPr/>
        </p:nvSpPr>
        <p:spPr bwMode="auto">
          <a:xfrm>
            <a:off x="3719628" y="2779448"/>
            <a:ext cx="234235" cy="125533"/>
          </a:xfrm>
          <a:custGeom>
            <a:avLst/>
            <a:gdLst>
              <a:gd name="T0" fmla="*/ 95 w 95"/>
              <a:gd name="T1" fmla="*/ 51 h 51"/>
              <a:gd name="T2" fmla="*/ 0 w 95"/>
              <a:gd name="T3" fmla="*/ 51 h 51"/>
              <a:gd name="T4" fmla="*/ 39 w 95"/>
              <a:gd name="T5" fmla="*/ 0 h 51"/>
              <a:gd name="T6" fmla="*/ 95 w 95"/>
              <a:gd name="T7" fmla="*/ 51 h 51"/>
            </a:gdLst>
            <a:ahLst/>
            <a:cxnLst>
              <a:cxn ang="0">
                <a:pos x="T0" y="T1"/>
              </a:cxn>
              <a:cxn ang="0">
                <a:pos x="T2" y="T3"/>
              </a:cxn>
              <a:cxn ang="0">
                <a:pos x="T4" y="T5"/>
              </a:cxn>
              <a:cxn ang="0">
                <a:pos x="T6" y="T7"/>
              </a:cxn>
            </a:cxnLst>
            <a:rect l="0" t="0" r="r" b="b"/>
            <a:pathLst>
              <a:path w="95" h="51">
                <a:moveTo>
                  <a:pt x="95" y="51"/>
                </a:moveTo>
                <a:lnTo>
                  <a:pt x="0" y="51"/>
                </a:lnTo>
                <a:lnTo>
                  <a:pt x="39" y="0"/>
                </a:lnTo>
                <a:lnTo>
                  <a:pt x="95" y="51"/>
                </a:lnTo>
                <a:close/>
              </a:path>
            </a:pathLst>
          </a:custGeom>
          <a:solidFill>
            <a:schemeClr val="tx2">
              <a:lumMod val="50000"/>
            </a:schemeClr>
          </a:solidFill>
          <a:ln w="9525" cap="flat" cmpd="sng" algn="ctr">
            <a:solidFill>
              <a:schemeClr val="tx2">
                <a:lumMod val="50000"/>
              </a:schemeClr>
            </a:solidFill>
            <a:prstDash val="solid"/>
            <a:round/>
            <a:headEnd type="none" w="med" len="med"/>
            <a:tailEnd type="none" w="med" len="me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dirty="0">
              <a:solidFill>
                <a:srgbClr val="000000"/>
              </a:solidFill>
              <a:latin typeface="Trebuchet MS" panose="020B0603020202020204" pitchFamily="34" charset="0"/>
              <a:sym typeface="Trebuchet MS" panose="020B0603020202020204" pitchFamily="34" charset="0"/>
            </a:endParaRPr>
          </a:p>
        </p:txBody>
      </p:sp>
      <p:sp>
        <p:nvSpPr>
          <p:cNvPr id="10" name="Rectangle 9">
            <a:extLst>
              <a:ext uri="{FF2B5EF4-FFF2-40B4-BE49-F238E27FC236}">
                <a16:creationId xmlns:a16="http://schemas.microsoft.com/office/drawing/2014/main" id="{33E880A2-B3E9-4B33-A5CC-2F16D540E177}"/>
              </a:ext>
            </a:extLst>
          </p:cNvPr>
          <p:cNvSpPr/>
          <p:nvPr/>
        </p:nvSpPr>
        <p:spPr>
          <a:xfrm>
            <a:off x="3059451" y="2868550"/>
            <a:ext cx="5724896" cy="803965"/>
          </a:xfrm>
          <a:prstGeom prst="rect">
            <a:avLst/>
          </a:prstGeom>
          <a:solidFill>
            <a:schemeClr val="bg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4380" tIns="34290" rIns="34290" bIns="34290" numCol="1" spcCol="0" rtlCol="0" fromWordArt="0" anchor="ctr" anchorCtr="0" forceAA="0" compatLnSpc="1">
            <a:prstTxWarp prst="textNoShape">
              <a:avLst/>
            </a:prstTxWarp>
            <a:noAutofit/>
          </a:bodyPr>
          <a:lstStyle/>
          <a:p>
            <a:r>
              <a:rPr lang="en-US" sz="1200" b="1" dirty="0">
                <a:solidFill>
                  <a:schemeClr val="tx2"/>
                </a:solidFill>
              </a:rPr>
              <a:t>Lorem ipsum dolor sit amet, </a:t>
            </a:r>
            <a:r>
              <a:rPr lang="en-US" sz="1200" dirty="0">
                <a:solidFill>
                  <a:schemeClr val="tx2"/>
                </a:solidFill>
              </a:rPr>
              <a:t>consectetur adipiscing elit. Ut tempor, quam et mattis pulvinar, mauris ligula suscipit arcu, sed </a:t>
            </a:r>
            <a:endParaRPr lang="en-US" sz="1200" dirty="0">
              <a:solidFill>
                <a:schemeClr val="tx1"/>
              </a:solidFill>
            </a:endParaRPr>
          </a:p>
        </p:txBody>
      </p:sp>
      <p:sp>
        <p:nvSpPr>
          <p:cNvPr id="11" name="Freeform 32">
            <a:extLst>
              <a:ext uri="{FF2B5EF4-FFF2-40B4-BE49-F238E27FC236}">
                <a16:creationId xmlns:a16="http://schemas.microsoft.com/office/drawing/2014/main" id="{221E0FC4-1138-40E6-87DE-63572E89A2D2}"/>
              </a:ext>
            </a:extLst>
          </p:cNvPr>
          <p:cNvSpPr>
            <a:spLocks/>
          </p:cNvSpPr>
          <p:nvPr/>
        </p:nvSpPr>
        <p:spPr bwMode="auto">
          <a:xfrm>
            <a:off x="2864406" y="2780188"/>
            <a:ext cx="955234" cy="893061"/>
          </a:xfrm>
          <a:custGeom>
            <a:avLst/>
            <a:gdLst>
              <a:gd name="T0" fmla="*/ 1175 w 1175"/>
              <a:gd name="T1" fmla="*/ 0 h 675"/>
              <a:gd name="T2" fmla="*/ 0 w 1175"/>
              <a:gd name="T3" fmla="*/ 0 h 675"/>
              <a:gd name="T4" fmla="*/ 0 w 1175"/>
              <a:gd name="T5" fmla="*/ 675 h 675"/>
              <a:gd name="T6" fmla="*/ 665 w 1175"/>
              <a:gd name="T7" fmla="*/ 675 h 675"/>
              <a:gd name="T8" fmla="*/ 1175 w 1175"/>
              <a:gd name="T9" fmla="*/ 0 h 675"/>
            </a:gdLst>
            <a:ahLst/>
            <a:cxnLst>
              <a:cxn ang="0">
                <a:pos x="T0" y="T1"/>
              </a:cxn>
              <a:cxn ang="0">
                <a:pos x="T2" y="T3"/>
              </a:cxn>
              <a:cxn ang="0">
                <a:pos x="T4" y="T5"/>
              </a:cxn>
              <a:cxn ang="0">
                <a:pos x="T6" y="T7"/>
              </a:cxn>
              <a:cxn ang="0">
                <a:pos x="T8" y="T9"/>
              </a:cxn>
            </a:cxnLst>
            <a:rect l="0" t="0" r="r" b="b"/>
            <a:pathLst>
              <a:path w="1175" h="675">
                <a:moveTo>
                  <a:pt x="1175" y="0"/>
                </a:moveTo>
                <a:lnTo>
                  <a:pt x="0" y="0"/>
                </a:lnTo>
                <a:lnTo>
                  <a:pt x="0" y="675"/>
                </a:lnTo>
                <a:lnTo>
                  <a:pt x="665" y="675"/>
                </a:lnTo>
                <a:lnTo>
                  <a:pt x="1175" y="0"/>
                </a:lnTo>
                <a:close/>
              </a:path>
            </a:pathLst>
          </a:custGeom>
          <a:solidFill>
            <a:schemeClr val="bg2">
              <a:lumMod val="50000"/>
            </a:schemeClr>
          </a:solidFill>
          <a:ln w="9525" cap="flat" cmpd="sng" algn="ctr">
            <a:noFill/>
            <a:prstDash val="solid"/>
            <a:round/>
            <a:headEnd type="none" w="med" len="med"/>
            <a:tailEnd type="none" w="med" len="med"/>
          </a:ln>
        </p:spPr>
        <p:txBody>
          <a:bodyPr vert="horz" wrap="square" lIns="20574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3000" b="1" dirty="0">
              <a:solidFill>
                <a:prstClr val="white"/>
              </a:solidFill>
              <a:effectLst>
                <a:outerShdw blurRad="38100" dist="38100" dir="2700000" algn="tl">
                  <a:srgbClr val="000000">
                    <a:alpha val="43137"/>
                  </a:srgbClr>
                </a:outerShdw>
              </a:effectLst>
              <a:latin typeface="Trebuchet MS" panose="020B0603020202020204" pitchFamily="34" charset="0"/>
              <a:sym typeface="Trebuchet MS" panose="020B0603020202020204" pitchFamily="34" charset="0"/>
            </a:endParaRPr>
          </a:p>
        </p:txBody>
      </p:sp>
      <p:sp>
        <p:nvSpPr>
          <p:cNvPr id="12" name="Freeform 29">
            <a:extLst>
              <a:ext uri="{FF2B5EF4-FFF2-40B4-BE49-F238E27FC236}">
                <a16:creationId xmlns:a16="http://schemas.microsoft.com/office/drawing/2014/main" id="{278DE7A4-86A1-4C6C-81BA-DA62D46CF866}"/>
              </a:ext>
            </a:extLst>
          </p:cNvPr>
          <p:cNvSpPr>
            <a:spLocks/>
          </p:cNvSpPr>
          <p:nvPr/>
        </p:nvSpPr>
        <p:spPr bwMode="auto">
          <a:xfrm>
            <a:off x="3719628" y="3868231"/>
            <a:ext cx="234235" cy="125533"/>
          </a:xfrm>
          <a:custGeom>
            <a:avLst/>
            <a:gdLst>
              <a:gd name="T0" fmla="*/ 95 w 95"/>
              <a:gd name="T1" fmla="*/ 51 h 51"/>
              <a:gd name="T2" fmla="*/ 0 w 95"/>
              <a:gd name="T3" fmla="*/ 51 h 51"/>
              <a:gd name="T4" fmla="*/ 39 w 95"/>
              <a:gd name="T5" fmla="*/ 0 h 51"/>
              <a:gd name="T6" fmla="*/ 95 w 95"/>
              <a:gd name="T7" fmla="*/ 51 h 51"/>
            </a:gdLst>
            <a:ahLst/>
            <a:cxnLst>
              <a:cxn ang="0">
                <a:pos x="T0" y="T1"/>
              </a:cxn>
              <a:cxn ang="0">
                <a:pos x="T2" y="T3"/>
              </a:cxn>
              <a:cxn ang="0">
                <a:pos x="T4" y="T5"/>
              </a:cxn>
              <a:cxn ang="0">
                <a:pos x="T6" y="T7"/>
              </a:cxn>
            </a:cxnLst>
            <a:rect l="0" t="0" r="r" b="b"/>
            <a:pathLst>
              <a:path w="95" h="51">
                <a:moveTo>
                  <a:pt x="95" y="51"/>
                </a:moveTo>
                <a:lnTo>
                  <a:pt x="0" y="51"/>
                </a:lnTo>
                <a:lnTo>
                  <a:pt x="39" y="0"/>
                </a:lnTo>
                <a:lnTo>
                  <a:pt x="95" y="51"/>
                </a:lnTo>
                <a:close/>
              </a:path>
            </a:pathLst>
          </a:custGeom>
          <a:solidFill>
            <a:schemeClr val="tx2">
              <a:lumMod val="50000"/>
            </a:schemeClr>
          </a:solidFill>
          <a:ln w="9525" cap="flat" cmpd="sng" algn="ctr">
            <a:solidFill>
              <a:schemeClr val="tx2">
                <a:lumMod val="50000"/>
              </a:schemeClr>
            </a:solidFill>
            <a:prstDash val="solid"/>
            <a:round/>
            <a:headEnd type="none" w="med" len="med"/>
            <a:tailEnd type="none" w="med" len="me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dirty="0">
              <a:solidFill>
                <a:srgbClr val="000000"/>
              </a:solidFill>
              <a:latin typeface="Trebuchet MS" panose="020B0603020202020204" pitchFamily="34" charset="0"/>
              <a:sym typeface="Trebuchet MS" panose="020B0603020202020204" pitchFamily="34" charset="0"/>
            </a:endParaRPr>
          </a:p>
        </p:txBody>
      </p:sp>
      <p:sp>
        <p:nvSpPr>
          <p:cNvPr id="13" name="Rectangle 12">
            <a:extLst>
              <a:ext uri="{FF2B5EF4-FFF2-40B4-BE49-F238E27FC236}">
                <a16:creationId xmlns:a16="http://schemas.microsoft.com/office/drawing/2014/main" id="{131C0FCA-5DCD-49C9-8608-3444AA038AA7}"/>
              </a:ext>
            </a:extLst>
          </p:cNvPr>
          <p:cNvSpPr/>
          <p:nvPr/>
        </p:nvSpPr>
        <p:spPr>
          <a:xfrm>
            <a:off x="3059451" y="3957331"/>
            <a:ext cx="5724896" cy="803965"/>
          </a:xfrm>
          <a:prstGeom prst="rect">
            <a:avLst/>
          </a:prstGeom>
          <a:solidFill>
            <a:schemeClr val="bg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4380" tIns="34290" rIns="34290" bIns="34290" numCol="1" spcCol="0" rtlCol="0" fromWordArt="0" anchor="ctr" anchorCtr="0" forceAA="0" compatLnSpc="1">
            <a:prstTxWarp prst="textNoShape">
              <a:avLst/>
            </a:prstTxWarp>
            <a:noAutofit/>
          </a:bodyPr>
          <a:lstStyle/>
          <a:p>
            <a:r>
              <a:rPr lang="en-US" sz="1200" b="1" dirty="0">
                <a:solidFill>
                  <a:schemeClr val="tx2"/>
                </a:solidFill>
              </a:rPr>
              <a:t>Lorem ipsum dolor sit amet, </a:t>
            </a:r>
            <a:r>
              <a:rPr lang="en-US" sz="1200" dirty="0">
                <a:solidFill>
                  <a:schemeClr val="tx2"/>
                </a:solidFill>
              </a:rPr>
              <a:t>consectetur adipiscing elit. Ut tempor, quam et mattis pulvinar, mauris ligula suscipit arcu, sed </a:t>
            </a:r>
            <a:endParaRPr lang="en-US" sz="1200" dirty="0">
              <a:solidFill>
                <a:schemeClr val="tx1"/>
              </a:solidFill>
            </a:endParaRPr>
          </a:p>
        </p:txBody>
      </p:sp>
      <p:sp>
        <p:nvSpPr>
          <p:cNvPr id="14" name="Freeform 32">
            <a:extLst>
              <a:ext uri="{FF2B5EF4-FFF2-40B4-BE49-F238E27FC236}">
                <a16:creationId xmlns:a16="http://schemas.microsoft.com/office/drawing/2014/main" id="{B7270EEF-5F48-4F79-B2D2-F7354CDB79A4}"/>
              </a:ext>
            </a:extLst>
          </p:cNvPr>
          <p:cNvSpPr>
            <a:spLocks/>
          </p:cNvSpPr>
          <p:nvPr/>
        </p:nvSpPr>
        <p:spPr bwMode="auto">
          <a:xfrm>
            <a:off x="2864406" y="3868970"/>
            <a:ext cx="955234" cy="893061"/>
          </a:xfrm>
          <a:custGeom>
            <a:avLst/>
            <a:gdLst>
              <a:gd name="T0" fmla="*/ 1175 w 1175"/>
              <a:gd name="T1" fmla="*/ 0 h 675"/>
              <a:gd name="T2" fmla="*/ 0 w 1175"/>
              <a:gd name="T3" fmla="*/ 0 h 675"/>
              <a:gd name="T4" fmla="*/ 0 w 1175"/>
              <a:gd name="T5" fmla="*/ 675 h 675"/>
              <a:gd name="T6" fmla="*/ 665 w 1175"/>
              <a:gd name="T7" fmla="*/ 675 h 675"/>
              <a:gd name="T8" fmla="*/ 1175 w 1175"/>
              <a:gd name="T9" fmla="*/ 0 h 675"/>
            </a:gdLst>
            <a:ahLst/>
            <a:cxnLst>
              <a:cxn ang="0">
                <a:pos x="T0" y="T1"/>
              </a:cxn>
              <a:cxn ang="0">
                <a:pos x="T2" y="T3"/>
              </a:cxn>
              <a:cxn ang="0">
                <a:pos x="T4" y="T5"/>
              </a:cxn>
              <a:cxn ang="0">
                <a:pos x="T6" y="T7"/>
              </a:cxn>
              <a:cxn ang="0">
                <a:pos x="T8" y="T9"/>
              </a:cxn>
            </a:cxnLst>
            <a:rect l="0" t="0" r="r" b="b"/>
            <a:pathLst>
              <a:path w="1175" h="675">
                <a:moveTo>
                  <a:pt x="1175" y="0"/>
                </a:moveTo>
                <a:lnTo>
                  <a:pt x="0" y="0"/>
                </a:lnTo>
                <a:lnTo>
                  <a:pt x="0" y="675"/>
                </a:lnTo>
                <a:lnTo>
                  <a:pt x="665" y="675"/>
                </a:lnTo>
                <a:lnTo>
                  <a:pt x="1175" y="0"/>
                </a:lnTo>
                <a:close/>
              </a:path>
            </a:pathLst>
          </a:custGeom>
          <a:solidFill>
            <a:schemeClr val="bg2">
              <a:lumMod val="50000"/>
            </a:schemeClr>
          </a:solidFill>
          <a:ln w="9525" cap="flat" cmpd="sng" algn="ctr">
            <a:noFill/>
            <a:prstDash val="solid"/>
            <a:round/>
            <a:headEnd type="none" w="med" len="med"/>
            <a:tailEnd type="none" w="med" len="med"/>
          </a:ln>
        </p:spPr>
        <p:txBody>
          <a:bodyPr vert="horz" wrap="square" lIns="20574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3000" b="1" dirty="0">
              <a:solidFill>
                <a:prstClr val="white"/>
              </a:solidFill>
              <a:effectLst>
                <a:outerShdw blurRad="38100" dist="38100" dir="2700000" algn="tl">
                  <a:srgbClr val="000000">
                    <a:alpha val="43137"/>
                  </a:srgbClr>
                </a:outerShdw>
              </a:effectLst>
              <a:latin typeface="Trebuchet MS" panose="020B0603020202020204" pitchFamily="34" charset="0"/>
              <a:sym typeface="Trebuchet MS" panose="020B0603020202020204" pitchFamily="34" charset="0"/>
            </a:endParaRPr>
          </a:p>
        </p:txBody>
      </p:sp>
      <p:sp>
        <p:nvSpPr>
          <p:cNvPr id="15" name="Freeform 29">
            <a:extLst>
              <a:ext uri="{FF2B5EF4-FFF2-40B4-BE49-F238E27FC236}">
                <a16:creationId xmlns:a16="http://schemas.microsoft.com/office/drawing/2014/main" id="{E600C7FF-0E48-4434-B88B-1E50B3E3B66D}"/>
              </a:ext>
            </a:extLst>
          </p:cNvPr>
          <p:cNvSpPr>
            <a:spLocks/>
          </p:cNvSpPr>
          <p:nvPr/>
        </p:nvSpPr>
        <p:spPr bwMode="auto">
          <a:xfrm>
            <a:off x="3719628" y="4957014"/>
            <a:ext cx="234235" cy="125533"/>
          </a:xfrm>
          <a:custGeom>
            <a:avLst/>
            <a:gdLst>
              <a:gd name="T0" fmla="*/ 95 w 95"/>
              <a:gd name="T1" fmla="*/ 51 h 51"/>
              <a:gd name="T2" fmla="*/ 0 w 95"/>
              <a:gd name="T3" fmla="*/ 51 h 51"/>
              <a:gd name="T4" fmla="*/ 39 w 95"/>
              <a:gd name="T5" fmla="*/ 0 h 51"/>
              <a:gd name="T6" fmla="*/ 95 w 95"/>
              <a:gd name="T7" fmla="*/ 51 h 51"/>
            </a:gdLst>
            <a:ahLst/>
            <a:cxnLst>
              <a:cxn ang="0">
                <a:pos x="T0" y="T1"/>
              </a:cxn>
              <a:cxn ang="0">
                <a:pos x="T2" y="T3"/>
              </a:cxn>
              <a:cxn ang="0">
                <a:pos x="T4" y="T5"/>
              </a:cxn>
              <a:cxn ang="0">
                <a:pos x="T6" y="T7"/>
              </a:cxn>
            </a:cxnLst>
            <a:rect l="0" t="0" r="r" b="b"/>
            <a:pathLst>
              <a:path w="95" h="51">
                <a:moveTo>
                  <a:pt x="95" y="51"/>
                </a:moveTo>
                <a:lnTo>
                  <a:pt x="0" y="51"/>
                </a:lnTo>
                <a:lnTo>
                  <a:pt x="39" y="0"/>
                </a:lnTo>
                <a:lnTo>
                  <a:pt x="95" y="51"/>
                </a:lnTo>
                <a:close/>
              </a:path>
            </a:pathLst>
          </a:custGeom>
          <a:solidFill>
            <a:schemeClr val="tx2">
              <a:lumMod val="50000"/>
            </a:schemeClr>
          </a:solidFill>
          <a:ln w="9525" cap="flat" cmpd="sng" algn="ctr">
            <a:solidFill>
              <a:schemeClr val="tx2">
                <a:lumMod val="50000"/>
              </a:schemeClr>
            </a:solidFill>
            <a:prstDash val="solid"/>
            <a:round/>
            <a:headEnd type="none" w="med" len="med"/>
            <a:tailEnd type="none" w="med" len="med"/>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dirty="0">
              <a:solidFill>
                <a:srgbClr val="000000"/>
              </a:solidFill>
              <a:latin typeface="Trebuchet MS" panose="020B0603020202020204" pitchFamily="34" charset="0"/>
              <a:sym typeface="Trebuchet MS" panose="020B0603020202020204" pitchFamily="34" charset="0"/>
            </a:endParaRPr>
          </a:p>
        </p:txBody>
      </p:sp>
      <p:sp>
        <p:nvSpPr>
          <p:cNvPr id="16" name="Rectangle 15">
            <a:extLst>
              <a:ext uri="{FF2B5EF4-FFF2-40B4-BE49-F238E27FC236}">
                <a16:creationId xmlns:a16="http://schemas.microsoft.com/office/drawing/2014/main" id="{90408164-C06E-4322-9BE0-FA8F2E4274CE}"/>
              </a:ext>
            </a:extLst>
          </p:cNvPr>
          <p:cNvSpPr/>
          <p:nvPr/>
        </p:nvSpPr>
        <p:spPr>
          <a:xfrm>
            <a:off x="3059451" y="5046114"/>
            <a:ext cx="5724896" cy="803965"/>
          </a:xfrm>
          <a:prstGeom prst="rect">
            <a:avLst/>
          </a:prstGeom>
          <a:solidFill>
            <a:schemeClr val="bg2"/>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4380" tIns="34290" rIns="34290" bIns="34290" numCol="1" spcCol="0" rtlCol="0" fromWordArt="0" anchor="ctr" anchorCtr="0" forceAA="0" compatLnSpc="1">
            <a:prstTxWarp prst="textNoShape">
              <a:avLst/>
            </a:prstTxWarp>
            <a:noAutofit/>
          </a:bodyPr>
          <a:lstStyle/>
          <a:p>
            <a:r>
              <a:rPr lang="en-US" sz="1200" b="1" dirty="0">
                <a:solidFill>
                  <a:schemeClr val="tx2"/>
                </a:solidFill>
              </a:rPr>
              <a:t>Lorem ipsum dolor sit amet, </a:t>
            </a:r>
            <a:r>
              <a:rPr lang="en-US" sz="1200" dirty="0">
                <a:solidFill>
                  <a:schemeClr val="tx2"/>
                </a:solidFill>
              </a:rPr>
              <a:t>consectetur adipiscing elit. Ut tempor, quam et mattis pulvinar, mauris ligula suscipit arcu, sed </a:t>
            </a:r>
            <a:endParaRPr lang="en-US" sz="1200" dirty="0">
              <a:solidFill>
                <a:schemeClr val="tx1"/>
              </a:solidFill>
            </a:endParaRPr>
          </a:p>
        </p:txBody>
      </p:sp>
      <p:sp>
        <p:nvSpPr>
          <p:cNvPr id="17" name="Freeform 32">
            <a:extLst>
              <a:ext uri="{FF2B5EF4-FFF2-40B4-BE49-F238E27FC236}">
                <a16:creationId xmlns:a16="http://schemas.microsoft.com/office/drawing/2014/main" id="{8B0D7E6A-4E21-456E-91D3-F80081D61D78}"/>
              </a:ext>
            </a:extLst>
          </p:cNvPr>
          <p:cNvSpPr>
            <a:spLocks/>
          </p:cNvSpPr>
          <p:nvPr/>
        </p:nvSpPr>
        <p:spPr bwMode="auto">
          <a:xfrm>
            <a:off x="2864406" y="4957752"/>
            <a:ext cx="955234" cy="893061"/>
          </a:xfrm>
          <a:custGeom>
            <a:avLst/>
            <a:gdLst>
              <a:gd name="T0" fmla="*/ 1175 w 1175"/>
              <a:gd name="T1" fmla="*/ 0 h 675"/>
              <a:gd name="T2" fmla="*/ 0 w 1175"/>
              <a:gd name="T3" fmla="*/ 0 h 675"/>
              <a:gd name="T4" fmla="*/ 0 w 1175"/>
              <a:gd name="T5" fmla="*/ 675 h 675"/>
              <a:gd name="T6" fmla="*/ 665 w 1175"/>
              <a:gd name="T7" fmla="*/ 675 h 675"/>
              <a:gd name="T8" fmla="*/ 1175 w 1175"/>
              <a:gd name="T9" fmla="*/ 0 h 675"/>
            </a:gdLst>
            <a:ahLst/>
            <a:cxnLst>
              <a:cxn ang="0">
                <a:pos x="T0" y="T1"/>
              </a:cxn>
              <a:cxn ang="0">
                <a:pos x="T2" y="T3"/>
              </a:cxn>
              <a:cxn ang="0">
                <a:pos x="T4" y="T5"/>
              </a:cxn>
              <a:cxn ang="0">
                <a:pos x="T6" y="T7"/>
              </a:cxn>
              <a:cxn ang="0">
                <a:pos x="T8" y="T9"/>
              </a:cxn>
            </a:cxnLst>
            <a:rect l="0" t="0" r="r" b="b"/>
            <a:pathLst>
              <a:path w="1175" h="675">
                <a:moveTo>
                  <a:pt x="1175" y="0"/>
                </a:moveTo>
                <a:lnTo>
                  <a:pt x="0" y="0"/>
                </a:lnTo>
                <a:lnTo>
                  <a:pt x="0" y="675"/>
                </a:lnTo>
                <a:lnTo>
                  <a:pt x="665" y="675"/>
                </a:lnTo>
                <a:lnTo>
                  <a:pt x="1175" y="0"/>
                </a:lnTo>
                <a:close/>
              </a:path>
            </a:pathLst>
          </a:custGeom>
          <a:solidFill>
            <a:schemeClr val="bg2">
              <a:lumMod val="50000"/>
            </a:schemeClr>
          </a:solidFill>
          <a:ln w="9525" cap="flat" cmpd="sng" algn="ctr">
            <a:noFill/>
            <a:prstDash val="solid"/>
            <a:round/>
            <a:headEnd type="none" w="med" len="med"/>
            <a:tailEnd type="none" w="med" len="med"/>
          </a:ln>
        </p:spPr>
        <p:txBody>
          <a:bodyPr vert="horz" wrap="square" lIns="20574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3000" b="1" dirty="0">
              <a:solidFill>
                <a:prstClr val="white"/>
              </a:solidFill>
              <a:effectLst>
                <a:outerShdw blurRad="38100" dist="38100" dir="2700000" algn="tl">
                  <a:srgbClr val="000000">
                    <a:alpha val="43137"/>
                  </a:srgbClr>
                </a:outerShdw>
              </a:effectLst>
              <a:latin typeface="Trebuchet MS" panose="020B0603020202020204" pitchFamily="34" charset="0"/>
              <a:sym typeface="Trebuchet MS" panose="020B0603020202020204" pitchFamily="34" charset="0"/>
            </a:endParaRPr>
          </a:p>
        </p:txBody>
      </p:sp>
      <p:pic>
        <p:nvPicPr>
          <p:cNvPr id="41" name="Graphic 40" descr="Single gear with solid fill">
            <a:extLst>
              <a:ext uri="{FF2B5EF4-FFF2-40B4-BE49-F238E27FC236}">
                <a16:creationId xmlns:a16="http://schemas.microsoft.com/office/drawing/2014/main" id="{90E9C3D7-D878-4662-859C-17417FD27DF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88701" y="5136530"/>
            <a:ext cx="535505" cy="535505"/>
          </a:xfrm>
          <a:prstGeom prst="rect">
            <a:avLst/>
          </a:prstGeom>
        </p:spPr>
      </p:pic>
      <p:pic>
        <p:nvPicPr>
          <p:cNvPr id="37" name="Graphic 36" descr="Single gear with solid fill">
            <a:extLst>
              <a:ext uri="{FF2B5EF4-FFF2-40B4-BE49-F238E27FC236}">
                <a16:creationId xmlns:a16="http://schemas.microsoft.com/office/drawing/2014/main" id="{5955347C-A6E4-4EE9-93E6-46A54EC063E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88701" y="782135"/>
            <a:ext cx="535505" cy="535505"/>
          </a:xfrm>
          <a:prstGeom prst="rect">
            <a:avLst/>
          </a:prstGeom>
        </p:spPr>
      </p:pic>
      <p:pic>
        <p:nvPicPr>
          <p:cNvPr id="38" name="Graphic 37" descr="Single gear with solid fill">
            <a:extLst>
              <a:ext uri="{FF2B5EF4-FFF2-40B4-BE49-F238E27FC236}">
                <a16:creationId xmlns:a16="http://schemas.microsoft.com/office/drawing/2014/main" id="{A178D449-4A4C-4531-8C60-ACDDE742BD4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88701" y="1870734"/>
            <a:ext cx="535505" cy="535505"/>
          </a:xfrm>
          <a:prstGeom prst="rect">
            <a:avLst/>
          </a:prstGeom>
        </p:spPr>
      </p:pic>
      <p:pic>
        <p:nvPicPr>
          <p:cNvPr id="39" name="Graphic 38" descr="Single gear with solid fill">
            <a:extLst>
              <a:ext uri="{FF2B5EF4-FFF2-40B4-BE49-F238E27FC236}">
                <a16:creationId xmlns:a16="http://schemas.microsoft.com/office/drawing/2014/main" id="{F37E14C0-C4F5-4334-AD32-07398BB6398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88701" y="2959333"/>
            <a:ext cx="535505" cy="535505"/>
          </a:xfrm>
          <a:prstGeom prst="rect">
            <a:avLst/>
          </a:prstGeom>
        </p:spPr>
      </p:pic>
      <p:pic>
        <p:nvPicPr>
          <p:cNvPr id="40" name="Graphic 39" descr="Single gear with solid fill">
            <a:extLst>
              <a:ext uri="{FF2B5EF4-FFF2-40B4-BE49-F238E27FC236}">
                <a16:creationId xmlns:a16="http://schemas.microsoft.com/office/drawing/2014/main" id="{D7A03E9F-E979-4BA3-8EE5-A69BCF2A0E3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88701" y="4047932"/>
            <a:ext cx="535505" cy="535505"/>
          </a:xfrm>
          <a:prstGeom prst="rect">
            <a:avLst/>
          </a:prstGeom>
        </p:spPr>
      </p:pic>
    </p:spTree>
    <p:extLst>
      <p:ext uri="{BB962C8B-B14F-4D97-AF65-F5344CB8AC3E}">
        <p14:creationId xmlns:p14="http://schemas.microsoft.com/office/powerpoint/2010/main" val="48553872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2BB4C-B9D1-4E4B-A88C-9844B964F054}"/>
              </a:ext>
            </a:extLst>
          </p:cNvPr>
          <p:cNvSpPr>
            <a:spLocks noGrp="1"/>
          </p:cNvSpPr>
          <p:nvPr>
            <p:ph type="title"/>
          </p:nvPr>
        </p:nvSpPr>
        <p:spPr/>
        <p:txBody>
          <a:bodyPr/>
          <a:lstStyle/>
          <a:p>
            <a:r>
              <a:rPr lang="en-PH" dirty="0"/>
              <a:t>Five-Row Icon Arrow List with Sidebar</a:t>
            </a:r>
          </a:p>
        </p:txBody>
      </p:sp>
      <p:sp>
        <p:nvSpPr>
          <p:cNvPr id="24" name="Slide Number Placeholder 23">
            <a:extLst>
              <a:ext uri="{FF2B5EF4-FFF2-40B4-BE49-F238E27FC236}">
                <a16:creationId xmlns:a16="http://schemas.microsoft.com/office/drawing/2014/main" id="{603A3E66-3EA6-44C4-BF61-8F10EC70E865}"/>
              </a:ext>
            </a:extLst>
          </p:cNvPr>
          <p:cNvSpPr>
            <a:spLocks noGrp="1"/>
          </p:cNvSpPr>
          <p:nvPr>
            <p:ph type="sldNum" sz="quarter" idx="4"/>
          </p:nvPr>
        </p:nvSpPr>
        <p:spPr/>
        <p:txBody>
          <a:bodyPr>
            <a:normAutofit/>
          </a:bodyPr>
          <a:lstStyle/>
          <a:p>
            <a:fld id="{42BC4FAA-B05C-4B71-9CD7-008D1E941E8A}" type="slidenum">
              <a:rPr lang="en-PH" smtClean="0"/>
              <a:pPr/>
              <a:t>77</a:t>
            </a:fld>
            <a:endParaRPr lang="en-PH" dirty="0"/>
          </a:p>
        </p:txBody>
      </p:sp>
      <p:sp>
        <p:nvSpPr>
          <p:cNvPr id="29" name="TextBox 28">
            <a:extLst>
              <a:ext uri="{FF2B5EF4-FFF2-40B4-BE49-F238E27FC236}">
                <a16:creationId xmlns:a16="http://schemas.microsoft.com/office/drawing/2014/main" id="{93A1C052-2241-426F-A7CA-89D74C300A9F}"/>
              </a:ext>
            </a:extLst>
          </p:cNvPr>
          <p:cNvSpPr txBox="1"/>
          <p:nvPr/>
        </p:nvSpPr>
        <p:spPr>
          <a:xfrm>
            <a:off x="3333511" y="4987862"/>
            <a:ext cx="2960225" cy="862217"/>
          </a:xfrm>
          <a:prstGeom prst="homePlate">
            <a:avLst/>
          </a:prstGeom>
          <a:solidFill>
            <a:schemeClr val="tx2"/>
          </a:solidFill>
          <a:ln>
            <a:solidFill>
              <a:schemeClr val="tx2"/>
            </a:solidFill>
          </a:ln>
        </p:spPr>
        <p:style>
          <a:lnRef idx="2">
            <a:schemeClr val="accent6"/>
          </a:lnRef>
          <a:fillRef idx="1">
            <a:schemeClr val="lt1"/>
          </a:fillRef>
          <a:effectRef idx="0">
            <a:schemeClr val="accent6"/>
          </a:effectRef>
          <a:fontRef idx="minor">
            <a:schemeClr val="dk1"/>
          </a:fontRef>
        </p:style>
        <p:txBody>
          <a:bodyPr wrap="square" lIns="270000" tIns="0" rIns="0" bIns="0" rtlCol="0" anchor="ctr">
            <a:noAutofit/>
          </a:bodyPr>
          <a:lstStyle/>
          <a:p>
            <a:endParaRPr lang="en-PH" sz="900" dirty="0"/>
          </a:p>
        </p:txBody>
      </p:sp>
      <p:sp>
        <p:nvSpPr>
          <p:cNvPr id="25" name="TextBox 24">
            <a:extLst>
              <a:ext uri="{FF2B5EF4-FFF2-40B4-BE49-F238E27FC236}">
                <a16:creationId xmlns:a16="http://schemas.microsoft.com/office/drawing/2014/main" id="{4DBE6645-0CB9-4734-AAD8-F058F1222FB8}"/>
              </a:ext>
            </a:extLst>
          </p:cNvPr>
          <p:cNvSpPr txBox="1"/>
          <p:nvPr/>
        </p:nvSpPr>
        <p:spPr>
          <a:xfrm>
            <a:off x="3333511" y="602618"/>
            <a:ext cx="2960225" cy="862217"/>
          </a:xfrm>
          <a:prstGeom prst="homePlate">
            <a:avLst/>
          </a:prstGeom>
          <a:solidFill>
            <a:schemeClr val="tx2"/>
          </a:solidFill>
          <a:ln>
            <a:solidFill>
              <a:schemeClr val="tx2"/>
            </a:solidFill>
          </a:ln>
        </p:spPr>
        <p:style>
          <a:lnRef idx="2">
            <a:schemeClr val="accent6"/>
          </a:lnRef>
          <a:fillRef idx="1">
            <a:schemeClr val="lt1"/>
          </a:fillRef>
          <a:effectRef idx="0">
            <a:schemeClr val="accent6"/>
          </a:effectRef>
          <a:fontRef idx="minor">
            <a:schemeClr val="dk1"/>
          </a:fontRef>
        </p:style>
        <p:txBody>
          <a:bodyPr wrap="square" lIns="270000" tIns="0" rIns="0" bIns="0" rtlCol="0" anchor="ctr">
            <a:noAutofit/>
          </a:bodyPr>
          <a:lstStyle/>
          <a:p>
            <a:endParaRPr lang="en-PH" sz="900" dirty="0"/>
          </a:p>
        </p:txBody>
      </p:sp>
      <p:sp>
        <p:nvSpPr>
          <p:cNvPr id="26" name="TextBox 25">
            <a:extLst>
              <a:ext uri="{FF2B5EF4-FFF2-40B4-BE49-F238E27FC236}">
                <a16:creationId xmlns:a16="http://schemas.microsoft.com/office/drawing/2014/main" id="{1A0E931F-9920-4746-9ED8-0C34F4A2CD07}"/>
              </a:ext>
            </a:extLst>
          </p:cNvPr>
          <p:cNvSpPr txBox="1"/>
          <p:nvPr/>
        </p:nvSpPr>
        <p:spPr>
          <a:xfrm>
            <a:off x="3333511" y="1698929"/>
            <a:ext cx="2960225" cy="862217"/>
          </a:xfrm>
          <a:prstGeom prst="homePlate">
            <a:avLst/>
          </a:prstGeom>
          <a:solidFill>
            <a:schemeClr val="tx2"/>
          </a:solidFill>
          <a:ln>
            <a:solidFill>
              <a:schemeClr val="tx2"/>
            </a:solidFill>
          </a:ln>
        </p:spPr>
        <p:style>
          <a:lnRef idx="2">
            <a:schemeClr val="accent6"/>
          </a:lnRef>
          <a:fillRef idx="1">
            <a:schemeClr val="lt1"/>
          </a:fillRef>
          <a:effectRef idx="0">
            <a:schemeClr val="accent6"/>
          </a:effectRef>
          <a:fontRef idx="minor">
            <a:schemeClr val="dk1"/>
          </a:fontRef>
        </p:style>
        <p:txBody>
          <a:bodyPr wrap="square" lIns="270000" tIns="0" rIns="0" bIns="0" rtlCol="0" anchor="ctr">
            <a:noAutofit/>
          </a:bodyPr>
          <a:lstStyle/>
          <a:p>
            <a:endParaRPr lang="en-PH" sz="900" dirty="0"/>
          </a:p>
        </p:txBody>
      </p:sp>
      <p:sp>
        <p:nvSpPr>
          <p:cNvPr id="27" name="TextBox 26">
            <a:extLst>
              <a:ext uri="{FF2B5EF4-FFF2-40B4-BE49-F238E27FC236}">
                <a16:creationId xmlns:a16="http://schemas.microsoft.com/office/drawing/2014/main" id="{50911892-42A2-4EDC-A8E9-DB2A9459462B}"/>
              </a:ext>
            </a:extLst>
          </p:cNvPr>
          <p:cNvSpPr txBox="1"/>
          <p:nvPr/>
        </p:nvSpPr>
        <p:spPr>
          <a:xfrm>
            <a:off x="3333511" y="2795240"/>
            <a:ext cx="2960225" cy="862217"/>
          </a:xfrm>
          <a:prstGeom prst="homePlate">
            <a:avLst/>
          </a:prstGeom>
          <a:solidFill>
            <a:schemeClr val="tx2"/>
          </a:solidFill>
          <a:ln>
            <a:solidFill>
              <a:schemeClr val="tx2"/>
            </a:solidFill>
          </a:ln>
        </p:spPr>
        <p:style>
          <a:lnRef idx="2">
            <a:schemeClr val="accent6"/>
          </a:lnRef>
          <a:fillRef idx="1">
            <a:schemeClr val="lt1"/>
          </a:fillRef>
          <a:effectRef idx="0">
            <a:schemeClr val="accent6"/>
          </a:effectRef>
          <a:fontRef idx="minor">
            <a:schemeClr val="dk1"/>
          </a:fontRef>
        </p:style>
        <p:txBody>
          <a:bodyPr wrap="square" lIns="270000" tIns="0" rIns="0" bIns="0" rtlCol="0" anchor="ctr">
            <a:noAutofit/>
          </a:bodyPr>
          <a:lstStyle/>
          <a:p>
            <a:endParaRPr lang="en-PH" sz="900" dirty="0"/>
          </a:p>
        </p:txBody>
      </p:sp>
      <p:sp>
        <p:nvSpPr>
          <p:cNvPr id="28" name="TextBox 27">
            <a:extLst>
              <a:ext uri="{FF2B5EF4-FFF2-40B4-BE49-F238E27FC236}">
                <a16:creationId xmlns:a16="http://schemas.microsoft.com/office/drawing/2014/main" id="{0CD4D2BF-9B83-4AF6-BDC1-D5FE69BB75E7}"/>
              </a:ext>
            </a:extLst>
          </p:cNvPr>
          <p:cNvSpPr txBox="1"/>
          <p:nvPr/>
        </p:nvSpPr>
        <p:spPr>
          <a:xfrm>
            <a:off x="3333511" y="3891551"/>
            <a:ext cx="2960225" cy="862217"/>
          </a:xfrm>
          <a:prstGeom prst="homePlate">
            <a:avLst/>
          </a:prstGeom>
          <a:solidFill>
            <a:schemeClr val="tx2"/>
          </a:solidFill>
          <a:ln>
            <a:solidFill>
              <a:schemeClr val="tx2"/>
            </a:solidFill>
          </a:ln>
        </p:spPr>
        <p:style>
          <a:lnRef idx="2">
            <a:schemeClr val="accent6"/>
          </a:lnRef>
          <a:fillRef idx="1">
            <a:schemeClr val="lt1"/>
          </a:fillRef>
          <a:effectRef idx="0">
            <a:schemeClr val="accent6"/>
          </a:effectRef>
          <a:fontRef idx="minor">
            <a:schemeClr val="dk1"/>
          </a:fontRef>
        </p:style>
        <p:txBody>
          <a:bodyPr wrap="square" lIns="270000" tIns="0" rIns="0" bIns="0" rtlCol="0" anchor="ctr">
            <a:noAutofit/>
          </a:bodyPr>
          <a:lstStyle/>
          <a:p>
            <a:endParaRPr lang="en-PH" sz="900" dirty="0"/>
          </a:p>
        </p:txBody>
      </p:sp>
      <p:sp>
        <p:nvSpPr>
          <p:cNvPr id="3" name="TextBox 2">
            <a:extLst>
              <a:ext uri="{FF2B5EF4-FFF2-40B4-BE49-F238E27FC236}">
                <a16:creationId xmlns:a16="http://schemas.microsoft.com/office/drawing/2014/main" id="{5C271212-679B-423F-9BED-CCB402AD87CE}"/>
              </a:ext>
            </a:extLst>
          </p:cNvPr>
          <p:cNvSpPr txBox="1"/>
          <p:nvPr/>
        </p:nvSpPr>
        <p:spPr>
          <a:xfrm>
            <a:off x="3203296" y="602618"/>
            <a:ext cx="2960225" cy="862217"/>
          </a:xfrm>
          <a:prstGeom prst="homePlate">
            <a:avLst/>
          </a:prstGeom>
          <a:ln>
            <a:solidFill>
              <a:schemeClr val="tx2"/>
            </a:solidFill>
          </a:ln>
        </p:spPr>
        <p:style>
          <a:lnRef idx="2">
            <a:schemeClr val="accent6"/>
          </a:lnRef>
          <a:fillRef idx="1">
            <a:schemeClr val="lt1"/>
          </a:fillRef>
          <a:effectRef idx="0">
            <a:schemeClr val="accent6"/>
          </a:effectRef>
          <a:fontRef idx="minor">
            <a:schemeClr val="dk1"/>
          </a:fontRef>
        </p:style>
        <p:txBody>
          <a:bodyPr wrap="square" lIns="270000" tIns="0" rIns="0" bIns="0" rtlCol="0" anchor="ctr">
            <a:noAutofit/>
          </a:bodyPr>
          <a:lstStyle/>
          <a:p>
            <a:r>
              <a:rPr lang="en-US" sz="900" dirty="0"/>
              <a:t>Lorem ipsum dolor sit amet, consectetur adipiscing elit. Ut tempor, quam et mattis pulvinar, mauris ligula suscipit arcu, </a:t>
            </a:r>
            <a:endParaRPr lang="en-PH" sz="900" dirty="0"/>
          </a:p>
        </p:txBody>
      </p:sp>
      <p:sp>
        <p:nvSpPr>
          <p:cNvPr id="4" name="TextBox 3">
            <a:extLst>
              <a:ext uri="{FF2B5EF4-FFF2-40B4-BE49-F238E27FC236}">
                <a16:creationId xmlns:a16="http://schemas.microsoft.com/office/drawing/2014/main" id="{69D0E0C6-8362-4BDD-96E4-27AADFB3AEC0}"/>
              </a:ext>
            </a:extLst>
          </p:cNvPr>
          <p:cNvSpPr txBox="1"/>
          <p:nvPr/>
        </p:nvSpPr>
        <p:spPr>
          <a:xfrm>
            <a:off x="3203296" y="1698929"/>
            <a:ext cx="2960225" cy="862217"/>
          </a:xfrm>
          <a:prstGeom prst="homePlate">
            <a:avLst/>
          </a:prstGeom>
          <a:ln>
            <a:solidFill>
              <a:schemeClr val="tx2"/>
            </a:solidFill>
          </a:ln>
        </p:spPr>
        <p:style>
          <a:lnRef idx="2">
            <a:schemeClr val="accent6"/>
          </a:lnRef>
          <a:fillRef idx="1">
            <a:schemeClr val="lt1"/>
          </a:fillRef>
          <a:effectRef idx="0">
            <a:schemeClr val="accent6"/>
          </a:effectRef>
          <a:fontRef idx="minor">
            <a:schemeClr val="dk1"/>
          </a:fontRef>
        </p:style>
        <p:txBody>
          <a:bodyPr wrap="square" lIns="270000" tIns="0" rIns="0" bIns="0" rtlCol="0" anchor="ctr">
            <a:noAutofit/>
          </a:bodyPr>
          <a:lstStyle/>
          <a:p>
            <a:r>
              <a:rPr lang="en-US" sz="900" dirty="0"/>
              <a:t>Lorem ipsum dolor sit amet, consectetur adipiscing elit. Ut tempor, quam et mattis pulvinar, mauris ligula suscipit arcu, </a:t>
            </a:r>
            <a:endParaRPr lang="en-PH" sz="900" dirty="0"/>
          </a:p>
        </p:txBody>
      </p:sp>
      <p:sp>
        <p:nvSpPr>
          <p:cNvPr id="5" name="TextBox 4">
            <a:extLst>
              <a:ext uri="{FF2B5EF4-FFF2-40B4-BE49-F238E27FC236}">
                <a16:creationId xmlns:a16="http://schemas.microsoft.com/office/drawing/2014/main" id="{35C69051-8A3F-4ACE-92AE-F24F6CC0412D}"/>
              </a:ext>
            </a:extLst>
          </p:cNvPr>
          <p:cNvSpPr txBox="1"/>
          <p:nvPr/>
        </p:nvSpPr>
        <p:spPr>
          <a:xfrm>
            <a:off x="3203296" y="2795240"/>
            <a:ext cx="2960225" cy="862217"/>
          </a:xfrm>
          <a:prstGeom prst="homePlate">
            <a:avLst/>
          </a:prstGeom>
          <a:ln>
            <a:solidFill>
              <a:schemeClr val="tx2"/>
            </a:solidFill>
          </a:ln>
        </p:spPr>
        <p:style>
          <a:lnRef idx="2">
            <a:schemeClr val="accent6"/>
          </a:lnRef>
          <a:fillRef idx="1">
            <a:schemeClr val="lt1"/>
          </a:fillRef>
          <a:effectRef idx="0">
            <a:schemeClr val="accent6"/>
          </a:effectRef>
          <a:fontRef idx="minor">
            <a:schemeClr val="dk1"/>
          </a:fontRef>
        </p:style>
        <p:txBody>
          <a:bodyPr wrap="square" lIns="270000" tIns="0" rIns="0" bIns="0" rtlCol="0" anchor="ctr">
            <a:noAutofit/>
          </a:bodyPr>
          <a:lstStyle/>
          <a:p>
            <a:r>
              <a:rPr lang="en-US" sz="900" dirty="0"/>
              <a:t>Lorem ipsum dolor sit amet, consectetur adipiscing elit. Ut tempor, quam et mattis pulvinar, mauris ligula suscipit arcu, </a:t>
            </a:r>
            <a:endParaRPr lang="en-PH" sz="900" dirty="0"/>
          </a:p>
        </p:txBody>
      </p:sp>
      <p:sp>
        <p:nvSpPr>
          <p:cNvPr id="6" name="TextBox 5">
            <a:extLst>
              <a:ext uri="{FF2B5EF4-FFF2-40B4-BE49-F238E27FC236}">
                <a16:creationId xmlns:a16="http://schemas.microsoft.com/office/drawing/2014/main" id="{EDB8B63D-6091-40A2-9B5D-77B46C2AAD21}"/>
              </a:ext>
            </a:extLst>
          </p:cNvPr>
          <p:cNvSpPr txBox="1"/>
          <p:nvPr/>
        </p:nvSpPr>
        <p:spPr>
          <a:xfrm>
            <a:off x="3203296" y="3891551"/>
            <a:ext cx="2960225" cy="862217"/>
          </a:xfrm>
          <a:prstGeom prst="homePlate">
            <a:avLst/>
          </a:prstGeom>
          <a:ln>
            <a:solidFill>
              <a:schemeClr val="tx2"/>
            </a:solidFill>
          </a:ln>
        </p:spPr>
        <p:style>
          <a:lnRef idx="2">
            <a:schemeClr val="accent6"/>
          </a:lnRef>
          <a:fillRef idx="1">
            <a:schemeClr val="lt1"/>
          </a:fillRef>
          <a:effectRef idx="0">
            <a:schemeClr val="accent6"/>
          </a:effectRef>
          <a:fontRef idx="minor">
            <a:schemeClr val="dk1"/>
          </a:fontRef>
        </p:style>
        <p:txBody>
          <a:bodyPr wrap="square" lIns="270000" tIns="0" rIns="0" bIns="0" rtlCol="0" anchor="ctr">
            <a:noAutofit/>
          </a:bodyPr>
          <a:lstStyle/>
          <a:p>
            <a:r>
              <a:rPr lang="en-US" sz="900" dirty="0"/>
              <a:t>Lorem ipsum dolor sit amet, consectetur adipiscing elit. Ut tempor, quam et mattis pulvinar, mauris ligula suscipit arcu, </a:t>
            </a:r>
            <a:endParaRPr lang="en-PH" sz="900" dirty="0"/>
          </a:p>
        </p:txBody>
      </p:sp>
      <p:sp>
        <p:nvSpPr>
          <p:cNvPr id="7" name="TextBox 6">
            <a:extLst>
              <a:ext uri="{FF2B5EF4-FFF2-40B4-BE49-F238E27FC236}">
                <a16:creationId xmlns:a16="http://schemas.microsoft.com/office/drawing/2014/main" id="{DABB045D-3D82-4D4F-BD99-7EECB73CFDB9}"/>
              </a:ext>
            </a:extLst>
          </p:cNvPr>
          <p:cNvSpPr txBox="1"/>
          <p:nvPr/>
        </p:nvSpPr>
        <p:spPr>
          <a:xfrm>
            <a:off x="3203296" y="4987862"/>
            <a:ext cx="2960225" cy="862217"/>
          </a:xfrm>
          <a:prstGeom prst="homePlate">
            <a:avLst/>
          </a:prstGeom>
          <a:ln>
            <a:solidFill>
              <a:schemeClr val="tx2"/>
            </a:solidFill>
          </a:ln>
        </p:spPr>
        <p:style>
          <a:lnRef idx="2">
            <a:schemeClr val="accent6"/>
          </a:lnRef>
          <a:fillRef idx="1">
            <a:schemeClr val="lt1"/>
          </a:fillRef>
          <a:effectRef idx="0">
            <a:schemeClr val="accent6"/>
          </a:effectRef>
          <a:fontRef idx="minor">
            <a:schemeClr val="dk1"/>
          </a:fontRef>
        </p:style>
        <p:txBody>
          <a:bodyPr wrap="square" lIns="270000" tIns="0" rIns="0" bIns="0" rtlCol="0" anchor="ctr">
            <a:noAutofit/>
          </a:bodyPr>
          <a:lstStyle/>
          <a:p>
            <a:r>
              <a:rPr lang="en-US" sz="900" dirty="0"/>
              <a:t>Lorem ipsum dolor sit amet, consectetur adipiscing elit. Ut tempor, quam et mattis pulvinar, mauris ligula suscipit arcu, </a:t>
            </a:r>
            <a:endParaRPr lang="en-PH" sz="900" dirty="0"/>
          </a:p>
        </p:txBody>
      </p:sp>
      <p:grpSp>
        <p:nvGrpSpPr>
          <p:cNvPr id="35" name="Group 34">
            <a:extLst>
              <a:ext uri="{FF2B5EF4-FFF2-40B4-BE49-F238E27FC236}">
                <a16:creationId xmlns:a16="http://schemas.microsoft.com/office/drawing/2014/main" id="{2E54A0CD-0EDF-4702-8E19-6016DA54456D}"/>
              </a:ext>
            </a:extLst>
          </p:cNvPr>
          <p:cNvGrpSpPr/>
          <p:nvPr/>
        </p:nvGrpSpPr>
        <p:grpSpPr>
          <a:xfrm>
            <a:off x="3006351" y="1581880"/>
            <a:ext cx="5657303" cy="3288933"/>
            <a:chOff x="4008464" y="1629637"/>
            <a:chExt cx="6825440" cy="3231912"/>
          </a:xfrm>
        </p:grpSpPr>
        <p:cxnSp>
          <p:nvCxnSpPr>
            <p:cNvPr id="31" name="Straight Connector 30">
              <a:extLst>
                <a:ext uri="{FF2B5EF4-FFF2-40B4-BE49-F238E27FC236}">
                  <a16:creationId xmlns:a16="http://schemas.microsoft.com/office/drawing/2014/main" id="{B45F4213-66BE-48D3-9A19-E64AA77FFF54}"/>
                </a:ext>
              </a:extLst>
            </p:cNvPr>
            <p:cNvCxnSpPr/>
            <p:nvPr/>
          </p:nvCxnSpPr>
          <p:spPr>
            <a:xfrm>
              <a:off x="4008464" y="1629637"/>
              <a:ext cx="682544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3188DF21-A5A0-48A1-B991-D64D8D374974}"/>
                </a:ext>
              </a:extLst>
            </p:cNvPr>
            <p:cNvCxnSpPr/>
            <p:nvPr/>
          </p:nvCxnSpPr>
          <p:spPr>
            <a:xfrm>
              <a:off x="4008464" y="2706941"/>
              <a:ext cx="682544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D3E87ED5-0D7B-4EA7-80C6-5389127723C9}"/>
                </a:ext>
              </a:extLst>
            </p:cNvPr>
            <p:cNvCxnSpPr/>
            <p:nvPr/>
          </p:nvCxnSpPr>
          <p:spPr>
            <a:xfrm>
              <a:off x="4008464" y="3784245"/>
              <a:ext cx="682544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991D3C6-F55F-4586-81DC-DC82FD0438C6}"/>
                </a:ext>
              </a:extLst>
            </p:cNvPr>
            <p:cNvCxnSpPr/>
            <p:nvPr/>
          </p:nvCxnSpPr>
          <p:spPr>
            <a:xfrm>
              <a:off x="4008464" y="4861549"/>
              <a:ext cx="682544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6" name="TextBox 35">
            <a:extLst>
              <a:ext uri="{FF2B5EF4-FFF2-40B4-BE49-F238E27FC236}">
                <a16:creationId xmlns:a16="http://schemas.microsoft.com/office/drawing/2014/main" id="{A764300F-2642-4FD5-A03B-E1A9D32DD15A}"/>
              </a:ext>
            </a:extLst>
          </p:cNvPr>
          <p:cNvSpPr txBox="1"/>
          <p:nvPr/>
        </p:nvSpPr>
        <p:spPr>
          <a:xfrm>
            <a:off x="6423951" y="602618"/>
            <a:ext cx="2239702" cy="862217"/>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noAutofit/>
          </a:bodyPr>
          <a:lstStyle/>
          <a:p>
            <a:r>
              <a:rPr lang="en-US" sz="900" dirty="0">
                <a:solidFill>
                  <a:schemeClr val="accent4"/>
                </a:solidFill>
              </a:rPr>
              <a:t>Lorem ipsum dolor sit amet, consectetur adipiscing elit. Ut tempor, quam et mattis pulvinar, </a:t>
            </a:r>
            <a:endParaRPr lang="en-PH" sz="900" dirty="0">
              <a:solidFill>
                <a:schemeClr val="accent4"/>
              </a:solidFill>
            </a:endParaRPr>
          </a:p>
        </p:txBody>
      </p:sp>
      <p:sp>
        <p:nvSpPr>
          <p:cNvPr id="37" name="TextBox 36">
            <a:extLst>
              <a:ext uri="{FF2B5EF4-FFF2-40B4-BE49-F238E27FC236}">
                <a16:creationId xmlns:a16="http://schemas.microsoft.com/office/drawing/2014/main" id="{91B91538-17F1-416B-A8A4-6380E87FDD67}"/>
              </a:ext>
            </a:extLst>
          </p:cNvPr>
          <p:cNvSpPr txBox="1"/>
          <p:nvPr/>
        </p:nvSpPr>
        <p:spPr>
          <a:xfrm>
            <a:off x="6423951" y="1698929"/>
            <a:ext cx="2239702" cy="862217"/>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noAutofit/>
          </a:bodyPr>
          <a:lstStyle/>
          <a:p>
            <a:r>
              <a:rPr lang="en-US" sz="900" dirty="0">
                <a:solidFill>
                  <a:schemeClr val="accent4"/>
                </a:solidFill>
              </a:rPr>
              <a:t>Lorem ipsum dolor sit amet, consectetur adipiscing elit. Ut tempor, quam et mattis pulvinar, </a:t>
            </a:r>
            <a:endParaRPr lang="en-PH" sz="900" dirty="0">
              <a:solidFill>
                <a:schemeClr val="accent4"/>
              </a:solidFill>
            </a:endParaRPr>
          </a:p>
        </p:txBody>
      </p:sp>
      <p:sp>
        <p:nvSpPr>
          <p:cNvPr id="38" name="TextBox 37">
            <a:extLst>
              <a:ext uri="{FF2B5EF4-FFF2-40B4-BE49-F238E27FC236}">
                <a16:creationId xmlns:a16="http://schemas.microsoft.com/office/drawing/2014/main" id="{B10CD196-320F-4F11-A769-251D10D38950}"/>
              </a:ext>
            </a:extLst>
          </p:cNvPr>
          <p:cNvSpPr txBox="1"/>
          <p:nvPr/>
        </p:nvSpPr>
        <p:spPr>
          <a:xfrm>
            <a:off x="6423951" y="2795240"/>
            <a:ext cx="2239702" cy="862217"/>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noAutofit/>
          </a:bodyPr>
          <a:lstStyle/>
          <a:p>
            <a:r>
              <a:rPr lang="en-US" sz="900" dirty="0">
                <a:solidFill>
                  <a:schemeClr val="accent4"/>
                </a:solidFill>
              </a:rPr>
              <a:t>Lorem ipsum dolor sit amet, consectetur adipiscing elit. Ut tempor, quam et mattis pulvinar, </a:t>
            </a:r>
            <a:endParaRPr lang="en-PH" sz="900" dirty="0">
              <a:solidFill>
                <a:schemeClr val="accent4"/>
              </a:solidFill>
            </a:endParaRPr>
          </a:p>
        </p:txBody>
      </p:sp>
      <p:sp>
        <p:nvSpPr>
          <p:cNvPr id="39" name="TextBox 38">
            <a:extLst>
              <a:ext uri="{FF2B5EF4-FFF2-40B4-BE49-F238E27FC236}">
                <a16:creationId xmlns:a16="http://schemas.microsoft.com/office/drawing/2014/main" id="{36E7ABEE-2E42-4255-896A-5AC798DB29AE}"/>
              </a:ext>
            </a:extLst>
          </p:cNvPr>
          <p:cNvSpPr txBox="1"/>
          <p:nvPr/>
        </p:nvSpPr>
        <p:spPr>
          <a:xfrm>
            <a:off x="6423951" y="3891551"/>
            <a:ext cx="2239702" cy="862217"/>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noAutofit/>
          </a:bodyPr>
          <a:lstStyle/>
          <a:p>
            <a:r>
              <a:rPr lang="en-US" sz="900" dirty="0">
                <a:solidFill>
                  <a:schemeClr val="accent4"/>
                </a:solidFill>
              </a:rPr>
              <a:t>Lorem ipsum dolor sit amet, consectetur adipiscing elit. Ut tempor, quam et mattis pulvinar, </a:t>
            </a:r>
            <a:endParaRPr lang="en-PH" sz="900" dirty="0">
              <a:solidFill>
                <a:schemeClr val="accent4"/>
              </a:solidFill>
            </a:endParaRPr>
          </a:p>
        </p:txBody>
      </p:sp>
      <p:sp>
        <p:nvSpPr>
          <p:cNvPr id="40" name="TextBox 39">
            <a:extLst>
              <a:ext uri="{FF2B5EF4-FFF2-40B4-BE49-F238E27FC236}">
                <a16:creationId xmlns:a16="http://schemas.microsoft.com/office/drawing/2014/main" id="{3A751604-A533-46C5-9CB9-65780CE972EC}"/>
              </a:ext>
            </a:extLst>
          </p:cNvPr>
          <p:cNvSpPr txBox="1"/>
          <p:nvPr/>
        </p:nvSpPr>
        <p:spPr>
          <a:xfrm>
            <a:off x="6423951" y="4987862"/>
            <a:ext cx="2239702" cy="862217"/>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noAutofit/>
          </a:bodyPr>
          <a:lstStyle/>
          <a:p>
            <a:r>
              <a:rPr lang="en-US" sz="900" dirty="0">
                <a:solidFill>
                  <a:schemeClr val="accent4"/>
                </a:solidFill>
              </a:rPr>
              <a:t>Lorem ipsum dolor sit amet, consectetur adipiscing elit. Ut tempor, quam et mattis pulvinar, </a:t>
            </a:r>
            <a:endParaRPr lang="en-PH" sz="900" dirty="0">
              <a:solidFill>
                <a:schemeClr val="accent4"/>
              </a:solidFill>
            </a:endParaRPr>
          </a:p>
        </p:txBody>
      </p:sp>
      <p:grpSp>
        <p:nvGrpSpPr>
          <p:cNvPr id="9" name="Group 8">
            <a:extLst>
              <a:ext uri="{FF2B5EF4-FFF2-40B4-BE49-F238E27FC236}">
                <a16:creationId xmlns:a16="http://schemas.microsoft.com/office/drawing/2014/main" id="{660407CC-7829-4AC7-B178-EAF777820364}"/>
              </a:ext>
            </a:extLst>
          </p:cNvPr>
          <p:cNvGrpSpPr/>
          <p:nvPr/>
        </p:nvGrpSpPr>
        <p:grpSpPr>
          <a:xfrm>
            <a:off x="2722866" y="689380"/>
            <a:ext cx="688692" cy="688692"/>
            <a:chOff x="1390775" y="1390753"/>
            <a:chExt cx="1493520" cy="1493520"/>
          </a:xfrm>
        </p:grpSpPr>
        <p:sp>
          <p:nvSpPr>
            <p:cNvPr id="10" name="Oval 9">
              <a:extLst>
                <a:ext uri="{FF2B5EF4-FFF2-40B4-BE49-F238E27FC236}">
                  <a16:creationId xmlns:a16="http://schemas.microsoft.com/office/drawing/2014/main" id="{A0AA46F1-AFA6-4372-9774-A9A861FAC650}"/>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1" name="Graphic 10" descr="Single gear with solid fill">
              <a:extLst>
                <a:ext uri="{FF2B5EF4-FFF2-40B4-BE49-F238E27FC236}">
                  <a16:creationId xmlns:a16="http://schemas.microsoft.com/office/drawing/2014/main" id="{EDF7251E-11AC-4F0F-955C-ED5E106B93D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2" name="Group 11">
            <a:extLst>
              <a:ext uri="{FF2B5EF4-FFF2-40B4-BE49-F238E27FC236}">
                <a16:creationId xmlns:a16="http://schemas.microsoft.com/office/drawing/2014/main" id="{7F708566-18DA-4D40-9869-12B371B9C55E}"/>
              </a:ext>
            </a:extLst>
          </p:cNvPr>
          <p:cNvGrpSpPr/>
          <p:nvPr/>
        </p:nvGrpSpPr>
        <p:grpSpPr>
          <a:xfrm>
            <a:off x="2722866" y="1785691"/>
            <a:ext cx="688692" cy="688692"/>
            <a:chOff x="1390775" y="1390753"/>
            <a:chExt cx="1493520" cy="1493520"/>
          </a:xfrm>
        </p:grpSpPr>
        <p:sp>
          <p:nvSpPr>
            <p:cNvPr id="13" name="Oval 12">
              <a:extLst>
                <a:ext uri="{FF2B5EF4-FFF2-40B4-BE49-F238E27FC236}">
                  <a16:creationId xmlns:a16="http://schemas.microsoft.com/office/drawing/2014/main" id="{C297EE0E-608E-4D5B-BCB3-EAA4E72C4F25}"/>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4" name="Graphic 13" descr="Single gear with solid fill">
              <a:extLst>
                <a:ext uri="{FF2B5EF4-FFF2-40B4-BE49-F238E27FC236}">
                  <a16:creationId xmlns:a16="http://schemas.microsoft.com/office/drawing/2014/main" id="{7AC21764-83D8-4933-BFEB-AE08626F1BB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5" name="Group 14">
            <a:extLst>
              <a:ext uri="{FF2B5EF4-FFF2-40B4-BE49-F238E27FC236}">
                <a16:creationId xmlns:a16="http://schemas.microsoft.com/office/drawing/2014/main" id="{7FA220AD-D1F3-4EDE-82BF-4DDBDE82B921}"/>
              </a:ext>
            </a:extLst>
          </p:cNvPr>
          <p:cNvGrpSpPr/>
          <p:nvPr/>
        </p:nvGrpSpPr>
        <p:grpSpPr>
          <a:xfrm>
            <a:off x="2722866" y="2882002"/>
            <a:ext cx="688692" cy="688692"/>
            <a:chOff x="1390775" y="1390753"/>
            <a:chExt cx="1493520" cy="1493520"/>
          </a:xfrm>
        </p:grpSpPr>
        <p:sp>
          <p:nvSpPr>
            <p:cNvPr id="16" name="Oval 15">
              <a:extLst>
                <a:ext uri="{FF2B5EF4-FFF2-40B4-BE49-F238E27FC236}">
                  <a16:creationId xmlns:a16="http://schemas.microsoft.com/office/drawing/2014/main" id="{3DE94D76-BB2D-4ABD-9A53-62D603D38D48}"/>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7" name="Graphic 16" descr="Single gear with solid fill">
              <a:extLst>
                <a:ext uri="{FF2B5EF4-FFF2-40B4-BE49-F238E27FC236}">
                  <a16:creationId xmlns:a16="http://schemas.microsoft.com/office/drawing/2014/main" id="{DF4BF25B-422A-431E-A6E1-963E6F87AE2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18" name="Group 17">
            <a:extLst>
              <a:ext uri="{FF2B5EF4-FFF2-40B4-BE49-F238E27FC236}">
                <a16:creationId xmlns:a16="http://schemas.microsoft.com/office/drawing/2014/main" id="{361910FD-F449-414A-9704-01CF2EA29867}"/>
              </a:ext>
            </a:extLst>
          </p:cNvPr>
          <p:cNvGrpSpPr/>
          <p:nvPr/>
        </p:nvGrpSpPr>
        <p:grpSpPr>
          <a:xfrm>
            <a:off x="2722866" y="3978313"/>
            <a:ext cx="688692" cy="688692"/>
            <a:chOff x="1390775" y="1390753"/>
            <a:chExt cx="1493520" cy="1493520"/>
          </a:xfrm>
        </p:grpSpPr>
        <p:sp>
          <p:nvSpPr>
            <p:cNvPr id="19" name="Oval 18">
              <a:extLst>
                <a:ext uri="{FF2B5EF4-FFF2-40B4-BE49-F238E27FC236}">
                  <a16:creationId xmlns:a16="http://schemas.microsoft.com/office/drawing/2014/main" id="{2F9FE335-18B3-4321-8E17-9AE0A3ACA14E}"/>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0" name="Graphic 19" descr="Single gear with solid fill">
              <a:extLst>
                <a:ext uri="{FF2B5EF4-FFF2-40B4-BE49-F238E27FC236}">
                  <a16:creationId xmlns:a16="http://schemas.microsoft.com/office/drawing/2014/main" id="{BB6D2911-66F5-4DCF-BC9C-32E17D56BA8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grpSp>
        <p:nvGrpSpPr>
          <p:cNvPr id="21" name="Group 20">
            <a:extLst>
              <a:ext uri="{FF2B5EF4-FFF2-40B4-BE49-F238E27FC236}">
                <a16:creationId xmlns:a16="http://schemas.microsoft.com/office/drawing/2014/main" id="{EFB9F92D-55BA-4CBD-854E-0B693F28CAD5}"/>
              </a:ext>
            </a:extLst>
          </p:cNvPr>
          <p:cNvGrpSpPr/>
          <p:nvPr/>
        </p:nvGrpSpPr>
        <p:grpSpPr>
          <a:xfrm>
            <a:off x="2722866" y="5074624"/>
            <a:ext cx="688692" cy="688692"/>
            <a:chOff x="1390775" y="1390753"/>
            <a:chExt cx="1493520" cy="1493520"/>
          </a:xfrm>
        </p:grpSpPr>
        <p:sp>
          <p:nvSpPr>
            <p:cNvPr id="22" name="Oval 21">
              <a:extLst>
                <a:ext uri="{FF2B5EF4-FFF2-40B4-BE49-F238E27FC236}">
                  <a16:creationId xmlns:a16="http://schemas.microsoft.com/office/drawing/2014/main" id="{D90AF7DA-46D7-477B-A0C0-AD1F6683FDD9}"/>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3" name="Graphic 22" descr="Single gear with solid fill">
              <a:extLst>
                <a:ext uri="{FF2B5EF4-FFF2-40B4-BE49-F238E27FC236}">
                  <a16:creationId xmlns:a16="http://schemas.microsoft.com/office/drawing/2014/main" id="{94E2035A-1695-4736-8EB9-25937D4042D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spTree>
    <p:extLst>
      <p:ext uri="{BB962C8B-B14F-4D97-AF65-F5344CB8AC3E}">
        <p14:creationId xmlns:p14="http://schemas.microsoft.com/office/powerpoint/2010/main" val="63930136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C805BED-0BC6-4882-9315-3C09EB815DA3}"/>
              </a:ext>
            </a:extLst>
          </p:cNvPr>
          <p:cNvSpPr>
            <a:spLocks noGrp="1"/>
          </p:cNvSpPr>
          <p:nvPr>
            <p:ph type="title"/>
          </p:nvPr>
        </p:nvSpPr>
        <p:spPr>
          <a:xfrm>
            <a:off x="286474" y="1220074"/>
            <a:ext cx="2183965" cy="583406"/>
          </a:xfrm>
        </p:spPr>
        <p:txBody>
          <a:bodyPr/>
          <a:lstStyle/>
          <a:p>
            <a:r>
              <a:rPr lang="en-PH" dirty="0"/>
              <a:t>Three-Step Numbered List</a:t>
            </a:r>
          </a:p>
        </p:txBody>
      </p:sp>
      <p:sp>
        <p:nvSpPr>
          <p:cNvPr id="3" name="Slide Number Placeholder 2">
            <a:extLst>
              <a:ext uri="{FF2B5EF4-FFF2-40B4-BE49-F238E27FC236}">
                <a16:creationId xmlns:a16="http://schemas.microsoft.com/office/drawing/2014/main" id="{4D972236-7C8A-4169-A0C8-7CC0CF7BEFA7}"/>
              </a:ext>
            </a:extLst>
          </p:cNvPr>
          <p:cNvSpPr>
            <a:spLocks noGrp="1"/>
          </p:cNvSpPr>
          <p:nvPr>
            <p:ph type="sldNum" sz="quarter" idx="4"/>
          </p:nvPr>
        </p:nvSpPr>
        <p:spPr/>
        <p:txBody>
          <a:bodyPr>
            <a:normAutofit/>
          </a:bodyPr>
          <a:lstStyle/>
          <a:p>
            <a:fld id="{42BC4FAA-B05C-4B71-9CD7-008D1E941E8A}" type="slidenum">
              <a:rPr lang="en-PH" smtClean="0"/>
              <a:pPr/>
              <a:t>78</a:t>
            </a:fld>
            <a:endParaRPr lang="en-PH" dirty="0"/>
          </a:p>
        </p:txBody>
      </p:sp>
      <p:sp>
        <p:nvSpPr>
          <p:cNvPr id="43" name="TextBox 42">
            <a:extLst>
              <a:ext uri="{FF2B5EF4-FFF2-40B4-BE49-F238E27FC236}">
                <a16:creationId xmlns:a16="http://schemas.microsoft.com/office/drawing/2014/main" id="{21C662D3-6B39-49F1-93FF-71F71C29368D}"/>
              </a:ext>
            </a:extLst>
          </p:cNvPr>
          <p:cNvSpPr txBox="1"/>
          <p:nvPr/>
        </p:nvSpPr>
        <p:spPr>
          <a:xfrm>
            <a:off x="272847" y="1938119"/>
            <a:ext cx="1975537" cy="1211349"/>
          </a:xfrm>
          <a:prstGeom prst="rect">
            <a:avLst/>
          </a:prstGeom>
          <a:noFill/>
        </p:spPr>
        <p:txBody>
          <a:bodyPr wrap="square" lIns="0" tIns="0" rIns="0" bIns="0" rtlCol="0">
            <a:normAutofit lnSpcReduction="10000"/>
          </a:bodyPr>
          <a:lstStyle/>
          <a:p>
            <a:r>
              <a:rPr lang="en-US" sz="1200" dirty="0">
                <a:solidFill>
                  <a:schemeClr val="bg1"/>
                </a:solidFill>
              </a:rPr>
              <a:t>Lorem ipsum dolor sit amet, consectetur adipiscing elit. Ut tempor, quam et mattis pulvinar, mauris ligula suscipit arcu, sed elementum diam leo at magna</a:t>
            </a:r>
          </a:p>
          <a:p>
            <a:endParaRPr lang="en-PH" sz="1200" dirty="0">
              <a:solidFill>
                <a:schemeClr val="bg1"/>
              </a:solidFill>
            </a:endParaRPr>
          </a:p>
        </p:txBody>
      </p:sp>
      <p:sp>
        <p:nvSpPr>
          <p:cNvPr id="44" name="Rectangle 43">
            <a:extLst>
              <a:ext uri="{FF2B5EF4-FFF2-40B4-BE49-F238E27FC236}">
                <a16:creationId xmlns:a16="http://schemas.microsoft.com/office/drawing/2014/main" id="{F2B60EAC-F5BE-4D24-963E-560E4E338B2A}"/>
              </a:ext>
            </a:extLst>
          </p:cNvPr>
          <p:cNvSpPr/>
          <p:nvPr/>
        </p:nvSpPr>
        <p:spPr>
          <a:xfrm>
            <a:off x="2957513" y="602618"/>
            <a:ext cx="5715000" cy="5247461"/>
          </a:xfrm>
          <a:prstGeom prst="rect">
            <a:avLst/>
          </a:prstGeom>
          <a:noFill/>
          <a:ln w="28575" cap="rnd" cmpd="sng" algn="ctr">
            <a:solidFill>
              <a:schemeClr val="accent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45" name="Arrow: Pentagon 44">
            <a:extLst>
              <a:ext uri="{FF2B5EF4-FFF2-40B4-BE49-F238E27FC236}">
                <a16:creationId xmlns:a16="http://schemas.microsoft.com/office/drawing/2014/main" id="{95C661FD-4184-4EBA-BE75-EFA99FA8403B}"/>
              </a:ext>
            </a:extLst>
          </p:cNvPr>
          <p:cNvSpPr/>
          <p:nvPr/>
        </p:nvSpPr>
        <p:spPr>
          <a:xfrm>
            <a:off x="2870749" y="769989"/>
            <a:ext cx="933137" cy="1312859"/>
          </a:xfrm>
          <a:prstGeom prst="homePlate">
            <a:avLst>
              <a:gd name="adj" fmla="val 50000"/>
            </a:avLst>
          </a:prstGeom>
          <a:solidFill>
            <a:schemeClr val="accent1"/>
          </a:solidFill>
          <a:ln w="222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2100" dirty="0">
                <a:solidFill>
                  <a:srgbClr val="FFFFFF"/>
                </a:solidFill>
              </a:rPr>
              <a:t>01</a:t>
            </a:r>
          </a:p>
        </p:txBody>
      </p:sp>
      <p:sp>
        <p:nvSpPr>
          <p:cNvPr id="46" name="Arrow: Pentagon 45">
            <a:extLst>
              <a:ext uri="{FF2B5EF4-FFF2-40B4-BE49-F238E27FC236}">
                <a16:creationId xmlns:a16="http://schemas.microsoft.com/office/drawing/2014/main" id="{CA66B304-657F-4803-AA04-E0197A7ACFED}"/>
              </a:ext>
            </a:extLst>
          </p:cNvPr>
          <p:cNvSpPr/>
          <p:nvPr/>
        </p:nvSpPr>
        <p:spPr>
          <a:xfrm>
            <a:off x="2870749" y="2537139"/>
            <a:ext cx="933137" cy="1312859"/>
          </a:xfrm>
          <a:prstGeom prst="homePlate">
            <a:avLst>
              <a:gd name="adj" fmla="val 50000"/>
            </a:avLst>
          </a:prstGeom>
          <a:solidFill>
            <a:schemeClr val="accent1"/>
          </a:solidFill>
          <a:ln w="222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2100" dirty="0">
                <a:solidFill>
                  <a:srgbClr val="FFFFFF"/>
                </a:solidFill>
              </a:rPr>
              <a:t>02</a:t>
            </a:r>
          </a:p>
        </p:txBody>
      </p:sp>
      <p:sp>
        <p:nvSpPr>
          <p:cNvPr id="47" name="Arrow: Pentagon 46">
            <a:extLst>
              <a:ext uri="{FF2B5EF4-FFF2-40B4-BE49-F238E27FC236}">
                <a16:creationId xmlns:a16="http://schemas.microsoft.com/office/drawing/2014/main" id="{8C5EC9DC-94A9-44AA-B6B7-8BF0DDEFA349}"/>
              </a:ext>
            </a:extLst>
          </p:cNvPr>
          <p:cNvSpPr/>
          <p:nvPr/>
        </p:nvSpPr>
        <p:spPr>
          <a:xfrm>
            <a:off x="2870749" y="4304292"/>
            <a:ext cx="933137" cy="1312859"/>
          </a:xfrm>
          <a:prstGeom prst="homePlate">
            <a:avLst>
              <a:gd name="adj" fmla="val 50000"/>
            </a:avLst>
          </a:prstGeom>
          <a:solidFill>
            <a:schemeClr val="accent1"/>
          </a:solidFill>
          <a:ln w="222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2100" dirty="0">
                <a:solidFill>
                  <a:srgbClr val="FFFFFF"/>
                </a:solidFill>
              </a:rPr>
              <a:t>03</a:t>
            </a:r>
          </a:p>
        </p:txBody>
      </p:sp>
      <p:sp>
        <p:nvSpPr>
          <p:cNvPr id="51" name="Text Placeholder 11">
            <a:extLst>
              <a:ext uri="{FF2B5EF4-FFF2-40B4-BE49-F238E27FC236}">
                <a16:creationId xmlns:a16="http://schemas.microsoft.com/office/drawing/2014/main" id="{3D67EA26-B310-45B3-875B-6F02DFA05856}"/>
              </a:ext>
            </a:extLst>
          </p:cNvPr>
          <p:cNvSpPr txBox="1">
            <a:spLocks/>
          </p:cNvSpPr>
          <p:nvPr/>
        </p:nvSpPr>
        <p:spPr>
          <a:xfrm>
            <a:off x="3886204" y="769989"/>
            <a:ext cx="4680857" cy="1312859"/>
          </a:xfrm>
          <a:prstGeom prst="rect">
            <a:avLst/>
          </a:prstGeom>
        </p:spPr>
        <p:txBody>
          <a:bodyPr lIns="0" tIns="0" rIns="0" bIns="0" anchor="ctr">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Franklin Gothic Book" panose="020B0503020102020204" pitchFamily="34" charset="0"/>
                <a:ea typeface="+mn-ea"/>
                <a:cs typeface="+mn-cs"/>
                <a:sym typeface="Franklin Gothic Book" panose="020B05030201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Franklin Gothic Book" panose="020B0503020102020204" pitchFamily="34" charset="0"/>
                <a:ea typeface="+mn-ea"/>
                <a:cs typeface="+mn-cs"/>
                <a:sym typeface="Franklin Gothic Book" panose="020B05030201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Franklin Gothic Book" panose="020B0503020102020204" pitchFamily="34" charset="0"/>
                <a:ea typeface="+mn-ea"/>
                <a:cs typeface="+mn-cs"/>
                <a:sym typeface="Franklin Gothic Book" panose="020B05030201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Franklin Gothic Book" panose="020B0503020102020204" pitchFamily="34" charset="0"/>
                <a:ea typeface="+mn-ea"/>
                <a:cs typeface="+mn-cs"/>
                <a:sym typeface="Franklin Gothic Book" panose="020B05030201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Franklin Gothic Book" panose="020B0503020102020204" pitchFamily="34" charset="0"/>
                <a:ea typeface="+mn-ea"/>
                <a:cs typeface="+mn-cs"/>
                <a:sym typeface="Franklin Gothic Book" panose="020B05030201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Franklin Gothic Book" panose="020B0503020102020204" pitchFamily="34" charset="0"/>
                <a:ea typeface="+mn-ea"/>
                <a:cs typeface="+mn-cs"/>
                <a:sym typeface="Franklin Gothic Book" panose="020B0503020102020204" pitchFamily="34" charset="0"/>
              </a:defRPr>
            </a:lvl9pPr>
          </a:lstStyle>
          <a:p>
            <a:pPr>
              <a:lnSpc>
                <a:spcPct val="100000"/>
              </a:lnSpc>
              <a:spcAft>
                <a:spcPts val="0"/>
              </a:spcAft>
              <a:buSzPct val="100000"/>
              <a:buFont typeface="Trebuchet MS" panose="020B0703020202090204" pitchFamily="34" charset="0"/>
              <a:buChar char="​"/>
            </a:pPr>
            <a:r>
              <a:rPr lang="en-US" sz="1600" b="1" dirty="0">
                <a:latin typeface="+mn-lt"/>
              </a:rPr>
              <a:t>Lorem ipsum dolor sit amet, </a:t>
            </a:r>
          </a:p>
          <a:p>
            <a:pPr marL="214308" indent="-145253">
              <a:lnSpc>
                <a:spcPct val="100000"/>
              </a:lnSpc>
              <a:spcAft>
                <a:spcPts val="0"/>
              </a:spcAft>
              <a:buSzPct val="100000"/>
              <a:buFont typeface="Arial" panose="020B0604020202020204" pitchFamily="34" charset="0"/>
              <a:buChar char="•"/>
            </a:pPr>
            <a:r>
              <a:rPr lang="en-US" sz="1600" dirty="0">
                <a:latin typeface="+mn-lt"/>
              </a:rPr>
              <a:t>Consectetur adipiscing elit. Curabitur purus dui, euismod quis placerat eget, venenatis nec nibh. Mauris sit. Aenean a elit justo. </a:t>
            </a:r>
          </a:p>
        </p:txBody>
      </p:sp>
      <p:sp>
        <p:nvSpPr>
          <p:cNvPr id="52" name="Text Placeholder 11">
            <a:extLst>
              <a:ext uri="{FF2B5EF4-FFF2-40B4-BE49-F238E27FC236}">
                <a16:creationId xmlns:a16="http://schemas.microsoft.com/office/drawing/2014/main" id="{F4888A57-3CA7-43E1-BD39-172439ABBCD2}"/>
              </a:ext>
            </a:extLst>
          </p:cNvPr>
          <p:cNvSpPr txBox="1">
            <a:spLocks/>
          </p:cNvSpPr>
          <p:nvPr/>
        </p:nvSpPr>
        <p:spPr>
          <a:xfrm>
            <a:off x="3886204" y="2537139"/>
            <a:ext cx="4680857" cy="1312859"/>
          </a:xfrm>
          <a:prstGeom prst="rect">
            <a:avLst/>
          </a:prstGeom>
        </p:spPr>
        <p:txBody>
          <a:bodyPr lIns="0" tIns="0" rIns="0" bIns="0" anchor="ctr">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Franklin Gothic Book" panose="020B0503020102020204" pitchFamily="34" charset="0"/>
                <a:ea typeface="+mn-ea"/>
                <a:cs typeface="+mn-cs"/>
                <a:sym typeface="Franklin Gothic Book" panose="020B05030201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Franklin Gothic Book" panose="020B0503020102020204" pitchFamily="34" charset="0"/>
                <a:ea typeface="+mn-ea"/>
                <a:cs typeface="+mn-cs"/>
                <a:sym typeface="Franklin Gothic Book" panose="020B05030201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Franklin Gothic Book" panose="020B0503020102020204" pitchFamily="34" charset="0"/>
                <a:ea typeface="+mn-ea"/>
                <a:cs typeface="+mn-cs"/>
                <a:sym typeface="Franklin Gothic Book" panose="020B05030201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Franklin Gothic Book" panose="020B0503020102020204" pitchFamily="34" charset="0"/>
                <a:ea typeface="+mn-ea"/>
                <a:cs typeface="+mn-cs"/>
                <a:sym typeface="Franklin Gothic Book" panose="020B05030201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Franklin Gothic Book" panose="020B0503020102020204" pitchFamily="34" charset="0"/>
                <a:ea typeface="+mn-ea"/>
                <a:cs typeface="+mn-cs"/>
                <a:sym typeface="Franklin Gothic Book" panose="020B05030201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Franklin Gothic Book" panose="020B0503020102020204" pitchFamily="34" charset="0"/>
                <a:ea typeface="+mn-ea"/>
                <a:cs typeface="+mn-cs"/>
                <a:sym typeface="Franklin Gothic Book" panose="020B0503020102020204" pitchFamily="34" charset="0"/>
              </a:defRPr>
            </a:lvl9pPr>
          </a:lstStyle>
          <a:p>
            <a:pPr>
              <a:lnSpc>
                <a:spcPct val="100000"/>
              </a:lnSpc>
              <a:spcAft>
                <a:spcPts val="0"/>
              </a:spcAft>
              <a:buSzPct val="100000"/>
              <a:buFont typeface="Trebuchet MS" panose="020B0703020202090204" pitchFamily="34" charset="0"/>
              <a:buChar char="​"/>
            </a:pPr>
            <a:r>
              <a:rPr lang="en-US" sz="1600" b="1" dirty="0">
                <a:latin typeface="+mn-lt"/>
              </a:rPr>
              <a:t>Lorem ipsum dolor sit amet, </a:t>
            </a:r>
          </a:p>
          <a:p>
            <a:pPr marL="214308" indent="-145253">
              <a:lnSpc>
                <a:spcPct val="100000"/>
              </a:lnSpc>
              <a:spcAft>
                <a:spcPts val="0"/>
              </a:spcAft>
              <a:buSzPct val="100000"/>
              <a:buFont typeface="Arial" panose="020B0604020202020204" pitchFamily="34" charset="0"/>
              <a:buChar char="•"/>
            </a:pPr>
            <a:r>
              <a:rPr lang="en-US" sz="1600" dirty="0">
                <a:latin typeface="+mn-lt"/>
              </a:rPr>
              <a:t>Consectetur adipiscing elit. Curabitur purus dui, euismod quis placerat eget, venenatis nec nibh. Mauris sit. Aenean a elit justo. </a:t>
            </a:r>
          </a:p>
        </p:txBody>
      </p:sp>
      <p:sp>
        <p:nvSpPr>
          <p:cNvPr id="53" name="Text Placeholder 11">
            <a:extLst>
              <a:ext uri="{FF2B5EF4-FFF2-40B4-BE49-F238E27FC236}">
                <a16:creationId xmlns:a16="http://schemas.microsoft.com/office/drawing/2014/main" id="{5CEBF8BC-D5C8-4A7B-AC95-82649A88BE86}"/>
              </a:ext>
            </a:extLst>
          </p:cNvPr>
          <p:cNvSpPr txBox="1">
            <a:spLocks/>
          </p:cNvSpPr>
          <p:nvPr/>
        </p:nvSpPr>
        <p:spPr>
          <a:xfrm>
            <a:off x="3886204" y="4304292"/>
            <a:ext cx="4680857" cy="1312859"/>
          </a:xfrm>
          <a:prstGeom prst="rect">
            <a:avLst/>
          </a:prstGeom>
        </p:spPr>
        <p:txBody>
          <a:bodyPr lIns="0" tIns="0" rIns="0" bIns="0" anchor="ctr">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Franklin Gothic Book" panose="020B0503020102020204" pitchFamily="34" charset="0"/>
                <a:ea typeface="+mn-ea"/>
                <a:cs typeface="+mn-cs"/>
                <a:sym typeface="Franklin Gothic Book" panose="020B05030201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Franklin Gothic Book" panose="020B0503020102020204" pitchFamily="34" charset="0"/>
                <a:ea typeface="+mn-ea"/>
                <a:cs typeface="+mn-cs"/>
                <a:sym typeface="Franklin Gothic Book" panose="020B05030201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Franklin Gothic Book" panose="020B0503020102020204" pitchFamily="34" charset="0"/>
                <a:ea typeface="+mn-ea"/>
                <a:cs typeface="+mn-cs"/>
                <a:sym typeface="Franklin Gothic Book" panose="020B05030201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Franklin Gothic Book" panose="020B0503020102020204" pitchFamily="34" charset="0"/>
                <a:ea typeface="+mn-ea"/>
                <a:cs typeface="+mn-cs"/>
                <a:sym typeface="Franklin Gothic Book" panose="020B05030201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Franklin Gothic Book" panose="020B0503020102020204" pitchFamily="34" charset="0"/>
                <a:ea typeface="+mn-ea"/>
                <a:cs typeface="+mn-cs"/>
                <a:sym typeface="Franklin Gothic Book" panose="020B05030201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Franklin Gothic Book" panose="020B0503020102020204" pitchFamily="34" charset="0"/>
                <a:ea typeface="+mn-ea"/>
                <a:cs typeface="+mn-cs"/>
                <a:sym typeface="Franklin Gothic Book" panose="020B0503020102020204" pitchFamily="34" charset="0"/>
              </a:defRPr>
            </a:lvl9pPr>
          </a:lstStyle>
          <a:p>
            <a:pPr>
              <a:lnSpc>
                <a:spcPct val="100000"/>
              </a:lnSpc>
              <a:spcAft>
                <a:spcPts val="0"/>
              </a:spcAft>
              <a:buSzPct val="100000"/>
              <a:buFont typeface="Trebuchet MS" panose="020B0703020202090204" pitchFamily="34" charset="0"/>
              <a:buChar char="​"/>
            </a:pPr>
            <a:r>
              <a:rPr lang="en-US" sz="1600" b="1" dirty="0">
                <a:latin typeface="+mn-lt"/>
              </a:rPr>
              <a:t>Lorem ipsum dolor sit amet, </a:t>
            </a:r>
          </a:p>
          <a:p>
            <a:pPr marL="214308" indent="-145253">
              <a:lnSpc>
                <a:spcPct val="100000"/>
              </a:lnSpc>
              <a:spcAft>
                <a:spcPts val="0"/>
              </a:spcAft>
              <a:buSzPct val="100000"/>
              <a:buFont typeface="Arial" panose="020B0604020202020204" pitchFamily="34" charset="0"/>
              <a:buChar char="•"/>
            </a:pPr>
            <a:r>
              <a:rPr lang="en-US" sz="1600" dirty="0">
                <a:latin typeface="+mn-lt"/>
              </a:rPr>
              <a:t>Consectetur adipiscing elit. Curabitur purus dui, euismod quis placerat eget, venenatis nec nibh. Mauris sit. Aenean a elit justo. </a:t>
            </a:r>
          </a:p>
        </p:txBody>
      </p:sp>
      <p:cxnSp>
        <p:nvCxnSpPr>
          <p:cNvPr id="56" name="Straight Connector 55">
            <a:extLst>
              <a:ext uri="{FF2B5EF4-FFF2-40B4-BE49-F238E27FC236}">
                <a16:creationId xmlns:a16="http://schemas.microsoft.com/office/drawing/2014/main" id="{9470E9F3-5B2D-4BD4-8CFC-926F982B4D20}"/>
              </a:ext>
            </a:extLst>
          </p:cNvPr>
          <p:cNvCxnSpPr/>
          <p:nvPr/>
        </p:nvCxnSpPr>
        <p:spPr>
          <a:xfrm>
            <a:off x="3875318" y="2309990"/>
            <a:ext cx="4691743" cy="0"/>
          </a:xfrm>
          <a:prstGeom prst="line">
            <a:avLst/>
          </a:prstGeom>
          <a:ln w="12700"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D0EA6F32-61D5-494F-86E5-238D407D2C95}"/>
              </a:ext>
            </a:extLst>
          </p:cNvPr>
          <p:cNvCxnSpPr/>
          <p:nvPr/>
        </p:nvCxnSpPr>
        <p:spPr>
          <a:xfrm>
            <a:off x="3875318" y="4077141"/>
            <a:ext cx="4691743" cy="0"/>
          </a:xfrm>
          <a:prstGeom prst="line">
            <a:avLst/>
          </a:prstGeom>
          <a:ln w="12700"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440386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C805BED-0BC6-4882-9315-3C09EB815DA3}"/>
              </a:ext>
            </a:extLst>
          </p:cNvPr>
          <p:cNvSpPr>
            <a:spLocks noGrp="1"/>
          </p:cNvSpPr>
          <p:nvPr>
            <p:ph type="title"/>
          </p:nvPr>
        </p:nvSpPr>
        <p:spPr>
          <a:xfrm>
            <a:off x="286475" y="1220074"/>
            <a:ext cx="2106033" cy="583406"/>
          </a:xfrm>
        </p:spPr>
        <p:txBody>
          <a:bodyPr/>
          <a:lstStyle/>
          <a:p>
            <a:r>
              <a:rPr lang="en-PH" dirty="0"/>
              <a:t>Five-Step Numbered List</a:t>
            </a:r>
          </a:p>
        </p:txBody>
      </p:sp>
      <p:sp>
        <p:nvSpPr>
          <p:cNvPr id="3" name="Slide Number Placeholder 2">
            <a:extLst>
              <a:ext uri="{FF2B5EF4-FFF2-40B4-BE49-F238E27FC236}">
                <a16:creationId xmlns:a16="http://schemas.microsoft.com/office/drawing/2014/main" id="{483F69DB-CAA9-49EE-A01D-568F456C06B8}"/>
              </a:ext>
            </a:extLst>
          </p:cNvPr>
          <p:cNvSpPr>
            <a:spLocks noGrp="1"/>
          </p:cNvSpPr>
          <p:nvPr>
            <p:ph type="sldNum" sz="quarter" idx="4"/>
          </p:nvPr>
        </p:nvSpPr>
        <p:spPr/>
        <p:txBody>
          <a:bodyPr>
            <a:normAutofit/>
          </a:bodyPr>
          <a:lstStyle/>
          <a:p>
            <a:fld id="{42BC4FAA-B05C-4B71-9CD7-008D1E941E8A}" type="slidenum">
              <a:rPr lang="en-PH" smtClean="0"/>
              <a:pPr/>
              <a:t>79</a:t>
            </a:fld>
            <a:endParaRPr lang="en-PH" dirty="0"/>
          </a:p>
        </p:txBody>
      </p:sp>
      <p:sp>
        <p:nvSpPr>
          <p:cNvPr id="43" name="TextBox 42">
            <a:extLst>
              <a:ext uri="{FF2B5EF4-FFF2-40B4-BE49-F238E27FC236}">
                <a16:creationId xmlns:a16="http://schemas.microsoft.com/office/drawing/2014/main" id="{21C662D3-6B39-49F1-93FF-71F71C29368D}"/>
              </a:ext>
            </a:extLst>
          </p:cNvPr>
          <p:cNvSpPr txBox="1"/>
          <p:nvPr/>
        </p:nvSpPr>
        <p:spPr>
          <a:xfrm>
            <a:off x="272847" y="1938119"/>
            <a:ext cx="1975537" cy="1211349"/>
          </a:xfrm>
          <a:prstGeom prst="rect">
            <a:avLst/>
          </a:prstGeom>
          <a:noFill/>
        </p:spPr>
        <p:txBody>
          <a:bodyPr wrap="square" lIns="0" tIns="0" rIns="0" bIns="0" rtlCol="0">
            <a:normAutofit lnSpcReduction="10000"/>
          </a:bodyPr>
          <a:lstStyle/>
          <a:p>
            <a:r>
              <a:rPr lang="en-US" sz="1200" dirty="0">
                <a:solidFill>
                  <a:schemeClr val="bg1"/>
                </a:solidFill>
              </a:rPr>
              <a:t>Lorem ipsum dolor sit amet, consectetur adipiscing elit. Ut tempor, quam et mattis pulvinar, mauris ligula suscipit arcu, sed elementum diam leo at magna</a:t>
            </a:r>
          </a:p>
          <a:p>
            <a:endParaRPr lang="en-PH" sz="1200" dirty="0">
              <a:solidFill>
                <a:schemeClr val="bg1"/>
              </a:solidFill>
            </a:endParaRPr>
          </a:p>
        </p:txBody>
      </p:sp>
      <p:sp>
        <p:nvSpPr>
          <p:cNvPr id="44" name="Rectangle 43">
            <a:extLst>
              <a:ext uri="{FF2B5EF4-FFF2-40B4-BE49-F238E27FC236}">
                <a16:creationId xmlns:a16="http://schemas.microsoft.com/office/drawing/2014/main" id="{F2B60EAC-F5BE-4D24-963E-560E4E338B2A}"/>
              </a:ext>
            </a:extLst>
          </p:cNvPr>
          <p:cNvSpPr/>
          <p:nvPr/>
        </p:nvSpPr>
        <p:spPr>
          <a:xfrm>
            <a:off x="2957513" y="602618"/>
            <a:ext cx="5715000" cy="5247461"/>
          </a:xfrm>
          <a:prstGeom prst="rect">
            <a:avLst/>
          </a:prstGeom>
          <a:noFill/>
          <a:ln w="28575" cap="rnd" cmpd="sng" algn="ctr">
            <a:solidFill>
              <a:schemeClr val="accent2"/>
            </a:solid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45" name="Arrow: Pentagon 44">
            <a:extLst>
              <a:ext uri="{FF2B5EF4-FFF2-40B4-BE49-F238E27FC236}">
                <a16:creationId xmlns:a16="http://schemas.microsoft.com/office/drawing/2014/main" id="{95C661FD-4184-4EBA-BE75-EFA99FA8403B}"/>
              </a:ext>
            </a:extLst>
          </p:cNvPr>
          <p:cNvSpPr/>
          <p:nvPr/>
        </p:nvSpPr>
        <p:spPr>
          <a:xfrm>
            <a:off x="2870749" y="769989"/>
            <a:ext cx="933137" cy="769521"/>
          </a:xfrm>
          <a:prstGeom prst="homePlate">
            <a:avLst>
              <a:gd name="adj" fmla="val 50000"/>
            </a:avLst>
          </a:prstGeom>
          <a:solidFill>
            <a:schemeClr val="accent1"/>
          </a:solidFill>
          <a:ln w="222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2100" dirty="0">
                <a:solidFill>
                  <a:srgbClr val="FFFFFF"/>
                </a:solidFill>
              </a:rPr>
              <a:t>01</a:t>
            </a:r>
          </a:p>
        </p:txBody>
      </p:sp>
      <p:sp>
        <p:nvSpPr>
          <p:cNvPr id="46" name="Arrow: Pentagon 45">
            <a:extLst>
              <a:ext uri="{FF2B5EF4-FFF2-40B4-BE49-F238E27FC236}">
                <a16:creationId xmlns:a16="http://schemas.microsoft.com/office/drawing/2014/main" id="{CA66B304-657F-4803-AA04-E0197A7ACFED}"/>
              </a:ext>
            </a:extLst>
          </p:cNvPr>
          <p:cNvSpPr/>
          <p:nvPr/>
        </p:nvSpPr>
        <p:spPr>
          <a:xfrm>
            <a:off x="2870749" y="1805788"/>
            <a:ext cx="933137" cy="769521"/>
          </a:xfrm>
          <a:prstGeom prst="homePlate">
            <a:avLst>
              <a:gd name="adj" fmla="val 50000"/>
            </a:avLst>
          </a:prstGeom>
          <a:solidFill>
            <a:schemeClr val="accent1"/>
          </a:solidFill>
          <a:ln w="222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2100" dirty="0">
                <a:solidFill>
                  <a:srgbClr val="FFFFFF"/>
                </a:solidFill>
              </a:rPr>
              <a:t>02</a:t>
            </a:r>
          </a:p>
        </p:txBody>
      </p:sp>
      <p:sp>
        <p:nvSpPr>
          <p:cNvPr id="47" name="Arrow: Pentagon 46">
            <a:extLst>
              <a:ext uri="{FF2B5EF4-FFF2-40B4-BE49-F238E27FC236}">
                <a16:creationId xmlns:a16="http://schemas.microsoft.com/office/drawing/2014/main" id="{8C5EC9DC-94A9-44AA-B6B7-8BF0DDEFA349}"/>
              </a:ext>
            </a:extLst>
          </p:cNvPr>
          <p:cNvSpPr/>
          <p:nvPr/>
        </p:nvSpPr>
        <p:spPr>
          <a:xfrm>
            <a:off x="2870749" y="2841588"/>
            <a:ext cx="933137" cy="769521"/>
          </a:xfrm>
          <a:prstGeom prst="homePlate">
            <a:avLst>
              <a:gd name="adj" fmla="val 50000"/>
            </a:avLst>
          </a:prstGeom>
          <a:solidFill>
            <a:schemeClr val="accent1"/>
          </a:solidFill>
          <a:ln w="222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2100" dirty="0">
                <a:solidFill>
                  <a:srgbClr val="FFFFFF"/>
                </a:solidFill>
              </a:rPr>
              <a:t>03</a:t>
            </a:r>
          </a:p>
        </p:txBody>
      </p:sp>
      <p:sp>
        <p:nvSpPr>
          <p:cNvPr id="48" name="Arrow: Pentagon 47">
            <a:extLst>
              <a:ext uri="{FF2B5EF4-FFF2-40B4-BE49-F238E27FC236}">
                <a16:creationId xmlns:a16="http://schemas.microsoft.com/office/drawing/2014/main" id="{3D89B64D-6BD1-4F3F-A7CF-07A1BEF7BE2D}"/>
              </a:ext>
            </a:extLst>
          </p:cNvPr>
          <p:cNvSpPr/>
          <p:nvPr/>
        </p:nvSpPr>
        <p:spPr>
          <a:xfrm>
            <a:off x="2870749" y="3877388"/>
            <a:ext cx="933137" cy="769521"/>
          </a:xfrm>
          <a:prstGeom prst="homePlate">
            <a:avLst>
              <a:gd name="adj" fmla="val 50000"/>
            </a:avLst>
          </a:prstGeom>
          <a:solidFill>
            <a:schemeClr val="accent1"/>
          </a:solidFill>
          <a:ln w="222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2100" dirty="0">
                <a:solidFill>
                  <a:srgbClr val="FFFFFF"/>
                </a:solidFill>
              </a:rPr>
              <a:t>04</a:t>
            </a:r>
          </a:p>
        </p:txBody>
      </p:sp>
      <p:sp>
        <p:nvSpPr>
          <p:cNvPr id="49" name="Arrow: Pentagon 48">
            <a:extLst>
              <a:ext uri="{FF2B5EF4-FFF2-40B4-BE49-F238E27FC236}">
                <a16:creationId xmlns:a16="http://schemas.microsoft.com/office/drawing/2014/main" id="{1AB5074D-A5FB-48F1-80CF-D11C964AFC40}"/>
              </a:ext>
            </a:extLst>
          </p:cNvPr>
          <p:cNvSpPr/>
          <p:nvPr/>
        </p:nvSpPr>
        <p:spPr>
          <a:xfrm>
            <a:off x="2870749" y="4913186"/>
            <a:ext cx="933137" cy="769521"/>
          </a:xfrm>
          <a:prstGeom prst="homePlate">
            <a:avLst>
              <a:gd name="adj" fmla="val 50000"/>
            </a:avLst>
          </a:prstGeom>
          <a:solidFill>
            <a:schemeClr val="accent1"/>
          </a:solidFill>
          <a:ln w="222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2100" dirty="0">
                <a:solidFill>
                  <a:srgbClr val="FFFFFF"/>
                </a:solidFill>
              </a:rPr>
              <a:t>05</a:t>
            </a:r>
          </a:p>
        </p:txBody>
      </p:sp>
      <p:sp>
        <p:nvSpPr>
          <p:cNvPr id="51" name="Text Placeholder 11">
            <a:extLst>
              <a:ext uri="{FF2B5EF4-FFF2-40B4-BE49-F238E27FC236}">
                <a16:creationId xmlns:a16="http://schemas.microsoft.com/office/drawing/2014/main" id="{3D67EA26-B310-45B3-875B-6F02DFA05856}"/>
              </a:ext>
            </a:extLst>
          </p:cNvPr>
          <p:cNvSpPr txBox="1">
            <a:spLocks/>
          </p:cNvSpPr>
          <p:nvPr/>
        </p:nvSpPr>
        <p:spPr>
          <a:xfrm>
            <a:off x="3875318" y="769989"/>
            <a:ext cx="4691743" cy="769521"/>
          </a:xfrm>
          <a:prstGeom prst="rect">
            <a:avLst/>
          </a:prstGeom>
        </p:spPr>
        <p:txBody>
          <a:bodyPr lIns="0" tIns="0" rIns="0" bIns="0" anchor="ctr">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Franklin Gothic Book" panose="020B0503020102020204" pitchFamily="34" charset="0"/>
                <a:ea typeface="+mn-ea"/>
                <a:cs typeface="+mn-cs"/>
                <a:sym typeface="Franklin Gothic Book" panose="020B05030201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Franklin Gothic Book" panose="020B0503020102020204" pitchFamily="34" charset="0"/>
                <a:ea typeface="+mn-ea"/>
                <a:cs typeface="+mn-cs"/>
                <a:sym typeface="Franklin Gothic Book" panose="020B05030201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Franklin Gothic Book" panose="020B0503020102020204" pitchFamily="34" charset="0"/>
                <a:ea typeface="+mn-ea"/>
                <a:cs typeface="+mn-cs"/>
                <a:sym typeface="Franklin Gothic Book" panose="020B05030201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Franklin Gothic Book" panose="020B0503020102020204" pitchFamily="34" charset="0"/>
                <a:ea typeface="+mn-ea"/>
                <a:cs typeface="+mn-cs"/>
                <a:sym typeface="Franklin Gothic Book" panose="020B05030201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Franklin Gothic Book" panose="020B0503020102020204" pitchFamily="34" charset="0"/>
                <a:ea typeface="+mn-ea"/>
                <a:cs typeface="+mn-cs"/>
                <a:sym typeface="Franklin Gothic Book" panose="020B05030201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Franklin Gothic Book" panose="020B0503020102020204" pitchFamily="34" charset="0"/>
                <a:ea typeface="+mn-ea"/>
                <a:cs typeface="+mn-cs"/>
                <a:sym typeface="Franklin Gothic Book" panose="020B0503020102020204" pitchFamily="34" charset="0"/>
              </a:defRPr>
            </a:lvl9pPr>
          </a:lstStyle>
          <a:p>
            <a:pPr>
              <a:lnSpc>
                <a:spcPct val="100000"/>
              </a:lnSpc>
              <a:spcAft>
                <a:spcPts val="0"/>
              </a:spcAft>
              <a:buSzPct val="100000"/>
              <a:buFont typeface="Trebuchet MS" panose="020B0703020202090204" pitchFamily="34" charset="0"/>
              <a:buChar char="​"/>
            </a:pPr>
            <a:r>
              <a:rPr lang="en-US" sz="1300" b="1" dirty="0">
                <a:latin typeface="+mn-lt"/>
              </a:rPr>
              <a:t>Lorem ipsum dolor sit amet, </a:t>
            </a:r>
            <a:r>
              <a:rPr lang="en-US" sz="1300" dirty="0">
                <a:latin typeface="+mn-lt"/>
              </a:rPr>
              <a:t>consectetur adipiscing elit. Curabitur purus dui, euismod quis placerat eget, venenatis nec nibh. Mauris sit. Aenean a elit justo. </a:t>
            </a:r>
          </a:p>
        </p:txBody>
      </p:sp>
      <p:sp>
        <p:nvSpPr>
          <p:cNvPr id="52" name="Text Placeholder 11">
            <a:extLst>
              <a:ext uri="{FF2B5EF4-FFF2-40B4-BE49-F238E27FC236}">
                <a16:creationId xmlns:a16="http://schemas.microsoft.com/office/drawing/2014/main" id="{F4888A57-3CA7-43E1-BD39-172439ABBCD2}"/>
              </a:ext>
            </a:extLst>
          </p:cNvPr>
          <p:cNvSpPr txBox="1">
            <a:spLocks/>
          </p:cNvSpPr>
          <p:nvPr/>
        </p:nvSpPr>
        <p:spPr>
          <a:xfrm>
            <a:off x="3875318" y="1805788"/>
            <a:ext cx="4691743" cy="769521"/>
          </a:xfrm>
          <a:prstGeom prst="rect">
            <a:avLst/>
          </a:prstGeom>
        </p:spPr>
        <p:txBody>
          <a:bodyPr lIns="0" tIns="0" rIns="0" bIns="0" anchor="ctr">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Franklin Gothic Book" panose="020B0503020102020204" pitchFamily="34" charset="0"/>
                <a:ea typeface="+mn-ea"/>
                <a:cs typeface="+mn-cs"/>
                <a:sym typeface="Franklin Gothic Book" panose="020B05030201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Franklin Gothic Book" panose="020B0503020102020204" pitchFamily="34" charset="0"/>
                <a:ea typeface="+mn-ea"/>
                <a:cs typeface="+mn-cs"/>
                <a:sym typeface="Franklin Gothic Book" panose="020B05030201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Franklin Gothic Book" panose="020B0503020102020204" pitchFamily="34" charset="0"/>
                <a:ea typeface="+mn-ea"/>
                <a:cs typeface="+mn-cs"/>
                <a:sym typeface="Franklin Gothic Book" panose="020B05030201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Franklin Gothic Book" panose="020B0503020102020204" pitchFamily="34" charset="0"/>
                <a:ea typeface="+mn-ea"/>
                <a:cs typeface="+mn-cs"/>
                <a:sym typeface="Franklin Gothic Book" panose="020B05030201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Franklin Gothic Book" panose="020B0503020102020204" pitchFamily="34" charset="0"/>
                <a:ea typeface="+mn-ea"/>
                <a:cs typeface="+mn-cs"/>
                <a:sym typeface="Franklin Gothic Book" panose="020B05030201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Franklin Gothic Book" panose="020B0503020102020204" pitchFamily="34" charset="0"/>
                <a:ea typeface="+mn-ea"/>
                <a:cs typeface="+mn-cs"/>
                <a:sym typeface="Franklin Gothic Book" panose="020B0503020102020204" pitchFamily="34" charset="0"/>
              </a:defRPr>
            </a:lvl9pPr>
          </a:lstStyle>
          <a:p>
            <a:pPr>
              <a:lnSpc>
                <a:spcPct val="100000"/>
              </a:lnSpc>
              <a:spcAft>
                <a:spcPts val="0"/>
              </a:spcAft>
              <a:buSzPct val="100000"/>
              <a:buFont typeface="Trebuchet MS" panose="020B0703020202090204" pitchFamily="34" charset="0"/>
              <a:buChar char="​"/>
            </a:pPr>
            <a:r>
              <a:rPr lang="en-US" sz="1300" b="1" dirty="0">
                <a:latin typeface="+mn-lt"/>
              </a:rPr>
              <a:t>Lorem ipsum dolor sit amet, </a:t>
            </a:r>
            <a:r>
              <a:rPr lang="en-US" sz="1300" dirty="0">
                <a:latin typeface="+mn-lt"/>
              </a:rPr>
              <a:t>consectetur adipiscing elit. Curabitur purus dui, euismod quis placerat eget, venenatis nec nibh. Mauris sit. Aenean a elit justo. </a:t>
            </a:r>
          </a:p>
        </p:txBody>
      </p:sp>
      <p:sp>
        <p:nvSpPr>
          <p:cNvPr id="53" name="Text Placeholder 11">
            <a:extLst>
              <a:ext uri="{FF2B5EF4-FFF2-40B4-BE49-F238E27FC236}">
                <a16:creationId xmlns:a16="http://schemas.microsoft.com/office/drawing/2014/main" id="{5CEBF8BC-D5C8-4A7B-AC95-82649A88BE86}"/>
              </a:ext>
            </a:extLst>
          </p:cNvPr>
          <p:cNvSpPr txBox="1">
            <a:spLocks/>
          </p:cNvSpPr>
          <p:nvPr/>
        </p:nvSpPr>
        <p:spPr>
          <a:xfrm>
            <a:off x="3875318" y="2841588"/>
            <a:ext cx="4691743" cy="769521"/>
          </a:xfrm>
          <a:prstGeom prst="rect">
            <a:avLst/>
          </a:prstGeom>
        </p:spPr>
        <p:txBody>
          <a:bodyPr lIns="0" tIns="0" rIns="0" bIns="0" anchor="ctr">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Franklin Gothic Book" panose="020B0503020102020204" pitchFamily="34" charset="0"/>
                <a:ea typeface="+mn-ea"/>
                <a:cs typeface="+mn-cs"/>
                <a:sym typeface="Franklin Gothic Book" panose="020B05030201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Franklin Gothic Book" panose="020B0503020102020204" pitchFamily="34" charset="0"/>
                <a:ea typeface="+mn-ea"/>
                <a:cs typeface="+mn-cs"/>
                <a:sym typeface="Franklin Gothic Book" panose="020B05030201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Franklin Gothic Book" panose="020B0503020102020204" pitchFamily="34" charset="0"/>
                <a:ea typeface="+mn-ea"/>
                <a:cs typeface="+mn-cs"/>
                <a:sym typeface="Franklin Gothic Book" panose="020B05030201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Franklin Gothic Book" panose="020B0503020102020204" pitchFamily="34" charset="0"/>
                <a:ea typeface="+mn-ea"/>
                <a:cs typeface="+mn-cs"/>
                <a:sym typeface="Franklin Gothic Book" panose="020B05030201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Franklin Gothic Book" panose="020B0503020102020204" pitchFamily="34" charset="0"/>
                <a:ea typeface="+mn-ea"/>
                <a:cs typeface="+mn-cs"/>
                <a:sym typeface="Franklin Gothic Book" panose="020B05030201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Franklin Gothic Book" panose="020B0503020102020204" pitchFamily="34" charset="0"/>
                <a:ea typeface="+mn-ea"/>
                <a:cs typeface="+mn-cs"/>
                <a:sym typeface="Franklin Gothic Book" panose="020B0503020102020204" pitchFamily="34" charset="0"/>
              </a:defRPr>
            </a:lvl9pPr>
          </a:lstStyle>
          <a:p>
            <a:pPr>
              <a:lnSpc>
                <a:spcPct val="100000"/>
              </a:lnSpc>
              <a:spcAft>
                <a:spcPts val="0"/>
              </a:spcAft>
              <a:buSzPct val="100000"/>
              <a:buFont typeface="Trebuchet MS" panose="020B0703020202090204" pitchFamily="34" charset="0"/>
              <a:buChar char="​"/>
            </a:pPr>
            <a:r>
              <a:rPr lang="en-US" sz="1300" b="1" dirty="0">
                <a:latin typeface="+mn-lt"/>
              </a:rPr>
              <a:t>Lorem ipsum dolor sit amet, </a:t>
            </a:r>
            <a:r>
              <a:rPr lang="en-US" sz="1300" dirty="0">
                <a:latin typeface="+mn-lt"/>
              </a:rPr>
              <a:t>consectetur adipiscing elit. Curabitur purus dui, euismod quis placerat eget, venenatis nec nibh. Mauris sit. Aenean a elit justo. </a:t>
            </a:r>
          </a:p>
        </p:txBody>
      </p:sp>
      <p:sp>
        <p:nvSpPr>
          <p:cNvPr id="54" name="Text Placeholder 11">
            <a:extLst>
              <a:ext uri="{FF2B5EF4-FFF2-40B4-BE49-F238E27FC236}">
                <a16:creationId xmlns:a16="http://schemas.microsoft.com/office/drawing/2014/main" id="{7D565EFC-6553-48D3-B35F-840FEC8AE3CC}"/>
              </a:ext>
            </a:extLst>
          </p:cNvPr>
          <p:cNvSpPr txBox="1">
            <a:spLocks/>
          </p:cNvSpPr>
          <p:nvPr/>
        </p:nvSpPr>
        <p:spPr>
          <a:xfrm>
            <a:off x="3875318" y="3877388"/>
            <a:ext cx="4691743" cy="769521"/>
          </a:xfrm>
          <a:prstGeom prst="rect">
            <a:avLst/>
          </a:prstGeom>
        </p:spPr>
        <p:txBody>
          <a:bodyPr lIns="0" tIns="0" rIns="0" bIns="0" anchor="ctr">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Franklin Gothic Book" panose="020B0503020102020204" pitchFamily="34" charset="0"/>
                <a:ea typeface="+mn-ea"/>
                <a:cs typeface="+mn-cs"/>
                <a:sym typeface="Franklin Gothic Book" panose="020B05030201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Franklin Gothic Book" panose="020B0503020102020204" pitchFamily="34" charset="0"/>
                <a:ea typeface="+mn-ea"/>
                <a:cs typeface="+mn-cs"/>
                <a:sym typeface="Franklin Gothic Book" panose="020B05030201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Franklin Gothic Book" panose="020B0503020102020204" pitchFamily="34" charset="0"/>
                <a:ea typeface="+mn-ea"/>
                <a:cs typeface="+mn-cs"/>
                <a:sym typeface="Franklin Gothic Book" panose="020B05030201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Franklin Gothic Book" panose="020B0503020102020204" pitchFamily="34" charset="0"/>
                <a:ea typeface="+mn-ea"/>
                <a:cs typeface="+mn-cs"/>
                <a:sym typeface="Franklin Gothic Book" panose="020B05030201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Franklin Gothic Book" panose="020B0503020102020204" pitchFamily="34" charset="0"/>
                <a:ea typeface="+mn-ea"/>
                <a:cs typeface="+mn-cs"/>
                <a:sym typeface="Franklin Gothic Book" panose="020B05030201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Franklin Gothic Book" panose="020B0503020102020204" pitchFamily="34" charset="0"/>
                <a:ea typeface="+mn-ea"/>
                <a:cs typeface="+mn-cs"/>
                <a:sym typeface="Franklin Gothic Book" panose="020B0503020102020204" pitchFamily="34" charset="0"/>
              </a:defRPr>
            </a:lvl9pPr>
          </a:lstStyle>
          <a:p>
            <a:pPr>
              <a:lnSpc>
                <a:spcPct val="100000"/>
              </a:lnSpc>
              <a:spcAft>
                <a:spcPts val="0"/>
              </a:spcAft>
              <a:buSzPct val="100000"/>
              <a:buFont typeface="Trebuchet MS" panose="020B0703020202090204" pitchFamily="34" charset="0"/>
              <a:buChar char="​"/>
            </a:pPr>
            <a:r>
              <a:rPr lang="en-US" sz="1300" b="1" dirty="0">
                <a:latin typeface="+mn-lt"/>
              </a:rPr>
              <a:t>Lorem ipsum dolor sit amet</a:t>
            </a:r>
            <a:r>
              <a:rPr lang="en-US" sz="1300" dirty="0">
                <a:latin typeface="+mn-lt"/>
              </a:rPr>
              <a:t>, consectetur adipiscing elit. Curabitur purus dui, euismod quis placerat eget, venenatis nec nibh. Mauris sit. Aenean a elit justo. </a:t>
            </a:r>
          </a:p>
        </p:txBody>
      </p:sp>
      <p:sp>
        <p:nvSpPr>
          <p:cNvPr id="55" name="Text Placeholder 11">
            <a:extLst>
              <a:ext uri="{FF2B5EF4-FFF2-40B4-BE49-F238E27FC236}">
                <a16:creationId xmlns:a16="http://schemas.microsoft.com/office/drawing/2014/main" id="{D69343B1-AED8-4CEB-B78A-A3865BEB79E3}"/>
              </a:ext>
            </a:extLst>
          </p:cNvPr>
          <p:cNvSpPr txBox="1">
            <a:spLocks/>
          </p:cNvSpPr>
          <p:nvPr/>
        </p:nvSpPr>
        <p:spPr>
          <a:xfrm>
            <a:off x="3875318" y="4913186"/>
            <a:ext cx="4691743" cy="769521"/>
          </a:xfrm>
          <a:prstGeom prst="rect">
            <a:avLst/>
          </a:prstGeom>
        </p:spPr>
        <p:txBody>
          <a:bodyPr lIns="0" tIns="0" rIns="0" bIns="0" anchor="ctr">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Franklin Gothic Book" panose="020B0503020102020204" pitchFamily="34" charset="0"/>
                <a:ea typeface="+mn-ea"/>
                <a:cs typeface="+mn-cs"/>
                <a:sym typeface="Franklin Gothic Book" panose="020B05030201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Franklin Gothic Book" panose="020B0503020102020204" pitchFamily="34" charset="0"/>
                <a:ea typeface="+mn-ea"/>
                <a:cs typeface="+mn-cs"/>
                <a:sym typeface="Franklin Gothic Book" panose="020B05030201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Franklin Gothic Book" panose="020B0503020102020204" pitchFamily="34" charset="0"/>
                <a:ea typeface="+mn-ea"/>
                <a:cs typeface="+mn-cs"/>
                <a:sym typeface="Franklin Gothic Book" panose="020B05030201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Franklin Gothic Book" panose="020B0503020102020204" pitchFamily="34" charset="0"/>
                <a:ea typeface="+mn-ea"/>
                <a:cs typeface="+mn-cs"/>
                <a:sym typeface="Franklin Gothic Book" panose="020B05030201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Franklin Gothic Book" panose="020B0503020102020204" pitchFamily="34" charset="0"/>
                <a:ea typeface="+mn-ea"/>
                <a:cs typeface="+mn-cs"/>
                <a:sym typeface="Franklin Gothic Book" panose="020B05030201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Franklin Gothic Book" panose="020B0503020102020204" pitchFamily="34" charset="0"/>
                <a:ea typeface="+mn-ea"/>
                <a:cs typeface="+mn-cs"/>
                <a:sym typeface="Franklin Gothic Book" panose="020B0503020102020204" pitchFamily="34" charset="0"/>
              </a:defRPr>
            </a:lvl9pPr>
          </a:lstStyle>
          <a:p>
            <a:pPr>
              <a:lnSpc>
                <a:spcPct val="100000"/>
              </a:lnSpc>
              <a:spcAft>
                <a:spcPts val="0"/>
              </a:spcAft>
              <a:buSzPct val="100000"/>
              <a:buFont typeface="Trebuchet MS" panose="020B0703020202090204" pitchFamily="34" charset="0"/>
              <a:buChar char="​"/>
            </a:pPr>
            <a:r>
              <a:rPr lang="en-US" sz="1300" b="1" dirty="0">
                <a:latin typeface="+mn-lt"/>
              </a:rPr>
              <a:t>Lorem ipsum dolor sit amet, </a:t>
            </a:r>
            <a:r>
              <a:rPr lang="en-US" sz="1300" dirty="0">
                <a:latin typeface="+mn-lt"/>
              </a:rPr>
              <a:t>consectetur adipiscing elit. Curabitur purus dui, euismod quis placerat eget, venenatis nec nibh. Mauris sit. Aenean a elit justo. </a:t>
            </a:r>
          </a:p>
        </p:txBody>
      </p:sp>
      <p:cxnSp>
        <p:nvCxnSpPr>
          <p:cNvPr id="56" name="Straight Connector 55">
            <a:extLst>
              <a:ext uri="{FF2B5EF4-FFF2-40B4-BE49-F238E27FC236}">
                <a16:creationId xmlns:a16="http://schemas.microsoft.com/office/drawing/2014/main" id="{9470E9F3-5B2D-4BD4-8CFC-926F982B4D20}"/>
              </a:ext>
            </a:extLst>
          </p:cNvPr>
          <p:cNvCxnSpPr/>
          <p:nvPr/>
        </p:nvCxnSpPr>
        <p:spPr>
          <a:xfrm>
            <a:off x="3875318" y="1672646"/>
            <a:ext cx="4691743" cy="0"/>
          </a:xfrm>
          <a:prstGeom prst="line">
            <a:avLst/>
          </a:prstGeom>
          <a:ln w="12700"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D0EA6F32-61D5-494F-86E5-238D407D2C95}"/>
              </a:ext>
            </a:extLst>
          </p:cNvPr>
          <p:cNvCxnSpPr/>
          <p:nvPr/>
        </p:nvCxnSpPr>
        <p:spPr>
          <a:xfrm>
            <a:off x="3875318" y="2708445"/>
            <a:ext cx="4691743" cy="0"/>
          </a:xfrm>
          <a:prstGeom prst="line">
            <a:avLst/>
          </a:prstGeom>
          <a:ln w="12700"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C206F718-569B-4384-8AF1-2A6E6372A091}"/>
              </a:ext>
            </a:extLst>
          </p:cNvPr>
          <p:cNvCxnSpPr/>
          <p:nvPr/>
        </p:nvCxnSpPr>
        <p:spPr>
          <a:xfrm>
            <a:off x="3875318" y="3744245"/>
            <a:ext cx="4691743" cy="0"/>
          </a:xfrm>
          <a:prstGeom prst="line">
            <a:avLst/>
          </a:prstGeom>
          <a:ln w="12700"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F8D967F-4BB4-4D2D-BC0A-AB2464EA0D69}"/>
              </a:ext>
            </a:extLst>
          </p:cNvPr>
          <p:cNvCxnSpPr/>
          <p:nvPr/>
        </p:nvCxnSpPr>
        <p:spPr>
          <a:xfrm>
            <a:off x="3875318" y="4780044"/>
            <a:ext cx="4691743" cy="0"/>
          </a:xfrm>
          <a:prstGeom prst="line">
            <a:avLst/>
          </a:prstGeom>
          <a:ln w="12700"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7890064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5074D8CD-B620-4346-B781-0CCB1ECB79E9}"/>
              </a:ext>
            </a:extLst>
          </p:cNvPr>
          <p:cNvGrpSpPr/>
          <p:nvPr/>
        </p:nvGrpSpPr>
        <p:grpSpPr>
          <a:xfrm>
            <a:off x="3012315" y="940452"/>
            <a:ext cx="1268179" cy="1753038"/>
            <a:chOff x="4016416" y="645366"/>
            <a:chExt cx="1503280" cy="2337386"/>
          </a:xfrm>
        </p:grpSpPr>
        <p:cxnSp>
          <p:nvCxnSpPr>
            <p:cNvPr id="4" name="Straight Connector 3">
              <a:extLst>
                <a:ext uri="{FF2B5EF4-FFF2-40B4-BE49-F238E27FC236}">
                  <a16:creationId xmlns:a16="http://schemas.microsoft.com/office/drawing/2014/main" id="{2AD3319D-893A-4C68-8FEA-F83C4A5D0AA7}"/>
                </a:ext>
              </a:extLst>
            </p:cNvPr>
            <p:cNvCxnSpPr>
              <a:cxnSpLocks/>
            </p:cNvCxnSpPr>
            <p:nvPr/>
          </p:nvCxnSpPr>
          <p:spPr>
            <a:xfrm>
              <a:off x="4016416" y="1544934"/>
              <a:ext cx="1503280"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 name="ee4pContent4">
              <a:extLst>
                <a:ext uri="{FF2B5EF4-FFF2-40B4-BE49-F238E27FC236}">
                  <a16:creationId xmlns:a16="http://schemas.microsoft.com/office/drawing/2014/main" id="{7ED72F08-D86E-4BA3-9B58-929D709573AA}"/>
                </a:ext>
              </a:extLst>
            </p:cNvPr>
            <p:cNvSpPr txBox="1"/>
            <p:nvPr/>
          </p:nvSpPr>
          <p:spPr>
            <a:xfrm>
              <a:off x="4016416" y="1706983"/>
              <a:ext cx="1503280" cy="54131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6" name="ee4pContent4">
              <a:extLst>
                <a:ext uri="{FF2B5EF4-FFF2-40B4-BE49-F238E27FC236}">
                  <a16:creationId xmlns:a16="http://schemas.microsoft.com/office/drawing/2014/main" id="{2804A627-9E11-46D5-94CF-8FE6FE5CC2C7}"/>
                </a:ext>
              </a:extLst>
            </p:cNvPr>
            <p:cNvSpPr txBox="1"/>
            <p:nvPr/>
          </p:nvSpPr>
          <p:spPr>
            <a:xfrm>
              <a:off x="4016416" y="645366"/>
              <a:ext cx="1503280" cy="76122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01</a:t>
              </a:r>
              <a:endParaRPr lang="en-PH" sz="3600" b="1" dirty="0">
                <a:solidFill>
                  <a:schemeClr val="tx1"/>
                </a:solidFill>
                <a:latin typeface="+mj-lt"/>
              </a:endParaRPr>
            </a:p>
          </p:txBody>
        </p:sp>
        <p:sp>
          <p:nvSpPr>
            <p:cNvPr id="8" name="TextBox 7">
              <a:extLst>
                <a:ext uri="{FF2B5EF4-FFF2-40B4-BE49-F238E27FC236}">
                  <a16:creationId xmlns:a16="http://schemas.microsoft.com/office/drawing/2014/main" id="{4C1AAFC7-1DC4-4209-94A6-C5D3DE90DBA6}"/>
                </a:ext>
              </a:extLst>
            </p:cNvPr>
            <p:cNvSpPr txBox="1"/>
            <p:nvPr/>
          </p:nvSpPr>
          <p:spPr>
            <a:xfrm>
              <a:off x="4016416" y="2244088"/>
              <a:ext cx="1503280" cy="738664"/>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grpSp>
      <p:grpSp>
        <p:nvGrpSpPr>
          <p:cNvPr id="39" name="Group 38">
            <a:extLst>
              <a:ext uri="{FF2B5EF4-FFF2-40B4-BE49-F238E27FC236}">
                <a16:creationId xmlns:a16="http://schemas.microsoft.com/office/drawing/2014/main" id="{BF80082C-8E27-4A7E-BC76-57DDF20EA560}"/>
              </a:ext>
            </a:extLst>
          </p:cNvPr>
          <p:cNvGrpSpPr/>
          <p:nvPr/>
        </p:nvGrpSpPr>
        <p:grpSpPr>
          <a:xfrm>
            <a:off x="4496517" y="940452"/>
            <a:ext cx="1268179" cy="1753038"/>
            <a:chOff x="5801562" y="645366"/>
            <a:chExt cx="1503280" cy="2337386"/>
          </a:xfrm>
        </p:grpSpPr>
        <p:cxnSp>
          <p:nvCxnSpPr>
            <p:cNvPr id="11" name="Straight Connector 10">
              <a:extLst>
                <a:ext uri="{FF2B5EF4-FFF2-40B4-BE49-F238E27FC236}">
                  <a16:creationId xmlns:a16="http://schemas.microsoft.com/office/drawing/2014/main" id="{10684E7A-53FE-4AB7-869C-3D4985C66985}"/>
                </a:ext>
              </a:extLst>
            </p:cNvPr>
            <p:cNvCxnSpPr>
              <a:cxnSpLocks/>
            </p:cNvCxnSpPr>
            <p:nvPr/>
          </p:nvCxnSpPr>
          <p:spPr>
            <a:xfrm>
              <a:off x="5801562" y="1544934"/>
              <a:ext cx="1503280"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ee4pContent4">
              <a:extLst>
                <a:ext uri="{FF2B5EF4-FFF2-40B4-BE49-F238E27FC236}">
                  <a16:creationId xmlns:a16="http://schemas.microsoft.com/office/drawing/2014/main" id="{EFF35DF0-331F-4C61-BFDE-2F65200F080A}"/>
                </a:ext>
              </a:extLst>
            </p:cNvPr>
            <p:cNvSpPr txBox="1"/>
            <p:nvPr/>
          </p:nvSpPr>
          <p:spPr>
            <a:xfrm>
              <a:off x="5801562" y="1706983"/>
              <a:ext cx="1503280" cy="54131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13" name="ee4pContent4">
              <a:extLst>
                <a:ext uri="{FF2B5EF4-FFF2-40B4-BE49-F238E27FC236}">
                  <a16:creationId xmlns:a16="http://schemas.microsoft.com/office/drawing/2014/main" id="{BBE0F69D-D88A-4A93-9F6B-81DFD9DD3A00}"/>
                </a:ext>
              </a:extLst>
            </p:cNvPr>
            <p:cNvSpPr txBox="1"/>
            <p:nvPr/>
          </p:nvSpPr>
          <p:spPr>
            <a:xfrm>
              <a:off x="5801562" y="645366"/>
              <a:ext cx="1503280" cy="76122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02</a:t>
              </a:r>
              <a:endParaRPr lang="en-PH" sz="3600" b="1" dirty="0">
                <a:solidFill>
                  <a:schemeClr val="tx1"/>
                </a:solidFill>
                <a:latin typeface="+mj-lt"/>
              </a:endParaRPr>
            </a:p>
          </p:txBody>
        </p:sp>
        <p:sp>
          <p:nvSpPr>
            <p:cNvPr id="14" name="TextBox 13">
              <a:extLst>
                <a:ext uri="{FF2B5EF4-FFF2-40B4-BE49-F238E27FC236}">
                  <a16:creationId xmlns:a16="http://schemas.microsoft.com/office/drawing/2014/main" id="{C4480DCF-6FC7-42AB-B55C-18DAC1DFA8E7}"/>
                </a:ext>
              </a:extLst>
            </p:cNvPr>
            <p:cNvSpPr txBox="1"/>
            <p:nvPr/>
          </p:nvSpPr>
          <p:spPr>
            <a:xfrm>
              <a:off x="5801562" y="2244088"/>
              <a:ext cx="1503280" cy="738664"/>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grpSp>
      <p:grpSp>
        <p:nvGrpSpPr>
          <p:cNvPr id="7" name="Group 6">
            <a:extLst>
              <a:ext uri="{FF2B5EF4-FFF2-40B4-BE49-F238E27FC236}">
                <a16:creationId xmlns:a16="http://schemas.microsoft.com/office/drawing/2014/main" id="{626EEFBE-040E-4A6E-91D7-4D29921C3877}"/>
              </a:ext>
            </a:extLst>
          </p:cNvPr>
          <p:cNvGrpSpPr/>
          <p:nvPr/>
        </p:nvGrpSpPr>
        <p:grpSpPr>
          <a:xfrm>
            <a:off x="5980722" y="940452"/>
            <a:ext cx="1268179" cy="1753038"/>
            <a:chOff x="7586708" y="645366"/>
            <a:chExt cx="1503280" cy="2337386"/>
          </a:xfrm>
        </p:grpSpPr>
        <p:cxnSp>
          <p:nvCxnSpPr>
            <p:cNvPr id="16" name="Straight Connector 15">
              <a:extLst>
                <a:ext uri="{FF2B5EF4-FFF2-40B4-BE49-F238E27FC236}">
                  <a16:creationId xmlns:a16="http://schemas.microsoft.com/office/drawing/2014/main" id="{899A0E16-3B3F-4A67-A266-E09FF06A89B5}"/>
                </a:ext>
              </a:extLst>
            </p:cNvPr>
            <p:cNvCxnSpPr>
              <a:cxnSpLocks/>
            </p:cNvCxnSpPr>
            <p:nvPr/>
          </p:nvCxnSpPr>
          <p:spPr>
            <a:xfrm>
              <a:off x="7586708" y="1544934"/>
              <a:ext cx="1503280"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ee4pContent4">
              <a:extLst>
                <a:ext uri="{FF2B5EF4-FFF2-40B4-BE49-F238E27FC236}">
                  <a16:creationId xmlns:a16="http://schemas.microsoft.com/office/drawing/2014/main" id="{EEE214BD-BD32-4D38-ADB9-6F1DBF0DB697}"/>
                </a:ext>
              </a:extLst>
            </p:cNvPr>
            <p:cNvSpPr txBox="1"/>
            <p:nvPr/>
          </p:nvSpPr>
          <p:spPr>
            <a:xfrm>
              <a:off x="7586708" y="1706983"/>
              <a:ext cx="1503280" cy="54131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18" name="ee4pContent4">
              <a:extLst>
                <a:ext uri="{FF2B5EF4-FFF2-40B4-BE49-F238E27FC236}">
                  <a16:creationId xmlns:a16="http://schemas.microsoft.com/office/drawing/2014/main" id="{5B8F5A92-9F16-4F77-909E-09D4F57E8273}"/>
                </a:ext>
              </a:extLst>
            </p:cNvPr>
            <p:cNvSpPr txBox="1"/>
            <p:nvPr/>
          </p:nvSpPr>
          <p:spPr>
            <a:xfrm>
              <a:off x="7586708" y="645366"/>
              <a:ext cx="1503280" cy="76122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03</a:t>
              </a:r>
              <a:endParaRPr lang="en-PH" sz="3600" b="1" dirty="0">
                <a:solidFill>
                  <a:schemeClr val="tx1"/>
                </a:solidFill>
                <a:latin typeface="+mj-lt"/>
              </a:endParaRPr>
            </a:p>
          </p:txBody>
        </p:sp>
        <p:sp>
          <p:nvSpPr>
            <p:cNvPr id="19" name="TextBox 18">
              <a:extLst>
                <a:ext uri="{FF2B5EF4-FFF2-40B4-BE49-F238E27FC236}">
                  <a16:creationId xmlns:a16="http://schemas.microsoft.com/office/drawing/2014/main" id="{FE719B05-B053-4B38-A8F2-65EB820E7846}"/>
                </a:ext>
              </a:extLst>
            </p:cNvPr>
            <p:cNvSpPr txBox="1"/>
            <p:nvPr/>
          </p:nvSpPr>
          <p:spPr>
            <a:xfrm>
              <a:off x="7586708" y="2244088"/>
              <a:ext cx="1503280" cy="738664"/>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grpSp>
      <p:grpSp>
        <p:nvGrpSpPr>
          <p:cNvPr id="41" name="Group 40">
            <a:extLst>
              <a:ext uri="{FF2B5EF4-FFF2-40B4-BE49-F238E27FC236}">
                <a16:creationId xmlns:a16="http://schemas.microsoft.com/office/drawing/2014/main" id="{863B1552-3BE1-4450-969F-0AC457E99DCB}"/>
              </a:ext>
            </a:extLst>
          </p:cNvPr>
          <p:cNvGrpSpPr/>
          <p:nvPr/>
        </p:nvGrpSpPr>
        <p:grpSpPr>
          <a:xfrm>
            <a:off x="7464924" y="940452"/>
            <a:ext cx="1268179" cy="1753038"/>
            <a:chOff x="7586708" y="645366"/>
            <a:chExt cx="1503280" cy="2337386"/>
          </a:xfrm>
        </p:grpSpPr>
        <p:cxnSp>
          <p:nvCxnSpPr>
            <p:cNvPr id="42" name="Straight Connector 41">
              <a:extLst>
                <a:ext uri="{FF2B5EF4-FFF2-40B4-BE49-F238E27FC236}">
                  <a16:creationId xmlns:a16="http://schemas.microsoft.com/office/drawing/2014/main" id="{5523C161-A90E-4B3B-9B02-6CCDA7CD4B42}"/>
                </a:ext>
              </a:extLst>
            </p:cNvPr>
            <p:cNvCxnSpPr>
              <a:cxnSpLocks/>
            </p:cNvCxnSpPr>
            <p:nvPr/>
          </p:nvCxnSpPr>
          <p:spPr>
            <a:xfrm>
              <a:off x="7586708" y="1544934"/>
              <a:ext cx="1503280"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3" name="ee4pContent4">
              <a:extLst>
                <a:ext uri="{FF2B5EF4-FFF2-40B4-BE49-F238E27FC236}">
                  <a16:creationId xmlns:a16="http://schemas.microsoft.com/office/drawing/2014/main" id="{924A6BE6-E518-4BCB-BB29-8A2CB2B09012}"/>
                </a:ext>
              </a:extLst>
            </p:cNvPr>
            <p:cNvSpPr txBox="1"/>
            <p:nvPr/>
          </p:nvSpPr>
          <p:spPr>
            <a:xfrm>
              <a:off x="7586708" y="1706983"/>
              <a:ext cx="1503280" cy="54131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44" name="ee4pContent4">
              <a:extLst>
                <a:ext uri="{FF2B5EF4-FFF2-40B4-BE49-F238E27FC236}">
                  <a16:creationId xmlns:a16="http://schemas.microsoft.com/office/drawing/2014/main" id="{A71DCDD8-B3C1-440A-BB92-61073AD2F7F9}"/>
                </a:ext>
              </a:extLst>
            </p:cNvPr>
            <p:cNvSpPr txBox="1"/>
            <p:nvPr/>
          </p:nvSpPr>
          <p:spPr>
            <a:xfrm>
              <a:off x="7586708" y="645366"/>
              <a:ext cx="1503280" cy="761229"/>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04</a:t>
              </a:r>
              <a:endParaRPr lang="en-PH" sz="3600" b="1" dirty="0">
                <a:solidFill>
                  <a:schemeClr val="tx1"/>
                </a:solidFill>
                <a:latin typeface="+mj-lt"/>
              </a:endParaRPr>
            </a:p>
          </p:txBody>
        </p:sp>
        <p:sp>
          <p:nvSpPr>
            <p:cNvPr id="45" name="TextBox 44">
              <a:extLst>
                <a:ext uri="{FF2B5EF4-FFF2-40B4-BE49-F238E27FC236}">
                  <a16:creationId xmlns:a16="http://schemas.microsoft.com/office/drawing/2014/main" id="{710D4D56-AFDD-4276-87B4-E2FCDA54D87A}"/>
                </a:ext>
              </a:extLst>
            </p:cNvPr>
            <p:cNvSpPr txBox="1"/>
            <p:nvPr/>
          </p:nvSpPr>
          <p:spPr>
            <a:xfrm>
              <a:off x="7586708" y="2244088"/>
              <a:ext cx="1503280" cy="738664"/>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grpSp>
      <p:cxnSp>
        <p:nvCxnSpPr>
          <p:cNvPr id="69" name="Straight Connector 68">
            <a:extLst>
              <a:ext uri="{FF2B5EF4-FFF2-40B4-BE49-F238E27FC236}">
                <a16:creationId xmlns:a16="http://schemas.microsoft.com/office/drawing/2014/main" id="{5943F34F-3D8F-45AD-A12F-57636FCE5417}"/>
              </a:ext>
            </a:extLst>
          </p:cNvPr>
          <p:cNvCxnSpPr>
            <a:cxnSpLocks/>
          </p:cNvCxnSpPr>
          <p:nvPr/>
        </p:nvCxnSpPr>
        <p:spPr>
          <a:xfrm>
            <a:off x="3012315" y="4103674"/>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0" name="ee4pContent4">
            <a:extLst>
              <a:ext uri="{FF2B5EF4-FFF2-40B4-BE49-F238E27FC236}">
                <a16:creationId xmlns:a16="http://schemas.microsoft.com/office/drawing/2014/main" id="{23D4242B-D220-40E6-8E23-BACCF15D4EE8}"/>
              </a:ext>
            </a:extLst>
          </p:cNvPr>
          <p:cNvSpPr txBox="1"/>
          <p:nvPr/>
        </p:nvSpPr>
        <p:spPr>
          <a:xfrm>
            <a:off x="3012315" y="4225214"/>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71" name="ee4pContent4">
            <a:extLst>
              <a:ext uri="{FF2B5EF4-FFF2-40B4-BE49-F238E27FC236}">
                <a16:creationId xmlns:a16="http://schemas.microsoft.com/office/drawing/2014/main" id="{49E2B06B-1D4C-40A2-A7B3-C0C8E7B0EA11}"/>
              </a:ext>
            </a:extLst>
          </p:cNvPr>
          <p:cNvSpPr txBox="1"/>
          <p:nvPr/>
        </p:nvSpPr>
        <p:spPr>
          <a:xfrm>
            <a:off x="3012315" y="3429000"/>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05</a:t>
            </a:r>
            <a:endParaRPr lang="en-PH" sz="3600" b="1" dirty="0">
              <a:solidFill>
                <a:schemeClr val="tx1"/>
              </a:solidFill>
              <a:latin typeface="+mj-lt"/>
            </a:endParaRPr>
          </a:p>
        </p:txBody>
      </p:sp>
      <p:sp>
        <p:nvSpPr>
          <p:cNvPr id="72" name="TextBox 71">
            <a:extLst>
              <a:ext uri="{FF2B5EF4-FFF2-40B4-BE49-F238E27FC236}">
                <a16:creationId xmlns:a16="http://schemas.microsoft.com/office/drawing/2014/main" id="{D43FE2CD-06C8-47BA-A732-3CEF16D46EE1}"/>
              </a:ext>
            </a:extLst>
          </p:cNvPr>
          <p:cNvSpPr txBox="1"/>
          <p:nvPr/>
        </p:nvSpPr>
        <p:spPr>
          <a:xfrm>
            <a:off x="3012315" y="4628039"/>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cxnSp>
        <p:nvCxnSpPr>
          <p:cNvPr id="65" name="Straight Connector 64">
            <a:extLst>
              <a:ext uri="{FF2B5EF4-FFF2-40B4-BE49-F238E27FC236}">
                <a16:creationId xmlns:a16="http://schemas.microsoft.com/office/drawing/2014/main" id="{D34C8A70-E9DA-4073-B1A5-FB83F0D7014C}"/>
              </a:ext>
            </a:extLst>
          </p:cNvPr>
          <p:cNvCxnSpPr>
            <a:cxnSpLocks/>
          </p:cNvCxnSpPr>
          <p:nvPr/>
        </p:nvCxnSpPr>
        <p:spPr>
          <a:xfrm>
            <a:off x="4496519" y="4103674"/>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ee4pContent4">
            <a:extLst>
              <a:ext uri="{FF2B5EF4-FFF2-40B4-BE49-F238E27FC236}">
                <a16:creationId xmlns:a16="http://schemas.microsoft.com/office/drawing/2014/main" id="{E4C3F955-CED3-4373-A183-091AA6D73670}"/>
              </a:ext>
            </a:extLst>
          </p:cNvPr>
          <p:cNvSpPr txBox="1"/>
          <p:nvPr/>
        </p:nvSpPr>
        <p:spPr>
          <a:xfrm>
            <a:off x="4496519" y="4225214"/>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67" name="ee4pContent4">
            <a:extLst>
              <a:ext uri="{FF2B5EF4-FFF2-40B4-BE49-F238E27FC236}">
                <a16:creationId xmlns:a16="http://schemas.microsoft.com/office/drawing/2014/main" id="{666B09AE-2190-4E7B-AB65-49F8802DE7CA}"/>
              </a:ext>
            </a:extLst>
          </p:cNvPr>
          <p:cNvSpPr txBox="1"/>
          <p:nvPr/>
        </p:nvSpPr>
        <p:spPr>
          <a:xfrm>
            <a:off x="4496519" y="3429000"/>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06</a:t>
            </a:r>
            <a:endParaRPr lang="en-PH" sz="3600" b="1" dirty="0">
              <a:solidFill>
                <a:schemeClr val="tx1"/>
              </a:solidFill>
              <a:latin typeface="+mj-lt"/>
            </a:endParaRPr>
          </a:p>
        </p:txBody>
      </p:sp>
      <p:sp>
        <p:nvSpPr>
          <p:cNvPr id="68" name="TextBox 67">
            <a:extLst>
              <a:ext uri="{FF2B5EF4-FFF2-40B4-BE49-F238E27FC236}">
                <a16:creationId xmlns:a16="http://schemas.microsoft.com/office/drawing/2014/main" id="{CF9071EA-26BF-49DD-ADF6-08FEB1069540}"/>
              </a:ext>
            </a:extLst>
          </p:cNvPr>
          <p:cNvSpPr txBox="1"/>
          <p:nvPr/>
        </p:nvSpPr>
        <p:spPr>
          <a:xfrm>
            <a:off x="4496519" y="4628039"/>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cxnSp>
        <p:nvCxnSpPr>
          <p:cNvPr id="61" name="Straight Connector 60">
            <a:extLst>
              <a:ext uri="{FF2B5EF4-FFF2-40B4-BE49-F238E27FC236}">
                <a16:creationId xmlns:a16="http://schemas.microsoft.com/office/drawing/2014/main" id="{96681BEF-4CF6-4152-8108-1D1E4946BDD7}"/>
              </a:ext>
            </a:extLst>
          </p:cNvPr>
          <p:cNvCxnSpPr>
            <a:cxnSpLocks/>
          </p:cNvCxnSpPr>
          <p:nvPr/>
        </p:nvCxnSpPr>
        <p:spPr>
          <a:xfrm>
            <a:off x="5980722" y="4103674"/>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2" name="ee4pContent4">
            <a:extLst>
              <a:ext uri="{FF2B5EF4-FFF2-40B4-BE49-F238E27FC236}">
                <a16:creationId xmlns:a16="http://schemas.microsoft.com/office/drawing/2014/main" id="{C3403879-43D1-4D98-8902-995748F5CBB5}"/>
              </a:ext>
            </a:extLst>
          </p:cNvPr>
          <p:cNvSpPr txBox="1"/>
          <p:nvPr/>
        </p:nvSpPr>
        <p:spPr>
          <a:xfrm>
            <a:off x="5980722" y="4225214"/>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63" name="ee4pContent4">
            <a:extLst>
              <a:ext uri="{FF2B5EF4-FFF2-40B4-BE49-F238E27FC236}">
                <a16:creationId xmlns:a16="http://schemas.microsoft.com/office/drawing/2014/main" id="{C41804E0-7E7A-4AC9-8414-EDC6E6F3F78D}"/>
              </a:ext>
            </a:extLst>
          </p:cNvPr>
          <p:cNvSpPr txBox="1"/>
          <p:nvPr/>
        </p:nvSpPr>
        <p:spPr>
          <a:xfrm>
            <a:off x="5980722" y="3429000"/>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07</a:t>
            </a:r>
            <a:endParaRPr lang="en-PH" sz="3600" b="1" dirty="0">
              <a:solidFill>
                <a:schemeClr val="tx1"/>
              </a:solidFill>
              <a:latin typeface="+mj-lt"/>
            </a:endParaRPr>
          </a:p>
        </p:txBody>
      </p:sp>
      <p:sp>
        <p:nvSpPr>
          <p:cNvPr id="64" name="TextBox 63">
            <a:extLst>
              <a:ext uri="{FF2B5EF4-FFF2-40B4-BE49-F238E27FC236}">
                <a16:creationId xmlns:a16="http://schemas.microsoft.com/office/drawing/2014/main" id="{B2765724-52F0-4C30-B968-DE71871F5644}"/>
              </a:ext>
            </a:extLst>
          </p:cNvPr>
          <p:cNvSpPr txBox="1"/>
          <p:nvPr/>
        </p:nvSpPr>
        <p:spPr>
          <a:xfrm>
            <a:off x="5980722" y="4628039"/>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cxnSp>
        <p:nvCxnSpPr>
          <p:cNvPr id="57" name="Straight Connector 56">
            <a:extLst>
              <a:ext uri="{FF2B5EF4-FFF2-40B4-BE49-F238E27FC236}">
                <a16:creationId xmlns:a16="http://schemas.microsoft.com/office/drawing/2014/main" id="{AA467929-799C-45F4-954F-A86D02D8EF37}"/>
              </a:ext>
            </a:extLst>
          </p:cNvPr>
          <p:cNvCxnSpPr>
            <a:cxnSpLocks/>
          </p:cNvCxnSpPr>
          <p:nvPr/>
        </p:nvCxnSpPr>
        <p:spPr>
          <a:xfrm>
            <a:off x="7464924" y="4103674"/>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ee4pContent4">
            <a:extLst>
              <a:ext uri="{FF2B5EF4-FFF2-40B4-BE49-F238E27FC236}">
                <a16:creationId xmlns:a16="http://schemas.microsoft.com/office/drawing/2014/main" id="{A94B778B-8577-4643-879C-70876445F32C}"/>
              </a:ext>
            </a:extLst>
          </p:cNvPr>
          <p:cNvSpPr txBox="1"/>
          <p:nvPr/>
        </p:nvSpPr>
        <p:spPr>
          <a:xfrm>
            <a:off x="7464924" y="4225214"/>
            <a:ext cx="1268179" cy="405983"/>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50" b="1" dirty="0">
                <a:solidFill>
                  <a:schemeClr val="tx1"/>
                </a:solidFill>
                <a:latin typeface="+mj-lt"/>
              </a:rPr>
              <a:t>Lorem ipsum dolor sit amet </a:t>
            </a:r>
            <a:endParaRPr lang="en-PH" sz="1050" b="1" dirty="0">
              <a:solidFill>
                <a:schemeClr val="tx1"/>
              </a:solidFill>
              <a:latin typeface="+mj-lt"/>
            </a:endParaRPr>
          </a:p>
        </p:txBody>
      </p:sp>
      <p:sp>
        <p:nvSpPr>
          <p:cNvPr id="59" name="ee4pContent4">
            <a:extLst>
              <a:ext uri="{FF2B5EF4-FFF2-40B4-BE49-F238E27FC236}">
                <a16:creationId xmlns:a16="http://schemas.microsoft.com/office/drawing/2014/main" id="{B278B3A8-559D-471D-94B7-604179044A21}"/>
              </a:ext>
            </a:extLst>
          </p:cNvPr>
          <p:cNvSpPr txBox="1"/>
          <p:nvPr/>
        </p:nvSpPr>
        <p:spPr>
          <a:xfrm>
            <a:off x="7464924" y="3429000"/>
            <a:ext cx="1268179" cy="570922"/>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3600" b="1" dirty="0">
                <a:solidFill>
                  <a:schemeClr val="tx1"/>
                </a:solidFill>
                <a:latin typeface="+mj-lt"/>
              </a:rPr>
              <a:t>08</a:t>
            </a:r>
            <a:endParaRPr lang="en-PH" sz="3600" b="1" dirty="0">
              <a:solidFill>
                <a:schemeClr val="tx1"/>
              </a:solidFill>
              <a:latin typeface="+mj-lt"/>
            </a:endParaRPr>
          </a:p>
        </p:txBody>
      </p:sp>
      <p:sp>
        <p:nvSpPr>
          <p:cNvPr id="60" name="TextBox 59">
            <a:extLst>
              <a:ext uri="{FF2B5EF4-FFF2-40B4-BE49-F238E27FC236}">
                <a16:creationId xmlns:a16="http://schemas.microsoft.com/office/drawing/2014/main" id="{FAA90532-4D41-4BF4-A8B6-42AAE19FA198}"/>
              </a:ext>
            </a:extLst>
          </p:cNvPr>
          <p:cNvSpPr txBox="1"/>
          <p:nvPr/>
        </p:nvSpPr>
        <p:spPr>
          <a:xfrm>
            <a:off x="7464924" y="4628039"/>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 arcu</a:t>
            </a:r>
          </a:p>
        </p:txBody>
      </p:sp>
      <p:sp>
        <p:nvSpPr>
          <p:cNvPr id="46" name="Title 2">
            <a:extLst>
              <a:ext uri="{FF2B5EF4-FFF2-40B4-BE49-F238E27FC236}">
                <a16:creationId xmlns:a16="http://schemas.microsoft.com/office/drawing/2014/main" id="{1DDDBB7D-B325-43CE-883A-1C6A518C1B16}"/>
              </a:ext>
            </a:extLst>
          </p:cNvPr>
          <p:cNvSpPr txBox="1">
            <a:spLocks/>
          </p:cNvSpPr>
          <p:nvPr/>
        </p:nvSpPr>
        <p:spPr>
          <a:xfrm>
            <a:off x="272655" y="1152406"/>
            <a:ext cx="2053828" cy="4392591"/>
          </a:xfrm>
          <a:prstGeom prst="rect">
            <a:avLst/>
          </a:prstGeom>
        </p:spPr>
        <p:txBody>
          <a:bodyPr vert="vert270" lIns="0" tIns="0" rIns="0" bIns="0" rtlCol="0" anchor="ctr">
            <a:noAutofit/>
          </a:bodyPr>
          <a:lstStyle>
            <a:lvl1pPr algn="l" defTabSz="914400" rtl="0" eaLnBrk="1" latinLnBrk="0" hangingPunct="1">
              <a:lnSpc>
                <a:spcPct val="90000"/>
              </a:lnSpc>
              <a:spcBef>
                <a:spcPct val="0"/>
              </a:spcBef>
              <a:buNone/>
              <a:defRPr sz="2800" b="1" kern="1200">
                <a:solidFill>
                  <a:schemeClr val="accent5"/>
                </a:solidFill>
                <a:latin typeface="+mj-lt"/>
                <a:ea typeface="+mj-ea"/>
                <a:cs typeface="+mj-cs"/>
              </a:defRPr>
            </a:lvl1pPr>
          </a:lstStyle>
          <a:p>
            <a:pPr algn="ctr"/>
            <a:r>
              <a:rPr lang="en-PH" sz="4500" dirty="0">
                <a:solidFill>
                  <a:schemeClr val="bg1"/>
                </a:solidFill>
              </a:rPr>
              <a:t>Agenda</a:t>
            </a:r>
          </a:p>
        </p:txBody>
      </p:sp>
      <p:sp>
        <p:nvSpPr>
          <p:cNvPr id="21" name="Slide Number Placeholder 20">
            <a:extLst>
              <a:ext uri="{FF2B5EF4-FFF2-40B4-BE49-F238E27FC236}">
                <a16:creationId xmlns:a16="http://schemas.microsoft.com/office/drawing/2014/main" id="{5187EDE8-C066-419E-B925-C6AC0C66F5F0}"/>
              </a:ext>
            </a:extLst>
          </p:cNvPr>
          <p:cNvSpPr>
            <a:spLocks noGrp="1"/>
          </p:cNvSpPr>
          <p:nvPr>
            <p:ph type="sldNum" sz="quarter" idx="4"/>
          </p:nvPr>
        </p:nvSpPr>
        <p:spPr>
          <a:xfrm>
            <a:off x="8499349" y="5629275"/>
            <a:ext cx="349499" cy="214986"/>
          </a:xfrm>
        </p:spPr>
        <p:txBody>
          <a:bodyPr>
            <a:normAutofit fontScale="62500" lnSpcReduction="20000"/>
          </a:bodyPr>
          <a:lstStyle/>
          <a:p>
            <a:fld id="{42BC4FAA-B05C-4B71-9CD7-008D1E941E8A}" type="slidenum">
              <a:rPr lang="en-PH" smtClean="0"/>
              <a:pPr/>
              <a:t>8</a:t>
            </a:fld>
            <a:endParaRPr lang="en-PH" dirty="0"/>
          </a:p>
        </p:txBody>
      </p:sp>
    </p:spTree>
    <p:extLst>
      <p:ext uri="{BB962C8B-B14F-4D97-AF65-F5344CB8AC3E}">
        <p14:creationId xmlns:p14="http://schemas.microsoft.com/office/powerpoint/2010/main" val="399115258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12E96F-8216-4E77-BAD9-489069446AA0}"/>
              </a:ext>
            </a:extLst>
          </p:cNvPr>
          <p:cNvSpPr>
            <a:spLocks noGrp="1"/>
          </p:cNvSpPr>
          <p:nvPr>
            <p:ph type="title"/>
          </p:nvPr>
        </p:nvSpPr>
        <p:spPr>
          <a:xfrm>
            <a:off x="295153" y="102266"/>
            <a:ext cx="8576001" cy="812134"/>
          </a:xfrm>
        </p:spPr>
        <p:txBody>
          <a:bodyPr>
            <a:normAutofit/>
          </a:bodyPr>
          <a:lstStyle/>
          <a:p>
            <a:r>
              <a:rPr lang="en-US" dirty="0"/>
              <a:t>Vertical Chevron with Text</a:t>
            </a:r>
          </a:p>
        </p:txBody>
      </p:sp>
      <p:sp>
        <p:nvSpPr>
          <p:cNvPr id="7" name="Slide Number Placeholder 6">
            <a:extLst>
              <a:ext uri="{FF2B5EF4-FFF2-40B4-BE49-F238E27FC236}">
                <a16:creationId xmlns:a16="http://schemas.microsoft.com/office/drawing/2014/main" id="{8AD70323-9153-4A3E-B487-2BD4986FB6B8}"/>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80</a:t>
            </a:fld>
            <a:endParaRPr lang="en-PH" dirty="0"/>
          </a:p>
        </p:txBody>
      </p:sp>
      <p:sp>
        <p:nvSpPr>
          <p:cNvPr id="12" name="TextBox 11">
            <a:extLst>
              <a:ext uri="{FF2B5EF4-FFF2-40B4-BE49-F238E27FC236}">
                <a16:creationId xmlns:a16="http://schemas.microsoft.com/office/drawing/2014/main" id="{F914DD32-830C-4217-9485-B5D6E154945E}"/>
              </a:ext>
            </a:extLst>
          </p:cNvPr>
          <p:cNvSpPr txBox="1"/>
          <p:nvPr/>
        </p:nvSpPr>
        <p:spPr>
          <a:xfrm>
            <a:off x="2142172" y="1628538"/>
            <a:ext cx="3051401" cy="339072"/>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cxnSp>
        <p:nvCxnSpPr>
          <p:cNvPr id="13" name="Straight Connector 12">
            <a:extLst>
              <a:ext uri="{FF2B5EF4-FFF2-40B4-BE49-F238E27FC236}">
                <a16:creationId xmlns:a16="http://schemas.microsoft.com/office/drawing/2014/main" id="{07724A0A-EA51-4058-A550-723DD719BBD3}"/>
              </a:ext>
            </a:extLst>
          </p:cNvPr>
          <p:cNvCxnSpPr>
            <a:cxnSpLocks/>
          </p:cNvCxnSpPr>
          <p:nvPr/>
        </p:nvCxnSpPr>
        <p:spPr>
          <a:xfrm>
            <a:off x="1736050" y="1993733"/>
            <a:ext cx="345752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EEC03E76-0AE2-4F97-BC40-06910A19F76D}"/>
              </a:ext>
            </a:extLst>
          </p:cNvPr>
          <p:cNvGrpSpPr/>
          <p:nvPr/>
        </p:nvGrpSpPr>
        <p:grpSpPr>
          <a:xfrm>
            <a:off x="1737462" y="1642444"/>
            <a:ext cx="311261" cy="311259"/>
            <a:chOff x="2197457" y="1510796"/>
            <a:chExt cx="706894" cy="706893"/>
          </a:xfrm>
        </p:grpSpPr>
        <p:sp>
          <p:nvSpPr>
            <p:cNvPr id="41" name="Oval 40">
              <a:extLst>
                <a:ext uri="{FF2B5EF4-FFF2-40B4-BE49-F238E27FC236}">
                  <a16:creationId xmlns:a16="http://schemas.microsoft.com/office/drawing/2014/main" id="{E7ED4573-077F-4006-9C18-F66567D38D40}"/>
                </a:ext>
              </a:extLst>
            </p:cNvPr>
            <p:cNvSpPr/>
            <p:nvPr/>
          </p:nvSpPr>
          <p:spPr>
            <a:xfrm rot="18900000">
              <a:off x="2197457" y="1510796"/>
              <a:ext cx="706894" cy="70689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2" name="Graphic 41" descr="Single gear with solid fill">
              <a:extLst>
                <a:ext uri="{FF2B5EF4-FFF2-40B4-BE49-F238E27FC236}">
                  <a16:creationId xmlns:a16="http://schemas.microsoft.com/office/drawing/2014/main" id="{BDE24783-8BF4-4B87-A197-3BA6E0CFBE2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79229" y="1592567"/>
              <a:ext cx="543350" cy="543350"/>
            </a:xfrm>
            <a:prstGeom prst="rect">
              <a:avLst/>
            </a:prstGeom>
          </p:spPr>
        </p:pic>
      </p:grpSp>
      <p:sp>
        <p:nvSpPr>
          <p:cNvPr id="44" name="TextBox 43">
            <a:extLst>
              <a:ext uri="{FF2B5EF4-FFF2-40B4-BE49-F238E27FC236}">
                <a16:creationId xmlns:a16="http://schemas.microsoft.com/office/drawing/2014/main" id="{367E3713-D611-4669-9A8C-8CB482E859E4}"/>
              </a:ext>
            </a:extLst>
          </p:cNvPr>
          <p:cNvSpPr txBox="1"/>
          <p:nvPr/>
        </p:nvSpPr>
        <p:spPr>
          <a:xfrm>
            <a:off x="5797449" y="1628538"/>
            <a:ext cx="3051401" cy="339072"/>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cxnSp>
        <p:nvCxnSpPr>
          <p:cNvPr id="45" name="Straight Connector 44">
            <a:extLst>
              <a:ext uri="{FF2B5EF4-FFF2-40B4-BE49-F238E27FC236}">
                <a16:creationId xmlns:a16="http://schemas.microsoft.com/office/drawing/2014/main" id="{CD8312EB-D5FE-4418-9AEF-AD30ED8AD05C}"/>
              </a:ext>
            </a:extLst>
          </p:cNvPr>
          <p:cNvCxnSpPr>
            <a:cxnSpLocks/>
          </p:cNvCxnSpPr>
          <p:nvPr/>
        </p:nvCxnSpPr>
        <p:spPr>
          <a:xfrm>
            <a:off x="5391327" y="1993733"/>
            <a:ext cx="345752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Arrow: Pentagon 3">
            <a:extLst>
              <a:ext uri="{FF2B5EF4-FFF2-40B4-BE49-F238E27FC236}">
                <a16:creationId xmlns:a16="http://schemas.microsoft.com/office/drawing/2014/main" id="{B1DD2E4A-97DC-4414-8D7D-82C4A7D95D8F}"/>
              </a:ext>
            </a:extLst>
          </p:cNvPr>
          <p:cNvSpPr/>
          <p:nvPr/>
        </p:nvSpPr>
        <p:spPr>
          <a:xfrm rot="5400000">
            <a:off x="182398" y="2143470"/>
            <a:ext cx="1424432" cy="1241657"/>
          </a:xfrm>
          <a:prstGeom prst="homePlate">
            <a:avLst>
              <a:gd name="adj" fmla="val 3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PH" sz="1050" b="1" dirty="0">
                <a:latin typeface="+mj-lt"/>
              </a:rPr>
              <a:t>Header</a:t>
            </a:r>
          </a:p>
        </p:txBody>
      </p:sp>
      <p:sp>
        <p:nvSpPr>
          <p:cNvPr id="5" name="Arrow: Chevron 4">
            <a:extLst>
              <a:ext uri="{FF2B5EF4-FFF2-40B4-BE49-F238E27FC236}">
                <a16:creationId xmlns:a16="http://schemas.microsoft.com/office/drawing/2014/main" id="{1CF73D6E-6020-49F7-A335-DC8E159F3710}"/>
              </a:ext>
            </a:extLst>
          </p:cNvPr>
          <p:cNvSpPr/>
          <p:nvPr/>
        </p:nvSpPr>
        <p:spPr>
          <a:xfrm rot="5400000">
            <a:off x="182398" y="3329311"/>
            <a:ext cx="1424432" cy="1243536"/>
          </a:xfrm>
          <a:prstGeom prst="chevron">
            <a:avLst>
              <a:gd name="adj" fmla="val 3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PH" sz="1050" b="1" dirty="0">
                <a:latin typeface="+mj-lt"/>
              </a:rPr>
              <a:t>Header</a:t>
            </a:r>
          </a:p>
        </p:txBody>
      </p:sp>
      <p:sp>
        <p:nvSpPr>
          <p:cNvPr id="6" name="Arrow: Chevron 5">
            <a:extLst>
              <a:ext uri="{FF2B5EF4-FFF2-40B4-BE49-F238E27FC236}">
                <a16:creationId xmlns:a16="http://schemas.microsoft.com/office/drawing/2014/main" id="{EF9C872E-5AE9-425B-BB0B-F230C78AF5D6}"/>
              </a:ext>
            </a:extLst>
          </p:cNvPr>
          <p:cNvSpPr/>
          <p:nvPr/>
        </p:nvSpPr>
        <p:spPr>
          <a:xfrm rot="5400000">
            <a:off x="182398" y="4516093"/>
            <a:ext cx="1424432" cy="1243536"/>
          </a:xfrm>
          <a:prstGeom prst="chevron">
            <a:avLst>
              <a:gd name="adj" fmla="val 3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PH" sz="1050" b="1" dirty="0">
                <a:latin typeface="+mj-lt"/>
              </a:rPr>
              <a:t>Header</a:t>
            </a:r>
          </a:p>
        </p:txBody>
      </p:sp>
      <p:sp>
        <p:nvSpPr>
          <p:cNvPr id="17" name="TextBox 16">
            <a:extLst>
              <a:ext uri="{FF2B5EF4-FFF2-40B4-BE49-F238E27FC236}">
                <a16:creationId xmlns:a16="http://schemas.microsoft.com/office/drawing/2014/main" id="{80BB51AE-C69E-47C0-A24E-C3038F4488E7}"/>
              </a:ext>
            </a:extLst>
          </p:cNvPr>
          <p:cNvSpPr txBox="1"/>
          <p:nvPr/>
        </p:nvSpPr>
        <p:spPr>
          <a:xfrm>
            <a:off x="1736050" y="2054110"/>
            <a:ext cx="3457523" cy="972212"/>
          </a:xfrm>
          <a:prstGeom prst="rect">
            <a:avLst/>
          </a:prstGeom>
          <a:noFill/>
        </p:spPr>
        <p:txBody>
          <a:bodyPr wrap="square" lIns="0" tIns="0" rIns="0" bIns="0" rtlCol="0" anchor="ctr">
            <a:normAutofit/>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p>
        </p:txBody>
      </p:sp>
      <p:cxnSp>
        <p:nvCxnSpPr>
          <p:cNvPr id="34" name="Straight Connector 33">
            <a:extLst>
              <a:ext uri="{FF2B5EF4-FFF2-40B4-BE49-F238E27FC236}">
                <a16:creationId xmlns:a16="http://schemas.microsoft.com/office/drawing/2014/main" id="{8CD6CAF7-89AA-4B06-A0C6-D0F4FEFCDED2}"/>
              </a:ext>
            </a:extLst>
          </p:cNvPr>
          <p:cNvCxnSpPr>
            <a:cxnSpLocks/>
          </p:cNvCxnSpPr>
          <p:nvPr/>
        </p:nvCxnSpPr>
        <p:spPr>
          <a:xfrm>
            <a:off x="1736049" y="3154042"/>
            <a:ext cx="7112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86089D9-400E-4C49-807E-D7A9A7E494D5}"/>
              </a:ext>
            </a:extLst>
          </p:cNvPr>
          <p:cNvCxnSpPr>
            <a:cxnSpLocks/>
          </p:cNvCxnSpPr>
          <p:nvPr/>
        </p:nvCxnSpPr>
        <p:spPr>
          <a:xfrm>
            <a:off x="1736049" y="4341910"/>
            <a:ext cx="7112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61DCEDEF-2D50-4BEA-8663-395EF2A742A7}"/>
              </a:ext>
            </a:extLst>
          </p:cNvPr>
          <p:cNvSpPr txBox="1"/>
          <p:nvPr/>
        </p:nvSpPr>
        <p:spPr>
          <a:xfrm>
            <a:off x="1736050" y="3241979"/>
            <a:ext cx="3457523" cy="972212"/>
          </a:xfrm>
          <a:prstGeom prst="rect">
            <a:avLst/>
          </a:prstGeom>
          <a:noFill/>
        </p:spPr>
        <p:txBody>
          <a:bodyPr wrap="square" lIns="0" tIns="0" rIns="0" bIns="0" rtlCol="0" anchor="ctr">
            <a:normAutofit/>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p>
        </p:txBody>
      </p:sp>
      <p:sp>
        <p:nvSpPr>
          <p:cNvPr id="39" name="TextBox 38">
            <a:extLst>
              <a:ext uri="{FF2B5EF4-FFF2-40B4-BE49-F238E27FC236}">
                <a16:creationId xmlns:a16="http://schemas.microsoft.com/office/drawing/2014/main" id="{2C1105ED-9A32-4D2C-97F5-463FF6303F3D}"/>
              </a:ext>
            </a:extLst>
          </p:cNvPr>
          <p:cNvSpPr txBox="1"/>
          <p:nvPr/>
        </p:nvSpPr>
        <p:spPr>
          <a:xfrm>
            <a:off x="1736050" y="4429846"/>
            <a:ext cx="3457523" cy="972212"/>
          </a:xfrm>
          <a:prstGeom prst="rect">
            <a:avLst/>
          </a:prstGeom>
          <a:noFill/>
        </p:spPr>
        <p:txBody>
          <a:bodyPr wrap="square" lIns="0" tIns="0" rIns="0" bIns="0" rtlCol="0" anchor="ctr">
            <a:normAutofit/>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p>
        </p:txBody>
      </p:sp>
      <p:sp>
        <p:nvSpPr>
          <p:cNvPr id="46" name="TextBox 45">
            <a:extLst>
              <a:ext uri="{FF2B5EF4-FFF2-40B4-BE49-F238E27FC236}">
                <a16:creationId xmlns:a16="http://schemas.microsoft.com/office/drawing/2014/main" id="{7E5C9BDD-B3E9-4810-955C-C24E2EF94DB5}"/>
              </a:ext>
            </a:extLst>
          </p:cNvPr>
          <p:cNvSpPr txBox="1"/>
          <p:nvPr/>
        </p:nvSpPr>
        <p:spPr>
          <a:xfrm>
            <a:off x="5391327" y="2054110"/>
            <a:ext cx="3457523" cy="972212"/>
          </a:xfrm>
          <a:prstGeom prst="rect">
            <a:avLst/>
          </a:prstGeom>
          <a:noFill/>
        </p:spPr>
        <p:txBody>
          <a:bodyPr wrap="square" lIns="0" tIns="0" rIns="0" bIns="0" rtlCol="0" anchor="ctr">
            <a:normAutofit/>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p>
        </p:txBody>
      </p:sp>
      <p:sp>
        <p:nvSpPr>
          <p:cNvPr id="47" name="TextBox 46">
            <a:extLst>
              <a:ext uri="{FF2B5EF4-FFF2-40B4-BE49-F238E27FC236}">
                <a16:creationId xmlns:a16="http://schemas.microsoft.com/office/drawing/2014/main" id="{FDB88710-26FD-4B03-9C58-04CF94E69C8A}"/>
              </a:ext>
            </a:extLst>
          </p:cNvPr>
          <p:cNvSpPr txBox="1"/>
          <p:nvPr/>
        </p:nvSpPr>
        <p:spPr>
          <a:xfrm>
            <a:off x="5391327" y="3241979"/>
            <a:ext cx="3457523" cy="972212"/>
          </a:xfrm>
          <a:prstGeom prst="rect">
            <a:avLst/>
          </a:prstGeom>
          <a:noFill/>
        </p:spPr>
        <p:txBody>
          <a:bodyPr wrap="square" lIns="0" tIns="0" rIns="0" bIns="0" rtlCol="0" anchor="ctr">
            <a:normAutofit/>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p>
        </p:txBody>
      </p:sp>
      <p:sp>
        <p:nvSpPr>
          <p:cNvPr id="48" name="TextBox 47">
            <a:extLst>
              <a:ext uri="{FF2B5EF4-FFF2-40B4-BE49-F238E27FC236}">
                <a16:creationId xmlns:a16="http://schemas.microsoft.com/office/drawing/2014/main" id="{30DBFBE1-95DE-4A92-AE30-E7AB89AF2899}"/>
              </a:ext>
            </a:extLst>
          </p:cNvPr>
          <p:cNvSpPr txBox="1"/>
          <p:nvPr/>
        </p:nvSpPr>
        <p:spPr>
          <a:xfrm>
            <a:off x="5391327" y="4429846"/>
            <a:ext cx="3457523" cy="972212"/>
          </a:xfrm>
          <a:prstGeom prst="rect">
            <a:avLst/>
          </a:prstGeom>
          <a:noFill/>
        </p:spPr>
        <p:txBody>
          <a:bodyPr wrap="square" lIns="0" tIns="0" rIns="0" bIns="0" rtlCol="0" anchor="ctr">
            <a:normAutofit/>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p>
        </p:txBody>
      </p:sp>
      <p:grpSp>
        <p:nvGrpSpPr>
          <p:cNvPr id="49" name="Group 48">
            <a:extLst>
              <a:ext uri="{FF2B5EF4-FFF2-40B4-BE49-F238E27FC236}">
                <a16:creationId xmlns:a16="http://schemas.microsoft.com/office/drawing/2014/main" id="{DA3F1D73-3113-4C6C-B1FF-6931DF033C72}"/>
              </a:ext>
            </a:extLst>
          </p:cNvPr>
          <p:cNvGrpSpPr/>
          <p:nvPr/>
        </p:nvGrpSpPr>
        <p:grpSpPr>
          <a:xfrm>
            <a:off x="5392738" y="1642444"/>
            <a:ext cx="311261" cy="311259"/>
            <a:chOff x="2197457" y="1510796"/>
            <a:chExt cx="706894" cy="706893"/>
          </a:xfrm>
        </p:grpSpPr>
        <p:sp>
          <p:nvSpPr>
            <p:cNvPr id="50" name="Oval 49">
              <a:extLst>
                <a:ext uri="{FF2B5EF4-FFF2-40B4-BE49-F238E27FC236}">
                  <a16:creationId xmlns:a16="http://schemas.microsoft.com/office/drawing/2014/main" id="{46305EA1-3FA7-4D87-BCBF-DCC1788691E2}"/>
                </a:ext>
              </a:extLst>
            </p:cNvPr>
            <p:cNvSpPr/>
            <p:nvPr/>
          </p:nvSpPr>
          <p:spPr>
            <a:xfrm rot="18900000">
              <a:off x="2197457" y="1510796"/>
              <a:ext cx="706894" cy="70689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51" name="Graphic 50" descr="Single gear with solid fill">
              <a:extLst>
                <a:ext uri="{FF2B5EF4-FFF2-40B4-BE49-F238E27FC236}">
                  <a16:creationId xmlns:a16="http://schemas.microsoft.com/office/drawing/2014/main" id="{603587A2-977B-4343-8E33-262B0E8751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79229" y="1592567"/>
              <a:ext cx="543350" cy="543350"/>
            </a:xfrm>
            <a:prstGeom prst="rect">
              <a:avLst/>
            </a:prstGeom>
          </p:spPr>
        </p:pic>
      </p:grpSp>
    </p:spTree>
    <p:extLst>
      <p:ext uri="{BB962C8B-B14F-4D97-AF65-F5344CB8AC3E}">
        <p14:creationId xmlns:p14="http://schemas.microsoft.com/office/powerpoint/2010/main" val="347672335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12E96F-8216-4E77-BAD9-489069446AA0}"/>
              </a:ext>
            </a:extLst>
          </p:cNvPr>
          <p:cNvSpPr>
            <a:spLocks noGrp="1"/>
          </p:cNvSpPr>
          <p:nvPr>
            <p:ph type="title"/>
          </p:nvPr>
        </p:nvSpPr>
        <p:spPr>
          <a:xfrm>
            <a:off x="295153" y="102266"/>
            <a:ext cx="8576001" cy="812134"/>
          </a:xfrm>
        </p:spPr>
        <p:txBody>
          <a:bodyPr>
            <a:normAutofit/>
          </a:bodyPr>
          <a:lstStyle/>
          <a:p>
            <a:r>
              <a:rPr lang="en-US" dirty="0"/>
              <a:t>Vertical Chevron Process (Three)</a:t>
            </a:r>
          </a:p>
        </p:txBody>
      </p:sp>
      <p:sp>
        <p:nvSpPr>
          <p:cNvPr id="7" name="Slide Number Placeholder 6">
            <a:extLst>
              <a:ext uri="{FF2B5EF4-FFF2-40B4-BE49-F238E27FC236}">
                <a16:creationId xmlns:a16="http://schemas.microsoft.com/office/drawing/2014/main" id="{7FE7A6F6-2D50-4E3B-8520-7B4B00EB341F}"/>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81</a:t>
            </a:fld>
            <a:endParaRPr lang="en-PH" dirty="0"/>
          </a:p>
        </p:txBody>
      </p:sp>
      <p:sp>
        <p:nvSpPr>
          <p:cNvPr id="12" name="TextBox 11">
            <a:extLst>
              <a:ext uri="{FF2B5EF4-FFF2-40B4-BE49-F238E27FC236}">
                <a16:creationId xmlns:a16="http://schemas.microsoft.com/office/drawing/2014/main" id="{F914DD32-830C-4217-9485-B5D6E154945E}"/>
              </a:ext>
            </a:extLst>
          </p:cNvPr>
          <p:cNvSpPr txBox="1"/>
          <p:nvPr/>
        </p:nvSpPr>
        <p:spPr>
          <a:xfrm>
            <a:off x="2139483" y="1628538"/>
            <a:ext cx="1788305" cy="339072"/>
          </a:xfrm>
          <a:prstGeom prst="rect">
            <a:avLst/>
          </a:prstGeom>
          <a:noFill/>
        </p:spPr>
        <p:txBody>
          <a:bodyPr wrap="square" lIns="0" tIns="0" rIns="0" bIns="0" rtlCol="0" anchor="ctr">
            <a:normAutofit/>
          </a:bodyPr>
          <a:lstStyle/>
          <a:p>
            <a:r>
              <a:rPr lang="en-US" sz="1050" b="1" dirty="0">
                <a:solidFill>
                  <a:schemeClr val="accent1"/>
                </a:solidFill>
                <a:latin typeface="+mj-lt"/>
              </a:rPr>
              <a:t>Lorem ipsum dolor </a:t>
            </a:r>
            <a:endParaRPr lang="en-PH" sz="1050" b="1" dirty="0">
              <a:solidFill>
                <a:schemeClr val="accent1"/>
              </a:solidFill>
              <a:latin typeface="+mj-lt"/>
            </a:endParaRPr>
          </a:p>
        </p:txBody>
      </p:sp>
      <p:cxnSp>
        <p:nvCxnSpPr>
          <p:cNvPr id="13" name="Straight Connector 12">
            <a:extLst>
              <a:ext uri="{FF2B5EF4-FFF2-40B4-BE49-F238E27FC236}">
                <a16:creationId xmlns:a16="http://schemas.microsoft.com/office/drawing/2014/main" id="{07724A0A-EA51-4058-A550-723DD719BBD3}"/>
              </a:ext>
            </a:extLst>
          </p:cNvPr>
          <p:cNvCxnSpPr>
            <a:cxnSpLocks/>
          </p:cNvCxnSpPr>
          <p:nvPr/>
        </p:nvCxnSpPr>
        <p:spPr>
          <a:xfrm>
            <a:off x="1736050" y="1993733"/>
            <a:ext cx="219173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EEC03E76-0AE2-4F97-BC40-06910A19F76D}"/>
              </a:ext>
            </a:extLst>
          </p:cNvPr>
          <p:cNvGrpSpPr/>
          <p:nvPr/>
        </p:nvGrpSpPr>
        <p:grpSpPr>
          <a:xfrm>
            <a:off x="1737462" y="1642444"/>
            <a:ext cx="311261" cy="311259"/>
            <a:chOff x="2197457" y="1510796"/>
            <a:chExt cx="706894" cy="706893"/>
          </a:xfrm>
        </p:grpSpPr>
        <p:sp>
          <p:nvSpPr>
            <p:cNvPr id="41" name="Oval 40">
              <a:extLst>
                <a:ext uri="{FF2B5EF4-FFF2-40B4-BE49-F238E27FC236}">
                  <a16:creationId xmlns:a16="http://schemas.microsoft.com/office/drawing/2014/main" id="{E7ED4573-077F-4006-9C18-F66567D38D40}"/>
                </a:ext>
              </a:extLst>
            </p:cNvPr>
            <p:cNvSpPr/>
            <p:nvPr/>
          </p:nvSpPr>
          <p:spPr>
            <a:xfrm rot="18900000">
              <a:off x="2197457" y="1510796"/>
              <a:ext cx="706894" cy="70689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42" name="Graphic 41" descr="Single gear with solid fill">
              <a:extLst>
                <a:ext uri="{FF2B5EF4-FFF2-40B4-BE49-F238E27FC236}">
                  <a16:creationId xmlns:a16="http://schemas.microsoft.com/office/drawing/2014/main" id="{BDE24783-8BF4-4B87-A197-3BA6E0CFBE2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79229" y="1592567"/>
              <a:ext cx="543350" cy="543350"/>
            </a:xfrm>
            <a:prstGeom prst="rect">
              <a:avLst/>
            </a:prstGeom>
          </p:spPr>
        </p:pic>
      </p:grpSp>
      <p:sp>
        <p:nvSpPr>
          <p:cNvPr id="31" name="TextBox 30">
            <a:extLst>
              <a:ext uri="{FF2B5EF4-FFF2-40B4-BE49-F238E27FC236}">
                <a16:creationId xmlns:a16="http://schemas.microsoft.com/office/drawing/2014/main" id="{D0CED0A4-5AF4-4D82-BF8B-917A3BD59087}"/>
              </a:ext>
            </a:extLst>
          </p:cNvPr>
          <p:cNvSpPr txBox="1"/>
          <p:nvPr/>
        </p:nvSpPr>
        <p:spPr>
          <a:xfrm>
            <a:off x="4600014" y="1628538"/>
            <a:ext cx="1788305" cy="339072"/>
          </a:xfrm>
          <a:prstGeom prst="rect">
            <a:avLst/>
          </a:prstGeom>
          <a:noFill/>
        </p:spPr>
        <p:txBody>
          <a:bodyPr wrap="square" lIns="0" tIns="0" rIns="0" bIns="0" rtlCol="0" anchor="ctr">
            <a:normAutofit/>
          </a:bodyPr>
          <a:lstStyle/>
          <a:p>
            <a:r>
              <a:rPr lang="en-US" sz="1050" b="1" dirty="0">
                <a:solidFill>
                  <a:schemeClr val="accent1"/>
                </a:solidFill>
                <a:latin typeface="+mj-lt"/>
              </a:rPr>
              <a:t>Lorem ipsum dolor </a:t>
            </a:r>
            <a:endParaRPr lang="en-PH" sz="1050" b="1" dirty="0">
              <a:solidFill>
                <a:schemeClr val="accent1"/>
              </a:solidFill>
              <a:latin typeface="+mj-lt"/>
            </a:endParaRPr>
          </a:p>
        </p:txBody>
      </p:sp>
      <p:cxnSp>
        <p:nvCxnSpPr>
          <p:cNvPr id="32" name="Straight Connector 31">
            <a:extLst>
              <a:ext uri="{FF2B5EF4-FFF2-40B4-BE49-F238E27FC236}">
                <a16:creationId xmlns:a16="http://schemas.microsoft.com/office/drawing/2014/main" id="{228F31F5-9715-49B3-A777-4F98AA4EC331}"/>
              </a:ext>
            </a:extLst>
          </p:cNvPr>
          <p:cNvCxnSpPr>
            <a:cxnSpLocks/>
          </p:cNvCxnSpPr>
          <p:nvPr/>
        </p:nvCxnSpPr>
        <p:spPr>
          <a:xfrm>
            <a:off x="4196581" y="1993733"/>
            <a:ext cx="219173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0" name="Group 39">
            <a:extLst>
              <a:ext uri="{FF2B5EF4-FFF2-40B4-BE49-F238E27FC236}">
                <a16:creationId xmlns:a16="http://schemas.microsoft.com/office/drawing/2014/main" id="{6C0AB560-7A60-4B98-963C-A9E19ABEF283}"/>
              </a:ext>
            </a:extLst>
          </p:cNvPr>
          <p:cNvGrpSpPr/>
          <p:nvPr/>
        </p:nvGrpSpPr>
        <p:grpSpPr>
          <a:xfrm>
            <a:off x="4196581" y="1642444"/>
            <a:ext cx="311261" cy="311259"/>
            <a:chOff x="2197457" y="1510796"/>
            <a:chExt cx="706894" cy="706893"/>
          </a:xfrm>
        </p:grpSpPr>
        <p:sp>
          <p:nvSpPr>
            <p:cNvPr id="52" name="Oval 51">
              <a:extLst>
                <a:ext uri="{FF2B5EF4-FFF2-40B4-BE49-F238E27FC236}">
                  <a16:creationId xmlns:a16="http://schemas.microsoft.com/office/drawing/2014/main" id="{6C024741-6012-4D7B-8C19-8B0D6F23952C}"/>
                </a:ext>
              </a:extLst>
            </p:cNvPr>
            <p:cNvSpPr/>
            <p:nvPr/>
          </p:nvSpPr>
          <p:spPr>
            <a:xfrm rot="18900000">
              <a:off x="2197457" y="1510796"/>
              <a:ext cx="706894" cy="70689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53" name="Graphic 52" descr="Single gear with solid fill">
              <a:extLst>
                <a:ext uri="{FF2B5EF4-FFF2-40B4-BE49-F238E27FC236}">
                  <a16:creationId xmlns:a16="http://schemas.microsoft.com/office/drawing/2014/main" id="{1A3BF3AC-B9FA-456F-8827-FF806B57EE8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79229" y="1592567"/>
              <a:ext cx="543350" cy="543350"/>
            </a:xfrm>
            <a:prstGeom prst="rect">
              <a:avLst/>
            </a:prstGeom>
          </p:spPr>
        </p:pic>
      </p:grpSp>
      <p:sp>
        <p:nvSpPr>
          <p:cNvPr id="55" name="TextBox 54">
            <a:extLst>
              <a:ext uri="{FF2B5EF4-FFF2-40B4-BE49-F238E27FC236}">
                <a16:creationId xmlns:a16="http://schemas.microsoft.com/office/drawing/2014/main" id="{13399CFF-BFD0-4C3E-B984-F4E9C958EDB0}"/>
              </a:ext>
            </a:extLst>
          </p:cNvPr>
          <p:cNvSpPr txBox="1"/>
          <p:nvPr/>
        </p:nvSpPr>
        <p:spPr>
          <a:xfrm>
            <a:off x="7060543" y="1628538"/>
            <a:ext cx="1788305" cy="339072"/>
          </a:xfrm>
          <a:prstGeom prst="rect">
            <a:avLst/>
          </a:prstGeom>
          <a:noFill/>
        </p:spPr>
        <p:txBody>
          <a:bodyPr wrap="square" lIns="0" tIns="0" rIns="0" bIns="0" rtlCol="0" anchor="ctr">
            <a:normAutofit/>
          </a:bodyPr>
          <a:lstStyle/>
          <a:p>
            <a:r>
              <a:rPr lang="en-US" sz="1050" b="1" dirty="0">
                <a:solidFill>
                  <a:schemeClr val="accent1"/>
                </a:solidFill>
                <a:latin typeface="+mj-lt"/>
              </a:rPr>
              <a:t>Lorem ipsum dolor </a:t>
            </a:r>
            <a:endParaRPr lang="en-PH" sz="1050" b="1" dirty="0">
              <a:solidFill>
                <a:schemeClr val="accent1"/>
              </a:solidFill>
              <a:latin typeface="+mj-lt"/>
            </a:endParaRPr>
          </a:p>
        </p:txBody>
      </p:sp>
      <p:cxnSp>
        <p:nvCxnSpPr>
          <p:cNvPr id="56" name="Straight Connector 55">
            <a:extLst>
              <a:ext uri="{FF2B5EF4-FFF2-40B4-BE49-F238E27FC236}">
                <a16:creationId xmlns:a16="http://schemas.microsoft.com/office/drawing/2014/main" id="{705555A3-F746-4686-B609-841832D6CA6B}"/>
              </a:ext>
            </a:extLst>
          </p:cNvPr>
          <p:cNvCxnSpPr>
            <a:cxnSpLocks/>
          </p:cNvCxnSpPr>
          <p:nvPr/>
        </p:nvCxnSpPr>
        <p:spPr>
          <a:xfrm>
            <a:off x="6657111" y="1993733"/>
            <a:ext cx="219173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Arrow: Pentagon 3">
            <a:extLst>
              <a:ext uri="{FF2B5EF4-FFF2-40B4-BE49-F238E27FC236}">
                <a16:creationId xmlns:a16="http://schemas.microsoft.com/office/drawing/2014/main" id="{B1DD2E4A-97DC-4414-8D7D-82C4A7D95D8F}"/>
              </a:ext>
            </a:extLst>
          </p:cNvPr>
          <p:cNvSpPr/>
          <p:nvPr/>
        </p:nvSpPr>
        <p:spPr>
          <a:xfrm rot="5400000">
            <a:off x="182398" y="2143470"/>
            <a:ext cx="1424431" cy="1241657"/>
          </a:xfrm>
          <a:prstGeom prst="homePlate">
            <a:avLst>
              <a:gd name="adj" fmla="val 3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PH" sz="1050" b="1" dirty="0">
                <a:latin typeface="+mj-lt"/>
              </a:rPr>
              <a:t>Header</a:t>
            </a:r>
          </a:p>
        </p:txBody>
      </p:sp>
      <p:sp>
        <p:nvSpPr>
          <p:cNvPr id="5" name="Arrow: Chevron 4">
            <a:extLst>
              <a:ext uri="{FF2B5EF4-FFF2-40B4-BE49-F238E27FC236}">
                <a16:creationId xmlns:a16="http://schemas.microsoft.com/office/drawing/2014/main" id="{1CF73D6E-6020-49F7-A335-DC8E159F3710}"/>
              </a:ext>
            </a:extLst>
          </p:cNvPr>
          <p:cNvSpPr/>
          <p:nvPr/>
        </p:nvSpPr>
        <p:spPr>
          <a:xfrm rot="5400000">
            <a:off x="182398" y="3329310"/>
            <a:ext cx="1424431" cy="1243536"/>
          </a:xfrm>
          <a:prstGeom prst="chevron">
            <a:avLst>
              <a:gd name="adj" fmla="val 3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PH" sz="1050" b="1" dirty="0">
                <a:latin typeface="+mj-lt"/>
              </a:rPr>
              <a:t>Header</a:t>
            </a:r>
          </a:p>
        </p:txBody>
      </p:sp>
      <p:sp>
        <p:nvSpPr>
          <p:cNvPr id="6" name="Arrow: Chevron 5">
            <a:extLst>
              <a:ext uri="{FF2B5EF4-FFF2-40B4-BE49-F238E27FC236}">
                <a16:creationId xmlns:a16="http://schemas.microsoft.com/office/drawing/2014/main" id="{EF9C872E-5AE9-425B-BB0B-F230C78AF5D6}"/>
              </a:ext>
            </a:extLst>
          </p:cNvPr>
          <p:cNvSpPr/>
          <p:nvPr/>
        </p:nvSpPr>
        <p:spPr>
          <a:xfrm rot="5400000">
            <a:off x="182398" y="4516092"/>
            <a:ext cx="1424431" cy="1243536"/>
          </a:xfrm>
          <a:prstGeom prst="chevron">
            <a:avLst>
              <a:gd name="adj" fmla="val 3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PH" sz="1050" b="1" dirty="0">
                <a:latin typeface="+mj-lt"/>
              </a:rPr>
              <a:t>Header</a:t>
            </a:r>
          </a:p>
        </p:txBody>
      </p:sp>
      <p:cxnSp>
        <p:nvCxnSpPr>
          <p:cNvPr id="34" name="Straight Connector 33">
            <a:extLst>
              <a:ext uri="{FF2B5EF4-FFF2-40B4-BE49-F238E27FC236}">
                <a16:creationId xmlns:a16="http://schemas.microsoft.com/office/drawing/2014/main" id="{8CD6CAF7-89AA-4B06-A0C6-D0F4FEFCDED2}"/>
              </a:ext>
            </a:extLst>
          </p:cNvPr>
          <p:cNvCxnSpPr>
            <a:cxnSpLocks/>
          </p:cNvCxnSpPr>
          <p:nvPr/>
        </p:nvCxnSpPr>
        <p:spPr>
          <a:xfrm>
            <a:off x="1736049" y="3154042"/>
            <a:ext cx="7112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86089D9-400E-4C49-807E-D7A9A7E494D5}"/>
              </a:ext>
            </a:extLst>
          </p:cNvPr>
          <p:cNvCxnSpPr>
            <a:cxnSpLocks/>
          </p:cNvCxnSpPr>
          <p:nvPr/>
        </p:nvCxnSpPr>
        <p:spPr>
          <a:xfrm>
            <a:off x="1736049" y="4341910"/>
            <a:ext cx="7112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80BB51AE-C69E-47C0-A24E-C3038F4488E7}"/>
              </a:ext>
            </a:extLst>
          </p:cNvPr>
          <p:cNvSpPr txBox="1"/>
          <p:nvPr/>
        </p:nvSpPr>
        <p:spPr>
          <a:xfrm>
            <a:off x="1736050" y="2054110"/>
            <a:ext cx="2191739" cy="972212"/>
          </a:xfrm>
          <a:prstGeom prst="rect">
            <a:avLst/>
          </a:prstGeom>
          <a:noFill/>
        </p:spPr>
        <p:txBody>
          <a:bodyPr wrap="square" lIns="0" tIns="0" rIns="0" bIns="0" rtlCol="0" anchor="ctr">
            <a:normAutofit fontScale="92500"/>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t>
            </a:r>
          </a:p>
        </p:txBody>
      </p:sp>
      <p:sp>
        <p:nvSpPr>
          <p:cNvPr id="37" name="TextBox 36">
            <a:extLst>
              <a:ext uri="{FF2B5EF4-FFF2-40B4-BE49-F238E27FC236}">
                <a16:creationId xmlns:a16="http://schemas.microsoft.com/office/drawing/2014/main" id="{61DCEDEF-2D50-4BEA-8663-395EF2A742A7}"/>
              </a:ext>
            </a:extLst>
          </p:cNvPr>
          <p:cNvSpPr txBox="1"/>
          <p:nvPr/>
        </p:nvSpPr>
        <p:spPr>
          <a:xfrm>
            <a:off x="1736050" y="3241978"/>
            <a:ext cx="2191739" cy="972212"/>
          </a:xfrm>
          <a:prstGeom prst="rect">
            <a:avLst/>
          </a:prstGeom>
          <a:noFill/>
        </p:spPr>
        <p:txBody>
          <a:bodyPr wrap="square" lIns="0" tIns="0" rIns="0" bIns="0" rtlCol="0" anchor="ctr">
            <a:normAutofit fontScale="92500"/>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t>
            </a:r>
          </a:p>
        </p:txBody>
      </p:sp>
      <p:sp>
        <p:nvSpPr>
          <p:cNvPr id="39" name="TextBox 38">
            <a:extLst>
              <a:ext uri="{FF2B5EF4-FFF2-40B4-BE49-F238E27FC236}">
                <a16:creationId xmlns:a16="http://schemas.microsoft.com/office/drawing/2014/main" id="{2C1105ED-9A32-4D2C-97F5-463FF6303F3D}"/>
              </a:ext>
            </a:extLst>
          </p:cNvPr>
          <p:cNvSpPr txBox="1"/>
          <p:nvPr/>
        </p:nvSpPr>
        <p:spPr>
          <a:xfrm>
            <a:off x="1736050" y="4429845"/>
            <a:ext cx="2191739" cy="972212"/>
          </a:xfrm>
          <a:prstGeom prst="rect">
            <a:avLst/>
          </a:prstGeom>
          <a:noFill/>
        </p:spPr>
        <p:txBody>
          <a:bodyPr wrap="square" lIns="0" tIns="0" rIns="0" bIns="0" rtlCol="0" anchor="ctr">
            <a:normAutofit fontScale="92500"/>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t>
            </a:r>
          </a:p>
        </p:txBody>
      </p:sp>
      <p:sp>
        <p:nvSpPr>
          <p:cNvPr id="33" name="TextBox 32">
            <a:extLst>
              <a:ext uri="{FF2B5EF4-FFF2-40B4-BE49-F238E27FC236}">
                <a16:creationId xmlns:a16="http://schemas.microsoft.com/office/drawing/2014/main" id="{42407BEB-6020-4690-A5F0-A77F976F43DD}"/>
              </a:ext>
            </a:extLst>
          </p:cNvPr>
          <p:cNvSpPr txBox="1"/>
          <p:nvPr/>
        </p:nvSpPr>
        <p:spPr>
          <a:xfrm>
            <a:off x="4196581" y="2054110"/>
            <a:ext cx="2191739" cy="972212"/>
          </a:xfrm>
          <a:prstGeom prst="rect">
            <a:avLst/>
          </a:prstGeom>
          <a:noFill/>
        </p:spPr>
        <p:txBody>
          <a:bodyPr wrap="square" lIns="0" tIns="0" rIns="0" bIns="0" rtlCol="0" anchor="ctr">
            <a:normAutofit fontScale="92500"/>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t>
            </a:r>
          </a:p>
        </p:txBody>
      </p:sp>
      <p:sp>
        <p:nvSpPr>
          <p:cNvPr id="35" name="TextBox 34">
            <a:extLst>
              <a:ext uri="{FF2B5EF4-FFF2-40B4-BE49-F238E27FC236}">
                <a16:creationId xmlns:a16="http://schemas.microsoft.com/office/drawing/2014/main" id="{279D50B6-4160-4736-85BD-D9C66466088C}"/>
              </a:ext>
            </a:extLst>
          </p:cNvPr>
          <p:cNvSpPr txBox="1"/>
          <p:nvPr/>
        </p:nvSpPr>
        <p:spPr>
          <a:xfrm>
            <a:off x="4196581" y="3241978"/>
            <a:ext cx="2191739" cy="972212"/>
          </a:xfrm>
          <a:prstGeom prst="rect">
            <a:avLst/>
          </a:prstGeom>
          <a:noFill/>
        </p:spPr>
        <p:txBody>
          <a:bodyPr wrap="square" lIns="0" tIns="0" rIns="0" bIns="0" rtlCol="0" anchor="ctr">
            <a:normAutofit fontScale="92500"/>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t>
            </a:r>
          </a:p>
        </p:txBody>
      </p:sp>
      <p:sp>
        <p:nvSpPr>
          <p:cNvPr id="38" name="TextBox 37">
            <a:extLst>
              <a:ext uri="{FF2B5EF4-FFF2-40B4-BE49-F238E27FC236}">
                <a16:creationId xmlns:a16="http://schemas.microsoft.com/office/drawing/2014/main" id="{1AAA6721-9393-4B5B-9941-E7ECC993CF81}"/>
              </a:ext>
            </a:extLst>
          </p:cNvPr>
          <p:cNvSpPr txBox="1"/>
          <p:nvPr/>
        </p:nvSpPr>
        <p:spPr>
          <a:xfrm>
            <a:off x="4196581" y="4429845"/>
            <a:ext cx="2191739" cy="972212"/>
          </a:xfrm>
          <a:prstGeom prst="rect">
            <a:avLst/>
          </a:prstGeom>
          <a:noFill/>
        </p:spPr>
        <p:txBody>
          <a:bodyPr wrap="square" lIns="0" tIns="0" rIns="0" bIns="0" rtlCol="0" anchor="ctr">
            <a:normAutofit fontScale="92500"/>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t>
            </a:r>
          </a:p>
        </p:txBody>
      </p:sp>
      <p:sp>
        <p:nvSpPr>
          <p:cNvPr id="57" name="TextBox 56">
            <a:extLst>
              <a:ext uri="{FF2B5EF4-FFF2-40B4-BE49-F238E27FC236}">
                <a16:creationId xmlns:a16="http://schemas.microsoft.com/office/drawing/2014/main" id="{A1EAC922-1272-4DE9-9D38-98B620046FF5}"/>
              </a:ext>
            </a:extLst>
          </p:cNvPr>
          <p:cNvSpPr txBox="1"/>
          <p:nvPr/>
        </p:nvSpPr>
        <p:spPr>
          <a:xfrm>
            <a:off x="6657111" y="2054110"/>
            <a:ext cx="2191739" cy="972212"/>
          </a:xfrm>
          <a:prstGeom prst="rect">
            <a:avLst/>
          </a:prstGeom>
          <a:noFill/>
        </p:spPr>
        <p:txBody>
          <a:bodyPr wrap="square" lIns="0" tIns="0" rIns="0" bIns="0" rtlCol="0" anchor="ctr">
            <a:normAutofit fontScale="92500"/>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t>
            </a:r>
          </a:p>
        </p:txBody>
      </p:sp>
      <p:sp>
        <p:nvSpPr>
          <p:cNvPr id="58" name="TextBox 57">
            <a:extLst>
              <a:ext uri="{FF2B5EF4-FFF2-40B4-BE49-F238E27FC236}">
                <a16:creationId xmlns:a16="http://schemas.microsoft.com/office/drawing/2014/main" id="{CADB3C16-3E98-4891-8911-D28E8CB5315C}"/>
              </a:ext>
            </a:extLst>
          </p:cNvPr>
          <p:cNvSpPr txBox="1"/>
          <p:nvPr/>
        </p:nvSpPr>
        <p:spPr>
          <a:xfrm>
            <a:off x="6657111" y="3241978"/>
            <a:ext cx="2191739" cy="972212"/>
          </a:xfrm>
          <a:prstGeom prst="rect">
            <a:avLst/>
          </a:prstGeom>
          <a:noFill/>
        </p:spPr>
        <p:txBody>
          <a:bodyPr wrap="square" lIns="0" tIns="0" rIns="0" bIns="0" rtlCol="0" anchor="ctr">
            <a:normAutofit fontScale="92500"/>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t>
            </a:r>
          </a:p>
        </p:txBody>
      </p:sp>
      <p:sp>
        <p:nvSpPr>
          <p:cNvPr id="59" name="TextBox 58">
            <a:extLst>
              <a:ext uri="{FF2B5EF4-FFF2-40B4-BE49-F238E27FC236}">
                <a16:creationId xmlns:a16="http://schemas.microsoft.com/office/drawing/2014/main" id="{7BD89717-E2B9-44DE-820C-81443E25E5AA}"/>
              </a:ext>
            </a:extLst>
          </p:cNvPr>
          <p:cNvSpPr txBox="1"/>
          <p:nvPr/>
        </p:nvSpPr>
        <p:spPr>
          <a:xfrm>
            <a:off x="6657111" y="4429845"/>
            <a:ext cx="2191739" cy="972212"/>
          </a:xfrm>
          <a:prstGeom prst="rect">
            <a:avLst/>
          </a:prstGeom>
          <a:noFill/>
        </p:spPr>
        <p:txBody>
          <a:bodyPr wrap="square" lIns="0" tIns="0" rIns="0" bIns="0" rtlCol="0" anchor="ctr">
            <a:normAutofit fontScale="92500"/>
          </a:bodyPr>
          <a:lstStyle/>
          <a:p>
            <a:r>
              <a:rPr lang="en-US" sz="900" b="1" dirty="0"/>
              <a:t>Lorem ipsum dolor sit amet, consectetur adipiscing elit</a:t>
            </a:r>
            <a:r>
              <a:rPr lang="en-US" sz="900" dirty="0"/>
              <a:t>. Ut tempor, quam et mattis pulvinar, mauris ligula suscipit arcu, sed elementum diam leo at magna. Curabitur maximus sodales massa, eu bibendum dui bibendum vel. Suspendisse potenti. </a:t>
            </a:r>
          </a:p>
        </p:txBody>
      </p:sp>
      <p:grpSp>
        <p:nvGrpSpPr>
          <p:cNvPr id="60" name="Group 59">
            <a:extLst>
              <a:ext uri="{FF2B5EF4-FFF2-40B4-BE49-F238E27FC236}">
                <a16:creationId xmlns:a16="http://schemas.microsoft.com/office/drawing/2014/main" id="{5EDFB92A-362A-4DD9-8DB6-D08D278F57BC}"/>
              </a:ext>
            </a:extLst>
          </p:cNvPr>
          <p:cNvGrpSpPr/>
          <p:nvPr/>
        </p:nvGrpSpPr>
        <p:grpSpPr>
          <a:xfrm>
            <a:off x="6657111" y="1642444"/>
            <a:ext cx="311261" cy="311259"/>
            <a:chOff x="2197457" y="1510796"/>
            <a:chExt cx="706894" cy="706893"/>
          </a:xfrm>
        </p:grpSpPr>
        <p:sp>
          <p:nvSpPr>
            <p:cNvPr id="61" name="Oval 60">
              <a:extLst>
                <a:ext uri="{FF2B5EF4-FFF2-40B4-BE49-F238E27FC236}">
                  <a16:creationId xmlns:a16="http://schemas.microsoft.com/office/drawing/2014/main" id="{67143EF0-F1A8-4647-96E3-FE71DFE9502C}"/>
                </a:ext>
              </a:extLst>
            </p:cNvPr>
            <p:cNvSpPr/>
            <p:nvPr/>
          </p:nvSpPr>
          <p:spPr>
            <a:xfrm rot="18900000">
              <a:off x="2197457" y="1510796"/>
              <a:ext cx="706894" cy="70689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62" name="Graphic 61" descr="Single gear with solid fill">
              <a:extLst>
                <a:ext uri="{FF2B5EF4-FFF2-40B4-BE49-F238E27FC236}">
                  <a16:creationId xmlns:a16="http://schemas.microsoft.com/office/drawing/2014/main" id="{DAC47830-70A2-4FDF-BE8A-9EED86FBB13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279229" y="1592567"/>
              <a:ext cx="543350" cy="543350"/>
            </a:xfrm>
            <a:prstGeom prst="rect">
              <a:avLst/>
            </a:prstGeom>
          </p:spPr>
        </p:pic>
      </p:grpSp>
    </p:spTree>
    <p:extLst>
      <p:ext uri="{BB962C8B-B14F-4D97-AF65-F5344CB8AC3E}">
        <p14:creationId xmlns:p14="http://schemas.microsoft.com/office/powerpoint/2010/main" val="153732289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3EDC44AF-5006-4098-A00B-30437C806B20}"/>
              </a:ext>
            </a:extLst>
          </p:cNvPr>
          <p:cNvSpPr>
            <a:spLocks noGrp="1"/>
          </p:cNvSpPr>
          <p:nvPr>
            <p:ph type="title"/>
          </p:nvPr>
        </p:nvSpPr>
        <p:spPr>
          <a:xfrm>
            <a:off x="295153" y="102266"/>
            <a:ext cx="8576001" cy="812134"/>
          </a:xfrm>
        </p:spPr>
        <p:txBody>
          <a:bodyPr>
            <a:normAutofit/>
          </a:bodyPr>
          <a:lstStyle/>
          <a:p>
            <a:r>
              <a:rPr lang="en-PH" dirty="0"/>
              <a:t>Five-Row Header Table with Logos</a:t>
            </a:r>
          </a:p>
        </p:txBody>
      </p:sp>
      <p:sp>
        <p:nvSpPr>
          <p:cNvPr id="3" name="Slide Number Placeholder 2">
            <a:extLst>
              <a:ext uri="{FF2B5EF4-FFF2-40B4-BE49-F238E27FC236}">
                <a16:creationId xmlns:a16="http://schemas.microsoft.com/office/drawing/2014/main" id="{91747DFE-6D44-449B-AA4E-A712B80B2B8A}"/>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82</a:t>
            </a:fld>
            <a:endParaRPr lang="en-PH" dirty="0"/>
          </a:p>
        </p:txBody>
      </p:sp>
      <p:grpSp>
        <p:nvGrpSpPr>
          <p:cNvPr id="27" name="Group 26">
            <a:extLst>
              <a:ext uri="{FF2B5EF4-FFF2-40B4-BE49-F238E27FC236}">
                <a16:creationId xmlns:a16="http://schemas.microsoft.com/office/drawing/2014/main" id="{3ECCAB6D-63EE-4A7D-A802-FE1A8C9B604E}"/>
              </a:ext>
            </a:extLst>
          </p:cNvPr>
          <p:cNvGrpSpPr/>
          <p:nvPr/>
        </p:nvGrpSpPr>
        <p:grpSpPr>
          <a:xfrm>
            <a:off x="272846" y="1628538"/>
            <a:ext cx="8576001" cy="352232"/>
            <a:chOff x="6713316" y="1525674"/>
            <a:chExt cx="5085146" cy="586705"/>
          </a:xfrm>
        </p:grpSpPr>
        <p:sp>
          <p:nvSpPr>
            <p:cNvPr id="28" name="TextBox 27">
              <a:extLst>
                <a:ext uri="{FF2B5EF4-FFF2-40B4-BE49-F238E27FC236}">
                  <a16:creationId xmlns:a16="http://schemas.microsoft.com/office/drawing/2014/main" id="{4656FAFF-1E43-4787-922D-5C628DA5645D}"/>
                </a:ext>
              </a:extLst>
            </p:cNvPr>
            <p:cNvSpPr txBox="1"/>
            <p:nvPr/>
          </p:nvSpPr>
          <p:spPr>
            <a:xfrm>
              <a:off x="6713316" y="1525674"/>
              <a:ext cx="5085146" cy="507767"/>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29" name="Straight Connector 28">
              <a:extLst>
                <a:ext uri="{FF2B5EF4-FFF2-40B4-BE49-F238E27FC236}">
                  <a16:creationId xmlns:a16="http://schemas.microsoft.com/office/drawing/2014/main" id="{4F46BD61-3CC6-4A68-AE63-0B969BD89E9B}"/>
                </a:ext>
              </a:extLst>
            </p:cNvPr>
            <p:cNvCxnSpPr>
              <a:cxnSpLocks/>
            </p:cNvCxnSpPr>
            <p:nvPr/>
          </p:nvCxnSpPr>
          <p:spPr>
            <a:xfrm>
              <a:off x="6713316" y="2112379"/>
              <a:ext cx="508514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2328EC68-D77B-4D8A-B577-C770F25A2935}"/>
              </a:ext>
            </a:extLst>
          </p:cNvPr>
          <p:cNvGrpSpPr/>
          <p:nvPr/>
        </p:nvGrpSpPr>
        <p:grpSpPr>
          <a:xfrm>
            <a:off x="272846" y="2181421"/>
            <a:ext cx="8576001" cy="2788301"/>
            <a:chOff x="363793" y="2247289"/>
            <a:chExt cx="11434668" cy="3287326"/>
          </a:xfrm>
        </p:grpSpPr>
        <p:cxnSp>
          <p:nvCxnSpPr>
            <p:cNvPr id="11" name="Straight Connector 10">
              <a:extLst>
                <a:ext uri="{FF2B5EF4-FFF2-40B4-BE49-F238E27FC236}">
                  <a16:creationId xmlns:a16="http://schemas.microsoft.com/office/drawing/2014/main" id="{16FD3A8A-02FA-4AD0-B7F7-7318C1CF8B63}"/>
                </a:ext>
              </a:extLst>
            </p:cNvPr>
            <p:cNvCxnSpPr>
              <a:cxnSpLocks/>
            </p:cNvCxnSpPr>
            <p:nvPr/>
          </p:nvCxnSpPr>
          <p:spPr>
            <a:xfrm>
              <a:off x="363793" y="2859308"/>
              <a:ext cx="1143466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C657A4D-18AE-47BA-8963-FC1AE56F74BC}"/>
                </a:ext>
              </a:extLst>
            </p:cNvPr>
            <p:cNvCxnSpPr>
              <a:cxnSpLocks/>
            </p:cNvCxnSpPr>
            <p:nvPr/>
          </p:nvCxnSpPr>
          <p:spPr>
            <a:xfrm>
              <a:off x="363793" y="3547070"/>
              <a:ext cx="1143466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 name="Arrow: Pentagon 40">
              <a:extLst>
                <a:ext uri="{FF2B5EF4-FFF2-40B4-BE49-F238E27FC236}">
                  <a16:creationId xmlns:a16="http://schemas.microsoft.com/office/drawing/2014/main" id="{E4A99AC6-40BF-4997-9D08-13A2DAB0A26C}"/>
                </a:ext>
              </a:extLst>
            </p:cNvPr>
            <p:cNvSpPr/>
            <p:nvPr/>
          </p:nvSpPr>
          <p:spPr>
            <a:xfrm>
              <a:off x="363796" y="2247289"/>
              <a:ext cx="2858401" cy="536276"/>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42" name="Arrow: Pentagon 41">
              <a:extLst>
                <a:ext uri="{FF2B5EF4-FFF2-40B4-BE49-F238E27FC236}">
                  <a16:creationId xmlns:a16="http://schemas.microsoft.com/office/drawing/2014/main" id="{A6C674C1-5D17-4F30-862A-66C42B994C39}"/>
                </a:ext>
              </a:extLst>
            </p:cNvPr>
            <p:cNvSpPr/>
            <p:nvPr/>
          </p:nvSpPr>
          <p:spPr>
            <a:xfrm>
              <a:off x="363796" y="2935051"/>
              <a:ext cx="2858401" cy="536276"/>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43" name="Arrow: Pentagon 42">
              <a:extLst>
                <a:ext uri="{FF2B5EF4-FFF2-40B4-BE49-F238E27FC236}">
                  <a16:creationId xmlns:a16="http://schemas.microsoft.com/office/drawing/2014/main" id="{B23F6539-6EC9-493A-8CED-219A2C5679DA}"/>
                </a:ext>
              </a:extLst>
            </p:cNvPr>
            <p:cNvSpPr/>
            <p:nvPr/>
          </p:nvSpPr>
          <p:spPr>
            <a:xfrm>
              <a:off x="363796" y="3622813"/>
              <a:ext cx="2858401" cy="536276"/>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44" name="Arrow: Pentagon 43">
              <a:extLst>
                <a:ext uri="{FF2B5EF4-FFF2-40B4-BE49-F238E27FC236}">
                  <a16:creationId xmlns:a16="http://schemas.microsoft.com/office/drawing/2014/main" id="{EEBFD060-18B2-49CF-BCA5-FD3BF224C634}"/>
                </a:ext>
              </a:extLst>
            </p:cNvPr>
            <p:cNvSpPr/>
            <p:nvPr/>
          </p:nvSpPr>
          <p:spPr>
            <a:xfrm>
              <a:off x="363796" y="4310575"/>
              <a:ext cx="2858401" cy="536276"/>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45" name="Arrow: Pentagon 44">
              <a:extLst>
                <a:ext uri="{FF2B5EF4-FFF2-40B4-BE49-F238E27FC236}">
                  <a16:creationId xmlns:a16="http://schemas.microsoft.com/office/drawing/2014/main" id="{DC7AEF60-8558-491B-9516-321478E84EBE}"/>
                </a:ext>
              </a:extLst>
            </p:cNvPr>
            <p:cNvSpPr/>
            <p:nvPr/>
          </p:nvSpPr>
          <p:spPr>
            <a:xfrm>
              <a:off x="363796" y="4998339"/>
              <a:ext cx="2858401" cy="536276"/>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cxnSp>
          <p:nvCxnSpPr>
            <p:cNvPr id="46" name="Straight Connector 45">
              <a:extLst>
                <a:ext uri="{FF2B5EF4-FFF2-40B4-BE49-F238E27FC236}">
                  <a16:creationId xmlns:a16="http://schemas.microsoft.com/office/drawing/2014/main" id="{14231353-3A92-402B-837E-824A42D29FF6}"/>
                </a:ext>
              </a:extLst>
            </p:cNvPr>
            <p:cNvCxnSpPr>
              <a:cxnSpLocks/>
            </p:cNvCxnSpPr>
            <p:nvPr/>
          </p:nvCxnSpPr>
          <p:spPr>
            <a:xfrm>
              <a:off x="363793" y="4922594"/>
              <a:ext cx="1143466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2C7EA938-1895-4441-B24E-AC8ECB04E81D}"/>
                </a:ext>
              </a:extLst>
            </p:cNvPr>
            <p:cNvCxnSpPr>
              <a:cxnSpLocks/>
            </p:cNvCxnSpPr>
            <p:nvPr/>
          </p:nvCxnSpPr>
          <p:spPr>
            <a:xfrm>
              <a:off x="363793" y="4234832"/>
              <a:ext cx="1143466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C551568C-2350-4630-BB51-D3EA41FB4D06}"/>
                </a:ext>
              </a:extLst>
            </p:cNvPr>
            <p:cNvSpPr txBox="1"/>
            <p:nvPr/>
          </p:nvSpPr>
          <p:spPr>
            <a:xfrm>
              <a:off x="3342639" y="2247289"/>
              <a:ext cx="6614161" cy="536276"/>
            </a:xfrm>
            <a:prstGeom prst="rect">
              <a:avLst/>
            </a:prstGeom>
            <a:noFill/>
          </p:spPr>
          <p:txBody>
            <a:bodyPr wrap="square" lIns="27000" tIns="27000" rIns="27000" bIns="27000" rtlCol="0" anchor="ctr">
              <a:normAutofit fontScale="92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49" name="TextBox 48">
              <a:extLst>
                <a:ext uri="{FF2B5EF4-FFF2-40B4-BE49-F238E27FC236}">
                  <a16:creationId xmlns:a16="http://schemas.microsoft.com/office/drawing/2014/main" id="{BC50652E-7973-4E25-A00D-9987101D05AA}"/>
                </a:ext>
              </a:extLst>
            </p:cNvPr>
            <p:cNvSpPr txBox="1"/>
            <p:nvPr/>
          </p:nvSpPr>
          <p:spPr>
            <a:xfrm>
              <a:off x="3342639" y="2935052"/>
              <a:ext cx="6614161" cy="536276"/>
            </a:xfrm>
            <a:prstGeom prst="rect">
              <a:avLst/>
            </a:prstGeom>
            <a:noFill/>
          </p:spPr>
          <p:txBody>
            <a:bodyPr wrap="square" lIns="27000" tIns="27000" rIns="27000" bIns="27000" rtlCol="0" anchor="ctr">
              <a:normAutofit fontScale="92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50" name="TextBox 49">
              <a:extLst>
                <a:ext uri="{FF2B5EF4-FFF2-40B4-BE49-F238E27FC236}">
                  <a16:creationId xmlns:a16="http://schemas.microsoft.com/office/drawing/2014/main" id="{4375EEE4-ADE3-4457-82DA-8BFFDB2C80F0}"/>
                </a:ext>
              </a:extLst>
            </p:cNvPr>
            <p:cNvSpPr txBox="1"/>
            <p:nvPr/>
          </p:nvSpPr>
          <p:spPr>
            <a:xfrm>
              <a:off x="3342639" y="3622815"/>
              <a:ext cx="6614161" cy="536276"/>
            </a:xfrm>
            <a:prstGeom prst="rect">
              <a:avLst/>
            </a:prstGeom>
            <a:noFill/>
          </p:spPr>
          <p:txBody>
            <a:bodyPr wrap="square" lIns="27000" tIns="27000" rIns="27000" bIns="27000" rtlCol="0" anchor="ctr">
              <a:normAutofit fontScale="92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51" name="TextBox 50">
              <a:extLst>
                <a:ext uri="{FF2B5EF4-FFF2-40B4-BE49-F238E27FC236}">
                  <a16:creationId xmlns:a16="http://schemas.microsoft.com/office/drawing/2014/main" id="{A8E862EF-0783-47A3-9AA2-9E68C3B5D407}"/>
                </a:ext>
              </a:extLst>
            </p:cNvPr>
            <p:cNvSpPr txBox="1"/>
            <p:nvPr/>
          </p:nvSpPr>
          <p:spPr>
            <a:xfrm>
              <a:off x="3342639" y="4310578"/>
              <a:ext cx="6614161" cy="536276"/>
            </a:xfrm>
            <a:prstGeom prst="rect">
              <a:avLst/>
            </a:prstGeom>
            <a:noFill/>
          </p:spPr>
          <p:txBody>
            <a:bodyPr wrap="square" lIns="27000" tIns="27000" rIns="27000" bIns="27000" rtlCol="0" anchor="ctr">
              <a:normAutofit fontScale="92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52" name="TextBox 51">
              <a:extLst>
                <a:ext uri="{FF2B5EF4-FFF2-40B4-BE49-F238E27FC236}">
                  <a16:creationId xmlns:a16="http://schemas.microsoft.com/office/drawing/2014/main" id="{48D56E84-A822-459D-ACD4-B4A4B30E20AE}"/>
                </a:ext>
              </a:extLst>
            </p:cNvPr>
            <p:cNvSpPr txBox="1"/>
            <p:nvPr/>
          </p:nvSpPr>
          <p:spPr>
            <a:xfrm>
              <a:off x="3342639" y="4998339"/>
              <a:ext cx="6614161" cy="536276"/>
            </a:xfrm>
            <a:prstGeom prst="rect">
              <a:avLst/>
            </a:prstGeom>
            <a:noFill/>
          </p:spPr>
          <p:txBody>
            <a:bodyPr wrap="square" lIns="27000" tIns="27000" rIns="27000" bIns="27000" rtlCol="0" anchor="ctr">
              <a:normAutofit fontScale="92500" lnSpcReduction="2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53" name="TextBox 52">
              <a:extLst>
                <a:ext uri="{FF2B5EF4-FFF2-40B4-BE49-F238E27FC236}">
                  <a16:creationId xmlns:a16="http://schemas.microsoft.com/office/drawing/2014/main" id="{8BCD545F-19C7-47C7-BE6A-4715F32A03D8}"/>
                </a:ext>
              </a:extLst>
            </p:cNvPr>
            <p:cNvSpPr txBox="1"/>
            <p:nvPr/>
          </p:nvSpPr>
          <p:spPr>
            <a:xfrm>
              <a:off x="10097560" y="2247289"/>
              <a:ext cx="1700901" cy="536276"/>
            </a:xfrm>
            <a:prstGeom prst="rect">
              <a:avLst/>
            </a:prstGeom>
            <a:solidFill>
              <a:schemeClr val="bg2"/>
            </a:solidFill>
          </p:spPr>
          <p:txBody>
            <a:bodyPr wrap="square" lIns="27000" tIns="27000" rIns="27000" bIns="27000" rtlCol="0" anchor="ctr">
              <a:normAutofit/>
            </a:bodyPr>
            <a:lstStyle/>
            <a:p>
              <a:pPr algn="ctr"/>
              <a:r>
                <a:rPr lang="en-US" sz="1050" dirty="0"/>
                <a:t>Placeholder For Logo, etc.</a:t>
              </a:r>
              <a:endParaRPr lang="en-PH" sz="1050" dirty="0"/>
            </a:p>
          </p:txBody>
        </p:sp>
        <p:sp>
          <p:nvSpPr>
            <p:cNvPr id="54" name="TextBox 53">
              <a:extLst>
                <a:ext uri="{FF2B5EF4-FFF2-40B4-BE49-F238E27FC236}">
                  <a16:creationId xmlns:a16="http://schemas.microsoft.com/office/drawing/2014/main" id="{39A05BC9-A206-40DB-B54B-7B37A36245FD}"/>
                </a:ext>
              </a:extLst>
            </p:cNvPr>
            <p:cNvSpPr txBox="1"/>
            <p:nvPr/>
          </p:nvSpPr>
          <p:spPr>
            <a:xfrm>
              <a:off x="10097560" y="2935052"/>
              <a:ext cx="1700901" cy="536276"/>
            </a:xfrm>
            <a:prstGeom prst="rect">
              <a:avLst/>
            </a:prstGeom>
            <a:solidFill>
              <a:schemeClr val="bg2"/>
            </a:solidFill>
          </p:spPr>
          <p:txBody>
            <a:bodyPr wrap="square" lIns="27000" tIns="27000" rIns="27000" bIns="27000" rtlCol="0" anchor="ctr">
              <a:normAutofit/>
            </a:bodyPr>
            <a:lstStyle/>
            <a:p>
              <a:pPr algn="ctr"/>
              <a:r>
                <a:rPr lang="en-US" sz="1050" dirty="0"/>
                <a:t>Placeholder For Logo, etc.</a:t>
              </a:r>
              <a:endParaRPr lang="en-PH" sz="1050" dirty="0"/>
            </a:p>
          </p:txBody>
        </p:sp>
        <p:sp>
          <p:nvSpPr>
            <p:cNvPr id="55" name="TextBox 54">
              <a:extLst>
                <a:ext uri="{FF2B5EF4-FFF2-40B4-BE49-F238E27FC236}">
                  <a16:creationId xmlns:a16="http://schemas.microsoft.com/office/drawing/2014/main" id="{E0FD8E4B-5835-4C27-BE86-FE95ADBB0698}"/>
                </a:ext>
              </a:extLst>
            </p:cNvPr>
            <p:cNvSpPr txBox="1"/>
            <p:nvPr/>
          </p:nvSpPr>
          <p:spPr>
            <a:xfrm>
              <a:off x="10097560" y="3622815"/>
              <a:ext cx="1700901" cy="536276"/>
            </a:xfrm>
            <a:prstGeom prst="rect">
              <a:avLst/>
            </a:prstGeom>
            <a:solidFill>
              <a:schemeClr val="bg2"/>
            </a:solidFill>
          </p:spPr>
          <p:txBody>
            <a:bodyPr wrap="square" lIns="27000" tIns="27000" rIns="27000" bIns="27000" rtlCol="0" anchor="ctr">
              <a:normAutofit/>
            </a:bodyPr>
            <a:lstStyle/>
            <a:p>
              <a:pPr algn="ctr"/>
              <a:r>
                <a:rPr lang="en-US" sz="1050" dirty="0"/>
                <a:t>Placeholder For Logo, etc.</a:t>
              </a:r>
              <a:endParaRPr lang="en-PH" sz="1050" dirty="0"/>
            </a:p>
          </p:txBody>
        </p:sp>
        <p:sp>
          <p:nvSpPr>
            <p:cNvPr id="56" name="TextBox 55">
              <a:extLst>
                <a:ext uri="{FF2B5EF4-FFF2-40B4-BE49-F238E27FC236}">
                  <a16:creationId xmlns:a16="http://schemas.microsoft.com/office/drawing/2014/main" id="{81D1A418-F5E0-42E8-985B-7206BDDF839A}"/>
                </a:ext>
              </a:extLst>
            </p:cNvPr>
            <p:cNvSpPr txBox="1"/>
            <p:nvPr/>
          </p:nvSpPr>
          <p:spPr>
            <a:xfrm>
              <a:off x="10097560" y="4310578"/>
              <a:ext cx="1700901" cy="536276"/>
            </a:xfrm>
            <a:prstGeom prst="rect">
              <a:avLst/>
            </a:prstGeom>
            <a:solidFill>
              <a:schemeClr val="bg2"/>
            </a:solidFill>
          </p:spPr>
          <p:txBody>
            <a:bodyPr wrap="square" lIns="27000" tIns="27000" rIns="27000" bIns="27000" rtlCol="0" anchor="ctr">
              <a:normAutofit/>
            </a:bodyPr>
            <a:lstStyle/>
            <a:p>
              <a:pPr algn="ctr"/>
              <a:r>
                <a:rPr lang="en-US" sz="1050" dirty="0"/>
                <a:t>Placeholder For Logo, etc.</a:t>
              </a:r>
              <a:endParaRPr lang="en-PH" sz="1050" dirty="0"/>
            </a:p>
          </p:txBody>
        </p:sp>
        <p:sp>
          <p:nvSpPr>
            <p:cNvPr id="57" name="TextBox 56">
              <a:extLst>
                <a:ext uri="{FF2B5EF4-FFF2-40B4-BE49-F238E27FC236}">
                  <a16:creationId xmlns:a16="http://schemas.microsoft.com/office/drawing/2014/main" id="{D3D9547B-3790-4172-A577-9FDDB3767740}"/>
                </a:ext>
              </a:extLst>
            </p:cNvPr>
            <p:cNvSpPr txBox="1"/>
            <p:nvPr/>
          </p:nvSpPr>
          <p:spPr>
            <a:xfrm>
              <a:off x="10097560" y="4998339"/>
              <a:ext cx="1700901" cy="536276"/>
            </a:xfrm>
            <a:prstGeom prst="rect">
              <a:avLst/>
            </a:prstGeom>
            <a:solidFill>
              <a:schemeClr val="bg2"/>
            </a:solidFill>
          </p:spPr>
          <p:txBody>
            <a:bodyPr wrap="square" lIns="27000" tIns="27000" rIns="27000" bIns="27000" rtlCol="0" anchor="ctr">
              <a:normAutofit/>
            </a:bodyPr>
            <a:lstStyle/>
            <a:p>
              <a:pPr algn="ctr"/>
              <a:r>
                <a:rPr lang="en-US" sz="1050" dirty="0"/>
                <a:t>Placeholder For Logo, etc.</a:t>
              </a:r>
              <a:endParaRPr lang="en-PH" sz="1050" dirty="0"/>
            </a:p>
          </p:txBody>
        </p:sp>
      </p:grpSp>
      <p:sp>
        <p:nvSpPr>
          <p:cNvPr id="58" name="TextBox 57">
            <a:extLst>
              <a:ext uri="{FF2B5EF4-FFF2-40B4-BE49-F238E27FC236}">
                <a16:creationId xmlns:a16="http://schemas.microsoft.com/office/drawing/2014/main" id="{EDEAEE86-E4D3-4204-ABAE-9B4D2BF1E3DB}"/>
              </a:ext>
            </a:extLst>
          </p:cNvPr>
          <p:cNvSpPr txBox="1"/>
          <p:nvPr/>
        </p:nvSpPr>
        <p:spPr>
          <a:xfrm>
            <a:off x="272845" y="5160905"/>
            <a:ext cx="8576000" cy="689171"/>
          </a:xfrm>
          <a:prstGeom prst="rect">
            <a:avLst/>
          </a:prstGeom>
          <a:solidFill>
            <a:schemeClr val="accent5">
              <a:lumMod val="20000"/>
              <a:lumOff val="80000"/>
            </a:schemeClr>
          </a:solidFill>
        </p:spPr>
        <p:txBody>
          <a:bodyPr wrap="square" lIns="0" tIns="0" rIns="0" bIns="0" rtlCol="0" anchor="ctr">
            <a:normAutofit/>
          </a:bodyPr>
          <a:lstStyle/>
          <a:p>
            <a:pPr algn="ctr"/>
            <a:r>
              <a:rPr lang="en-US" sz="1200" dirty="0"/>
              <a:t>Lorem ipsum dolor sit amet, consectetur adipiscing elit. Ut tempor, quam et mattis pulvinar, mauris ligula suscipit arcu, sed elementum diam leo at magna. Curabitur maximus sodales massa, eu bibendum dui bibendum vel. Suspendisse potenti. </a:t>
            </a:r>
          </a:p>
        </p:txBody>
      </p:sp>
    </p:spTree>
    <p:extLst>
      <p:ext uri="{BB962C8B-B14F-4D97-AF65-F5344CB8AC3E}">
        <p14:creationId xmlns:p14="http://schemas.microsoft.com/office/powerpoint/2010/main" val="406911183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3EDC44AF-5006-4098-A00B-30437C806B20}"/>
              </a:ext>
            </a:extLst>
          </p:cNvPr>
          <p:cNvSpPr>
            <a:spLocks noGrp="1"/>
          </p:cNvSpPr>
          <p:nvPr>
            <p:ph type="title"/>
          </p:nvPr>
        </p:nvSpPr>
        <p:spPr>
          <a:xfrm>
            <a:off x="295153" y="102266"/>
            <a:ext cx="8576001" cy="812134"/>
          </a:xfrm>
        </p:spPr>
        <p:txBody>
          <a:bodyPr>
            <a:normAutofit/>
          </a:bodyPr>
          <a:lstStyle/>
          <a:p>
            <a:r>
              <a:rPr lang="en-PH" dirty="0"/>
              <a:t>Eight-Row Header Table with Logos</a:t>
            </a:r>
          </a:p>
        </p:txBody>
      </p:sp>
      <p:sp>
        <p:nvSpPr>
          <p:cNvPr id="3" name="Slide Number Placeholder 2">
            <a:extLst>
              <a:ext uri="{FF2B5EF4-FFF2-40B4-BE49-F238E27FC236}">
                <a16:creationId xmlns:a16="http://schemas.microsoft.com/office/drawing/2014/main" id="{C5F66606-E176-4D6E-89AC-446BF3F5FDE9}"/>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83</a:t>
            </a:fld>
            <a:endParaRPr lang="en-PH" dirty="0"/>
          </a:p>
        </p:txBody>
      </p:sp>
      <p:grpSp>
        <p:nvGrpSpPr>
          <p:cNvPr id="27" name="Group 26">
            <a:extLst>
              <a:ext uri="{FF2B5EF4-FFF2-40B4-BE49-F238E27FC236}">
                <a16:creationId xmlns:a16="http://schemas.microsoft.com/office/drawing/2014/main" id="{3ECCAB6D-63EE-4A7D-A802-FE1A8C9B604E}"/>
              </a:ext>
            </a:extLst>
          </p:cNvPr>
          <p:cNvGrpSpPr/>
          <p:nvPr/>
        </p:nvGrpSpPr>
        <p:grpSpPr>
          <a:xfrm>
            <a:off x="272846" y="1628538"/>
            <a:ext cx="8576001" cy="352232"/>
            <a:chOff x="6713316" y="1525674"/>
            <a:chExt cx="5085146" cy="586705"/>
          </a:xfrm>
        </p:grpSpPr>
        <p:sp>
          <p:nvSpPr>
            <p:cNvPr id="28" name="TextBox 27">
              <a:extLst>
                <a:ext uri="{FF2B5EF4-FFF2-40B4-BE49-F238E27FC236}">
                  <a16:creationId xmlns:a16="http://schemas.microsoft.com/office/drawing/2014/main" id="{4656FAFF-1E43-4787-922D-5C628DA5645D}"/>
                </a:ext>
              </a:extLst>
            </p:cNvPr>
            <p:cNvSpPr txBox="1"/>
            <p:nvPr/>
          </p:nvSpPr>
          <p:spPr>
            <a:xfrm>
              <a:off x="6713316" y="1525674"/>
              <a:ext cx="5085146" cy="507767"/>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29" name="Straight Connector 28">
              <a:extLst>
                <a:ext uri="{FF2B5EF4-FFF2-40B4-BE49-F238E27FC236}">
                  <a16:creationId xmlns:a16="http://schemas.microsoft.com/office/drawing/2014/main" id="{4F46BD61-3CC6-4A68-AE63-0B969BD89E9B}"/>
                </a:ext>
              </a:extLst>
            </p:cNvPr>
            <p:cNvCxnSpPr>
              <a:cxnSpLocks/>
            </p:cNvCxnSpPr>
            <p:nvPr/>
          </p:nvCxnSpPr>
          <p:spPr>
            <a:xfrm>
              <a:off x="6713316" y="2112379"/>
              <a:ext cx="508514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a:extLst>
              <a:ext uri="{FF2B5EF4-FFF2-40B4-BE49-F238E27FC236}">
                <a16:creationId xmlns:a16="http://schemas.microsoft.com/office/drawing/2014/main" id="{16FD3A8A-02FA-4AD0-B7F7-7318C1CF8B63}"/>
              </a:ext>
            </a:extLst>
          </p:cNvPr>
          <p:cNvCxnSpPr>
            <a:cxnSpLocks/>
          </p:cNvCxnSpPr>
          <p:nvPr/>
        </p:nvCxnSpPr>
        <p:spPr>
          <a:xfrm>
            <a:off x="272846" y="2599580"/>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C657A4D-18AE-47BA-8963-FC1AE56F74BC}"/>
              </a:ext>
            </a:extLst>
          </p:cNvPr>
          <p:cNvCxnSpPr>
            <a:cxnSpLocks/>
          </p:cNvCxnSpPr>
          <p:nvPr/>
        </p:nvCxnSpPr>
        <p:spPr>
          <a:xfrm>
            <a:off x="272846" y="3071638"/>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 name="Arrow: Pentagon 40">
            <a:extLst>
              <a:ext uri="{FF2B5EF4-FFF2-40B4-BE49-F238E27FC236}">
                <a16:creationId xmlns:a16="http://schemas.microsoft.com/office/drawing/2014/main" id="{E4A99AC6-40BF-4997-9D08-13A2DAB0A26C}"/>
              </a:ext>
            </a:extLst>
          </p:cNvPr>
          <p:cNvSpPr/>
          <p:nvPr/>
        </p:nvSpPr>
        <p:spPr>
          <a:xfrm>
            <a:off x="272848" y="2181421"/>
            <a:ext cx="2143801" cy="364262"/>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42" name="Arrow: Pentagon 41">
            <a:extLst>
              <a:ext uri="{FF2B5EF4-FFF2-40B4-BE49-F238E27FC236}">
                <a16:creationId xmlns:a16="http://schemas.microsoft.com/office/drawing/2014/main" id="{A6C674C1-5D17-4F30-862A-66C42B994C39}"/>
              </a:ext>
            </a:extLst>
          </p:cNvPr>
          <p:cNvSpPr/>
          <p:nvPr/>
        </p:nvSpPr>
        <p:spPr>
          <a:xfrm>
            <a:off x="272848" y="2653478"/>
            <a:ext cx="2143801" cy="364262"/>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43" name="Arrow: Pentagon 42">
            <a:extLst>
              <a:ext uri="{FF2B5EF4-FFF2-40B4-BE49-F238E27FC236}">
                <a16:creationId xmlns:a16="http://schemas.microsoft.com/office/drawing/2014/main" id="{B23F6539-6EC9-493A-8CED-219A2C5679DA}"/>
              </a:ext>
            </a:extLst>
          </p:cNvPr>
          <p:cNvSpPr/>
          <p:nvPr/>
        </p:nvSpPr>
        <p:spPr>
          <a:xfrm>
            <a:off x="272848" y="3125536"/>
            <a:ext cx="2143801" cy="364262"/>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44" name="Arrow: Pentagon 43">
            <a:extLst>
              <a:ext uri="{FF2B5EF4-FFF2-40B4-BE49-F238E27FC236}">
                <a16:creationId xmlns:a16="http://schemas.microsoft.com/office/drawing/2014/main" id="{EEBFD060-18B2-49CF-BCA5-FD3BF224C634}"/>
              </a:ext>
            </a:extLst>
          </p:cNvPr>
          <p:cNvSpPr/>
          <p:nvPr/>
        </p:nvSpPr>
        <p:spPr>
          <a:xfrm>
            <a:off x="272848" y="3597593"/>
            <a:ext cx="2143801" cy="364262"/>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45" name="Arrow: Pentagon 44">
            <a:extLst>
              <a:ext uri="{FF2B5EF4-FFF2-40B4-BE49-F238E27FC236}">
                <a16:creationId xmlns:a16="http://schemas.microsoft.com/office/drawing/2014/main" id="{DC7AEF60-8558-491B-9516-321478E84EBE}"/>
              </a:ext>
            </a:extLst>
          </p:cNvPr>
          <p:cNvSpPr/>
          <p:nvPr/>
        </p:nvSpPr>
        <p:spPr>
          <a:xfrm>
            <a:off x="272848" y="4069650"/>
            <a:ext cx="2143801" cy="364262"/>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cxnSp>
        <p:nvCxnSpPr>
          <p:cNvPr id="46" name="Straight Connector 45">
            <a:extLst>
              <a:ext uri="{FF2B5EF4-FFF2-40B4-BE49-F238E27FC236}">
                <a16:creationId xmlns:a16="http://schemas.microsoft.com/office/drawing/2014/main" id="{14231353-3A92-402B-837E-824A42D29FF6}"/>
              </a:ext>
            </a:extLst>
          </p:cNvPr>
          <p:cNvCxnSpPr>
            <a:cxnSpLocks/>
          </p:cNvCxnSpPr>
          <p:nvPr/>
        </p:nvCxnSpPr>
        <p:spPr>
          <a:xfrm>
            <a:off x="272846" y="4015752"/>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2C7EA938-1895-4441-B24E-AC8ECB04E81D}"/>
              </a:ext>
            </a:extLst>
          </p:cNvPr>
          <p:cNvCxnSpPr>
            <a:cxnSpLocks/>
          </p:cNvCxnSpPr>
          <p:nvPr/>
        </p:nvCxnSpPr>
        <p:spPr>
          <a:xfrm>
            <a:off x="272846" y="3543695"/>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C551568C-2350-4630-BB51-D3EA41FB4D06}"/>
              </a:ext>
            </a:extLst>
          </p:cNvPr>
          <p:cNvSpPr txBox="1"/>
          <p:nvPr/>
        </p:nvSpPr>
        <p:spPr>
          <a:xfrm>
            <a:off x="2506983" y="2181421"/>
            <a:ext cx="4960621" cy="364262"/>
          </a:xfrm>
          <a:prstGeom prst="rect">
            <a:avLst/>
          </a:prstGeom>
          <a:noFill/>
        </p:spPr>
        <p:txBody>
          <a:bodyPr wrap="square" lIns="27000" tIns="27000" rIns="27000" bIns="27000" rtlCol="0" anchor="ctr">
            <a:normAutofit fontScale="85000" lnSpcReduction="1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49" name="TextBox 48">
            <a:extLst>
              <a:ext uri="{FF2B5EF4-FFF2-40B4-BE49-F238E27FC236}">
                <a16:creationId xmlns:a16="http://schemas.microsoft.com/office/drawing/2014/main" id="{BC50652E-7973-4E25-A00D-9987101D05AA}"/>
              </a:ext>
            </a:extLst>
          </p:cNvPr>
          <p:cNvSpPr txBox="1"/>
          <p:nvPr/>
        </p:nvSpPr>
        <p:spPr>
          <a:xfrm>
            <a:off x="2506983" y="2653477"/>
            <a:ext cx="4960621" cy="364262"/>
          </a:xfrm>
          <a:prstGeom prst="rect">
            <a:avLst/>
          </a:prstGeom>
          <a:noFill/>
        </p:spPr>
        <p:txBody>
          <a:bodyPr wrap="square" lIns="27000" tIns="27000" rIns="27000" bIns="27000" rtlCol="0" anchor="ctr">
            <a:normAutofit fontScale="85000" lnSpcReduction="1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50" name="TextBox 49">
            <a:extLst>
              <a:ext uri="{FF2B5EF4-FFF2-40B4-BE49-F238E27FC236}">
                <a16:creationId xmlns:a16="http://schemas.microsoft.com/office/drawing/2014/main" id="{4375EEE4-ADE3-4457-82DA-8BFFDB2C80F0}"/>
              </a:ext>
            </a:extLst>
          </p:cNvPr>
          <p:cNvSpPr txBox="1"/>
          <p:nvPr/>
        </p:nvSpPr>
        <p:spPr>
          <a:xfrm>
            <a:off x="2506983" y="3125533"/>
            <a:ext cx="4960621" cy="364262"/>
          </a:xfrm>
          <a:prstGeom prst="rect">
            <a:avLst/>
          </a:prstGeom>
          <a:noFill/>
        </p:spPr>
        <p:txBody>
          <a:bodyPr wrap="square" lIns="27000" tIns="27000" rIns="27000" bIns="27000" rtlCol="0" anchor="ctr">
            <a:normAutofit fontScale="85000" lnSpcReduction="1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51" name="TextBox 50">
            <a:extLst>
              <a:ext uri="{FF2B5EF4-FFF2-40B4-BE49-F238E27FC236}">
                <a16:creationId xmlns:a16="http://schemas.microsoft.com/office/drawing/2014/main" id="{A8E862EF-0783-47A3-9AA2-9E68C3B5D407}"/>
              </a:ext>
            </a:extLst>
          </p:cNvPr>
          <p:cNvSpPr txBox="1"/>
          <p:nvPr/>
        </p:nvSpPr>
        <p:spPr>
          <a:xfrm>
            <a:off x="2506983" y="3597589"/>
            <a:ext cx="4960621" cy="364262"/>
          </a:xfrm>
          <a:prstGeom prst="rect">
            <a:avLst/>
          </a:prstGeom>
          <a:noFill/>
        </p:spPr>
        <p:txBody>
          <a:bodyPr wrap="square" lIns="27000" tIns="27000" rIns="27000" bIns="27000" rtlCol="0" anchor="ctr">
            <a:normAutofit fontScale="85000" lnSpcReduction="1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52" name="TextBox 51">
            <a:extLst>
              <a:ext uri="{FF2B5EF4-FFF2-40B4-BE49-F238E27FC236}">
                <a16:creationId xmlns:a16="http://schemas.microsoft.com/office/drawing/2014/main" id="{48D56E84-A822-459D-ACD4-B4A4B30E20AE}"/>
              </a:ext>
            </a:extLst>
          </p:cNvPr>
          <p:cNvSpPr txBox="1"/>
          <p:nvPr/>
        </p:nvSpPr>
        <p:spPr>
          <a:xfrm>
            <a:off x="2506983" y="4069646"/>
            <a:ext cx="4960621" cy="364262"/>
          </a:xfrm>
          <a:prstGeom prst="rect">
            <a:avLst/>
          </a:prstGeom>
          <a:noFill/>
        </p:spPr>
        <p:txBody>
          <a:bodyPr wrap="square" lIns="27000" tIns="27000" rIns="27000" bIns="27000" rtlCol="0" anchor="ctr">
            <a:normAutofit fontScale="85000" lnSpcReduction="1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53" name="TextBox 52">
            <a:extLst>
              <a:ext uri="{FF2B5EF4-FFF2-40B4-BE49-F238E27FC236}">
                <a16:creationId xmlns:a16="http://schemas.microsoft.com/office/drawing/2014/main" id="{8BCD545F-19C7-47C7-BE6A-4715F32A03D8}"/>
              </a:ext>
            </a:extLst>
          </p:cNvPr>
          <p:cNvSpPr txBox="1"/>
          <p:nvPr/>
        </p:nvSpPr>
        <p:spPr>
          <a:xfrm>
            <a:off x="7573172" y="2181421"/>
            <a:ext cx="1275676" cy="364262"/>
          </a:xfrm>
          <a:prstGeom prst="rect">
            <a:avLst/>
          </a:prstGeom>
          <a:solidFill>
            <a:schemeClr val="bg2"/>
          </a:solidFill>
        </p:spPr>
        <p:txBody>
          <a:bodyPr wrap="square" lIns="27000" tIns="27000" rIns="27000" bIns="27000" rtlCol="0" anchor="ctr">
            <a:normAutofit lnSpcReduction="10000"/>
          </a:bodyPr>
          <a:lstStyle/>
          <a:p>
            <a:pPr algn="ctr"/>
            <a:r>
              <a:rPr lang="en-US" sz="1050" dirty="0"/>
              <a:t>Placeholder For Logo, etc.</a:t>
            </a:r>
            <a:endParaRPr lang="en-PH" sz="1050" dirty="0"/>
          </a:p>
        </p:txBody>
      </p:sp>
      <p:sp>
        <p:nvSpPr>
          <p:cNvPr id="54" name="TextBox 53">
            <a:extLst>
              <a:ext uri="{FF2B5EF4-FFF2-40B4-BE49-F238E27FC236}">
                <a16:creationId xmlns:a16="http://schemas.microsoft.com/office/drawing/2014/main" id="{39A05BC9-A206-40DB-B54B-7B37A36245FD}"/>
              </a:ext>
            </a:extLst>
          </p:cNvPr>
          <p:cNvSpPr txBox="1"/>
          <p:nvPr/>
        </p:nvSpPr>
        <p:spPr>
          <a:xfrm>
            <a:off x="7573172" y="2653477"/>
            <a:ext cx="1275676" cy="364262"/>
          </a:xfrm>
          <a:prstGeom prst="rect">
            <a:avLst/>
          </a:prstGeom>
          <a:solidFill>
            <a:schemeClr val="bg2"/>
          </a:solidFill>
        </p:spPr>
        <p:txBody>
          <a:bodyPr wrap="square" lIns="27000" tIns="27000" rIns="27000" bIns="27000" rtlCol="0" anchor="ctr">
            <a:normAutofit lnSpcReduction="10000"/>
          </a:bodyPr>
          <a:lstStyle/>
          <a:p>
            <a:pPr algn="ctr"/>
            <a:r>
              <a:rPr lang="en-US" sz="1050" dirty="0"/>
              <a:t>Placeholder For Logo, etc.</a:t>
            </a:r>
            <a:endParaRPr lang="en-PH" sz="1050" dirty="0"/>
          </a:p>
        </p:txBody>
      </p:sp>
      <p:sp>
        <p:nvSpPr>
          <p:cNvPr id="55" name="TextBox 54">
            <a:extLst>
              <a:ext uri="{FF2B5EF4-FFF2-40B4-BE49-F238E27FC236}">
                <a16:creationId xmlns:a16="http://schemas.microsoft.com/office/drawing/2014/main" id="{E0FD8E4B-5835-4C27-BE86-FE95ADBB0698}"/>
              </a:ext>
            </a:extLst>
          </p:cNvPr>
          <p:cNvSpPr txBox="1"/>
          <p:nvPr/>
        </p:nvSpPr>
        <p:spPr>
          <a:xfrm>
            <a:off x="7573172" y="3125533"/>
            <a:ext cx="1275676" cy="364262"/>
          </a:xfrm>
          <a:prstGeom prst="rect">
            <a:avLst/>
          </a:prstGeom>
          <a:solidFill>
            <a:schemeClr val="bg2"/>
          </a:solidFill>
        </p:spPr>
        <p:txBody>
          <a:bodyPr wrap="square" lIns="27000" tIns="27000" rIns="27000" bIns="27000" rtlCol="0" anchor="ctr">
            <a:normAutofit lnSpcReduction="10000"/>
          </a:bodyPr>
          <a:lstStyle/>
          <a:p>
            <a:pPr algn="ctr"/>
            <a:r>
              <a:rPr lang="en-US" sz="1050" dirty="0"/>
              <a:t>Placeholder For Logo, etc.</a:t>
            </a:r>
            <a:endParaRPr lang="en-PH" sz="1050" dirty="0"/>
          </a:p>
        </p:txBody>
      </p:sp>
      <p:sp>
        <p:nvSpPr>
          <p:cNvPr id="56" name="TextBox 55">
            <a:extLst>
              <a:ext uri="{FF2B5EF4-FFF2-40B4-BE49-F238E27FC236}">
                <a16:creationId xmlns:a16="http://schemas.microsoft.com/office/drawing/2014/main" id="{81D1A418-F5E0-42E8-985B-7206BDDF839A}"/>
              </a:ext>
            </a:extLst>
          </p:cNvPr>
          <p:cNvSpPr txBox="1"/>
          <p:nvPr/>
        </p:nvSpPr>
        <p:spPr>
          <a:xfrm>
            <a:off x="7573172" y="3597589"/>
            <a:ext cx="1275676" cy="364262"/>
          </a:xfrm>
          <a:prstGeom prst="rect">
            <a:avLst/>
          </a:prstGeom>
          <a:solidFill>
            <a:schemeClr val="bg2"/>
          </a:solidFill>
        </p:spPr>
        <p:txBody>
          <a:bodyPr wrap="square" lIns="27000" tIns="27000" rIns="27000" bIns="27000" rtlCol="0" anchor="ctr">
            <a:normAutofit lnSpcReduction="10000"/>
          </a:bodyPr>
          <a:lstStyle/>
          <a:p>
            <a:pPr algn="ctr"/>
            <a:r>
              <a:rPr lang="en-US" sz="1050" dirty="0"/>
              <a:t>Placeholder For Logo, etc.</a:t>
            </a:r>
            <a:endParaRPr lang="en-PH" sz="1050" dirty="0"/>
          </a:p>
        </p:txBody>
      </p:sp>
      <p:sp>
        <p:nvSpPr>
          <p:cNvPr id="57" name="TextBox 56">
            <a:extLst>
              <a:ext uri="{FF2B5EF4-FFF2-40B4-BE49-F238E27FC236}">
                <a16:creationId xmlns:a16="http://schemas.microsoft.com/office/drawing/2014/main" id="{D3D9547B-3790-4172-A577-9FDDB3767740}"/>
              </a:ext>
            </a:extLst>
          </p:cNvPr>
          <p:cNvSpPr txBox="1"/>
          <p:nvPr/>
        </p:nvSpPr>
        <p:spPr>
          <a:xfrm>
            <a:off x="7573172" y="4069646"/>
            <a:ext cx="1275676" cy="364262"/>
          </a:xfrm>
          <a:prstGeom prst="rect">
            <a:avLst/>
          </a:prstGeom>
          <a:solidFill>
            <a:schemeClr val="bg2"/>
          </a:solidFill>
        </p:spPr>
        <p:txBody>
          <a:bodyPr wrap="square" lIns="27000" tIns="27000" rIns="27000" bIns="27000" rtlCol="0" anchor="ctr">
            <a:normAutofit lnSpcReduction="10000"/>
          </a:bodyPr>
          <a:lstStyle/>
          <a:p>
            <a:pPr algn="ctr"/>
            <a:r>
              <a:rPr lang="en-US" sz="1050" dirty="0"/>
              <a:t>Placeholder For Logo, etc.</a:t>
            </a:r>
            <a:endParaRPr lang="en-PH" sz="1050" dirty="0"/>
          </a:p>
        </p:txBody>
      </p:sp>
      <p:cxnSp>
        <p:nvCxnSpPr>
          <p:cNvPr id="31" name="Straight Connector 30">
            <a:extLst>
              <a:ext uri="{FF2B5EF4-FFF2-40B4-BE49-F238E27FC236}">
                <a16:creationId xmlns:a16="http://schemas.microsoft.com/office/drawing/2014/main" id="{A5A28FF9-2CF1-4530-8F15-0D63746AFD95}"/>
              </a:ext>
            </a:extLst>
          </p:cNvPr>
          <p:cNvCxnSpPr>
            <a:cxnSpLocks/>
          </p:cNvCxnSpPr>
          <p:nvPr/>
        </p:nvCxnSpPr>
        <p:spPr>
          <a:xfrm>
            <a:off x="272846" y="4959864"/>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62FF5246-0280-4DE9-A386-06D706CC510F}"/>
              </a:ext>
            </a:extLst>
          </p:cNvPr>
          <p:cNvCxnSpPr>
            <a:cxnSpLocks/>
          </p:cNvCxnSpPr>
          <p:nvPr/>
        </p:nvCxnSpPr>
        <p:spPr>
          <a:xfrm>
            <a:off x="272846" y="5431920"/>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3" name="Arrow: Pentagon 32">
            <a:extLst>
              <a:ext uri="{FF2B5EF4-FFF2-40B4-BE49-F238E27FC236}">
                <a16:creationId xmlns:a16="http://schemas.microsoft.com/office/drawing/2014/main" id="{E1BF6618-E5C6-424E-AFAB-2FC27AE74A73}"/>
              </a:ext>
            </a:extLst>
          </p:cNvPr>
          <p:cNvSpPr/>
          <p:nvPr/>
        </p:nvSpPr>
        <p:spPr>
          <a:xfrm>
            <a:off x="272848" y="4541706"/>
            <a:ext cx="2143801" cy="364262"/>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34" name="Arrow: Pentagon 33">
            <a:extLst>
              <a:ext uri="{FF2B5EF4-FFF2-40B4-BE49-F238E27FC236}">
                <a16:creationId xmlns:a16="http://schemas.microsoft.com/office/drawing/2014/main" id="{43890606-A30C-4601-8004-C810AC9D3670}"/>
              </a:ext>
            </a:extLst>
          </p:cNvPr>
          <p:cNvSpPr/>
          <p:nvPr/>
        </p:nvSpPr>
        <p:spPr>
          <a:xfrm>
            <a:off x="272848" y="5013761"/>
            <a:ext cx="2143801" cy="364262"/>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35" name="Arrow: Pentagon 34">
            <a:extLst>
              <a:ext uri="{FF2B5EF4-FFF2-40B4-BE49-F238E27FC236}">
                <a16:creationId xmlns:a16="http://schemas.microsoft.com/office/drawing/2014/main" id="{5D0EFA52-1563-4530-84DC-C27076C131FD}"/>
              </a:ext>
            </a:extLst>
          </p:cNvPr>
          <p:cNvSpPr/>
          <p:nvPr/>
        </p:nvSpPr>
        <p:spPr>
          <a:xfrm>
            <a:off x="272848" y="5485814"/>
            <a:ext cx="2143801" cy="364262"/>
          </a:xfrm>
          <a:prstGeom prst="homePlate">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b="1" dirty="0">
                <a:latin typeface="+mj-lt"/>
              </a:rPr>
              <a:t>Header</a:t>
            </a:r>
          </a:p>
        </p:txBody>
      </p:sp>
      <p:sp>
        <p:nvSpPr>
          <p:cNvPr id="40" name="TextBox 39">
            <a:extLst>
              <a:ext uri="{FF2B5EF4-FFF2-40B4-BE49-F238E27FC236}">
                <a16:creationId xmlns:a16="http://schemas.microsoft.com/office/drawing/2014/main" id="{E1A468B6-85AA-4812-9CBD-B70BEBC7FD88}"/>
              </a:ext>
            </a:extLst>
          </p:cNvPr>
          <p:cNvSpPr txBox="1"/>
          <p:nvPr/>
        </p:nvSpPr>
        <p:spPr>
          <a:xfrm>
            <a:off x="2506983" y="4541702"/>
            <a:ext cx="4960621" cy="364262"/>
          </a:xfrm>
          <a:prstGeom prst="rect">
            <a:avLst/>
          </a:prstGeom>
          <a:noFill/>
        </p:spPr>
        <p:txBody>
          <a:bodyPr wrap="square" lIns="27000" tIns="27000" rIns="27000" bIns="27000" rtlCol="0" anchor="ctr">
            <a:normAutofit fontScale="85000" lnSpcReduction="1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59" name="TextBox 58">
            <a:extLst>
              <a:ext uri="{FF2B5EF4-FFF2-40B4-BE49-F238E27FC236}">
                <a16:creationId xmlns:a16="http://schemas.microsoft.com/office/drawing/2014/main" id="{29FC3451-2289-49A9-B101-F85F9897F642}"/>
              </a:ext>
            </a:extLst>
          </p:cNvPr>
          <p:cNvSpPr txBox="1"/>
          <p:nvPr/>
        </p:nvSpPr>
        <p:spPr>
          <a:xfrm>
            <a:off x="2506983" y="5013758"/>
            <a:ext cx="4960621" cy="364262"/>
          </a:xfrm>
          <a:prstGeom prst="rect">
            <a:avLst/>
          </a:prstGeom>
          <a:noFill/>
        </p:spPr>
        <p:txBody>
          <a:bodyPr wrap="square" lIns="27000" tIns="27000" rIns="27000" bIns="27000" rtlCol="0" anchor="ctr">
            <a:normAutofit fontScale="85000" lnSpcReduction="1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60" name="TextBox 59">
            <a:extLst>
              <a:ext uri="{FF2B5EF4-FFF2-40B4-BE49-F238E27FC236}">
                <a16:creationId xmlns:a16="http://schemas.microsoft.com/office/drawing/2014/main" id="{5972A12D-57B0-4E48-9A21-237BA7516F60}"/>
              </a:ext>
            </a:extLst>
          </p:cNvPr>
          <p:cNvSpPr txBox="1"/>
          <p:nvPr/>
        </p:nvSpPr>
        <p:spPr>
          <a:xfrm>
            <a:off x="2506983" y="5485815"/>
            <a:ext cx="4960621" cy="364262"/>
          </a:xfrm>
          <a:prstGeom prst="rect">
            <a:avLst/>
          </a:prstGeom>
          <a:noFill/>
        </p:spPr>
        <p:txBody>
          <a:bodyPr wrap="square" lIns="27000" tIns="27000" rIns="27000" bIns="27000" rtlCol="0" anchor="ctr">
            <a:normAutofit fontScale="85000" lnSpcReduction="10000"/>
          </a:bodyPr>
          <a:lstStyle/>
          <a:p>
            <a:r>
              <a:rPr lang="en-US" sz="1050" dirty="0"/>
              <a:t>Lorem ipsum dolor sit amet, consectetur adipiscing elit. Ut tempor, quam et mattis pulvinar, mauris ligula suscipit arcu, sed elementum diam leo at magna. </a:t>
            </a:r>
            <a:endParaRPr lang="en-PH" sz="1050" dirty="0"/>
          </a:p>
        </p:txBody>
      </p:sp>
      <p:sp>
        <p:nvSpPr>
          <p:cNvPr id="63" name="TextBox 62">
            <a:extLst>
              <a:ext uri="{FF2B5EF4-FFF2-40B4-BE49-F238E27FC236}">
                <a16:creationId xmlns:a16="http://schemas.microsoft.com/office/drawing/2014/main" id="{31EE3599-C9B2-4B12-8BE7-708FFEBEB0AE}"/>
              </a:ext>
            </a:extLst>
          </p:cNvPr>
          <p:cNvSpPr txBox="1"/>
          <p:nvPr/>
        </p:nvSpPr>
        <p:spPr>
          <a:xfrm>
            <a:off x="7573172" y="4541702"/>
            <a:ext cx="1275676" cy="364262"/>
          </a:xfrm>
          <a:prstGeom prst="rect">
            <a:avLst/>
          </a:prstGeom>
          <a:solidFill>
            <a:schemeClr val="bg2"/>
          </a:solidFill>
        </p:spPr>
        <p:txBody>
          <a:bodyPr wrap="square" lIns="27000" tIns="27000" rIns="27000" bIns="27000" rtlCol="0" anchor="ctr">
            <a:normAutofit lnSpcReduction="10000"/>
          </a:bodyPr>
          <a:lstStyle/>
          <a:p>
            <a:pPr algn="ctr"/>
            <a:r>
              <a:rPr lang="en-US" sz="1050" dirty="0"/>
              <a:t>Placeholder For Logo, etc.</a:t>
            </a:r>
            <a:endParaRPr lang="en-PH" sz="1050" dirty="0"/>
          </a:p>
        </p:txBody>
      </p:sp>
      <p:sp>
        <p:nvSpPr>
          <p:cNvPr id="64" name="TextBox 63">
            <a:extLst>
              <a:ext uri="{FF2B5EF4-FFF2-40B4-BE49-F238E27FC236}">
                <a16:creationId xmlns:a16="http://schemas.microsoft.com/office/drawing/2014/main" id="{EF1B4B11-3FDA-4938-BB8E-906E8F2C78B9}"/>
              </a:ext>
            </a:extLst>
          </p:cNvPr>
          <p:cNvSpPr txBox="1"/>
          <p:nvPr/>
        </p:nvSpPr>
        <p:spPr>
          <a:xfrm>
            <a:off x="7573172" y="5013758"/>
            <a:ext cx="1275676" cy="364262"/>
          </a:xfrm>
          <a:prstGeom prst="rect">
            <a:avLst/>
          </a:prstGeom>
          <a:solidFill>
            <a:schemeClr val="bg2"/>
          </a:solidFill>
        </p:spPr>
        <p:txBody>
          <a:bodyPr wrap="square" lIns="27000" tIns="27000" rIns="27000" bIns="27000" rtlCol="0" anchor="ctr">
            <a:normAutofit lnSpcReduction="10000"/>
          </a:bodyPr>
          <a:lstStyle/>
          <a:p>
            <a:pPr algn="ctr"/>
            <a:r>
              <a:rPr lang="en-US" sz="1050" dirty="0"/>
              <a:t>Placeholder For Logo, etc.</a:t>
            </a:r>
            <a:endParaRPr lang="en-PH" sz="1050" dirty="0"/>
          </a:p>
        </p:txBody>
      </p:sp>
      <p:sp>
        <p:nvSpPr>
          <p:cNvPr id="65" name="TextBox 64">
            <a:extLst>
              <a:ext uri="{FF2B5EF4-FFF2-40B4-BE49-F238E27FC236}">
                <a16:creationId xmlns:a16="http://schemas.microsoft.com/office/drawing/2014/main" id="{78480F62-EF23-4FB2-AE6D-E6EBA3995C4C}"/>
              </a:ext>
            </a:extLst>
          </p:cNvPr>
          <p:cNvSpPr txBox="1"/>
          <p:nvPr/>
        </p:nvSpPr>
        <p:spPr>
          <a:xfrm>
            <a:off x="7573172" y="5485815"/>
            <a:ext cx="1275676" cy="364262"/>
          </a:xfrm>
          <a:prstGeom prst="rect">
            <a:avLst/>
          </a:prstGeom>
          <a:solidFill>
            <a:schemeClr val="bg2"/>
          </a:solidFill>
        </p:spPr>
        <p:txBody>
          <a:bodyPr wrap="square" lIns="27000" tIns="27000" rIns="27000" bIns="27000" rtlCol="0" anchor="ctr">
            <a:normAutofit lnSpcReduction="10000"/>
          </a:bodyPr>
          <a:lstStyle/>
          <a:p>
            <a:pPr algn="ctr"/>
            <a:r>
              <a:rPr lang="en-US" sz="1050" dirty="0"/>
              <a:t>Placeholder For Logo, etc.</a:t>
            </a:r>
            <a:endParaRPr lang="en-PH" sz="1050" dirty="0"/>
          </a:p>
        </p:txBody>
      </p:sp>
      <p:cxnSp>
        <p:nvCxnSpPr>
          <p:cNvPr id="68" name="Straight Connector 67">
            <a:extLst>
              <a:ext uri="{FF2B5EF4-FFF2-40B4-BE49-F238E27FC236}">
                <a16:creationId xmlns:a16="http://schemas.microsoft.com/office/drawing/2014/main" id="{5A7102AB-9354-4364-9C56-7A81735F38B8}"/>
              </a:ext>
            </a:extLst>
          </p:cNvPr>
          <p:cNvCxnSpPr>
            <a:cxnSpLocks/>
          </p:cNvCxnSpPr>
          <p:nvPr/>
        </p:nvCxnSpPr>
        <p:spPr>
          <a:xfrm>
            <a:off x="272846" y="4487810"/>
            <a:ext cx="857600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216902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a:extLst>
              <a:ext uri="{FF2B5EF4-FFF2-40B4-BE49-F238E27FC236}">
                <a16:creationId xmlns:a16="http://schemas.microsoft.com/office/drawing/2014/main" id="{F9361201-5AE4-4692-9BA9-C5E090C3044C}"/>
              </a:ext>
            </a:extLst>
          </p:cNvPr>
          <p:cNvSpPr>
            <a:spLocks noGrp="1"/>
          </p:cNvSpPr>
          <p:nvPr>
            <p:ph type="title"/>
          </p:nvPr>
        </p:nvSpPr>
        <p:spPr/>
        <p:txBody>
          <a:bodyPr/>
          <a:lstStyle/>
          <a:p>
            <a:r>
              <a:rPr lang="en-PH" dirty="0"/>
              <a:t>Five Icon Blocks with Side Panel</a:t>
            </a:r>
          </a:p>
        </p:txBody>
      </p:sp>
      <p:sp>
        <p:nvSpPr>
          <p:cNvPr id="4" name="Slide Number Placeholder 3">
            <a:extLst>
              <a:ext uri="{FF2B5EF4-FFF2-40B4-BE49-F238E27FC236}">
                <a16:creationId xmlns:a16="http://schemas.microsoft.com/office/drawing/2014/main" id="{B66F9E05-CD45-4D83-825F-BAD6B946496A}"/>
              </a:ext>
            </a:extLst>
          </p:cNvPr>
          <p:cNvSpPr>
            <a:spLocks noGrp="1"/>
          </p:cNvSpPr>
          <p:nvPr>
            <p:ph type="sldNum" sz="quarter" idx="4"/>
          </p:nvPr>
        </p:nvSpPr>
        <p:spPr/>
        <p:txBody>
          <a:bodyPr>
            <a:normAutofit/>
          </a:bodyPr>
          <a:lstStyle/>
          <a:p>
            <a:fld id="{42BC4FAA-B05C-4B71-9CD7-008D1E941E8A}" type="slidenum">
              <a:rPr lang="en-PH" smtClean="0"/>
              <a:pPr/>
              <a:t>84</a:t>
            </a:fld>
            <a:endParaRPr lang="en-PH" dirty="0"/>
          </a:p>
        </p:txBody>
      </p:sp>
      <p:sp>
        <p:nvSpPr>
          <p:cNvPr id="14" name="TextBox 13">
            <a:extLst>
              <a:ext uri="{FF2B5EF4-FFF2-40B4-BE49-F238E27FC236}">
                <a16:creationId xmlns:a16="http://schemas.microsoft.com/office/drawing/2014/main" id="{A8A6F020-EDEC-4AB9-A248-6EF1337FAEBD}"/>
              </a:ext>
            </a:extLst>
          </p:cNvPr>
          <p:cNvSpPr txBox="1"/>
          <p:nvPr/>
        </p:nvSpPr>
        <p:spPr>
          <a:xfrm>
            <a:off x="747973" y="1637008"/>
            <a:ext cx="5597846"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grpSp>
        <p:nvGrpSpPr>
          <p:cNvPr id="22" name="Group 21">
            <a:extLst>
              <a:ext uri="{FF2B5EF4-FFF2-40B4-BE49-F238E27FC236}">
                <a16:creationId xmlns:a16="http://schemas.microsoft.com/office/drawing/2014/main" id="{2F8751E9-D300-455D-BB7F-FBACCE6AF633}"/>
              </a:ext>
            </a:extLst>
          </p:cNvPr>
          <p:cNvGrpSpPr/>
          <p:nvPr/>
        </p:nvGrpSpPr>
        <p:grpSpPr>
          <a:xfrm>
            <a:off x="272846" y="1628538"/>
            <a:ext cx="389295" cy="389295"/>
            <a:chOff x="1390775" y="1390753"/>
            <a:chExt cx="1493520" cy="1493520"/>
          </a:xfrm>
        </p:grpSpPr>
        <p:sp>
          <p:nvSpPr>
            <p:cNvPr id="23" name="Oval 22">
              <a:extLst>
                <a:ext uri="{FF2B5EF4-FFF2-40B4-BE49-F238E27FC236}">
                  <a16:creationId xmlns:a16="http://schemas.microsoft.com/office/drawing/2014/main" id="{1683215A-F28F-4372-A92E-C43D6B7C8937}"/>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4" name="Graphic 23" descr="Single gear with solid fill">
              <a:extLst>
                <a:ext uri="{FF2B5EF4-FFF2-40B4-BE49-F238E27FC236}">
                  <a16:creationId xmlns:a16="http://schemas.microsoft.com/office/drawing/2014/main" id="{84980BD6-3336-48BF-82AC-93EB901183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cxnSp>
        <p:nvCxnSpPr>
          <p:cNvPr id="17" name="Straight Connector 16">
            <a:extLst>
              <a:ext uri="{FF2B5EF4-FFF2-40B4-BE49-F238E27FC236}">
                <a16:creationId xmlns:a16="http://schemas.microsoft.com/office/drawing/2014/main" id="{78E5FCA7-773C-447E-AAFF-5C93B6B8D026}"/>
              </a:ext>
            </a:extLst>
          </p:cNvPr>
          <p:cNvCxnSpPr>
            <a:cxnSpLocks/>
          </p:cNvCxnSpPr>
          <p:nvPr/>
        </p:nvCxnSpPr>
        <p:spPr>
          <a:xfrm>
            <a:off x="272845" y="2072802"/>
            <a:ext cx="60729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26D89AA2-F771-4165-8A83-1B90C7259E60}"/>
              </a:ext>
            </a:extLst>
          </p:cNvPr>
          <p:cNvSpPr txBox="1"/>
          <p:nvPr/>
        </p:nvSpPr>
        <p:spPr>
          <a:xfrm>
            <a:off x="7206649" y="1637008"/>
            <a:ext cx="1578677" cy="380825"/>
          </a:xfrm>
          <a:prstGeom prst="rect">
            <a:avLst/>
          </a:prstGeom>
          <a:noFill/>
        </p:spPr>
        <p:txBody>
          <a:bodyPr wrap="square" lIns="0" tIns="0" rIns="0" bIns="0" rtlCol="0" anchor="ctr">
            <a:normAutofit fontScale="92500" lnSpcReduction="20000"/>
          </a:bodyPr>
          <a:lstStyle/>
          <a:p>
            <a:r>
              <a:rPr lang="en-US" sz="1500" b="1" dirty="0">
                <a:solidFill>
                  <a:schemeClr val="bg1"/>
                </a:solidFill>
                <a:latin typeface="+mj-lt"/>
              </a:rPr>
              <a:t>Lorem ipsum dolor </a:t>
            </a:r>
            <a:endParaRPr lang="en-PH" sz="1500" b="1" dirty="0">
              <a:solidFill>
                <a:schemeClr val="bg1"/>
              </a:solidFill>
              <a:latin typeface="+mj-lt"/>
            </a:endParaRPr>
          </a:p>
        </p:txBody>
      </p:sp>
      <p:grpSp>
        <p:nvGrpSpPr>
          <p:cNvPr id="29" name="Group 28">
            <a:extLst>
              <a:ext uri="{FF2B5EF4-FFF2-40B4-BE49-F238E27FC236}">
                <a16:creationId xmlns:a16="http://schemas.microsoft.com/office/drawing/2014/main" id="{59FA209C-F70C-411B-B49E-CF96DEF8865C}"/>
              </a:ext>
            </a:extLst>
          </p:cNvPr>
          <p:cNvGrpSpPr/>
          <p:nvPr/>
        </p:nvGrpSpPr>
        <p:grpSpPr>
          <a:xfrm>
            <a:off x="6731519" y="1628538"/>
            <a:ext cx="389295" cy="389295"/>
            <a:chOff x="1390775" y="1390753"/>
            <a:chExt cx="1493520" cy="1493520"/>
          </a:xfrm>
        </p:grpSpPr>
        <p:sp>
          <p:nvSpPr>
            <p:cNvPr id="30" name="Oval 29">
              <a:extLst>
                <a:ext uri="{FF2B5EF4-FFF2-40B4-BE49-F238E27FC236}">
                  <a16:creationId xmlns:a16="http://schemas.microsoft.com/office/drawing/2014/main" id="{33B1A3D3-6C90-4ACA-940F-374B08A15785}"/>
                </a:ext>
              </a:extLst>
            </p:cNvPr>
            <p:cNvSpPr/>
            <p:nvPr/>
          </p:nvSpPr>
          <p:spPr>
            <a:xfrm>
              <a:off x="1390775" y="1390753"/>
              <a:ext cx="1493520" cy="149352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1" name="Graphic 30" descr="Single gear with solid fill">
              <a:extLst>
                <a:ext uri="{FF2B5EF4-FFF2-40B4-BE49-F238E27FC236}">
                  <a16:creationId xmlns:a16="http://schemas.microsoft.com/office/drawing/2014/main" id="{8FFADA95-D5DB-4712-BB65-02CA62F0872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cxnSp>
        <p:nvCxnSpPr>
          <p:cNvPr id="32" name="Straight Connector 31">
            <a:extLst>
              <a:ext uri="{FF2B5EF4-FFF2-40B4-BE49-F238E27FC236}">
                <a16:creationId xmlns:a16="http://schemas.microsoft.com/office/drawing/2014/main" id="{FDF6233C-9FB2-4D04-953A-857F7D8452E8}"/>
              </a:ext>
            </a:extLst>
          </p:cNvPr>
          <p:cNvCxnSpPr>
            <a:cxnSpLocks/>
          </p:cNvCxnSpPr>
          <p:nvPr/>
        </p:nvCxnSpPr>
        <p:spPr>
          <a:xfrm>
            <a:off x="6731521" y="2072802"/>
            <a:ext cx="205380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533EC480-5F8D-447E-BE47-21102F767B67}"/>
              </a:ext>
            </a:extLst>
          </p:cNvPr>
          <p:cNvSpPr txBox="1"/>
          <p:nvPr/>
        </p:nvSpPr>
        <p:spPr>
          <a:xfrm>
            <a:off x="6731521" y="2250765"/>
            <a:ext cx="2053805" cy="3599310"/>
          </a:xfrm>
          <a:prstGeom prst="rect">
            <a:avLst/>
          </a:prstGeom>
          <a:noFill/>
        </p:spPr>
        <p:txBody>
          <a:bodyPr wrap="square" lIns="54000" tIns="54000" rIns="54000" bIns="54000" rtlCol="0" anchor="ctr">
            <a:normAutofit fontScale="92500" lnSpcReduction="10000"/>
          </a:bodyPr>
          <a:lstStyle/>
          <a:p>
            <a:pPr marL="214308" indent="-214308">
              <a:buFont typeface="Arial" panose="020B0604020202020204" pitchFamily="34" charset="0"/>
              <a:buChar char="•"/>
            </a:pPr>
            <a:r>
              <a:rPr lang="en-US" sz="1200" dirty="0">
                <a:solidFill>
                  <a:schemeClr val="bg1"/>
                </a:solidFill>
              </a:rPr>
              <a:t>Lorem ipsum dolor sit amet, consectetur adipiscing elit. Ut tempor, quam et mattis pulvinar, mauris ligula suscipit arcu, sed elementum diam leo at magna. </a:t>
            </a:r>
          </a:p>
          <a:p>
            <a:pPr marL="214308" indent="-214308">
              <a:buFont typeface="Arial" panose="020B0604020202020204" pitchFamily="34" charset="0"/>
              <a:buChar char="•"/>
            </a:pPr>
            <a:r>
              <a:rPr lang="en-US" sz="1200" dirty="0">
                <a:solidFill>
                  <a:schemeClr val="bg1"/>
                </a:solidFill>
              </a:rPr>
              <a:t>Curabitur maximus sodales massa, eu bibendum dui bibendum vel. </a:t>
            </a:r>
          </a:p>
          <a:p>
            <a:pPr marL="214308" indent="-214308">
              <a:buFont typeface="Arial" panose="020B0604020202020204" pitchFamily="34" charset="0"/>
              <a:buChar char="•"/>
            </a:pPr>
            <a:r>
              <a:rPr lang="en-US" sz="1200" dirty="0">
                <a:solidFill>
                  <a:schemeClr val="bg1"/>
                </a:solidFill>
              </a:rPr>
              <a:t>Suspendisse potenti. Aliquam et lorem elementum, venenatis turpis sed, maximus lacus. </a:t>
            </a:r>
          </a:p>
          <a:p>
            <a:pPr marL="214308" indent="-214308">
              <a:buFont typeface="Arial" panose="020B0604020202020204" pitchFamily="34" charset="0"/>
              <a:buChar char="•"/>
            </a:pPr>
            <a:r>
              <a:rPr lang="en-US" sz="1200" dirty="0">
                <a:solidFill>
                  <a:schemeClr val="bg1"/>
                </a:solidFill>
              </a:rPr>
              <a:t>Integer eu purus sed magna mollis congue. Nullam dolor nisl, euismod eget luctus quis, consequat et purus. </a:t>
            </a:r>
            <a:endParaRPr lang="en-PH" sz="1200" dirty="0">
              <a:solidFill>
                <a:schemeClr val="bg1"/>
              </a:solidFill>
            </a:endParaRPr>
          </a:p>
        </p:txBody>
      </p:sp>
      <p:sp>
        <p:nvSpPr>
          <p:cNvPr id="3" name="TextBox 2">
            <a:extLst>
              <a:ext uri="{FF2B5EF4-FFF2-40B4-BE49-F238E27FC236}">
                <a16:creationId xmlns:a16="http://schemas.microsoft.com/office/drawing/2014/main" id="{D0182B56-55DD-46E0-BA43-931DF80BE2B4}"/>
              </a:ext>
            </a:extLst>
          </p:cNvPr>
          <p:cNvSpPr txBox="1"/>
          <p:nvPr/>
        </p:nvSpPr>
        <p:spPr>
          <a:xfrm>
            <a:off x="272846" y="2250765"/>
            <a:ext cx="1448127" cy="584325"/>
          </a:xfrm>
          <a:prstGeom prst="rect">
            <a:avLst/>
          </a:prstGeom>
          <a:solidFill>
            <a:schemeClr val="tx2">
              <a:lumMod val="10000"/>
              <a:lumOff val="90000"/>
            </a:schemeClr>
          </a:solidFill>
        </p:spPr>
        <p:txBody>
          <a:bodyPr wrap="square" lIns="0" tIns="0" rIns="0" bIns="0" rtlCol="0" anchor="ctr">
            <a:normAutofit/>
          </a:bodyPr>
          <a:lstStyle/>
          <a:p>
            <a:pPr algn="ctr"/>
            <a:r>
              <a:rPr lang="en-US" sz="900" b="1" dirty="0">
                <a:latin typeface="+mj-lt"/>
              </a:rPr>
              <a:t>Lorem ipsum dolor </a:t>
            </a:r>
            <a:endParaRPr lang="en-PH" sz="90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1817146" y="2250765"/>
            <a:ext cx="4528676" cy="584325"/>
          </a:xfrm>
          <a:prstGeom prst="rect">
            <a:avLst/>
          </a:prstGeom>
          <a:solidFill>
            <a:schemeClr val="bg2"/>
          </a:solid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6" name="TextBox 5">
            <a:extLst>
              <a:ext uri="{FF2B5EF4-FFF2-40B4-BE49-F238E27FC236}">
                <a16:creationId xmlns:a16="http://schemas.microsoft.com/office/drawing/2014/main" id="{F72C0B3D-B9A3-470C-AECD-B42BE21534CE}"/>
              </a:ext>
            </a:extLst>
          </p:cNvPr>
          <p:cNvSpPr txBox="1"/>
          <p:nvPr/>
        </p:nvSpPr>
        <p:spPr>
          <a:xfrm>
            <a:off x="272846" y="3004509"/>
            <a:ext cx="1448127" cy="584325"/>
          </a:xfrm>
          <a:prstGeom prst="rect">
            <a:avLst/>
          </a:prstGeom>
          <a:solidFill>
            <a:schemeClr val="tx2">
              <a:lumMod val="10000"/>
              <a:lumOff val="90000"/>
            </a:schemeClr>
          </a:solidFill>
        </p:spPr>
        <p:txBody>
          <a:bodyPr wrap="square" lIns="0" tIns="0" rIns="0" bIns="0" rtlCol="0" anchor="ctr">
            <a:normAutofit/>
          </a:bodyPr>
          <a:lstStyle/>
          <a:p>
            <a:pPr algn="ctr"/>
            <a:r>
              <a:rPr lang="en-US" sz="900" b="1" dirty="0">
                <a:latin typeface="+mj-lt"/>
              </a:rPr>
              <a:t>Lorem ipsum dolor </a:t>
            </a:r>
            <a:endParaRPr lang="en-PH" sz="900" b="1" dirty="0">
              <a:latin typeface="+mj-lt"/>
            </a:endParaRPr>
          </a:p>
        </p:txBody>
      </p:sp>
      <p:sp>
        <p:nvSpPr>
          <p:cNvPr id="7" name="TextBox 6">
            <a:extLst>
              <a:ext uri="{FF2B5EF4-FFF2-40B4-BE49-F238E27FC236}">
                <a16:creationId xmlns:a16="http://schemas.microsoft.com/office/drawing/2014/main" id="{9BE299F7-0D89-4E0E-97F2-8939B2D4B7AA}"/>
              </a:ext>
            </a:extLst>
          </p:cNvPr>
          <p:cNvSpPr txBox="1"/>
          <p:nvPr/>
        </p:nvSpPr>
        <p:spPr>
          <a:xfrm>
            <a:off x="1817146" y="3004510"/>
            <a:ext cx="4528676" cy="584325"/>
          </a:xfrm>
          <a:prstGeom prst="rect">
            <a:avLst/>
          </a:prstGeom>
          <a:solidFill>
            <a:schemeClr val="bg2"/>
          </a:solid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16" name="Isosceles Triangle 15">
            <a:extLst>
              <a:ext uri="{FF2B5EF4-FFF2-40B4-BE49-F238E27FC236}">
                <a16:creationId xmlns:a16="http://schemas.microsoft.com/office/drawing/2014/main" id="{B30F51BE-864D-4D32-ADF7-11C4B9510E3E}"/>
              </a:ext>
            </a:extLst>
          </p:cNvPr>
          <p:cNvSpPr/>
          <p:nvPr/>
        </p:nvSpPr>
        <p:spPr>
          <a:xfrm rot="10800000">
            <a:off x="781475" y="2875828"/>
            <a:ext cx="430869" cy="8794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050" dirty="0"/>
          </a:p>
        </p:txBody>
      </p:sp>
      <p:cxnSp>
        <p:nvCxnSpPr>
          <p:cNvPr id="25" name="Straight Connector 24">
            <a:extLst>
              <a:ext uri="{FF2B5EF4-FFF2-40B4-BE49-F238E27FC236}">
                <a16:creationId xmlns:a16="http://schemas.microsoft.com/office/drawing/2014/main" id="{1588925F-DDFA-4B01-A3CB-598A8808FCAC}"/>
              </a:ext>
            </a:extLst>
          </p:cNvPr>
          <p:cNvCxnSpPr>
            <a:cxnSpLocks/>
          </p:cNvCxnSpPr>
          <p:nvPr/>
        </p:nvCxnSpPr>
        <p:spPr>
          <a:xfrm>
            <a:off x="1825479" y="2919799"/>
            <a:ext cx="452034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DDFFB05F-7175-4609-8754-36511F192A5D}"/>
              </a:ext>
            </a:extLst>
          </p:cNvPr>
          <p:cNvSpPr txBox="1"/>
          <p:nvPr/>
        </p:nvSpPr>
        <p:spPr>
          <a:xfrm>
            <a:off x="272846" y="3758255"/>
            <a:ext cx="1448127" cy="584325"/>
          </a:xfrm>
          <a:prstGeom prst="rect">
            <a:avLst/>
          </a:prstGeom>
          <a:solidFill>
            <a:schemeClr val="tx2">
              <a:lumMod val="10000"/>
              <a:lumOff val="90000"/>
            </a:schemeClr>
          </a:solidFill>
        </p:spPr>
        <p:txBody>
          <a:bodyPr wrap="square" lIns="0" tIns="0" rIns="0" bIns="0" rtlCol="0" anchor="ctr">
            <a:normAutofit/>
          </a:bodyPr>
          <a:lstStyle/>
          <a:p>
            <a:pPr algn="ctr"/>
            <a:r>
              <a:rPr lang="en-US" sz="900" b="1" dirty="0">
                <a:latin typeface="+mj-lt"/>
              </a:rPr>
              <a:t>Lorem ipsum dolor </a:t>
            </a:r>
            <a:endParaRPr lang="en-PH" sz="900" b="1" dirty="0">
              <a:latin typeface="+mj-lt"/>
            </a:endParaRPr>
          </a:p>
        </p:txBody>
      </p:sp>
      <p:sp>
        <p:nvSpPr>
          <p:cNvPr id="27" name="TextBox 26">
            <a:extLst>
              <a:ext uri="{FF2B5EF4-FFF2-40B4-BE49-F238E27FC236}">
                <a16:creationId xmlns:a16="http://schemas.microsoft.com/office/drawing/2014/main" id="{CB769106-E853-4969-85BD-25E15D4D803D}"/>
              </a:ext>
            </a:extLst>
          </p:cNvPr>
          <p:cNvSpPr txBox="1"/>
          <p:nvPr/>
        </p:nvSpPr>
        <p:spPr>
          <a:xfrm>
            <a:off x="1817146" y="3758257"/>
            <a:ext cx="4528676" cy="584325"/>
          </a:xfrm>
          <a:prstGeom prst="rect">
            <a:avLst/>
          </a:prstGeom>
          <a:solidFill>
            <a:schemeClr val="bg2"/>
          </a:solid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33" name="Isosceles Triangle 32">
            <a:extLst>
              <a:ext uri="{FF2B5EF4-FFF2-40B4-BE49-F238E27FC236}">
                <a16:creationId xmlns:a16="http://schemas.microsoft.com/office/drawing/2014/main" id="{365B8CF7-49E4-405A-A344-952A81A427A3}"/>
              </a:ext>
            </a:extLst>
          </p:cNvPr>
          <p:cNvSpPr/>
          <p:nvPr/>
        </p:nvSpPr>
        <p:spPr>
          <a:xfrm rot="10800000">
            <a:off x="781475" y="3629575"/>
            <a:ext cx="430869" cy="8794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050" dirty="0"/>
          </a:p>
        </p:txBody>
      </p:sp>
      <p:cxnSp>
        <p:nvCxnSpPr>
          <p:cNvPr id="35" name="Straight Connector 34">
            <a:extLst>
              <a:ext uri="{FF2B5EF4-FFF2-40B4-BE49-F238E27FC236}">
                <a16:creationId xmlns:a16="http://schemas.microsoft.com/office/drawing/2014/main" id="{8F32677B-0729-4B1D-AE05-1278D4FC849A}"/>
              </a:ext>
            </a:extLst>
          </p:cNvPr>
          <p:cNvCxnSpPr>
            <a:cxnSpLocks/>
          </p:cNvCxnSpPr>
          <p:nvPr/>
        </p:nvCxnSpPr>
        <p:spPr>
          <a:xfrm>
            <a:off x="1825479" y="3673547"/>
            <a:ext cx="452034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97E424B5-C782-4C9E-94A8-1292DEE5CD20}"/>
              </a:ext>
            </a:extLst>
          </p:cNvPr>
          <p:cNvSpPr txBox="1"/>
          <p:nvPr/>
        </p:nvSpPr>
        <p:spPr>
          <a:xfrm>
            <a:off x="272846" y="4512001"/>
            <a:ext cx="1448127" cy="584325"/>
          </a:xfrm>
          <a:prstGeom prst="rect">
            <a:avLst/>
          </a:prstGeom>
          <a:solidFill>
            <a:schemeClr val="tx2">
              <a:lumMod val="10000"/>
              <a:lumOff val="90000"/>
            </a:schemeClr>
          </a:solidFill>
        </p:spPr>
        <p:txBody>
          <a:bodyPr wrap="square" lIns="0" tIns="0" rIns="0" bIns="0" rtlCol="0" anchor="ctr">
            <a:normAutofit/>
          </a:bodyPr>
          <a:lstStyle/>
          <a:p>
            <a:pPr algn="ctr"/>
            <a:r>
              <a:rPr lang="en-US" sz="900" b="1" dirty="0">
                <a:latin typeface="+mj-lt"/>
              </a:rPr>
              <a:t>Lorem ipsum dolor </a:t>
            </a:r>
            <a:endParaRPr lang="en-PH" sz="900" b="1" dirty="0">
              <a:latin typeface="+mj-lt"/>
            </a:endParaRPr>
          </a:p>
        </p:txBody>
      </p:sp>
      <p:sp>
        <p:nvSpPr>
          <p:cNvPr id="37" name="TextBox 36">
            <a:extLst>
              <a:ext uri="{FF2B5EF4-FFF2-40B4-BE49-F238E27FC236}">
                <a16:creationId xmlns:a16="http://schemas.microsoft.com/office/drawing/2014/main" id="{084A4911-11DA-4C4A-8C26-565DF0A15AD5}"/>
              </a:ext>
            </a:extLst>
          </p:cNvPr>
          <p:cNvSpPr txBox="1"/>
          <p:nvPr/>
        </p:nvSpPr>
        <p:spPr>
          <a:xfrm>
            <a:off x="1817146" y="4512003"/>
            <a:ext cx="4528676" cy="584325"/>
          </a:xfrm>
          <a:prstGeom prst="rect">
            <a:avLst/>
          </a:prstGeom>
          <a:solidFill>
            <a:schemeClr val="bg2"/>
          </a:solid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38" name="Isosceles Triangle 37">
            <a:extLst>
              <a:ext uri="{FF2B5EF4-FFF2-40B4-BE49-F238E27FC236}">
                <a16:creationId xmlns:a16="http://schemas.microsoft.com/office/drawing/2014/main" id="{CC6C2C35-02F1-4E21-9E63-250D92DDCB66}"/>
              </a:ext>
            </a:extLst>
          </p:cNvPr>
          <p:cNvSpPr/>
          <p:nvPr/>
        </p:nvSpPr>
        <p:spPr>
          <a:xfrm rot="10800000">
            <a:off x="781475" y="4383320"/>
            <a:ext cx="430869" cy="8794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050" dirty="0"/>
          </a:p>
        </p:txBody>
      </p:sp>
      <p:cxnSp>
        <p:nvCxnSpPr>
          <p:cNvPr id="39" name="Straight Connector 38">
            <a:extLst>
              <a:ext uri="{FF2B5EF4-FFF2-40B4-BE49-F238E27FC236}">
                <a16:creationId xmlns:a16="http://schemas.microsoft.com/office/drawing/2014/main" id="{EA7E36B5-0F1C-4515-9DD1-FCCB418D03CE}"/>
              </a:ext>
            </a:extLst>
          </p:cNvPr>
          <p:cNvCxnSpPr>
            <a:cxnSpLocks/>
          </p:cNvCxnSpPr>
          <p:nvPr/>
        </p:nvCxnSpPr>
        <p:spPr>
          <a:xfrm>
            <a:off x="1825479" y="4427293"/>
            <a:ext cx="452034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3A09771D-1BE3-4D7A-986B-65999D73E375}"/>
              </a:ext>
            </a:extLst>
          </p:cNvPr>
          <p:cNvSpPr txBox="1"/>
          <p:nvPr/>
        </p:nvSpPr>
        <p:spPr>
          <a:xfrm>
            <a:off x="272846" y="5265746"/>
            <a:ext cx="1448127" cy="584325"/>
          </a:xfrm>
          <a:prstGeom prst="rect">
            <a:avLst/>
          </a:prstGeom>
          <a:solidFill>
            <a:schemeClr val="tx2">
              <a:lumMod val="10000"/>
              <a:lumOff val="90000"/>
            </a:schemeClr>
          </a:solidFill>
        </p:spPr>
        <p:txBody>
          <a:bodyPr wrap="square" lIns="0" tIns="0" rIns="0" bIns="0" rtlCol="0" anchor="ctr">
            <a:normAutofit/>
          </a:bodyPr>
          <a:lstStyle/>
          <a:p>
            <a:pPr algn="ctr"/>
            <a:r>
              <a:rPr lang="en-US" sz="900" b="1" dirty="0">
                <a:latin typeface="+mj-lt"/>
              </a:rPr>
              <a:t>Lorem ipsum dolor </a:t>
            </a:r>
            <a:endParaRPr lang="en-PH" sz="900" b="1" dirty="0">
              <a:latin typeface="+mj-lt"/>
            </a:endParaRPr>
          </a:p>
        </p:txBody>
      </p:sp>
      <p:sp>
        <p:nvSpPr>
          <p:cNvPr id="41" name="TextBox 40">
            <a:extLst>
              <a:ext uri="{FF2B5EF4-FFF2-40B4-BE49-F238E27FC236}">
                <a16:creationId xmlns:a16="http://schemas.microsoft.com/office/drawing/2014/main" id="{450D5228-AE72-4B4B-8D9E-92CF2C5A6B85}"/>
              </a:ext>
            </a:extLst>
          </p:cNvPr>
          <p:cNvSpPr txBox="1"/>
          <p:nvPr/>
        </p:nvSpPr>
        <p:spPr>
          <a:xfrm>
            <a:off x="1817146" y="5265746"/>
            <a:ext cx="4528676" cy="584325"/>
          </a:xfrm>
          <a:prstGeom prst="rect">
            <a:avLst/>
          </a:prstGeom>
          <a:solidFill>
            <a:schemeClr val="bg2"/>
          </a:solid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42" name="Isosceles Triangle 41">
            <a:extLst>
              <a:ext uri="{FF2B5EF4-FFF2-40B4-BE49-F238E27FC236}">
                <a16:creationId xmlns:a16="http://schemas.microsoft.com/office/drawing/2014/main" id="{F8841790-0B1B-417B-B10F-6173880C2687}"/>
              </a:ext>
            </a:extLst>
          </p:cNvPr>
          <p:cNvSpPr/>
          <p:nvPr/>
        </p:nvSpPr>
        <p:spPr>
          <a:xfrm rot="10800000">
            <a:off x="781475" y="5137064"/>
            <a:ext cx="430869" cy="8794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050" dirty="0"/>
          </a:p>
        </p:txBody>
      </p:sp>
      <p:cxnSp>
        <p:nvCxnSpPr>
          <p:cNvPr id="43" name="Straight Connector 42">
            <a:extLst>
              <a:ext uri="{FF2B5EF4-FFF2-40B4-BE49-F238E27FC236}">
                <a16:creationId xmlns:a16="http://schemas.microsoft.com/office/drawing/2014/main" id="{9F272E92-419D-4F42-8D64-4DB2874FFE2A}"/>
              </a:ext>
            </a:extLst>
          </p:cNvPr>
          <p:cNvCxnSpPr>
            <a:cxnSpLocks/>
          </p:cNvCxnSpPr>
          <p:nvPr/>
        </p:nvCxnSpPr>
        <p:spPr>
          <a:xfrm>
            <a:off x="1825479" y="5181038"/>
            <a:ext cx="452034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5644394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874901F-C3BF-41E8-81E1-28D57D39B424}"/>
              </a:ext>
            </a:extLst>
          </p:cNvPr>
          <p:cNvSpPr>
            <a:spLocks noGrp="1"/>
          </p:cNvSpPr>
          <p:nvPr>
            <p:ph type="title"/>
          </p:nvPr>
        </p:nvSpPr>
        <p:spPr/>
        <p:txBody>
          <a:bodyPr>
            <a:normAutofit/>
          </a:bodyPr>
          <a:lstStyle/>
          <a:p>
            <a:r>
              <a:rPr lang="en-PH" dirty="0"/>
              <a:t>Two-Column Icon Header List</a:t>
            </a:r>
          </a:p>
        </p:txBody>
      </p:sp>
      <p:sp>
        <p:nvSpPr>
          <p:cNvPr id="8" name="Slide Number Placeholder 7">
            <a:extLst>
              <a:ext uri="{FF2B5EF4-FFF2-40B4-BE49-F238E27FC236}">
                <a16:creationId xmlns:a16="http://schemas.microsoft.com/office/drawing/2014/main" id="{FA732757-4AAF-4F88-805A-2E6E786B6A2A}"/>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85</a:t>
            </a:fld>
            <a:endParaRPr lang="en-PH" dirty="0"/>
          </a:p>
        </p:txBody>
      </p:sp>
      <p:sp>
        <p:nvSpPr>
          <p:cNvPr id="14" name="TextBox 13">
            <a:extLst>
              <a:ext uri="{FF2B5EF4-FFF2-40B4-BE49-F238E27FC236}">
                <a16:creationId xmlns:a16="http://schemas.microsoft.com/office/drawing/2014/main" id="{A8A6F020-EDEC-4AB9-A248-6EF1337FAEBD}"/>
              </a:ext>
            </a:extLst>
          </p:cNvPr>
          <p:cNvSpPr txBox="1"/>
          <p:nvPr/>
        </p:nvSpPr>
        <p:spPr>
          <a:xfrm>
            <a:off x="747973" y="1632775"/>
            <a:ext cx="5597846"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grpSp>
        <p:nvGrpSpPr>
          <p:cNvPr id="22" name="Group 21">
            <a:extLst>
              <a:ext uri="{FF2B5EF4-FFF2-40B4-BE49-F238E27FC236}">
                <a16:creationId xmlns:a16="http://schemas.microsoft.com/office/drawing/2014/main" id="{2F8751E9-D300-455D-BB7F-FBACCE6AF633}"/>
              </a:ext>
            </a:extLst>
          </p:cNvPr>
          <p:cNvGrpSpPr/>
          <p:nvPr/>
        </p:nvGrpSpPr>
        <p:grpSpPr>
          <a:xfrm>
            <a:off x="272846" y="1628538"/>
            <a:ext cx="389295" cy="389295"/>
            <a:chOff x="1390775" y="1390753"/>
            <a:chExt cx="1493520" cy="1493520"/>
          </a:xfrm>
        </p:grpSpPr>
        <p:sp>
          <p:nvSpPr>
            <p:cNvPr id="23" name="Oval 22">
              <a:extLst>
                <a:ext uri="{FF2B5EF4-FFF2-40B4-BE49-F238E27FC236}">
                  <a16:creationId xmlns:a16="http://schemas.microsoft.com/office/drawing/2014/main" id="{1683215A-F28F-4372-A92E-C43D6B7C8937}"/>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4" name="Graphic 23" descr="Single gear with solid fill">
              <a:extLst>
                <a:ext uri="{FF2B5EF4-FFF2-40B4-BE49-F238E27FC236}">
                  <a16:creationId xmlns:a16="http://schemas.microsoft.com/office/drawing/2014/main" id="{84980BD6-3336-48BF-82AC-93EB901183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cxnSp>
        <p:nvCxnSpPr>
          <p:cNvPr id="17" name="Straight Connector 16">
            <a:extLst>
              <a:ext uri="{FF2B5EF4-FFF2-40B4-BE49-F238E27FC236}">
                <a16:creationId xmlns:a16="http://schemas.microsoft.com/office/drawing/2014/main" id="{78E5FCA7-773C-447E-AAFF-5C93B6B8D026}"/>
              </a:ext>
            </a:extLst>
          </p:cNvPr>
          <p:cNvCxnSpPr>
            <a:cxnSpLocks/>
          </p:cNvCxnSpPr>
          <p:nvPr/>
        </p:nvCxnSpPr>
        <p:spPr>
          <a:xfrm>
            <a:off x="272845" y="2072802"/>
            <a:ext cx="60729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D0182B56-55DD-46E0-BA43-931DF80BE2B4}"/>
              </a:ext>
            </a:extLst>
          </p:cNvPr>
          <p:cNvSpPr txBox="1"/>
          <p:nvPr/>
        </p:nvSpPr>
        <p:spPr>
          <a:xfrm>
            <a:off x="272846" y="2250764"/>
            <a:ext cx="1448127" cy="584325"/>
          </a:xfrm>
          <a:prstGeom prst="rect">
            <a:avLst/>
          </a:prstGeom>
          <a:solidFill>
            <a:schemeClr val="tx2">
              <a:lumMod val="10000"/>
              <a:lumOff val="90000"/>
            </a:schemeClr>
          </a:solidFill>
        </p:spPr>
        <p:txBody>
          <a:bodyPr wrap="square" lIns="0" tIns="0" rIns="0" bIns="0" rtlCol="0" anchor="ctr">
            <a:normAutofit/>
          </a:bodyPr>
          <a:lstStyle/>
          <a:p>
            <a:pPr algn="ctr"/>
            <a:r>
              <a:rPr lang="en-US" sz="900" b="1" dirty="0">
                <a:latin typeface="+mj-lt"/>
              </a:rPr>
              <a:t>Lorem ipsum dolor </a:t>
            </a:r>
            <a:endParaRPr lang="en-PH" sz="90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1817146" y="2250764"/>
            <a:ext cx="4528676" cy="584325"/>
          </a:xfrm>
          <a:prstGeom prst="rect">
            <a:avLst/>
          </a:prstGeom>
          <a:no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6" name="TextBox 5">
            <a:extLst>
              <a:ext uri="{FF2B5EF4-FFF2-40B4-BE49-F238E27FC236}">
                <a16:creationId xmlns:a16="http://schemas.microsoft.com/office/drawing/2014/main" id="{F72C0B3D-B9A3-470C-AECD-B42BE21534CE}"/>
              </a:ext>
            </a:extLst>
          </p:cNvPr>
          <p:cNvSpPr txBox="1"/>
          <p:nvPr/>
        </p:nvSpPr>
        <p:spPr>
          <a:xfrm>
            <a:off x="272846" y="3004509"/>
            <a:ext cx="1448127" cy="584325"/>
          </a:xfrm>
          <a:prstGeom prst="rect">
            <a:avLst/>
          </a:prstGeom>
          <a:solidFill>
            <a:schemeClr val="tx2">
              <a:lumMod val="10000"/>
              <a:lumOff val="90000"/>
            </a:schemeClr>
          </a:solidFill>
        </p:spPr>
        <p:txBody>
          <a:bodyPr wrap="square" lIns="0" tIns="0" rIns="0" bIns="0" rtlCol="0" anchor="ctr">
            <a:normAutofit/>
          </a:bodyPr>
          <a:lstStyle/>
          <a:p>
            <a:pPr algn="ctr"/>
            <a:r>
              <a:rPr lang="en-US" sz="900" b="1" dirty="0">
                <a:latin typeface="+mj-lt"/>
              </a:rPr>
              <a:t>Lorem ipsum dolor </a:t>
            </a:r>
            <a:endParaRPr lang="en-PH" sz="900" b="1" dirty="0">
              <a:latin typeface="+mj-lt"/>
            </a:endParaRPr>
          </a:p>
        </p:txBody>
      </p:sp>
      <p:sp>
        <p:nvSpPr>
          <p:cNvPr id="7" name="TextBox 6">
            <a:extLst>
              <a:ext uri="{FF2B5EF4-FFF2-40B4-BE49-F238E27FC236}">
                <a16:creationId xmlns:a16="http://schemas.microsoft.com/office/drawing/2014/main" id="{9BE299F7-0D89-4E0E-97F2-8939B2D4B7AA}"/>
              </a:ext>
            </a:extLst>
          </p:cNvPr>
          <p:cNvSpPr txBox="1"/>
          <p:nvPr/>
        </p:nvSpPr>
        <p:spPr>
          <a:xfrm>
            <a:off x="1817146" y="3004510"/>
            <a:ext cx="4528676" cy="584325"/>
          </a:xfrm>
          <a:prstGeom prst="rect">
            <a:avLst/>
          </a:prstGeom>
          <a:no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16" name="Isosceles Triangle 15">
            <a:extLst>
              <a:ext uri="{FF2B5EF4-FFF2-40B4-BE49-F238E27FC236}">
                <a16:creationId xmlns:a16="http://schemas.microsoft.com/office/drawing/2014/main" id="{B30F51BE-864D-4D32-ADF7-11C4B9510E3E}"/>
              </a:ext>
            </a:extLst>
          </p:cNvPr>
          <p:cNvSpPr/>
          <p:nvPr/>
        </p:nvSpPr>
        <p:spPr>
          <a:xfrm rot="10800000">
            <a:off x="781475" y="2875827"/>
            <a:ext cx="430869" cy="8794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050" dirty="0"/>
          </a:p>
        </p:txBody>
      </p:sp>
      <p:cxnSp>
        <p:nvCxnSpPr>
          <p:cNvPr id="25" name="Straight Connector 24">
            <a:extLst>
              <a:ext uri="{FF2B5EF4-FFF2-40B4-BE49-F238E27FC236}">
                <a16:creationId xmlns:a16="http://schemas.microsoft.com/office/drawing/2014/main" id="{1588925F-DDFA-4B01-A3CB-598A8808FCAC}"/>
              </a:ext>
            </a:extLst>
          </p:cNvPr>
          <p:cNvCxnSpPr>
            <a:cxnSpLocks/>
          </p:cNvCxnSpPr>
          <p:nvPr/>
        </p:nvCxnSpPr>
        <p:spPr>
          <a:xfrm>
            <a:off x="1825479" y="2919799"/>
            <a:ext cx="70233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DDFFB05F-7175-4609-8754-36511F192A5D}"/>
              </a:ext>
            </a:extLst>
          </p:cNvPr>
          <p:cNvSpPr txBox="1"/>
          <p:nvPr/>
        </p:nvSpPr>
        <p:spPr>
          <a:xfrm>
            <a:off x="272846" y="3758256"/>
            <a:ext cx="1448127" cy="584325"/>
          </a:xfrm>
          <a:prstGeom prst="rect">
            <a:avLst/>
          </a:prstGeom>
          <a:solidFill>
            <a:schemeClr val="tx2">
              <a:lumMod val="10000"/>
              <a:lumOff val="90000"/>
            </a:schemeClr>
          </a:solidFill>
        </p:spPr>
        <p:txBody>
          <a:bodyPr wrap="square" lIns="0" tIns="0" rIns="0" bIns="0" rtlCol="0" anchor="ctr">
            <a:normAutofit/>
          </a:bodyPr>
          <a:lstStyle/>
          <a:p>
            <a:pPr algn="ctr"/>
            <a:r>
              <a:rPr lang="en-US" sz="900" b="1" dirty="0">
                <a:latin typeface="+mj-lt"/>
              </a:rPr>
              <a:t>Lorem ipsum dolor </a:t>
            </a:r>
            <a:endParaRPr lang="en-PH" sz="900" b="1" dirty="0">
              <a:latin typeface="+mj-lt"/>
            </a:endParaRPr>
          </a:p>
        </p:txBody>
      </p:sp>
      <p:sp>
        <p:nvSpPr>
          <p:cNvPr id="27" name="TextBox 26">
            <a:extLst>
              <a:ext uri="{FF2B5EF4-FFF2-40B4-BE49-F238E27FC236}">
                <a16:creationId xmlns:a16="http://schemas.microsoft.com/office/drawing/2014/main" id="{CB769106-E853-4969-85BD-25E15D4D803D}"/>
              </a:ext>
            </a:extLst>
          </p:cNvPr>
          <p:cNvSpPr txBox="1"/>
          <p:nvPr/>
        </p:nvSpPr>
        <p:spPr>
          <a:xfrm>
            <a:off x="1817146" y="3758257"/>
            <a:ext cx="4528676" cy="584325"/>
          </a:xfrm>
          <a:prstGeom prst="rect">
            <a:avLst/>
          </a:prstGeom>
          <a:no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33" name="Isosceles Triangle 32">
            <a:extLst>
              <a:ext uri="{FF2B5EF4-FFF2-40B4-BE49-F238E27FC236}">
                <a16:creationId xmlns:a16="http://schemas.microsoft.com/office/drawing/2014/main" id="{365B8CF7-49E4-405A-A344-952A81A427A3}"/>
              </a:ext>
            </a:extLst>
          </p:cNvPr>
          <p:cNvSpPr/>
          <p:nvPr/>
        </p:nvSpPr>
        <p:spPr>
          <a:xfrm rot="10800000">
            <a:off x="781475" y="3629575"/>
            <a:ext cx="430869" cy="8794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050" dirty="0"/>
          </a:p>
        </p:txBody>
      </p:sp>
      <p:cxnSp>
        <p:nvCxnSpPr>
          <p:cNvPr id="35" name="Straight Connector 34">
            <a:extLst>
              <a:ext uri="{FF2B5EF4-FFF2-40B4-BE49-F238E27FC236}">
                <a16:creationId xmlns:a16="http://schemas.microsoft.com/office/drawing/2014/main" id="{8F32677B-0729-4B1D-AE05-1278D4FC849A}"/>
              </a:ext>
            </a:extLst>
          </p:cNvPr>
          <p:cNvCxnSpPr>
            <a:cxnSpLocks/>
          </p:cNvCxnSpPr>
          <p:nvPr/>
        </p:nvCxnSpPr>
        <p:spPr>
          <a:xfrm>
            <a:off x="1825479" y="3673548"/>
            <a:ext cx="70233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97E424B5-C782-4C9E-94A8-1292DEE5CD20}"/>
              </a:ext>
            </a:extLst>
          </p:cNvPr>
          <p:cNvSpPr txBox="1"/>
          <p:nvPr/>
        </p:nvSpPr>
        <p:spPr>
          <a:xfrm>
            <a:off x="272846" y="4512002"/>
            <a:ext cx="1448127" cy="584325"/>
          </a:xfrm>
          <a:prstGeom prst="rect">
            <a:avLst/>
          </a:prstGeom>
          <a:solidFill>
            <a:schemeClr val="tx2">
              <a:lumMod val="10000"/>
              <a:lumOff val="90000"/>
            </a:schemeClr>
          </a:solidFill>
        </p:spPr>
        <p:txBody>
          <a:bodyPr wrap="square" lIns="0" tIns="0" rIns="0" bIns="0" rtlCol="0" anchor="ctr">
            <a:normAutofit/>
          </a:bodyPr>
          <a:lstStyle/>
          <a:p>
            <a:pPr algn="ctr"/>
            <a:r>
              <a:rPr lang="en-US" sz="900" b="1" dirty="0">
                <a:latin typeface="+mj-lt"/>
              </a:rPr>
              <a:t>Lorem ipsum dolor </a:t>
            </a:r>
            <a:endParaRPr lang="en-PH" sz="900" b="1" dirty="0">
              <a:latin typeface="+mj-lt"/>
            </a:endParaRPr>
          </a:p>
        </p:txBody>
      </p:sp>
      <p:sp>
        <p:nvSpPr>
          <p:cNvPr id="37" name="TextBox 36">
            <a:extLst>
              <a:ext uri="{FF2B5EF4-FFF2-40B4-BE49-F238E27FC236}">
                <a16:creationId xmlns:a16="http://schemas.microsoft.com/office/drawing/2014/main" id="{084A4911-11DA-4C4A-8C26-565DF0A15AD5}"/>
              </a:ext>
            </a:extLst>
          </p:cNvPr>
          <p:cNvSpPr txBox="1"/>
          <p:nvPr/>
        </p:nvSpPr>
        <p:spPr>
          <a:xfrm>
            <a:off x="1817146" y="4512004"/>
            <a:ext cx="4528676" cy="584325"/>
          </a:xfrm>
          <a:prstGeom prst="rect">
            <a:avLst/>
          </a:prstGeom>
          <a:no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38" name="Isosceles Triangle 37">
            <a:extLst>
              <a:ext uri="{FF2B5EF4-FFF2-40B4-BE49-F238E27FC236}">
                <a16:creationId xmlns:a16="http://schemas.microsoft.com/office/drawing/2014/main" id="{CC6C2C35-02F1-4E21-9E63-250D92DDCB66}"/>
              </a:ext>
            </a:extLst>
          </p:cNvPr>
          <p:cNvSpPr/>
          <p:nvPr/>
        </p:nvSpPr>
        <p:spPr>
          <a:xfrm rot="10800000">
            <a:off x="781475" y="4383321"/>
            <a:ext cx="430869" cy="8794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050" dirty="0"/>
          </a:p>
        </p:txBody>
      </p:sp>
      <p:cxnSp>
        <p:nvCxnSpPr>
          <p:cNvPr id="39" name="Straight Connector 38">
            <a:extLst>
              <a:ext uri="{FF2B5EF4-FFF2-40B4-BE49-F238E27FC236}">
                <a16:creationId xmlns:a16="http://schemas.microsoft.com/office/drawing/2014/main" id="{EA7E36B5-0F1C-4515-9DD1-FCCB418D03CE}"/>
              </a:ext>
            </a:extLst>
          </p:cNvPr>
          <p:cNvCxnSpPr>
            <a:cxnSpLocks/>
          </p:cNvCxnSpPr>
          <p:nvPr/>
        </p:nvCxnSpPr>
        <p:spPr>
          <a:xfrm>
            <a:off x="1825479" y="4427293"/>
            <a:ext cx="70233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3A09771D-1BE3-4D7A-986B-65999D73E375}"/>
              </a:ext>
            </a:extLst>
          </p:cNvPr>
          <p:cNvSpPr txBox="1"/>
          <p:nvPr/>
        </p:nvSpPr>
        <p:spPr>
          <a:xfrm>
            <a:off x="272846" y="5265748"/>
            <a:ext cx="1448127" cy="584325"/>
          </a:xfrm>
          <a:prstGeom prst="rect">
            <a:avLst/>
          </a:prstGeom>
          <a:solidFill>
            <a:schemeClr val="tx2">
              <a:lumMod val="10000"/>
              <a:lumOff val="90000"/>
            </a:schemeClr>
          </a:solidFill>
        </p:spPr>
        <p:txBody>
          <a:bodyPr wrap="square" lIns="0" tIns="0" rIns="0" bIns="0" rtlCol="0" anchor="ctr">
            <a:normAutofit/>
          </a:bodyPr>
          <a:lstStyle/>
          <a:p>
            <a:pPr algn="ctr"/>
            <a:r>
              <a:rPr lang="en-US" sz="900" b="1" dirty="0">
                <a:latin typeface="+mj-lt"/>
              </a:rPr>
              <a:t>Lorem ipsum dolor </a:t>
            </a:r>
            <a:endParaRPr lang="en-PH" sz="900" b="1" dirty="0">
              <a:latin typeface="+mj-lt"/>
            </a:endParaRPr>
          </a:p>
        </p:txBody>
      </p:sp>
      <p:sp>
        <p:nvSpPr>
          <p:cNvPr id="41" name="TextBox 40">
            <a:extLst>
              <a:ext uri="{FF2B5EF4-FFF2-40B4-BE49-F238E27FC236}">
                <a16:creationId xmlns:a16="http://schemas.microsoft.com/office/drawing/2014/main" id="{450D5228-AE72-4B4B-8D9E-92CF2C5A6B85}"/>
              </a:ext>
            </a:extLst>
          </p:cNvPr>
          <p:cNvSpPr txBox="1"/>
          <p:nvPr/>
        </p:nvSpPr>
        <p:spPr>
          <a:xfrm>
            <a:off x="1817146" y="5265748"/>
            <a:ext cx="4528676" cy="584325"/>
          </a:xfrm>
          <a:prstGeom prst="rect">
            <a:avLst/>
          </a:prstGeom>
          <a:no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42" name="Isosceles Triangle 41">
            <a:extLst>
              <a:ext uri="{FF2B5EF4-FFF2-40B4-BE49-F238E27FC236}">
                <a16:creationId xmlns:a16="http://schemas.microsoft.com/office/drawing/2014/main" id="{F8841790-0B1B-417B-B10F-6173880C2687}"/>
              </a:ext>
            </a:extLst>
          </p:cNvPr>
          <p:cNvSpPr/>
          <p:nvPr/>
        </p:nvSpPr>
        <p:spPr>
          <a:xfrm rot="10800000">
            <a:off x="781475" y="5137065"/>
            <a:ext cx="430869" cy="8794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050" dirty="0"/>
          </a:p>
        </p:txBody>
      </p:sp>
      <p:cxnSp>
        <p:nvCxnSpPr>
          <p:cNvPr id="43" name="Straight Connector 42">
            <a:extLst>
              <a:ext uri="{FF2B5EF4-FFF2-40B4-BE49-F238E27FC236}">
                <a16:creationId xmlns:a16="http://schemas.microsoft.com/office/drawing/2014/main" id="{9F272E92-419D-4F42-8D64-4DB2874FFE2A}"/>
              </a:ext>
            </a:extLst>
          </p:cNvPr>
          <p:cNvCxnSpPr>
            <a:cxnSpLocks/>
          </p:cNvCxnSpPr>
          <p:nvPr/>
        </p:nvCxnSpPr>
        <p:spPr>
          <a:xfrm>
            <a:off x="1825479" y="5181039"/>
            <a:ext cx="70233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41C535E6-8483-45E0-8435-A5A5FB7056FA}"/>
              </a:ext>
            </a:extLst>
          </p:cNvPr>
          <p:cNvSpPr txBox="1"/>
          <p:nvPr/>
        </p:nvSpPr>
        <p:spPr>
          <a:xfrm>
            <a:off x="6441992" y="2250764"/>
            <a:ext cx="2406856" cy="584325"/>
          </a:xfrm>
          <a:prstGeom prst="rect">
            <a:avLst/>
          </a:prstGeom>
          <a:solidFill>
            <a:schemeClr val="bg2"/>
          </a:solid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a:t>
            </a:r>
            <a:endParaRPr lang="en-PH" sz="1200" dirty="0"/>
          </a:p>
        </p:txBody>
      </p:sp>
      <p:sp>
        <p:nvSpPr>
          <p:cNvPr id="45" name="TextBox 44">
            <a:extLst>
              <a:ext uri="{FF2B5EF4-FFF2-40B4-BE49-F238E27FC236}">
                <a16:creationId xmlns:a16="http://schemas.microsoft.com/office/drawing/2014/main" id="{94CB608E-EA37-4D65-BCE9-929C3D7EF42E}"/>
              </a:ext>
            </a:extLst>
          </p:cNvPr>
          <p:cNvSpPr txBox="1"/>
          <p:nvPr/>
        </p:nvSpPr>
        <p:spPr>
          <a:xfrm>
            <a:off x="6441992" y="3004510"/>
            <a:ext cx="2406856" cy="584325"/>
          </a:xfrm>
          <a:prstGeom prst="rect">
            <a:avLst/>
          </a:prstGeom>
          <a:solidFill>
            <a:schemeClr val="bg2"/>
          </a:solid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a:t>
            </a:r>
            <a:endParaRPr lang="en-PH" sz="1200" dirty="0"/>
          </a:p>
        </p:txBody>
      </p:sp>
      <p:sp>
        <p:nvSpPr>
          <p:cNvPr id="46" name="TextBox 45">
            <a:extLst>
              <a:ext uri="{FF2B5EF4-FFF2-40B4-BE49-F238E27FC236}">
                <a16:creationId xmlns:a16="http://schemas.microsoft.com/office/drawing/2014/main" id="{EB6BBF80-4A35-4C36-9BC2-4990989C2333}"/>
              </a:ext>
            </a:extLst>
          </p:cNvPr>
          <p:cNvSpPr txBox="1"/>
          <p:nvPr/>
        </p:nvSpPr>
        <p:spPr>
          <a:xfrm>
            <a:off x="6441992" y="3758257"/>
            <a:ext cx="2406856" cy="584325"/>
          </a:xfrm>
          <a:prstGeom prst="rect">
            <a:avLst/>
          </a:prstGeom>
          <a:solidFill>
            <a:schemeClr val="bg2"/>
          </a:solid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a:t>
            </a:r>
            <a:endParaRPr lang="en-PH" sz="1200" dirty="0"/>
          </a:p>
        </p:txBody>
      </p:sp>
      <p:sp>
        <p:nvSpPr>
          <p:cNvPr id="47" name="TextBox 46">
            <a:extLst>
              <a:ext uri="{FF2B5EF4-FFF2-40B4-BE49-F238E27FC236}">
                <a16:creationId xmlns:a16="http://schemas.microsoft.com/office/drawing/2014/main" id="{E3EDB95C-30C8-4AE2-A494-921719037290}"/>
              </a:ext>
            </a:extLst>
          </p:cNvPr>
          <p:cNvSpPr txBox="1"/>
          <p:nvPr/>
        </p:nvSpPr>
        <p:spPr>
          <a:xfrm>
            <a:off x="6441992" y="4512004"/>
            <a:ext cx="2406856" cy="584325"/>
          </a:xfrm>
          <a:prstGeom prst="rect">
            <a:avLst/>
          </a:prstGeom>
          <a:solidFill>
            <a:schemeClr val="bg2"/>
          </a:solid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a:t>
            </a:r>
            <a:endParaRPr lang="en-PH" sz="1200" dirty="0"/>
          </a:p>
        </p:txBody>
      </p:sp>
      <p:sp>
        <p:nvSpPr>
          <p:cNvPr id="48" name="TextBox 47">
            <a:extLst>
              <a:ext uri="{FF2B5EF4-FFF2-40B4-BE49-F238E27FC236}">
                <a16:creationId xmlns:a16="http://schemas.microsoft.com/office/drawing/2014/main" id="{FFBB54B8-9B16-4FA8-A237-6364BD1DCA3C}"/>
              </a:ext>
            </a:extLst>
          </p:cNvPr>
          <p:cNvSpPr txBox="1"/>
          <p:nvPr/>
        </p:nvSpPr>
        <p:spPr>
          <a:xfrm>
            <a:off x="6441992" y="5265748"/>
            <a:ext cx="2406856" cy="584325"/>
          </a:xfrm>
          <a:prstGeom prst="rect">
            <a:avLst/>
          </a:prstGeom>
          <a:solidFill>
            <a:schemeClr val="bg2"/>
          </a:solidFill>
        </p:spPr>
        <p:txBody>
          <a:bodyPr wrap="square" lIns="54000" tIns="54000" rIns="54000" bIns="54000" rtlCol="0" anchor="ctr">
            <a:normAutofit fontScale="77500" lnSpcReduction="20000"/>
          </a:bodyPr>
          <a:lstStyle/>
          <a:p>
            <a:r>
              <a:rPr lang="en-US" sz="1200" dirty="0"/>
              <a:t>Lorem ipsum dolor sit amet, consectetur adipiscing elit. Ut tempor, quam et mattis pulvinar, mauris ligula</a:t>
            </a:r>
            <a:endParaRPr lang="en-PH" sz="1200" dirty="0"/>
          </a:p>
        </p:txBody>
      </p:sp>
      <p:sp>
        <p:nvSpPr>
          <p:cNvPr id="49" name="TextBox 48">
            <a:extLst>
              <a:ext uri="{FF2B5EF4-FFF2-40B4-BE49-F238E27FC236}">
                <a16:creationId xmlns:a16="http://schemas.microsoft.com/office/drawing/2014/main" id="{D8BC0EB8-1CB6-41F8-986D-FC17096E015D}"/>
              </a:ext>
            </a:extLst>
          </p:cNvPr>
          <p:cNvSpPr txBox="1"/>
          <p:nvPr/>
        </p:nvSpPr>
        <p:spPr>
          <a:xfrm>
            <a:off x="6436367" y="1632776"/>
            <a:ext cx="2412482"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50" name="Straight Connector 49">
            <a:extLst>
              <a:ext uri="{FF2B5EF4-FFF2-40B4-BE49-F238E27FC236}">
                <a16:creationId xmlns:a16="http://schemas.microsoft.com/office/drawing/2014/main" id="{D7750E0A-3FB7-48D3-851A-473DA29E916B}"/>
              </a:ext>
            </a:extLst>
          </p:cNvPr>
          <p:cNvCxnSpPr>
            <a:cxnSpLocks/>
          </p:cNvCxnSpPr>
          <p:nvPr/>
        </p:nvCxnSpPr>
        <p:spPr>
          <a:xfrm>
            <a:off x="6436368" y="2072802"/>
            <a:ext cx="24124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408949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3908E0-2422-45B9-9899-3DB1F74B1F46}"/>
              </a:ext>
            </a:extLst>
          </p:cNvPr>
          <p:cNvSpPr>
            <a:spLocks noGrp="1"/>
          </p:cNvSpPr>
          <p:nvPr>
            <p:ph type="title"/>
          </p:nvPr>
        </p:nvSpPr>
        <p:spPr>
          <a:xfrm>
            <a:off x="295153" y="102266"/>
            <a:ext cx="8576001" cy="812134"/>
          </a:xfrm>
        </p:spPr>
        <p:txBody>
          <a:bodyPr>
            <a:normAutofit/>
          </a:bodyPr>
          <a:lstStyle/>
          <a:p>
            <a:r>
              <a:rPr lang="en-US" dirty="0"/>
              <a:t>Three-Row Labeled List with Arrows</a:t>
            </a:r>
          </a:p>
        </p:txBody>
      </p:sp>
      <p:sp>
        <p:nvSpPr>
          <p:cNvPr id="4" name="Slide Number Placeholder 3">
            <a:extLst>
              <a:ext uri="{FF2B5EF4-FFF2-40B4-BE49-F238E27FC236}">
                <a16:creationId xmlns:a16="http://schemas.microsoft.com/office/drawing/2014/main" id="{2E25970C-26E8-438B-9310-2E832A3E5B31}"/>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86</a:t>
            </a:fld>
            <a:endParaRPr lang="en-PH" dirty="0"/>
          </a:p>
        </p:txBody>
      </p:sp>
      <p:sp>
        <p:nvSpPr>
          <p:cNvPr id="8" name="TextBox 7">
            <a:extLst>
              <a:ext uri="{FF2B5EF4-FFF2-40B4-BE49-F238E27FC236}">
                <a16:creationId xmlns:a16="http://schemas.microsoft.com/office/drawing/2014/main" id="{D516E166-8EAA-4D9C-AB34-1A5E9AAA8E34}"/>
              </a:ext>
            </a:extLst>
          </p:cNvPr>
          <p:cNvSpPr txBox="1"/>
          <p:nvPr/>
        </p:nvSpPr>
        <p:spPr>
          <a:xfrm>
            <a:off x="2110743" y="1628540"/>
            <a:ext cx="1648138" cy="287219"/>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sp>
        <p:nvSpPr>
          <p:cNvPr id="10" name="TextBox 9">
            <a:extLst>
              <a:ext uri="{FF2B5EF4-FFF2-40B4-BE49-F238E27FC236}">
                <a16:creationId xmlns:a16="http://schemas.microsoft.com/office/drawing/2014/main" id="{20ACCC5B-3071-470C-A3F2-407D9D8F2289}"/>
              </a:ext>
            </a:extLst>
          </p:cNvPr>
          <p:cNvSpPr txBox="1"/>
          <p:nvPr/>
        </p:nvSpPr>
        <p:spPr>
          <a:xfrm>
            <a:off x="4130664" y="1628540"/>
            <a:ext cx="4718185" cy="287219"/>
          </a:xfrm>
          <a:prstGeom prst="rect">
            <a:avLst/>
          </a:prstGeom>
          <a:noFill/>
        </p:spPr>
        <p:txBody>
          <a:bodyPr wrap="square" lIns="0" tIns="0" rIns="0" bIns="0" rtlCol="0" anchor="ctr">
            <a:normAutofit/>
          </a:bodyPr>
          <a:lstStyle/>
          <a:p>
            <a:r>
              <a:rPr lang="en-US" sz="1350" b="1" dirty="0">
                <a:solidFill>
                  <a:schemeClr val="accent1"/>
                </a:solidFill>
                <a:latin typeface="+mj-lt"/>
              </a:rPr>
              <a:t>Lorem ipsum dolor </a:t>
            </a:r>
            <a:endParaRPr lang="en-PH" sz="1350" b="1" dirty="0">
              <a:solidFill>
                <a:schemeClr val="accent1"/>
              </a:solidFill>
              <a:latin typeface="+mj-lt"/>
            </a:endParaRPr>
          </a:p>
        </p:txBody>
      </p:sp>
      <p:sp>
        <p:nvSpPr>
          <p:cNvPr id="80" name="TextBox 79">
            <a:extLst>
              <a:ext uri="{FF2B5EF4-FFF2-40B4-BE49-F238E27FC236}">
                <a16:creationId xmlns:a16="http://schemas.microsoft.com/office/drawing/2014/main" id="{E5ED2E33-B79A-422C-8484-0793F7A5BDB5}"/>
              </a:ext>
            </a:extLst>
          </p:cNvPr>
          <p:cNvSpPr txBox="1"/>
          <p:nvPr/>
        </p:nvSpPr>
        <p:spPr>
          <a:xfrm>
            <a:off x="272847" y="1628538"/>
            <a:ext cx="1648138" cy="287219"/>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sp>
        <p:nvSpPr>
          <p:cNvPr id="7" name="Rectangle 6">
            <a:extLst>
              <a:ext uri="{FF2B5EF4-FFF2-40B4-BE49-F238E27FC236}">
                <a16:creationId xmlns:a16="http://schemas.microsoft.com/office/drawing/2014/main" id="{7CA28B26-2185-4694-8554-D93335BDADBE}"/>
              </a:ext>
            </a:extLst>
          </p:cNvPr>
          <p:cNvSpPr/>
          <p:nvPr/>
        </p:nvSpPr>
        <p:spPr>
          <a:xfrm>
            <a:off x="586740" y="2026269"/>
            <a:ext cx="1386840" cy="118032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243000" rtlCol="0" anchor="ctr">
            <a:noAutofit/>
          </a:bodyPr>
          <a:lstStyle/>
          <a:p>
            <a:r>
              <a:rPr lang="en-US" sz="1200" b="1" dirty="0">
                <a:solidFill>
                  <a:schemeClr val="bg1"/>
                </a:solidFill>
                <a:latin typeface="+mj-lt"/>
              </a:rPr>
              <a:t>Lorem ipsum dolor </a:t>
            </a:r>
            <a:endParaRPr lang="en-PH" sz="1200" b="1" dirty="0">
              <a:solidFill>
                <a:schemeClr val="bg1"/>
              </a:solidFill>
              <a:latin typeface="+mj-lt"/>
            </a:endParaRPr>
          </a:p>
        </p:txBody>
      </p:sp>
      <p:sp>
        <p:nvSpPr>
          <p:cNvPr id="12" name="TextBox 11">
            <a:extLst>
              <a:ext uri="{FF2B5EF4-FFF2-40B4-BE49-F238E27FC236}">
                <a16:creationId xmlns:a16="http://schemas.microsoft.com/office/drawing/2014/main" id="{B4E63791-FA7F-4809-9C67-89BF4D4E552A}"/>
              </a:ext>
            </a:extLst>
          </p:cNvPr>
          <p:cNvSpPr txBox="1"/>
          <p:nvPr/>
        </p:nvSpPr>
        <p:spPr>
          <a:xfrm>
            <a:off x="2115951" y="2026270"/>
            <a:ext cx="1648138" cy="519458"/>
          </a:xfrm>
          <a:prstGeom prst="rect">
            <a:avLst/>
          </a:prstGeom>
          <a:noFill/>
          <a:ln>
            <a:solidFill>
              <a:schemeClr val="tx2"/>
            </a:solidFill>
          </a:ln>
        </p:spPr>
        <p:txBody>
          <a:bodyPr wrap="square" lIns="54000" tIns="54000" rIns="54000" bIns="54000" rtlCol="0" anchor="ctr">
            <a:normAutofit/>
          </a:bodyPr>
          <a:lstStyle/>
          <a:p>
            <a:pPr algn="ctr"/>
            <a:r>
              <a:rPr lang="en-US" sz="1200" dirty="0"/>
              <a:t>Lorem ipsum dolor sit amet</a:t>
            </a:r>
          </a:p>
        </p:txBody>
      </p:sp>
      <p:sp>
        <p:nvSpPr>
          <p:cNvPr id="25" name="TextBox 24">
            <a:extLst>
              <a:ext uri="{FF2B5EF4-FFF2-40B4-BE49-F238E27FC236}">
                <a16:creationId xmlns:a16="http://schemas.microsoft.com/office/drawing/2014/main" id="{D13BE63F-04DF-4F79-A2B5-596B3433E953}"/>
              </a:ext>
            </a:extLst>
          </p:cNvPr>
          <p:cNvSpPr txBox="1"/>
          <p:nvPr/>
        </p:nvSpPr>
        <p:spPr>
          <a:xfrm>
            <a:off x="2115951" y="2687141"/>
            <a:ext cx="1648138" cy="519458"/>
          </a:xfrm>
          <a:prstGeom prst="rect">
            <a:avLst/>
          </a:prstGeom>
          <a:noFill/>
          <a:ln>
            <a:solidFill>
              <a:schemeClr val="tx2"/>
            </a:solidFill>
          </a:ln>
        </p:spPr>
        <p:txBody>
          <a:bodyPr wrap="square" lIns="54000" tIns="54000" rIns="54000" bIns="54000" rtlCol="0" anchor="ctr">
            <a:normAutofit/>
          </a:bodyPr>
          <a:lstStyle/>
          <a:p>
            <a:pPr algn="ctr"/>
            <a:r>
              <a:rPr lang="en-US" sz="1200" dirty="0"/>
              <a:t>Lorem ipsum dolor sit amet</a:t>
            </a:r>
          </a:p>
        </p:txBody>
      </p:sp>
      <p:sp>
        <p:nvSpPr>
          <p:cNvPr id="28" name="TextBox 27">
            <a:extLst>
              <a:ext uri="{FF2B5EF4-FFF2-40B4-BE49-F238E27FC236}">
                <a16:creationId xmlns:a16="http://schemas.microsoft.com/office/drawing/2014/main" id="{47049A2D-BC32-4FC5-BDB2-1AF3261FCE96}"/>
              </a:ext>
            </a:extLst>
          </p:cNvPr>
          <p:cNvSpPr txBox="1"/>
          <p:nvPr/>
        </p:nvSpPr>
        <p:spPr>
          <a:xfrm>
            <a:off x="2115951" y="3348012"/>
            <a:ext cx="1648138" cy="519458"/>
          </a:xfrm>
          <a:prstGeom prst="rect">
            <a:avLst/>
          </a:prstGeom>
          <a:noFill/>
          <a:ln>
            <a:solidFill>
              <a:schemeClr val="tx2"/>
            </a:solidFill>
          </a:ln>
        </p:spPr>
        <p:txBody>
          <a:bodyPr wrap="square" lIns="54000" tIns="54000" rIns="54000" bIns="54000" rtlCol="0" anchor="ctr">
            <a:normAutofit/>
          </a:bodyPr>
          <a:lstStyle/>
          <a:p>
            <a:pPr algn="ctr"/>
            <a:r>
              <a:rPr lang="en-US" sz="1200" dirty="0"/>
              <a:t>Lorem ipsum dolor sit amet</a:t>
            </a:r>
          </a:p>
        </p:txBody>
      </p:sp>
      <p:sp>
        <p:nvSpPr>
          <p:cNvPr id="29" name="TextBox 28">
            <a:extLst>
              <a:ext uri="{FF2B5EF4-FFF2-40B4-BE49-F238E27FC236}">
                <a16:creationId xmlns:a16="http://schemas.microsoft.com/office/drawing/2014/main" id="{F21058BD-7CC5-4337-B2F4-E2E1D58D407D}"/>
              </a:ext>
            </a:extLst>
          </p:cNvPr>
          <p:cNvSpPr txBox="1"/>
          <p:nvPr/>
        </p:nvSpPr>
        <p:spPr>
          <a:xfrm>
            <a:off x="2115951" y="4008881"/>
            <a:ext cx="1648138" cy="519458"/>
          </a:xfrm>
          <a:prstGeom prst="rect">
            <a:avLst/>
          </a:prstGeom>
          <a:noFill/>
          <a:ln>
            <a:solidFill>
              <a:schemeClr val="tx2"/>
            </a:solidFill>
          </a:ln>
        </p:spPr>
        <p:txBody>
          <a:bodyPr wrap="square" lIns="54000" tIns="54000" rIns="54000" bIns="54000" rtlCol="0" anchor="ctr">
            <a:normAutofit/>
          </a:bodyPr>
          <a:lstStyle/>
          <a:p>
            <a:pPr algn="ctr"/>
            <a:r>
              <a:rPr lang="en-US" sz="1200" dirty="0"/>
              <a:t>Lorem ipsum dolor sit amet</a:t>
            </a:r>
          </a:p>
        </p:txBody>
      </p:sp>
      <p:sp>
        <p:nvSpPr>
          <p:cNvPr id="31" name="TextBox 30">
            <a:extLst>
              <a:ext uri="{FF2B5EF4-FFF2-40B4-BE49-F238E27FC236}">
                <a16:creationId xmlns:a16="http://schemas.microsoft.com/office/drawing/2014/main" id="{C312AFE3-6DA7-4B46-8809-DF22ACDB4539}"/>
              </a:ext>
            </a:extLst>
          </p:cNvPr>
          <p:cNvSpPr txBox="1"/>
          <p:nvPr/>
        </p:nvSpPr>
        <p:spPr>
          <a:xfrm>
            <a:off x="2115951" y="4669750"/>
            <a:ext cx="1648138" cy="519458"/>
          </a:xfrm>
          <a:prstGeom prst="rect">
            <a:avLst/>
          </a:prstGeom>
          <a:noFill/>
          <a:ln>
            <a:solidFill>
              <a:schemeClr val="tx2"/>
            </a:solidFill>
          </a:ln>
        </p:spPr>
        <p:txBody>
          <a:bodyPr wrap="square" lIns="54000" tIns="54000" rIns="54000" bIns="54000" rtlCol="0" anchor="ctr">
            <a:normAutofit/>
          </a:bodyPr>
          <a:lstStyle/>
          <a:p>
            <a:pPr algn="ctr"/>
            <a:r>
              <a:rPr lang="en-US" sz="1200" dirty="0"/>
              <a:t>Lorem ipsum dolor sit amet</a:t>
            </a:r>
          </a:p>
        </p:txBody>
      </p:sp>
      <p:sp>
        <p:nvSpPr>
          <p:cNvPr id="32" name="TextBox 31">
            <a:extLst>
              <a:ext uri="{FF2B5EF4-FFF2-40B4-BE49-F238E27FC236}">
                <a16:creationId xmlns:a16="http://schemas.microsoft.com/office/drawing/2014/main" id="{BB52C8A8-9355-4AA6-9FDA-7B2E7BB39B92}"/>
              </a:ext>
            </a:extLst>
          </p:cNvPr>
          <p:cNvSpPr txBox="1"/>
          <p:nvPr/>
        </p:nvSpPr>
        <p:spPr>
          <a:xfrm>
            <a:off x="2115951" y="5330620"/>
            <a:ext cx="1648138" cy="519458"/>
          </a:xfrm>
          <a:prstGeom prst="rect">
            <a:avLst/>
          </a:prstGeom>
          <a:noFill/>
          <a:ln>
            <a:solidFill>
              <a:schemeClr val="tx2"/>
            </a:solidFill>
          </a:ln>
        </p:spPr>
        <p:txBody>
          <a:bodyPr wrap="square" lIns="54000" tIns="54000" rIns="54000" bIns="54000" rtlCol="0" anchor="ctr">
            <a:normAutofit/>
          </a:bodyPr>
          <a:lstStyle/>
          <a:p>
            <a:pPr algn="ctr"/>
            <a:r>
              <a:rPr lang="en-US" sz="1200" dirty="0"/>
              <a:t>Lorem ipsum dolor sit amet</a:t>
            </a:r>
          </a:p>
        </p:txBody>
      </p:sp>
      <p:sp>
        <p:nvSpPr>
          <p:cNvPr id="33" name="Rectangle 32">
            <a:extLst>
              <a:ext uri="{FF2B5EF4-FFF2-40B4-BE49-F238E27FC236}">
                <a16:creationId xmlns:a16="http://schemas.microsoft.com/office/drawing/2014/main" id="{67E1B816-C839-4A74-A5E9-53F4F642F651}"/>
              </a:ext>
            </a:extLst>
          </p:cNvPr>
          <p:cNvSpPr/>
          <p:nvPr/>
        </p:nvSpPr>
        <p:spPr>
          <a:xfrm>
            <a:off x="586740" y="3348009"/>
            <a:ext cx="1386840" cy="118032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243000" rtlCol="0" anchor="ctr">
            <a:noAutofit/>
          </a:bodyPr>
          <a:lstStyle/>
          <a:p>
            <a:r>
              <a:rPr lang="en-US" sz="1200" b="1" dirty="0">
                <a:solidFill>
                  <a:schemeClr val="bg1"/>
                </a:solidFill>
                <a:latin typeface="+mj-lt"/>
              </a:rPr>
              <a:t>Lorem ipsum dolor </a:t>
            </a:r>
            <a:endParaRPr lang="en-PH" sz="1200" b="1" dirty="0">
              <a:solidFill>
                <a:schemeClr val="bg1"/>
              </a:solidFill>
              <a:latin typeface="+mj-lt"/>
            </a:endParaRPr>
          </a:p>
        </p:txBody>
      </p:sp>
      <p:sp>
        <p:nvSpPr>
          <p:cNvPr id="34" name="Rectangle 33">
            <a:extLst>
              <a:ext uri="{FF2B5EF4-FFF2-40B4-BE49-F238E27FC236}">
                <a16:creationId xmlns:a16="http://schemas.microsoft.com/office/drawing/2014/main" id="{A40235DA-CFDB-4573-93C9-20214049E6AE}"/>
              </a:ext>
            </a:extLst>
          </p:cNvPr>
          <p:cNvSpPr/>
          <p:nvPr/>
        </p:nvSpPr>
        <p:spPr>
          <a:xfrm>
            <a:off x="586740" y="4669747"/>
            <a:ext cx="1386840" cy="118032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243000" rtlCol="0" anchor="ctr">
            <a:noAutofit/>
          </a:bodyPr>
          <a:lstStyle/>
          <a:p>
            <a:r>
              <a:rPr lang="en-US" sz="1200" b="1" dirty="0">
                <a:solidFill>
                  <a:schemeClr val="bg1"/>
                </a:solidFill>
                <a:latin typeface="+mj-lt"/>
              </a:rPr>
              <a:t>Lorem ipsum dolor </a:t>
            </a:r>
            <a:endParaRPr lang="en-PH" sz="1200" b="1" dirty="0">
              <a:solidFill>
                <a:schemeClr val="bg1"/>
              </a:solidFill>
              <a:latin typeface="+mj-lt"/>
            </a:endParaRPr>
          </a:p>
        </p:txBody>
      </p:sp>
      <p:sp>
        <p:nvSpPr>
          <p:cNvPr id="13" name="TextBox 12">
            <a:extLst>
              <a:ext uri="{FF2B5EF4-FFF2-40B4-BE49-F238E27FC236}">
                <a16:creationId xmlns:a16="http://schemas.microsoft.com/office/drawing/2014/main" id="{142B2F1B-3FAF-4680-B461-F4B868A64A89}"/>
              </a:ext>
            </a:extLst>
          </p:cNvPr>
          <p:cNvSpPr txBox="1"/>
          <p:nvPr/>
        </p:nvSpPr>
        <p:spPr>
          <a:xfrm>
            <a:off x="4103373" y="2026270"/>
            <a:ext cx="4745477" cy="519458"/>
          </a:xfrm>
          <a:prstGeom prst="rect">
            <a:avLst/>
          </a:prstGeom>
          <a:solidFill>
            <a:schemeClr val="bg2"/>
          </a:solidFill>
        </p:spPr>
        <p:txBody>
          <a:bodyPr wrap="square" lIns="54000" tIns="54000" rIns="54000" bIns="54000" rtlCol="0" anchor="ctr">
            <a:normAutofit fontScale="850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sp>
        <p:nvSpPr>
          <p:cNvPr id="38" name="TextBox 37">
            <a:extLst>
              <a:ext uri="{FF2B5EF4-FFF2-40B4-BE49-F238E27FC236}">
                <a16:creationId xmlns:a16="http://schemas.microsoft.com/office/drawing/2014/main" id="{9B4ABA72-14BA-4DD4-9A6B-74CE369F99C9}"/>
              </a:ext>
            </a:extLst>
          </p:cNvPr>
          <p:cNvSpPr txBox="1"/>
          <p:nvPr/>
        </p:nvSpPr>
        <p:spPr>
          <a:xfrm>
            <a:off x="4103373" y="2687141"/>
            <a:ext cx="4745477" cy="519458"/>
          </a:xfrm>
          <a:prstGeom prst="rect">
            <a:avLst/>
          </a:prstGeom>
          <a:solidFill>
            <a:schemeClr val="bg2"/>
          </a:solidFill>
        </p:spPr>
        <p:txBody>
          <a:bodyPr wrap="square" lIns="54000" tIns="54000" rIns="54000" bIns="54000" rtlCol="0" anchor="ctr">
            <a:normAutofit fontScale="850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sp>
        <p:nvSpPr>
          <p:cNvPr id="39" name="TextBox 38">
            <a:extLst>
              <a:ext uri="{FF2B5EF4-FFF2-40B4-BE49-F238E27FC236}">
                <a16:creationId xmlns:a16="http://schemas.microsoft.com/office/drawing/2014/main" id="{534B4C63-0453-4B84-BEB5-02CEE7CDF213}"/>
              </a:ext>
            </a:extLst>
          </p:cNvPr>
          <p:cNvSpPr txBox="1"/>
          <p:nvPr/>
        </p:nvSpPr>
        <p:spPr>
          <a:xfrm>
            <a:off x="4103373" y="3348010"/>
            <a:ext cx="4745477" cy="519458"/>
          </a:xfrm>
          <a:prstGeom prst="rect">
            <a:avLst/>
          </a:prstGeom>
          <a:solidFill>
            <a:schemeClr val="bg2"/>
          </a:solidFill>
        </p:spPr>
        <p:txBody>
          <a:bodyPr wrap="square" lIns="54000" tIns="54000" rIns="54000" bIns="54000" rtlCol="0" anchor="ctr">
            <a:normAutofit fontScale="850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sp>
        <p:nvSpPr>
          <p:cNvPr id="40" name="TextBox 39">
            <a:extLst>
              <a:ext uri="{FF2B5EF4-FFF2-40B4-BE49-F238E27FC236}">
                <a16:creationId xmlns:a16="http://schemas.microsoft.com/office/drawing/2014/main" id="{3127AABB-C019-4C9C-9CC8-8C58073763C4}"/>
              </a:ext>
            </a:extLst>
          </p:cNvPr>
          <p:cNvSpPr txBox="1"/>
          <p:nvPr/>
        </p:nvSpPr>
        <p:spPr>
          <a:xfrm>
            <a:off x="4103373" y="4008879"/>
            <a:ext cx="4745477" cy="519458"/>
          </a:xfrm>
          <a:prstGeom prst="rect">
            <a:avLst/>
          </a:prstGeom>
          <a:solidFill>
            <a:schemeClr val="bg2"/>
          </a:solidFill>
        </p:spPr>
        <p:txBody>
          <a:bodyPr wrap="square" lIns="54000" tIns="54000" rIns="54000" bIns="54000" rtlCol="0" anchor="ctr">
            <a:normAutofit fontScale="850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sp>
        <p:nvSpPr>
          <p:cNvPr id="41" name="TextBox 40">
            <a:extLst>
              <a:ext uri="{FF2B5EF4-FFF2-40B4-BE49-F238E27FC236}">
                <a16:creationId xmlns:a16="http://schemas.microsoft.com/office/drawing/2014/main" id="{F753629F-B972-405C-AAC4-D0262D6A801B}"/>
              </a:ext>
            </a:extLst>
          </p:cNvPr>
          <p:cNvSpPr txBox="1"/>
          <p:nvPr/>
        </p:nvSpPr>
        <p:spPr>
          <a:xfrm>
            <a:off x="4103373" y="4669750"/>
            <a:ext cx="4745477" cy="519458"/>
          </a:xfrm>
          <a:prstGeom prst="rect">
            <a:avLst/>
          </a:prstGeom>
          <a:solidFill>
            <a:schemeClr val="bg2"/>
          </a:solidFill>
        </p:spPr>
        <p:txBody>
          <a:bodyPr wrap="square" lIns="54000" tIns="54000" rIns="54000" bIns="54000" rtlCol="0" anchor="ctr">
            <a:normAutofit fontScale="850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sp>
        <p:nvSpPr>
          <p:cNvPr id="42" name="TextBox 41">
            <a:extLst>
              <a:ext uri="{FF2B5EF4-FFF2-40B4-BE49-F238E27FC236}">
                <a16:creationId xmlns:a16="http://schemas.microsoft.com/office/drawing/2014/main" id="{E6E1E7E6-E8F7-4643-B6E2-EE1D9B7DE6A6}"/>
              </a:ext>
            </a:extLst>
          </p:cNvPr>
          <p:cNvSpPr txBox="1"/>
          <p:nvPr/>
        </p:nvSpPr>
        <p:spPr>
          <a:xfrm>
            <a:off x="4103373" y="5330620"/>
            <a:ext cx="4745477" cy="519458"/>
          </a:xfrm>
          <a:prstGeom prst="rect">
            <a:avLst/>
          </a:prstGeom>
          <a:solidFill>
            <a:schemeClr val="bg2"/>
          </a:solidFill>
        </p:spPr>
        <p:txBody>
          <a:bodyPr wrap="square" lIns="54000" tIns="54000" rIns="54000" bIns="54000" rtlCol="0" anchor="ctr">
            <a:normAutofit fontScale="850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cxnSp>
        <p:nvCxnSpPr>
          <p:cNvPr id="56" name="Connector: Elbow 55">
            <a:extLst>
              <a:ext uri="{FF2B5EF4-FFF2-40B4-BE49-F238E27FC236}">
                <a16:creationId xmlns:a16="http://schemas.microsoft.com/office/drawing/2014/main" id="{13AF4360-1543-41C3-8E8C-02087D7FB7A9}"/>
              </a:ext>
            </a:extLst>
          </p:cNvPr>
          <p:cNvCxnSpPr>
            <a:stCxn id="7" idx="3"/>
            <a:endCxn id="12" idx="1"/>
          </p:cNvCxnSpPr>
          <p:nvPr/>
        </p:nvCxnSpPr>
        <p:spPr>
          <a:xfrm flipV="1">
            <a:off x="1973580" y="2285999"/>
            <a:ext cx="142371" cy="330433"/>
          </a:xfrm>
          <a:prstGeom prst="bentConnector3">
            <a:avLst/>
          </a:prstGeom>
        </p:spPr>
        <p:style>
          <a:lnRef idx="1">
            <a:schemeClr val="accent1"/>
          </a:lnRef>
          <a:fillRef idx="0">
            <a:schemeClr val="accent1"/>
          </a:fillRef>
          <a:effectRef idx="0">
            <a:schemeClr val="accent1"/>
          </a:effectRef>
          <a:fontRef idx="minor">
            <a:schemeClr val="tx1"/>
          </a:fontRef>
        </p:style>
      </p:cxnSp>
      <p:cxnSp>
        <p:nvCxnSpPr>
          <p:cNvPr id="58" name="Connector: Elbow 57">
            <a:extLst>
              <a:ext uri="{FF2B5EF4-FFF2-40B4-BE49-F238E27FC236}">
                <a16:creationId xmlns:a16="http://schemas.microsoft.com/office/drawing/2014/main" id="{B7617E33-C859-4378-A079-A1779539BCBF}"/>
              </a:ext>
            </a:extLst>
          </p:cNvPr>
          <p:cNvCxnSpPr>
            <a:stCxn id="7" idx="3"/>
            <a:endCxn id="25" idx="1"/>
          </p:cNvCxnSpPr>
          <p:nvPr/>
        </p:nvCxnSpPr>
        <p:spPr>
          <a:xfrm>
            <a:off x="1973580" y="2616432"/>
            <a:ext cx="142371" cy="330438"/>
          </a:xfrm>
          <a:prstGeom prst="bentConnector3">
            <a:avLst/>
          </a:prstGeom>
        </p:spPr>
        <p:style>
          <a:lnRef idx="1">
            <a:schemeClr val="accent1"/>
          </a:lnRef>
          <a:fillRef idx="0">
            <a:schemeClr val="accent1"/>
          </a:fillRef>
          <a:effectRef idx="0">
            <a:schemeClr val="accent1"/>
          </a:effectRef>
          <a:fontRef idx="minor">
            <a:schemeClr val="tx1"/>
          </a:fontRef>
        </p:style>
      </p:cxnSp>
      <p:cxnSp>
        <p:nvCxnSpPr>
          <p:cNvPr id="60" name="Connector: Elbow 59">
            <a:extLst>
              <a:ext uri="{FF2B5EF4-FFF2-40B4-BE49-F238E27FC236}">
                <a16:creationId xmlns:a16="http://schemas.microsoft.com/office/drawing/2014/main" id="{AF9EFC52-3E97-4465-ACA3-E3939E6FE9FC}"/>
              </a:ext>
            </a:extLst>
          </p:cNvPr>
          <p:cNvCxnSpPr>
            <a:stCxn id="33" idx="3"/>
            <a:endCxn id="28" idx="1"/>
          </p:cNvCxnSpPr>
          <p:nvPr/>
        </p:nvCxnSpPr>
        <p:spPr>
          <a:xfrm flipV="1">
            <a:off x="1973583" y="3607739"/>
            <a:ext cx="142369" cy="330436"/>
          </a:xfrm>
          <a:prstGeom prst="bentConnector3">
            <a:avLst/>
          </a:prstGeom>
        </p:spPr>
        <p:style>
          <a:lnRef idx="1">
            <a:schemeClr val="accent1"/>
          </a:lnRef>
          <a:fillRef idx="0">
            <a:schemeClr val="accent1"/>
          </a:fillRef>
          <a:effectRef idx="0">
            <a:schemeClr val="accent1"/>
          </a:effectRef>
          <a:fontRef idx="minor">
            <a:schemeClr val="tx1"/>
          </a:fontRef>
        </p:style>
      </p:cxnSp>
      <p:cxnSp>
        <p:nvCxnSpPr>
          <p:cNvPr id="62" name="Connector: Elbow 61">
            <a:extLst>
              <a:ext uri="{FF2B5EF4-FFF2-40B4-BE49-F238E27FC236}">
                <a16:creationId xmlns:a16="http://schemas.microsoft.com/office/drawing/2014/main" id="{240D9509-495A-40AF-B241-87618E233BE9}"/>
              </a:ext>
            </a:extLst>
          </p:cNvPr>
          <p:cNvCxnSpPr>
            <a:stCxn id="33" idx="3"/>
            <a:endCxn id="29" idx="1"/>
          </p:cNvCxnSpPr>
          <p:nvPr/>
        </p:nvCxnSpPr>
        <p:spPr>
          <a:xfrm>
            <a:off x="1973583" y="3938176"/>
            <a:ext cx="142369" cy="330435"/>
          </a:xfrm>
          <a:prstGeom prst="bentConnector3">
            <a:avLst/>
          </a:prstGeom>
        </p:spPr>
        <p:style>
          <a:lnRef idx="1">
            <a:schemeClr val="accent1"/>
          </a:lnRef>
          <a:fillRef idx="0">
            <a:schemeClr val="accent1"/>
          </a:fillRef>
          <a:effectRef idx="0">
            <a:schemeClr val="accent1"/>
          </a:effectRef>
          <a:fontRef idx="minor">
            <a:schemeClr val="tx1"/>
          </a:fontRef>
        </p:style>
      </p:cxnSp>
      <p:cxnSp>
        <p:nvCxnSpPr>
          <p:cNvPr id="64" name="Connector: Elbow 63">
            <a:extLst>
              <a:ext uri="{FF2B5EF4-FFF2-40B4-BE49-F238E27FC236}">
                <a16:creationId xmlns:a16="http://schemas.microsoft.com/office/drawing/2014/main" id="{FE4657A2-0A3B-45A1-AEBF-1F4F8C00EA5E}"/>
              </a:ext>
            </a:extLst>
          </p:cNvPr>
          <p:cNvCxnSpPr>
            <a:cxnSpLocks/>
            <a:stCxn id="34" idx="3"/>
            <a:endCxn id="31" idx="1"/>
          </p:cNvCxnSpPr>
          <p:nvPr/>
        </p:nvCxnSpPr>
        <p:spPr>
          <a:xfrm flipV="1">
            <a:off x="1973580" y="4929479"/>
            <a:ext cx="142371" cy="330431"/>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cxnSp>
        <p:nvCxnSpPr>
          <p:cNvPr id="66" name="Connector: Elbow 65">
            <a:extLst>
              <a:ext uri="{FF2B5EF4-FFF2-40B4-BE49-F238E27FC236}">
                <a16:creationId xmlns:a16="http://schemas.microsoft.com/office/drawing/2014/main" id="{3DED477C-E942-4038-816B-A129865CB62D}"/>
              </a:ext>
            </a:extLst>
          </p:cNvPr>
          <p:cNvCxnSpPr>
            <a:stCxn id="34" idx="3"/>
            <a:endCxn id="32" idx="1"/>
          </p:cNvCxnSpPr>
          <p:nvPr/>
        </p:nvCxnSpPr>
        <p:spPr>
          <a:xfrm>
            <a:off x="1973580" y="5259910"/>
            <a:ext cx="142371" cy="330439"/>
          </a:xfrm>
          <a:prstGeom prst="bentConnector3">
            <a:avLst/>
          </a:prstGeom>
        </p:spPr>
        <p:style>
          <a:lnRef idx="1">
            <a:schemeClr val="accent1"/>
          </a:lnRef>
          <a:fillRef idx="0">
            <a:schemeClr val="accent1"/>
          </a:fillRef>
          <a:effectRef idx="0">
            <a:schemeClr val="accent1"/>
          </a:effectRef>
          <a:fontRef idx="minor">
            <a:schemeClr val="tx1"/>
          </a:fontRef>
        </p:style>
      </p:cxnSp>
      <p:sp>
        <p:nvSpPr>
          <p:cNvPr id="83" name="Isosceles Triangle 82">
            <a:extLst>
              <a:ext uri="{FF2B5EF4-FFF2-40B4-BE49-F238E27FC236}">
                <a16:creationId xmlns:a16="http://schemas.microsoft.com/office/drawing/2014/main" id="{9E118384-60BF-462C-9B2E-5CADC954E678}"/>
              </a:ext>
            </a:extLst>
          </p:cNvPr>
          <p:cNvSpPr/>
          <p:nvPr/>
        </p:nvSpPr>
        <p:spPr>
          <a:xfrm rot="5400000">
            <a:off x="3783089" y="2932036"/>
            <a:ext cx="301284"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4" name="Isosceles Triangle 83">
            <a:extLst>
              <a:ext uri="{FF2B5EF4-FFF2-40B4-BE49-F238E27FC236}">
                <a16:creationId xmlns:a16="http://schemas.microsoft.com/office/drawing/2014/main" id="{E090E6FA-1A3F-4285-8D56-F89E98B2607F}"/>
              </a:ext>
            </a:extLst>
          </p:cNvPr>
          <p:cNvSpPr/>
          <p:nvPr/>
        </p:nvSpPr>
        <p:spPr>
          <a:xfrm rot="5400000">
            <a:off x="3783089" y="2280318"/>
            <a:ext cx="301284"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5" name="Isosceles Triangle 84">
            <a:extLst>
              <a:ext uri="{FF2B5EF4-FFF2-40B4-BE49-F238E27FC236}">
                <a16:creationId xmlns:a16="http://schemas.microsoft.com/office/drawing/2014/main" id="{8EE48FD0-B36C-4CD9-A86C-A15DC3184406}"/>
              </a:ext>
            </a:extLst>
          </p:cNvPr>
          <p:cNvSpPr/>
          <p:nvPr/>
        </p:nvSpPr>
        <p:spPr>
          <a:xfrm rot="5400000">
            <a:off x="3783089" y="3583754"/>
            <a:ext cx="301284"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6" name="Isosceles Triangle 85">
            <a:extLst>
              <a:ext uri="{FF2B5EF4-FFF2-40B4-BE49-F238E27FC236}">
                <a16:creationId xmlns:a16="http://schemas.microsoft.com/office/drawing/2014/main" id="{348961B1-B496-4E2D-B8C2-8E218697640B}"/>
              </a:ext>
            </a:extLst>
          </p:cNvPr>
          <p:cNvSpPr/>
          <p:nvPr/>
        </p:nvSpPr>
        <p:spPr>
          <a:xfrm rot="5400000">
            <a:off x="3783089" y="4235472"/>
            <a:ext cx="301284"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7" name="Isosceles Triangle 86">
            <a:extLst>
              <a:ext uri="{FF2B5EF4-FFF2-40B4-BE49-F238E27FC236}">
                <a16:creationId xmlns:a16="http://schemas.microsoft.com/office/drawing/2014/main" id="{F631780F-4E4D-4AFE-8334-DD0AEE4046E3}"/>
              </a:ext>
            </a:extLst>
          </p:cNvPr>
          <p:cNvSpPr/>
          <p:nvPr/>
        </p:nvSpPr>
        <p:spPr>
          <a:xfrm rot="5400000">
            <a:off x="3783089" y="4887191"/>
            <a:ext cx="301284"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8" name="Isosceles Triangle 87">
            <a:extLst>
              <a:ext uri="{FF2B5EF4-FFF2-40B4-BE49-F238E27FC236}">
                <a16:creationId xmlns:a16="http://schemas.microsoft.com/office/drawing/2014/main" id="{9FCE8C72-ECD3-4A76-AD87-38AE3FBECD82}"/>
              </a:ext>
            </a:extLst>
          </p:cNvPr>
          <p:cNvSpPr/>
          <p:nvPr/>
        </p:nvSpPr>
        <p:spPr>
          <a:xfrm rot="5400000">
            <a:off x="3783089" y="5538910"/>
            <a:ext cx="301284"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8" name="Group 47">
            <a:extLst>
              <a:ext uri="{FF2B5EF4-FFF2-40B4-BE49-F238E27FC236}">
                <a16:creationId xmlns:a16="http://schemas.microsoft.com/office/drawing/2014/main" id="{A41027F2-A08F-40DC-BC84-1A218EFE25AA}"/>
              </a:ext>
            </a:extLst>
          </p:cNvPr>
          <p:cNvGrpSpPr/>
          <p:nvPr/>
        </p:nvGrpSpPr>
        <p:grpSpPr>
          <a:xfrm>
            <a:off x="272846" y="2399262"/>
            <a:ext cx="434340" cy="434340"/>
            <a:chOff x="447040" y="2113696"/>
            <a:chExt cx="579120" cy="579120"/>
          </a:xfrm>
        </p:grpSpPr>
        <p:sp>
          <p:nvSpPr>
            <p:cNvPr id="45" name="Oval 44">
              <a:extLst>
                <a:ext uri="{FF2B5EF4-FFF2-40B4-BE49-F238E27FC236}">
                  <a16:creationId xmlns:a16="http://schemas.microsoft.com/office/drawing/2014/main" id="{A232B31C-1BB5-462E-93EB-0F9FDC258F20}"/>
                </a:ext>
              </a:extLst>
            </p:cNvPr>
            <p:cNvSpPr/>
            <p:nvPr/>
          </p:nvSpPr>
          <p:spPr>
            <a:xfrm>
              <a:off x="447040" y="2113696"/>
              <a:ext cx="579120" cy="579120"/>
            </a:xfrm>
            <a:prstGeom prst="ellipse">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4" name="Graphic 13" descr="Single gear with solid fill">
              <a:extLst>
                <a:ext uri="{FF2B5EF4-FFF2-40B4-BE49-F238E27FC236}">
                  <a16:creationId xmlns:a16="http://schemas.microsoft.com/office/drawing/2014/main" id="{619E960D-AE42-44D0-A6F7-1460036BFBD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41595" y="2208251"/>
              <a:ext cx="390010" cy="390010"/>
            </a:xfrm>
            <a:prstGeom prst="rect">
              <a:avLst/>
            </a:prstGeom>
          </p:spPr>
        </p:pic>
      </p:grpSp>
      <p:grpSp>
        <p:nvGrpSpPr>
          <p:cNvPr id="49" name="Group 48">
            <a:extLst>
              <a:ext uri="{FF2B5EF4-FFF2-40B4-BE49-F238E27FC236}">
                <a16:creationId xmlns:a16="http://schemas.microsoft.com/office/drawing/2014/main" id="{DE07D648-D18D-4AC5-8DD4-6FCC6704AA9F}"/>
              </a:ext>
            </a:extLst>
          </p:cNvPr>
          <p:cNvGrpSpPr/>
          <p:nvPr/>
        </p:nvGrpSpPr>
        <p:grpSpPr>
          <a:xfrm>
            <a:off x="272846" y="3721001"/>
            <a:ext cx="434340" cy="434340"/>
            <a:chOff x="447040" y="2113696"/>
            <a:chExt cx="579120" cy="579120"/>
          </a:xfrm>
        </p:grpSpPr>
        <p:sp>
          <p:nvSpPr>
            <p:cNvPr id="50" name="Oval 49">
              <a:extLst>
                <a:ext uri="{FF2B5EF4-FFF2-40B4-BE49-F238E27FC236}">
                  <a16:creationId xmlns:a16="http://schemas.microsoft.com/office/drawing/2014/main" id="{34AF9C2D-8AAD-4244-822F-7CE1EE46A68D}"/>
                </a:ext>
              </a:extLst>
            </p:cNvPr>
            <p:cNvSpPr/>
            <p:nvPr/>
          </p:nvSpPr>
          <p:spPr>
            <a:xfrm>
              <a:off x="447040" y="2113696"/>
              <a:ext cx="579120" cy="579120"/>
            </a:xfrm>
            <a:prstGeom prst="ellipse">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1" name="Graphic 50" descr="Single gear with solid fill">
              <a:extLst>
                <a:ext uri="{FF2B5EF4-FFF2-40B4-BE49-F238E27FC236}">
                  <a16:creationId xmlns:a16="http://schemas.microsoft.com/office/drawing/2014/main" id="{8552368D-DBF2-4120-B6AF-105A8E571DD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41595" y="2208251"/>
              <a:ext cx="390010" cy="390010"/>
            </a:xfrm>
            <a:prstGeom prst="rect">
              <a:avLst/>
            </a:prstGeom>
          </p:spPr>
        </p:pic>
      </p:grpSp>
      <p:grpSp>
        <p:nvGrpSpPr>
          <p:cNvPr id="52" name="Group 51">
            <a:extLst>
              <a:ext uri="{FF2B5EF4-FFF2-40B4-BE49-F238E27FC236}">
                <a16:creationId xmlns:a16="http://schemas.microsoft.com/office/drawing/2014/main" id="{6B5D538D-3B79-4425-91D7-FEDE7CFADD1F}"/>
              </a:ext>
            </a:extLst>
          </p:cNvPr>
          <p:cNvGrpSpPr/>
          <p:nvPr/>
        </p:nvGrpSpPr>
        <p:grpSpPr>
          <a:xfrm>
            <a:off x="272846" y="5042740"/>
            <a:ext cx="434340" cy="434340"/>
            <a:chOff x="447040" y="2113696"/>
            <a:chExt cx="579120" cy="579120"/>
          </a:xfrm>
        </p:grpSpPr>
        <p:sp>
          <p:nvSpPr>
            <p:cNvPr id="53" name="Oval 52">
              <a:extLst>
                <a:ext uri="{FF2B5EF4-FFF2-40B4-BE49-F238E27FC236}">
                  <a16:creationId xmlns:a16="http://schemas.microsoft.com/office/drawing/2014/main" id="{E7D361C6-E427-4750-BDDA-608756B0FF6B}"/>
                </a:ext>
              </a:extLst>
            </p:cNvPr>
            <p:cNvSpPr/>
            <p:nvPr/>
          </p:nvSpPr>
          <p:spPr>
            <a:xfrm>
              <a:off x="447040" y="2113696"/>
              <a:ext cx="579120" cy="579120"/>
            </a:xfrm>
            <a:prstGeom prst="ellipse">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54" name="Graphic 53" descr="Single gear with solid fill">
              <a:extLst>
                <a:ext uri="{FF2B5EF4-FFF2-40B4-BE49-F238E27FC236}">
                  <a16:creationId xmlns:a16="http://schemas.microsoft.com/office/drawing/2014/main" id="{588D7D10-3FE4-4BDA-8E16-51CE99CE11A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41595" y="2208251"/>
              <a:ext cx="390010" cy="390010"/>
            </a:xfrm>
            <a:prstGeom prst="rect">
              <a:avLst/>
            </a:prstGeom>
          </p:spPr>
        </p:pic>
      </p:grpSp>
    </p:spTree>
    <p:extLst>
      <p:ext uri="{BB962C8B-B14F-4D97-AF65-F5344CB8AC3E}">
        <p14:creationId xmlns:p14="http://schemas.microsoft.com/office/powerpoint/2010/main" val="173526867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3908E0-2422-45B9-9899-3DB1F74B1F46}"/>
              </a:ext>
            </a:extLst>
          </p:cNvPr>
          <p:cNvSpPr>
            <a:spLocks noGrp="1"/>
          </p:cNvSpPr>
          <p:nvPr>
            <p:ph type="title"/>
          </p:nvPr>
        </p:nvSpPr>
        <p:spPr>
          <a:xfrm>
            <a:off x="295153" y="102266"/>
            <a:ext cx="8576001" cy="812134"/>
          </a:xfrm>
        </p:spPr>
        <p:txBody>
          <a:bodyPr>
            <a:normAutofit/>
          </a:bodyPr>
          <a:lstStyle/>
          <a:p>
            <a:r>
              <a:rPr lang="en-US" dirty="0"/>
              <a:t>Five-Row Labeled List with Arrows</a:t>
            </a:r>
          </a:p>
        </p:txBody>
      </p:sp>
      <p:sp>
        <p:nvSpPr>
          <p:cNvPr id="4" name="Slide Number Placeholder 3">
            <a:extLst>
              <a:ext uri="{FF2B5EF4-FFF2-40B4-BE49-F238E27FC236}">
                <a16:creationId xmlns:a16="http://schemas.microsoft.com/office/drawing/2014/main" id="{AC11DD7C-F552-4D1B-9818-39C5AA5E14B0}"/>
              </a:ext>
            </a:extLst>
          </p:cNvPr>
          <p:cNvSpPr>
            <a:spLocks noGrp="1"/>
          </p:cNvSpPr>
          <p:nvPr>
            <p:ph type="sldNum" sz="quarter" idx="4"/>
          </p:nvPr>
        </p:nvSpPr>
        <p:spPr>
          <a:xfrm>
            <a:off x="8499350" y="6362700"/>
            <a:ext cx="349499" cy="286648"/>
          </a:xfrm>
        </p:spPr>
        <p:txBody>
          <a:bodyPr>
            <a:normAutofit/>
          </a:bodyPr>
          <a:lstStyle/>
          <a:p>
            <a:fld id="{42BC4FAA-B05C-4B71-9CD7-008D1E941E8A}" type="slidenum">
              <a:rPr lang="en-PH" smtClean="0"/>
              <a:pPr/>
              <a:t>87</a:t>
            </a:fld>
            <a:endParaRPr lang="en-PH" dirty="0"/>
          </a:p>
        </p:txBody>
      </p:sp>
      <p:sp>
        <p:nvSpPr>
          <p:cNvPr id="8" name="TextBox 7">
            <a:extLst>
              <a:ext uri="{FF2B5EF4-FFF2-40B4-BE49-F238E27FC236}">
                <a16:creationId xmlns:a16="http://schemas.microsoft.com/office/drawing/2014/main" id="{D516E166-8EAA-4D9C-AB34-1A5E9AAA8E34}"/>
              </a:ext>
            </a:extLst>
          </p:cNvPr>
          <p:cNvSpPr txBox="1"/>
          <p:nvPr/>
        </p:nvSpPr>
        <p:spPr>
          <a:xfrm>
            <a:off x="2110743" y="1628540"/>
            <a:ext cx="1648138" cy="287219"/>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sp>
        <p:nvSpPr>
          <p:cNvPr id="10" name="TextBox 9">
            <a:extLst>
              <a:ext uri="{FF2B5EF4-FFF2-40B4-BE49-F238E27FC236}">
                <a16:creationId xmlns:a16="http://schemas.microsoft.com/office/drawing/2014/main" id="{20ACCC5B-3071-470C-A3F2-407D9D8F2289}"/>
              </a:ext>
            </a:extLst>
          </p:cNvPr>
          <p:cNvSpPr txBox="1"/>
          <p:nvPr/>
        </p:nvSpPr>
        <p:spPr>
          <a:xfrm>
            <a:off x="4130664" y="1628540"/>
            <a:ext cx="4718185" cy="287219"/>
          </a:xfrm>
          <a:prstGeom prst="rect">
            <a:avLst/>
          </a:prstGeom>
          <a:noFill/>
        </p:spPr>
        <p:txBody>
          <a:bodyPr wrap="square" lIns="0" tIns="0" rIns="0" bIns="0" rtlCol="0" anchor="ctr">
            <a:normAutofit/>
          </a:bodyPr>
          <a:lstStyle/>
          <a:p>
            <a:r>
              <a:rPr lang="en-US" sz="1350" b="1" dirty="0">
                <a:solidFill>
                  <a:schemeClr val="accent1"/>
                </a:solidFill>
                <a:latin typeface="+mj-lt"/>
              </a:rPr>
              <a:t>Lorem ipsum dolor </a:t>
            </a:r>
            <a:endParaRPr lang="en-PH" sz="1350" b="1" dirty="0">
              <a:solidFill>
                <a:schemeClr val="accent1"/>
              </a:solidFill>
              <a:latin typeface="+mj-lt"/>
            </a:endParaRPr>
          </a:p>
        </p:txBody>
      </p:sp>
      <p:sp>
        <p:nvSpPr>
          <p:cNvPr id="80" name="TextBox 79">
            <a:extLst>
              <a:ext uri="{FF2B5EF4-FFF2-40B4-BE49-F238E27FC236}">
                <a16:creationId xmlns:a16="http://schemas.microsoft.com/office/drawing/2014/main" id="{E5ED2E33-B79A-422C-8484-0793F7A5BDB5}"/>
              </a:ext>
            </a:extLst>
          </p:cNvPr>
          <p:cNvSpPr txBox="1"/>
          <p:nvPr/>
        </p:nvSpPr>
        <p:spPr>
          <a:xfrm>
            <a:off x="272847" y="1628538"/>
            <a:ext cx="1648138" cy="287219"/>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sp>
        <p:nvSpPr>
          <p:cNvPr id="7" name="Rectangle 6">
            <a:extLst>
              <a:ext uri="{FF2B5EF4-FFF2-40B4-BE49-F238E27FC236}">
                <a16:creationId xmlns:a16="http://schemas.microsoft.com/office/drawing/2014/main" id="{7CA28B26-2185-4694-8554-D93335BDADBE}"/>
              </a:ext>
            </a:extLst>
          </p:cNvPr>
          <p:cNvSpPr/>
          <p:nvPr/>
        </p:nvSpPr>
        <p:spPr>
          <a:xfrm>
            <a:off x="586740" y="2026271"/>
            <a:ext cx="1386840" cy="872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243000" rtlCol="0" anchor="ctr">
            <a:noAutofit/>
          </a:bodyPr>
          <a:lstStyle/>
          <a:p>
            <a:r>
              <a:rPr lang="en-US" sz="1200" b="1" dirty="0">
                <a:solidFill>
                  <a:schemeClr val="bg1"/>
                </a:solidFill>
                <a:latin typeface="+mj-lt"/>
              </a:rPr>
              <a:t>Lorem ipsum dolor </a:t>
            </a:r>
            <a:endParaRPr lang="en-PH" sz="1200" b="1" dirty="0">
              <a:solidFill>
                <a:schemeClr val="bg1"/>
              </a:solidFill>
              <a:latin typeface="+mj-lt"/>
            </a:endParaRPr>
          </a:p>
        </p:txBody>
      </p:sp>
      <p:sp>
        <p:nvSpPr>
          <p:cNvPr id="33" name="Rectangle 32">
            <a:extLst>
              <a:ext uri="{FF2B5EF4-FFF2-40B4-BE49-F238E27FC236}">
                <a16:creationId xmlns:a16="http://schemas.microsoft.com/office/drawing/2014/main" id="{67E1B816-C839-4A74-A5E9-53F4F642F651}"/>
              </a:ext>
            </a:extLst>
          </p:cNvPr>
          <p:cNvSpPr/>
          <p:nvPr/>
        </p:nvSpPr>
        <p:spPr>
          <a:xfrm>
            <a:off x="586740" y="3010122"/>
            <a:ext cx="1386840" cy="872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243000" rtlCol="0" anchor="ctr">
            <a:noAutofit/>
          </a:bodyPr>
          <a:lstStyle/>
          <a:p>
            <a:r>
              <a:rPr lang="en-US" sz="1200" b="1" dirty="0">
                <a:solidFill>
                  <a:schemeClr val="bg1"/>
                </a:solidFill>
                <a:latin typeface="+mj-lt"/>
              </a:rPr>
              <a:t>Lorem ipsum dolor </a:t>
            </a:r>
            <a:endParaRPr lang="en-PH" sz="1200" b="1" dirty="0">
              <a:solidFill>
                <a:schemeClr val="bg1"/>
              </a:solidFill>
              <a:latin typeface="+mj-lt"/>
            </a:endParaRPr>
          </a:p>
        </p:txBody>
      </p:sp>
      <p:sp>
        <p:nvSpPr>
          <p:cNvPr id="34" name="Rectangle 33">
            <a:extLst>
              <a:ext uri="{FF2B5EF4-FFF2-40B4-BE49-F238E27FC236}">
                <a16:creationId xmlns:a16="http://schemas.microsoft.com/office/drawing/2014/main" id="{A40235DA-CFDB-4573-93C9-20214049E6AE}"/>
              </a:ext>
            </a:extLst>
          </p:cNvPr>
          <p:cNvSpPr/>
          <p:nvPr/>
        </p:nvSpPr>
        <p:spPr>
          <a:xfrm>
            <a:off x="586740" y="3993971"/>
            <a:ext cx="1386840" cy="872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243000" rtlCol="0" anchor="ctr">
            <a:noAutofit/>
          </a:bodyPr>
          <a:lstStyle/>
          <a:p>
            <a:r>
              <a:rPr lang="en-US" sz="1200" b="1" dirty="0">
                <a:solidFill>
                  <a:schemeClr val="bg1"/>
                </a:solidFill>
                <a:latin typeface="+mj-lt"/>
              </a:rPr>
              <a:t>Lorem ipsum dolor </a:t>
            </a:r>
            <a:endParaRPr lang="en-PH" sz="1200" b="1" dirty="0">
              <a:solidFill>
                <a:schemeClr val="bg1"/>
              </a:solidFill>
              <a:latin typeface="+mj-lt"/>
            </a:endParaRPr>
          </a:p>
        </p:txBody>
      </p:sp>
      <p:sp>
        <p:nvSpPr>
          <p:cNvPr id="47" name="Rectangle 46">
            <a:extLst>
              <a:ext uri="{FF2B5EF4-FFF2-40B4-BE49-F238E27FC236}">
                <a16:creationId xmlns:a16="http://schemas.microsoft.com/office/drawing/2014/main" id="{DB04DA66-C11A-4AA1-A4C5-F9E74BD8DB86}"/>
              </a:ext>
            </a:extLst>
          </p:cNvPr>
          <p:cNvSpPr/>
          <p:nvPr/>
        </p:nvSpPr>
        <p:spPr>
          <a:xfrm>
            <a:off x="586740" y="4977820"/>
            <a:ext cx="1386840" cy="872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243000" rtlCol="0" anchor="ctr">
            <a:noAutofit/>
          </a:bodyPr>
          <a:lstStyle/>
          <a:p>
            <a:r>
              <a:rPr lang="en-US" sz="1200" b="1" dirty="0">
                <a:solidFill>
                  <a:schemeClr val="bg1"/>
                </a:solidFill>
                <a:latin typeface="+mj-lt"/>
              </a:rPr>
              <a:t>Lorem ipsum dolor </a:t>
            </a:r>
            <a:endParaRPr lang="en-PH" sz="1200" b="1" dirty="0">
              <a:solidFill>
                <a:schemeClr val="bg1"/>
              </a:solidFill>
              <a:latin typeface="+mj-lt"/>
            </a:endParaRPr>
          </a:p>
        </p:txBody>
      </p:sp>
      <p:sp>
        <p:nvSpPr>
          <p:cNvPr id="12" name="TextBox 11">
            <a:extLst>
              <a:ext uri="{FF2B5EF4-FFF2-40B4-BE49-F238E27FC236}">
                <a16:creationId xmlns:a16="http://schemas.microsoft.com/office/drawing/2014/main" id="{B4E63791-FA7F-4809-9C67-89BF4D4E552A}"/>
              </a:ext>
            </a:extLst>
          </p:cNvPr>
          <p:cNvSpPr txBox="1"/>
          <p:nvPr/>
        </p:nvSpPr>
        <p:spPr>
          <a:xfrm>
            <a:off x="2115951" y="2026272"/>
            <a:ext cx="1648138" cy="383879"/>
          </a:xfrm>
          <a:prstGeom prst="rect">
            <a:avLst/>
          </a:prstGeom>
          <a:noFill/>
          <a:ln>
            <a:solidFill>
              <a:schemeClr val="tx2"/>
            </a:solidFill>
          </a:ln>
        </p:spPr>
        <p:txBody>
          <a:bodyPr wrap="square" lIns="54000" tIns="54000" rIns="54000" bIns="54000" rtlCol="0" anchor="ctr">
            <a:normAutofit fontScale="92500" lnSpcReduction="20000"/>
          </a:bodyPr>
          <a:lstStyle/>
          <a:p>
            <a:pPr algn="ctr"/>
            <a:r>
              <a:rPr lang="en-US" sz="1200" dirty="0"/>
              <a:t>Lorem ipsum dolor sit amet</a:t>
            </a:r>
          </a:p>
        </p:txBody>
      </p:sp>
      <p:sp>
        <p:nvSpPr>
          <p:cNvPr id="25" name="TextBox 24">
            <a:extLst>
              <a:ext uri="{FF2B5EF4-FFF2-40B4-BE49-F238E27FC236}">
                <a16:creationId xmlns:a16="http://schemas.microsoft.com/office/drawing/2014/main" id="{D13BE63F-04DF-4F79-A2B5-596B3433E953}"/>
              </a:ext>
            </a:extLst>
          </p:cNvPr>
          <p:cNvSpPr txBox="1"/>
          <p:nvPr/>
        </p:nvSpPr>
        <p:spPr>
          <a:xfrm>
            <a:off x="2115951" y="2514653"/>
            <a:ext cx="1648138" cy="383879"/>
          </a:xfrm>
          <a:prstGeom prst="rect">
            <a:avLst/>
          </a:prstGeom>
          <a:noFill/>
          <a:ln>
            <a:solidFill>
              <a:schemeClr val="tx2"/>
            </a:solidFill>
          </a:ln>
        </p:spPr>
        <p:txBody>
          <a:bodyPr wrap="square" lIns="54000" tIns="54000" rIns="54000" bIns="54000" rtlCol="0" anchor="ctr">
            <a:normAutofit fontScale="92500" lnSpcReduction="20000"/>
          </a:bodyPr>
          <a:lstStyle/>
          <a:p>
            <a:pPr algn="ctr"/>
            <a:r>
              <a:rPr lang="en-US" sz="1200" dirty="0"/>
              <a:t>Lorem ipsum dolor sit amet</a:t>
            </a:r>
          </a:p>
        </p:txBody>
      </p:sp>
      <p:sp>
        <p:nvSpPr>
          <p:cNvPr id="13" name="TextBox 12">
            <a:extLst>
              <a:ext uri="{FF2B5EF4-FFF2-40B4-BE49-F238E27FC236}">
                <a16:creationId xmlns:a16="http://schemas.microsoft.com/office/drawing/2014/main" id="{142B2F1B-3FAF-4680-B461-F4B868A64A89}"/>
              </a:ext>
            </a:extLst>
          </p:cNvPr>
          <p:cNvSpPr txBox="1"/>
          <p:nvPr/>
        </p:nvSpPr>
        <p:spPr>
          <a:xfrm>
            <a:off x="4103373" y="2026271"/>
            <a:ext cx="4745477" cy="383879"/>
          </a:xfrm>
          <a:prstGeom prst="rect">
            <a:avLst/>
          </a:prstGeom>
          <a:solidFill>
            <a:schemeClr val="bg2"/>
          </a:solidFill>
        </p:spPr>
        <p:txBody>
          <a:bodyPr wrap="square" lIns="54000" tIns="54000" rIns="54000" bIns="54000" rtlCol="0" anchor="ctr">
            <a:normAutofit fontScale="775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sp>
        <p:nvSpPr>
          <p:cNvPr id="38" name="TextBox 37">
            <a:extLst>
              <a:ext uri="{FF2B5EF4-FFF2-40B4-BE49-F238E27FC236}">
                <a16:creationId xmlns:a16="http://schemas.microsoft.com/office/drawing/2014/main" id="{9B4ABA72-14BA-4DD4-9A6B-74CE369F99C9}"/>
              </a:ext>
            </a:extLst>
          </p:cNvPr>
          <p:cNvSpPr txBox="1"/>
          <p:nvPr/>
        </p:nvSpPr>
        <p:spPr>
          <a:xfrm>
            <a:off x="4103373" y="2514653"/>
            <a:ext cx="4745477" cy="383879"/>
          </a:xfrm>
          <a:prstGeom prst="rect">
            <a:avLst/>
          </a:prstGeom>
          <a:solidFill>
            <a:schemeClr val="bg2"/>
          </a:solidFill>
        </p:spPr>
        <p:txBody>
          <a:bodyPr wrap="square" lIns="54000" tIns="54000" rIns="54000" bIns="54000" rtlCol="0" anchor="ctr">
            <a:normAutofit fontScale="775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cxnSp>
        <p:nvCxnSpPr>
          <p:cNvPr id="56" name="Connector: Elbow 55">
            <a:extLst>
              <a:ext uri="{FF2B5EF4-FFF2-40B4-BE49-F238E27FC236}">
                <a16:creationId xmlns:a16="http://schemas.microsoft.com/office/drawing/2014/main" id="{13AF4360-1543-41C3-8E8C-02087D7FB7A9}"/>
              </a:ext>
            </a:extLst>
          </p:cNvPr>
          <p:cNvCxnSpPr>
            <a:stCxn id="7" idx="3"/>
            <a:endCxn id="12" idx="1"/>
          </p:cNvCxnSpPr>
          <p:nvPr/>
        </p:nvCxnSpPr>
        <p:spPr>
          <a:xfrm flipV="1">
            <a:off x="1973580" y="2218212"/>
            <a:ext cx="142371" cy="244188"/>
          </a:xfrm>
          <a:prstGeom prst="bentConnector3">
            <a:avLst/>
          </a:prstGeom>
        </p:spPr>
        <p:style>
          <a:lnRef idx="1">
            <a:schemeClr val="accent1"/>
          </a:lnRef>
          <a:fillRef idx="0">
            <a:schemeClr val="accent1"/>
          </a:fillRef>
          <a:effectRef idx="0">
            <a:schemeClr val="accent1"/>
          </a:effectRef>
          <a:fontRef idx="minor">
            <a:schemeClr val="tx1"/>
          </a:fontRef>
        </p:style>
      </p:cxnSp>
      <p:cxnSp>
        <p:nvCxnSpPr>
          <p:cNvPr id="58" name="Connector: Elbow 57">
            <a:extLst>
              <a:ext uri="{FF2B5EF4-FFF2-40B4-BE49-F238E27FC236}">
                <a16:creationId xmlns:a16="http://schemas.microsoft.com/office/drawing/2014/main" id="{B7617E33-C859-4378-A079-A1779539BCBF}"/>
              </a:ext>
            </a:extLst>
          </p:cNvPr>
          <p:cNvCxnSpPr>
            <a:stCxn id="7" idx="3"/>
            <a:endCxn id="25" idx="1"/>
          </p:cNvCxnSpPr>
          <p:nvPr/>
        </p:nvCxnSpPr>
        <p:spPr>
          <a:xfrm>
            <a:off x="1973580" y="2462400"/>
            <a:ext cx="142371" cy="244193"/>
          </a:xfrm>
          <a:prstGeom prst="bentConnector3">
            <a:avLst/>
          </a:prstGeom>
        </p:spPr>
        <p:style>
          <a:lnRef idx="1">
            <a:schemeClr val="accent1"/>
          </a:lnRef>
          <a:fillRef idx="0">
            <a:schemeClr val="accent1"/>
          </a:fillRef>
          <a:effectRef idx="0">
            <a:schemeClr val="accent1"/>
          </a:effectRef>
          <a:fontRef idx="minor">
            <a:schemeClr val="tx1"/>
          </a:fontRef>
        </p:style>
      </p:cxnSp>
      <p:sp>
        <p:nvSpPr>
          <p:cNvPr id="83" name="Isosceles Triangle 82">
            <a:extLst>
              <a:ext uri="{FF2B5EF4-FFF2-40B4-BE49-F238E27FC236}">
                <a16:creationId xmlns:a16="http://schemas.microsoft.com/office/drawing/2014/main" id="{9E118384-60BF-462C-9B2E-5CADC954E678}"/>
              </a:ext>
            </a:extLst>
          </p:cNvPr>
          <p:cNvSpPr/>
          <p:nvPr/>
        </p:nvSpPr>
        <p:spPr>
          <a:xfrm rot="5400000">
            <a:off x="3822406" y="2682204"/>
            <a:ext cx="222648"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4" name="Isosceles Triangle 83">
            <a:extLst>
              <a:ext uri="{FF2B5EF4-FFF2-40B4-BE49-F238E27FC236}">
                <a16:creationId xmlns:a16="http://schemas.microsoft.com/office/drawing/2014/main" id="{E090E6FA-1A3F-4285-8D56-F89E98B2607F}"/>
              </a:ext>
            </a:extLst>
          </p:cNvPr>
          <p:cNvSpPr/>
          <p:nvPr/>
        </p:nvSpPr>
        <p:spPr>
          <a:xfrm rot="5400000">
            <a:off x="3822406" y="2200587"/>
            <a:ext cx="222648"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8" name="TextBox 27">
            <a:extLst>
              <a:ext uri="{FF2B5EF4-FFF2-40B4-BE49-F238E27FC236}">
                <a16:creationId xmlns:a16="http://schemas.microsoft.com/office/drawing/2014/main" id="{47049A2D-BC32-4FC5-BDB2-1AF3261FCE96}"/>
              </a:ext>
            </a:extLst>
          </p:cNvPr>
          <p:cNvSpPr txBox="1"/>
          <p:nvPr/>
        </p:nvSpPr>
        <p:spPr>
          <a:xfrm>
            <a:off x="2115951" y="3010122"/>
            <a:ext cx="1648138" cy="383879"/>
          </a:xfrm>
          <a:prstGeom prst="rect">
            <a:avLst/>
          </a:prstGeom>
          <a:noFill/>
          <a:ln>
            <a:solidFill>
              <a:schemeClr val="tx2"/>
            </a:solidFill>
          </a:ln>
        </p:spPr>
        <p:txBody>
          <a:bodyPr wrap="square" lIns="54000" tIns="54000" rIns="54000" bIns="54000" rtlCol="0" anchor="ctr">
            <a:normAutofit fontScale="92500" lnSpcReduction="20000"/>
          </a:bodyPr>
          <a:lstStyle/>
          <a:p>
            <a:pPr algn="ctr"/>
            <a:r>
              <a:rPr lang="en-US" sz="1200" dirty="0"/>
              <a:t>Lorem ipsum dolor sit amet</a:t>
            </a:r>
          </a:p>
        </p:txBody>
      </p:sp>
      <p:sp>
        <p:nvSpPr>
          <p:cNvPr id="29" name="TextBox 28">
            <a:extLst>
              <a:ext uri="{FF2B5EF4-FFF2-40B4-BE49-F238E27FC236}">
                <a16:creationId xmlns:a16="http://schemas.microsoft.com/office/drawing/2014/main" id="{F21058BD-7CC5-4337-B2F4-E2E1D58D407D}"/>
              </a:ext>
            </a:extLst>
          </p:cNvPr>
          <p:cNvSpPr txBox="1"/>
          <p:nvPr/>
        </p:nvSpPr>
        <p:spPr>
          <a:xfrm>
            <a:off x="2115951" y="3498503"/>
            <a:ext cx="1648138" cy="383879"/>
          </a:xfrm>
          <a:prstGeom prst="rect">
            <a:avLst/>
          </a:prstGeom>
          <a:noFill/>
          <a:ln>
            <a:solidFill>
              <a:schemeClr val="tx2"/>
            </a:solidFill>
          </a:ln>
        </p:spPr>
        <p:txBody>
          <a:bodyPr wrap="square" lIns="54000" tIns="54000" rIns="54000" bIns="54000" rtlCol="0" anchor="ctr">
            <a:normAutofit fontScale="92500" lnSpcReduction="20000"/>
          </a:bodyPr>
          <a:lstStyle/>
          <a:p>
            <a:pPr algn="ctr"/>
            <a:r>
              <a:rPr lang="en-US" sz="1200" dirty="0"/>
              <a:t>Lorem ipsum dolor sit amet</a:t>
            </a:r>
          </a:p>
        </p:txBody>
      </p:sp>
      <p:sp>
        <p:nvSpPr>
          <p:cNvPr id="39" name="TextBox 38">
            <a:extLst>
              <a:ext uri="{FF2B5EF4-FFF2-40B4-BE49-F238E27FC236}">
                <a16:creationId xmlns:a16="http://schemas.microsoft.com/office/drawing/2014/main" id="{534B4C63-0453-4B84-BEB5-02CEE7CDF213}"/>
              </a:ext>
            </a:extLst>
          </p:cNvPr>
          <p:cNvSpPr txBox="1"/>
          <p:nvPr/>
        </p:nvSpPr>
        <p:spPr>
          <a:xfrm>
            <a:off x="4103373" y="3010121"/>
            <a:ext cx="4745477" cy="383879"/>
          </a:xfrm>
          <a:prstGeom prst="rect">
            <a:avLst/>
          </a:prstGeom>
          <a:solidFill>
            <a:schemeClr val="bg2"/>
          </a:solidFill>
        </p:spPr>
        <p:txBody>
          <a:bodyPr wrap="square" lIns="54000" tIns="54000" rIns="54000" bIns="54000" rtlCol="0" anchor="ctr">
            <a:normAutofit fontScale="775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sp>
        <p:nvSpPr>
          <p:cNvPr id="40" name="TextBox 39">
            <a:extLst>
              <a:ext uri="{FF2B5EF4-FFF2-40B4-BE49-F238E27FC236}">
                <a16:creationId xmlns:a16="http://schemas.microsoft.com/office/drawing/2014/main" id="{3127AABB-C019-4C9C-9CC8-8C58073763C4}"/>
              </a:ext>
            </a:extLst>
          </p:cNvPr>
          <p:cNvSpPr txBox="1"/>
          <p:nvPr/>
        </p:nvSpPr>
        <p:spPr>
          <a:xfrm>
            <a:off x="4103373" y="3498502"/>
            <a:ext cx="4745477" cy="383879"/>
          </a:xfrm>
          <a:prstGeom prst="rect">
            <a:avLst/>
          </a:prstGeom>
          <a:solidFill>
            <a:schemeClr val="bg2"/>
          </a:solidFill>
        </p:spPr>
        <p:txBody>
          <a:bodyPr wrap="square" lIns="54000" tIns="54000" rIns="54000" bIns="54000" rtlCol="0" anchor="ctr">
            <a:normAutofit fontScale="775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cxnSp>
        <p:nvCxnSpPr>
          <p:cNvPr id="60" name="Connector: Elbow 59">
            <a:extLst>
              <a:ext uri="{FF2B5EF4-FFF2-40B4-BE49-F238E27FC236}">
                <a16:creationId xmlns:a16="http://schemas.microsoft.com/office/drawing/2014/main" id="{AF9EFC52-3E97-4465-ACA3-E3939E6FE9FC}"/>
              </a:ext>
            </a:extLst>
          </p:cNvPr>
          <p:cNvCxnSpPr>
            <a:stCxn id="33" idx="3"/>
            <a:endCxn id="28" idx="1"/>
          </p:cNvCxnSpPr>
          <p:nvPr/>
        </p:nvCxnSpPr>
        <p:spPr>
          <a:xfrm flipV="1">
            <a:off x="1973583" y="3202062"/>
            <a:ext cx="142369" cy="244192"/>
          </a:xfrm>
          <a:prstGeom prst="bentConnector3">
            <a:avLst/>
          </a:prstGeom>
        </p:spPr>
        <p:style>
          <a:lnRef idx="1">
            <a:schemeClr val="accent1"/>
          </a:lnRef>
          <a:fillRef idx="0">
            <a:schemeClr val="accent1"/>
          </a:fillRef>
          <a:effectRef idx="0">
            <a:schemeClr val="accent1"/>
          </a:effectRef>
          <a:fontRef idx="minor">
            <a:schemeClr val="tx1"/>
          </a:fontRef>
        </p:style>
      </p:cxnSp>
      <p:cxnSp>
        <p:nvCxnSpPr>
          <p:cNvPr id="62" name="Connector: Elbow 61">
            <a:extLst>
              <a:ext uri="{FF2B5EF4-FFF2-40B4-BE49-F238E27FC236}">
                <a16:creationId xmlns:a16="http://schemas.microsoft.com/office/drawing/2014/main" id="{240D9509-495A-40AF-B241-87618E233BE9}"/>
              </a:ext>
            </a:extLst>
          </p:cNvPr>
          <p:cNvCxnSpPr>
            <a:stCxn id="33" idx="3"/>
            <a:endCxn id="29" idx="1"/>
          </p:cNvCxnSpPr>
          <p:nvPr/>
        </p:nvCxnSpPr>
        <p:spPr>
          <a:xfrm>
            <a:off x="1973583" y="3446251"/>
            <a:ext cx="142369" cy="244190"/>
          </a:xfrm>
          <a:prstGeom prst="bentConnector3">
            <a:avLst/>
          </a:prstGeom>
        </p:spPr>
        <p:style>
          <a:lnRef idx="1">
            <a:schemeClr val="accent1"/>
          </a:lnRef>
          <a:fillRef idx="0">
            <a:schemeClr val="accent1"/>
          </a:fillRef>
          <a:effectRef idx="0">
            <a:schemeClr val="accent1"/>
          </a:effectRef>
          <a:fontRef idx="minor">
            <a:schemeClr val="tx1"/>
          </a:fontRef>
        </p:style>
      </p:cxnSp>
      <p:sp>
        <p:nvSpPr>
          <p:cNvPr id="85" name="Isosceles Triangle 84">
            <a:extLst>
              <a:ext uri="{FF2B5EF4-FFF2-40B4-BE49-F238E27FC236}">
                <a16:creationId xmlns:a16="http://schemas.microsoft.com/office/drawing/2014/main" id="{8EE48FD0-B36C-4CD9-A86C-A15DC3184406}"/>
              </a:ext>
            </a:extLst>
          </p:cNvPr>
          <p:cNvSpPr/>
          <p:nvPr/>
        </p:nvSpPr>
        <p:spPr>
          <a:xfrm rot="5400000">
            <a:off x="3822406" y="3170910"/>
            <a:ext cx="222648"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6" name="Isosceles Triangle 85">
            <a:extLst>
              <a:ext uri="{FF2B5EF4-FFF2-40B4-BE49-F238E27FC236}">
                <a16:creationId xmlns:a16="http://schemas.microsoft.com/office/drawing/2014/main" id="{348961B1-B496-4E2D-B8C2-8E218697640B}"/>
              </a:ext>
            </a:extLst>
          </p:cNvPr>
          <p:cNvSpPr/>
          <p:nvPr/>
        </p:nvSpPr>
        <p:spPr>
          <a:xfrm rot="5400000">
            <a:off x="3822406" y="3652529"/>
            <a:ext cx="222648"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1" name="TextBox 30">
            <a:extLst>
              <a:ext uri="{FF2B5EF4-FFF2-40B4-BE49-F238E27FC236}">
                <a16:creationId xmlns:a16="http://schemas.microsoft.com/office/drawing/2014/main" id="{C312AFE3-6DA7-4B46-8809-DF22ACDB4539}"/>
              </a:ext>
            </a:extLst>
          </p:cNvPr>
          <p:cNvSpPr txBox="1"/>
          <p:nvPr/>
        </p:nvSpPr>
        <p:spPr>
          <a:xfrm>
            <a:off x="2115951" y="3993971"/>
            <a:ext cx="1648138" cy="383879"/>
          </a:xfrm>
          <a:prstGeom prst="rect">
            <a:avLst/>
          </a:prstGeom>
          <a:noFill/>
          <a:ln>
            <a:solidFill>
              <a:schemeClr val="tx2"/>
            </a:solidFill>
          </a:ln>
        </p:spPr>
        <p:txBody>
          <a:bodyPr wrap="square" lIns="54000" tIns="54000" rIns="54000" bIns="54000" rtlCol="0" anchor="ctr">
            <a:normAutofit fontScale="92500" lnSpcReduction="20000"/>
          </a:bodyPr>
          <a:lstStyle/>
          <a:p>
            <a:pPr algn="ctr"/>
            <a:r>
              <a:rPr lang="en-US" sz="1200" dirty="0"/>
              <a:t>Lorem ipsum dolor sit amet</a:t>
            </a:r>
          </a:p>
        </p:txBody>
      </p:sp>
      <p:sp>
        <p:nvSpPr>
          <p:cNvPr id="32" name="TextBox 31">
            <a:extLst>
              <a:ext uri="{FF2B5EF4-FFF2-40B4-BE49-F238E27FC236}">
                <a16:creationId xmlns:a16="http://schemas.microsoft.com/office/drawing/2014/main" id="{BB52C8A8-9355-4AA6-9FDA-7B2E7BB39B92}"/>
              </a:ext>
            </a:extLst>
          </p:cNvPr>
          <p:cNvSpPr txBox="1"/>
          <p:nvPr/>
        </p:nvSpPr>
        <p:spPr>
          <a:xfrm>
            <a:off x="2115951" y="4482352"/>
            <a:ext cx="1648138" cy="383879"/>
          </a:xfrm>
          <a:prstGeom prst="rect">
            <a:avLst/>
          </a:prstGeom>
          <a:noFill/>
          <a:ln>
            <a:solidFill>
              <a:schemeClr val="tx2"/>
            </a:solidFill>
          </a:ln>
        </p:spPr>
        <p:txBody>
          <a:bodyPr wrap="square" lIns="54000" tIns="54000" rIns="54000" bIns="54000" rtlCol="0" anchor="ctr">
            <a:normAutofit fontScale="92500" lnSpcReduction="20000"/>
          </a:bodyPr>
          <a:lstStyle/>
          <a:p>
            <a:pPr algn="ctr"/>
            <a:r>
              <a:rPr lang="en-US" sz="1200" dirty="0"/>
              <a:t>Lorem ipsum dolor sit amet</a:t>
            </a:r>
          </a:p>
        </p:txBody>
      </p:sp>
      <p:sp>
        <p:nvSpPr>
          <p:cNvPr id="41" name="TextBox 40">
            <a:extLst>
              <a:ext uri="{FF2B5EF4-FFF2-40B4-BE49-F238E27FC236}">
                <a16:creationId xmlns:a16="http://schemas.microsoft.com/office/drawing/2014/main" id="{F753629F-B972-405C-AAC4-D0262D6A801B}"/>
              </a:ext>
            </a:extLst>
          </p:cNvPr>
          <p:cNvSpPr txBox="1"/>
          <p:nvPr/>
        </p:nvSpPr>
        <p:spPr>
          <a:xfrm>
            <a:off x="4103373" y="3993971"/>
            <a:ext cx="4745477" cy="383879"/>
          </a:xfrm>
          <a:prstGeom prst="rect">
            <a:avLst/>
          </a:prstGeom>
          <a:solidFill>
            <a:schemeClr val="bg2"/>
          </a:solidFill>
        </p:spPr>
        <p:txBody>
          <a:bodyPr wrap="square" lIns="54000" tIns="54000" rIns="54000" bIns="54000" rtlCol="0" anchor="ctr">
            <a:normAutofit fontScale="775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sp>
        <p:nvSpPr>
          <p:cNvPr id="42" name="TextBox 41">
            <a:extLst>
              <a:ext uri="{FF2B5EF4-FFF2-40B4-BE49-F238E27FC236}">
                <a16:creationId xmlns:a16="http://schemas.microsoft.com/office/drawing/2014/main" id="{E6E1E7E6-E8F7-4643-B6E2-EE1D9B7DE6A6}"/>
              </a:ext>
            </a:extLst>
          </p:cNvPr>
          <p:cNvSpPr txBox="1"/>
          <p:nvPr/>
        </p:nvSpPr>
        <p:spPr>
          <a:xfrm>
            <a:off x="4103373" y="4482352"/>
            <a:ext cx="4745477" cy="383879"/>
          </a:xfrm>
          <a:prstGeom prst="rect">
            <a:avLst/>
          </a:prstGeom>
          <a:solidFill>
            <a:schemeClr val="bg2"/>
          </a:solidFill>
        </p:spPr>
        <p:txBody>
          <a:bodyPr wrap="square" lIns="54000" tIns="54000" rIns="54000" bIns="54000" rtlCol="0" anchor="ctr">
            <a:normAutofit fontScale="775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cxnSp>
        <p:nvCxnSpPr>
          <p:cNvPr id="64" name="Connector: Elbow 63">
            <a:extLst>
              <a:ext uri="{FF2B5EF4-FFF2-40B4-BE49-F238E27FC236}">
                <a16:creationId xmlns:a16="http://schemas.microsoft.com/office/drawing/2014/main" id="{FE4657A2-0A3B-45A1-AEBF-1F4F8C00EA5E}"/>
              </a:ext>
            </a:extLst>
          </p:cNvPr>
          <p:cNvCxnSpPr>
            <a:cxnSpLocks/>
            <a:stCxn id="34" idx="3"/>
            <a:endCxn id="31" idx="1"/>
          </p:cNvCxnSpPr>
          <p:nvPr/>
        </p:nvCxnSpPr>
        <p:spPr>
          <a:xfrm flipV="1">
            <a:off x="1973583" y="4185912"/>
            <a:ext cx="142369" cy="244191"/>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cxnSp>
        <p:nvCxnSpPr>
          <p:cNvPr id="66" name="Connector: Elbow 65">
            <a:extLst>
              <a:ext uri="{FF2B5EF4-FFF2-40B4-BE49-F238E27FC236}">
                <a16:creationId xmlns:a16="http://schemas.microsoft.com/office/drawing/2014/main" id="{3DED477C-E942-4038-816B-A129865CB62D}"/>
              </a:ext>
            </a:extLst>
          </p:cNvPr>
          <p:cNvCxnSpPr>
            <a:stCxn id="34" idx="3"/>
            <a:endCxn id="32" idx="1"/>
          </p:cNvCxnSpPr>
          <p:nvPr/>
        </p:nvCxnSpPr>
        <p:spPr>
          <a:xfrm>
            <a:off x="1973583" y="4430100"/>
            <a:ext cx="142369" cy="244190"/>
          </a:xfrm>
          <a:prstGeom prst="bentConnector3">
            <a:avLst/>
          </a:prstGeom>
        </p:spPr>
        <p:style>
          <a:lnRef idx="1">
            <a:schemeClr val="accent1"/>
          </a:lnRef>
          <a:fillRef idx="0">
            <a:schemeClr val="accent1"/>
          </a:fillRef>
          <a:effectRef idx="0">
            <a:schemeClr val="accent1"/>
          </a:effectRef>
          <a:fontRef idx="minor">
            <a:schemeClr val="tx1"/>
          </a:fontRef>
        </p:style>
      </p:cxnSp>
      <p:sp>
        <p:nvSpPr>
          <p:cNvPr id="87" name="Isosceles Triangle 86">
            <a:extLst>
              <a:ext uri="{FF2B5EF4-FFF2-40B4-BE49-F238E27FC236}">
                <a16:creationId xmlns:a16="http://schemas.microsoft.com/office/drawing/2014/main" id="{F631780F-4E4D-4AFE-8334-DD0AEE4046E3}"/>
              </a:ext>
            </a:extLst>
          </p:cNvPr>
          <p:cNvSpPr/>
          <p:nvPr/>
        </p:nvSpPr>
        <p:spPr>
          <a:xfrm rot="5400000">
            <a:off x="3822406" y="4141234"/>
            <a:ext cx="222648"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88" name="Isosceles Triangle 87">
            <a:extLst>
              <a:ext uri="{FF2B5EF4-FFF2-40B4-BE49-F238E27FC236}">
                <a16:creationId xmlns:a16="http://schemas.microsoft.com/office/drawing/2014/main" id="{9FCE8C72-ECD3-4A76-AD87-38AE3FBECD82}"/>
              </a:ext>
            </a:extLst>
          </p:cNvPr>
          <p:cNvSpPr/>
          <p:nvPr/>
        </p:nvSpPr>
        <p:spPr>
          <a:xfrm rot="5400000">
            <a:off x="3822406" y="4622853"/>
            <a:ext cx="222648"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4" name="TextBox 43">
            <a:extLst>
              <a:ext uri="{FF2B5EF4-FFF2-40B4-BE49-F238E27FC236}">
                <a16:creationId xmlns:a16="http://schemas.microsoft.com/office/drawing/2014/main" id="{B59F5BE8-3C82-4AF5-8AD9-4E4C1C82A9A5}"/>
              </a:ext>
            </a:extLst>
          </p:cNvPr>
          <p:cNvSpPr txBox="1"/>
          <p:nvPr/>
        </p:nvSpPr>
        <p:spPr>
          <a:xfrm>
            <a:off x="2115951" y="4977820"/>
            <a:ext cx="1648138" cy="383879"/>
          </a:xfrm>
          <a:prstGeom prst="rect">
            <a:avLst/>
          </a:prstGeom>
          <a:noFill/>
          <a:ln>
            <a:solidFill>
              <a:schemeClr val="tx2"/>
            </a:solidFill>
          </a:ln>
        </p:spPr>
        <p:txBody>
          <a:bodyPr wrap="square" lIns="54000" tIns="54000" rIns="54000" bIns="54000" rtlCol="0" anchor="ctr">
            <a:normAutofit fontScale="92500" lnSpcReduction="20000"/>
          </a:bodyPr>
          <a:lstStyle/>
          <a:p>
            <a:pPr algn="ctr"/>
            <a:r>
              <a:rPr lang="en-US" sz="1200" dirty="0"/>
              <a:t>Lorem ipsum dolor sit amet</a:t>
            </a:r>
          </a:p>
        </p:txBody>
      </p:sp>
      <p:sp>
        <p:nvSpPr>
          <p:cNvPr id="46" name="TextBox 45">
            <a:extLst>
              <a:ext uri="{FF2B5EF4-FFF2-40B4-BE49-F238E27FC236}">
                <a16:creationId xmlns:a16="http://schemas.microsoft.com/office/drawing/2014/main" id="{C316A954-6F34-42EE-98DC-DA5A7F11122A}"/>
              </a:ext>
            </a:extLst>
          </p:cNvPr>
          <p:cNvSpPr txBox="1"/>
          <p:nvPr/>
        </p:nvSpPr>
        <p:spPr>
          <a:xfrm>
            <a:off x="2115951" y="5466200"/>
            <a:ext cx="1648138" cy="383879"/>
          </a:xfrm>
          <a:prstGeom prst="rect">
            <a:avLst/>
          </a:prstGeom>
          <a:noFill/>
          <a:ln>
            <a:solidFill>
              <a:schemeClr val="tx2"/>
            </a:solidFill>
          </a:ln>
        </p:spPr>
        <p:txBody>
          <a:bodyPr wrap="square" lIns="54000" tIns="54000" rIns="54000" bIns="54000" rtlCol="0" anchor="ctr">
            <a:normAutofit fontScale="92500" lnSpcReduction="20000"/>
          </a:bodyPr>
          <a:lstStyle/>
          <a:p>
            <a:pPr algn="ctr"/>
            <a:r>
              <a:rPr lang="en-US" sz="1200" dirty="0"/>
              <a:t>Lorem ipsum dolor sit amet</a:t>
            </a:r>
          </a:p>
        </p:txBody>
      </p:sp>
      <p:sp>
        <p:nvSpPr>
          <p:cNvPr id="55" name="TextBox 54">
            <a:extLst>
              <a:ext uri="{FF2B5EF4-FFF2-40B4-BE49-F238E27FC236}">
                <a16:creationId xmlns:a16="http://schemas.microsoft.com/office/drawing/2014/main" id="{5ED2E424-90F6-40A4-8A65-453F885689DA}"/>
              </a:ext>
            </a:extLst>
          </p:cNvPr>
          <p:cNvSpPr txBox="1"/>
          <p:nvPr/>
        </p:nvSpPr>
        <p:spPr>
          <a:xfrm>
            <a:off x="4103373" y="4977820"/>
            <a:ext cx="4745477" cy="383879"/>
          </a:xfrm>
          <a:prstGeom prst="rect">
            <a:avLst/>
          </a:prstGeom>
          <a:solidFill>
            <a:schemeClr val="bg2"/>
          </a:solidFill>
        </p:spPr>
        <p:txBody>
          <a:bodyPr wrap="square" lIns="54000" tIns="54000" rIns="54000" bIns="54000" rtlCol="0" anchor="ctr">
            <a:normAutofit fontScale="775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sp>
        <p:nvSpPr>
          <p:cNvPr id="57" name="TextBox 56">
            <a:extLst>
              <a:ext uri="{FF2B5EF4-FFF2-40B4-BE49-F238E27FC236}">
                <a16:creationId xmlns:a16="http://schemas.microsoft.com/office/drawing/2014/main" id="{B271FCCE-850A-42E2-8B35-2387532DDED3}"/>
              </a:ext>
            </a:extLst>
          </p:cNvPr>
          <p:cNvSpPr txBox="1"/>
          <p:nvPr/>
        </p:nvSpPr>
        <p:spPr>
          <a:xfrm>
            <a:off x="4103373" y="5466200"/>
            <a:ext cx="4745477" cy="383879"/>
          </a:xfrm>
          <a:prstGeom prst="rect">
            <a:avLst/>
          </a:prstGeom>
          <a:solidFill>
            <a:schemeClr val="bg2"/>
          </a:solidFill>
        </p:spPr>
        <p:txBody>
          <a:bodyPr wrap="square" lIns="54000" tIns="54000" rIns="54000" bIns="54000" rtlCol="0" anchor="ctr">
            <a:normAutofit fontScale="77500" lnSpcReduction="20000"/>
          </a:bodyPr>
          <a:lstStyle/>
          <a:p>
            <a:pPr marL="136919" indent="-136919">
              <a:buFont typeface="Arial" panose="020B0604020202020204" pitchFamily="34" charset="0"/>
              <a:buChar char="•"/>
            </a:pPr>
            <a:r>
              <a:rPr lang="en-US" sz="1200" dirty="0"/>
              <a:t>Lorem ipsum dolor sit amet, consectetur adipiscing elit. Ut tempor, quam et mattis pulvinar, mauris ligula suscipit arcu, sed elementum diam leo at magna. </a:t>
            </a:r>
          </a:p>
        </p:txBody>
      </p:sp>
      <p:cxnSp>
        <p:nvCxnSpPr>
          <p:cNvPr id="59" name="Connector: Elbow 58">
            <a:extLst>
              <a:ext uri="{FF2B5EF4-FFF2-40B4-BE49-F238E27FC236}">
                <a16:creationId xmlns:a16="http://schemas.microsoft.com/office/drawing/2014/main" id="{FAC04815-16AA-441A-9B09-6330D0BACCC9}"/>
              </a:ext>
            </a:extLst>
          </p:cNvPr>
          <p:cNvCxnSpPr>
            <a:cxnSpLocks/>
            <a:stCxn id="47" idx="3"/>
            <a:endCxn id="44" idx="1"/>
          </p:cNvCxnSpPr>
          <p:nvPr/>
        </p:nvCxnSpPr>
        <p:spPr>
          <a:xfrm flipV="1">
            <a:off x="1973580" y="5169760"/>
            <a:ext cx="142371" cy="244189"/>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cxnSp>
        <p:nvCxnSpPr>
          <p:cNvPr id="61" name="Connector: Elbow 60">
            <a:extLst>
              <a:ext uri="{FF2B5EF4-FFF2-40B4-BE49-F238E27FC236}">
                <a16:creationId xmlns:a16="http://schemas.microsoft.com/office/drawing/2014/main" id="{BB1DC604-5957-4D7C-A9EC-DFF91A03D067}"/>
              </a:ext>
            </a:extLst>
          </p:cNvPr>
          <p:cNvCxnSpPr>
            <a:stCxn id="47" idx="3"/>
            <a:endCxn id="46" idx="1"/>
          </p:cNvCxnSpPr>
          <p:nvPr/>
        </p:nvCxnSpPr>
        <p:spPr>
          <a:xfrm>
            <a:off x="1973580" y="5413949"/>
            <a:ext cx="142371" cy="244191"/>
          </a:xfrm>
          <a:prstGeom prst="bentConnector3">
            <a:avLst/>
          </a:prstGeom>
        </p:spPr>
        <p:style>
          <a:lnRef idx="1">
            <a:schemeClr val="accent1"/>
          </a:lnRef>
          <a:fillRef idx="0">
            <a:schemeClr val="accent1"/>
          </a:fillRef>
          <a:effectRef idx="0">
            <a:schemeClr val="accent1"/>
          </a:effectRef>
          <a:fontRef idx="minor">
            <a:schemeClr val="tx1"/>
          </a:fontRef>
        </p:style>
      </p:cxnSp>
      <p:sp>
        <p:nvSpPr>
          <p:cNvPr id="63" name="Isosceles Triangle 62">
            <a:extLst>
              <a:ext uri="{FF2B5EF4-FFF2-40B4-BE49-F238E27FC236}">
                <a16:creationId xmlns:a16="http://schemas.microsoft.com/office/drawing/2014/main" id="{C769A804-21EE-4771-9D51-2DD54653EF42}"/>
              </a:ext>
            </a:extLst>
          </p:cNvPr>
          <p:cNvSpPr/>
          <p:nvPr/>
        </p:nvSpPr>
        <p:spPr>
          <a:xfrm rot="5400000">
            <a:off x="3822406" y="5125083"/>
            <a:ext cx="222648"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5" name="Isosceles Triangle 64">
            <a:extLst>
              <a:ext uri="{FF2B5EF4-FFF2-40B4-BE49-F238E27FC236}">
                <a16:creationId xmlns:a16="http://schemas.microsoft.com/office/drawing/2014/main" id="{B228B76E-0959-4EC7-AAE7-2BCE54A64BD0}"/>
              </a:ext>
            </a:extLst>
          </p:cNvPr>
          <p:cNvSpPr/>
          <p:nvPr/>
        </p:nvSpPr>
        <p:spPr>
          <a:xfrm rot="5400000">
            <a:off x="3822406" y="5606702"/>
            <a:ext cx="222648" cy="102870"/>
          </a:xfrm>
          <a:prstGeom prst="triangl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67" name="Group 66">
            <a:extLst>
              <a:ext uri="{FF2B5EF4-FFF2-40B4-BE49-F238E27FC236}">
                <a16:creationId xmlns:a16="http://schemas.microsoft.com/office/drawing/2014/main" id="{24F097A0-4377-4A0B-97AD-DB25ABA1818E}"/>
              </a:ext>
            </a:extLst>
          </p:cNvPr>
          <p:cNvGrpSpPr/>
          <p:nvPr/>
        </p:nvGrpSpPr>
        <p:grpSpPr>
          <a:xfrm>
            <a:off x="272846" y="3229080"/>
            <a:ext cx="434340" cy="434340"/>
            <a:chOff x="447040" y="2113696"/>
            <a:chExt cx="579120" cy="579120"/>
          </a:xfrm>
        </p:grpSpPr>
        <p:sp>
          <p:nvSpPr>
            <p:cNvPr id="68" name="Oval 67">
              <a:extLst>
                <a:ext uri="{FF2B5EF4-FFF2-40B4-BE49-F238E27FC236}">
                  <a16:creationId xmlns:a16="http://schemas.microsoft.com/office/drawing/2014/main" id="{BF2F2D1E-6D5A-42A6-B79F-90F88F7B3A3F}"/>
                </a:ext>
              </a:extLst>
            </p:cNvPr>
            <p:cNvSpPr/>
            <p:nvPr/>
          </p:nvSpPr>
          <p:spPr>
            <a:xfrm>
              <a:off x="447040" y="2113696"/>
              <a:ext cx="579120" cy="579120"/>
            </a:xfrm>
            <a:prstGeom prst="ellipse">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69" name="Graphic 68" descr="Single gear with solid fill">
              <a:extLst>
                <a:ext uri="{FF2B5EF4-FFF2-40B4-BE49-F238E27FC236}">
                  <a16:creationId xmlns:a16="http://schemas.microsoft.com/office/drawing/2014/main" id="{BE88830D-AB49-4ADB-9EBA-AB4542AC76D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41595" y="2208251"/>
              <a:ext cx="390010" cy="390010"/>
            </a:xfrm>
            <a:prstGeom prst="rect">
              <a:avLst/>
            </a:prstGeom>
          </p:spPr>
        </p:pic>
      </p:grpSp>
      <p:grpSp>
        <p:nvGrpSpPr>
          <p:cNvPr id="70" name="Group 69">
            <a:extLst>
              <a:ext uri="{FF2B5EF4-FFF2-40B4-BE49-F238E27FC236}">
                <a16:creationId xmlns:a16="http://schemas.microsoft.com/office/drawing/2014/main" id="{C64A5F66-D4D0-4AB4-A3D8-4BB693ABEA92}"/>
              </a:ext>
            </a:extLst>
          </p:cNvPr>
          <p:cNvGrpSpPr/>
          <p:nvPr/>
        </p:nvGrpSpPr>
        <p:grpSpPr>
          <a:xfrm>
            <a:off x="272846" y="4212930"/>
            <a:ext cx="434340" cy="434340"/>
            <a:chOff x="447040" y="2113696"/>
            <a:chExt cx="579120" cy="579120"/>
          </a:xfrm>
        </p:grpSpPr>
        <p:sp>
          <p:nvSpPr>
            <p:cNvPr id="71" name="Oval 70">
              <a:extLst>
                <a:ext uri="{FF2B5EF4-FFF2-40B4-BE49-F238E27FC236}">
                  <a16:creationId xmlns:a16="http://schemas.microsoft.com/office/drawing/2014/main" id="{AC8A3670-0DF2-454A-873D-D3584D025550}"/>
                </a:ext>
              </a:extLst>
            </p:cNvPr>
            <p:cNvSpPr/>
            <p:nvPr/>
          </p:nvSpPr>
          <p:spPr>
            <a:xfrm>
              <a:off x="447040" y="2113696"/>
              <a:ext cx="579120" cy="579120"/>
            </a:xfrm>
            <a:prstGeom prst="ellipse">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72" name="Graphic 71" descr="Single gear with solid fill">
              <a:extLst>
                <a:ext uri="{FF2B5EF4-FFF2-40B4-BE49-F238E27FC236}">
                  <a16:creationId xmlns:a16="http://schemas.microsoft.com/office/drawing/2014/main" id="{A75B9FF7-2E6B-4D25-8364-A538A458F3C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41595" y="2208251"/>
              <a:ext cx="390010" cy="390010"/>
            </a:xfrm>
            <a:prstGeom prst="rect">
              <a:avLst/>
            </a:prstGeom>
          </p:spPr>
        </p:pic>
      </p:grpSp>
      <p:grpSp>
        <p:nvGrpSpPr>
          <p:cNvPr id="73" name="Group 72">
            <a:extLst>
              <a:ext uri="{FF2B5EF4-FFF2-40B4-BE49-F238E27FC236}">
                <a16:creationId xmlns:a16="http://schemas.microsoft.com/office/drawing/2014/main" id="{B2CC63E1-E3B6-488D-BD96-1204C553A7F6}"/>
              </a:ext>
            </a:extLst>
          </p:cNvPr>
          <p:cNvGrpSpPr/>
          <p:nvPr/>
        </p:nvGrpSpPr>
        <p:grpSpPr>
          <a:xfrm>
            <a:off x="272846" y="5196779"/>
            <a:ext cx="434340" cy="434340"/>
            <a:chOff x="447040" y="2113696"/>
            <a:chExt cx="579120" cy="579120"/>
          </a:xfrm>
        </p:grpSpPr>
        <p:sp>
          <p:nvSpPr>
            <p:cNvPr id="74" name="Oval 73">
              <a:extLst>
                <a:ext uri="{FF2B5EF4-FFF2-40B4-BE49-F238E27FC236}">
                  <a16:creationId xmlns:a16="http://schemas.microsoft.com/office/drawing/2014/main" id="{2052E0DE-1433-4CC8-9F89-CAE994905DF9}"/>
                </a:ext>
              </a:extLst>
            </p:cNvPr>
            <p:cNvSpPr/>
            <p:nvPr/>
          </p:nvSpPr>
          <p:spPr>
            <a:xfrm>
              <a:off x="447040" y="2113696"/>
              <a:ext cx="579120" cy="579120"/>
            </a:xfrm>
            <a:prstGeom prst="ellipse">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75" name="Graphic 74" descr="Single gear with solid fill">
              <a:extLst>
                <a:ext uri="{FF2B5EF4-FFF2-40B4-BE49-F238E27FC236}">
                  <a16:creationId xmlns:a16="http://schemas.microsoft.com/office/drawing/2014/main" id="{3ECC91E4-5240-470A-B311-7A554C22173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41595" y="2208251"/>
              <a:ext cx="390010" cy="390010"/>
            </a:xfrm>
            <a:prstGeom prst="rect">
              <a:avLst/>
            </a:prstGeom>
          </p:spPr>
        </p:pic>
      </p:grpSp>
      <p:grpSp>
        <p:nvGrpSpPr>
          <p:cNvPr id="48" name="Group 47">
            <a:extLst>
              <a:ext uri="{FF2B5EF4-FFF2-40B4-BE49-F238E27FC236}">
                <a16:creationId xmlns:a16="http://schemas.microsoft.com/office/drawing/2014/main" id="{A41027F2-A08F-40DC-BC84-1A218EFE25AA}"/>
              </a:ext>
            </a:extLst>
          </p:cNvPr>
          <p:cNvGrpSpPr/>
          <p:nvPr/>
        </p:nvGrpSpPr>
        <p:grpSpPr>
          <a:xfrm>
            <a:off x="272846" y="2245230"/>
            <a:ext cx="434340" cy="434340"/>
            <a:chOff x="447040" y="2113696"/>
            <a:chExt cx="579120" cy="579120"/>
          </a:xfrm>
        </p:grpSpPr>
        <p:sp>
          <p:nvSpPr>
            <p:cNvPr id="45" name="Oval 44">
              <a:extLst>
                <a:ext uri="{FF2B5EF4-FFF2-40B4-BE49-F238E27FC236}">
                  <a16:creationId xmlns:a16="http://schemas.microsoft.com/office/drawing/2014/main" id="{A232B31C-1BB5-462E-93EB-0F9FDC258F20}"/>
                </a:ext>
              </a:extLst>
            </p:cNvPr>
            <p:cNvSpPr/>
            <p:nvPr/>
          </p:nvSpPr>
          <p:spPr>
            <a:xfrm>
              <a:off x="447040" y="2113696"/>
              <a:ext cx="579120" cy="579120"/>
            </a:xfrm>
            <a:prstGeom prst="ellipse">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14" name="Graphic 13" descr="Single gear with solid fill">
              <a:extLst>
                <a:ext uri="{FF2B5EF4-FFF2-40B4-BE49-F238E27FC236}">
                  <a16:creationId xmlns:a16="http://schemas.microsoft.com/office/drawing/2014/main" id="{619E960D-AE42-44D0-A6F7-1460036BFBD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41595" y="2208251"/>
              <a:ext cx="390010" cy="390010"/>
            </a:xfrm>
            <a:prstGeom prst="rect">
              <a:avLst/>
            </a:prstGeom>
          </p:spPr>
        </p:pic>
      </p:grpSp>
    </p:spTree>
    <p:extLst>
      <p:ext uri="{BB962C8B-B14F-4D97-AF65-F5344CB8AC3E}">
        <p14:creationId xmlns:p14="http://schemas.microsoft.com/office/powerpoint/2010/main" val="22497465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79BD76F-D177-453A-96D4-866BE684CF91}"/>
              </a:ext>
            </a:extLst>
          </p:cNvPr>
          <p:cNvSpPr>
            <a:spLocks noGrp="1"/>
          </p:cNvSpPr>
          <p:nvPr>
            <p:ph type="title"/>
          </p:nvPr>
        </p:nvSpPr>
        <p:spPr/>
        <p:txBody>
          <a:bodyPr>
            <a:normAutofit/>
          </a:bodyPr>
          <a:lstStyle/>
          <a:p>
            <a:r>
              <a:rPr lang="en-US" b="1" dirty="0"/>
              <a:t>Icon with Tagged List</a:t>
            </a:r>
          </a:p>
        </p:txBody>
      </p:sp>
      <p:sp>
        <p:nvSpPr>
          <p:cNvPr id="4" name="Slide Number Placeholder 3">
            <a:extLst>
              <a:ext uri="{FF2B5EF4-FFF2-40B4-BE49-F238E27FC236}">
                <a16:creationId xmlns:a16="http://schemas.microsoft.com/office/drawing/2014/main" id="{067F1117-96B3-4F43-8822-08432DFCD4AA}"/>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88</a:t>
            </a:fld>
            <a:endParaRPr lang="en-PH" dirty="0"/>
          </a:p>
        </p:txBody>
      </p:sp>
      <p:sp>
        <p:nvSpPr>
          <p:cNvPr id="6" name="Rectangle 5">
            <a:extLst>
              <a:ext uri="{FF2B5EF4-FFF2-40B4-BE49-F238E27FC236}">
                <a16:creationId xmlns:a16="http://schemas.microsoft.com/office/drawing/2014/main" id="{E1B34DDD-9963-48D8-9D28-66CCF0849C1F}"/>
              </a:ext>
            </a:extLst>
          </p:cNvPr>
          <p:cNvSpPr/>
          <p:nvPr/>
        </p:nvSpPr>
        <p:spPr>
          <a:xfrm>
            <a:off x="272847" y="2370613"/>
            <a:ext cx="1367866" cy="1342424"/>
          </a:xfrm>
          <a:prstGeom prst="rect">
            <a:avLst/>
          </a:prstGeom>
          <a:gradFill flip="none" rotWithShape="1">
            <a:gsLst>
              <a:gs pos="0">
                <a:schemeClr val="tx2"/>
              </a:gs>
              <a:gs pos="100000">
                <a:schemeClr val="accent2"/>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chemeClr val="bg1"/>
              </a:solidFill>
            </a:endParaRPr>
          </a:p>
          <a:p>
            <a:pPr algn="ctr"/>
            <a:endParaRPr lang="en-US" sz="1200" b="1" dirty="0">
              <a:solidFill>
                <a:schemeClr val="bg1"/>
              </a:solidFill>
            </a:endParaRPr>
          </a:p>
          <a:p>
            <a:pPr algn="ctr"/>
            <a:r>
              <a:rPr lang="en-US" sz="1200" b="1" dirty="0">
                <a:solidFill>
                  <a:schemeClr val="bg1"/>
                </a:solidFill>
              </a:rPr>
              <a:t>Lorem ipsum dolor sit amet,</a:t>
            </a:r>
            <a:endParaRPr lang="en-PH" sz="1200" b="1" dirty="0">
              <a:solidFill>
                <a:schemeClr val="bg1"/>
              </a:solidFill>
            </a:endParaRPr>
          </a:p>
        </p:txBody>
      </p:sp>
      <p:sp>
        <p:nvSpPr>
          <p:cNvPr id="7" name="Rectangle 6">
            <a:extLst>
              <a:ext uri="{FF2B5EF4-FFF2-40B4-BE49-F238E27FC236}">
                <a16:creationId xmlns:a16="http://schemas.microsoft.com/office/drawing/2014/main" id="{B3C43CE1-755C-4798-BAC0-B480EB3BCD2F}"/>
              </a:ext>
            </a:extLst>
          </p:cNvPr>
          <p:cNvSpPr/>
          <p:nvPr/>
        </p:nvSpPr>
        <p:spPr>
          <a:xfrm>
            <a:off x="2165310" y="1628538"/>
            <a:ext cx="1758511" cy="709436"/>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rPr>
              <a:t>Lorem ipsum </a:t>
            </a:r>
            <a:br>
              <a:rPr lang="en-US" sz="1200" dirty="0">
                <a:solidFill>
                  <a:schemeClr val="bg1"/>
                </a:solidFill>
              </a:rPr>
            </a:br>
            <a:r>
              <a:rPr lang="en-US" sz="1200" dirty="0">
                <a:solidFill>
                  <a:schemeClr val="bg1"/>
                </a:solidFill>
              </a:rPr>
              <a:t>dolor sit amet,</a:t>
            </a:r>
            <a:endParaRPr lang="en-PH" sz="1200" dirty="0">
              <a:solidFill>
                <a:schemeClr val="bg1"/>
              </a:solidFill>
            </a:endParaRPr>
          </a:p>
        </p:txBody>
      </p:sp>
      <p:sp>
        <p:nvSpPr>
          <p:cNvPr id="8" name="Rectangle 7">
            <a:extLst>
              <a:ext uri="{FF2B5EF4-FFF2-40B4-BE49-F238E27FC236}">
                <a16:creationId xmlns:a16="http://schemas.microsoft.com/office/drawing/2014/main" id="{B67E6CEE-EF69-46AE-A420-4DF8AAC20199}"/>
              </a:ext>
            </a:extLst>
          </p:cNvPr>
          <p:cNvSpPr/>
          <p:nvPr/>
        </p:nvSpPr>
        <p:spPr>
          <a:xfrm>
            <a:off x="2165310" y="2489168"/>
            <a:ext cx="1758511" cy="709436"/>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rPr>
              <a:t>Lorem ipsum </a:t>
            </a:r>
            <a:br>
              <a:rPr lang="en-US" sz="1200" dirty="0">
                <a:solidFill>
                  <a:schemeClr val="bg1"/>
                </a:solidFill>
              </a:rPr>
            </a:br>
            <a:r>
              <a:rPr lang="en-US" sz="1200" dirty="0">
                <a:solidFill>
                  <a:schemeClr val="bg1"/>
                </a:solidFill>
              </a:rPr>
              <a:t>dolor sit amet,</a:t>
            </a:r>
            <a:endParaRPr lang="en-PH" sz="1200" dirty="0">
              <a:solidFill>
                <a:schemeClr val="bg1"/>
              </a:solidFill>
            </a:endParaRPr>
          </a:p>
        </p:txBody>
      </p:sp>
      <p:sp>
        <p:nvSpPr>
          <p:cNvPr id="9" name="Rectangle 8">
            <a:extLst>
              <a:ext uri="{FF2B5EF4-FFF2-40B4-BE49-F238E27FC236}">
                <a16:creationId xmlns:a16="http://schemas.microsoft.com/office/drawing/2014/main" id="{4589B45C-BE98-4E91-ACE1-D7D8E6836EBD}"/>
              </a:ext>
            </a:extLst>
          </p:cNvPr>
          <p:cNvSpPr/>
          <p:nvPr/>
        </p:nvSpPr>
        <p:spPr>
          <a:xfrm>
            <a:off x="2165310" y="3349797"/>
            <a:ext cx="1758511" cy="709436"/>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rPr>
              <a:t>Lorem ipsum </a:t>
            </a:r>
            <a:br>
              <a:rPr lang="en-US" sz="1200" dirty="0">
                <a:solidFill>
                  <a:schemeClr val="bg1"/>
                </a:solidFill>
              </a:rPr>
            </a:br>
            <a:r>
              <a:rPr lang="en-US" sz="1200" dirty="0">
                <a:solidFill>
                  <a:schemeClr val="bg1"/>
                </a:solidFill>
              </a:rPr>
              <a:t>dolor sit amet,</a:t>
            </a:r>
            <a:endParaRPr lang="en-PH" sz="1200" dirty="0">
              <a:solidFill>
                <a:schemeClr val="bg1"/>
              </a:solidFill>
            </a:endParaRPr>
          </a:p>
        </p:txBody>
      </p:sp>
      <p:sp>
        <p:nvSpPr>
          <p:cNvPr id="10" name="Rectangle 9">
            <a:extLst>
              <a:ext uri="{FF2B5EF4-FFF2-40B4-BE49-F238E27FC236}">
                <a16:creationId xmlns:a16="http://schemas.microsoft.com/office/drawing/2014/main" id="{44C5ADC2-AE45-41C2-8ACE-4F6C5DB19544}"/>
              </a:ext>
            </a:extLst>
          </p:cNvPr>
          <p:cNvSpPr/>
          <p:nvPr/>
        </p:nvSpPr>
        <p:spPr>
          <a:xfrm>
            <a:off x="2165310" y="4210427"/>
            <a:ext cx="1758511" cy="709436"/>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rPr>
              <a:t>Lorem ipsum </a:t>
            </a:r>
            <a:br>
              <a:rPr lang="en-US" sz="1200" dirty="0">
                <a:solidFill>
                  <a:schemeClr val="bg1"/>
                </a:solidFill>
              </a:rPr>
            </a:br>
            <a:r>
              <a:rPr lang="en-US" sz="1200" dirty="0">
                <a:solidFill>
                  <a:schemeClr val="bg1"/>
                </a:solidFill>
              </a:rPr>
              <a:t>dolor sit amet,</a:t>
            </a:r>
            <a:endParaRPr lang="en-PH" sz="1200" dirty="0">
              <a:solidFill>
                <a:schemeClr val="bg1"/>
              </a:solidFill>
            </a:endParaRPr>
          </a:p>
        </p:txBody>
      </p:sp>
      <p:sp>
        <p:nvSpPr>
          <p:cNvPr id="12" name="Rectangle 11">
            <a:extLst>
              <a:ext uri="{FF2B5EF4-FFF2-40B4-BE49-F238E27FC236}">
                <a16:creationId xmlns:a16="http://schemas.microsoft.com/office/drawing/2014/main" id="{B205C001-AB62-47D2-9930-363403F1023E}"/>
              </a:ext>
            </a:extLst>
          </p:cNvPr>
          <p:cNvSpPr/>
          <p:nvPr/>
        </p:nvSpPr>
        <p:spPr>
          <a:xfrm>
            <a:off x="4031727" y="1628538"/>
            <a:ext cx="4817122" cy="7094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81000" tIns="54000" rIns="81000" bIns="54000" rtlCol="0" anchor="ctr"/>
          <a:lstStyle/>
          <a:p>
            <a:r>
              <a:rPr lang="en-US" sz="1050" b="1" dirty="0">
                <a:solidFill>
                  <a:schemeClr val="tx1"/>
                </a:solidFill>
              </a:rPr>
              <a:t>Lorem ipsum dolor sit amet, consectetur adipiscing elit</a:t>
            </a:r>
            <a:r>
              <a:rPr lang="en-US" sz="1050" dirty="0">
                <a:solidFill>
                  <a:schemeClr val="tx1"/>
                </a:solidFill>
              </a:rPr>
              <a:t>. Ut tempor, quam et mattis pulvinar, Lorem ipsum dolor sit amet, Ut tempor, quam et mattis pulvinar, Lorem ipsum dolor sit amet</a:t>
            </a:r>
          </a:p>
        </p:txBody>
      </p:sp>
      <p:sp>
        <p:nvSpPr>
          <p:cNvPr id="13" name="Rectangle 12">
            <a:extLst>
              <a:ext uri="{FF2B5EF4-FFF2-40B4-BE49-F238E27FC236}">
                <a16:creationId xmlns:a16="http://schemas.microsoft.com/office/drawing/2014/main" id="{F15553FC-E4E1-42ED-A002-B771FBDBC74A}"/>
              </a:ext>
            </a:extLst>
          </p:cNvPr>
          <p:cNvSpPr/>
          <p:nvPr/>
        </p:nvSpPr>
        <p:spPr>
          <a:xfrm>
            <a:off x="4031727" y="2489168"/>
            <a:ext cx="4817122" cy="7094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81000" tIns="54000" rIns="81000" bIns="54000" rtlCol="0" anchor="ctr"/>
          <a:lstStyle/>
          <a:p>
            <a:r>
              <a:rPr lang="en-US" sz="1050" b="1" dirty="0">
                <a:solidFill>
                  <a:schemeClr val="tx1"/>
                </a:solidFill>
              </a:rPr>
              <a:t>Lorem ipsum dolor sit amet, consectetur adipiscing elit</a:t>
            </a:r>
            <a:r>
              <a:rPr lang="en-US" sz="1050" dirty="0">
                <a:solidFill>
                  <a:schemeClr val="tx1"/>
                </a:solidFill>
              </a:rPr>
              <a:t>. Ut tempor, quam et mattis pulvinar, Lorem ipsum dolor sit amet, Ut tempor, quam et mattis pulvinar, Lorem ipsum dolor sit amet</a:t>
            </a:r>
          </a:p>
        </p:txBody>
      </p:sp>
      <p:sp>
        <p:nvSpPr>
          <p:cNvPr id="14" name="Rectangle 13">
            <a:extLst>
              <a:ext uri="{FF2B5EF4-FFF2-40B4-BE49-F238E27FC236}">
                <a16:creationId xmlns:a16="http://schemas.microsoft.com/office/drawing/2014/main" id="{7563EB32-547F-495D-A97A-71B209046D89}"/>
              </a:ext>
            </a:extLst>
          </p:cNvPr>
          <p:cNvSpPr/>
          <p:nvPr/>
        </p:nvSpPr>
        <p:spPr>
          <a:xfrm>
            <a:off x="4031727" y="3349797"/>
            <a:ext cx="4817122" cy="7094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81000" tIns="54000" rIns="81000" bIns="54000" rtlCol="0" anchor="ctr"/>
          <a:lstStyle/>
          <a:p>
            <a:r>
              <a:rPr lang="en-US" sz="1050" b="1" dirty="0">
                <a:solidFill>
                  <a:schemeClr val="tx1"/>
                </a:solidFill>
              </a:rPr>
              <a:t>Lorem ipsum dolor sit amet, consectetur adipiscing elit</a:t>
            </a:r>
            <a:r>
              <a:rPr lang="en-US" sz="1050" dirty="0">
                <a:solidFill>
                  <a:schemeClr val="tx1"/>
                </a:solidFill>
              </a:rPr>
              <a:t>. Ut tempor, quam et mattis pulvinar, Lorem ipsum dolor sit amet, Ut tempor, quam et mattis pulvinar, Lorem ipsum dolor sit amet</a:t>
            </a:r>
          </a:p>
        </p:txBody>
      </p:sp>
      <p:sp>
        <p:nvSpPr>
          <p:cNvPr id="15" name="Rectangle 14">
            <a:extLst>
              <a:ext uri="{FF2B5EF4-FFF2-40B4-BE49-F238E27FC236}">
                <a16:creationId xmlns:a16="http://schemas.microsoft.com/office/drawing/2014/main" id="{AC3C3E0B-19EF-4920-A45A-95FA67201B0A}"/>
              </a:ext>
            </a:extLst>
          </p:cNvPr>
          <p:cNvSpPr/>
          <p:nvPr/>
        </p:nvSpPr>
        <p:spPr>
          <a:xfrm>
            <a:off x="4031727" y="4210427"/>
            <a:ext cx="4817122" cy="7094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81000" tIns="54000" rIns="81000" bIns="54000" rtlCol="0" anchor="ctr"/>
          <a:lstStyle/>
          <a:p>
            <a:r>
              <a:rPr lang="en-US" sz="1050" b="1" dirty="0">
                <a:solidFill>
                  <a:schemeClr val="tx1"/>
                </a:solidFill>
              </a:rPr>
              <a:t>Lorem ipsum dolor sit amet, consectetur adipiscing elit</a:t>
            </a:r>
            <a:r>
              <a:rPr lang="en-US" sz="1050" dirty="0">
                <a:solidFill>
                  <a:schemeClr val="tx1"/>
                </a:solidFill>
              </a:rPr>
              <a:t>. Ut tempor, quam et mattis pulvinar, Lorem ipsum dolor sit amet, Ut tempor, quam et mattis pulvinar, Lorem ipsum dolor sit amet</a:t>
            </a:r>
          </a:p>
        </p:txBody>
      </p:sp>
      <p:cxnSp>
        <p:nvCxnSpPr>
          <p:cNvPr id="17" name="Connector: Elbow 16">
            <a:extLst>
              <a:ext uri="{FF2B5EF4-FFF2-40B4-BE49-F238E27FC236}">
                <a16:creationId xmlns:a16="http://schemas.microsoft.com/office/drawing/2014/main" id="{CAB9A334-FBC1-42D8-A8E8-8A2433371C18}"/>
              </a:ext>
            </a:extLst>
          </p:cNvPr>
          <p:cNvCxnSpPr>
            <a:cxnSpLocks/>
            <a:stCxn id="6" idx="3"/>
            <a:endCxn id="7" idx="1"/>
          </p:cNvCxnSpPr>
          <p:nvPr/>
        </p:nvCxnSpPr>
        <p:spPr>
          <a:xfrm flipV="1">
            <a:off x="1640713" y="1983256"/>
            <a:ext cx="524597" cy="1058569"/>
          </a:xfrm>
          <a:prstGeom prst="bentConnector3">
            <a:avLst/>
          </a:prstGeom>
          <a:ln>
            <a:solidFill>
              <a:schemeClr val="bg1">
                <a:lumMod val="65000"/>
              </a:schemeClr>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nector: Elbow 18">
            <a:extLst>
              <a:ext uri="{FF2B5EF4-FFF2-40B4-BE49-F238E27FC236}">
                <a16:creationId xmlns:a16="http://schemas.microsoft.com/office/drawing/2014/main" id="{3ABEC4F7-872D-4AA4-AFE1-A600667DE888}"/>
              </a:ext>
            </a:extLst>
          </p:cNvPr>
          <p:cNvCxnSpPr>
            <a:cxnSpLocks/>
            <a:stCxn id="6" idx="3"/>
            <a:endCxn id="10" idx="1"/>
          </p:cNvCxnSpPr>
          <p:nvPr/>
        </p:nvCxnSpPr>
        <p:spPr>
          <a:xfrm>
            <a:off x="1640713" y="3041825"/>
            <a:ext cx="524597" cy="1523320"/>
          </a:xfrm>
          <a:prstGeom prst="bentConnector3">
            <a:avLst/>
          </a:prstGeom>
          <a:ln>
            <a:solidFill>
              <a:schemeClr val="bg1">
                <a:lumMod val="65000"/>
              </a:schemeClr>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C81E444F-90FD-4CB8-B893-68077B5183DB}"/>
              </a:ext>
            </a:extLst>
          </p:cNvPr>
          <p:cNvCxnSpPr>
            <a:cxnSpLocks/>
            <a:stCxn id="6" idx="3"/>
            <a:endCxn id="9" idx="1"/>
          </p:cNvCxnSpPr>
          <p:nvPr/>
        </p:nvCxnSpPr>
        <p:spPr>
          <a:xfrm>
            <a:off x="1640713" y="3041825"/>
            <a:ext cx="524597" cy="662690"/>
          </a:xfrm>
          <a:prstGeom prst="bentConnector3">
            <a:avLst/>
          </a:prstGeom>
          <a:ln>
            <a:solidFill>
              <a:schemeClr val="bg1">
                <a:lumMod val="65000"/>
              </a:schemeClr>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3" name="Connector: Elbow 22">
            <a:extLst>
              <a:ext uri="{FF2B5EF4-FFF2-40B4-BE49-F238E27FC236}">
                <a16:creationId xmlns:a16="http://schemas.microsoft.com/office/drawing/2014/main" id="{B6F07C38-07B7-4B85-9906-C3147D7373AE}"/>
              </a:ext>
            </a:extLst>
          </p:cNvPr>
          <p:cNvCxnSpPr>
            <a:cxnSpLocks/>
            <a:stCxn id="6" idx="3"/>
            <a:endCxn id="8" idx="1"/>
          </p:cNvCxnSpPr>
          <p:nvPr/>
        </p:nvCxnSpPr>
        <p:spPr>
          <a:xfrm flipV="1">
            <a:off x="1640713" y="2843886"/>
            <a:ext cx="524597" cy="197939"/>
          </a:xfrm>
          <a:prstGeom prst="bentConnector3">
            <a:avLst/>
          </a:prstGeom>
          <a:ln>
            <a:solidFill>
              <a:schemeClr val="bg1">
                <a:lumMod val="65000"/>
              </a:schemeClr>
            </a:solidFill>
            <a:tailEnd type="triangle" w="lg" len="med"/>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569C707B-1AB7-4CD0-80F4-B691731D3829}"/>
              </a:ext>
            </a:extLst>
          </p:cNvPr>
          <p:cNvSpPr txBox="1"/>
          <p:nvPr/>
        </p:nvSpPr>
        <p:spPr>
          <a:xfrm>
            <a:off x="272847" y="3831636"/>
            <a:ext cx="1367866" cy="753904"/>
          </a:xfrm>
          <a:prstGeom prst="rect">
            <a:avLst/>
          </a:prstGeom>
          <a:noFill/>
        </p:spPr>
        <p:txBody>
          <a:bodyPr wrap="square" lIns="27000" tIns="27000" rIns="27000" bIns="27000" rtlCol="0" anchor="ctr">
            <a:normAutofit fontScale="92500" lnSpcReduction="10000"/>
          </a:bodyPr>
          <a:lstStyle/>
          <a:p>
            <a:pPr algn="ctr"/>
            <a:r>
              <a:rPr lang="en-US" sz="1050" b="1" dirty="0"/>
              <a:t>Lorem ipsum dolor sit amet,</a:t>
            </a:r>
            <a:r>
              <a:rPr lang="en-US" sz="1050" dirty="0"/>
              <a:t>. Ut tempor, quam et mattis pulvinar, mauris</a:t>
            </a:r>
          </a:p>
        </p:txBody>
      </p:sp>
      <p:sp>
        <p:nvSpPr>
          <p:cNvPr id="50" name="TextBox 49">
            <a:extLst>
              <a:ext uri="{FF2B5EF4-FFF2-40B4-BE49-F238E27FC236}">
                <a16:creationId xmlns:a16="http://schemas.microsoft.com/office/drawing/2014/main" id="{4F04EB14-8178-4A05-AB0D-57ED9D4CA252}"/>
              </a:ext>
            </a:extLst>
          </p:cNvPr>
          <p:cNvSpPr txBox="1"/>
          <p:nvPr/>
        </p:nvSpPr>
        <p:spPr>
          <a:xfrm>
            <a:off x="272846" y="5174508"/>
            <a:ext cx="8576001" cy="675571"/>
          </a:xfrm>
          <a:prstGeom prst="rect">
            <a:avLst/>
          </a:prstGeom>
          <a:solidFill>
            <a:schemeClr val="accent5">
              <a:lumMod val="20000"/>
              <a:lumOff val="80000"/>
            </a:schemeClr>
          </a:solidFill>
        </p:spPr>
        <p:txBody>
          <a:bodyPr wrap="square" lIns="675000" tIns="0" rIns="81000" bIns="0" rtlCol="0" anchor="ctr">
            <a:normAutofit/>
          </a:bodyPr>
          <a:lstStyle/>
          <a:p>
            <a:r>
              <a:rPr lang="en-US" sz="1200" b="1" dirty="0">
                <a:solidFill>
                  <a:schemeClr val="tx2"/>
                </a:solidFill>
              </a:rPr>
              <a:t>Lorem ipsum dolor sit amet, consectetur adipiscing elit. Ut tempor, </a:t>
            </a:r>
            <a:r>
              <a:rPr lang="en-US" sz="1200" dirty="0">
                <a:solidFill>
                  <a:schemeClr val="tx2"/>
                </a:solidFill>
              </a:rPr>
              <a:t>quam et mattis pulvinar, mauris ligula suscipit arcu, sed elementum diam leo at magna. Curabitur maximus sodales</a:t>
            </a:r>
          </a:p>
        </p:txBody>
      </p:sp>
      <p:pic>
        <p:nvPicPr>
          <p:cNvPr id="52" name="Graphic 51" descr="Single gear with solid fill">
            <a:extLst>
              <a:ext uri="{FF2B5EF4-FFF2-40B4-BE49-F238E27FC236}">
                <a16:creationId xmlns:a16="http://schemas.microsoft.com/office/drawing/2014/main" id="{1031C6D0-73DC-41F8-90EA-CE754675FDE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01437" y="5272525"/>
            <a:ext cx="479538" cy="479536"/>
          </a:xfrm>
          <a:prstGeom prst="rect">
            <a:avLst/>
          </a:prstGeom>
        </p:spPr>
      </p:pic>
      <p:grpSp>
        <p:nvGrpSpPr>
          <p:cNvPr id="5" name="Group 4">
            <a:extLst>
              <a:ext uri="{FF2B5EF4-FFF2-40B4-BE49-F238E27FC236}">
                <a16:creationId xmlns:a16="http://schemas.microsoft.com/office/drawing/2014/main" id="{21846523-E136-438D-BB48-A8332B4057DA}"/>
              </a:ext>
            </a:extLst>
          </p:cNvPr>
          <p:cNvGrpSpPr/>
          <p:nvPr/>
        </p:nvGrpSpPr>
        <p:grpSpPr>
          <a:xfrm>
            <a:off x="592806" y="2069181"/>
            <a:ext cx="727949" cy="727945"/>
            <a:chOff x="592805" y="1913339"/>
            <a:chExt cx="727949" cy="727945"/>
          </a:xfrm>
        </p:grpSpPr>
        <p:sp>
          <p:nvSpPr>
            <p:cNvPr id="33" name="Oval 32">
              <a:extLst>
                <a:ext uri="{FF2B5EF4-FFF2-40B4-BE49-F238E27FC236}">
                  <a16:creationId xmlns:a16="http://schemas.microsoft.com/office/drawing/2014/main" id="{970236AF-51A4-4DFB-B9F9-130075455071}"/>
                </a:ext>
              </a:extLst>
            </p:cNvPr>
            <p:cNvSpPr/>
            <p:nvPr/>
          </p:nvSpPr>
          <p:spPr>
            <a:xfrm rot="18900000">
              <a:off x="592805" y="1913339"/>
              <a:ext cx="727949" cy="727945"/>
            </a:xfrm>
            <a:prstGeom prst="ellipse">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endParaRPr>
            </a:p>
          </p:txBody>
        </p:sp>
        <p:pic>
          <p:nvPicPr>
            <p:cNvPr id="34" name="Graphic 33" descr="Single gear with solid fill">
              <a:extLst>
                <a:ext uri="{FF2B5EF4-FFF2-40B4-BE49-F238E27FC236}">
                  <a16:creationId xmlns:a16="http://schemas.microsoft.com/office/drawing/2014/main" id="{8527D077-54B2-4B23-ABC3-1DCDF4CBA6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77013" y="1997544"/>
              <a:ext cx="559534" cy="559532"/>
            </a:xfrm>
            <a:prstGeom prst="rect">
              <a:avLst/>
            </a:prstGeom>
          </p:spPr>
        </p:pic>
      </p:grpSp>
    </p:spTree>
    <p:extLst>
      <p:ext uri="{BB962C8B-B14F-4D97-AF65-F5344CB8AC3E}">
        <p14:creationId xmlns:p14="http://schemas.microsoft.com/office/powerpoint/2010/main" val="403182486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4B6D9F-3513-4649-8A26-D4E7CAFCD27C}"/>
              </a:ext>
            </a:extLst>
          </p:cNvPr>
          <p:cNvSpPr>
            <a:spLocks noGrp="1"/>
          </p:cNvSpPr>
          <p:nvPr>
            <p:ph type="title"/>
          </p:nvPr>
        </p:nvSpPr>
        <p:spPr/>
        <p:txBody>
          <a:bodyPr>
            <a:normAutofit/>
          </a:bodyPr>
          <a:lstStyle/>
          <a:p>
            <a:r>
              <a:rPr lang="en-US" b="1" dirty="0"/>
              <a:t>Icon Label Rows (Three)</a:t>
            </a:r>
          </a:p>
        </p:txBody>
      </p:sp>
      <p:sp>
        <p:nvSpPr>
          <p:cNvPr id="10" name="Slide Number Placeholder 9">
            <a:extLst>
              <a:ext uri="{FF2B5EF4-FFF2-40B4-BE49-F238E27FC236}">
                <a16:creationId xmlns:a16="http://schemas.microsoft.com/office/drawing/2014/main" id="{A1497801-67C7-4162-B6D6-AEC20694897E}"/>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89</a:t>
            </a:fld>
            <a:endParaRPr lang="en-PH" dirty="0"/>
          </a:p>
        </p:txBody>
      </p:sp>
      <p:sp>
        <p:nvSpPr>
          <p:cNvPr id="3" name="Rectangle 2">
            <a:extLst>
              <a:ext uri="{FF2B5EF4-FFF2-40B4-BE49-F238E27FC236}">
                <a16:creationId xmlns:a16="http://schemas.microsoft.com/office/drawing/2014/main" id="{889E3E04-75D6-46DA-85A0-40ECE37BF004}"/>
              </a:ext>
            </a:extLst>
          </p:cNvPr>
          <p:cNvSpPr/>
          <p:nvPr/>
        </p:nvSpPr>
        <p:spPr>
          <a:xfrm>
            <a:off x="1202456" y="2793615"/>
            <a:ext cx="7646391" cy="3056464"/>
          </a:xfrm>
          <a:prstGeom prst="rect">
            <a:avLst/>
          </a:prstGeom>
          <a:solidFill>
            <a:schemeClr val="lt1"/>
          </a:solidFill>
          <a:ln w="9525" cap="rnd" cmpd="sng" algn="ctr">
            <a:solidFill>
              <a:schemeClr val="dk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4" name="Rectangle: Rounded Corners 37">
            <a:extLst>
              <a:ext uri="{FF2B5EF4-FFF2-40B4-BE49-F238E27FC236}">
                <a16:creationId xmlns:a16="http://schemas.microsoft.com/office/drawing/2014/main" id="{521AD437-C535-41C3-A898-DBE14738BE4E}"/>
              </a:ext>
            </a:extLst>
          </p:cNvPr>
          <p:cNvSpPr/>
          <p:nvPr/>
        </p:nvSpPr>
        <p:spPr>
          <a:xfrm>
            <a:off x="2685225" y="2929425"/>
            <a:ext cx="6163620" cy="867261"/>
          </a:xfrm>
          <a:prstGeom prst="rect">
            <a:avLst/>
          </a:prstGeom>
          <a:no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rmAutofit/>
          </a:bodyPr>
          <a:lstStyle/>
          <a:p>
            <a:pPr marL="212593" lvl="1" indent="-130299">
              <a:spcBef>
                <a:spcPts val="225"/>
              </a:spcBef>
              <a:spcAft>
                <a:spcPts val="225"/>
              </a:spcAft>
              <a:buClr>
                <a:schemeClr val="tx2"/>
              </a:buClr>
              <a:buFont typeface="Trebuchet MS" panose="020B0603020202020204" pitchFamily="34" charset="0"/>
              <a:buChar char="•"/>
            </a:pPr>
            <a:r>
              <a:rPr lang="en-US" sz="1200" dirty="0">
                <a:solidFill>
                  <a:schemeClr val="tx2"/>
                </a:solidFill>
              </a:rPr>
              <a:t>Lorem ipsum dolor sit amet, consectetur adipiscing elit. Ut tempor, quam et mattis pulvinar, Lorem ipsum dolor sit amet, Ut tempor, quam et mattis pulvinar, Lorem ipsum dolor sit amet</a:t>
            </a:r>
          </a:p>
        </p:txBody>
      </p:sp>
      <p:sp>
        <p:nvSpPr>
          <p:cNvPr id="5" name="Rectangle: Rounded Corners 132">
            <a:extLst>
              <a:ext uri="{FF2B5EF4-FFF2-40B4-BE49-F238E27FC236}">
                <a16:creationId xmlns:a16="http://schemas.microsoft.com/office/drawing/2014/main" id="{A174CEC3-6040-4752-9DB2-F5834C2B89F5}"/>
              </a:ext>
            </a:extLst>
          </p:cNvPr>
          <p:cNvSpPr/>
          <p:nvPr/>
        </p:nvSpPr>
        <p:spPr>
          <a:xfrm>
            <a:off x="2685225" y="3896829"/>
            <a:ext cx="6163620" cy="867261"/>
          </a:xfrm>
          <a:prstGeom prst="rect">
            <a:avLst/>
          </a:prstGeom>
          <a:no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rmAutofit/>
          </a:bodyPr>
          <a:lstStyle/>
          <a:p>
            <a:pPr marL="212593" lvl="1" indent="-130299">
              <a:spcBef>
                <a:spcPts val="225"/>
              </a:spcBef>
              <a:spcAft>
                <a:spcPts val="225"/>
              </a:spcAft>
              <a:buClr>
                <a:schemeClr val="tx2"/>
              </a:buClr>
              <a:buFont typeface="Trebuchet MS" panose="020B0603020202020204" pitchFamily="34" charset="0"/>
              <a:buChar char="•"/>
            </a:pPr>
            <a:r>
              <a:rPr lang="en-US" sz="1200" dirty="0">
                <a:solidFill>
                  <a:schemeClr val="tx2"/>
                </a:solidFill>
              </a:rPr>
              <a:t>Lorem ipsum dolor sit amet, consectetur adipiscing elit. Ut tempor, quam et mattis pulvinar, Lorem ipsum dolor sit amet, Ut tempor, quam et mattis pulvinar, Lorem ipsum dolor sit amet</a:t>
            </a:r>
          </a:p>
        </p:txBody>
      </p:sp>
      <p:sp>
        <p:nvSpPr>
          <p:cNvPr id="6" name="Rectangle: Rounded Corners 147">
            <a:extLst>
              <a:ext uri="{FF2B5EF4-FFF2-40B4-BE49-F238E27FC236}">
                <a16:creationId xmlns:a16="http://schemas.microsoft.com/office/drawing/2014/main" id="{366CAAF6-C1B7-4F81-A9A1-4CD2348EBFC3}"/>
              </a:ext>
            </a:extLst>
          </p:cNvPr>
          <p:cNvSpPr/>
          <p:nvPr/>
        </p:nvSpPr>
        <p:spPr>
          <a:xfrm>
            <a:off x="2685225" y="4864233"/>
            <a:ext cx="6163620" cy="867261"/>
          </a:xfrm>
          <a:prstGeom prst="rect">
            <a:avLst/>
          </a:prstGeom>
          <a:no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rmAutofit/>
          </a:bodyPr>
          <a:lstStyle/>
          <a:p>
            <a:pPr marL="212593" lvl="1" indent="-130299">
              <a:spcBef>
                <a:spcPts val="225"/>
              </a:spcBef>
              <a:spcAft>
                <a:spcPts val="225"/>
              </a:spcAft>
              <a:buClr>
                <a:schemeClr val="tx2"/>
              </a:buClr>
              <a:buFont typeface="Trebuchet MS" panose="020B0603020202020204" pitchFamily="34" charset="0"/>
              <a:buChar char="•"/>
            </a:pPr>
            <a:r>
              <a:rPr lang="en-US" sz="1200" dirty="0">
                <a:solidFill>
                  <a:schemeClr val="tx2"/>
                </a:solidFill>
              </a:rPr>
              <a:t>Lorem ipsum dolor sit amet, consectetur adipiscing elit. Ut tempor, quam et mattis pulvinar, Lorem ipsum dolor sit amet, Ut tempor, quam et mattis pulvinar, Lorem ipsum dolor sit amet</a:t>
            </a:r>
          </a:p>
        </p:txBody>
      </p:sp>
      <p:sp>
        <p:nvSpPr>
          <p:cNvPr id="8" name="Rectangle: Rounded Corners 7">
            <a:extLst>
              <a:ext uri="{FF2B5EF4-FFF2-40B4-BE49-F238E27FC236}">
                <a16:creationId xmlns:a16="http://schemas.microsoft.com/office/drawing/2014/main" id="{CF494F31-1309-4C39-922B-AACD3F598A1F}"/>
              </a:ext>
            </a:extLst>
          </p:cNvPr>
          <p:cNvSpPr/>
          <p:nvPr/>
        </p:nvSpPr>
        <p:spPr>
          <a:xfrm>
            <a:off x="1578883" y="1628541"/>
            <a:ext cx="7269965" cy="983328"/>
          </a:xfrm>
          <a:prstGeom prst="roundRect">
            <a:avLst>
              <a:gd name="adj" fmla="val 6386"/>
            </a:avLst>
          </a:prstGeom>
          <a:noFill/>
          <a:ln w="19050" cap="rnd" cmpd="sng" algn="ctr">
            <a:solidFill>
              <a:schemeClr val="tx2"/>
            </a:solidFill>
            <a:prstDash val="sysDot"/>
            <a:round/>
            <a:headEnd type="none" w="med" len="med"/>
            <a:tailEnd type="none" w="med" len="med"/>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685783">
              <a:defRPr/>
            </a:pPr>
            <a:endParaRPr lang="en-US" sz="900" dirty="0">
              <a:solidFill>
                <a:srgbClr val="FFFFFF"/>
              </a:solidFill>
            </a:endParaRPr>
          </a:p>
        </p:txBody>
      </p:sp>
      <p:sp>
        <p:nvSpPr>
          <p:cNvPr id="9" name="Freeform: Shape 8">
            <a:extLst>
              <a:ext uri="{FF2B5EF4-FFF2-40B4-BE49-F238E27FC236}">
                <a16:creationId xmlns:a16="http://schemas.microsoft.com/office/drawing/2014/main" id="{72CBF00B-609A-4895-B65E-9B4BC5FD4C44}"/>
              </a:ext>
            </a:extLst>
          </p:cNvPr>
          <p:cNvSpPr/>
          <p:nvPr/>
        </p:nvSpPr>
        <p:spPr>
          <a:xfrm rot="16200000">
            <a:off x="595491" y="1305895"/>
            <a:ext cx="983328" cy="1628615"/>
          </a:xfrm>
          <a:custGeom>
            <a:avLst/>
            <a:gdLst>
              <a:gd name="connsiteX0" fmla="*/ 1360968 w 1360968"/>
              <a:gd name="connsiteY0" fmla="*/ 163330 h 2328556"/>
              <a:gd name="connsiteX1" fmla="*/ 1360968 w 1360968"/>
              <a:gd name="connsiteY1" fmla="*/ 2328537 h 2328556"/>
              <a:gd name="connsiteX2" fmla="*/ 1356024 w 1360968"/>
              <a:gd name="connsiteY2" fmla="*/ 2282518 h 2328556"/>
              <a:gd name="connsiteX3" fmla="*/ 1298035 w 1360968"/>
              <a:gd name="connsiteY3" fmla="*/ 2210280 h 2328556"/>
              <a:gd name="connsiteX4" fmla="*/ 62935 w 1360968"/>
              <a:gd name="connsiteY4" fmla="*/ 2210280 h 2328556"/>
              <a:gd name="connsiteX5" fmla="*/ 0 w 1360968"/>
              <a:gd name="connsiteY5" fmla="*/ 2328556 h 2328556"/>
              <a:gd name="connsiteX6" fmla="*/ 0 w 1360968"/>
              <a:gd name="connsiteY6" fmla="*/ 163330 h 2328556"/>
              <a:gd name="connsiteX7" fmla="*/ 163330 w 1360968"/>
              <a:gd name="connsiteY7" fmla="*/ 0 h 2328556"/>
              <a:gd name="connsiteX8" fmla="*/ 1197638 w 1360968"/>
              <a:gd name="connsiteY8" fmla="*/ 0 h 2328556"/>
              <a:gd name="connsiteX9" fmla="*/ 1360968 w 1360968"/>
              <a:gd name="connsiteY9" fmla="*/ 163330 h 232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0968" h="2328556">
                <a:moveTo>
                  <a:pt x="1360968" y="163330"/>
                </a:moveTo>
                <a:lnTo>
                  <a:pt x="1360968" y="2328537"/>
                </a:lnTo>
                <a:lnTo>
                  <a:pt x="1356024" y="2282518"/>
                </a:lnTo>
                <a:cubicBezTo>
                  <a:pt x="1346470" y="2240067"/>
                  <a:pt x="1324103" y="2210280"/>
                  <a:pt x="1298035" y="2210280"/>
                </a:cubicBezTo>
                <a:lnTo>
                  <a:pt x="62935" y="2210280"/>
                </a:lnTo>
                <a:cubicBezTo>
                  <a:pt x="28176" y="2210280"/>
                  <a:pt x="0" y="2263234"/>
                  <a:pt x="0" y="2328556"/>
                </a:cubicBezTo>
                <a:lnTo>
                  <a:pt x="0" y="163330"/>
                </a:lnTo>
                <a:cubicBezTo>
                  <a:pt x="0" y="73124"/>
                  <a:pt x="73125" y="0"/>
                  <a:pt x="163330" y="0"/>
                </a:cubicBezTo>
                <a:lnTo>
                  <a:pt x="1197638" y="0"/>
                </a:lnTo>
                <a:cubicBezTo>
                  <a:pt x="1287843" y="0"/>
                  <a:pt x="1360968" y="73124"/>
                  <a:pt x="1360968" y="163330"/>
                </a:cubicBezTo>
                <a:close/>
              </a:path>
            </a:pathLst>
          </a:custGeom>
          <a:solidFill>
            <a:schemeClr val="accent1"/>
          </a:solidFill>
          <a:ln w="19050"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685783">
              <a:defRPr/>
            </a:pPr>
            <a:endParaRPr lang="en-US" sz="900" dirty="0">
              <a:solidFill>
                <a:srgbClr val="FFFFFF"/>
              </a:solidFill>
            </a:endParaRPr>
          </a:p>
        </p:txBody>
      </p:sp>
      <p:sp>
        <p:nvSpPr>
          <p:cNvPr id="16" name="TextBox 48">
            <a:extLst>
              <a:ext uri="{FF2B5EF4-FFF2-40B4-BE49-F238E27FC236}">
                <a16:creationId xmlns:a16="http://schemas.microsoft.com/office/drawing/2014/main" id="{ED06CC89-22AF-4690-8FCC-5E556107BE80}"/>
              </a:ext>
            </a:extLst>
          </p:cNvPr>
          <p:cNvSpPr txBox="1"/>
          <p:nvPr/>
        </p:nvSpPr>
        <p:spPr>
          <a:xfrm>
            <a:off x="2111081" y="1759174"/>
            <a:ext cx="6498274" cy="72205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rm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82294" lvl="1">
              <a:spcBef>
                <a:spcPts val="225"/>
              </a:spcBef>
              <a:spcAft>
                <a:spcPts val="225"/>
              </a:spcAft>
              <a:buClr>
                <a:schemeClr val="tx2"/>
              </a:buClr>
            </a:pPr>
            <a:r>
              <a:rPr lang="en-US" sz="1200" dirty="0">
                <a:solidFill>
                  <a:schemeClr val="tx2"/>
                </a:solidFill>
              </a:rPr>
              <a:t>Lorem ipsum dolor sit amet, consectetur adipiscing elit. Ut tempor, quam et mattis pulvinar, Lorem ipsum dolor sit amet, Ut tempor, quam et mattis pulvinar, Lorem ipsum dolor sit amet</a:t>
            </a:r>
          </a:p>
        </p:txBody>
      </p:sp>
      <p:sp>
        <p:nvSpPr>
          <p:cNvPr id="17" name="Rectangle 16">
            <a:extLst>
              <a:ext uri="{FF2B5EF4-FFF2-40B4-BE49-F238E27FC236}">
                <a16:creationId xmlns:a16="http://schemas.microsoft.com/office/drawing/2014/main" id="{20A0D33F-23C2-494E-A3F6-815B30FA3E9D}"/>
              </a:ext>
            </a:extLst>
          </p:cNvPr>
          <p:cNvSpPr/>
          <p:nvPr/>
        </p:nvSpPr>
        <p:spPr>
          <a:xfrm>
            <a:off x="482464" y="1844174"/>
            <a:ext cx="1096417" cy="552057"/>
          </a:xfrm>
          <a:prstGeom prst="rect">
            <a:avLst/>
          </a:prstGeom>
        </p:spPr>
        <p:txBody>
          <a:bodyPr wrap="square" lIns="0" tIns="0" rIns="0" bIns="0" anchor="ctr">
            <a:normAutofit fontScale="92500"/>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685783">
              <a:defRPr/>
            </a:pPr>
            <a:r>
              <a:rPr lang="da-DK" sz="1350" dirty="0">
                <a:solidFill>
                  <a:schemeClr val="bg1"/>
                </a:solidFill>
              </a:rPr>
              <a:t>Lorem ipsum dolor sit amet,</a:t>
            </a:r>
          </a:p>
        </p:txBody>
      </p:sp>
      <p:sp>
        <p:nvSpPr>
          <p:cNvPr id="23" name="Arrow: Pentagon 22">
            <a:extLst>
              <a:ext uri="{FF2B5EF4-FFF2-40B4-BE49-F238E27FC236}">
                <a16:creationId xmlns:a16="http://schemas.microsoft.com/office/drawing/2014/main" id="{0FED2B98-1382-4242-9FB0-081B636CC4EA}"/>
              </a:ext>
            </a:extLst>
          </p:cNvPr>
          <p:cNvSpPr/>
          <p:nvPr/>
        </p:nvSpPr>
        <p:spPr>
          <a:xfrm>
            <a:off x="272845" y="2929424"/>
            <a:ext cx="2343734" cy="867261"/>
          </a:xfrm>
          <a:prstGeom prst="homePlate">
            <a:avLst>
              <a:gd name="adj" fmla="val 30000"/>
            </a:avLst>
          </a:prstGeom>
          <a:solidFill>
            <a:schemeClr val="bg2">
              <a:lumMod val="50000"/>
            </a:schemeClr>
          </a:solidFill>
          <a:ln w="9525" cap="rnd" cmpd="sng" algn="ctr">
            <a:solidFill>
              <a:schemeClr val="bg2">
                <a:lumMod val="50000"/>
              </a:scheme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4380" tIns="34290" rIns="68580" bIns="34290" numCol="1" spcCol="0" rtlCol="0" fromWordArt="0" anchor="ctr" anchorCtr="0" forceAA="0" compatLnSpc="1">
            <a:prstTxWarp prst="textNoShape">
              <a:avLst/>
            </a:prstTxWarp>
            <a:noAutofit/>
          </a:bodyPr>
          <a:lstStyle/>
          <a:p>
            <a:r>
              <a:rPr lang="da-DK" sz="1200" dirty="0"/>
              <a:t>Lorem ipsum dolor</a:t>
            </a:r>
            <a:br>
              <a:rPr lang="da-DK" sz="1200" dirty="0"/>
            </a:br>
            <a:r>
              <a:rPr lang="da-DK" sz="1200" dirty="0"/>
              <a:t>sit amet,</a:t>
            </a:r>
          </a:p>
        </p:txBody>
      </p:sp>
      <p:sp>
        <p:nvSpPr>
          <p:cNvPr id="24" name="Arrow: Pentagon 23">
            <a:extLst>
              <a:ext uri="{FF2B5EF4-FFF2-40B4-BE49-F238E27FC236}">
                <a16:creationId xmlns:a16="http://schemas.microsoft.com/office/drawing/2014/main" id="{19B0D941-FFED-4C6B-9DFD-B00A53E0CF5C}"/>
              </a:ext>
            </a:extLst>
          </p:cNvPr>
          <p:cNvSpPr/>
          <p:nvPr/>
        </p:nvSpPr>
        <p:spPr>
          <a:xfrm>
            <a:off x="272845" y="3896828"/>
            <a:ext cx="2343734" cy="867261"/>
          </a:xfrm>
          <a:prstGeom prst="homePlate">
            <a:avLst>
              <a:gd name="adj" fmla="val 30000"/>
            </a:avLst>
          </a:prstGeom>
          <a:solidFill>
            <a:schemeClr val="bg2">
              <a:lumMod val="50000"/>
            </a:schemeClr>
          </a:solidFill>
          <a:ln w="9525" cap="rnd" cmpd="sng" algn="ctr">
            <a:solidFill>
              <a:schemeClr val="bg2">
                <a:lumMod val="50000"/>
              </a:scheme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4380" tIns="34290" rIns="68580" bIns="34290" numCol="1" spcCol="0" rtlCol="0" fromWordArt="0" anchor="ctr" anchorCtr="0" forceAA="0" compatLnSpc="1">
            <a:prstTxWarp prst="textNoShape">
              <a:avLst/>
            </a:prstTxWarp>
            <a:noAutofit/>
          </a:bodyPr>
          <a:lstStyle/>
          <a:p>
            <a:r>
              <a:rPr lang="da-DK" sz="1200" dirty="0"/>
              <a:t>Lorem ipsum dolor </a:t>
            </a:r>
            <a:br>
              <a:rPr lang="da-DK" sz="1200" dirty="0"/>
            </a:br>
            <a:r>
              <a:rPr lang="da-DK" sz="1200" dirty="0"/>
              <a:t>sit amet,</a:t>
            </a:r>
          </a:p>
        </p:txBody>
      </p:sp>
      <p:sp>
        <p:nvSpPr>
          <p:cNvPr id="25" name="Arrow: Pentagon 24">
            <a:extLst>
              <a:ext uri="{FF2B5EF4-FFF2-40B4-BE49-F238E27FC236}">
                <a16:creationId xmlns:a16="http://schemas.microsoft.com/office/drawing/2014/main" id="{8773AF12-37DE-4FD4-B2DE-D78D5A0C26C8}"/>
              </a:ext>
            </a:extLst>
          </p:cNvPr>
          <p:cNvSpPr/>
          <p:nvPr/>
        </p:nvSpPr>
        <p:spPr>
          <a:xfrm>
            <a:off x="272845" y="4864230"/>
            <a:ext cx="2343734" cy="867261"/>
          </a:xfrm>
          <a:prstGeom prst="homePlate">
            <a:avLst>
              <a:gd name="adj" fmla="val 30000"/>
            </a:avLst>
          </a:prstGeom>
          <a:solidFill>
            <a:schemeClr val="bg2">
              <a:lumMod val="50000"/>
            </a:schemeClr>
          </a:solidFill>
          <a:ln w="9525" cap="rnd" cmpd="sng" algn="ctr">
            <a:solidFill>
              <a:schemeClr val="bg2">
                <a:lumMod val="50000"/>
              </a:scheme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4380" tIns="34290" rIns="68580" bIns="34290" numCol="1" spcCol="0" rtlCol="0" fromWordArt="0" anchor="ctr" anchorCtr="0" forceAA="0" compatLnSpc="1">
            <a:prstTxWarp prst="textNoShape">
              <a:avLst/>
            </a:prstTxWarp>
            <a:noAutofit/>
          </a:bodyPr>
          <a:lstStyle/>
          <a:p>
            <a:r>
              <a:rPr lang="da-DK" sz="1200" dirty="0"/>
              <a:t>Lorem ipsum dolor </a:t>
            </a:r>
          </a:p>
          <a:p>
            <a:r>
              <a:rPr lang="da-DK" sz="1200" dirty="0"/>
              <a:t>sit amet,</a:t>
            </a:r>
          </a:p>
        </p:txBody>
      </p:sp>
      <p:cxnSp>
        <p:nvCxnSpPr>
          <p:cNvPr id="26" name="Straight Connector 25">
            <a:extLst>
              <a:ext uri="{FF2B5EF4-FFF2-40B4-BE49-F238E27FC236}">
                <a16:creationId xmlns:a16="http://schemas.microsoft.com/office/drawing/2014/main" id="{4B6EBCB6-23C2-4EB2-A4D6-2F9C3AC36E43}"/>
              </a:ext>
            </a:extLst>
          </p:cNvPr>
          <p:cNvCxnSpPr/>
          <p:nvPr/>
        </p:nvCxnSpPr>
        <p:spPr>
          <a:xfrm>
            <a:off x="1202458" y="3846755"/>
            <a:ext cx="7646390" cy="0"/>
          </a:xfrm>
          <a:prstGeom prst="line">
            <a:avLst/>
          </a:prstGeom>
          <a:ln w="9525"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F3DEBA82-10ED-49C7-A459-70819DE1F072}"/>
              </a:ext>
            </a:extLst>
          </p:cNvPr>
          <p:cNvCxnSpPr/>
          <p:nvPr/>
        </p:nvCxnSpPr>
        <p:spPr>
          <a:xfrm>
            <a:off x="1202458" y="4814158"/>
            <a:ext cx="7646390" cy="0"/>
          </a:xfrm>
          <a:prstGeom prst="line">
            <a:avLst/>
          </a:prstGeom>
          <a:ln w="9525"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pic>
        <p:nvPicPr>
          <p:cNvPr id="55" name="Graphic 54" descr="Single gear with solid fill">
            <a:extLst>
              <a:ext uri="{FF2B5EF4-FFF2-40B4-BE49-F238E27FC236}">
                <a16:creationId xmlns:a16="http://schemas.microsoft.com/office/drawing/2014/main" id="{D95BD2DF-52C3-46FE-A7FD-7403FC7CF18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16848" y="3083288"/>
            <a:ext cx="559534" cy="559532"/>
          </a:xfrm>
          <a:prstGeom prst="rect">
            <a:avLst/>
          </a:prstGeom>
        </p:spPr>
      </p:pic>
      <p:pic>
        <p:nvPicPr>
          <p:cNvPr id="56" name="Graphic 55" descr="Single gear with solid fill">
            <a:extLst>
              <a:ext uri="{FF2B5EF4-FFF2-40B4-BE49-F238E27FC236}">
                <a16:creationId xmlns:a16="http://schemas.microsoft.com/office/drawing/2014/main" id="{5A9B2CBE-57D9-4CCC-B8AC-E413B7E738C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16848" y="4050691"/>
            <a:ext cx="559534" cy="559532"/>
          </a:xfrm>
          <a:prstGeom prst="rect">
            <a:avLst/>
          </a:prstGeom>
        </p:spPr>
      </p:pic>
      <p:pic>
        <p:nvPicPr>
          <p:cNvPr id="57" name="Graphic 56" descr="Single gear with solid fill">
            <a:extLst>
              <a:ext uri="{FF2B5EF4-FFF2-40B4-BE49-F238E27FC236}">
                <a16:creationId xmlns:a16="http://schemas.microsoft.com/office/drawing/2014/main" id="{CB872E5B-4F9A-4B0F-8C22-BCBF287529F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16848" y="5018094"/>
            <a:ext cx="559534" cy="559532"/>
          </a:xfrm>
          <a:prstGeom prst="rect">
            <a:avLst/>
          </a:prstGeom>
        </p:spPr>
      </p:pic>
    </p:spTree>
    <p:extLst>
      <p:ext uri="{BB962C8B-B14F-4D97-AF65-F5344CB8AC3E}">
        <p14:creationId xmlns:p14="http://schemas.microsoft.com/office/powerpoint/2010/main" val="110396473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2AD3319D-893A-4C68-8FEA-F83C4A5D0AA7}"/>
              </a:ext>
            </a:extLst>
          </p:cNvPr>
          <p:cNvCxnSpPr>
            <a:cxnSpLocks/>
          </p:cNvCxnSpPr>
          <p:nvPr/>
        </p:nvCxnSpPr>
        <p:spPr>
          <a:xfrm>
            <a:off x="3012315" y="118571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 name="ee4pContent4">
            <a:extLst>
              <a:ext uri="{FF2B5EF4-FFF2-40B4-BE49-F238E27FC236}">
                <a16:creationId xmlns:a16="http://schemas.microsoft.com/office/drawing/2014/main" id="{7ED72F08-D86E-4BA3-9B58-929D709573AA}"/>
              </a:ext>
            </a:extLst>
          </p:cNvPr>
          <p:cNvSpPr txBox="1"/>
          <p:nvPr/>
        </p:nvSpPr>
        <p:spPr>
          <a:xfrm>
            <a:off x="3012315" y="127715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6" name="ee4pContent4">
            <a:extLst>
              <a:ext uri="{FF2B5EF4-FFF2-40B4-BE49-F238E27FC236}">
                <a16:creationId xmlns:a16="http://schemas.microsoft.com/office/drawing/2014/main" id="{2804A627-9E11-46D5-94CF-8FE6FE5CC2C7}"/>
              </a:ext>
            </a:extLst>
          </p:cNvPr>
          <p:cNvSpPr txBox="1"/>
          <p:nvPr/>
        </p:nvSpPr>
        <p:spPr>
          <a:xfrm>
            <a:off x="3012315" y="796026"/>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01</a:t>
            </a:r>
            <a:endParaRPr lang="en-PH" sz="2100" b="1" dirty="0">
              <a:solidFill>
                <a:schemeClr val="tx1"/>
              </a:solidFill>
              <a:latin typeface="+mj-lt"/>
            </a:endParaRPr>
          </a:p>
        </p:txBody>
      </p:sp>
      <p:sp>
        <p:nvSpPr>
          <p:cNvPr id="8" name="TextBox 7">
            <a:extLst>
              <a:ext uri="{FF2B5EF4-FFF2-40B4-BE49-F238E27FC236}">
                <a16:creationId xmlns:a16="http://schemas.microsoft.com/office/drawing/2014/main" id="{4C1AAFC7-1DC4-4209-94A6-C5D3DE90DBA6}"/>
              </a:ext>
            </a:extLst>
          </p:cNvPr>
          <p:cNvSpPr txBox="1"/>
          <p:nvPr/>
        </p:nvSpPr>
        <p:spPr>
          <a:xfrm>
            <a:off x="3012315" y="1621775"/>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cxnSp>
        <p:nvCxnSpPr>
          <p:cNvPr id="11" name="Straight Connector 10">
            <a:extLst>
              <a:ext uri="{FF2B5EF4-FFF2-40B4-BE49-F238E27FC236}">
                <a16:creationId xmlns:a16="http://schemas.microsoft.com/office/drawing/2014/main" id="{10684E7A-53FE-4AB7-869C-3D4985C66985}"/>
              </a:ext>
            </a:extLst>
          </p:cNvPr>
          <p:cNvCxnSpPr>
            <a:cxnSpLocks/>
          </p:cNvCxnSpPr>
          <p:nvPr/>
        </p:nvCxnSpPr>
        <p:spPr>
          <a:xfrm>
            <a:off x="4496517" y="118571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ee4pContent4">
            <a:extLst>
              <a:ext uri="{FF2B5EF4-FFF2-40B4-BE49-F238E27FC236}">
                <a16:creationId xmlns:a16="http://schemas.microsoft.com/office/drawing/2014/main" id="{EFF35DF0-331F-4C61-BFDE-2F65200F080A}"/>
              </a:ext>
            </a:extLst>
          </p:cNvPr>
          <p:cNvSpPr txBox="1"/>
          <p:nvPr/>
        </p:nvSpPr>
        <p:spPr>
          <a:xfrm>
            <a:off x="4496517" y="127715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13" name="ee4pContent4">
            <a:extLst>
              <a:ext uri="{FF2B5EF4-FFF2-40B4-BE49-F238E27FC236}">
                <a16:creationId xmlns:a16="http://schemas.microsoft.com/office/drawing/2014/main" id="{BBE0F69D-D88A-4A93-9F6B-81DFD9DD3A00}"/>
              </a:ext>
            </a:extLst>
          </p:cNvPr>
          <p:cNvSpPr txBox="1"/>
          <p:nvPr/>
        </p:nvSpPr>
        <p:spPr>
          <a:xfrm>
            <a:off x="4496517" y="796026"/>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02</a:t>
            </a:r>
            <a:endParaRPr lang="en-PH" sz="2100" b="1" dirty="0">
              <a:solidFill>
                <a:schemeClr val="tx1"/>
              </a:solidFill>
              <a:latin typeface="+mj-lt"/>
            </a:endParaRPr>
          </a:p>
        </p:txBody>
      </p:sp>
      <p:sp>
        <p:nvSpPr>
          <p:cNvPr id="14" name="TextBox 13">
            <a:extLst>
              <a:ext uri="{FF2B5EF4-FFF2-40B4-BE49-F238E27FC236}">
                <a16:creationId xmlns:a16="http://schemas.microsoft.com/office/drawing/2014/main" id="{C4480DCF-6FC7-42AB-B55C-18DAC1DFA8E7}"/>
              </a:ext>
            </a:extLst>
          </p:cNvPr>
          <p:cNvSpPr txBox="1"/>
          <p:nvPr/>
        </p:nvSpPr>
        <p:spPr>
          <a:xfrm>
            <a:off x="4496517" y="1621775"/>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cxnSp>
        <p:nvCxnSpPr>
          <p:cNvPr id="16" name="Straight Connector 15">
            <a:extLst>
              <a:ext uri="{FF2B5EF4-FFF2-40B4-BE49-F238E27FC236}">
                <a16:creationId xmlns:a16="http://schemas.microsoft.com/office/drawing/2014/main" id="{899A0E16-3B3F-4A67-A266-E09FF06A89B5}"/>
              </a:ext>
            </a:extLst>
          </p:cNvPr>
          <p:cNvCxnSpPr>
            <a:cxnSpLocks/>
          </p:cNvCxnSpPr>
          <p:nvPr/>
        </p:nvCxnSpPr>
        <p:spPr>
          <a:xfrm>
            <a:off x="5980722" y="118571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ee4pContent4">
            <a:extLst>
              <a:ext uri="{FF2B5EF4-FFF2-40B4-BE49-F238E27FC236}">
                <a16:creationId xmlns:a16="http://schemas.microsoft.com/office/drawing/2014/main" id="{EEE214BD-BD32-4D38-ADB9-6F1DBF0DB697}"/>
              </a:ext>
            </a:extLst>
          </p:cNvPr>
          <p:cNvSpPr txBox="1"/>
          <p:nvPr/>
        </p:nvSpPr>
        <p:spPr>
          <a:xfrm>
            <a:off x="5980722" y="127715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18" name="ee4pContent4">
            <a:extLst>
              <a:ext uri="{FF2B5EF4-FFF2-40B4-BE49-F238E27FC236}">
                <a16:creationId xmlns:a16="http://schemas.microsoft.com/office/drawing/2014/main" id="{5B8F5A92-9F16-4F77-909E-09D4F57E8273}"/>
              </a:ext>
            </a:extLst>
          </p:cNvPr>
          <p:cNvSpPr txBox="1"/>
          <p:nvPr/>
        </p:nvSpPr>
        <p:spPr>
          <a:xfrm>
            <a:off x="5980722" y="796026"/>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03</a:t>
            </a:r>
            <a:endParaRPr lang="en-PH" sz="2100" b="1" dirty="0">
              <a:solidFill>
                <a:schemeClr val="tx1"/>
              </a:solidFill>
              <a:latin typeface="+mj-lt"/>
            </a:endParaRPr>
          </a:p>
        </p:txBody>
      </p:sp>
      <p:sp>
        <p:nvSpPr>
          <p:cNvPr id="19" name="TextBox 18">
            <a:extLst>
              <a:ext uri="{FF2B5EF4-FFF2-40B4-BE49-F238E27FC236}">
                <a16:creationId xmlns:a16="http://schemas.microsoft.com/office/drawing/2014/main" id="{FE719B05-B053-4B38-A8F2-65EB820E7846}"/>
              </a:ext>
            </a:extLst>
          </p:cNvPr>
          <p:cNvSpPr txBox="1"/>
          <p:nvPr/>
        </p:nvSpPr>
        <p:spPr>
          <a:xfrm>
            <a:off x="5980722" y="1621775"/>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cxnSp>
        <p:nvCxnSpPr>
          <p:cNvPr id="42" name="Straight Connector 41">
            <a:extLst>
              <a:ext uri="{FF2B5EF4-FFF2-40B4-BE49-F238E27FC236}">
                <a16:creationId xmlns:a16="http://schemas.microsoft.com/office/drawing/2014/main" id="{5523C161-A90E-4B3B-9B02-6CCDA7CD4B42}"/>
              </a:ext>
            </a:extLst>
          </p:cNvPr>
          <p:cNvCxnSpPr>
            <a:cxnSpLocks/>
          </p:cNvCxnSpPr>
          <p:nvPr/>
        </p:nvCxnSpPr>
        <p:spPr>
          <a:xfrm>
            <a:off x="7464924" y="118571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3" name="ee4pContent4">
            <a:extLst>
              <a:ext uri="{FF2B5EF4-FFF2-40B4-BE49-F238E27FC236}">
                <a16:creationId xmlns:a16="http://schemas.microsoft.com/office/drawing/2014/main" id="{924A6BE6-E518-4BCB-BB29-8A2CB2B09012}"/>
              </a:ext>
            </a:extLst>
          </p:cNvPr>
          <p:cNvSpPr txBox="1"/>
          <p:nvPr/>
        </p:nvSpPr>
        <p:spPr>
          <a:xfrm>
            <a:off x="7464924" y="127715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44" name="ee4pContent4">
            <a:extLst>
              <a:ext uri="{FF2B5EF4-FFF2-40B4-BE49-F238E27FC236}">
                <a16:creationId xmlns:a16="http://schemas.microsoft.com/office/drawing/2014/main" id="{A71DCDD8-B3C1-440A-BB92-61073AD2F7F9}"/>
              </a:ext>
            </a:extLst>
          </p:cNvPr>
          <p:cNvSpPr txBox="1"/>
          <p:nvPr/>
        </p:nvSpPr>
        <p:spPr>
          <a:xfrm>
            <a:off x="7464924" y="796026"/>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04</a:t>
            </a:r>
            <a:endParaRPr lang="en-PH" sz="2100" b="1" dirty="0">
              <a:solidFill>
                <a:schemeClr val="tx1"/>
              </a:solidFill>
              <a:latin typeface="+mj-lt"/>
            </a:endParaRPr>
          </a:p>
        </p:txBody>
      </p:sp>
      <p:sp>
        <p:nvSpPr>
          <p:cNvPr id="45" name="TextBox 44">
            <a:extLst>
              <a:ext uri="{FF2B5EF4-FFF2-40B4-BE49-F238E27FC236}">
                <a16:creationId xmlns:a16="http://schemas.microsoft.com/office/drawing/2014/main" id="{710D4D56-AFDD-4276-87B4-E2FCDA54D87A}"/>
              </a:ext>
            </a:extLst>
          </p:cNvPr>
          <p:cNvSpPr txBox="1"/>
          <p:nvPr/>
        </p:nvSpPr>
        <p:spPr>
          <a:xfrm>
            <a:off x="7464924" y="1621775"/>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cxnSp>
        <p:nvCxnSpPr>
          <p:cNvPr id="83" name="Straight Connector 82">
            <a:extLst>
              <a:ext uri="{FF2B5EF4-FFF2-40B4-BE49-F238E27FC236}">
                <a16:creationId xmlns:a16="http://schemas.microsoft.com/office/drawing/2014/main" id="{96D3CF28-BF0E-426A-860C-8A6A14034DEE}"/>
              </a:ext>
            </a:extLst>
          </p:cNvPr>
          <p:cNvCxnSpPr>
            <a:cxnSpLocks/>
          </p:cNvCxnSpPr>
          <p:nvPr/>
        </p:nvCxnSpPr>
        <p:spPr>
          <a:xfrm>
            <a:off x="3012315" y="302238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4" name="ee4pContent4">
            <a:extLst>
              <a:ext uri="{FF2B5EF4-FFF2-40B4-BE49-F238E27FC236}">
                <a16:creationId xmlns:a16="http://schemas.microsoft.com/office/drawing/2014/main" id="{2BD7DF8D-2569-432C-84A3-75DEF63BECA5}"/>
              </a:ext>
            </a:extLst>
          </p:cNvPr>
          <p:cNvSpPr txBox="1"/>
          <p:nvPr/>
        </p:nvSpPr>
        <p:spPr>
          <a:xfrm>
            <a:off x="3012315" y="311382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85" name="ee4pContent4">
            <a:extLst>
              <a:ext uri="{FF2B5EF4-FFF2-40B4-BE49-F238E27FC236}">
                <a16:creationId xmlns:a16="http://schemas.microsoft.com/office/drawing/2014/main" id="{61BDE17A-8B78-4382-BC80-6C338571F16B}"/>
              </a:ext>
            </a:extLst>
          </p:cNvPr>
          <p:cNvSpPr txBox="1"/>
          <p:nvPr/>
        </p:nvSpPr>
        <p:spPr>
          <a:xfrm>
            <a:off x="3012315" y="2632697"/>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05</a:t>
            </a:r>
            <a:endParaRPr lang="en-PH" sz="2100" b="1" dirty="0">
              <a:solidFill>
                <a:schemeClr val="tx1"/>
              </a:solidFill>
              <a:latin typeface="+mj-lt"/>
            </a:endParaRPr>
          </a:p>
        </p:txBody>
      </p:sp>
      <p:sp>
        <p:nvSpPr>
          <p:cNvPr id="86" name="TextBox 85">
            <a:extLst>
              <a:ext uri="{FF2B5EF4-FFF2-40B4-BE49-F238E27FC236}">
                <a16:creationId xmlns:a16="http://schemas.microsoft.com/office/drawing/2014/main" id="{D356C9E9-3D7C-4CC5-A8FB-A6BF07ACDAFE}"/>
              </a:ext>
            </a:extLst>
          </p:cNvPr>
          <p:cNvSpPr txBox="1"/>
          <p:nvPr/>
        </p:nvSpPr>
        <p:spPr>
          <a:xfrm>
            <a:off x="3012315" y="3458446"/>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cxnSp>
        <p:nvCxnSpPr>
          <p:cNvPr id="87" name="Straight Connector 86">
            <a:extLst>
              <a:ext uri="{FF2B5EF4-FFF2-40B4-BE49-F238E27FC236}">
                <a16:creationId xmlns:a16="http://schemas.microsoft.com/office/drawing/2014/main" id="{6BD44CCC-05D2-4512-A169-71AA29438CE4}"/>
              </a:ext>
            </a:extLst>
          </p:cNvPr>
          <p:cNvCxnSpPr>
            <a:cxnSpLocks/>
          </p:cNvCxnSpPr>
          <p:nvPr/>
        </p:nvCxnSpPr>
        <p:spPr>
          <a:xfrm>
            <a:off x="4496517" y="302238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8" name="ee4pContent4">
            <a:extLst>
              <a:ext uri="{FF2B5EF4-FFF2-40B4-BE49-F238E27FC236}">
                <a16:creationId xmlns:a16="http://schemas.microsoft.com/office/drawing/2014/main" id="{AE2E96E5-CB34-4B38-A93E-C0771C8327F0}"/>
              </a:ext>
            </a:extLst>
          </p:cNvPr>
          <p:cNvSpPr txBox="1"/>
          <p:nvPr/>
        </p:nvSpPr>
        <p:spPr>
          <a:xfrm>
            <a:off x="4496517" y="311382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89" name="ee4pContent4">
            <a:extLst>
              <a:ext uri="{FF2B5EF4-FFF2-40B4-BE49-F238E27FC236}">
                <a16:creationId xmlns:a16="http://schemas.microsoft.com/office/drawing/2014/main" id="{3DCAB6F8-4C31-42DB-B97B-F9E44DE9B6C9}"/>
              </a:ext>
            </a:extLst>
          </p:cNvPr>
          <p:cNvSpPr txBox="1"/>
          <p:nvPr/>
        </p:nvSpPr>
        <p:spPr>
          <a:xfrm>
            <a:off x="4496517" y="2632697"/>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06</a:t>
            </a:r>
            <a:endParaRPr lang="en-PH" sz="2100" b="1" dirty="0">
              <a:solidFill>
                <a:schemeClr val="tx1"/>
              </a:solidFill>
              <a:latin typeface="+mj-lt"/>
            </a:endParaRPr>
          </a:p>
        </p:txBody>
      </p:sp>
      <p:sp>
        <p:nvSpPr>
          <p:cNvPr id="90" name="TextBox 89">
            <a:extLst>
              <a:ext uri="{FF2B5EF4-FFF2-40B4-BE49-F238E27FC236}">
                <a16:creationId xmlns:a16="http://schemas.microsoft.com/office/drawing/2014/main" id="{40F75485-10A3-4CC4-B190-5DC886186DAF}"/>
              </a:ext>
            </a:extLst>
          </p:cNvPr>
          <p:cNvSpPr txBox="1"/>
          <p:nvPr/>
        </p:nvSpPr>
        <p:spPr>
          <a:xfrm>
            <a:off x="4496517" y="3458446"/>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cxnSp>
        <p:nvCxnSpPr>
          <p:cNvPr id="91" name="Straight Connector 90">
            <a:extLst>
              <a:ext uri="{FF2B5EF4-FFF2-40B4-BE49-F238E27FC236}">
                <a16:creationId xmlns:a16="http://schemas.microsoft.com/office/drawing/2014/main" id="{2CE04989-9969-473F-84DF-4F58693CA896}"/>
              </a:ext>
            </a:extLst>
          </p:cNvPr>
          <p:cNvCxnSpPr>
            <a:cxnSpLocks/>
          </p:cNvCxnSpPr>
          <p:nvPr/>
        </p:nvCxnSpPr>
        <p:spPr>
          <a:xfrm>
            <a:off x="5980722" y="302238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92" name="ee4pContent4">
            <a:extLst>
              <a:ext uri="{FF2B5EF4-FFF2-40B4-BE49-F238E27FC236}">
                <a16:creationId xmlns:a16="http://schemas.microsoft.com/office/drawing/2014/main" id="{503D920A-7ED8-4630-9C8F-EC00EF8D4D27}"/>
              </a:ext>
            </a:extLst>
          </p:cNvPr>
          <p:cNvSpPr txBox="1"/>
          <p:nvPr/>
        </p:nvSpPr>
        <p:spPr>
          <a:xfrm>
            <a:off x="5980722" y="311382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93" name="ee4pContent4">
            <a:extLst>
              <a:ext uri="{FF2B5EF4-FFF2-40B4-BE49-F238E27FC236}">
                <a16:creationId xmlns:a16="http://schemas.microsoft.com/office/drawing/2014/main" id="{1628BB85-3D86-4B79-B8E9-C4AC7F7E98CD}"/>
              </a:ext>
            </a:extLst>
          </p:cNvPr>
          <p:cNvSpPr txBox="1"/>
          <p:nvPr/>
        </p:nvSpPr>
        <p:spPr>
          <a:xfrm>
            <a:off x="5980722" y="2632697"/>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07</a:t>
            </a:r>
            <a:endParaRPr lang="en-PH" sz="2100" b="1" dirty="0">
              <a:solidFill>
                <a:schemeClr val="tx1"/>
              </a:solidFill>
              <a:latin typeface="+mj-lt"/>
            </a:endParaRPr>
          </a:p>
        </p:txBody>
      </p:sp>
      <p:sp>
        <p:nvSpPr>
          <p:cNvPr id="94" name="TextBox 93">
            <a:extLst>
              <a:ext uri="{FF2B5EF4-FFF2-40B4-BE49-F238E27FC236}">
                <a16:creationId xmlns:a16="http://schemas.microsoft.com/office/drawing/2014/main" id="{91201BBF-8652-41C3-B5CB-14BE43779903}"/>
              </a:ext>
            </a:extLst>
          </p:cNvPr>
          <p:cNvSpPr txBox="1"/>
          <p:nvPr/>
        </p:nvSpPr>
        <p:spPr>
          <a:xfrm>
            <a:off x="5980722" y="3458446"/>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cxnSp>
        <p:nvCxnSpPr>
          <p:cNvPr id="95" name="Straight Connector 94">
            <a:extLst>
              <a:ext uri="{FF2B5EF4-FFF2-40B4-BE49-F238E27FC236}">
                <a16:creationId xmlns:a16="http://schemas.microsoft.com/office/drawing/2014/main" id="{A9658B50-635D-41D0-92CB-A010ABC7BB7A}"/>
              </a:ext>
            </a:extLst>
          </p:cNvPr>
          <p:cNvCxnSpPr>
            <a:cxnSpLocks/>
          </p:cNvCxnSpPr>
          <p:nvPr/>
        </p:nvCxnSpPr>
        <p:spPr>
          <a:xfrm>
            <a:off x="7464924" y="3022382"/>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96" name="ee4pContent4">
            <a:extLst>
              <a:ext uri="{FF2B5EF4-FFF2-40B4-BE49-F238E27FC236}">
                <a16:creationId xmlns:a16="http://schemas.microsoft.com/office/drawing/2014/main" id="{952D1F78-4752-4CB5-B14B-36F715BEE5FA}"/>
              </a:ext>
            </a:extLst>
          </p:cNvPr>
          <p:cNvSpPr txBox="1"/>
          <p:nvPr/>
        </p:nvSpPr>
        <p:spPr>
          <a:xfrm>
            <a:off x="7464924" y="3113821"/>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97" name="ee4pContent4">
            <a:extLst>
              <a:ext uri="{FF2B5EF4-FFF2-40B4-BE49-F238E27FC236}">
                <a16:creationId xmlns:a16="http://schemas.microsoft.com/office/drawing/2014/main" id="{E39249A5-AA3D-4279-9B7F-73A64AA82B08}"/>
              </a:ext>
            </a:extLst>
          </p:cNvPr>
          <p:cNvSpPr txBox="1"/>
          <p:nvPr/>
        </p:nvSpPr>
        <p:spPr>
          <a:xfrm>
            <a:off x="7464924" y="2632697"/>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08</a:t>
            </a:r>
            <a:endParaRPr lang="en-PH" sz="2100" b="1" dirty="0">
              <a:solidFill>
                <a:schemeClr val="tx1"/>
              </a:solidFill>
              <a:latin typeface="+mj-lt"/>
            </a:endParaRPr>
          </a:p>
        </p:txBody>
      </p:sp>
      <p:sp>
        <p:nvSpPr>
          <p:cNvPr id="98" name="TextBox 97">
            <a:extLst>
              <a:ext uri="{FF2B5EF4-FFF2-40B4-BE49-F238E27FC236}">
                <a16:creationId xmlns:a16="http://schemas.microsoft.com/office/drawing/2014/main" id="{9CD8DD7C-AB41-4B86-80C7-F5F52FF320ED}"/>
              </a:ext>
            </a:extLst>
          </p:cNvPr>
          <p:cNvSpPr txBox="1"/>
          <p:nvPr/>
        </p:nvSpPr>
        <p:spPr>
          <a:xfrm>
            <a:off x="7464924" y="3458446"/>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cxnSp>
        <p:nvCxnSpPr>
          <p:cNvPr id="108" name="Straight Connector 107">
            <a:extLst>
              <a:ext uri="{FF2B5EF4-FFF2-40B4-BE49-F238E27FC236}">
                <a16:creationId xmlns:a16="http://schemas.microsoft.com/office/drawing/2014/main" id="{752E1401-4F52-48F2-A7C5-F0EC4B4A02CB}"/>
              </a:ext>
            </a:extLst>
          </p:cNvPr>
          <p:cNvCxnSpPr>
            <a:cxnSpLocks/>
          </p:cNvCxnSpPr>
          <p:nvPr/>
        </p:nvCxnSpPr>
        <p:spPr>
          <a:xfrm>
            <a:off x="3012315" y="4859055"/>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09" name="ee4pContent4">
            <a:extLst>
              <a:ext uri="{FF2B5EF4-FFF2-40B4-BE49-F238E27FC236}">
                <a16:creationId xmlns:a16="http://schemas.microsoft.com/office/drawing/2014/main" id="{D8CBBFA0-AD88-492F-96D3-DD96625B8598}"/>
              </a:ext>
            </a:extLst>
          </p:cNvPr>
          <p:cNvSpPr txBox="1"/>
          <p:nvPr/>
        </p:nvSpPr>
        <p:spPr>
          <a:xfrm>
            <a:off x="3012315" y="4950494"/>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110" name="ee4pContent4">
            <a:extLst>
              <a:ext uri="{FF2B5EF4-FFF2-40B4-BE49-F238E27FC236}">
                <a16:creationId xmlns:a16="http://schemas.microsoft.com/office/drawing/2014/main" id="{38CBFD65-F7B3-4EB1-A6DC-83CAE15C6BDD}"/>
              </a:ext>
            </a:extLst>
          </p:cNvPr>
          <p:cNvSpPr txBox="1"/>
          <p:nvPr/>
        </p:nvSpPr>
        <p:spPr>
          <a:xfrm>
            <a:off x="3012315" y="4469369"/>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09</a:t>
            </a:r>
            <a:endParaRPr lang="en-PH" sz="2100" b="1" dirty="0">
              <a:solidFill>
                <a:schemeClr val="tx1"/>
              </a:solidFill>
              <a:latin typeface="+mj-lt"/>
            </a:endParaRPr>
          </a:p>
        </p:txBody>
      </p:sp>
      <p:sp>
        <p:nvSpPr>
          <p:cNvPr id="111" name="TextBox 110">
            <a:extLst>
              <a:ext uri="{FF2B5EF4-FFF2-40B4-BE49-F238E27FC236}">
                <a16:creationId xmlns:a16="http://schemas.microsoft.com/office/drawing/2014/main" id="{5A311439-994F-4C51-A913-459B5DF40388}"/>
              </a:ext>
            </a:extLst>
          </p:cNvPr>
          <p:cNvSpPr txBox="1"/>
          <p:nvPr/>
        </p:nvSpPr>
        <p:spPr>
          <a:xfrm>
            <a:off x="3012315" y="5295118"/>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cxnSp>
        <p:nvCxnSpPr>
          <p:cNvPr id="112" name="Straight Connector 111">
            <a:extLst>
              <a:ext uri="{FF2B5EF4-FFF2-40B4-BE49-F238E27FC236}">
                <a16:creationId xmlns:a16="http://schemas.microsoft.com/office/drawing/2014/main" id="{3578BE98-A8F2-4564-AB6D-31EFEE386166}"/>
              </a:ext>
            </a:extLst>
          </p:cNvPr>
          <p:cNvCxnSpPr>
            <a:cxnSpLocks/>
          </p:cNvCxnSpPr>
          <p:nvPr/>
        </p:nvCxnSpPr>
        <p:spPr>
          <a:xfrm>
            <a:off x="4496517" y="4859055"/>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ee4pContent4">
            <a:extLst>
              <a:ext uri="{FF2B5EF4-FFF2-40B4-BE49-F238E27FC236}">
                <a16:creationId xmlns:a16="http://schemas.microsoft.com/office/drawing/2014/main" id="{D547C44A-947F-448B-BDCA-0C3138C0D4B9}"/>
              </a:ext>
            </a:extLst>
          </p:cNvPr>
          <p:cNvSpPr txBox="1"/>
          <p:nvPr/>
        </p:nvSpPr>
        <p:spPr>
          <a:xfrm>
            <a:off x="4496517" y="4950494"/>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114" name="ee4pContent4">
            <a:extLst>
              <a:ext uri="{FF2B5EF4-FFF2-40B4-BE49-F238E27FC236}">
                <a16:creationId xmlns:a16="http://schemas.microsoft.com/office/drawing/2014/main" id="{50A82CE7-970E-484A-A435-99026FF7385B}"/>
              </a:ext>
            </a:extLst>
          </p:cNvPr>
          <p:cNvSpPr txBox="1"/>
          <p:nvPr/>
        </p:nvSpPr>
        <p:spPr>
          <a:xfrm>
            <a:off x="4496517" y="4469369"/>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10</a:t>
            </a:r>
            <a:endParaRPr lang="en-PH" sz="2100" b="1" dirty="0">
              <a:solidFill>
                <a:schemeClr val="tx1"/>
              </a:solidFill>
              <a:latin typeface="+mj-lt"/>
            </a:endParaRPr>
          </a:p>
        </p:txBody>
      </p:sp>
      <p:sp>
        <p:nvSpPr>
          <p:cNvPr id="115" name="TextBox 114">
            <a:extLst>
              <a:ext uri="{FF2B5EF4-FFF2-40B4-BE49-F238E27FC236}">
                <a16:creationId xmlns:a16="http://schemas.microsoft.com/office/drawing/2014/main" id="{624B9797-C52C-4462-8034-0AAAD459CF84}"/>
              </a:ext>
            </a:extLst>
          </p:cNvPr>
          <p:cNvSpPr txBox="1"/>
          <p:nvPr/>
        </p:nvSpPr>
        <p:spPr>
          <a:xfrm>
            <a:off x="4496517" y="5295118"/>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cxnSp>
        <p:nvCxnSpPr>
          <p:cNvPr id="116" name="Straight Connector 115">
            <a:extLst>
              <a:ext uri="{FF2B5EF4-FFF2-40B4-BE49-F238E27FC236}">
                <a16:creationId xmlns:a16="http://schemas.microsoft.com/office/drawing/2014/main" id="{4041884E-08FF-442C-A8A7-39219D512C0D}"/>
              </a:ext>
            </a:extLst>
          </p:cNvPr>
          <p:cNvCxnSpPr>
            <a:cxnSpLocks/>
          </p:cNvCxnSpPr>
          <p:nvPr/>
        </p:nvCxnSpPr>
        <p:spPr>
          <a:xfrm>
            <a:off x="5980722" y="4859055"/>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17" name="ee4pContent4">
            <a:extLst>
              <a:ext uri="{FF2B5EF4-FFF2-40B4-BE49-F238E27FC236}">
                <a16:creationId xmlns:a16="http://schemas.microsoft.com/office/drawing/2014/main" id="{BD97F6F7-E971-47B5-9D9D-E030078695E2}"/>
              </a:ext>
            </a:extLst>
          </p:cNvPr>
          <p:cNvSpPr txBox="1"/>
          <p:nvPr/>
        </p:nvSpPr>
        <p:spPr>
          <a:xfrm>
            <a:off x="5980722" y="4950494"/>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118" name="ee4pContent4">
            <a:extLst>
              <a:ext uri="{FF2B5EF4-FFF2-40B4-BE49-F238E27FC236}">
                <a16:creationId xmlns:a16="http://schemas.microsoft.com/office/drawing/2014/main" id="{8C4FBA19-A899-4809-97B4-3C06DA543CCA}"/>
              </a:ext>
            </a:extLst>
          </p:cNvPr>
          <p:cNvSpPr txBox="1"/>
          <p:nvPr/>
        </p:nvSpPr>
        <p:spPr>
          <a:xfrm>
            <a:off x="5980722" y="4469369"/>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11</a:t>
            </a:r>
            <a:endParaRPr lang="en-PH" sz="2100" b="1" dirty="0">
              <a:solidFill>
                <a:schemeClr val="tx1"/>
              </a:solidFill>
              <a:latin typeface="+mj-lt"/>
            </a:endParaRPr>
          </a:p>
        </p:txBody>
      </p:sp>
      <p:sp>
        <p:nvSpPr>
          <p:cNvPr id="119" name="TextBox 118">
            <a:extLst>
              <a:ext uri="{FF2B5EF4-FFF2-40B4-BE49-F238E27FC236}">
                <a16:creationId xmlns:a16="http://schemas.microsoft.com/office/drawing/2014/main" id="{2B09D69F-AE26-4C43-B3EA-FB6D82E0BBA2}"/>
              </a:ext>
            </a:extLst>
          </p:cNvPr>
          <p:cNvSpPr txBox="1"/>
          <p:nvPr/>
        </p:nvSpPr>
        <p:spPr>
          <a:xfrm>
            <a:off x="5980722" y="5295118"/>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cxnSp>
        <p:nvCxnSpPr>
          <p:cNvPr id="120" name="Straight Connector 119">
            <a:extLst>
              <a:ext uri="{FF2B5EF4-FFF2-40B4-BE49-F238E27FC236}">
                <a16:creationId xmlns:a16="http://schemas.microsoft.com/office/drawing/2014/main" id="{4931A2F7-BCE0-497D-A746-0D54B33D15D7}"/>
              </a:ext>
            </a:extLst>
          </p:cNvPr>
          <p:cNvCxnSpPr>
            <a:cxnSpLocks/>
          </p:cNvCxnSpPr>
          <p:nvPr/>
        </p:nvCxnSpPr>
        <p:spPr>
          <a:xfrm>
            <a:off x="7464924" y="4859055"/>
            <a:ext cx="1268179"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1" name="ee4pContent4">
            <a:extLst>
              <a:ext uri="{FF2B5EF4-FFF2-40B4-BE49-F238E27FC236}">
                <a16:creationId xmlns:a16="http://schemas.microsoft.com/office/drawing/2014/main" id="{D62B60BE-3C44-48FC-B26B-29066D1899F9}"/>
              </a:ext>
            </a:extLst>
          </p:cNvPr>
          <p:cNvSpPr txBox="1"/>
          <p:nvPr/>
        </p:nvSpPr>
        <p:spPr>
          <a:xfrm>
            <a:off x="7464924" y="4950494"/>
            <a:ext cx="1268179" cy="305435"/>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20574" rIns="20574" bIns="20574"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1000" b="1" dirty="0">
                <a:solidFill>
                  <a:schemeClr val="tx1"/>
                </a:solidFill>
                <a:latin typeface="+mj-lt"/>
              </a:rPr>
              <a:t>Lorem ipsum dolor sit amet </a:t>
            </a:r>
            <a:endParaRPr lang="en-PH" sz="1000" b="1" dirty="0">
              <a:solidFill>
                <a:schemeClr val="tx1"/>
              </a:solidFill>
              <a:latin typeface="+mj-lt"/>
            </a:endParaRPr>
          </a:p>
        </p:txBody>
      </p:sp>
      <p:sp>
        <p:nvSpPr>
          <p:cNvPr id="122" name="ee4pContent4">
            <a:extLst>
              <a:ext uri="{FF2B5EF4-FFF2-40B4-BE49-F238E27FC236}">
                <a16:creationId xmlns:a16="http://schemas.microsoft.com/office/drawing/2014/main" id="{FCA437A4-C942-4F9D-8F62-BA2E082EDBE8}"/>
              </a:ext>
            </a:extLst>
          </p:cNvPr>
          <p:cNvSpPr txBox="1"/>
          <p:nvPr/>
        </p:nvSpPr>
        <p:spPr>
          <a:xfrm>
            <a:off x="7464924" y="4469369"/>
            <a:ext cx="1268179" cy="311630"/>
          </a:xfrm>
          <a:prstGeom prst="rect">
            <a:avLst/>
          </a:prstGeom>
          <a:no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0574" tIns="0" rIns="20574" bIns="0" rtlCol="0" anchor="b"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r>
              <a:rPr lang="en-US" sz="2100" b="1" dirty="0">
                <a:solidFill>
                  <a:schemeClr val="tx1"/>
                </a:solidFill>
                <a:latin typeface="+mj-lt"/>
              </a:rPr>
              <a:t>12</a:t>
            </a:r>
            <a:endParaRPr lang="en-PH" sz="2100" b="1" dirty="0">
              <a:solidFill>
                <a:schemeClr val="tx1"/>
              </a:solidFill>
              <a:latin typeface="+mj-lt"/>
            </a:endParaRPr>
          </a:p>
        </p:txBody>
      </p:sp>
      <p:sp>
        <p:nvSpPr>
          <p:cNvPr id="123" name="TextBox 122">
            <a:extLst>
              <a:ext uri="{FF2B5EF4-FFF2-40B4-BE49-F238E27FC236}">
                <a16:creationId xmlns:a16="http://schemas.microsoft.com/office/drawing/2014/main" id="{4EEE6F08-26CB-4A53-A7EB-076FC6F67BD3}"/>
              </a:ext>
            </a:extLst>
          </p:cNvPr>
          <p:cNvSpPr txBox="1"/>
          <p:nvPr/>
        </p:nvSpPr>
        <p:spPr>
          <a:xfrm>
            <a:off x="7464924" y="5295118"/>
            <a:ext cx="1268179" cy="553998"/>
          </a:xfrm>
          <a:prstGeom prst="rect">
            <a:avLst/>
          </a:prstGeom>
          <a:noFill/>
        </p:spPr>
        <p:txBody>
          <a:bodyPr vert="horz" wrap="square" lIns="0" tIns="0" rIns="0" bIns="0" rtlCol="0">
            <a:spAutoFit/>
          </a:bodyPr>
          <a:lstStyle/>
          <a:p>
            <a:pPr marL="200020" indent="-129776">
              <a:buFont typeface="Arial" panose="020B0604020202020204" pitchFamily="34" charset="0"/>
              <a:buChar char="•"/>
            </a:pPr>
            <a:r>
              <a:rPr lang="en-PH" sz="900" dirty="0"/>
              <a:t>tempor, quam et mattis pulvinar, mauris ligula suscipit</a:t>
            </a:r>
          </a:p>
        </p:txBody>
      </p:sp>
      <p:sp>
        <p:nvSpPr>
          <p:cNvPr id="7" name="Slide Number Placeholder 6">
            <a:extLst>
              <a:ext uri="{FF2B5EF4-FFF2-40B4-BE49-F238E27FC236}">
                <a16:creationId xmlns:a16="http://schemas.microsoft.com/office/drawing/2014/main" id="{E84627C5-99EA-4175-ACCE-2B29E10EB41B}"/>
              </a:ext>
            </a:extLst>
          </p:cNvPr>
          <p:cNvSpPr>
            <a:spLocks noGrp="1"/>
          </p:cNvSpPr>
          <p:nvPr>
            <p:ph type="sldNum" sz="quarter" idx="4"/>
          </p:nvPr>
        </p:nvSpPr>
        <p:spPr/>
        <p:txBody>
          <a:bodyPr>
            <a:normAutofit/>
          </a:bodyPr>
          <a:lstStyle/>
          <a:p>
            <a:fld id="{42BC4FAA-B05C-4B71-9CD7-008D1E941E8A}" type="slidenum">
              <a:rPr lang="en-PH" smtClean="0"/>
              <a:pPr/>
              <a:t>9</a:t>
            </a:fld>
            <a:endParaRPr lang="en-PH" dirty="0"/>
          </a:p>
        </p:txBody>
      </p:sp>
      <p:sp>
        <p:nvSpPr>
          <p:cNvPr id="55" name="Title 2">
            <a:extLst>
              <a:ext uri="{FF2B5EF4-FFF2-40B4-BE49-F238E27FC236}">
                <a16:creationId xmlns:a16="http://schemas.microsoft.com/office/drawing/2014/main" id="{671F120C-9D69-46BA-8676-E8A601E84BE8}"/>
              </a:ext>
            </a:extLst>
          </p:cNvPr>
          <p:cNvSpPr txBox="1">
            <a:spLocks/>
          </p:cNvSpPr>
          <p:nvPr/>
        </p:nvSpPr>
        <p:spPr>
          <a:xfrm>
            <a:off x="272655" y="1152406"/>
            <a:ext cx="2053828" cy="4392591"/>
          </a:xfrm>
          <a:prstGeom prst="rect">
            <a:avLst/>
          </a:prstGeom>
        </p:spPr>
        <p:txBody>
          <a:bodyPr vert="vert270" lIns="0" tIns="0" rIns="0" bIns="0" rtlCol="0" anchor="ctr">
            <a:noAutofit/>
          </a:bodyPr>
          <a:lstStyle>
            <a:lvl1pPr algn="l" defTabSz="914400" rtl="0" eaLnBrk="1" latinLnBrk="0" hangingPunct="1">
              <a:lnSpc>
                <a:spcPct val="90000"/>
              </a:lnSpc>
              <a:spcBef>
                <a:spcPct val="0"/>
              </a:spcBef>
              <a:buNone/>
              <a:defRPr sz="2800" b="1" kern="1200">
                <a:solidFill>
                  <a:schemeClr val="accent5"/>
                </a:solidFill>
                <a:latin typeface="+mj-lt"/>
                <a:ea typeface="+mj-ea"/>
                <a:cs typeface="+mj-cs"/>
              </a:defRPr>
            </a:lvl1pPr>
          </a:lstStyle>
          <a:p>
            <a:pPr algn="ctr"/>
            <a:r>
              <a:rPr lang="en-PH" sz="4500" dirty="0">
                <a:solidFill>
                  <a:schemeClr val="bg1"/>
                </a:solidFill>
              </a:rPr>
              <a:t>Agenda</a:t>
            </a:r>
          </a:p>
        </p:txBody>
      </p:sp>
    </p:spTree>
    <p:extLst>
      <p:ext uri="{BB962C8B-B14F-4D97-AF65-F5344CB8AC3E}">
        <p14:creationId xmlns:p14="http://schemas.microsoft.com/office/powerpoint/2010/main" val="16169188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4B6D9F-3513-4649-8A26-D4E7CAFCD27C}"/>
              </a:ext>
            </a:extLst>
          </p:cNvPr>
          <p:cNvSpPr>
            <a:spLocks noGrp="1"/>
          </p:cNvSpPr>
          <p:nvPr>
            <p:ph type="title"/>
          </p:nvPr>
        </p:nvSpPr>
        <p:spPr/>
        <p:txBody>
          <a:bodyPr>
            <a:normAutofit/>
          </a:bodyPr>
          <a:lstStyle/>
          <a:p>
            <a:r>
              <a:rPr lang="en-US" b="1" dirty="0"/>
              <a:t>Connected Boxes with Text</a:t>
            </a:r>
          </a:p>
        </p:txBody>
      </p:sp>
      <p:sp>
        <p:nvSpPr>
          <p:cNvPr id="10" name="Slide Number Placeholder 9">
            <a:extLst>
              <a:ext uri="{FF2B5EF4-FFF2-40B4-BE49-F238E27FC236}">
                <a16:creationId xmlns:a16="http://schemas.microsoft.com/office/drawing/2014/main" id="{5C31C219-8E1E-4E29-9569-35CA8901F10D}"/>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90</a:t>
            </a:fld>
            <a:endParaRPr lang="en-PH" dirty="0"/>
          </a:p>
        </p:txBody>
      </p:sp>
      <p:sp>
        <p:nvSpPr>
          <p:cNvPr id="3" name="Rectangle 2">
            <a:extLst>
              <a:ext uri="{FF2B5EF4-FFF2-40B4-BE49-F238E27FC236}">
                <a16:creationId xmlns:a16="http://schemas.microsoft.com/office/drawing/2014/main" id="{889E3E04-75D6-46DA-85A0-40ECE37BF004}"/>
              </a:ext>
            </a:extLst>
          </p:cNvPr>
          <p:cNvSpPr/>
          <p:nvPr/>
        </p:nvSpPr>
        <p:spPr>
          <a:xfrm>
            <a:off x="1202456" y="2793615"/>
            <a:ext cx="7646391" cy="3056464"/>
          </a:xfrm>
          <a:prstGeom prst="rect">
            <a:avLst/>
          </a:prstGeom>
          <a:solidFill>
            <a:schemeClr val="lt1"/>
          </a:solidFill>
          <a:ln w="9525" cap="rnd" cmpd="sng" algn="ctr">
            <a:solidFill>
              <a:schemeClr val="dk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8" name="Rectangle: Rounded Corners 7">
            <a:extLst>
              <a:ext uri="{FF2B5EF4-FFF2-40B4-BE49-F238E27FC236}">
                <a16:creationId xmlns:a16="http://schemas.microsoft.com/office/drawing/2014/main" id="{CF494F31-1309-4C39-922B-AACD3F598A1F}"/>
              </a:ext>
            </a:extLst>
          </p:cNvPr>
          <p:cNvSpPr/>
          <p:nvPr/>
        </p:nvSpPr>
        <p:spPr>
          <a:xfrm>
            <a:off x="1578883" y="1628541"/>
            <a:ext cx="7269965" cy="983328"/>
          </a:xfrm>
          <a:prstGeom prst="roundRect">
            <a:avLst>
              <a:gd name="adj" fmla="val 6386"/>
            </a:avLst>
          </a:prstGeom>
          <a:noFill/>
          <a:ln w="19050" cap="rnd" cmpd="sng" algn="ctr">
            <a:solidFill>
              <a:schemeClr val="tx2"/>
            </a:solidFill>
            <a:prstDash val="sysDot"/>
            <a:round/>
            <a:headEnd type="none" w="med" len="med"/>
            <a:tailEnd type="none" w="med" len="med"/>
          </a:ln>
          <a:extLst>
            <a:ext uri="{909E8E84-426E-40DD-AFC4-6F175D3DCCD1}">
              <a14:hiddenFill xmlns:a14="http://schemas.microsoft.com/office/drawing/2010/main">
                <a:solidFill>
                  <a:schemeClr val="accent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685783">
              <a:defRPr/>
            </a:pPr>
            <a:endParaRPr lang="en-US" sz="900" dirty="0">
              <a:solidFill>
                <a:srgbClr val="FFFFFF"/>
              </a:solidFill>
            </a:endParaRPr>
          </a:p>
        </p:txBody>
      </p:sp>
      <p:sp>
        <p:nvSpPr>
          <p:cNvPr id="9" name="Freeform: Shape 8">
            <a:extLst>
              <a:ext uri="{FF2B5EF4-FFF2-40B4-BE49-F238E27FC236}">
                <a16:creationId xmlns:a16="http://schemas.microsoft.com/office/drawing/2014/main" id="{72CBF00B-609A-4895-B65E-9B4BC5FD4C44}"/>
              </a:ext>
            </a:extLst>
          </p:cNvPr>
          <p:cNvSpPr/>
          <p:nvPr/>
        </p:nvSpPr>
        <p:spPr>
          <a:xfrm rot="16200000">
            <a:off x="595491" y="1305895"/>
            <a:ext cx="983328" cy="1628615"/>
          </a:xfrm>
          <a:custGeom>
            <a:avLst/>
            <a:gdLst>
              <a:gd name="connsiteX0" fmla="*/ 1360968 w 1360968"/>
              <a:gd name="connsiteY0" fmla="*/ 163330 h 2328556"/>
              <a:gd name="connsiteX1" fmla="*/ 1360968 w 1360968"/>
              <a:gd name="connsiteY1" fmla="*/ 2328537 h 2328556"/>
              <a:gd name="connsiteX2" fmla="*/ 1356024 w 1360968"/>
              <a:gd name="connsiteY2" fmla="*/ 2282518 h 2328556"/>
              <a:gd name="connsiteX3" fmla="*/ 1298035 w 1360968"/>
              <a:gd name="connsiteY3" fmla="*/ 2210280 h 2328556"/>
              <a:gd name="connsiteX4" fmla="*/ 62935 w 1360968"/>
              <a:gd name="connsiteY4" fmla="*/ 2210280 h 2328556"/>
              <a:gd name="connsiteX5" fmla="*/ 0 w 1360968"/>
              <a:gd name="connsiteY5" fmla="*/ 2328556 h 2328556"/>
              <a:gd name="connsiteX6" fmla="*/ 0 w 1360968"/>
              <a:gd name="connsiteY6" fmla="*/ 163330 h 2328556"/>
              <a:gd name="connsiteX7" fmla="*/ 163330 w 1360968"/>
              <a:gd name="connsiteY7" fmla="*/ 0 h 2328556"/>
              <a:gd name="connsiteX8" fmla="*/ 1197638 w 1360968"/>
              <a:gd name="connsiteY8" fmla="*/ 0 h 2328556"/>
              <a:gd name="connsiteX9" fmla="*/ 1360968 w 1360968"/>
              <a:gd name="connsiteY9" fmla="*/ 163330 h 232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0968" h="2328556">
                <a:moveTo>
                  <a:pt x="1360968" y="163330"/>
                </a:moveTo>
                <a:lnTo>
                  <a:pt x="1360968" y="2328537"/>
                </a:lnTo>
                <a:lnTo>
                  <a:pt x="1356024" y="2282518"/>
                </a:lnTo>
                <a:cubicBezTo>
                  <a:pt x="1346470" y="2240067"/>
                  <a:pt x="1324103" y="2210280"/>
                  <a:pt x="1298035" y="2210280"/>
                </a:cubicBezTo>
                <a:lnTo>
                  <a:pt x="62935" y="2210280"/>
                </a:lnTo>
                <a:cubicBezTo>
                  <a:pt x="28176" y="2210280"/>
                  <a:pt x="0" y="2263234"/>
                  <a:pt x="0" y="2328556"/>
                </a:cubicBezTo>
                <a:lnTo>
                  <a:pt x="0" y="163330"/>
                </a:lnTo>
                <a:cubicBezTo>
                  <a:pt x="0" y="73124"/>
                  <a:pt x="73125" y="0"/>
                  <a:pt x="163330" y="0"/>
                </a:cubicBezTo>
                <a:lnTo>
                  <a:pt x="1197638" y="0"/>
                </a:lnTo>
                <a:cubicBezTo>
                  <a:pt x="1287843" y="0"/>
                  <a:pt x="1360968" y="73124"/>
                  <a:pt x="1360968" y="163330"/>
                </a:cubicBezTo>
                <a:close/>
              </a:path>
            </a:pathLst>
          </a:custGeom>
          <a:solidFill>
            <a:schemeClr val="accent1"/>
          </a:solidFill>
          <a:ln w="19050"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685783">
              <a:defRPr/>
            </a:pPr>
            <a:endParaRPr lang="en-US" sz="900" dirty="0">
              <a:solidFill>
                <a:srgbClr val="FFFFFF"/>
              </a:solidFill>
            </a:endParaRPr>
          </a:p>
        </p:txBody>
      </p:sp>
      <p:sp>
        <p:nvSpPr>
          <p:cNvPr id="16" name="TextBox 48">
            <a:extLst>
              <a:ext uri="{FF2B5EF4-FFF2-40B4-BE49-F238E27FC236}">
                <a16:creationId xmlns:a16="http://schemas.microsoft.com/office/drawing/2014/main" id="{ED06CC89-22AF-4690-8FCC-5E556107BE80}"/>
              </a:ext>
            </a:extLst>
          </p:cNvPr>
          <p:cNvSpPr txBox="1"/>
          <p:nvPr/>
        </p:nvSpPr>
        <p:spPr>
          <a:xfrm>
            <a:off x="2111081" y="1759174"/>
            <a:ext cx="6498274" cy="72205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rm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82294" lvl="1">
              <a:spcBef>
                <a:spcPts val="225"/>
              </a:spcBef>
              <a:spcAft>
                <a:spcPts val="225"/>
              </a:spcAft>
              <a:buClr>
                <a:schemeClr val="tx2"/>
              </a:buClr>
            </a:pPr>
            <a:r>
              <a:rPr lang="en-US" sz="1050" dirty="0">
                <a:solidFill>
                  <a:schemeClr val="tx2"/>
                </a:solidFill>
              </a:rPr>
              <a:t>Lorem ipsum dolor sit amet, consectetur adipiscing elit. Ut tempor, quam et mattis pulvinar, Lorem ipsum dolor sit amet, Ut tempor, quam et mattis pulvinar, Lorem ipsum dolor sit amet</a:t>
            </a:r>
          </a:p>
        </p:txBody>
      </p:sp>
      <p:sp>
        <p:nvSpPr>
          <p:cNvPr id="17" name="Rectangle 16">
            <a:extLst>
              <a:ext uri="{FF2B5EF4-FFF2-40B4-BE49-F238E27FC236}">
                <a16:creationId xmlns:a16="http://schemas.microsoft.com/office/drawing/2014/main" id="{20A0D33F-23C2-494E-A3F6-815B30FA3E9D}"/>
              </a:ext>
            </a:extLst>
          </p:cNvPr>
          <p:cNvSpPr/>
          <p:nvPr/>
        </p:nvSpPr>
        <p:spPr>
          <a:xfrm>
            <a:off x="482464" y="1844174"/>
            <a:ext cx="1096417" cy="552057"/>
          </a:xfrm>
          <a:prstGeom prst="rect">
            <a:avLst/>
          </a:prstGeom>
        </p:spPr>
        <p:txBody>
          <a:bodyPr wrap="square" lIns="0" tIns="0" rIns="0" bIns="0" anchor="ctr">
            <a:normAutofit fontScale="92500"/>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685783">
              <a:defRPr/>
            </a:pPr>
            <a:r>
              <a:rPr lang="da-DK" sz="1350" dirty="0">
                <a:solidFill>
                  <a:schemeClr val="bg1"/>
                </a:solidFill>
              </a:rPr>
              <a:t>Lorem ipsum dolor sit amet,</a:t>
            </a:r>
          </a:p>
        </p:txBody>
      </p:sp>
      <p:sp>
        <p:nvSpPr>
          <p:cNvPr id="5" name="Rectangle: Rounded Corners 132">
            <a:extLst>
              <a:ext uri="{FF2B5EF4-FFF2-40B4-BE49-F238E27FC236}">
                <a16:creationId xmlns:a16="http://schemas.microsoft.com/office/drawing/2014/main" id="{A174CEC3-6040-4752-9DB2-F5834C2B89F5}"/>
              </a:ext>
            </a:extLst>
          </p:cNvPr>
          <p:cNvSpPr/>
          <p:nvPr/>
        </p:nvSpPr>
        <p:spPr>
          <a:xfrm>
            <a:off x="2685225" y="3492646"/>
            <a:ext cx="6163620" cy="509736"/>
          </a:xfrm>
          <a:prstGeom prst="rect">
            <a:avLst/>
          </a:prstGeom>
          <a:no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rmAutofit fontScale="92500" lnSpcReduction="10000"/>
          </a:bodyPr>
          <a:lstStyle/>
          <a:p>
            <a:pPr marL="212593" lvl="1" indent="-130299">
              <a:spcBef>
                <a:spcPts val="225"/>
              </a:spcBef>
              <a:spcAft>
                <a:spcPts val="225"/>
              </a:spcAft>
              <a:buClr>
                <a:schemeClr val="tx2"/>
              </a:buClr>
              <a:buFont typeface="Trebuchet MS" panose="020B0603020202020204" pitchFamily="34" charset="0"/>
              <a:buChar char="•"/>
            </a:pPr>
            <a:r>
              <a:rPr lang="en-US" sz="1050" dirty="0">
                <a:solidFill>
                  <a:schemeClr val="tx2"/>
                </a:solidFill>
              </a:rPr>
              <a:t>Lorem ipsum dolor sit amet, consectetur adipiscing elit. Ut tempor, quam et mattis pulvinar, Lorem ipsum dolor sit amet, Ut tempor, quam et mattis pulvinar, Lorem ipsum dolor sit amet</a:t>
            </a:r>
          </a:p>
        </p:txBody>
      </p:sp>
      <p:sp>
        <p:nvSpPr>
          <p:cNvPr id="24" name="Arrow: Pentagon 23">
            <a:extLst>
              <a:ext uri="{FF2B5EF4-FFF2-40B4-BE49-F238E27FC236}">
                <a16:creationId xmlns:a16="http://schemas.microsoft.com/office/drawing/2014/main" id="{19B0D941-FFED-4C6B-9DFD-B00A53E0CF5C}"/>
              </a:ext>
            </a:extLst>
          </p:cNvPr>
          <p:cNvSpPr/>
          <p:nvPr/>
        </p:nvSpPr>
        <p:spPr>
          <a:xfrm>
            <a:off x="272845" y="3492642"/>
            <a:ext cx="2343734" cy="509736"/>
          </a:xfrm>
          <a:prstGeom prst="homePlate">
            <a:avLst>
              <a:gd name="adj" fmla="val 30000"/>
            </a:avLst>
          </a:prstGeom>
          <a:solidFill>
            <a:schemeClr val="bg2">
              <a:lumMod val="50000"/>
            </a:schemeClr>
          </a:solidFill>
          <a:ln w="9525" cap="rnd" cmpd="sng" algn="ctr">
            <a:solidFill>
              <a:schemeClr val="bg2">
                <a:lumMod val="50000"/>
              </a:scheme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6000" tIns="34290" rIns="68580" bIns="34290" numCol="1" spcCol="0" rtlCol="0" fromWordArt="0" anchor="ctr" anchorCtr="0" forceAA="0" compatLnSpc="1">
            <a:prstTxWarp prst="textNoShape">
              <a:avLst/>
            </a:prstTxWarp>
            <a:noAutofit/>
          </a:bodyPr>
          <a:lstStyle/>
          <a:p>
            <a:r>
              <a:rPr lang="da-DK" sz="1050" dirty="0"/>
              <a:t>Lorem ipsum dolor sit amet,</a:t>
            </a:r>
          </a:p>
        </p:txBody>
      </p:sp>
      <p:cxnSp>
        <p:nvCxnSpPr>
          <p:cNvPr id="27" name="Straight Connector 26">
            <a:extLst>
              <a:ext uri="{FF2B5EF4-FFF2-40B4-BE49-F238E27FC236}">
                <a16:creationId xmlns:a16="http://schemas.microsoft.com/office/drawing/2014/main" id="{F3DEBA82-10ED-49C7-A459-70819DE1F072}"/>
              </a:ext>
            </a:extLst>
          </p:cNvPr>
          <p:cNvCxnSpPr/>
          <p:nvPr/>
        </p:nvCxnSpPr>
        <p:spPr>
          <a:xfrm>
            <a:off x="1202458" y="4051075"/>
            <a:ext cx="7646390" cy="0"/>
          </a:xfrm>
          <a:prstGeom prst="line">
            <a:avLst/>
          </a:prstGeom>
          <a:ln w="9525"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sp>
        <p:nvSpPr>
          <p:cNvPr id="4" name="Rectangle: Rounded Corners 37">
            <a:extLst>
              <a:ext uri="{FF2B5EF4-FFF2-40B4-BE49-F238E27FC236}">
                <a16:creationId xmlns:a16="http://schemas.microsoft.com/office/drawing/2014/main" id="{521AD437-C535-41C3-A898-DBE14738BE4E}"/>
              </a:ext>
            </a:extLst>
          </p:cNvPr>
          <p:cNvSpPr/>
          <p:nvPr/>
        </p:nvSpPr>
        <p:spPr>
          <a:xfrm>
            <a:off x="2685225" y="2929427"/>
            <a:ext cx="6163620" cy="465817"/>
          </a:xfrm>
          <a:prstGeom prst="rect">
            <a:avLst/>
          </a:prstGeom>
          <a:no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rmAutofit fontScale="92500" lnSpcReduction="20000"/>
          </a:bodyPr>
          <a:lstStyle/>
          <a:p>
            <a:pPr marL="212593" lvl="1" indent="-130299">
              <a:spcBef>
                <a:spcPts val="225"/>
              </a:spcBef>
              <a:spcAft>
                <a:spcPts val="225"/>
              </a:spcAft>
              <a:buClr>
                <a:schemeClr val="tx2"/>
              </a:buClr>
              <a:buFont typeface="Trebuchet MS" panose="020B0603020202020204" pitchFamily="34" charset="0"/>
              <a:buChar char="•"/>
            </a:pPr>
            <a:r>
              <a:rPr lang="en-US" sz="1050" dirty="0">
                <a:solidFill>
                  <a:schemeClr val="tx2"/>
                </a:solidFill>
              </a:rPr>
              <a:t>Lorem ipsum dolor sit amet, consectetur adipiscing elit. Ut tempor, quam et mattis pulvinar, Lorem ipsum dolor sit amet, Ut tempor, quam et mattis pulvinar, Lorem ipsum dolor sit amet</a:t>
            </a:r>
          </a:p>
        </p:txBody>
      </p:sp>
      <p:sp>
        <p:nvSpPr>
          <p:cNvPr id="6" name="Rectangle: Rounded Corners 147">
            <a:extLst>
              <a:ext uri="{FF2B5EF4-FFF2-40B4-BE49-F238E27FC236}">
                <a16:creationId xmlns:a16="http://schemas.microsoft.com/office/drawing/2014/main" id="{366CAAF6-C1B7-4F81-A9A1-4CD2348EBFC3}"/>
              </a:ext>
            </a:extLst>
          </p:cNvPr>
          <p:cNvSpPr/>
          <p:nvPr/>
        </p:nvSpPr>
        <p:spPr>
          <a:xfrm>
            <a:off x="2685225" y="4099780"/>
            <a:ext cx="6163620" cy="465817"/>
          </a:xfrm>
          <a:prstGeom prst="rect">
            <a:avLst/>
          </a:prstGeom>
          <a:no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rmAutofit fontScale="92500" lnSpcReduction="20000"/>
          </a:bodyPr>
          <a:lstStyle/>
          <a:p>
            <a:pPr marL="212593" lvl="1" indent="-130299">
              <a:spcBef>
                <a:spcPts val="225"/>
              </a:spcBef>
              <a:spcAft>
                <a:spcPts val="225"/>
              </a:spcAft>
              <a:buClr>
                <a:schemeClr val="tx2"/>
              </a:buClr>
              <a:buFont typeface="Trebuchet MS" panose="020B0603020202020204" pitchFamily="34" charset="0"/>
              <a:buChar char="•"/>
            </a:pPr>
            <a:r>
              <a:rPr lang="en-US" sz="1050" dirty="0">
                <a:solidFill>
                  <a:schemeClr val="tx2"/>
                </a:solidFill>
              </a:rPr>
              <a:t>Lorem ipsum dolor sit amet, consectetur adipiscing elit. Ut tempor, quam et mattis pulvinar, Lorem ipsum dolor sit amet, Ut tempor, quam et mattis pulvinar, Lorem ipsum dolor sit amet</a:t>
            </a:r>
          </a:p>
        </p:txBody>
      </p:sp>
      <p:sp>
        <p:nvSpPr>
          <p:cNvPr id="23" name="Arrow: Pentagon 22">
            <a:extLst>
              <a:ext uri="{FF2B5EF4-FFF2-40B4-BE49-F238E27FC236}">
                <a16:creationId xmlns:a16="http://schemas.microsoft.com/office/drawing/2014/main" id="{0FED2B98-1382-4242-9FB0-081B636CC4EA}"/>
              </a:ext>
            </a:extLst>
          </p:cNvPr>
          <p:cNvSpPr/>
          <p:nvPr/>
        </p:nvSpPr>
        <p:spPr>
          <a:xfrm>
            <a:off x="272845" y="2929425"/>
            <a:ext cx="2343734" cy="465817"/>
          </a:xfrm>
          <a:prstGeom prst="homePlate">
            <a:avLst>
              <a:gd name="adj" fmla="val 30000"/>
            </a:avLst>
          </a:prstGeom>
          <a:solidFill>
            <a:schemeClr val="bg2">
              <a:lumMod val="50000"/>
            </a:schemeClr>
          </a:solidFill>
          <a:ln w="9525" cap="rnd" cmpd="sng" algn="ctr">
            <a:solidFill>
              <a:schemeClr val="bg2">
                <a:lumMod val="50000"/>
              </a:scheme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6000" tIns="34290" rIns="68580" bIns="34290" numCol="1" spcCol="0" rtlCol="0" fromWordArt="0" anchor="ctr" anchorCtr="0" forceAA="0" compatLnSpc="1">
            <a:prstTxWarp prst="textNoShape">
              <a:avLst/>
            </a:prstTxWarp>
            <a:noAutofit/>
          </a:bodyPr>
          <a:lstStyle/>
          <a:p>
            <a:r>
              <a:rPr lang="da-DK" sz="1050" dirty="0"/>
              <a:t>Lorem ipsum dolor sit amet,</a:t>
            </a:r>
          </a:p>
        </p:txBody>
      </p:sp>
      <p:sp>
        <p:nvSpPr>
          <p:cNvPr id="25" name="Arrow: Pentagon 24">
            <a:extLst>
              <a:ext uri="{FF2B5EF4-FFF2-40B4-BE49-F238E27FC236}">
                <a16:creationId xmlns:a16="http://schemas.microsoft.com/office/drawing/2014/main" id="{8773AF12-37DE-4FD4-B2DE-D78D5A0C26C8}"/>
              </a:ext>
            </a:extLst>
          </p:cNvPr>
          <p:cNvSpPr/>
          <p:nvPr/>
        </p:nvSpPr>
        <p:spPr>
          <a:xfrm>
            <a:off x="272845" y="4099776"/>
            <a:ext cx="2343734" cy="465817"/>
          </a:xfrm>
          <a:prstGeom prst="homePlate">
            <a:avLst>
              <a:gd name="adj" fmla="val 30000"/>
            </a:avLst>
          </a:prstGeom>
          <a:solidFill>
            <a:schemeClr val="bg2">
              <a:lumMod val="50000"/>
            </a:schemeClr>
          </a:solidFill>
          <a:ln w="9525" cap="rnd" cmpd="sng" algn="ctr">
            <a:solidFill>
              <a:schemeClr val="bg2">
                <a:lumMod val="50000"/>
              </a:scheme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6000" tIns="34290" rIns="68580" bIns="34290" numCol="1" spcCol="0" rtlCol="0" fromWordArt="0" anchor="ctr" anchorCtr="0" forceAA="0" compatLnSpc="1">
            <a:prstTxWarp prst="textNoShape">
              <a:avLst/>
            </a:prstTxWarp>
            <a:noAutofit/>
          </a:bodyPr>
          <a:lstStyle/>
          <a:p>
            <a:r>
              <a:rPr lang="da-DK" sz="1050" dirty="0"/>
              <a:t>Lorem ipsum dolor sit amet,</a:t>
            </a:r>
          </a:p>
        </p:txBody>
      </p:sp>
      <p:cxnSp>
        <p:nvCxnSpPr>
          <p:cNvPr id="26" name="Straight Connector 25">
            <a:extLst>
              <a:ext uri="{FF2B5EF4-FFF2-40B4-BE49-F238E27FC236}">
                <a16:creationId xmlns:a16="http://schemas.microsoft.com/office/drawing/2014/main" id="{4B6EBCB6-23C2-4EB2-A4D6-2F9C3AC36E43}"/>
              </a:ext>
            </a:extLst>
          </p:cNvPr>
          <p:cNvCxnSpPr/>
          <p:nvPr/>
        </p:nvCxnSpPr>
        <p:spPr>
          <a:xfrm>
            <a:off x="1202458" y="3443940"/>
            <a:ext cx="7646390" cy="0"/>
          </a:xfrm>
          <a:prstGeom prst="line">
            <a:avLst/>
          </a:prstGeom>
          <a:ln w="9525"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sp>
        <p:nvSpPr>
          <p:cNvPr id="40" name="Rectangle: Rounded Corners 132">
            <a:extLst>
              <a:ext uri="{FF2B5EF4-FFF2-40B4-BE49-F238E27FC236}">
                <a16:creationId xmlns:a16="http://schemas.microsoft.com/office/drawing/2014/main" id="{8E7C1BE2-3698-45E8-8DA1-45DDF0BD0D46}"/>
              </a:ext>
            </a:extLst>
          </p:cNvPr>
          <p:cNvSpPr/>
          <p:nvPr/>
        </p:nvSpPr>
        <p:spPr>
          <a:xfrm>
            <a:off x="2685225" y="4662998"/>
            <a:ext cx="6163620" cy="465817"/>
          </a:xfrm>
          <a:prstGeom prst="rect">
            <a:avLst/>
          </a:prstGeom>
          <a:no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rmAutofit fontScale="92500" lnSpcReduction="20000"/>
          </a:bodyPr>
          <a:lstStyle/>
          <a:p>
            <a:pPr marL="212593" lvl="1" indent="-130299">
              <a:spcBef>
                <a:spcPts val="225"/>
              </a:spcBef>
              <a:spcAft>
                <a:spcPts val="225"/>
              </a:spcAft>
              <a:buClr>
                <a:schemeClr val="tx2"/>
              </a:buClr>
              <a:buFont typeface="Trebuchet MS" panose="020B0603020202020204" pitchFamily="34" charset="0"/>
              <a:buChar char="•"/>
            </a:pPr>
            <a:r>
              <a:rPr lang="en-US" sz="1050" dirty="0">
                <a:solidFill>
                  <a:schemeClr val="tx2"/>
                </a:solidFill>
              </a:rPr>
              <a:t>Lorem ipsum dolor sit amet, consectetur adipiscing elit. Ut tempor, quam et mattis pulvinar, Lorem ipsum dolor sit amet, Ut tempor, quam et mattis pulvinar, Lorem ipsum dolor sit amet</a:t>
            </a:r>
          </a:p>
        </p:txBody>
      </p:sp>
      <p:sp>
        <p:nvSpPr>
          <p:cNvPr id="41" name="Rectangle: Rounded Corners 147">
            <a:extLst>
              <a:ext uri="{FF2B5EF4-FFF2-40B4-BE49-F238E27FC236}">
                <a16:creationId xmlns:a16="http://schemas.microsoft.com/office/drawing/2014/main" id="{8C6FA300-379A-48F3-8EAF-60F7956DA642}"/>
              </a:ext>
            </a:extLst>
          </p:cNvPr>
          <p:cNvSpPr/>
          <p:nvPr/>
        </p:nvSpPr>
        <p:spPr>
          <a:xfrm>
            <a:off x="2685225" y="5226213"/>
            <a:ext cx="6163620" cy="465817"/>
          </a:xfrm>
          <a:prstGeom prst="rect">
            <a:avLst/>
          </a:prstGeom>
          <a:no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rmAutofit fontScale="92500" lnSpcReduction="20000"/>
          </a:bodyPr>
          <a:lstStyle/>
          <a:p>
            <a:pPr marL="212593" lvl="1" indent="-130299">
              <a:spcBef>
                <a:spcPts val="225"/>
              </a:spcBef>
              <a:spcAft>
                <a:spcPts val="225"/>
              </a:spcAft>
              <a:buClr>
                <a:schemeClr val="tx2"/>
              </a:buClr>
              <a:buFont typeface="Trebuchet MS" panose="020B0603020202020204" pitchFamily="34" charset="0"/>
              <a:buChar char="•"/>
            </a:pPr>
            <a:r>
              <a:rPr lang="en-US" sz="1050" dirty="0">
                <a:solidFill>
                  <a:schemeClr val="tx2"/>
                </a:solidFill>
              </a:rPr>
              <a:t>Lorem ipsum dolor sit amet, consectetur adipiscing elit. Ut tempor, quam et mattis pulvinar, Lorem ipsum dolor sit amet, Ut tempor, quam et mattis pulvinar, Lorem ipsum dolor sit amet</a:t>
            </a:r>
          </a:p>
        </p:txBody>
      </p:sp>
      <p:sp>
        <p:nvSpPr>
          <p:cNvPr id="42" name="Arrow: Pentagon 41">
            <a:extLst>
              <a:ext uri="{FF2B5EF4-FFF2-40B4-BE49-F238E27FC236}">
                <a16:creationId xmlns:a16="http://schemas.microsoft.com/office/drawing/2014/main" id="{D2F641EA-CE0D-4F21-ABBC-B49F83A0D77D}"/>
              </a:ext>
            </a:extLst>
          </p:cNvPr>
          <p:cNvSpPr/>
          <p:nvPr/>
        </p:nvSpPr>
        <p:spPr>
          <a:xfrm>
            <a:off x="272845" y="4662991"/>
            <a:ext cx="2343734" cy="465817"/>
          </a:xfrm>
          <a:prstGeom prst="homePlate">
            <a:avLst>
              <a:gd name="adj" fmla="val 30000"/>
            </a:avLst>
          </a:prstGeom>
          <a:solidFill>
            <a:schemeClr val="bg2">
              <a:lumMod val="50000"/>
            </a:schemeClr>
          </a:solidFill>
          <a:ln w="9525" cap="rnd" cmpd="sng" algn="ctr">
            <a:solidFill>
              <a:schemeClr val="bg2">
                <a:lumMod val="50000"/>
              </a:scheme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6000" tIns="34290" rIns="68580" bIns="34290" numCol="1" spcCol="0" rtlCol="0" fromWordArt="0" anchor="ctr" anchorCtr="0" forceAA="0" compatLnSpc="1">
            <a:prstTxWarp prst="textNoShape">
              <a:avLst/>
            </a:prstTxWarp>
            <a:noAutofit/>
          </a:bodyPr>
          <a:lstStyle/>
          <a:p>
            <a:r>
              <a:rPr lang="da-DK" sz="1050" dirty="0"/>
              <a:t>Lorem ipsum dolor sit amet,</a:t>
            </a:r>
          </a:p>
        </p:txBody>
      </p:sp>
      <p:sp>
        <p:nvSpPr>
          <p:cNvPr id="43" name="Arrow: Pentagon 42">
            <a:extLst>
              <a:ext uri="{FF2B5EF4-FFF2-40B4-BE49-F238E27FC236}">
                <a16:creationId xmlns:a16="http://schemas.microsoft.com/office/drawing/2014/main" id="{8B39383A-5151-42C9-9A12-64785A46DAC7}"/>
              </a:ext>
            </a:extLst>
          </p:cNvPr>
          <p:cNvSpPr/>
          <p:nvPr/>
        </p:nvSpPr>
        <p:spPr>
          <a:xfrm>
            <a:off x="272845" y="5214036"/>
            <a:ext cx="2343734" cy="465817"/>
          </a:xfrm>
          <a:prstGeom prst="homePlate">
            <a:avLst>
              <a:gd name="adj" fmla="val 30000"/>
            </a:avLst>
          </a:prstGeom>
          <a:solidFill>
            <a:schemeClr val="bg2">
              <a:lumMod val="50000"/>
            </a:schemeClr>
          </a:solidFill>
          <a:ln w="9525" cap="rnd" cmpd="sng" algn="ctr">
            <a:solidFill>
              <a:schemeClr val="bg2">
                <a:lumMod val="50000"/>
              </a:scheme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86000" tIns="34290" rIns="68580" bIns="34290" numCol="1" spcCol="0" rtlCol="0" fromWordArt="0" anchor="ctr" anchorCtr="0" forceAA="0" compatLnSpc="1">
            <a:prstTxWarp prst="textNoShape">
              <a:avLst/>
            </a:prstTxWarp>
            <a:noAutofit/>
          </a:bodyPr>
          <a:lstStyle/>
          <a:p>
            <a:r>
              <a:rPr lang="da-DK" sz="1050" dirty="0"/>
              <a:t>Lorem ipsum dolor sit amet,</a:t>
            </a:r>
          </a:p>
        </p:txBody>
      </p:sp>
      <p:cxnSp>
        <p:nvCxnSpPr>
          <p:cNvPr id="44" name="Straight Connector 43">
            <a:extLst>
              <a:ext uri="{FF2B5EF4-FFF2-40B4-BE49-F238E27FC236}">
                <a16:creationId xmlns:a16="http://schemas.microsoft.com/office/drawing/2014/main" id="{02D6EF29-E1FC-4CF0-B5CB-CBE0EE74E5F9}"/>
              </a:ext>
            </a:extLst>
          </p:cNvPr>
          <p:cNvCxnSpPr/>
          <p:nvPr/>
        </p:nvCxnSpPr>
        <p:spPr>
          <a:xfrm>
            <a:off x="1202458" y="4614292"/>
            <a:ext cx="7646390" cy="0"/>
          </a:xfrm>
          <a:prstGeom prst="line">
            <a:avLst/>
          </a:prstGeom>
          <a:ln w="9525"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9A8D1BA-7462-4189-9135-DA8755D62DBE}"/>
              </a:ext>
            </a:extLst>
          </p:cNvPr>
          <p:cNvCxnSpPr/>
          <p:nvPr/>
        </p:nvCxnSpPr>
        <p:spPr>
          <a:xfrm>
            <a:off x="1202458" y="5177507"/>
            <a:ext cx="7646390" cy="0"/>
          </a:xfrm>
          <a:prstGeom prst="line">
            <a:avLst/>
          </a:prstGeom>
          <a:ln w="9525"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pic>
        <p:nvPicPr>
          <p:cNvPr id="21" name="Graphic 20" descr="Single gear with solid fill">
            <a:extLst>
              <a:ext uri="{FF2B5EF4-FFF2-40B4-BE49-F238E27FC236}">
                <a16:creationId xmlns:a16="http://schemas.microsoft.com/office/drawing/2014/main" id="{22BDDFB8-69F4-4377-96BC-C03CA93073A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36501" y="3006533"/>
            <a:ext cx="311603" cy="311601"/>
          </a:xfrm>
          <a:prstGeom prst="rect">
            <a:avLst/>
          </a:prstGeom>
        </p:spPr>
      </p:pic>
      <p:pic>
        <p:nvPicPr>
          <p:cNvPr id="46" name="Graphic 45" descr="Single gear with solid fill">
            <a:extLst>
              <a:ext uri="{FF2B5EF4-FFF2-40B4-BE49-F238E27FC236}">
                <a16:creationId xmlns:a16="http://schemas.microsoft.com/office/drawing/2014/main" id="{C9AA4401-12FD-4C58-9432-96E812313C3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36501" y="3577686"/>
            <a:ext cx="311603" cy="311601"/>
          </a:xfrm>
          <a:prstGeom prst="rect">
            <a:avLst/>
          </a:prstGeom>
        </p:spPr>
      </p:pic>
      <p:pic>
        <p:nvPicPr>
          <p:cNvPr id="47" name="Graphic 46" descr="Single gear with solid fill">
            <a:extLst>
              <a:ext uri="{FF2B5EF4-FFF2-40B4-BE49-F238E27FC236}">
                <a16:creationId xmlns:a16="http://schemas.microsoft.com/office/drawing/2014/main" id="{83F2D8AB-32B9-47BF-A51A-EF6AF2DA9B1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36501" y="4148839"/>
            <a:ext cx="311603" cy="311601"/>
          </a:xfrm>
          <a:prstGeom prst="rect">
            <a:avLst/>
          </a:prstGeom>
        </p:spPr>
      </p:pic>
      <p:pic>
        <p:nvPicPr>
          <p:cNvPr id="48" name="Graphic 47" descr="Single gear with solid fill">
            <a:extLst>
              <a:ext uri="{FF2B5EF4-FFF2-40B4-BE49-F238E27FC236}">
                <a16:creationId xmlns:a16="http://schemas.microsoft.com/office/drawing/2014/main" id="{3CBFED1E-A890-46CA-8695-C533CD9F169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36501" y="4719992"/>
            <a:ext cx="311603" cy="311601"/>
          </a:xfrm>
          <a:prstGeom prst="rect">
            <a:avLst/>
          </a:prstGeom>
        </p:spPr>
      </p:pic>
      <p:pic>
        <p:nvPicPr>
          <p:cNvPr id="49" name="Graphic 48" descr="Single gear with solid fill">
            <a:extLst>
              <a:ext uri="{FF2B5EF4-FFF2-40B4-BE49-F238E27FC236}">
                <a16:creationId xmlns:a16="http://schemas.microsoft.com/office/drawing/2014/main" id="{BCCA764B-6DE2-4B98-872B-E9BF723CB7A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36501" y="5291144"/>
            <a:ext cx="311603" cy="311601"/>
          </a:xfrm>
          <a:prstGeom prst="rect">
            <a:avLst/>
          </a:prstGeom>
        </p:spPr>
      </p:pic>
    </p:spTree>
    <p:extLst>
      <p:ext uri="{BB962C8B-B14F-4D97-AF65-F5344CB8AC3E}">
        <p14:creationId xmlns:p14="http://schemas.microsoft.com/office/powerpoint/2010/main" val="300826616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B85C5B3-9777-4867-A43B-3292B2EBE3D8}"/>
              </a:ext>
            </a:extLst>
          </p:cNvPr>
          <p:cNvSpPr>
            <a:spLocks noGrp="1"/>
          </p:cNvSpPr>
          <p:nvPr>
            <p:ph type="ctrTitle"/>
          </p:nvPr>
        </p:nvSpPr>
        <p:spPr/>
        <p:txBody>
          <a:bodyPr/>
          <a:lstStyle/>
          <a:p>
            <a:r>
              <a:rPr lang="en-PH" dirty="0"/>
              <a:t>Row Slides with Key Highlight</a:t>
            </a:r>
          </a:p>
        </p:txBody>
      </p:sp>
    </p:spTree>
    <p:extLst>
      <p:ext uri="{BB962C8B-B14F-4D97-AF65-F5344CB8AC3E}">
        <p14:creationId xmlns:p14="http://schemas.microsoft.com/office/powerpoint/2010/main" val="82321232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6846FBD-A699-45F3-A24F-1AFDFB6BF1A1}"/>
              </a:ext>
            </a:extLst>
          </p:cNvPr>
          <p:cNvSpPr>
            <a:spLocks noGrp="1"/>
          </p:cNvSpPr>
          <p:nvPr>
            <p:ph type="title"/>
          </p:nvPr>
        </p:nvSpPr>
        <p:spPr/>
        <p:txBody>
          <a:bodyPr/>
          <a:lstStyle/>
          <a:p>
            <a:r>
              <a:rPr lang="en-PH" dirty="0"/>
              <a:t>Icon Table with Side Panel (Three Rows)</a:t>
            </a:r>
          </a:p>
        </p:txBody>
      </p:sp>
      <p:sp>
        <p:nvSpPr>
          <p:cNvPr id="4" name="Slide Number Placeholder 3">
            <a:extLst>
              <a:ext uri="{FF2B5EF4-FFF2-40B4-BE49-F238E27FC236}">
                <a16:creationId xmlns:a16="http://schemas.microsoft.com/office/drawing/2014/main" id="{7E35D1EC-FADB-4FD6-9C4F-FFCC540282C6}"/>
              </a:ext>
            </a:extLst>
          </p:cNvPr>
          <p:cNvSpPr>
            <a:spLocks noGrp="1"/>
          </p:cNvSpPr>
          <p:nvPr>
            <p:ph type="sldNum" sz="quarter" idx="4"/>
          </p:nvPr>
        </p:nvSpPr>
        <p:spPr/>
        <p:txBody>
          <a:bodyPr>
            <a:normAutofit/>
          </a:bodyPr>
          <a:lstStyle/>
          <a:p>
            <a:fld id="{42BC4FAA-B05C-4B71-9CD7-008D1E941E8A}" type="slidenum">
              <a:rPr lang="en-PH" smtClean="0"/>
              <a:pPr/>
              <a:t>92</a:t>
            </a:fld>
            <a:endParaRPr lang="en-PH" dirty="0"/>
          </a:p>
        </p:txBody>
      </p:sp>
      <p:sp>
        <p:nvSpPr>
          <p:cNvPr id="31" name="Right Triangle 30">
            <a:extLst>
              <a:ext uri="{FF2B5EF4-FFF2-40B4-BE49-F238E27FC236}">
                <a16:creationId xmlns:a16="http://schemas.microsoft.com/office/drawing/2014/main" id="{C98C6B0E-E78C-4CC2-8456-3F2B0E5D7310}"/>
              </a:ext>
            </a:extLst>
          </p:cNvPr>
          <p:cNvSpPr/>
          <p:nvPr/>
        </p:nvSpPr>
        <p:spPr>
          <a:xfrm flipH="1">
            <a:off x="866679" y="2107932"/>
            <a:ext cx="204882" cy="149566"/>
          </a:xfrm>
          <a:prstGeom prst="rtTriangl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IN" sz="2700" b="1" dirty="0">
              <a:solidFill>
                <a:schemeClr val="bg1"/>
              </a:solidFill>
            </a:endParaRPr>
          </a:p>
        </p:txBody>
      </p:sp>
      <p:sp>
        <p:nvSpPr>
          <p:cNvPr id="18" name="Pentagon 10">
            <a:extLst>
              <a:ext uri="{FF2B5EF4-FFF2-40B4-BE49-F238E27FC236}">
                <a16:creationId xmlns:a16="http://schemas.microsoft.com/office/drawing/2014/main" id="{A04E3ABD-F3A1-4199-92CC-D9922C3EFE2D}"/>
              </a:ext>
            </a:extLst>
          </p:cNvPr>
          <p:cNvSpPr/>
          <p:nvPr/>
        </p:nvSpPr>
        <p:spPr>
          <a:xfrm>
            <a:off x="272846" y="2218512"/>
            <a:ext cx="6072975" cy="10921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133000" tIns="68580" rIns="68580" bIns="6858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p:txBody>
      </p:sp>
      <p:sp>
        <p:nvSpPr>
          <p:cNvPr id="19" name="Rectangle 18">
            <a:extLst>
              <a:ext uri="{FF2B5EF4-FFF2-40B4-BE49-F238E27FC236}">
                <a16:creationId xmlns:a16="http://schemas.microsoft.com/office/drawing/2014/main" id="{9F9C319D-0A35-4D12-9FD7-22583BEFB173}"/>
              </a:ext>
            </a:extLst>
          </p:cNvPr>
          <p:cNvSpPr/>
          <p:nvPr/>
        </p:nvSpPr>
        <p:spPr>
          <a:xfrm>
            <a:off x="1071563" y="2107935"/>
            <a:ext cx="1150529" cy="1012482"/>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Font typeface="Trebuchet MS" panose="020B0603020202020204" pitchFamily="34" charset="0"/>
              <a:buChar char="​"/>
              <a:defRPr/>
            </a:pPr>
            <a:r>
              <a:rPr lang="da-DK" sz="1050" b="1" dirty="0">
                <a:solidFill>
                  <a:schemeClr val="bg1"/>
                </a:solidFill>
                <a:cs typeface="Arial" pitchFamily="34" charset="0"/>
              </a:rPr>
              <a:t>Lorem ipsum dolor sit amet</a:t>
            </a:r>
            <a:endParaRPr lang="en-IN" sz="1050" b="1" dirty="0">
              <a:solidFill>
                <a:schemeClr val="bg1"/>
              </a:solidFill>
              <a:cs typeface="Arial" pitchFamily="34" charset="0"/>
            </a:endParaRPr>
          </a:p>
        </p:txBody>
      </p:sp>
      <p:sp>
        <p:nvSpPr>
          <p:cNvPr id="34" name="Right Triangle 33">
            <a:extLst>
              <a:ext uri="{FF2B5EF4-FFF2-40B4-BE49-F238E27FC236}">
                <a16:creationId xmlns:a16="http://schemas.microsoft.com/office/drawing/2014/main" id="{238FBEB4-3A67-482F-BCD7-8AAE850C4815}"/>
              </a:ext>
            </a:extLst>
          </p:cNvPr>
          <p:cNvSpPr/>
          <p:nvPr/>
        </p:nvSpPr>
        <p:spPr>
          <a:xfrm flipH="1">
            <a:off x="866679" y="3377661"/>
            <a:ext cx="204882" cy="149566"/>
          </a:xfrm>
          <a:prstGeom prst="rtTriangl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IN" sz="2700" b="1" dirty="0">
              <a:solidFill>
                <a:schemeClr val="bg1"/>
              </a:solidFill>
            </a:endParaRPr>
          </a:p>
        </p:txBody>
      </p:sp>
      <p:sp>
        <p:nvSpPr>
          <p:cNvPr id="35" name="Pentagon 10">
            <a:extLst>
              <a:ext uri="{FF2B5EF4-FFF2-40B4-BE49-F238E27FC236}">
                <a16:creationId xmlns:a16="http://schemas.microsoft.com/office/drawing/2014/main" id="{5ED8783C-9E4D-486C-BF83-A96B1DDB4A0A}"/>
              </a:ext>
            </a:extLst>
          </p:cNvPr>
          <p:cNvSpPr/>
          <p:nvPr/>
        </p:nvSpPr>
        <p:spPr>
          <a:xfrm>
            <a:off x="272846" y="3488242"/>
            <a:ext cx="6072975" cy="10921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133000" tIns="68580" rIns="68580" bIns="6858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p:txBody>
      </p:sp>
      <p:sp>
        <p:nvSpPr>
          <p:cNvPr id="36" name="Rectangle 35">
            <a:extLst>
              <a:ext uri="{FF2B5EF4-FFF2-40B4-BE49-F238E27FC236}">
                <a16:creationId xmlns:a16="http://schemas.microsoft.com/office/drawing/2014/main" id="{03E937BC-FEE4-4F1D-BC41-635E2E2BCA3C}"/>
              </a:ext>
            </a:extLst>
          </p:cNvPr>
          <p:cNvSpPr/>
          <p:nvPr/>
        </p:nvSpPr>
        <p:spPr>
          <a:xfrm>
            <a:off x="1071563" y="3377663"/>
            <a:ext cx="1150529" cy="1012482"/>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Font typeface="Trebuchet MS" panose="020B0603020202020204" pitchFamily="34" charset="0"/>
              <a:buChar char="​"/>
              <a:defRPr/>
            </a:pPr>
            <a:r>
              <a:rPr lang="da-DK" sz="1050" b="1" dirty="0">
                <a:solidFill>
                  <a:schemeClr val="bg1"/>
                </a:solidFill>
                <a:cs typeface="Arial" pitchFamily="34" charset="0"/>
              </a:rPr>
              <a:t>Lorem ipsum dolor sit amet</a:t>
            </a:r>
            <a:endParaRPr lang="en-IN" sz="1050" b="1" dirty="0">
              <a:solidFill>
                <a:schemeClr val="bg1"/>
              </a:solidFill>
              <a:cs typeface="Arial" pitchFamily="34" charset="0"/>
            </a:endParaRPr>
          </a:p>
        </p:txBody>
      </p:sp>
      <p:sp>
        <p:nvSpPr>
          <p:cNvPr id="39" name="Right Triangle 38">
            <a:extLst>
              <a:ext uri="{FF2B5EF4-FFF2-40B4-BE49-F238E27FC236}">
                <a16:creationId xmlns:a16="http://schemas.microsoft.com/office/drawing/2014/main" id="{A8F4286E-C425-4B01-AD83-9DB3C426E92B}"/>
              </a:ext>
            </a:extLst>
          </p:cNvPr>
          <p:cNvSpPr/>
          <p:nvPr/>
        </p:nvSpPr>
        <p:spPr>
          <a:xfrm flipH="1">
            <a:off x="866679" y="4647390"/>
            <a:ext cx="204882" cy="149566"/>
          </a:xfrm>
          <a:prstGeom prst="rtTriangl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IN" sz="2700" b="1" dirty="0">
              <a:solidFill>
                <a:schemeClr val="bg1"/>
              </a:solidFill>
            </a:endParaRPr>
          </a:p>
        </p:txBody>
      </p:sp>
      <p:sp>
        <p:nvSpPr>
          <p:cNvPr id="40" name="Pentagon 10">
            <a:extLst>
              <a:ext uri="{FF2B5EF4-FFF2-40B4-BE49-F238E27FC236}">
                <a16:creationId xmlns:a16="http://schemas.microsoft.com/office/drawing/2014/main" id="{3CD3931D-7DD2-4D25-B7D1-A4C5A63BD7FF}"/>
              </a:ext>
            </a:extLst>
          </p:cNvPr>
          <p:cNvSpPr/>
          <p:nvPr/>
        </p:nvSpPr>
        <p:spPr>
          <a:xfrm>
            <a:off x="272846" y="4757970"/>
            <a:ext cx="6072975" cy="10921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133000" tIns="68580" rIns="68580" bIns="6858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1000" dirty="0">
                <a:solidFill>
                  <a:schemeClr val="tx1"/>
                </a:solidFill>
                <a:cs typeface="Arial" pitchFamily="34" charset="0"/>
              </a:rPr>
              <a:t>Lorem ipsum dolor sit amet, consectetur adipiscing elit.  </a:t>
            </a:r>
          </a:p>
        </p:txBody>
      </p:sp>
      <p:sp>
        <p:nvSpPr>
          <p:cNvPr id="41" name="Rectangle 40">
            <a:extLst>
              <a:ext uri="{FF2B5EF4-FFF2-40B4-BE49-F238E27FC236}">
                <a16:creationId xmlns:a16="http://schemas.microsoft.com/office/drawing/2014/main" id="{5158000E-4348-4EBA-B5E1-0FE3B9160EF3}"/>
              </a:ext>
            </a:extLst>
          </p:cNvPr>
          <p:cNvSpPr/>
          <p:nvPr/>
        </p:nvSpPr>
        <p:spPr>
          <a:xfrm>
            <a:off x="1071563" y="4647392"/>
            <a:ext cx="1150529" cy="1012482"/>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Font typeface="Trebuchet MS" panose="020B0603020202020204" pitchFamily="34" charset="0"/>
              <a:buChar char="​"/>
              <a:defRPr/>
            </a:pPr>
            <a:r>
              <a:rPr lang="da-DK" sz="1050" b="1" dirty="0">
                <a:solidFill>
                  <a:schemeClr val="bg1"/>
                </a:solidFill>
                <a:cs typeface="Arial" pitchFamily="34" charset="0"/>
              </a:rPr>
              <a:t>Lorem ipsum dolor sit amet</a:t>
            </a:r>
            <a:endParaRPr lang="en-IN" sz="1050" b="1" dirty="0">
              <a:solidFill>
                <a:schemeClr val="bg1"/>
              </a:solidFill>
              <a:cs typeface="Arial" pitchFamily="34" charset="0"/>
            </a:endParaRPr>
          </a:p>
        </p:txBody>
      </p:sp>
      <p:grpSp>
        <p:nvGrpSpPr>
          <p:cNvPr id="43" name="Group 42">
            <a:extLst>
              <a:ext uri="{FF2B5EF4-FFF2-40B4-BE49-F238E27FC236}">
                <a16:creationId xmlns:a16="http://schemas.microsoft.com/office/drawing/2014/main" id="{4E2CC9FF-9C09-4822-89F5-CCC91E3DF051}"/>
              </a:ext>
            </a:extLst>
          </p:cNvPr>
          <p:cNvGrpSpPr/>
          <p:nvPr/>
        </p:nvGrpSpPr>
        <p:grpSpPr>
          <a:xfrm>
            <a:off x="272848" y="1628538"/>
            <a:ext cx="6072974" cy="226468"/>
            <a:chOff x="363795" y="1220318"/>
            <a:chExt cx="6593568" cy="370849"/>
          </a:xfrm>
        </p:grpSpPr>
        <p:sp>
          <p:nvSpPr>
            <p:cNvPr id="44" name="TextBox 43">
              <a:extLst>
                <a:ext uri="{FF2B5EF4-FFF2-40B4-BE49-F238E27FC236}">
                  <a16:creationId xmlns:a16="http://schemas.microsoft.com/office/drawing/2014/main" id="{293B1983-8171-4DD5-9F44-AAD0A7B36046}"/>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5" name="Straight Connector 44">
              <a:extLst>
                <a:ext uri="{FF2B5EF4-FFF2-40B4-BE49-F238E27FC236}">
                  <a16:creationId xmlns:a16="http://schemas.microsoft.com/office/drawing/2014/main" id="{FAB9434E-6087-405B-9C1E-EE22B41F8F07}"/>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A96F2A29-75A2-4BE5-AACF-B8F31EC1BCD3}"/>
              </a:ext>
            </a:extLst>
          </p:cNvPr>
          <p:cNvGrpSpPr/>
          <p:nvPr/>
        </p:nvGrpSpPr>
        <p:grpSpPr>
          <a:xfrm>
            <a:off x="7465480" y="1628538"/>
            <a:ext cx="848381" cy="848381"/>
            <a:chOff x="1390775" y="1390753"/>
            <a:chExt cx="1493520" cy="1493520"/>
          </a:xfrm>
        </p:grpSpPr>
        <p:sp>
          <p:nvSpPr>
            <p:cNvPr id="47" name="Oval 46">
              <a:extLst>
                <a:ext uri="{FF2B5EF4-FFF2-40B4-BE49-F238E27FC236}">
                  <a16:creationId xmlns:a16="http://schemas.microsoft.com/office/drawing/2014/main" id="{BBC7A59D-9CB0-463D-BB3F-4E280AA57091}"/>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48" name="Graphic 47" descr="Single gear with solid fill">
              <a:extLst>
                <a:ext uri="{FF2B5EF4-FFF2-40B4-BE49-F238E27FC236}">
                  <a16:creationId xmlns:a16="http://schemas.microsoft.com/office/drawing/2014/main" id="{C8DC2CA2-47B2-43F7-89D1-687C8ADE7A5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535938" y="1535916"/>
              <a:ext cx="1203194" cy="1203194"/>
            </a:xfrm>
            <a:prstGeom prst="rect">
              <a:avLst/>
            </a:prstGeom>
          </p:spPr>
        </p:pic>
      </p:grpSp>
      <p:sp>
        <p:nvSpPr>
          <p:cNvPr id="49" name="TextBox 48">
            <a:extLst>
              <a:ext uri="{FF2B5EF4-FFF2-40B4-BE49-F238E27FC236}">
                <a16:creationId xmlns:a16="http://schemas.microsoft.com/office/drawing/2014/main" id="{670D2A33-DFD0-4CE5-932E-CD924085D89F}"/>
              </a:ext>
            </a:extLst>
          </p:cNvPr>
          <p:cNvSpPr txBox="1"/>
          <p:nvPr/>
        </p:nvSpPr>
        <p:spPr>
          <a:xfrm>
            <a:off x="6895526" y="2640803"/>
            <a:ext cx="1988283" cy="277406"/>
          </a:xfrm>
          <a:prstGeom prst="rect">
            <a:avLst/>
          </a:prstGeom>
          <a:noFill/>
        </p:spPr>
        <p:txBody>
          <a:bodyPr wrap="square" lIns="0" tIns="0" rIns="0" bIns="0" rtlCol="0" anchor="ctr">
            <a:normAutofit/>
          </a:bodyPr>
          <a:lstStyle/>
          <a:p>
            <a:pPr algn="ctr"/>
            <a:r>
              <a:rPr lang="en-US" sz="1400" b="1" dirty="0">
                <a:solidFill>
                  <a:schemeClr val="accent2"/>
                </a:solidFill>
                <a:latin typeface="+mj-lt"/>
              </a:rPr>
              <a:t>Lorem ipsum dolor </a:t>
            </a:r>
            <a:endParaRPr lang="en-PH" sz="1400" b="1" dirty="0">
              <a:solidFill>
                <a:schemeClr val="accent2"/>
              </a:solidFill>
              <a:latin typeface="+mj-lt"/>
            </a:endParaRPr>
          </a:p>
        </p:txBody>
      </p:sp>
      <p:sp>
        <p:nvSpPr>
          <p:cNvPr id="50" name="TextBox 49">
            <a:extLst>
              <a:ext uri="{FF2B5EF4-FFF2-40B4-BE49-F238E27FC236}">
                <a16:creationId xmlns:a16="http://schemas.microsoft.com/office/drawing/2014/main" id="{9604E21B-4DA3-4CF7-A40A-D6EA9A87BE76}"/>
              </a:ext>
            </a:extLst>
          </p:cNvPr>
          <p:cNvSpPr txBox="1"/>
          <p:nvPr/>
        </p:nvSpPr>
        <p:spPr>
          <a:xfrm>
            <a:off x="6862768" y="2982344"/>
            <a:ext cx="2053805" cy="2075503"/>
          </a:xfrm>
          <a:prstGeom prst="rect">
            <a:avLst/>
          </a:prstGeom>
          <a:noFill/>
        </p:spPr>
        <p:txBody>
          <a:bodyPr wrap="square" lIns="54000" tIns="54000" rIns="54000" bIns="54000" rtlCol="0" anchor="t">
            <a:noAutofit/>
          </a:bodyPr>
          <a:lstStyle/>
          <a:p>
            <a:pPr algn="ctr"/>
            <a:r>
              <a:rPr lang="en-US" sz="1200" dirty="0">
                <a:solidFill>
                  <a:schemeClr val="bg1"/>
                </a:solidFill>
              </a:rPr>
              <a:t>Lorem ipsum dolor sit amet, consectetur adipiscing elit. Ut tempor, quam et mattis pulvinar, mauris ligula suscipit arcu, sed elementum diam leo at magna. Curabitur maximus sodales massa, eu bibendum dui bibendum vel. </a:t>
            </a:r>
          </a:p>
        </p:txBody>
      </p:sp>
      <p:pic>
        <p:nvPicPr>
          <p:cNvPr id="30" name="Graphic 29" descr="Single gear with solid fill">
            <a:extLst>
              <a:ext uri="{FF2B5EF4-FFF2-40B4-BE49-F238E27FC236}">
                <a16:creationId xmlns:a16="http://schemas.microsoft.com/office/drawing/2014/main" id="{0CF31A3C-9F10-4553-8A2C-02053DDE68E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72902" y="2476113"/>
            <a:ext cx="576905" cy="576905"/>
          </a:xfrm>
          <a:prstGeom prst="rect">
            <a:avLst/>
          </a:prstGeom>
        </p:spPr>
      </p:pic>
      <p:pic>
        <p:nvPicPr>
          <p:cNvPr id="37" name="Graphic 36" descr="Single gear with solid fill">
            <a:extLst>
              <a:ext uri="{FF2B5EF4-FFF2-40B4-BE49-F238E27FC236}">
                <a16:creationId xmlns:a16="http://schemas.microsoft.com/office/drawing/2014/main" id="{507235A7-D715-404F-9A05-A5B864E8B6A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72902" y="3745842"/>
            <a:ext cx="576905" cy="576905"/>
          </a:xfrm>
          <a:prstGeom prst="rect">
            <a:avLst/>
          </a:prstGeom>
        </p:spPr>
      </p:pic>
      <p:pic>
        <p:nvPicPr>
          <p:cNvPr id="42" name="Graphic 41" descr="Single gear with solid fill">
            <a:extLst>
              <a:ext uri="{FF2B5EF4-FFF2-40B4-BE49-F238E27FC236}">
                <a16:creationId xmlns:a16="http://schemas.microsoft.com/office/drawing/2014/main" id="{24C5439A-0B4A-49CD-ABC1-C8D13A19239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72902" y="5015571"/>
            <a:ext cx="576905" cy="576905"/>
          </a:xfrm>
          <a:prstGeom prst="rect">
            <a:avLst/>
          </a:prstGeom>
        </p:spPr>
      </p:pic>
    </p:spTree>
    <p:extLst>
      <p:ext uri="{BB962C8B-B14F-4D97-AF65-F5344CB8AC3E}">
        <p14:creationId xmlns:p14="http://schemas.microsoft.com/office/powerpoint/2010/main" val="157148983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6846FBD-A699-45F3-A24F-1AFDFB6BF1A1}"/>
              </a:ext>
            </a:extLst>
          </p:cNvPr>
          <p:cNvSpPr>
            <a:spLocks noGrp="1"/>
          </p:cNvSpPr>
          <p:nvPr>
            <p:ph type="title"/>
          </p:nvPr>
        </p:nvSpPr>
        <p:spPr/>
        <p:txBody>
          <a:bodyPr/>
          <a:lstStyle/>
          <a:p>
            <a:r>
              <a:rPr lang="en-PH" dirty="0"/>
              <a:t>Icon Table with Side Panel (Five Rows)</a:t>
            </a:r>
          </a:p>
        </p:txBody>
      </p:sp>
      <p:sp>
        <p:nvSpPr>
          <p:cNvPr id="4" name="Slide Number Placeholder 3">
            <a:extLst>
              <a:ext uri="{FF2B5EF4-FFF2-40B4-BE49-F238E27FC236}">
                <a16:creationId xmlns:a16="http://schemas.microsoft.com/office/drawing/2014/main" id="{BAC7B90B-0108-4804-B11F-6A69C0D44155}"/>
              </a:ext>
            </a:extLst>
          </p:cNvPr>
          <p:cNvSpPr>
            <a:spLocks noGrp="1"/>
          </p:cNvSpPr>
          <p:nvPr>
            <p:ph type="sldNum" sz="quarter" idx="4"/>
          </p:nvPr>
        </p:nvSpPr>
        <p:spPr/>
        <p:txBody>
          <a:bodyPr>
            <a:normAutofit/>
          </a:bodyPr>
          <a:lstStyle/>
          <a:p>
            <a:fld id="{42BC4FAA-B05C-4B71-9CD7-008D1E941E8A}" type="slidenum">
              <a:rPr lang="en-PH" smtClean="0"/>
              <a:pPr/>
              <a:t>93</a:t>
            </a:fld>
            <a:endParaRPr lang="en-PH" dirty="0"/>
          </a:p>
        </p:txBody>
      </p:sp>
      <p:grpSp>
        <p:nvGrpSpPr>
          <p:cNvPr id="43" name="Group 42">
            <a:extLst>
              <a:ext uri="{FF2B5EF4-FFF2-40B4-BE49-F238E27FC236}">
                <a16:creationId xmlns:a16="http://schemas.microsoft.com/office/drawing/2014/main" id="{4E2CC9FF-9C09-4822-89F5-CCC91E3DF051}"/>
              </a:ext>
            </a:extLst>
          </p:cNvPr>
          <p:cNvGrpSpPr/>
          <p:nvPr/>
        </p:nvGrpSpPr>
        <p:grpSpPr>
          <a:xfrm>
            <a:off x="272848" y="1628538"/>
            <a:ext cx="6072974" cy="226468"/>
            <a:chOff x="363795" y="1220318"/>
            <a:chExt cx="6593568" cy="370849"/>
          </a:xfrm>
        </p:grpSpPr>
        <p:sp>
          <p:nvSpPr>
            <p:cNvPr id="44" name="TextBox 43">
              <a:extLst>
                <a:ext uri="{FF2B5EF4-FFF2-40B4-BE49-F238E27FC236}">
                  <a16:creationId xmlns:a16="http://schemas.microsoft.com/office/drawing/2014/main" id="{293B1983-8171-4DD5-9F44-AAD0A7B36046}"/>
                </a:ext>
              </a:extLst>
            </p:cNvPr>
            <p:cNvSpPr txBox="1"/>
            <p:nvPr/>
          </p:nvSpPr>
          <p:spPr>
            <a:xfrm>
              <a:off x="363795" y="1220318"/>
              <a:ext cx="6593568" cy="344988"/>
            </a:xfrm>
            <a:prstGeom prst="rect">
              <a:avLst/>
            </a:prstGeom>
            <a:noFill/>
          </p:spPr>
          <p:txBody>
            <a:bodyPr wrap="square" lIns="0" tIns="0" rIns="0" bIns="0" rtlCol="0" anchor="ctr">
              <a:noAutofit/>
            </a:bodyPr>
            <a:lstStyle/>
            <a:p>
              <a:r>
                <a:rPr lang="en-US" sz="1400" b="1" dirty="0">
                  <a:solidFill>
                    <a:schemeClr val="accent1"/>
                  </a:solidFill>
                  <a:latin typeface="+mj-lt"/>
                </a:rPr>
                <a:t>Lorem ipsum dolor sit amet, consectetur</a:t>
              </a:r>
              <a:endParaRPr lang="en-PH" sz="1400" b="1" dirty="0">
                <a:solidFill>
                  <a:schemeClr val="accent1"/>
                </a:solidFill>
                <a:latin typeface="+mj-lt"/>
              </a:endParaRPr>
            </a:p>
          </p:txBody>
        </p:sp>
        <p:cxnSp>
          <p:nvCxnSpPr>
            <p:cNvPr id="45" name="Straight Connector 44">
              <a:extLst>
                <a:ext uri="{FF2B5EF4-FFF2-40B4-BE49-F238E27FC236}">
                  <a16:creationId xmlns:a16="http://schemas.microsoft.com/office/drawing/2014/main" id="{FAB9434E-6087-405B-9C1E-EE22B41F8F07}"/>
                </a:ext>
              </a:extLst>
            </p:cNvPr>
            <p:cNvCxnSpPr>
              <a:cxnSpLocks/>
            </p:cNvCxnSpPr>
            <p:nvPr/>
          </p:nvCxnSpPr>
          <p:spPr>
            <a:xfrm>
              <a:off x="363795" y="1591167"/>
              <a:ext cx="65935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 name="Right Triangle 30">
            <a:extLst>
              <a:ext uri="{FF2B5EF4-FFF2-40B4-BE49-F238E27FC236}">
                <a16:creationId xmlns:a16="http://schemas.microsoft.com/office/drawing/2014/main" id="{C98C6B0E-E78C-4CC2-8456-3F2B0E5D7310}"/>
              </a:ext>
            </a:extLst>
          </p:cNvPr>
          <p:cNvSpPr/>
          <p:nvPr/>
        </p:nvSpPr>
        <p:spPr>
          <a:xfrm flipH="1">
            <a:off x="866679" y="2107934"/>
            <a:ext cx="204882" cy="86839"/>
          </a:xfrm>
          <a:prstGeom prst="rtTriangl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IN" sz="600" b="1" dirty="0">
              <a:solidFill>
                <a:schemeClr val="bg1"/>
              </a:solidFill>
            </a:endParaRPr>
          </a:p>
        </p:txBody>
      </p:sp>
      <p:sp>
        <p:nvSpPr>
          <p:cNvPr id="18" name="Pentagon 10">
            <a:extLst>
              <a:ext uri="{FF2B5EF4-FFF2-40B4-BE49-F238E27FC236}">
                <a16:creationId xmlns:a16="http://schemas.microsoft.com/office/drawing/2014/main" id="{A04E3ABD-F3A1-4199-92CC-D9922C3EFE2D}"/>
              </a:ext>
            </a:extLst>
          </p:cNvPr>
          <p:cNvSpPr/>
          <p:nvPr/>
        </p:nvSpPr>
        <p:spPr>
          <a:xfrm>
            <a:off x="272846" y="2172136"/>
            <a:ext cx="6072975" cy="63408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133000" tIns="68580" rIns="68580" bIns="68580"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p:txBody>
      </p:sp>
      <p:sp>
        <p:nvSpPr>
          <p:cNvPr id="19" name="Rectangle 18">
            <a:extLst>
              <a:ext uri="{FF2B5EF4-FFF2-40B4-BE49-F238E27FC236}">
                <a16:creationId xmlns:a16="http://schemas.microsoft.com/office/drawing/2014/main" id="{9F9C319D-0A35-4D12-9FD7-22583BEFB173}"/>
              </a:ext>
            </a:extLst>
          </p:cNvPr>
          <p:cNvSpPr/>
          <p:nvPr/>
        </p:nvSpPr>
        <p:spPr>
          <a:xfrm>
            <a:off x="1071563" y="2107934"/>
            <a:ext cx="1150529" cy="587855"/>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norm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Font typeface="Trebuchet MS" panose="020B0603020202020204" pitchFamily="34" charset="0"/>
              <a:buChar char="​"/>
              <a:defRPr/>
            </a:pPr>
            <a:r>
              <a:rPr lang="da-DK" sz="900" b="1" dirty="0">
                <a:solidFill>
                  <a:schemeClr val="bg1"/>
                </a:solidFill>
                <a:cs typeface="Arial" pitchFamily="34" charset="0"/>
              </a:rPr>
              <a:t>Lorem ipsum dolor sit amet</a:t>
            </a:r>
            <a:endParaRPr lang="en-IN" sz="900" b="1" dirty="0">
              <a:solidFill>
                <a:schemeClr val="bg1"/>
              </a:solidFill>
              <a:cs typeface="Arial" pitchFamily="34" charset="0"/>
            </a:endParaRPr>
          </a:p>
        </p:txBody>
      </p:sp>
      <p:sp>
        <p:nvSpPr>
          <p:cNvPr id="62" name="Right Triangle 61">
            <a:extLst>
              <a:ext uri="{FF2B5EF4-FFF2-40B4-BE49-F238E27FC236}">
                <a16:creationId xmlns:a16="http://schemas.microsoft.com/office/drawing/2014/main" id="{740CA75B-9DFF-49AE-8804-06C9D2B7DD84}"/>
              </a:ext>
            </a:extLst>
          </p:cNvPr>
          <p:cNvSpPr/>
          <p:nvPr/>
        </p:nvSpPr>
        <p:spPr>
          <a:xfrm flipH="1">
            <a:off x="866679" y="2868897"/>
            <a:ext cx="204882" cy="86839"/>
          </a:xfrm>
          <a:prstGeom prst="rtTriangl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IN" sz="600" b="1" dirty="0">
              <a:solidFill>
                <a:schemeClr val="bg1"/>
              </a:solidFill>
            </a:endParaRPr>
          </a:p>
        </p:txBody>
      </p:sp>
      <p:sp>
        <p:nvSpPr>
          <p:cNvPr id="63" name="Pentagon 10">
            <a:extLst>
              <a:ext uri="{FF2B5EF4-FFF2-40B4-BE49-F238E27FC236}">
                <a16:creationId xmlns:a16="http://schemas.microsoft.com/office/drawing/2014/main" id="{1575213D-3752-4F57-B08A-1FAD263DC7D8}"/>
              </a:ext>
            </a:extLst>
          </p:cNvPr>
          <p:cNvSpPr/>
          <p:nvPr/>
        </p:nvSpPr>
        <p:spPr>
          <a:xfrm>
            <a:off x="272846" y="2933099"/>
            <a:ext cx="6072975" cy="63408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133000" tIns="68580" rIns="68580" bIns="68580"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p:txBody>
      </p:sp>
      <p:sp>
        <p:nvSpPr>
          <p:cNvPr id="64" name="Rectangle 63">
            <a:extLst>
              <a:ext uri="{FF2B5EF4-FFF2-40B4-BE49-F238E27FC236}">
                <a16:creationId xmlns:a16="http://schemas.microsoft.com/office/drawing/2014/main" id="{AA200C00-2E8B-4116-884A-81B2C29F50AA}"/>
              </a:ext>
            </a:extLst>
          </p:cNvPr>
          <p:cNvSpPr/>
          <p:nvPr/>
        </p:nvSpPr>
        <p:spPr>
          <a:xfrm>
            <a:off x="1071563" y="2868898"/>
            <a:ext cx="1150529" cy="587855"/>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norm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Font typeface="Trebuchet MS" panose="020B0603020202020204" pitchFamily="34" charset="0"/>
              <a:buChar char="​"/>
              <a:defRPr/>
            </a:pPr>
            <a:r>
              <a:rPr lang="da-DK" sz="900" b="1" dirty="0">
                <a:solidFill>
                  <a:schemeClr val="bg1"/>
                </a:solidFill>
                <a:cs typeface="Arial" pitchFamily="34" charset="0"/>
              </a:rPr>
              <a:t>Lorem ipsum dolor sit amet</a:t>
            </a:r>
            <a:endParaRPr lang="en-IN" sz="900" b="1" dirty="0">
              <a:solidFill>
                <a:schemeClr val="bg1"/>
              </a:solidFill>
              <a:cs typeface="Arial" pitchFamily="34" charset="0"/>
            </a:endParaRPr>
          </a:p>
        </p:txBody>
      </p:sp>
      <p:sp>
        <p:nvSpPr>
          <p:cNvPr id="66" name="Right Triangle 65">
            <a:extLst>
              <a:ext uri="{FF2B5EF4-FFF2-40B4-BE49-F238E27FC236}">
                <a16:creationId xmlns:a16="http://schemas.microsoft.com/office/drawing/2014/main" id="{5D63D3B3-3F8D-4791-9D40-F1F86E8E872B}"/>
              </a:ext>
            </a:extLst>
          </p:cNvPr>
          <p:cNvSpPr/>
          <p:nvPr/>
        </p:nvSpPr>
        <p:spPr>
          <a:xfrm flipH="1">
            <a:off x="866679" y="3629861"/>
            <a:ext cx="204882" cy="86839"/>
          </a:xfrm>
          <a:prstGeom prst="rtTriangl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IN" sz="600" b="1" dirty="0">
              <a:solidFill>
                <a:schemeClr val="bg1"/>
              </a:solidFill>
            </a:endParaRPr>
          </a:p>
        </p:txBody>
      </p:sp>
      <p:sp>
        <p:nvSpPr>
          <p:cNvPr id="67" name="Pentagon 10">
            <a:extLst>
              <a:ext uri="{FF2B5EF4-FFF2-40B4-BE49-F238E27FC236}">
                <a16:creationId xmlns:a16="http://schemas.microsoft.com/office/drawing/2014/main" id="{21FCCD97-4E50-4DB8-8A72-B29B28E6E848}"/>
              </a:ext>
            </a:extLst>
          </p:cNvPr>
          <p:cNvSpPr/>
          <p:nvPr/>
        </p:nvSpPr>
        <p:spPr>
          <a:xfrm>
            <a:off x="272846" y="3694064"/>
            <a:ext cx="6072975" cy="63408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133000" tIns="68580" rIns="68580" bIns="68580"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p:txBody>
      </p:sp>
      <p:sp>
        <p:nvSpPr>
          <p:cNvPr id="68" name="Rectangle 67">
            <a:extLst>
              <a:ext uri="{FF2B5EF4-FFF2-40B4-BE49-F238E27FC236}">
                <a16:creationId xmlns:a16="http://schemas.microsoft.com/office/drawing/2014/main" id="{C64B830B-1DF6-4189-B813-1D5A327ACBBB}"/>
              </a:ext>
            </a:extLst>
          </p:cNvPr>
          <p:cNvSpPr/>
          <p:nvPr/>
        </p:nvSpPr>
        <p:spPr>
          <a:xfrm>
            <a:off x="1071563" y="3629862"/>
            <a:ext cx="1150529" cy="587855"/>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norm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Font typeface="Trebuchet MS" panose="020B0603020202020204" pitchFamily="34" charset="0"/>
              <a:buChar char="​"/>
              <a:defRPr/>
            </a:pPr>
            <a:r>
              <a:rPr lang="da-DK" sz="900" b="1" dirty="0">
                <a:solidFill>
                  <a:schemeClr val="bg1"/>
                </a:solidFill>
                <a:cs typeface="Arial" pitchFamily="34" charset="0"/>
              </a:rPr>
              <a:t>Lorem ipsum dolor sit amet</a:t>
            </a:r>
            <a:endParaRPr lang="en-IN" sz="900" b="1" dirty="0">
              <a:solidFill>
                <a:schemeClr val="bg1"/>
              </a:solidFill>
              <a:cs typeface="Arial" pitchFamily="34" charset="0"/>
            </a:endParaRPr>
          </a:p>
        </p:txBody>
      </p:sp>
      <p:sp>
        <p:nvSpPr>
          <p:cNvPr id="70" name="Right Triangle 69">
            <a:extLst>
              <a:ext uri="{FF2B5EF4-FFF2-40B4-BE49-F238E27FC236}">
                <a16:creationId xmlns:a16="http://schemas.microsoft.com/office/drawing/2014/main" id="{FE854231-57BE-478E-BDEB-B49A281973BD}"/>
              </a:ext>
            </a:extLst>
          </p:cNvPr>
          <p:cNvSpPr/>
          <p:nvPr/>
        </p:nvSpPr>
        <p:spPr>
          <a:xfrm flipH="1">
            <a:off x="866679" y="4390825"/>
            <a:ext cx="204882" cy="86839"/>
          </a:xfrm>
          <a:prstGeom prst="rtTriangl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IN" sz="600" b="1" dirty="0">
              <a:solidFill>
                <a:schemeClr val="bg1"/>
              </a:solidFill>
            </a:endParaRPr>
          </a:p>
        </p:txBody>
      </p:sp>
      <p:sp>
        <p:nvSpPr>
          <p:cNvPr id="71" name="Pentagon 10">
            <a:extLst>
              <a:ext uri="{FF2B5EF4-FFF2-40B4-BE49-F238E27FC236}">
                <a16:creationId xmlns:a16="http://schemas.microsoft.com/office/drawing/2014/main" id="{E199A190-22C0-4E91-8C3B-4E75F38EC157}"/>
              </a:ext>
            </a:extLst>
          </p:cNvPr>
          <p:cNvSpPr/>
          <p:nvPr/>
        </p:nvSpPr>
        <p:spPr>
          <a:xfrm>
            <a:off x="272846" y="4455028"/>
            <a:ext cx="6072975" cy="63408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133000" tIns="68580" rIns="68580" bIns="68580"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p:txBody>
      </p:sp>
      <p:sp>
        <p:nvSpPr>
          <p:cNvPr id="72" name="Rectangle 71">
            <a:extLst>
              <a:ext uri="{FF2B5EF4-FFF2-40B4-BE49-F238E27FC236}">
                <a16:creationId xmlns:a16="http://schemas.microsoft.com/office/drawing/2014/main" id="{D26E549F-7D5A-48A9-9B95-7CD69C157B93}"/>
              </a:ext>
            </a:extLst>
          </p:cNvPr>
          <p:cNvSpPr/>
          <p:nvPr/>
        </p:nvSpPr>
        <p:spPr>
          <a:xfrm>
            <a:off x="1071563" y="4390826"/>
            <a:ext cx="1150529" cy="587855"/>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norm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Font typeface="Trebuchet MS" panose="020B0603020202020204" pitchFamily="34" charset="0"/>
              <a:buChar char="​"/>
              <a:defRPr/>
            </a:pPr>
            <a:r>
              <a:rPr lang="da-DK" sz="900" b="1" dirty="0">
                <a:solidFill>
                  <a:schemeClr val="bg1"/>
                </a:solidFill>
                <a:cs typeface="Arial" pitchFamily="34" charset="0"/>
              </a:rPr>
              <a:t>Lorem ipsum dolor sit amet</a:t>
            </a:r>
            <a:endParaRPr lang="en-IN" sz="900" b="1" dirty="0">
              <a:solidFill>
                <a:schemeClr val="bg1"/>
              </a:solidFill>
              <a:cs typeface="Arial" pitchFamily="34" charset="0"/>
            </a:endParaRPr>
          </a:p>
        </p:txBody>
      </p:sp>
      <p:sp>
        <p:nvSpPr>
          <p:cNvPr id="74" name="Right Triangle 73">
            <a:extLst>
              <a:ext uri="{FF2B5EF4-FFF2-40B4-BE49-F238E27FC236}">
                <a16:creationId xmlns:a16="http://schemas.microsoft.com/office/drawing/2014/main" id="{B49F98CF-EC93-44A2-82F8-492D7A4AF0F3}"/>
              </a:ext>
            </a:extLst>
          </p:cNvPr>
          <p:cNvSpPr/>
          <p:nvPr/>
        </p:nvSpPr>
        <p:spPr>
          <a:xfrm flipH="1">
            <a:off x="866679" y="5151789"/>
            <a:ext cx="204882" cy="86839"/>
          </a:xfrm>
          <a:prstGeom prst="rtTriangl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IN" sz="600" b="1" dirty="0">
              <a:solidFill>
                <a:schemeClr val="bg1"/>
              </a:solidFill>
            </a:endParaRPr>
          </a:p>
        </p:txBody>
      </p:sp>
      <p:sp>
        <p:nvSpPr>
          <p:cNvPr id="75" name="Pentagon 10">
            <a:extLst>
              <a:ext uri="{FF2B5EF4-FFF2-40B4-BE49-F238E27FC236}">
                <a16:creationId xmlns:a16="http://schemas.microsoft.com/office/drawing/2014/main" id="{F619DCA5-CF86-485D-B47B-63AB243DB053}"/>
              </a:ext>
            </a:extLst>
          </p:cNvPr>
          <p:cNvSpPr/>
          <p:nvPr/>
        </p:nvSpPr>
        <p:spPr>
          <a:xfrm>
            <a:off x="272846" y="5215991"/>
            <a:ext cx="6072975" cy="63408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133000" tIns="68580" rIns="68580" bIns="68580"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a:p>
            <a:pPr marL="200020" lvl="1" indent="-130966">
              <a:lnSpc>
                <a:spcPct val="87000"/>
              </a:lnSpc>
              <a:buClr>
                <a:schemeClr val="tx2"/>
              </a:buClr>
              <a:buFont typeface="Trebuchet MS" panose="020B0603020202020204" pitchFamily="34" charset="0"/>
              <a:buChar char="•"/>
              <a:defRPr/>
            </a:pPr>
            <a:r>
              <a:rPr lang="en-US" sz="900" dirty="0">
                <a:solidFill>
                  <a:schemeClr val="tx1"/>
                </a:solidFill>
                <a:cs typeface="Arial" pitchFamily="34" charset="0"/>
              </a:rPr>
              <a:t>Lorem ipsum dolor sit amet, consectetur adipiscing elit. </a:t>
            </a:r>
          </a:p>
        </p:txBody>
      </p:sp>
      <p:sp>
        <p:nvSpPr>
          <p:cNvPr id="76" name="Rectangle 75">
            <a:extLst>
              <a:ext uri="{FF2B5EF4-FFF2-40B4-BE49-F238E27FC236}">
                <a16:creationId xmlns:a16="http://schemas.microsoft.com/office/drawing/2014/main" id="{CDDEC3E0-1C91-497D-84B1-4B858DEC80C6}"/>
              </a:ext>
            </a:extLst>
          </p:cNvPr>
          <p:cNvSpPr/>
          <p:nvPr/>
        </p:nvSpPr>
        <p:spPr>
          <a:xfrm>
            <a:off x="1071563" y="5151790"/>
            <a:ext cx="1150529" cy="587855"/>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norm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Font typeface="Trebuchet MS" panose="020B0603020202020204" pitchFamily="34" charset="0"/>
              <a:buChar char="​"/>
              <a:defRPr/>
            </a:pPr>
            <a:r>
              <a:rPr lang="da-DK" sz="900" b="1" dirty="0">
                <a:solidFill>
                  <a:schemeClr val="bg1"/>
                </a:solidFill>
                <a:cs typeface="Arial" pitchFamily="34" charset="0"/>
              </a:rPr>
              <a:t>Lorem ipsum dolor sit amet</a:t>
            </a:r>
            <a:endParaRPr lang="en-IN" sz="900" b="1" dirty="0">
              <a:solidFill>
                <a:schemeClr val="bg1"/>
              </a:solidFill>
              <a:cs typeface="Arial" pitchFamily="34" charset="0"/>
            </a:endParaRPr>
          </a:p>
        </p:txBody>
      </p:sp>
      <p:grpSp>
        <p:nvGrpSpPr>
          <p:cNvPr id="32" name="Group 31">
            <a:extLst>
              <a:ext uri="{FF2B5EF4-FFF2-40B4-BE49-F238E27FC236}">
                <a16:creationId xmlns:a16="http://schemas.microsoft.com/office/drawing/2014/main" id="{E3257998-C32A-4BEB-98EE-9A496767F8E8}"/>
              </a:ext>
            </a:extLst>
          </p:cNvPr>
          <p:cNvGrpSpPr/>
          <p:nvPr/>
        </p:nvGrpSpPr>
        <p:grpSpPr>
          <a:xfrm>
            <a:off x="7465480" y="1628538"/>
            <a:ext cx="848381" cy="848381"/>
            <a:chOff x="1390775" y="1390753"/>
            <a:chExt cx="1493520" cy="1493520"/>
          </a:xfrm>
        </p:grpSpPr>
        <p:sp>
          <p:nvSpPr>
            <p:cNvPr id="33" name="Oval 32">
              <a:extLst>
                <a:ext uri="{FF2B5EF4-FFF2-40B4-BE49-F238E27FC236}">
                  <a16:creationId xmlns:a16="http://schemas.microsoft.com/office/drawing/2014/main" id="{C7E56D47-3895-4173-8F3D-0DF2CED0B0C1}"/>
                </a:ext>
              </a:extLst>
            </p:cNvPr>
            <p:cNvSpPr/>
            <p:nvPr/>
          </p:nvSpPr>
          <p:spPr>
            <a:xfrm>
              <a:off x="1390775" y="1390753"/>
              <a:ext cx="1493520" cy="14935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4" name="Graphic 33" descr="Single gear with solid fill">
              <a:extLst>
                <a:ext uri="{FF2B5EF4-FFF2-40B4-BE49-F238E27FC236}">
                  <a16:creationId xmlns:a16="http://schemas.microsoft.com/office/drawing/2014/main" id="{D384E702-45F7-45A5-BE59-D04E070F12E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535938" y="1535916"/>
              <a:ext cx="1203194" cy="1203194"/>
            </a:xfrm>
            <a:prstGeom prst="rect">
              <a:avLst/>
            </a:prstGeom>
          </p:spPr>
        </p:pic>
      </p:grpSp>
      <p:sp>
        <p:nvSpPr>
          <p:cNvPr id="35" name="TextBox 34">
            <a:extLst>
              <a:ext uri="{FF2B5EF4-FFF2-40B4-BE49-F238E27FC236}">
                <a16:creationId xmlns:a16="http://schemas.microsoft.com/office/drawing/2014/main" id="{BAE29E27-42B6-4962-8F98-9A30FCA49A99}"/>
              </a:ext>
            </a:extLst>
          </p:cNvPr>
          <p:cNvSpPr txBox="1"/>
          <p:nvPr/>
        </p:nvSpPr>
        <p:spPr>
          <a:xfrm>
            <a:off x="6895526" y="2640803"/>
            <a:ext cx="1988283" cy="277406"/>
          </a:xfrm>
          <a:prstGeom prst="rect">
            <a:avLst/>
          </a:prstGeom>
          <a:noFill/>
        </p:spPr>
        <p:txBody>
          <a:bodyPr wrap="square" lIns="0" tIns="0" rIns="0" bIns="0" rtlCol="0" anchor="ctr">
            <a:normAutofit/>
          </a:bodyPr>
          <a:lstStyle/>
          <a:p>
            <a:pPr algn="ctr"/>
            <a:r>
              <a:rPr lang="en-US" sz="1400" b="1" dirty="0">
                <a:solidFill>
                  <a:schemeClr val="accent2"/>
                </a:solidFill>
                <a:latin typeface="+mj-lt"/>
              </a:rPr>
              <a:t>Lorem ipsum dolor </a:t>
            </a:r>
            <a:endParaRPr lang="en-PH" sz="1400" b="1" dirty="0">
              <a:solidFill>
                <a:schemeClr val="accent2"/>
              </a:solidFill>
              <a:latin typeface="+mj-lt"/>
            </a:endParaRPr>
          </a:p>
        </p:txBody>
      </p:sp>
      <p:sp>
        <p:nvSpPr>
          <p:cNvPr id="36" name="TextBox 35">
            <a:extLst>
              <a:ext uri="{FF2B5EF4-FFF2-40B4-BE49-F238E27FC236}">
                <a16:creationId xmlns:a16="http://schemas.microsoft.com/office/drawing/2014/main" id="{F9A6CA28-BE63-445B-B97C-6D7CADA47FE9}"/>
              </a:ext>
            </a:extLst>
          </p:cNvPr>
          <p:cNvSpPr txBox="1"/>
          <p:nvPr/>
        </p:nvSpPr>
        <p:spPr>
          <a:xfrm>
            <a:off x="6862768" y="2982344"/>
            <a:ext cx="2053805" cy="2075503"/>
          </a:xfrm>
          <a:prstGeom prst="rect">
            <a:avLst/>
          </a:prstGeom>
          <a:noFill/>
        </p:spPr>
        <p:txBody>
          <a:bodyPr wrap="square" lIns="54000" tIns="54000" rIns="54000" bIns="54000" rtlCol="0" anchor="t">
            <a:noAutofit/>
          </a:bodyPr>
          <a:lstStyle/>
          <a:p>
            <a:pPr algn="ctr"/>
            <a:r>
              <a:rPr lang="en-US" sz="1200" dirty="0">
                <a:solidFill>
                  <a:schemeClr val="bg1"/>
                </a:solidFill>
              </a:rPr>
              <a:t>Lorem ipsum dolor sit amet, consectetur adipiscing elit. Ut tempor, quam et mattis pulvinar, mauris ligula suscipit arcu, sed elementum diam leo at magna. Curabitur maximus sodales massa, eu bibendum dui bibendum vel. </a:t>
            </a:r>
          </a:p>
        </p:txBody>
      </p:sp>
      <p:pic>
        <p:nvPicPr>
          <p:cNvPr id="30" name="Graphic 29" descr="Single gear with solid fill">
            <a:extLst>
              <a:ext uri="{FF2B5EF4-FFF2-40B4-BE49-F238E27FC236}">
                <a16:creationId xmlns:a16="http://schemas.microsoft.com/office/drawing/2014/main" id="{0CF31A3C-9F10-4553-8A2C-02053DDE68E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446" y="2284962"/>
            <a:ext cx="408434" cy="408434"/>
          </a:xfrm>
          <a:prstGeom prst="rect">
            <a:avLst/>
          </a:prstGeom>
        </p:spPr>
      </p:pic>
      <p:pic>
        <p:nvPicPr>
          <p:cNvPr id="78" name="Graphic 77" descr="Single gear with solid fill">
            <a:extLst>
              <a:ext uri="{FF2B5EF4-FFF2-40B4-BE49-F238E27FC236}">
                <a16:creationId xmlns:a16="http://schemas.microsoft.com/office/drawing/2014/main" id="{4E9EC0EC-9A74-45CD-AA8E-03F3393F2BD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446" y="3045926"/>
            <a:ext cx="408434" cy="408434"/>
          </a:xfrm>
          <a:prstGeom prst="rect">
            <a:avLst/>
          </a:prstGeom>
        </p:spPr>
      </p:pic>
      <p:pic>
        <p:nvPicPr>
          <p:cNvPr id="79" name="Graphic 78" descr="Single gear with solid fill">
            <a:extLst>
              <a:ext uri="{FF2B5EF4-FFF2-40B4-BE49-F238E27FC236}">
                <a16:creationId xmlns:a16="http://schemas.microsoft.com/office/drawing/2014/main" id="{3A6AB32E-105F-471A-80A6-299451C1B45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446" y="3806890"/>
            <a:ext cx="408434" cy="408434"/>
          </a:xfrm>
          <a:prstGeom prst="rect">
            <a:avLst/>
          </a:prstGeom>
        </p:spPr>
      </p:pic>
      <p:pic>
        <p:nvPicPr>
          <p:cNvPr id="80" name="Graphic 79" descr="Single gear with solid fill">
            <a:extLst>
              <a:ext uri="{FF2B5EF4-FFF2-40B4-BE49-F238E27FC236}">
                <a16:creationId xmlns:a16="http://schemas.microsoft.com/office/drawing/2014/main" id="{E7281DB7-9E59-4A03-B185-87DDD79878A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446" y="4567854"/>
            <a:ext cx="408434" cy="408434"/>
          </a:xfrm>
          <a:prstGeom prst="rect">
            <a:avLst/>
          </a:prstGeom>
        </p:spPr>
      </p:pic>
      <p:pic>
        <p:nvPicPr>
          <p:cNvPr id="81" name="Graphic 80" descr="Single gear with solid fill">
            <a:extLst>
              <a:ext uri="{FF2B5EF4-FFF2-40B4-BE49-F238E27FC236}">
                <a16:creationId xmlns:a16="http://schemas.microsoft.com/office/drawing/2014/main" id="{7FEC4AD9-E5FC-4B8A-AA6F-613140DF333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446" y="5328817"/>
            <a:ext cx="408434" cy="408434"/>
          </a:xfrm>
          <a:prstGeom prst="rect">
            <a:avLst/>
          </a:prstGeom>
        </p:spPr>
      </p:pic>
    </p:spTree>
    <p:extLst>
      <p:ext uri="{BB962C8B-B14F-4D97-AF65-F5344CB8AC3E}">
        <p14:creationId xmlns:p14="http://schemas.microsoft.com/office/powerpoint/2010/main" val="318156446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a:extLst>
              <a:ext uri="{FF2B5EF4-FFF2-40B4-BE49-F238E27FC236}">
                <a16:creationId xmlns:a16="http://schemas.microsoft.com/office/drawing/2014/main" id="{F9361201-5AE4-4692-9BA9-C5E090C3044C}"/>
              </a:ext>
            </a:extLst>
          </p:cNvPr>
          <p:cNvSpPr>
            <a:spLocks noGrp="1"/>
          </p:cNvSpPr>
          <p:nvPr>
            <p:ph type="title"/>
          </p:nvPr>
        </p:nvSpPr>
        <p:spPr/>
        <p:txBody>
          <a:bodyPr/>
          <a:lstStyle/>
          <a:p>
            <a:r>
              <a:rPr lang="en-PH" dirty="0"/>
              <a:t>Two-Block Text with Side Panel</a:t>
            </a:r>
          </a:p>
        </p:txBody>
      </p:sp>
      <p:sp>
        <p:nvSpPr>
          <p:cNvPr id="4" name="Slide Number Placeholder 3">
            <a:extLst>
              <a:ext uri="{FF2B5EF4-FFF2-40B4-BE49-F238E27FC236}">
                <a16:creationId xmlns:a16="http://schemas.microsoft.com/office/drawing/2014/main" id="{6EA4E2CF-AE23-4256-ACE7-DED521F52EA5}"/>
              </a:ext>
            </a:extLst>
          </p:cNvPr>
          <p:cNvSpPr>
            <a:spLocks noGrp="1"/>
          </p:cNvSpPr>
          <p:nvPr>
            <p:ph type="sldNum" sz="quarter" idx="4"/>
          </p:nvPr>
        </p:nvSpPr>
        <p:spPr/>
        <p:txBody>
          <a:bodyPr>
            <a:normAutofit/>
          </a:bodyPr>
          <a:lstStyle/>
          <a:p>
            <a:fld id="{42BC4FAA-B05C-4B71-9CD7-008D1E941E8A}" type="slidenum">
              <a:rPr lang="en-PH" smtClean="0"/>
              <a:pPr/>
              <a:t>94</a:t>
            </a:fld>
            <a:endParaRPr lang="en-PH" dirty="0"/>
          </a:p>
        </p:txBody>
      </p:sp>
      <p:sp>
        <p:nvSpPr>
          <p:cNvPr id="14" name="TextBox 13">
            <a:extLst>
              <a:ext uri="{FF2B5EF4-FFF2-40B4-BE49-F238E27FC236}">
                <a16:creationId xmlns:a16="http://schemas.microsoft.com/office/drawing/2014/main" id="{A8A6F020-EDEC-4AB9-A248-6EF1337FAEBD}"/>
              </a:ext>
            </a:extLst>
          </p:cNvPr>
          <p:cNvSpPr txBox="1"/>
          <p:nvPr/>
        </p:nvSpPr>
        <p:spPr>
          <a:xfrm>
            <a:off x="747973" y="1632775"/>
            <a:ext cx="5597846"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grpSp>
        <p:nvGrpSpPr>
          <p:cNvPr id="22" name="Group 21">
            <a:extLst>
              <a:ext uri="{FF2B5EF4-FFF2-40B4-BE49-F238E27FC236}">
                <a16:creationId xmlns:a16="http://schemas.microsoft.com/office/drawing/2014/main" id="{2F8751E9-D300-455D-BB7F-FBACCE6AF633}"/>
              </a:ext>
            </a:extLst>
          </p:cNvPr>
          <p:cNvGrpSpPr/>
          <p:nvPr/>
        </p:nvGrpSpPr>
        <p:grpSpPr>
          <a:xfrm>
            <a:off x="272846" y="1628538"/>
            <a:ext cx="389295" cy="389295"/>
            <a:chOff x="1390775" y="1390753"/>
            <a:chExt cx="1493520" cy="1493520"/>
          </a:xfrm>
        </p:grpSpPr>
        <p:sp>
          <p:nvSpPr>
            <p:cNvPr id="23" name="Oval 22">
              <a:extLst>
                <a:ext uri="{FF2B5EF4-FFF2-40B4-BE49-F238E27FC236}">
                  <a16:creationId xmlns:a16="http://schemas.microsoft.com/office/drawing/2014/main" id="{1683215A-F28F-4372-A92E-C43D6B7C8937}"/>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4" name="Graphic 23" descr="Single gear with solid fill">
              <a:extLst>
                <a:ext uri="{FF2B5EF4-FFF2-40B4-BE49-F238E27FC236}">
                  <a16:creationId xmlns:a16="http://schemas.microsoft.com/office/drawing/2014/main" id="{84980BD6-3336-48BF-82AC-93EB901183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cxnSp>
        <p:nvCxnSpPr>
          <p:cNvPr id="17" name="Straight Connector 16">
            <a:extLst>
              <a:ext uri="{FF2B5EF4-FFF2-40B4-BE49-F238E27FC236}">
                <a16:creationId xmlns:a16="http://schemas.microsoft.com/office/drawing/2014/main" id="{78E5FCA7-773C-447E-AAFF-5C93B6B8D026}"/>
              </a:ext>
            </a:extLst>
          </p:cNvPr>
          <p:cNvCxnSpPr>
            <a:cxnSpLocks/>
          </p:cNvCxnSpPr>
          <p:nvPr/>
        </p:nvCxnSpPr>
        <p:spPr>
          <a:xfrm>
            <a:off x="272845" y="2072802"/>
            <a:ext cx="60729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D0182B56-55DD-46E0-BA43-931DF80BE2B4}"/>
              </a:ext>
            </a:extLst>
          </p:cNvPr>
          <p:cNvSpPr txBox="1"/>
          <p:nvPr/>
        </p:nvSpPr>
        <p:spPr>
          <a:xfrm>
            <a:off x="272846" y="2250763"/>
            <a:ext cx="1448127" cy="1603653"/>
          </a:xfrm>
          <a:prstGeom prst="rect">
            <a:avLst/>
          </a:prstGeom>
          <a:solidFill>
            <a:schemeClr val="tx2">
              <a:lumMod val="10000"/>
              <a:lumOff val="90000"/>
            </a:schemeClr>
          </a:solidFill>
        </p:spPr>
        <p:txBody>
          <a:bodyPr wrap="square" lIns="0" tIns="0" rIns="0" bIns="0" rtlCol="0" anchor="ctr">
            <a:normAutofit/>
          </a:bodyPr>
          <a:lstStyle/>
          <a:p>
            <a:pPr algn="ctr"/>
            <a:r>
              <a:rPr lang="en-US" sz="1350" b="1" dirty="0">
                <a:latin typeface="+mj-lt"/>
              </a:rPr>
              <a:t>Lorem ipsum dolor </a:t>
            </a:r>
            <a:endParaRPr lang="en-PH" sz="135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1817146" y="2250764"/>
            <a:ext cx="4528676" cy="1603653"/>
          </a:xfrm>
          <a:prstGeom prst="rect">
            <a:avLst/>
          </a:prstGeom>
          <a:solidFill>
            <a:schemeClr val="bg2"/>
          </a:solidFill>
        </p:spPr>
        <p:txBody>
          <a:bodyPr wrap="square" lIns="54000" tIns="54000" rIns="54000" bIns="54000" rtlCol="0" anchor="ctr">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lang="en-PH" sz="1200" dirty="0"/>
          </a:p>
        </p:txBody>
      </p:sp>
      <p:sp>
        <p:nvSpPr>
          <p:cNvPr id="6" name="TextBox 5">
            <a:extLst>
              <a:ext uri="{FF2B5EF4-FFF2-40B4-BE49-F238E27FC236}">
                <a16:creationId xmlns:a16="http://schemas.microsoft.com/office/drawing/2014/main" id="{F72C0B3D-B9A3-470C-AECD-B42BE21534CE}"/>
              </a:ext>
            </a:extLst>
          </p:cNvPr>
          <p:cNvSpPr txBox="1"/>
          <p:nvPr/>
        </p:nvSpPr>
        <p:spPr>
          <a:xfrm>
            <a:off x="272846" y="4246422"/>
            <a:ext cx="1448127" cy="1603653"/>
          </a:xfrm>
          <a:prstGeom prst="rect">
            <a:avLst/>
          </a:prstGeom>
          <a:solidFill>
            <a:schemeClr val="tx2">
              <a:lumMod val="10000"/>
              <a:lumOff val="90000"/>
            </a:schemeClr>
          </a:solidFill>
        </p:spPr>
        <p:txBody>
          <a:bodyPr wrap="square" lIns="0" tIns="0" rIns="0" bIns="0" rtlCol="0" anchor="ctr">
            <a:normAutofit/>
          </a:bodyPr>
          <a:lstStyle/>
          <a:p>
            <a:pPr algn="ctr"/>
            <a:r>
              <a:rPr lang="en-US" sz="1350" b="1" dirty="0">
                <a:latin typeface="+mj-lt"/>
              </a:rPr>
              <a:t>Lorem ipsum dolor </a:t>
            </a:r>
            <a:endParaRPr lang="en-PH" sz="1350" b="1" dirty="0">
              <a:latin typeface="+mj-lt"/>
            </a:endParaRPr>
          </a:p>
        </p:txBody>
      </p:sp>
      <p:sp>
        <p:nvSpPr>
          <p:cNvPr id="7" name="TextBox 6">
            <a:extLst>
              <a:ext uri="{FF2B5EF4-FFF2-40B4-BE49-F238E27FC236}">
                <a16:creationId xmlns:a16="http://schemas.microsoft.com/office/drawing/2014/main" id="{9BE299F7-0D89-4E0E-97F2-8939B2D4B7AA}"/>
              </a:ext>
            </a:extLst>
          </p:cNvPr>
          <p:cNvSpPr txBox="1"/>
          <p:nvPr/>
        </p:nvSpPr>
        <p:spPr>
          <a:xfrm>
            <a:off x="1817146" y="4246425"/>
            <a:ext cx="4528676" cy="1603653"/>
          </a:xfrm>
          <a:prstGeom prst="rect">
            <a:avLst/>
          </a:prstGeom>
          <a:solidFill>
            <a:schemeClr val="bg2"/>
          </a:solidFill>
        </p:spPr>
        <p:txBody>
          <a:bodyPr wrap="square" lIns="54000" tIns="54000" rIns="54000" bIns="54000" rtlCol="0" anchor="ctr">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lang="en-PH" sz="1200" dirty="0"/>
          </a:p>
        </p:txBody>
      </p:sp>
      <p:sp>
        <p:nvSpPr>
          <p:cNvPr id="16" name="Isosceles Triangle 15">
            <a:extLst>
              <a:ext uri="{FF2B5EF4-FFF2-40B4-BE49-F238E27FC236}">
                <a16:creationId xmlns:a16="http://schemas.microsoft.com/office/drawing/2014/main" id="{B30F51BE-864D-4D32-ADF7-11C4B9510E3E}"/>
              </a:ext>
            </a:extLst>
          </p:cNvPr>
          <p:cNvSpPr/>
          <p:nvPr/>
        </p:nvSpPr>
        <p:spPr>
          <a:xfrm rot="10800000">
            <a:off x="781475" y="3962195"/>
            <a:ext cx="430869" cy="19730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25" name="Straight Connector 24">
            <a:extLst>
              <a:ext uri="{FF2B5EF4-FFF2-40B4-BE49-F238E27FC236}">
                <a16:creationId xmlns:a16="http://schemas.microsoft.com/office/drawing/2014/main" id="{1588925F-DDFA-4B01-A3CB-598A8808FCAC}"/>
              </a:ext>
            </a:extLst>
          </p:cNvPr>
          <p:cNvCxnSpPr>
            <a:cxnSpLocks/>
          </p:cNvCxnSpPr>
          <p:nvPr/>
        </p:nvCxnSpPr>
        <p:spPr>
          <a:xfrm>
            <a:off x="1825479" y="4050418"/>
            <a:ext cx="452034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26D89AA2-F771-4165-8A83-1B90C7259E60}"/>
              </a:ext>
            </a:extLst>
          </p:cNvPr>
          <p:cNvSpPr txBox="1"/>
          <p:nvPr/>
        </p:nvSpPr>
        <p:spPr>
          <a:xfrm>
            <a:off x="7206649" y="1632776"/>
            <a:ext cx="1578677" cy="380825"/>
          </a:xfrm>
          <a:prstGeom prst="rect">
            <a:avLst/>
          </a:prstGeom>
          <a:noFill/>
        </p:spPr>
        <p:txBody>
          <a:bodyPr wrap="square" lIns="0" tIns="0" rIns="0" bIns="0" rtlCol="0" anchor="ctr">
            <a:normAutofit fontScale="92500" lnSpcReduction="20000"/>
          </a:bodyPr>
          <a:lstStyle/>
          <a:p>
            <a:r>
              <a:rPr lang="en-US" sz="1500" b="1" dirty="0">
                <a:solidFill>
                  <a:schemeClr val="bg1"/>
                </a:solidFill>
                <a:latin typeface="+mj-lt"/>
              </a:rPr>
              <a:t>Lorem ipsum dolor </a:t>
            </a:r>
            <a:endParaRPr lang="en-PH" sz="1500" b="1" dirty="0">
              <a:solidFill>
                <a:schemeClr val="bg1"/>
              </a:solidFill>
              <a:latin typeface="+mj-lt"/>
            </a:endParaRPr>
          </a:p>
        </p:txBody>
      </p:sp>
      <p:grpSp>
        <p:nvGrpSpPr>
          <p:cNvPr id="29" name="Group 28">
            <a:extLst>
              <a:ext uri="{FF2B5EF4-FFF2-40B4-BE49-F238E27FC236}">
                <a16:creationId xmlns:a16="http://schemas.microsoft.com/office/drawing/2014/main" id="{59FA209C-F70C-411B-B49E-CF96DEF8865C}"/>
              </a:ext>
            </a:extLst>
          </p:cNvPr>
          <p:cNvGrpSpPr/>
          <p:nvPr/>
        </p:nvGrpSpPr>
        <p:grpSpPr>
          <a:xfrm>
            <a:off x="6731519" y="1628538"/>
            <a:ext cx="389295" cy="389295"/>
            <a:chOff x="1390775" y="1390753"/>
            <a:chExt cx="1493520" cy="1493520"/>
          </a:xfrm>
        </p:grpSpPr>
        <p:sp>
          <p:nvSpPr>
            <p:cNvPr id="30" name="Oval 29">
              <a:extLst>
                <a:ext uri="{FF2B5EF4-FFF2-40B4-BE49-F238E27FC236}">
                  <a16:creationId xmlns:a16="http://schemas.microsoft.com/office/drawing/2014/main" id="{33B1A3D3-6C90-4ACA-940F-374B08A15785}"/>
                </a:ext>
              </a:extLst>
            </p:cNvPr>
            <p:cNvSpPr/>
            <p:nvPr/>
          </p:nvSpPr>
          <p:spPr>
            <a:xfrm>
              <a:off x="1390775" y="1390753"/>
              <a:ext cx="1493520" cy="149352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1" name="Graphic 30" descr="Single gear with solid fill">
              <a:extLst>
                <a:ext uri="{FF2B5EF4-FFF2-40B4-BE49-F238E27FC236}">
                  <a16:creationId xmlns:a16="http://schemas.microsoft.com/office/drawing/2014/main" id="{8FFADA95-D5DB-4712-BB65-02CA62F0872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cxnSp>
        <p:nvCxnSpPr>
          <p:cNvPr id="32" name="Straight Connector 31">
            <a:extLst>
              <a:ext uri="{FF2B5EF4-FFF2-40B4-BE49-F238E27FC236}">
                <a16:creationId xmlns:a16="http://schemas.microsoft.com/office/drawing/2014/main" id="{FDF6233C-9FB2-4D04-953A-857F7D8452E8}"/>
              </a:ext>
            </a:extLst>
          </p:cNvPr>
          <p:cNvCxnSpPr>
            <a:cxnSpLocks/>
          </p:cNvCxnSpPr>
          <p:nvPr/>
        </p:nvCxnSpPr>
        <p:spPr>
          <a:xfrm>
            <a:off x="6731521" y="2072802"/>
            <a:ext cx="205380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533EC480-5F8D-447E-BE47-21102F767B67}"/>
              </a:ext>
            </a:extLst>
          </p:cNvPr>
          <p:cNvSpPr txBox="1"/>
          <p:nvPr/>
        </p:nvSpPr>
        <p:spPr>
          <a:xfrm>
            <a:off x="6731521" y="2250765"/>
            <a:ext cx="2053805" cy="3599307"/>
          </a:xfrm>
          <a:prstGeom prst="rect">
            <a:avLst/>
          </a:prstGeom>
          <a:noFill/>
        </p:spPr>
        <p:txBody>
          <a:bodyPr wrap="square" lIns="54000" tIns="54000" rIns="54000" bIns="54000" rtlCol="0" anchor="t">
            <a:normAutofit fontScale="92500" lnSpcReduction="10000"/>
          </a:bodyPr>
          <a:lstStyle/>
          <a:p>
            <a:pPr marL="214308" indent="-214308">
              <a:buFont typeface="Arial" panose="020B0604020202020204" pitchFamily="34" charset="0"/>
              <a:buChar char="•"/>
            </a:pPr>
            <a:r>
              <a:rPr lang="en-US" sz="1200" dirty="0">
                <a:solidFill>
                  <a:schemeClr val="bg1"/>
                </a:solidFill>
              </a:rPr>
              <a:t>Lorem ipsum dolor sit amet, consectetur adipiscing elit. Ut tempor, quam et mattis pulvinar, mauris ligula suscipit arcu, sed elementum diam leo at magna. </a:t>
            </a:r>
          </a:p>
          <a:p>
            <a:pPr marL="214308" indent="-214308">
              <a:buFont typeface="Arial" panose="020B0604020202020204" pitchFamily="34" charset="0"/>
              <a:buChar char="•"/>
            </a:pPr>
            <a:r>
              <a:rPr lang="en-US" sz="1200" dirty="0">
                <a:solidFill>
                  <a:schemeClr val="bg1"/>
                </a:solidFill>
              </a:rPr>
              <a:t>Curabitur maximus sodales massa, eu bibendum dui bibendum vel. </a:t>
            </a:r>
          </a:p>
          <a:p>
            <a:pPr marL="214308" indent="-214308">
              <a:buFont typeface="Arial" panose="020B0604020202020204" pitchFamily="34" charset="0"/>
              <a:buChar char="•"/>
            </a:pPr>
            <a:r>
              <a:rPr lang="en-US" sz="1200" dirty="0">
                <a:solidFill>
                  <a:schemeClr val="bg1"/>
                </a:solidFill>
              </a:rPr>
              <a:t>Suspendisse potenti. Aliquam et lorem elementum, venenatis turpis sed, maximus lacus. </a:t>
            </a:r>
          </a:p>
          <a:p>
            <a:pPr marL="214308" indent="-214308">
              <a:buFont typeface="Arial" panose="020B0604020202020204" pitchFamily="34" charset="0"/>
              <a:buChar char="•"/>
            </a:pPr>
            <a:r>
              <a:rPr lang="en-US" sz="1200" dirty="0">
                <a:solidFill>
                  <a:schemeClr val="bg1"/>
                </a:solidFill>
              </a:rPr>
              <a:t>Integer eu purus sed magna mollis congue. Nullam dolor nisl, euismod eget luctus quis, consequat et purus. </a:t>
            </a:r>
            <a:endParaRPr lang="en-PH" sz="1200" dirty="0">
              <a:solidFill>
                <a:schemeClr val="bg1"/>
              </a:solidFill>
            </a:endParaRPr>
          </a:p>
        </p:txBody>
      </p:sp>
    </p:spTree>
    <p:extLst>
      <p:ext uri="{BB962C8B-B14F-4D97-AF65-F5344CB8AC3E}">
        <p14:creationId xmlns:p14="http://schemas.microsoft.com/office/powerpoint/2010/main" val="367084144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a:extLst>
              <a:ext uri="{FF2B5EF4-FFF2-40B4-BE49-F238E27FC236}">
                <a16:creationId xmlns:a16="http://schemas.microsoft.com/office/drawing/2014/main" id="{F9361201-5AE4-4692-9BA9-C5E090C3044C}"/>
              </a:ext>
            </a:extLst>
          </p:cNvPr>
          <p:cNvSpPr>
            <a:spLocks noGrp="1"/>
          </p:cNvSpPr>
          <p:nvPr>
            <p:ph type="title"/>
          </p:nvPr>
        </p:nvSpPr>
        <p:spPr/>
        <p:txBody>
          <a:bodyPr/>
          <a:lstStyle/>
          <a:p>
            <a:r>
              <a:rPr lang="en-PH" dirty="0"/>
              <a:t>Three Icon Blocks with Side Panel</a:t>
            </a:r>
          </a:p>
        </p:txBody>
      </p:sp>
      <p:sp>
        <p:nvSpPr>
          <p:cNvPr id="4" name="Slide Number Placeholder 3">
            <a:extLst>
              <a:ext uri="{FF2B5EF4-FFF2-40B4-BE49-F238E27FC236}">
                <a16:creationId xmlns:a16="http://schemas.microsoft.com/office/drawing/2014/main" id="{A6DEFAA2-A2F9-4B82-9414-12352D52C9BC}"/>
              </a:ext>
            </a:extLst>
          </p:cNvPr>
          <p:cNvSpPr>
            <a:spLocks noGrp="1"/>
          </p:cNvSpPr>
          <p:nvPr>
            <p:ph type="sldNum" sz="quarter" idx="4"/>
          </p:nvPr>
        </p:nvSpPr>
        <p:spPr/>
        <p:txBody>
          <a:bodyPr>
            <a:normAutofit/>
          </a:bodyPr>
          <a:lstStyle/>
          <a:p>
            <a:fld id="{42BC4FAA-B05C-4B71-9CD7-008D1E941E8A}" type="slidenum">
              <a:rPr lang="en-PH" smtClean="0"/>
              <a:pPr/>
              <a:t>95</a:t>
            </a:fld>
            <a:endParaRPr lang="en-PH" dirty="0"/>
          </a:p>
        </p:txBody>
      </p:sp>
      <p:sp>
        <p:nvSpPr>
          <p:cNvPr id="14" name="TextBox 13">
            <a:extLst>
              <a:ext uri="{FF2B5EF4-FFF2-40B4-BE49-F238E27FC236}">
                <a16:creationId xmlns:a16="http://schemas.microsoft.com/office/drawing/2014/main" id="{A8A6F020-EDEC-4AB9-A248-6EF1337FAEBD}"/>
              </a:ext>
            </a:extLst>
          </p:cNvPr>
          <p:cNvSpPr txBox="1"/>
          <p:nvPr/>
        </p:nvSpPr>
        <p:spPr>
          <a:xfrm>
            <a:off x="747973" y="1632775"/>
            <a:ext cx="5597846"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grpSp>
        <p:nvGrpSpPr>
          <p:cNvPr id="22" name="Group 21">
            <a:extLst>
              <a:ext uri="{FF2B5EF4-FFF2-40B4-BE49-F238E27FC236}">
                <a16:creationId xmlns:a16="http://schemas.microsoft.com/office/drawing/2014/main" id="{2F8751E9-D300-455D-BB7F-FBACCE6AF633}"/>
              </a:ext>
            </a:extLst>
          </p:cNvPr>
          <p:cNvGrpSpPr/>
          <p:nvPr/>
        </p:nvGrpSpPr>
        <p:grpSpPr>
          <a:xfrm>
            <a:off x="272846" y="1628538"/>
            <a:ext cx="389295" cy="389295"/>
            <a:chOff x="1390775" y="1390753"/>
            <a:chExt cx="1493520" cy="1493520"/>
          </a:xfrm>
        </p:grpSpPr>
        <p:sp>
          <p:nvSpPr>
            <p:cNvPr id="23" name="Oval 22">
              <a:extLst>
                <a:ext uri="{FF2B5EF4-FFF2-40B4-BE49-F238E27FC236}">
                  <a16:creationId xmlns:a16="http://schemas.microsoft.com/office/drawing/2014/main" id="{1683215A-F28F-4372-A92E-C43D6B7C8937}"/>
                </a:ext>
              </a:extLst>
            </p:cNvPr>
            <p:cNvSpPr/>
            <p:nvPr/>
          </p:nvSpPr>
          <p:spPr>
            <a:xfrm>
              <a:off x="1390775" y="1390753"/>
              <a:ext cx="1493520" cy="14935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24" name="Graphic 23" descr="Single gear with solid fill">
              <a:extLst>
                <a:ext uri="{FF2B5EF4-FFF2-40B4-BE49-F238E27FC236}">
                  <a16:creationId xmlns:a16="http://schemas.microsoft.com/office/drawing/2014/main" id="{84980BD6-3336-48BF-82AC-93EB901183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cxnSp>
        <p:nvCxnSpPr>
          <p:cNvPr id="17" name="Straight Connector 16">
            <a:extLst>
              <a:ext uri="{FF2B5EF4-FFF2-40B4-BE49-F238E27FC236}">
                <a16:creationId xmlns:a16="http://schemas.microsoft.com/office/drawing/2014/main" id="{78E5FCA7-773C-447E-AAFF-5C93B6B8D026}"/>
              </a:ext>
            </a:extLst>
          </p:cNvPr>
          <p:cNvCxnSpPr>
            <a:cxnSpLocks/>
          </p:cNvCxnSpPr>
          <p:nvPr/>
        </p:nvCxnSpPr>
        <p:spPr>
          <a:xfrm>
            <a:off x="272845" y="2072802"/>
            <a:ext cx="60729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26D89AA2-F771-4165-8A83-1B90C7259E60}"/>
              </a:ext>
            </a:extLst>
          </p:cNvPr>
          <p:cNvSpPr txBox="1"/>
          <p:nvPr/>
        </p:nvSpPr>
        <p:spPr>
          <a:xfrm>
            <a:off x="7206649" y="1632776"/>
            <a:ext cx="1578677" cy="380825"/>
          </a:xfrm>
          <a:prstGeom prst="rect">
            <a:avLst/>
          </a:prstGeom>
          <a:noFill/>
        </p:spPr>
        <p:txBody>
          <a:bodyPr wrap="square" lIns="0" tIns="0" rIns="0" bIns="0" rtlCol="0" anchor="ctr">
            <a:normAutofit fontScale="92500" lnSpcReduction="20000"/>
          </a:bodyPr>
          <a:lstStyle/>
          <a:p>
            <a:r>
              <a:rPr lang="en-US" sz="1500" b="1" dirty="0">
                <a:solidFill>
                  <a:schemeClr val="bg1"/>
                </a:solidFill>
                <a:latin typeface="+mj-lt"/>
              </a:rPr>
              <a:t>Lorem ipsum dolor </a:t>
            </a:r>
            <a:endParaRPr lang="en-PH" sz="1500" b="1" dirty="0">
              <a:solidFill>
                <a:schemeClr val="bg1"/>
              </a:solidFill>
              <a:latin typeface="+mj-lt"/>
            </a:endParaRPr>
          </a:p>
        </p:txBody>
      </p:sp>
      <p:grpSp>
        <p:nvGrpSpPr>
          <p:cNvPr id="29" name="Group 28">
            <a:extLst>
              <a:ext uri="{FF2B5EF4-FFF2-40B4-BE49-F238E27FC236}">
                <a16:creationId xmlns:a16="http://schemas.microsoft.com/office/drawing/2014/main" id="{59FA209C-F70C-411B-B49E-CF96DEF8865C}"/>
              </a:ext>
            </a:extLst>
          </p:cNvPr>
          <p:cNvGrpSpPr/>
          <p:nvPr/>
        </p:nvGrpSpPr>
        <p:grpSpPr>
          <a:xfrm>
            <a:off x="6731519" y="1628538"/>
            <a:ext cx="389295" cy="389295"/>
            <a:chOff x="1390775" y="1390753"/>
            <a:chExt cx="1493520" cy="1493520"/>
          </a:xfrm>
        </p:grpSpPr>
        <p:sp>
          <p:nvSpPr>
            <p:cNvPr id="30" name="Oval 29">
              <a:extLst>
                <a:ext uri="{FF2B5EF4-FFF2-40B4-BE49-F238E27FC236}">
                  <a16:creationId xmlns:a16="http://schemas.microsoft.com/office/drawing/2014/main" id="{33B1A3D3-6C90-4ACA-940F-374B08A15785}"/>
                </a:ext>
              </a:extLst>
            </p:cNvPr>
            <p:cNvSpPr/>
            <p:nvPr/>
          </p:nvSpPr>
          <p:spPr>
            <a:xfrm>
              <a:off x="1390775" y="1390753"/>
              <a:ext cx="1493520" cy="149352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pic>
          <p:nvPicPr>
            <p:cNvPr id="31" name="Graphic 30" descr="Single gear with solid fill">
              <a:extLst>
                <a:ext uri="{FF2B5EF4-FFF2-40B4-BE49-F238E27FC236}">
                  <a16:creationId xmlns:a16="http://schemas.microsoft.com/office/drawing/2014/main" id="{8FFADA95-D5DB-4712-BB65-02CA62F0872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20068" y="1720046"/>
              <a:ext cx="834934" cy="834934"/>
            </a:xfrm>
            <a:prstGeom prst="rect">
              <a:avLst/>
            </a:prstGeom>
          </p:spPr>
        </p:pic>
      </p:grpSp>
      <p:cxnSp>
        <p:nvCxnSpPr>
          <p:cNvPr id="32" name="Straight Connector 31">
            <a:extLst>
              <a:ext uri="{FF2B5EF4-FFF2-40B4-BE49-F238E27FC236}">
                <a16:creationId xmlns:a16="http://schemas.microsoft.com/office/drawing/2014/main" id="{FDF6233C-9FB2-4D04-953A-857F7D8452E8}"/>
              </a:ext>
            </a:extLst>
          </p:cNvPr>
          <p:cNvCxnSpPr>
            <a:cxnSpLocks/>
          </p:cNvCxnSpPr>
          <p:nvPr/>
        </p:nvCxnSpPr>
        <p:spPr>
          <a:xfrm>
            <a:off x="6731521" y="2072802"/>
            <a:ext cx="205380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533EC480-5F8D-447E-BE47-21102F767B67}"/>
              </a:ext>
            </a:extLst>
          </p:cNvPr>
          <p:cNvSpPr txBox="1"/>
          <p:nvPr/>
        </p:nvSpPr>
        <p:spPr>
          <a:xfrm>
            <a:off x="6731521" y="2250764"/>
            <a:ext cx="2053805" cy="3599311"/>
          </a:xfrm>
          <a:prstGeom prst="rect">
            <a:avLst/>
          </a:prstGeom>
          <a:noFill/>
        </p:spPr>
        <p:txBody>
          <a:bodyPr wrap="square" lIns="54000" tIns="54000" rIns="54000" bIns="54000" rtlCol="0" anchor="t">
            <a:normAutofit lnSpcReduction="10000"/>
          </a:bodyPr>
          <a:lstStyle/>
          <a:p>
            <a:pPr marL="214308" indent="-214308">
              <a:buFont typeface="Arial" panose="020B0604020202020204" pitchFamily="34" charset="0"/>
              <a:buChar char="•"/>
            </a:pPr>
            <a:r>
              <a:rPr lang="en-US" sz="1100" dirty="0">
                <a:solidFill>
                  <a:schemeClr val="bg1"/>
                </a:solidFill>
              </a:rPr>
              <a:t>Lorem ipsum dolor sit amet, consectetur adipiscing elit. Ut tempor, quam et mattis pulvinar, mauris ligula suscipit arcu, sed elementum diam leo at magna. </a:t>
            </a:r>
          </a:p>
          <a:p>
            <a:pPr marL="214308" indent="-214308">
              <a:buFont typeface="Arial" panose="020B0604020202020204" pitchFamily="34" charset="0"/>
              <a:buChar char="•"/>
            </a:pPr>
            <a:r>
              <a:rPr lang="en-US" sz="1100" dirty="0">
                <a:solidFill>
                  <a:schemeClr val="bg1"/>
                </a:solidFill>
              </a:rPr>
              <a:t>Curabitur maximus sodales massa, eu bibendum dui bibendum vel. </a:t>
            </a:r>
          </a:p>
          <a:p>
            <a:pPr marL="214308" indent="-214308">
              <a:buFont typeface="Arial" panose="020B0604020202020204" pitchFamily="34" charset="0"/>
              <a:buChar char="•"/>
            </a:pPr>
            <a:r>
              <a:rPr lang="en-US" sz="1100" dirty="0">
                <a:solidFill>
                  <a:schemeClr val="bg1"/>
                </a:solidFill>
              </a:rPr>
              <a:t>Suspendisse potenti. Aliquam et lorem elementum, venenatis turpis sed, maximus lacus. </a:t>
            </a:r>
          </a:p>
          <a:p>
            <a:pPr marL="214308" indent="-214308">
              <a:buFont typeface="Arial" panose="020B0604020202020204" pitchFamily="34" charset="0"/>
              <a:buChar char="•"/>
            </a:pPr>
            <a:r>
              <a:rPr lang="en-US" sz="1100" dirty="0">
                <a:solidFill>
                  <a:schemeClr val="bg1"/>
                </a:solidFill>
              </a:rPr>
              <a:t>Integer eu purus sed magna mollis congue. Nullam dolor nisl, euismod eget luctus quis, consequat et purus. </a:t>
            </a:r>
            <a:endParaRPr lang="en-PH" sz="1100" dirty="0">
              <a:solidFill>
                <a:schemeClr val="bg1"/>
              </a:solidFill>
            </a:endParaRPr>
          </a:p>
        </p:txBody>
      </p:sp>
      <p:sp>
        <p:nvSpPr>
          <p:cNvPr id="3" name="TextBox 2">
            <a:extLst>
              <a:ext uri="{FF2B5EF4-FFF2-40B4-BE49-F238E27FC236}">
                <a16:creationId xmlns:a16="http://schemas.microsoft.com/office/drawing/2014/main" id="{D0182B56-55DD-46E0-BA43-931DF80BE2B4}"/>
              </a:ext>
            </a:extLst>
          </p:cNvPr>
          <p:cNvSpPr txBox="1"/>
          <p:nvPr/>
        </p:nvSpPr>
        <p:spPr>
          <a:xfrm>
            <a:off x="272846" y="2250765"/>
            <a:ext cx="1448127" cy="1032018"/>
          </a:xfrm>
          <a:prstGeom prst="rect">
            <a:avLst/>
          </a:prstGeom>
          <a:solidFill>
            <a:schemeClr val="tx2">
              <a:lumMod val="10000"/>
              <a:lumOff val="90000"/>
            </a:schemeClr>
          </a:solidFill>
        </p:spPr>
        <p:txBody>
          <a:bodyPr wrap="square" lIns="0" tIns="0" rIns="0" bIns="0" rtlCol="0" anchor="ctr">
            <a:normAutofit/>
          </a:bodyPr>
          <a:lstStyle/>
          <a:p>
            <a:pPr algn="ctr"/>
            <a:r>
              <a:rPr lang="en-US" sz="1200" b="1" dirty="0">
                <a:latin typeface="+mj-lt"/>
              </a:rPr>
              <a:t>Lorem ipsum dolor </a:t>
            </a:r>
            <a:endParaRPr lang="en-PH" sz="1200" b="1" dirty="0">
              <a:latin typeface="+mj-lt"/>
            </a:endParaRPr>
          </a:p>
        </p:txBody>
      </p:sp>
      <p:sp>
        <p:nvSpPr>
          <p:cNvPr id="5" name="TextBox 4">
            <a:extLst>
              <a:ext uri="{FF2B5EF4-FFF2-40B4-BE49-F238E27FC236}">
                <a16:creationId xmlns:a16="http://schemas.microsoft.com/office/drawing/2014/main" id="{B0F7A9D0-1C4A-4166-9250-AE4BA9AB5CC5}"/>
              </a:ext>
            </a:extLst>
          </p:cNvPr>
          <p:cNvSpPr txBox="1"/>
          <p:nvPr/>
        </p:nvSpPr>
        <p:spPr>
          <a:xfrm>
            <a:off x="1817146" y="2250768"/>
            <a:ext cx="4528676" cy="1032018"/>
          </a:xfrm>
          <a:prstGeom prst="rect">
            <a:avLst/>
          </a:prstGeom>
          <a:solidFill>
            <a:schemeClr val="bg2"/>
          </a:solidFill>
        </p:spPr>
        <p:txBody>
          <a:bodyPr wrap="square" lIns="54000" tIns="54000" rIns="54000" bIns="54000" rtlCol="0" anchor="ctr">
            <a:normAutofit fontScale="850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lang="en-PH" sz="1200" dirty="0"/>
          </a:p>
        </p:txBody>
      </p:sp>
      <p:sp>
        <p:nvSpPr>
          <p:cNvPr id="6" name="TextBox 5">
            <a:extLst>
              <a:ext uri="{FF2B5EF4-FFF2-40B4-BE49-F238E27FC236}">
                <a16:creationId xmlns:a16="http://schemas.microsoft.com/office/drawing/2014/main" id="{F72C0B3D-B9A3-470C-AECD-B42BE21534CE}"/>
              </a:ext>
            </a:extLst>
          </p:cNvPr>
          <p:cNvSpPr txBox="1"/>
          <p:nvPr/>
        </p:nvSpPr>
        <p:spPr>
          <a:xfrm>
            <a:off x="272846" y="3534410"/>
            <a:ext cx="1448127" cy="1032018"/>
          </a:xfrm>
          <a:prstGeom prst="rect">
            <a:avLst/>
          </a:prstGeom>
          <a:solidFill>
            <a:schemeClr val="tx2">
              <a:lumMod val="10000"/>
              <a:lumOff val="90000"/>
            </a:schemeClr>
          </a:solidFill>
        </p:spPr>
        <p:txBody>
          <a:bodyPr wrap="square" lIns="0" tIns="0" rIns="0" bIns="0" rtlCol="0" anchor="ctr">
            <a:normAutofit/>
          </a:bodyPr>
          <a:lstStyle/>
          <a:p>
            <a:pPr algn="ctr"/>
            <a:r>
              <a:rPr lang="en-US" sz="1200" b="1" dirty="0">
                <a:latin typeface="+mj-lt"/>
              </a:rPr>
              <a:t>Lorem ipsum dolor </a:t>
            </a:r>
            <a:endParaRPr lang="en-PH" sz="1200" b="1" dirty="0">
              <a:latin typeface="+mj-lt"/>
            </a:endParaRPr>
          </a:p>
        </p:txBody>
      </p:sp>
      <p:sp>
        <p:nvSpPr>
          <p:cNvPr id="7" name="TextBox 6">
            <a:extLst>
              <a:ext uri="{FF2B5EF4-FFF2-40B4-BE49-F238E27FC236}">
                <a16:creationId xmlns:a16="http://schemas.microsoft.com/office/drawing/2014/main" id="{9BE299F7-0D89-4E0E-97F2-8939B2D4B7AA}"/>
              </a:ext>
            </a:extLst>
          </p:cNvPr>
          <p:cNvSpPr txBox="1"/>
          <p:nvPr/>
        </p:nvSpPr>
        <p:spPr>
          <a:xfrm>
            <a:off x="1817146" y="3534413"/>
            <a:ext cx="4528676" cy="1032018"/>
          </a:xfrm>
          <a:prstGeom prst="rect">
            <a:avLst/>
          </a:prstGeom>
          <a:solidFill>
            <a:schemeClr val="bg2"/>
          </a:solidFill>
        </p:spPr>
        <p:txBody>
          <a:bodyPr wrap="square" lIns="54000" tIns="54000" rIns="54000" bIns="54000" rtlCol="0" anchor="ctr">
            <a:normAutofit fontScale="850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lang="en-PH" sz="1200" dirty="0"/>
          </a:p>
        </p:txBody>
      </p:sp>
      <p:sp>
        <p:nvSpPr>
          <p:cNvPr id="16" name="Isosceles Triangle 15">
            <a:extLst>
              <a:ext uri="{FF2B5EF4-FFF2-40B4-BE49-F238E27FC236}">
                <a16:creationId xmlns:a16="http://schemas.microsoft.com/office/drawing/2014/main" id="{B30F51BE-864D-4D32-ADF7-11C4B9510E3E}"/>
              </a:ext>
            </a:extLst>
          </p:cNvPr>
          <p:cNvSpPr/>
          <p:nvPr/>
        </p:nvSpPr>
        <p:spPr>
          <a:xfrm rot="10800000">
            <a:off x="781475" y="3345108"/>
            <a:ext cx="430869" cy="12697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25" name="Straight Connector 24">
            <a:extLst>
              <a:ext uri="{FF2B5EF4-FFF2-40B4-BE49-F238E27FC236}">
                <a16:creationId xmlns:a16="http://schemas.microsoft.com/office/drawing/2014/main" id="{1588925F-DDFA-4B01-A3CB-598A8808FCAC}"/>
              </a:ext>
            </a:extLst>
          </p:cNvPr>
          <p:cNvCxnSpPr>
            <a:cxnSpLocks/>
          </p:cNvCxnSpPr>
          <p:nvPr/>
        </p:nvCxnSpPr>
        <p:spPr>
          <a:xfrm>
            <a:off x="1825479" y="3408594"/>
            <a:ext cx="452034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DDFFB05F-7175-4609-8754-36511F192A5D}"/>
              </a:ext>
            </a:extLst>
          </p:cNvPr>
          <p:cNvSpPr txBox="1"/>
          <p:nvPr/>
        </p:nvSpPr>
        <p:spPr>
          <a:xfrm>
            <a:off x="272846" y="4818059"/>
            <a:ext cx="1448127" cy="1032018"/>
          </a:xfrm>
          <a:prstGeom prst="rect">
            <a:avLst/>
          </a:prstGeom>
          <a:solidFill>
            <a:schemeClr val="tx2">
              <a:lumMod val="10000"/>
              <a:lumOff val="90000"/>
            </a:schemeClr>
          </a:solidFill>
        </p:spPr>
        <p:txBody>
          <a:bodyPr wrap="square" lIns="0" tIns="0" rIns="0" bIns="0" rtlCol="0" anchor="ctr">
            <a:normAutofit/>
          </a:bodyPr>
          <a:lstStyle/>
          <a:p>
            <a:pPr algn="ctr"/>
            <a:r>
              <a:rPr lang="en-US" sz="1200" b="1" dirty="0">
                <a:latin typeface="+mj-lt"/>
              </a:rPr>
              <a:t>Lorem ipsum dolor </a:t>
            </a:r>
            <a:endParaRPr lang="en-PH" sz="1200" b="1" dirty="0">
              <a:latin typeface="+mj-lt"/>
            </a:endParaRPr>
          </a:p>
        </p:txBody>
      </p:sp>
      <p:sp>
        <p:nvSpPr>
          <p:cNvPr id="27" name="TextBox 26">
            <a:extLst>
              <a:ext uri="{FF2B5EF4-FFF2-40B4-BE49-F238E27FC236}">
                <a16:creationId xmlns:a16="http://schemas.microsoft.com/office/drawing/2014/main" id="{CB769106-E853-4969-85BD-25E15D4D803D}"/>
              </a:ext>
            </a:extLst>
          </p:cNvPr>
          <p:cNvSpPr txBox="1"/>
          <p:nvPr/>
        </p:nvSpPr>
        <p:spPr>
          <a:xfrm>
            <a:off x="1817146" y="4818061"/>
            <a:ext cx="4528676" cy="1032018"/>
          </a:xfrm>
          <a:prstGeom prst="rect">
            <a:avLst/>
          </a:prstGeom>
          <a:solidFill>
            <a:schemeClr val="bg2"/>
          </a:solidFill>
        </p:spPr>
        <p:txBody>
          <a:bodyPr wrap="square" lIns="54000" tIns="54000" rIns="54000" bIns="54000" rtlCol="0" anchor="ctr">
            <a:normAutofit fontScale="85000" lnSpcReduction="2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lang="en-PH" sz="1200" dirty="0"/>
          </a:p>
        </p:txBody>
      </p:sp>
      <p:sp>
        <p:nvSpPr>
          <p:cNvPr id="33" name="Isosceles Triangle 32">
            <a:extLst>
              <a:ext uri="{FF2B5EF4-FFF2-40B4-BE49-F238E27FC236}">
                <a16:creationId xmlns:a16="http://schemas.microsoft.com/office/drawing/2014/main" id="{365B8CF7-49E4-405A-A344-952A81A427A3}"/>
              </a:ext>
            </a:extLst>
          </p:cNvPr>
          <p:cNvSpPr/>
          <p:nvPr/>
        </p:nvSpPr>
        <p:spPr>
          <a:xfrm rot="10800000">
            <a:off x="781475" y="4628753"/>
            <a:ext cx="430869" cy="12697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35" name="Straight Connector 34">
            <a:extLst>
              <a:ext uri="{FF2B5EF4-FFF2-40B4-BE49-F238E27FC236}">
                <a16:creationId xmlns:a16="http://schemas.microsoft.com/office/drawing/2014/main" id="{8F32677B-0729-4B1D-AE05-1278D4FC849A}"/>
              </a:ext>
            </a:extLst>
          </p:cNvPr>
          <p:cNvCxnSpPr>
            <a:cxnSpLocks/>
          </p:cNvCxnSpPr>
          <p:nvPr/>
        </p:nvCxnSpPr>
        <p:spPr>
          <a:xfrm>
            <a:off x="1825479" y="4692242"/>
            <a:ext cx="452034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92257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F4E1515-B8CD-490A-9A72-AD2DA3FA5321}"/>
              </a:ext>
            </a:extLst>
          </p:cNvPr>
          <p:cNvSpPr>
            <a:spLocks noGrp="1"/>
          </p:cNvSpPr>
          <p:nvPr>
            <p:ph type="ctrTitle"/>
          </p:nvPr>
        </p:nvSpPr>
        <p:spPr/>
        <p:txBody>
          <a:bodyPr/>
          <a:lstStyle/>
          <a:p>
            <a:r>
              <a:rPr lang="en-PH" dirty="0"/>
              <a:t>Matrix Slides</a:t>
            </a:r>
          </a:p>
        </p:txBody>
      </p:sp>
    </p:spTree>
    <p:extLst>
      <p:ext uri="{BB962C8B-B14F-4D97-AF65-F5344CB8AC3E}">
        <p14:creationId xmlns:p14="http://schemas.microsoft.com/office/powerpoint/2010/main" val="179730303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D766A-2A3A-439A-B637-75C38F9C0506}"/>
              </a:ext>
            </a:extLst>
          </p:cNvPr>
          <p:cNvSpPr>
            <a:spLocks noGrp="1"/>
          </p:cNvSpPr>
          <p:nvPr>
            <p:ph type="title"/>
          </p:nvPr>
        </p:nvSpPr>
        <p:spPr/>
        <p:txBody>
          <a:bodyPr>
            <a:normAutofit/>
          </a:bodyPr>
          <a:lstStyle/>
          <a:p>
            <a:r>
              <a:rPr lang="en-PH" dirty="0"/>
              <a:t>Row-Label Matrix (Two Rows, Two Columns)</a:t>
            </a:r>
          </a:p>
        </p:txBody>
      </p:sp>
      <p:sp>
        <p:nvSpPr>
          <p:cNvPr id="8" name="Slide Number Placeholder 7">
            <a:extLst>
              <a:ext uri="{FF2B5EF4-FFF2-40B4-BE49-F238E27FC236}">
                <a16:creationId xmlns:a16="http://schemas.microsoft.com/office/drawing/2014/main" id="{730BDBC0-2371-4813-87A5-991B1F0D041C}"/>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97</a:t>
            </a:fld>
            <a:endParaRPr lang="en-PH" dirty="0"/>
          </a:p>
        </p:txBody>
      </p:sp>
      <p:pic>
        <p:nvPicPr>
          <p:cNvPr id="6" name="Graphic 5" descr="Single gear with solid fill">
            <a:extLst>
              <a:ext uri="{FF2B5EF4-FFF2-40B4-BE49-F238E27FC236}">
                <a16:creationId xmlns:a16="http://schemas.microsoft.com/office/drawing/2014/main" id="{11867DF7-E175-4ECD-95A2-0EAF054DE2C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35871" y="1648109"/>
            <a:ext cx="419963" cy="419963"/>
          </a:xfrm>
          <a:prstGeom prst="rect">
            <a:avLst/>
          </a:prstGeom>
        </p:spPr>
      </p:pic>
      <p:pic>
        <p:nvPicPr>
          <p:cNvPr id="10" name="Graphic 9" descr="Single gear with solid fill">
            <a:extLst>
              <a:ext uri="{FF2B5EF4-FFF2-40B4-BE49-F238E27FC236}">
                <a16:creationId xmlns:a16="http://schemas.microsoft.com/office/drawing/2014/main" id="{7D6F5781-C4EC-47CC-A081-000D25CD233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474122" y="1628538"/>
            <a:ext cx="419963" cy="419963"/>
          </a:xfrm>
          <a:prstGeom prst="rect">
            <a:avLst/>
          </a:prstGeom>
        </p:spPr>
      </p:pic>
      <p:sp>
        <p:nvSpPr>
          <p:cNvPr id="3" name="TextBox 2">
            <a:extLst>
              <a:ext uri="{FF2B5EF4-FFF2-40B4-BE49-F238E27FC236}">
                <a16:creationId xmlns:a16="http://schemas.microsoft.com/office/drawing/2014/main" id="{F13A805B-950B-4442-8026-C004F913F053}"/>
              </a:ext>
            </a:extLst>
          </p:cNvPr>
          <p:cNvSpPr txBox="1"/>
          <p:nvPr/>
        </p:nvSpPr>
        <p:spPr>
          <a:xfrm>
            <a:off x="2388393" y="1648109"/>
            <a:ext cx="2913058"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5" name="Straight Connector 4">
            <a:extLst>
              <a:ext uri="{FF2B5EF4-FFF2-40B4-BE49-F238E27FC236}">
                <a16:creationId xmlns:a16="http://schemas.microsoft.com/office/drawing/2014/main" id="{935236B5-21F4-419B-92A9-69DA7D9D4099}"/>
              </a:ext>
            </a:extLst>
          </p:cNvPr>
          <p:cNvCxnSpPr>
            <a:cxnSpLocks/>
          </p:cNvCxnSpPr>
          <p:nvPr/>
        </p:nvCxnSpPr>
        <p:spPr>
          <a:xfrm>
            <a:off x="1935869" y="2071615"/>
            <a:ext cx="33655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A434EA8A-3C98-42ED-9EA9-730C34351384}"/>
              </a:ext>
            </a:extLst>
          </p:cNvPr>
          <p:cNvSpPr txBox="1"/>
          <p:nvPr/>
        </p:nvSpPr>
        <p:spPr>
          <a:xfrm>
            <a:off x="5926646" y="1648109"/>
            <a:ext cx="2913058"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9" name="Straight Connector 8">
            <a:extLst>
              <a:ext uri="{FF2B5EF4-FFF2-40B4-BE49-F238E27FC236}">
                <a16:creationId xmlns:a16="http://schemas.microsoft.com/office/drawing/2014/main" id="{1CE7A6D5-FF65-47DF-95AA-0DE2BAA17EA4}"/>
              </a:ext>
            </a:extLst>
          </p:cNvPr>
          <p:cNvCxnSpPr>
            <a:cxnSpLocks/>
          </p:cNvCxnSpPr>
          <p:nvPr/>
        </p:nvCxnSpPr>
        <p:spPr>
          <a:xfrm>
            <a:off x="5474122" y="2071615"/>
            <a:ext cx="33655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1CF24C95-437A-4925-A418-022FD404FF66}"/>
              </a:ext>
            </a:extLst>
          </p:cNvPr>
          <p:cNvSpPr/>
          <p:nvPr/>
        </p:nvSpPr>
        <p:spPr>
          <a:xfrm>
            <a:off x="272847" y="2146802"/>
            <a:ext cx="1515443" cy="2232393"/>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13" name="Rectangle 12">
            <a:extLst>
              <a:ext uri="{FF2B5EF4-FFF2-40B4-BE49-F238E27FC236}">
                <a16:creationId xmlns:a16="http://schemas.microsoft.com/office/drawing/2014/main" id="{04B2DB29-2FED-4F13-A95A-1966F421AEB1}"/>
              </a:ext>
            </a:extLst>
          </p:cNvPr>
          <p:cNvSpPr/>
          <p:nvPr/>
        </p:nvSpPr>
        <p:spPr>
          <a:xfrm>
            <a:off x="272847" y="4587833"/>
            <a:ext cx="1515443" cy="1262240"/>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540000" rIns="108000" rtlCol="0" anchor="ctr">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14" name="TextBox 13">
            <a:extLst>
              <a:ext uri="{FF2B5EF4-FFF2-40B4-BE49-F238E27FC236}">
                <a16:creationId xmlns:a16="http://schemas.microsoft.com/office/drawing/2014/main" id="{8D401006-134A-4EDC-B421-F7E686E867FD}"/>
              </a:ext>
            </a:extLst>
          </p:cNvPr>
          <p:cNvSpPr txBox="1"/>
          <p:nvPr/>
        </p:nvSpPr>
        <p:spPr>
          <a:xfrm>
            <a:off x="1935870" y="2253764"/>
            <a:ext cx="3365582" cy="2125432"/>
          </a:xfrm>
          <a:prstGeom prst="rect">
            <a:avLst/>
          </a:prstGeom>
          <a:solidFill>
            <a:schemeClr val="bg2"/>
          </a:solidFill>
        </p:spPr>
        <p:txBody>
          <a:bodyPr wrap="square" lIns="54000" tIns="54000" rIns="54000" bIns="54000" rtlCol="0" anchor="ctr">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
        <p:nvSpPr>
          <p:cNvPr id="15" name="TextBox 14">
            <a:extLst>
              <a:ext uri="{FF2B5EF4-FFF2-40B4-BE49-F238E27FC236}">
                <a16:creationId xmlns:a16="http://schemas.microsoft.com/office/drawing/2014/main" id="{B4B13173-7B3D-4E01-BB97-6E7CECE44D4C}"/>
              </a:ext>
            </a:extLst>
          </p:cNvPr>
          <p:cNvSpPr txBox="1"/>
          <p:nvPr/>
        </p:nvSpPr>
        <p:spPr>
          <a:xfrm>
            <a:off x="5474122" y="2253764"/>
            <a:ext cx="3365582" cy="2125432"/>
          </a:xfrm>
          <a:prstGeom prst="rect">
            <a:avLst/>
          </a:prstGeom>
          <a:solidFill>
            <a:schemeClr val="bg2"/>
          </a:solidFill>
        </p:spPr>
        <p:txBody>
          <a:bodyPr wrap="square" lIns="54000" tIns="54000" rIns="54000" bIns="54000" rtlCol="0" anchor="ctr">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
        <p:nvSpPr>
          <p:cNvPr id="16" name="TextBox 15">
            <a:extLst>
              <a:ext uri="{FF2B5EF4-FFF2-40B4-BE49-F238E27FC236}">
                <a16:creationId xmlns:a16="http://schemas.microsoft.com/office/drawing/2014/main" id="{CC2562C1-69BC-45AB-97D4-3F9D45908BE2}"/>
              </a:ext>
            </a:extLst>
          </p:cNvPr>
          <p:cNvSpPr txBox="1"/>
          <p:nvPr/>
        </p:nvSpPr>
        <p:spPr>
          <a:xfrm>
            <a:off x="1935870" y="4587835"/>
            <a:ext cx="3365582" cy="1262240"/>
          </a:xfrm>
          <a:prstGeom prst="rect">
            <a:avLst/>
          </a:prstGeom>
          <a:solidFill>
            <a:schemeClr val="bg2"/>
          </a:solidFill>
        </p:spPr>
        <p:txBody>
          <a:bodyPr wrap="square" lIns="54000" tIns="54000" rIns="54000" bIns="54000" rtlCol="0" anchor="ctr">
            <a:normAutofit/>
          </a:bodyPr>
          <a:lstStyle/>
          <a:p>
            <a:r>
              <a:rPr lang="en-US" sz="1125" dirty="0"/>
              <a:t>Lorem ipsum dolor sit amet, consectetur adipiscing elit. Ut tempor, quam et mattis pulvinar, mauris ligula suscipit arcu, sed elementum diam leo at magna.. </a:t>
            </a:r>
          </a:p>
        </p:txBody>
      </p:sp>
      <p:sp>
        <p:nvSpPr>
          <p:cNvPr id="17" name="TextBox 16">
            <a:extLst>
              <a:ext uri="{FF2B5EF4-FFF2-40B4-BE49-F238E27FC236}">
                <a16:creationId xmlns:a16="http://schemas.microsoft.com/office/drawing/2014/main" id="{D9A07BCA-99E0-419F-8A62-609A5C5E8661}"/>
              </a:ext>
            </a:extLst>
          </p:cNvPr>
          <p:cNvSpPr txBox="1"/>
          <p:nvPr/>
        </p:nvSpPr>
        <p:spPr>
          <a:xfrm>
            <a:off x="5474122" y="4587835"/>
            <a:ext cx="3365582" cy="1262240"/>
          </a:xfrm>
          <a:prstGeom prst="rect">
            <a:avLst/>
          </a:prstGeom>
          <a:solidFill>
            <a:schemeClr val="bg2"/>
          </a:solidFill>
        </p:spPr>
        <p:txBody>
          <a:bodyPr wrap="square" lIns="54000" tIns="54000" rIns="54000" bIns="54000" rtlCol="0" anchor="ctr">
            <a:normAutofit/>
          </a:bodyPr>
          <a:lstStyle/>
          <a:p>
            <a:r>
              <a:rPr lang="en-US" sz="1125" dirty="0"/>
              <a:t>Lorem ipsum dolor sit amet, consectetur adipiscing elit. Ut tempor, quam et mattis pulvinar, mauris ligula suscipit arcu, sed elementum diam leo at magna.. </a:t>
            </a:r>
          </a:p>
        </p:txBody>
      </p:sp>
      <p:pic>
        <p:nvPicPr>
          <p:cNvPr id="18" name="Graphic 17" descr="Single gear with solid fill">
            <a:extLst>
              <a:ext uri="{FF2B5EF4-FFF2-40B4-BE49-F238E27FC236}">
                <a16:creationId xmlns:a16="http://schemas.microsoft.com/office/drawing/2014/main" id="{02CE4146-AA1E-4D05-8B73-4F35E61E300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30048" y="2470085"/>
            <a:ext cx="601042" cy="601042"/>
          </a:xfrm>
          <a:prstGeom prst="rect">
            <a:avLst/>
          </a:prstGeom>
        </p:spPr>
      </p:pic>
      <p:pic>
        <p:nvPicPr>
          <p:cNvPr id="20" name="Graphic 19" descr="Single gear with solid fill">
            <a:extLst>
              <a:ext uri="{FF2B5EF4-FFF2-40B4-BE49-F238E27FC236}">
                <a16:creationId xmlns:a16="http://schemas.microsoft.com/office/drawing/2014/main" id="{B947E6E7-1086-4B7A-AA78-7CEA581B75C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30048" y="4669417"/>
            <a:ext cx="601042" cy="601042"/>
          </a:xfrm>
          <a:prstGeom prst="rect">
            <a:avLst/>
          </a:prstGeom>
        </p:spPr>
      </p:pic>
    </p:spTree>
    <p:extLst>
      <p:ext uri="{BB962C8B-B14F-4D97-AF65-F5344CB8AC3E}">
        <p14:creationId xmlns:p14="http://schemas.microsoft.com/office/powerpoint/2010/main" val="360140216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CF24C95-437A-4925-A418-022FD404FF66}"/>
              </a:ext>
            </a:extLst>
          </p:cNvPr>
          <p:cNvSpPr/>
          <p:nvPr/>
        </p:nvSpPr>
        <p:spPr>
          <a:xfrm>
            <a:off x="272847" y="2146802"/>
            <a:ext cx="1515443" cy="2232395"/>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13" name="Rectangle 12">
            <a:extLst>
              <a:ext uri="{FF2B5EF4-FFF2-40B4-BE49-F238E27FC236}">
                <a16:creationId xmlns:a16="http://schemas.microsoft.com/office/drawing/2014/main" id="{04B2DB29-2FED-4F13-A95A-1966F421AEB1}"/>
              </a:ext>
            </a:extLst>
          </p:cNvPr>
          <p:cNvSpPr/>
          <p:nvPr/>
        </p:nvSpPr>
        <p:spPr>
          <a:xfrm>
            <a:off x="272847" y="4587835"/>
            <a:ext cx="1515443" cy="1262241"/>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540000" rIns="108000" rtlCol="0" anchor="ctr">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14" name="TextBox 13">
            <a:extLst>
              <a:ext uri="{FF2B5EF4-FFF2-40B4-BE49-F238E27FC236}">
                <a16:creationId xmlns:a16="http://schemas.microsoft.com/office/drawing/2014/main" id="{8D401006-134A-4EDC-B421-F7E686E867FD}"/>
              </a:ext>
            </a:extLst>
          </p:cNvPr>
          <p:cNvSpPr txBox="1"/>
          <p:nvPr/>
        </p:nvSpPr>
        <p:spPr>
          <a:xfrm>
            <a:off x="1935870" y="2253764"/>
            <a:ext cx="2234039" cy="2125434"/>
          </a:xfrm>
          <a:prstGeom prst="rect">
            <a:avLst/>
          </a:prstGeom>
          <a:solidFill>
            <a:schemeClr val="bg2"/>
          </a:solidFill>
        </p:spPr>
        <p:txBody>
          <a:bodyPr wrap="square" lIns="54000" tIns="54000" rIns="54000" bIns="54000" rtlCol="0" anchor="ctr">
            <a:normAutofit/>
          </a:body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15" name="TextBox 14">
            <a:extLst>
              <a:ext uri="{FF2B5EF4-FFF2-40B4-BE49-F238E27FC236}">
                <a16:creationId xmlns:a16="http://schemas.microsoft.com/office/drawing/2014/main" id="{B4B13173-7B3D-4E01-BB97-6E7CECE44D4C}"/>
              </a:ext>
            </a:extLst>
          </p:cNvPr>
          <p:cNvSpPr txBox="1"/>
          <p:nvPr/>
        </p:nvSpPr>
        <p:spPr>
          <a:xfrm>
            <a:off x="4284525" y="2253764"/>
            <a:ext cx="2234039" cy="2125434"/>
          </a:xfrm>
          <a:prstGeom prst="rect">
            <a:avLst/>
          </a:prstGeom>
          <a:solidFill>
            <a:schemeClr val="bg2"/>
          </a:solidFill>
        </p:spPr>
        <p:txBody>
          <a:bodyPr wrap="square" lIns="54000" tIns="54000" rIns="54000" bIns="54000" rtlCol="0" anchor="ctr">
            <a:normAutofit/>
          </a:body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16" name="TextBox 15">
            <a:extLst>
              <a:ext uri="{FF2B5EF4-FFF2-40B4-BE49-F238E27FC236}">
                <a16:creationId xmlns:a16="http://schemas.microsoft.com/office/drawing/2014/main" id="{CC2562C1-69BC-45AB-97D4-3F9D45908BE2}"/>
              </a:ext>
            </a:extLst>
          </p:cNvPr>
          <p:cNvSpPr txBox="1"/>
          <p:nvPr/>
        </p:nvSpPr>
        <p:spPr>
          <a:xfrm>
            <a:off x="1935870" y="4587838"/>
            <a:ext cx="2234039" cy="1262241"/>
          </a:xfrm>
          <a:prstGeom prst="rect">
            <a:avLst/>
          </a:prstGeom>
          <a:solidFill>
            <a:schemeClr val="bg2"/>
          </a:solidFill>
        </p:spPr>
        <p:txBody>
          <a:bodyPr wrap="square" lIns="54000" tIns="54000" rIns="54000" bIns="54000" rtlCol="0" anchor="ctr">
            <a:normAutofit/>
          </a:bodyPr>
          <a:lstStyle/>
          <a:p>
            <a:r>
              <a:rPr lang="en-US" sz="1100" dirty="0"/>
              <a:t>Lorem ipsum dolor sit amet, consectetur adipiscing elit. Ut tempor, quam et mattis pulvinar, mauris ligula</a:t>
            </a:r>
          </a:p>
        </p:txBody>
      </p:sp>
      <p:sp>
        <p:nvSpPr>
          <p:cNvPr id="17" name="TextBox 16">
            <a:extLst>
              <a:ext uri="{FF2B5EF4-FFF2-40B4-BE49-F238E27FC236}">
                <a16:creationId xmlns:a16="http://schemas.microsoft.com/office/drawing/2014/main" id="{D9A07BCA-99E0-419F-8A62-609A5C5E8661}"/>
              </a:ext>
            </a:extLst>
          </p:cNvPr>
          <p:cNvSpPr txBox="1"/>
          <p:nvPr/>
        </p:nvSpPr>
        <p:spPr>
          <a:xfrm>
            <a:off x="4284525" y="4587838"/>
            <a:ext cx="2234039" cy="1262241"/>
          </a:xfrm>
          <a:prstGeom prst="rect">
            <a:avLst/>
          </a:prstGeom>
          <a:solidFill>
            <a:schemeClr val="bg2"/>
          </a:solidFill>
        </p:spPr>
        <p:txBody>
          <a:bodyPr wrap="square" lIns="54000" tIns="54000" rIns="54000" bIns="54000" rtlCol="0" anchor="ctr">
            <a:normAutofit/>
          </a:bodyPr>
          <a:lstStyle/>
          <a:p>
            <a:r>
              <a:rPr lang="en-US" sz="1100" dirty="0"/>
              <a:t>Lorem ipsum dolor sit amet, consectetur adipiscing elit. Ut tempor, quam et mattis pulvinar, mauris ligula</a:t>
            </a:r>
          </a:p>
        </p:txBody>
      </p:sp>
      <p:sp>
        <p:nvSpPr>
          <p:cNvPr id="22" name="TextBox 21">
            <a:extLst>
              <a:ext uri="{FF2B5EF4-FFF2-40B4-BE49-F238E27FC236}">
                <a16:creationId xmlns:a16="http://schemas.microsoft.com/office/drawing/2014/main" id="{6270A0E2-5690-4DCA-A8EF-79D44AD49193}"/>
              </a:ext>
            </a:extLst>
          </p:cNvPr>
          <p:cNvSpPr txBox="1"/>
          <p:nvPr/>
        </p:nvSpPr>
        <p:spPr>
          <a:xfrm>
            <a:off x="6614811" y="2253764"/>
            <a:ext cx="2234039" cy="2125434"/>
          </a:xfrm>
          <a:prstGeom prst="rect">
            <a:avLst/>
          </a:prstGeom>
          <a:solidFill>
            <a:schemeClr val="bg2"/>
          </a:solidFill>
        </p:spPr>
        <p:txBody>
          <a:bodyPr wrap="square" lIns="54000" tIns="54000" rIns="54000" bIns="54000" rtlCol="0" anchor="ctr">
            <a:normAutofit/>
          </a:bodyPr>
          <a:lstStyle/>
          <a:p>
            <a:r>
              <a:rPr lang="en-US" sz="1100" dirty="0"/>
              <a:t>Lorem ipsum dolor sit amet, consectetur adipiscing elit. Ut tempor, quam et mattis pulvinar, mauris ligula suscipit arcu, sed elementum diam leo at magna. Curabitur maximus sodales massa, eu bibendum dui bibendum vel. Suspendisse potenti. </a:t>
            </a:r>
          </a:p>
        </p:txBody>
      </p:sp>
      <p:sp>
        <p:nvSpPr>
          <p:cNvPr id="23" name="TextBox 22">
            <a:extLst>
              <a:ext uri="{FF2B5EF4-FFF2-40B4-BE49-F238E27FC236}">
                <a16:creationId xmlns:a16="http://schemas.microsoft.com/office/drawing/2014/main" id="{B710D59D-133B-49A9-9AB7-2286D2A48666}"/>
              </a:ext>
            </a:extLst>
          </p:cNvPr>
          <p:cNvSpPr txBox="1"/>
          <p:nvPr/>
        </p:nvSpPr>
        <p:spPr>
          <a:xfrm>
            <a:off x="6614811" y="4587838"/>
            <a:ext cx="2234039" cy="1262241"/>
          </a:xfrm>
          <a:prstGeom prst="rect">
            <a:avLst/>
          </a:prstGeom>
          <a:solidFill>
            <a:schemeClr val="bg2"/>
          </a:solidFill>
        </p:spPr>
        <p:txBody>
          <a:bodyPr wrap="square" lIns="54000" tIns="54000" rIns="54000" bIns="54000" rtlCol="0" anchor="ctr">
            <a:normAutofit/>
          </a:bodyPr>
          <a:lstStyle/>
          <a:p>
            <a:r>
              <a:rPr lang="en-US" sz="1100" dirty="0"/>
              <a:t>Lorem ipsum dolor sit amet, consectetur adipiscing elit. Ut tempor, quam et mattis pulvinar, mauris ligula suscipit arcu, sed elementum diam leo at magna.. </a:t>
            </a:r>
          </a:p>
        </p:txBody>
      </p:sp>
      <p:sp>
        <p:nvSpPr>
          <p:cNvPr id="2" name="Title 1">
            <a:extLst>
              <a:ext uri="{FF2B5EF4-FFF2-40B4-BE49-F238E27FC236}">
                <a16:creationId xmlns:a16="http://schemas.microsoft.com/office/drawing/2014/main" id="{FE6D766A-2A3A-439A-B637-75C38F9C0506}"/>
              </a:ext>
            </a:extLst>
          </p:cNvPr>
          <p:cNvSpPr>
            <a:spLocks noGrp="1"/>
          </p:cNvSpPr>
          <p:nvPr>
            <p:ph type="title"/>
          </p:nvPr>
        </p:nvSpPr>
        <p:spPr/>
        <p:txBody>
          <a:bodyPr>
            <a:normAutofit/>
          </a:bodyPr>
          <a:lstStyle/>
          <a:p>
            <a:r>
              <a:rPr lang="en-PH" dirty="0"/>
              <a:t>Row-Label Matrix (Two Rows, Three Columns)</a:t>
            </a:r>
          </a:p>
        </p:txBody>
      </p:sp>
      <p:sp>
        <p:nvSpPr>
          <p:cNvPr id="8" name="Slide Number Placeholder 7">
            <a:extLst>
              <a:ext uri="{FF2B5EF4-FFF2-40B4-BE49-F238E27FC236}">
                <a16:creationId xmlns:a16="http://schemas.microsoft.com/office/drawing/2014/main" id="{7415A3AF-86B3-4598-8151-9845FAB448AA}"/>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98</a:t>
            </a:fld>
            <a:endParaRPr lang="en-PH" dirty="0"/>
          </a:p>
        </p:txBody>
      </p:sp>
      <p:pic>
        <p:nvPicPr>
          <p:cNvPr id="6" name="Graphic 5" descr="Single gear with solid fill">
            <a:extLst>
              <a:ext uri="{FF2B5EF4-FFF2-40B4-BE49-F238E27FC236}">
                <a16:creationId xmlns:a16="http://schemas.microsoft.com/office/drawing/2014/main" id="{11867DF7-E175-4ECD-95A2-0EAF054DE2C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35870" y="1648109"/>
            <a:ext cx="419963" cy="419963"/>
          </a:xfrm>
          <a:prstGeom prst="rect">
            <a:avLst/>
          </a:prstGeom>
        </p:spPr>
      </p:pic>
      <p:pic>
        <p:nvPicPr>
          <p:cNvPr id="10" name="Graphic 9" descr="Single gear with solid fill">
            <a:extLst>
              <a:ext uri="{FF2B5EF4-FFF2-40B4-BE49-F238E27FC236}">
                <a16:creationId xmlns:a16="http://schemas.microsoft.com/office/drawing/2014/main" id="{7D6F5781-C4EC-47CC-A081-000D25CD233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84526" y="1628538"/>
            <a:ext cx="419963" cy="419963"/>
          </a:xfrm>
          <a:prstGeom prst="rect">
            <a:avLst/>
          </a:prstGeom>
        </p:spPr>
      </p:pic>
      <p:sp>
        <p:nvSpPr>
          <p:cNvPr id="3" name="TextBox 2">
            <a:extLst>
              <a:ext uri="{FF2B5EF4-FFF2-40B4-BE49-F238E27FC236}">
                <a16:creationId xmlns:a16="http://schemas.microsoft.com/office/drawing/2014/main" id="{F13A805B-950B-4442-8026-C004F913F053}"/>
              </a:ext>
            </a:extLst>
          </p:cNvPr>
          <p:cNvSpPr txBox="1"/>
          <p:nvPr/>
        </p:nvSpPr>
        <p:spPr>
          <a:xfrm>
            <a:off x="2369917" y="1648109"/>
            <a:ext cx="1799988"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cxnSp>
        <p:nvCxnSpPr>
          <p:cNvPr id="5" name="Straight Connector 4">
            <a:extLst>
              <a:ext uri="{FF2B5EF4-FFF2-40B4-BE49-F238E27FC236}">
                <a16:creationId xmlns:a16="http://schemas.microsoft.com/office/drawing/2014/main" id="{935236B5-21F4-419B-92A9-69DA7D9D4099}"/>
              </a:ext>
            </a:extLst>
          </p:cNvPr>
          <p:cNvCxnSpPr>
            <a:cxnSpLocks/>
          </p:cNvCxnSpPr>
          <p:nvPr/>
        </p:nvCxnSpPr>
        <p:spPr>
          <a:xfrm>
            <a:off x="1935868" y="2071615"/>
            <a:ext cx="223403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A434EA8A-3C98-42ED-9EA9-730C34351384}"/>
              </a:ext>
            </a:extLst>
          </p:cNvPr>
          <p:cNvSpPr txBox="1"/>
          <p:nvPr/>
        </p:nvSpPr>
        <p:spPr>
          <a:xfrm>
            <a:off x="4718573" y="1648109"/>
            <a:ext cx="1799988"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cxnSp>
        <p:nvCxnSpPr>
          <p:cNvPr id="9" name="Straight Connector 8">
            <a:extLst>
              <a:ext uri="{FF2B5EF4-FFF2-40B4-BE49-F238E27FC236}">
                <a16:creationId xmlns:a16="http://schemas.microsoft.com/office/drawing/2014/main" id="{1CE7A6D5-FF65-47DF-95AA-0DE2BAA17EA4}"/>
              </a:ext>
            </a:extLst>
          </p:cNvPr>
          <p:cNvCxnSpPr>
            <a:cxnSpLocks/>
          </p:cNvCxnSpPr>
          <p:nvPr/>
        </p:nvCxnSpPr>
        <p:spPr>
          <a:xfrm>
            <a:off x="4284525" y="2071615"/>
            <a:ext cx="223403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31FFC52F-9D3F-4E86-99B0-86F7EEE724B1}"/>
              </a:ext>
            </a:extLst>
          </p:cNvPr>
          <p:cNvSpPr txBox="1"/>
          <p:nvPr/>
        </p:nvSpPr>
        <p:spPr>
          <a:xfrm>
            <a:off x="7048859" y="1648109"/>
            <a:ext cx="1799988" cy="380825"/>
          </a:xfrm>
          <a:prstGeom prst="rect">
            <a:avLst/>
          </a:prstGeom>
          <a:noFill/>
        </p:spPr>
        <p:txBody>
          <a:bodyPr wrap="square" lIns="0" tIns="0" rIns="0" bIns="0" rtlCol="0" anchor="ctr">
            <a:normAutofit/>
          </a:bodyPr>
          <a:lstStyle/>
          <a:p>
            <a:r>
              <a:rPr lang="en-US" sz="1200" b="1" dirty="0">
                <a:solidFill>
                  <a:schemeClr val="accent1"/>
                </a:solidFill>
                <a:latin typeface="+mj-lt"/>
              </a:rPr>
              <a:t>Lorem ipsum dolor </a:t>
            </a:r>
            <a:endParaRPr lang="en-PH" sz="1200" b="1" dirty="0">
              <a:solidFill>
                <a:schemeClr val="accent1"/>
              </a:solidFill>
              <a:latin typeface="+mj-lt"/>
            </a:endParaRPr>
          </a:p>
        </p:txBody>
      </p:sp>
      <p:cxnSp>
        <p:nvCxnSpPr>
          <p:cNvPr id="21" name="Straight Connector 20">
            <a:extLst>
              <a:ext uri="{FF2B5EF4-FFF2-40B4-BE49-F238E27FC236}">
                <a16:creationId xmlns:a16="http://schemas.microsoft.com/office/drawing/2014/main" id="{3090688F-47F2-40BC-AB07-6ACBA4EF092E}"/>
              </a:ext>
            </a:extLst>
          </p:cNvPr>
          <p:cNvCxnSpPr>
            <a:cxnSpLocks/>
          </p:cNvCxnSpPr>
          <p:nvPr/>
        </p:nvCxnSpPr>
        <p:spPr>
          <a:xfrm>
            <a:off x="6614811" y="2071615"/>
            <a:ext cx="223403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4" name="Graphic 23" descr="Single gear with solid fill">
            <a:extLst>
              <a:ext uri="{FF2B5EF4-FFF2-40B4-BE49-F238E27FC236}">
                <a16:creationId xmlns:a16="http://schemas.microsoft.com/office/drawing/2014/main" id="{97A2196C-0C5A-46DD-8A0D-90177491E60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14812" y="1628538"/>
            <a:ext cx="419963" cy="419963"/>
          </a:xfrm>
          <a:prstGeom prst="rect">
            <a:avLst/>
          </a:prstGeom>
        </p:spPr>
      </p:pic>
      <p:pic>
        <p:nvPicPr>
          <p:cNvPr id="28" name="Graphic 27" descr="Single gear with solid fill">
            <a:extLst>
              <a:ext uri="{FF2B5EF4-FFF2-40B4-BE49-F238E27FC236}">
                <a16:creationId xmlns:a16="http://schemas.microsoft.com/office/drawing/2014/main" id="{9760F2EE-4890-4DCB-B0EE-6786C154986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30048" y="2470085"/>
            <a:ext cx="601042" cy="601042"/>
          </a:xfrm>
          <a:prstGeom prst="rect">
            <a:avLst/>
          </a:prstGeom>
        </p:spPr>
      </p:pic>
      <p:pic>
        <p:nvPicPr>
          <p:cNvPr id="29" name="Graphic 28" descr="Single gear with solid fill">
            <a:extLst>
              <a:ext uri="{FF2B5EF4-FFF2-40B4-BE49-F238E27FC236}">
                <a16:creationId xmlns:a16="http://schemas.microsoft.com/office/drawing/2014/main" id="{62B612F0-816E-416F-A9A1-E8E2F04855A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30048" y="4669417"/>
            <a:ext cx="601042" cy="601042"/>
          </a:xfrm>
          <a:prstGeom prst="rect">
            <a:avLst/>
          </a:prstGeom>
        </p:spPr>
      </p:pic>
    </p:spTree>
    <p:extLst>
      <p:ext uri="{BB962C8B-B14F-4D97-AF65-F5344CB8AC3E}">
        <p14:creationId xmlns:p14="http://schemas.microsoft.com/office/powerpoint/2010/main" val="300321096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CF24C95-437A-4925-A418-022FD404FF66}"/>
              </a:ext>
            </a:extLst>
          </p:cNvPr>
          <p:cNvSpPr/>
          <p:nvPr/>
        </p:nvSpPr>
        <p:spPr>
          <a:xfrm>
            <a:off x="272847" y="2224932"/>
            <a:ext cx="1515443" cy="1159289"/>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2" name="Title 1">
            <a:extLst>
              <a:ext uri="{FF2B5EF4-FFF2-40B4-BE49-F238E27FC236}">
                <a16:creationId xmlns:a16="http://schemas.microsoft.com/office/drawing/2014/main" id="{FE6D766A-2A3A-439A-B637-75C38F9C0506}"/>
              </a:ext>
            </a:extLst>
          </p:cNvPr>
          <p:cNvSpPr>
            <a:spLocks noGrp="1"/>
          </p:cNvSpPr>
          <p:nvPr>
            <p:ph type="title"/>
          </p:nvPr>
        </p:nvSpPr>
        <p:spPr/>
        <p:txBody>
          <a:bodyPr>
            <a:normAutofit/>
          </a:bodyPr>
          <a:lstStyle/>
          <a:p>
            <a:r>
              <a:rPr lang="en-PH" dirty="0"/>
              <a:t>Row-Label Matrix (Three Rows, Two Columns)</a:t>
            </a:r>
          </a:p>
        </p:txBody>
      </p:sp>
      <p:sp>
        <p:nvSpPr>
          <p:cNvPr id="8" name="Slide Number Placeholder 7">
            <a:extLst>
              <a:ext uri="{FF2B5EF4-FFF2-40B4-BE49-F238E27FC236}">
                <a16:creationId xmlns:a16="http://schemas.microsoft.com/office/drawing/2014/main" id="{D438AFEB-C5FC-4877-993D-B71C1D3954BC}"/>
              </a:ext>
            </a:extLst>
          </p:cNvPr>
          <p:cNvSpPr>
            <a:spLocks noGrp="1"/>
          </p:cNvSpPr>
          <p:nvPr>
            <p:ph type="sldNum" sz="quarter" idx="4"/>
          </p:nvPr>
        </p:nvSpPr>
        <p:spPr>
          <a:xfrm>
            <a:off x="6457950" y="6356351"/>
            <a:ext cx="2057400" cy="365125"/>
          </a:xfrm>
        </p:spPr>
        <p:txBody>
          <a:bodyPr>
            <a:normAutofit/>
          </a:bodyPr>
          <a:lstStyle/>
          <a:p>
            <a:fld id="{42BC4FAA-B05C-4B71-9CD7-008D1E941E8A}" type="slidenum">
              <a:rPr lang="en-PH" smtClean="0"/>
              <a:pPr/>
              <a:t>99</a:t>
            </a:fld>
            <a:endParaRPr lang="en-PH" dirty="0"/>
          </a:p>
        </p:txBody>
      </p:sp>
      <p:pic>
        <p:nvPicPr>
          <p:cNvPr id="6" name="Graphic 5" descr="Single gear with solid fill">
            <a:extLst>
              <a:ext uri="{FF2B5EF4-FFF2-40B4-BE49-F238E27FC236}">
                <a16:creationId xmlns:a16="http://schemas.microsoft.com/office/drawing/2014/main" id="{11867DF7-E175-4ECD-95A2-0EAF054DE2C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935871" y="1648109"/>
            <a:ext cx="419963" cy="419963"/>
          </a:xfrm>
          <a:prstGeom prst="rect">
            <a:avLst/>
          </a:prstGeom>
        </p:spPr>
      </p:pic>
      <p:pic>
        <p:nvPicPr>
          <p:cNvPr id="10" name="Graphic 9" descr="Single gear with solid fill">
            <a:extLst>
              <a:ext uri="{FF2B5EF4-FFF2-40B4-BE49-F238E27FC236}">
                <a16:creationId xmlns:a16="http://schemas.microsoft.com/office/drawing/2014/main" id="{7D6F5781-C4EC-47CC-A081-000D25CD233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474122" y="1628538"/>
            <a:ext cx="419963" cy="419963"/>
          </a:xfrm>
          <a:prstGeom prst="rect">
            <a:avLst/>
          </a:prstGeom>
        </p:spPr>
      </p:pic>
      <p:sp>
        <p:nvSpPr>
          <p:cNvPr id="3" name="TextBox 2">
            <a:extLst>
              <a:ext uri="{FF2B5EF4-FFF2-40B4-BE49-F238E27FC236}">
                <a16:creationId xmlns:a16="http://schemas.microsoft.com/office/drawing/2014/main" id="{F13A805B-950B-4442-8026-C004F913F053}"/>
              </a:ext>
            </a:extLst>
          </p:cNvPr>
          <p:cNvSpPr txBox="1"/>
          <p:nvPr/>
        </p:nvSpPr>
        <p:spPr>
          <a:xfrm>
            <a:off x="2388393" y="1648109"/>
            <a:ext cx="2913058"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5" name="Straight Connector 4">
            <a:extLst>
              <a:ext uri="{FF2B5EF4-FFF2-40B4-BE49-F238E27FC236}">
                <a16:creationId xmlns:a16="http://schemas.microsoft.com/office/drawing/2014/main" id="{935236B5-21F4-419B-92A9-69DA7D9D4099}"/>
              </a:ext>
            </a:extLst>
          </p:cNvPr>
          <p:cNvCxnSpPr>
            <a:cxnSpLocks/>
          </p:cNvCxnSpPr>
          <p:nvPr/>
        </p:nvCxnSpPr>
        <p:spPr>
          <a:xfrm>
            <a:off x="1935869" y="2071615"/>
            <a:ext cx="33655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A434EA8A-3C98-42ED-9EA9-730C34351384}"/>
              </a:ext>
            </a:extLst>
          </p:cNvPr>
          <p:cNvSpPr txBox="1"/>
          <p:nvPr/>
        </p:nvSpPr>
        <p:spPr>
          <a:xfrm>
            <a:off x="5926646" y="1648109"/>
            <a:ext cx="2913058" cy="380825"/>
          </a:xfrm>
          <a:prstGeom prst="rect">
            <a:avLst/>
          </a:prstGeom>
          <a:noFill/>
        </p:spPr>
        <p:txBody>
          <a:bodyPr wrap="square" lIns="0" tIns="0" rIns="0" bIns="0" rtlCol="0" anchor="ctr">
            <a:normAutofit/>
          </a:bodyPr>
          <a:lstStyle/>
          <a:p>
            <a:r>
              <a:rPr lang="en-US" sz="1500" b="1" dirty="0">
                <a:solidFill>
                  <a:schemeClr val="accent1"/>
                </a:solidFill>
                <a:latin typeface="+mj-lt"/>
              </a:rPr>
              <a:t>Lorem ipsum dolor </a:t>
            </a:r>
            <a:endParaRPr lang="en-PH" sz="1500" b="1" dirty="0">
              <a:solidFill>
                <a:schemeClr val="accent1"/>
              </a:solidFill>
              <a:latin typeface="+mj-lt"/>
            </a:endParaRPr>
          </a:p>
        </p:txBody>
      </p:sp>
      <p:cxnSp>
        <p:nvCxnSpPr>
          <p:cNvPr id="9" name="Straight Connector 8">
            <a:extLst>
              <a:ext uri="{FF2B5EF4-FFF2-40B4-BE49-F238E27FC236}">
                <a16:creationId xmlns:a16="http://schemas.microsoft.com/office/drawing/2014/main" id="{1CE7A6D5-FF65-47DF-95AA-0DE2BAA17EA4}"/>
              </a:ext>
            </a:extLst>
          </p:cNvPr>
          <p:cNvCxnSpPr>
            <a:cxnSpLocks/>
          </p:cNvCxnSpPr>
          <p:nvPr/>
        </p:nvCxnSpPr>
        <p:spPr>
          <a:xfrm>
            <a:off x="5474122" y="2071615"/>
            <a:ext cx="33655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8" name="Graphic 17" descr="Single gear with solid fill">
            <a:extLst>
              <a:ext uri="{FF2B5EF4-FFF2-40B4-BE49-F238E27FC236}">
                <a16:creationId xmlns:a16="http://schemas.microsoft.com/office/drawing/2014/main" id="{02CE4146-AA1E-4D05-8B73-4F35E61E300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41623" y="2415860"/>
            <a:ext cx="577892" cy="577892"/>
          </a:xfrm>
          <a:prstGeom prst="rect">
            <a:avLst/>
          </a:prstGeom>
        </p:spPr>
      </p:pic>
      <p:sp>
        <p:nvSpPr>
          <p:cNvPr id="14" name="TextBox 13">
            <a:extLst>
              <a:ext uri="{FF2B5EF4-FFF2-40B4-BE49-F238E27FC236}">
                <a16:creationId xmlns:a16="http://schemas.microsoft.com/office/drawing/2014/main" id="{8D401006-134A-4EDC-B421-F7E686E867FD}"/>
              </a:ext>
            </a:extLst>
          </p:cNvPr>
          <p:cNvSpPr txBox="1"/>
          <p:nvPr/>
        </p:nvSpPr>
        <p:spPr>
          <a:xfrm>
            <a:off x="1935870" y="2224932"/>
            <a:ext cx="3365582" cy="1159289"/>
          </a:xfrm>
          <a:prstGeom prst="rect">
            <a:avLst/>
          </a:prstGeom>
          <a:solidFill>
            <a:schemeClr val="bg2"/>
          </a:solidFill>
        </p:spPr>
        <p:txBody>
          <a:bodyPr wrap="square" lIns="54000" tIns="54000" rIns="54000" bIns="54000" rtlCol="0" anchor="ctr">
            <a:normAutofit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a:t>
            </a:r>
          </a:p>
        </p:txBody>
      </p:sp>
      <p:sp>
        <p:nvSpPr>
          <p:cNvPr id="15" name="TextBox 14">
            <a:extLst>
              <a:ext uri="{FF2B5EF4-FFF2-40B4-BE49-F238E27FC236}">
                <a16:creationId xmlns:a16="http://schemas.microsoft.com/office/drawing/2014/main" id="{B4B13173-7B3D-4E01-BB97-6E7CECE44D4C}"/>
              </a:ext>
            </a:extLst>
          </p:cNvPr>
          <p:cNvSpPr txBox="1"/>
          <p:nvPr/>
        </p:nvSpPr>
        <p:spPr>
          <a:xfrm>
            <a:off x="5474122" y="2224932"/>
            <a:ext cx="3365582" cy="1159289"/>
          </a:xfrm>
          <a:prstGeom prst="rect">
            <a:avLst/>
          </a:prstGeom>
          <a:solidFill>
            <a:schemeClr val="bg2"/>
          </a:solidFill>
        </p:spPr>
        <p:txBody>
          <a:bodyPr wrap="square" lIns="54000" tIns="54000" rIns="54000" bIns="54000" rtlCol="0" anchor="ctr">
            <a:normAutofit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a:t>
            </a:r>
          </a:p>
        </p:txBody>
      </p:sp>
      <p:sp>
        <p:nvSpPr>
          <p:cNvPr id="29" name="Rectangle 28">
            <a:extLst>
              <a:ext uri="{FF2B5EF4-FFF2-40B4-BE49-F238E27FC236}">
                <a16:creationId xmlns:a16="http://schemas.microsoft.com/office/drawing/2014/main" id="{EF91CE3D-7A64-4E5D-B350-440BE5D651D3}"/>
              </a:ext>
            </a:extLst>
          </p:cNvPr>
          <p:cNvSpPr/>
          <p:nvPr/>
        </p:nvSpPr>
        <p:spPr>
          <a:xfrm>
            <a:off x="272847" y="3457859"/>
            <a:ext cx="1515443" cy="1159289"/>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30" name="TextBox 29">
            <a:extLst>
              <a:ext uri="{FF2B5EF4-FFF2-40B4-BE49-F238E27FC236}">
                <a16:creationId xmlns:a16="http://schemas.microsoft.com/office/drawing/2014/main" id="{CCD42AD3-815C-49C7-BD29-D2E348A77658}"/>
              </a:ext>
            </a:extLst>
          </p:cNvPr>
          <p:cNvSpPr txBox="1"/>
          <p:nvPr/>
        </p:nvSpPr>
        <p:spPr>
          <a:xfrm>
            <a:off x="1935870" y="3457859"/>
            <a:ext cx="3365582" cy="1159289"/>
          </a:xfrm>
          <a:prstGeom prst="rect">
            <a:avLst/>
          </a:prstGeom>
          <a:solidFill>
            <a:schemeClr val="bg2"/>
          </a:solidFill>
        </p:spPr>
        <p:txBody>
          <a:bodyPr wrap="square" lIns="54000" tIns="54000" rIns="54000" bIns="54000" rtlCol="0" anchor="ctr">
            <a:normAutofit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a:t>
            </a:r>
          </a:p>
        </p:txBody>
      </p:sp>
      <p:sp>
        <p:nvSpPr>
          <p:cNvPr id="31" name="TextBox 30">
            <a:extLst>
              <a:ext uri="{FF2B5EF4-FFF2-40B4-BE49-F238E27FC236}">
                <a16:creationId xmlns:a16="http://schemas.microsoft.com/office/drawing/2014/main" id="{96CFCC78-7C40-468D-81FD-89D4B59BE0F1}"/>
              </a:ext>
            </a:extLst>
          </p:cNvPr>
          <p:cNvSpPr txBox="1"/>
          <p:nvPr/>
        </p:nvSpPr>
        <p:spPr>
          <a:xfrm>
            <a:off x="5474122" y="3457862"/>
            <a:ext cx="3365582" cy="1159289"/>
          </a:xfrm>
          <a:prstGeom prst="rect">
            <a:avLst/>
          </a:prstGeom>
          <a:solidFill>
            <a:schemeClr val="bg2"/>
          </a:solidFill>
        </p:spPr>
        <p:txBody>
          <a:bodyPr wrap="square" lIns="54000" tIns="54000" rIns="54000" bIns="54000" rtlCol="0" anchor="ctr">
            <a:normAutofit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a:t>
            </a:r>
          </a:p>
        </p:txBody>
      </p:sp>
      <p:sp>
        <p:nvSpPr>
          <p:cNvPr id="32" name="Rectangle 31">
            <a:extLst>
              <a:ext uri="{FF2B5EF4-FFF2-40B4-BE49-F238E27FC236}">
                <a16:creationId xmlns:a16="http://schemas.microsoft.com/office/drawing/2014/main" id="{22652B1D-194D-4221-8F6A-2FE431D34D18}"/>
              </a:ext>
            </a:extLst>
          </p:cNvPr>
          <p:cNvSpPr/>
          <p:nvPr/>
        </p:nvSpPr>
        <p:spPr>
          <a:xfrm>
            <a:off x="272847" y="4690789"/>
            <a:ext cx="1515443" cy="1159289"/>
          </a:xfrm>
          <a:prstGeom prst="rect">
            <a:avLst/>
          </a:prstGeom>
          <a:gradFill>
            <a:gsLst>
              <a:gs pos="0">
                <a:schemeClr val="tx2"/>
              </a:gs>
              <a:gs pos="100000">
                <a:schemeClr val="tx2">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lgn="ctr"/>
            <a:r>
              <a:rPr lang="en-US" sz="1200" b="1" dirty="0">
                <a:solidFill>
                  <a:schemeClr val="bg1"/>
                </a:solidFill>
                <a:latin typeface="+mj-lt"/>
              </a:rPr>
              <a:t>Lorem ipsum dolor </a:t>
            </a:r>
            <a:endParaRPr lang="en-PH" sz="1200" b="1" dirty="0">
              <a:solidFill>
                <a:schemeClr val="bg1"/>
              </a:solidFill>
              <a:latin typeface="+mj-lt"/>
            </a:endParaRPr>
          </a:p>
        </p:txBody>
      </p:sp>
      <p:sp>
        <p:nvSpPr>
          <p:cNvPr id="33" name="TextBox 32">
            <a:extLst>
              <a:ext uri="{FF2B5EF4-FFF2-40B4-BE49-F238E27FC236}">
                <a16:creationId xmlns:a16="http://schemas.microsoft.com/office/drawing/2014/main" id="{9CE1F066-7DE9-442D-9A50-99A86DD61B96}"/>
              </a:ext>
            </a:extLst>
          </p:cNvPr>
          <p:cNvSpPr txBox="1"/>
          <p:nvPr/>
        </p:nvSpPr>
        <p:spPr>
          <a:xfrm>
            <a:off x="1935870" y="4690789"/>
            <a:ext cx="3365582" cy="1159289"/>
          </a:xfrm>
          <a:prstGeom prst="rect">
            <a:avLst/>
          </a:prstGeom>
          <a:solidFill>
            <a:schemeClr val="bg2"/>
          </a:solidFill>
        </p:spPr>
        <p:txBody>
          <a:bodyPr wrap="square" lIns="54000" tIns="54000" rIns="54000" bIns="54000" rtlCol="0" anchor="ctr">
            <a:normAutofit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a:t>
            </a:r>
          </a:p>
        </p:txBody>
      </p:sp>
      <p:sp>
        <p:nvSpPr>
          <p:cNvPr id="34" name="TextBox 33">
            <a:extLst>
              <a:ext uri="{FF2B5EF4-FFF2-40B4-BE49-F238E27FC236}">
                <a16:creationId xmlns:a16="http://schemas.microsoft.com/office/drawing/2014/main" id="{1937DBA4-C9CB-40A6-B350-DC45D6282379}"/>
              </a:ext>
            </a:extLst>
          </p:cNvPr>
          <p:cNvSpPr txBox="1"/>
          <p:nvPr/>
        </p:nvSpPr>
        <p:spPr>
          <a:xfrm>
            <a:off x="5474122" y="4690789"/>
            <a:ext cx="3365582" cy="1159289"/>
          </a:xfrm>
          <a:prstGeom prst="rect">
            <a:avLst/>
          </a:prstGeom>
          <a:solidFill>
            <a:schemeClr val="bg2"/>
          </a:solidFill>
        </p:spPr>
        <p:txBody>
          <a:bodyPr wrap="square" lIns="54000" tIns="54000" rIns="54000" bIns="54000" rtlCol="0" anchor="ctr">
            <a:normAutofit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a:t>
            </a:r>
          </a:p>
        </p:txBody>
      </p:sp>
      <p:pic>
        <p:nvPicPr>
          <p:cNvPr id="35" name="Graphic 34" descr="Single gear with solid fill">
            <a:extLst>
              <a:ext uri="{FF2B5EF4-FFF2-40B4-BE49-F238E27FC236}">
                <a16:creationId xmlns:a16="http://schemas.microsoft.com/office/drawing/2014/main" id="{0A83E39F-B8D6-4FC2-8CD2-D78F86BD6C3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41623" y="3623545"/>
            <a:ext cx="577892" cy="577892"/>
          </a:xfrm>
          <a:prstGeom prst="rect">
            <a:avLst/>
          </a:prstGeom>
        </p:spPr>
      </p:pic>
      <p:pic>
        <p:nvPicPr>
          <p:cNvPr id="36" name="Graphic 35" descr="Single gear with solid fill">
            <a:extLst>
              <a:ext uri="{FF2B5EF4-FFF2-40B4-BE49-F238E27FC236}">
                <a16:creationId xmlns:a16="http://schemas.microsoft.com/office/drawing/2014/main" id="{CC49461F-0BDD-4181-8C6A-93FFB3F26A4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41623" y="4831229"/>
            <a:ext cx="577892" cy="577892"/>
          </a:xfrm>
          <a:prstGeom prst="rect">
            <a:avLst/>
          </a:prstGeom>
        </p:spPr>
      </p:pic>
    </p:spTree>
    <p:extLst>
      <p:ext uri="{BB962C8B-B14F-4D97-AF65-F5344CB8AC3E}">
        <p14:creationId xmlns:p14="http://schemas.microsoft.com/office/powerpoint/2010/main" val="395970963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10.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11.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12.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13.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2.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3.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4.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5.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6.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7.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8.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9.xml><?xml version="1.0" encoding="utf-8"?>
<p:tagLst xmlns:a="http://schemas.openxmlformats.org/drawingml/2006/main" xmlns:r="http://schemas.openxmlformats.org/officeDocument/2006/relationships" xmlns:p="http://schemas.openxmlformats.org/presentationml/2006/main">
  <p:tag name="EE4P_FORMATWIZARD_TAG" val="White"/>
</p:tagLst>
</file>

<file path=ppt/theme/theme1.xml><?xml version="1.0" encoding="utf-8"?>
<a:theme xmlns:a="http://schemas.openxmlformats.org/drawingml/2006/main" name="Office Theme">
  <a:themeElements>
    <a:clrScheme name="McKinsey Style Colors">
      <a:dk1>
        <a:srgbClr val="1A1A1A"/>
      </a:dk1>
      <a:lt1>
        <a:sysClr val="window" lastClr="FFFFFF"/>
      </a:lt1>
      <a:dk2>
        <a:srgbClr val="0B1E2D"/>
      </a:dk2>
      <a:lt2>
        <a:srgbClr val="F2F4F7"/>
      </a:lt2>
      <a:accent1>
        <a:srgbClr val="0B1E2D"/>
      </a:accent1>
      <a:accent2>
        <a:srgbClr val="0070FF"/>
      </a:accent2>
      <a:accent3>
        <a:srgbClr val="00A6ED"/>
      </a:accent3>
      <a:accent4>
        <a:srgbClr val="018DA0"/>
      </a:accent4>
      <a:accent5>
        <a:srgbClr val="57BFE8"/>
      </a:accent5>
      <a:accent6>
        <a:srgbClr val="6B4BB2"/>
      </a:accent6>
      <a:hlink>
        <a:srgbClr val="0563C1"/>
      </a:hlink>
      <a:folHlink>
        <a:srgbClr val="954F72"/>
      </a:folHlink>
    </a:clrScheme>
    <a:fontScheme name="Custom 2">
      <a:majorFont>
        <a:latin typeface="Montserrat"/>
        <a:ea typeface=""/>
        <a:cs typeface=""/>
      </a:majorFont>
      <a:minorFont>
        <a:latin typeface="Montserrat"/>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2826</TotalTime>
  <Words>52753</Words>
  <Application>Microsoft Office PowerPoint</Application>
  <PresentationFormat>On-screen Show (4:3)</PresentationFormat>
  <Paragraphs>5070</Paragraphs>
  <Slides>305</Slides>
  <Notes>12</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305</vt:i4>
      </vt:variant>
    </vt:vector>
  </HeadingPairs>
  <TitlesOfParts>
    <vt:vector size="312" baseType="lpstr">
      <vt:lpstr>Arial</vt:lpstr>
      <vt:lpstr>Calibri</vt:lpstr>
      <vt:lpstr>Franklin Gothic Book</vt:lpstr>
      <vt:lpstr>Montserrat</vt:lpstr>
      <vt:lpstr>Trebuchet MS</vt:lpstr>
      <vt:lpstr>Wingdings</vt:lpstr>
      <vt:lpstr>Office Theme</vt:lpstr>
      <vt:lpstr>Consulting Template</vt:lpstr>
      <vt:lpstr>Consulting Template</vt:lpstr>
      <vt:lpstr>Section Slide</vt:lpstr>
      <vt:lpstr>Section Slide with Subtitle</vt:lpstr>
      <vt:lpstr>Big Statement</vt:lpstr>
      <vt:lpstr>Agenda</vt:lpstr>
      <vt:lpstr>PowerPoint Presentation</vt:lpstr>
      <vt:lpstr>PowerPoint Presentation</vt:lpstr>
      <vt:lpstr>PowerPoint Presentation</vt:lpstr>
      <vt:lpstr>Agenda</vt:lpstr>
      <vt:lpstr>Agenda</vt:lpstr>
      <vt:lpstr>Agenda</vt:lpstr>
      <vt:lpstr>Table of Contents</vt:lpstr>
      <vt:lpstr>Table of Contents – Five Segments</vt:lpstr>
      <vt:lpstr>Table of Contents – Eight Segments</vt:lpstr>
      <vt:lpstr>Table of Contents –  Ten Segments</vt:lpstr>
      <vt:lpstr>Content Slides</vt:lpstr>
      <vt:lpstr>Two-Column Text Introduction</vt:lpstr>
      <vt:lpstr>Text with Right Image</vt:lpstr>
      <vt:lpstr>Two-Column with Key Insight Callout</vt:lpstr>
      <vt:lpstr>Left Image with Text Columns</vt:lpstr>
      <vt:lpstr>Image Banner with Four-Column Footer</vt:lpstr>
      <vt:lpstr>Three-Panel Comparison</vt:lpstr>
      <vt:lpstr>Two-Column Text with Icon Panel</vt:lpstr>
      <vt:lpstr>Text with Image and Stats</vt:lpstr>
      <vt:lpstr>Six-Card Stat Grid</vt:lpstr>
      <vt:lpstr>Six-Card Stat Grid</vt:lpstr>
      <vt:lpstr>Dark Icon Panel with Image</vt:lpstr>
      <vt:lpstr>Two column with Key Insight</vt:lpstr>
      <vt:lpstr>Stacked Header Sections</vt:lpstr>
      <vt:lpstr>Basic Column Slides</vt:lpstr>
      <vt:lpstr>Two Column Slide</vt:lpstr>
      <vt:lpstr>Three Column Slide</vt:lpstr>
      <vt:lpstr>Four Column Slide</vt:lpstr>
      <vt:lpstr>Five Column Slide</vt:lpstr>
      <vt:lpstr>Chevron Column Slides</vt:lpstr>
      <vt:lpstr>Two Column Chevron Slide</vt:lpstr>
      <vt:lpstr>Three Column Chevron Slide</vt:lpstr>
      <vt:lpstr>Four Column Chevron Slide</vt:lpstr>
      <vt:lpstr>Five Column Chevron Slide</vt:lpstr>
      <vt:lpstr>Process Header with Numbered List</vt:lpstr>
      <vt:lpstr>Three-Step Arrow with List</vt:lpstr>
      <vt:lpstr>Two-Segment Arrow with List</vt:lpstr>
      <vt:lpstr>Three-Segment Arrow List</vt:lpstr>
      <vt:lpstr>Visual Column Slides</vt:lpstr>
      <vt:lpstr>Three-Column Icon Cards</vt:lpstr>
      <vt:lpstr>Five-Column Icon Cards</vt:lpstr>
      <vt:lpstr>Six-Block Text Grid</vt:lpstr>
      <vt:lpstr>Icon List with Comparison Table</vt:lpstr>
      <vt:lpstr>Feature Comparison Table with Side Panel</vt:lpstr>
      <vt:lpstr>Three-Column Icon Header Layout</vt:lpstr>
      <vt:lpstr>Four-Column Icon Header Layout</vt:lpstr>
      <vt:lpstr>Three-Column Comparison Cards</vt:lpstr>
      <vt:lpstr>Four-Column Comparison Table</vt:lpstr>
      <vt:lpstr>Five-Column Comparison Table</vt:lpstr>
      <vt:lpstr>Four-Column Table with Icon Headers</vt:lpstr>
      <vt:lpstr>Four-Column Table with Highlight</vt:lpstr>
      <vt:lpstr>Five-Column List with Summary</vt:lpstr>
      <vt:lpstr>Four-Column Accent List</vt:lpstr>
      <vt:lpstr>Four-Column Header Cards</vt:lpstr>
      <vt:lpstr>Content with Key Insights Panel</vt:lpstr>
      <vt:lpstr>Five-Column Cards with Stat Footer</vt:lpstr>
      <vt:lpstr>Five-Column Icon Cards with Stats</vt:lpstr>
      <vt:lpstr>Basic Row Slides</vt:lpstr>
      <vt:lpstr>Two Row Slide</vt:lpstr>
      <vt:lpstr>Three Row Slide</vt:lpstr>
      <vt:lpstr>Four Row Slide</vt:lpstr>
      <vt:lpstr>Five Row Slide</vt:lpstr>
      <vt:lpstr>Six Row Slide</vt:lpstr>
      <vt:lpstr>Five by Two Row Slide</vt:lpstr>
      <vt:lpstr>Visual Row Slides</vt:lpstr>
      <vt:lpstr>Two-Row Icon Feature</vt:lpstr>
      <vt:lpstr>Three-Row Icon Feature List</vt:lpstr>
      <vt:lpstr>Four-Row Icon List with Bullets</vt:lpstr>
      <vt:lpstr>Five-Row Icon List with Bullets</vt:lpstr>
      <vt:lpstr>Five-Row Icon List with Sidebar</vt:lpstr>
      <vt:lpstr>Five-Row Icon Arrow List with Sidebar</vt:lpstr>
      <vt:lpstr>Three-Step Numbered List</vt:lpstr>
      <vt:lpstr>Five-Step Numbered List</vt:lpstr>
      <vt:lpstr>Vertical Chevron with Text</vt:lpstr>
      <vt:lpstr>Vertical Chevron Process (Three)</vt:lpstr>
      <vt:lpstr>Five-Row Header Table with Logos</vt:lpstr>
      <vt:lpstr>Eight-Row Header Table with Logos</vt:lpstr>
      <vt:lpstr>Five Icon Blocks with Side Panel</vt:lpstr>
      <vt:lpstr>Two-Column Icon Header List</vt:lpstr>
      <vt:lpstr>Three-Row Labeled List with Arrows</vt:lpstr>
      <vt:lpstr>Five-Row Labeled List with Arrows</vt:lpstr>
      <vt:lpstr>Icon with Tagged List</vt:lpstr>
      <vt:lpstr>Icon Label Rows (Three)</vt:lpstr>
      <vt:lpstr>Connected Boxes with Text</vt:lpstr>
      <vt:lpstr>Row Slides with Key Highlight</vt:lpstr>
      <vt:lpstr>Icon Table with Side Panel (Three Rows)</vt:lpstr>
      <vt:lpstr>Icon Table with Side Panel (Five Rows)</vt:lpstr>
      <vt:lpstr>Two-Block Text with Side Panel</vt:lpstr>
      <vt:lpstr>Three Icon Blocks with Side Panel</vt:lpstr>
      <vt:lpstr>Matrix Slides</vt:lpstr>
      <vt:lpstr>Row-Label Matrix (Two Rows, Two Columns)</vt:lpstr>
      <vt:lpstr>Row-Label Matrix (Two Rows, Three Columns)</vt:lpstr>
      <vt:lpstr>Row-Label Matrix (Three Rows, Two Columns)</vt:lpstr>
      <vt:lpstr>Row-Label Matrix (Three Rows, Three Columns)</vt:lpstr>
      <vt:lpstr>Two-Column Icon List (Three Rows)</vt:lpstr>
      <vt:lpstr>Two-Column Icon List (Five Rows)</vt:lpstr>
      <vt:lpstr>Feature Comparison Matrix (Four-Column)</vt:lpstr>
      <vt:lpstr>Feature Comparison Matrix (Four-Column)</vt:lpstr>
      <vt:lpstr>Quadrant Matrix</vt:lpstr>
      <vt:lpstr>2x2 Quadrant Matrix with Legend</vt:lpstr>
      <vt:lpstr>2x2 Matrix with Side Panel</vt:lpstr>
      <vt:lpstr>Scatter Quadrant Chart</vt:lpstr>
      <vt:lpstr>2x3 Matrix Grid with Axes</vt:lpstr>
      <vt:lpstr>Semi Circle Diagram</vt:lpstr>
      <vt:lpstr>Semicircle Two-Point Diagram</vt:lpstr>
      <vt:lpstr>Semicircle Three-Point Diagram</vt:lpstr>
      <vt:lpstr>Semicircle Four-Point Diagram</vt:lpstr>
      <vt:lpstr>Semicircle Five-Point Diagram</vt:lpstr>
      <vt:lpstr>Semicircle Diagram with Side Panel</vt:lpstr>
      <vt:lpstr>Ladder/Step Slides</vt:lpstr>
      <vt:lpstr>Ascending Steps Process (Three)</vt:lpstr>
      <vt:lpstr>Stepped Process with Icons</vt:lpstr>
      <vt:lpstr>Zigzag Step Process</vt:lpstr>
      <vt:lpstr>Petal Slides</vt:lpstr>
      <vt:lpstr>Five-Step Cycle Diagram</vt:lpstr>
      <vt:lpstr>Four-Step Cycle Diagram</vt:lpstr>
      <vt:lpstr>Six-Step Petal Cycle</vt:lpstr>
      <vt:lpstr>Gear (Collaboration) Slides</vt:lpstr>
      <vt:lpstr>Three Gears Process (1-2-3)</vt:lpstr>
      <vt:lpstr>Four Gears Ascending Process</vt:lpstr>
      <vt:lpstr>Circular Cycle</vt:lpstr>
      <vt:lpstr>Four-Step Circular Cycle</vt:lpstr>
      <vt:lpstr>Five-Step Circular Cycle</vt:lpstr>
      <vt:lpstr>Six-Step Circular Cycle</vt:lpstr>
      <vt:lpstr>Three-Level Pyramid</vt:lpstr>
      <vt:lpstr>Four-Segment Circle Diagram</vt:lpstr>
      <vt:lpstr>Cluster with Three-Row List</vt:lpstr>
      <vt:lpstr>Three-Row Chevron List with Cluster</vt:lpstr>
      <vt:lpstr>Comparison Slides</vt:lpstr>
      <vt:lpstr>Pros and Cons Checklist</vt:lpstr>
      <vt:lpstr>Pros vs Cons Comparison</vt:lpstr>
      <vt:lpstr>Pros &amp; Cons Signpost</vt:lpstr>
      <vt:lpstr>Two-Panel Comparison</vt:lpstr>
      <vt:lpstr>Two-Column Icon Comparison</vt:lpstr>
      <vt:lpstr>Icon Comparison Table</vt:lpstr>
      <vt:lpstr>House Slides</vt:lpstr>
      <vt:lpstr>Funnel with Numbered List</vt:lpstr>
      <vt:lpstr>Three-Level Pyramid with Description</vt:lpstr>
      <vt:lpstr>Pyramid with Supporting Table</vt:lpstr>
      <vt:lpstr>Timelines</vt:lpstr>
      <vt:lpstr>Three-Step Horizontal Timeline</vt:lpstr>
      <vt:lpstr>Four-Step Horizontal Timeline</vt:lpstr>
      <vt:lpstr>Five-Step Horizontal Timeline</vt:lpstr>
      <vt:lpstr>Six-Step Horizontal Timeline</vt:lpstr>
      <vt:lpstr>Hexagon Node Timeline (Six)</vt:lpstr>
      <vt:lpstr>Diamond Node Timeline (Five)</vt:lpstr>
      <vt:lpstr>Hexagon Step Timeline</vt:lpstr>
      <vt:lpstr>Curved Process Flow (Three Steps)</vt:lpstr>
      <vt:lpstr>Gantt Charts</vt:lpstr>
      <vt:lpstr>Weekly Gantt Chart with Milestones</vt:lpstr>
      <vt:lpstr>Project Gantt Timeline</vt:lpstr>
      <vt:lpstr>Monthly Gantt with Notes</vt:lpstr>
      <vt:lpstr>Annual Timeline (Monthly)</vt:lpstr>
      <vt:lpstr>Table Slides</vt:lpstr>
      <vt:lpstr>Multi-Column Data Comparison Table</vt:lpstr>
      <vt:lpstr>Feature List with Dot Ratings</vt:lpstr>
      <vt:lpstr>Harvey Ball Comparison Matrix</vt:lpstr>
      <vt:lpstr>Two-Group Data Table</vt:lpstr>
      <vt:lpstr>Labeled Multi-Column Table</vt:lpstr>
      <vt:lpstr>Three-Column Labeled Table</vt:lpstr>
      <vt:lpstr>Icon List with Status and Description</vt:lpstr>
      <vt:lpstr>Risk / Rating Heatmap Table</vt:lpstr>
      <vt:lpstr>Icon Rows with Color Tags</vt:lpstr>
      <vt:lpstr>Process Header with Data Table</vt:lpstr>
      <vt:lpstr>Gradient Process with Data Table</vt:lpstr>
      <vt:lpstr>Four-Step Arrow Process</vt:lpstr>
      <vt:lpstr>Three-Step Arrow Process Table</vt:lpstr>
      <vt:lpstr>Quotes </vt:lpstr>
      <vt:lpstr>Testimonial Quote Grid</vt:lpstr>
      <vt:lpstr>Testimonial Cards (Five)</vt:lpstr>
      <vt:lpstr>Central Photo with Quotes</vt:lpstr>
      <vt:lpstr>Lorem ipsum dolor sit amet, consectetur adipiscing elit. Ut tempor, quam et mattis pulvinar, mauris ligula suscipit arcu, sed elementum diam leo at magna. Curabitur maximus sodales massa, eu bibendum dui bibendum vel. </vt:lpstr>
      <vt:lpstr>Profile/Bio Slides</vt:lpstr>
      <vt:lpstr>PowerPoint Presentation</vt:lpstr>
      <vt:lpstr>PowerPoint Presentation</vt:lpstr>
      <vt:lpstr>Team Profiles (Three)</vt:lpstr>
      <vt:lpstr>Team Profiles (Five)</vt:lpstr>
      <vt:lpstr>Team Grid (Six)</vt:lpstr>
      <vt:lpstr>Team Grid (Ten)</vt:lpstr>
      <vt:lpstr>Organization Chart</vt:lpstr>
      <vt:lpstr>Five-Column Quote Cards</vt:lpstr>
      <vt:lpstr>Grid Table Layout</vt:lpstr>
      <vt:lpstr>Org Chart / Hierarchy Flow</vt:lpstr>
      <vt:lpstr>Hierarchy Flow with Side Panel</vt:lpstr>
      <vt:lpstr>Org Chart with Photos</vt:lpstr>
      <vt:lpstr>Dashboard Style Slides</vt:lpstr>
      <vt:lpstr>Content Cards with Pie Chart</vt:lpstr>
      <vt:lpstr>Stacked Content Rows</vt:lpstr>
      <vt:lpstr>Four Connected Icon Cards</vt:lpstr>
      <vt:lpstr>2x2 Content Boxes</vt:lpstr>
      <vt:lpstr>2x3 Content Boxes</vt:lpstr>
      <vt:lpstr>One Column Chart Slide</vt:lpstr>
      <vt:lpstr>Column Chart (Full Width)</vt:lpstr>
      <vt:lpstr>Column Chart with Data Table</vt:lpstr>
      <vt:lpstr>Column Chart with Highlight Band</vt:lpstr>
      <vt:lpstr>Column Chart with Commentary</vt:lpstr>
      <vt:lpstr>Column Chart with Side Table</vt:lpstr>
      <vt:lpstr>Stat Callouts with Column Chart</vt:lpstr>
      <vt:lpstr>Pie Chart with Side Panel</vt:lpstr>
      <vt:lpstr>Line Chart with CAGR Callouts</vt:lpstr>
      <vt:lpstr>Area Chart with Insights Panel</vt:lpstr>
      <vt:lpstr>Column Chart with Key Insight</vt:lpstr>
      <vt:lpstr>Area Chart with Stat Callouts</vt:lpstr>
      <vt:lpstr>Stat Boxes with Line Chart</vt:lpstr>
      <vt:lpstr>Line Chart with Stat Panel</vt:lpstr>
      <vt:lpstr>Horizontal Bar Chart with Values</vt:lpstr>
      <vt:lpstr>Bubble Matrix Grid</vt:lpstr>
      <vt:lpstr>Text with Mini Bar Charts</vt:lpstr>
      <vt:lpstr>Two Column Chart Slide</vt:lpstr>
      <vt:lpstr>Two-Chart Comparison (Bar &amp; Line)</vt:lpstr>
      <vt:lpstr>Dual Chart Layout</vt:lpstr>
      <vt:lpstr>Commentary with Two Charts</vt:lpstr>
      <vt:lpstr>Dual Horizontal Bar Charts</vt:lpstr>
      <vt:lpstr>Horizontal Bars with Data Table</vt:lpstr>
      <vt:lpstr>Two Horizontal Bar Charts</vt:lpstr>
      <vt:lpstr>Column Chart with Insight Panel</vt:lpstr>
      <vt:lpstr>Two Charts with Stat Panel</vt:lpstr>
      <vt:lpstr>Charts with Annotation Callouts</vt:lpstr>
      <vt:lpstr>Three Column Chart Slide</vt:lpstr>
      <vt:lpstr>Three-Chart Dashboard</vt:lpstr>
      <vt:lpstr>Three Charts with Summary</vt:lpstr>
      <vt:lpstr>Column Chart with Key Highlight</vt:lpstr>
      <vt:lpstr>Three Charts with Insight Panel</vt:lpstr>
      <vt:lpstr>Multi-Chart with Stat Panel</vt:lpstr>
      <vt:lpstr>Three Charts with Callouts</vt:lpstr>
      <vt:lpstr>Three Horizontal Bar Charts</vt:lpstr>
      <vt:lpstr>Horizontal Bars with Labels Table</vt:lpstr>
      <vt:lpstr>Four Column Chart Slide</vt:lpstr>
      <vt:lpstr>Four-Chart Row</vt:lpstr>
      <vt:lpstr>Four Combo Charts</vt:lpstr>
      <vt:lpstr>Four-Chart Grid (Bar)</vt:lpstr>
      <vt:lpstr>Four Charts with Insight Panel</vt:lpstr>
      <vt:lpstr>Four Charts with Stat Panel</vt:lpstr>
      <vt:lpstr>Four Charts with Flow Arrows</vt:lpstr>
      <vt:lpstr>Four Charts with Stat Callouts</vt:lpstr>
      <vt:lpstr>Four Horizontal Bar Charts</vt:lpstr>
      <vt:lpstr>Four Horizontal Bars with Table</vt:lpstr>
      <vt:lpstr>Slides with Images</vt:lpstr>
      <vt:lpstr>Three-Image Caption Layout</vt:lpstr>
      <vt:lpstr>Four-Image Caption Cards</vt:lpstr>
      <vt:lpstr>Three Numbered Photo Panels</vt:lpstr>
      <vt:lpstr>Four Numbered Photo Panels</vt:lpstr>
      <vt:lpstr>Three Numbered Image Cards</vt:lpstr>
      <vt:lpstr>Four Numbered Image Cards</vt:lpstr>
      <vt:lpstr>Image with Numbered Headings</vt:lpstr>
      <vt:lpstr>Three Screenshot Placeholders</vt:lpstr>
      <vt:lpstr>Four Screenshot Placeholders</vt:lpstr>
      <vt:lpstr>Map Slides</vt:lpstr>
      <vt:lpstr>World Map with Callouts</vt:lpstr>
      <vt:lpstr>World Map with Side Panel</vt:lpstr>
      <vt:lpstr>World Map with Stat Grid</vt:lpstr>
      <vt:lpstr>World Map with Commentary</vt:lpstr>
      <vt:lpstr>World Map with Two Callouts</vt:lpstr>
      <vt:lpstr>Stats with World Map</vt:lpstr>
      <vt:lpstr>Dark Themed Slides</vt:lpstr>
      <vt:lpstr>Column Slides</vt:lpstr>
      <vt:lpstr>Three-Column Icon Layout (Dark)</vt:lpstr>
      <vt:lpstr>Four-Column Icon Layout (Dark)</vt:lpstr>
      <vt:lpstr>Five-Column Icon Layout (Dark)</vt:lpstr>
      <vt:lpstr>Icon Content Grid 2x3 (Dark)</vt:lpstr>
      <vt:lpstr>Icon Content Grid 2x4 (Dark)</vt:lpstr>
      <vt:lpstr>Three-Column Icon Cards (Dark)</vt:lpstr>
      <vt:lpstr>Four-Column Icon Cards (Dark)</vt:lpstr>
      <vt:lpstr>Table Slides</vt:lpstr>
      <vt:lpstr>Three-Column Labeled Icons (Dark)</vt:lpstr>
      <vt:lpstr>Four-Column Icon Table (Dark)</vt:lpstr>
      <vt:lpstr>Row Slides (Dark Background)</vt:lpstr>
      <vt:lpstr>Icon Label Rows (Dark)</vt:lpstr>
      <vt:lpstr>Labeled Table (Dark, Four-Row)</vt:lpstr>
      <vt:lpstr>Labeled Table (Dark, Five-Row)</vt:lpstr>
      <vt:lpstr>Column Charts (Dark)</vt:lpstr>
      <vt:lpstr>Column Chart (Dark)</vt:lpstr>
      <vt:lpstr>Column Chart with Commentary (Dark)</vt:lpstr>
      <vt:lpstr>Column Chart with Data Table (Dark)</vt:lpstr>
      <vt:lpstr>Line Chart with CAGR (Dark)</vt:lpstr>
      <vt:lpstr>Icon List with Bubble Matrix (Dark)</vt:lpstr>
      <vt:lpstr>Text with Mini Charts (Dark)</vt:lpstr>
      <vt:lpstr>Two Column Charts (Dark)</vt:lpstr>
      <vt:lpstr>Two-Chart Comparison (Dark)</vt:lpstr>
      <vt:lpstr>Dual Charts with Summary (Dark)</vt:lpstr>
      <vt:lpstr>Three Column Charts (Dark)</vt:lpstr>
      <vt:lpstr>Three-Chart Dashboard (Dark)</vt:lpstr>
      <vt:lpstr>Three Charts with Summary (Dark)</vt:lpstr>
      <vt:lpstr>Four Column Charts (Dark)</vt:lpstr>
      <vt:lpstr>Four-Chart Dashboard (Dark)</vt:lpstr>
      <vt:lpstr>Four Charts Row (Dark)</vt:lpstr>
      <vt:lpstr>Image Slides (Dark)</vt:lpstr>
      <vt:lpstr>Four Images with Text (Dark)</vt:lpstr>
      <vt:lpstr>Three Photos with Captions (Dark)</vt:lpstr>
      <vt:lpstr>Four Photos with Captions (Dark)</vt:lpstr>
      <vt:lpstr>Timeline Slides (Dark Background)</vt:lpstr>
      <vt:lpstr>Hexagon Node Timeline (Dark)</vt:lpstr>
      <vt:lpstr>Ascending Steps Process (Dark)</vt:lpstr>
      <vt:lpstr>Four-Step Staircase (Dark)</vt:lpstr>
      <vt:lpstr>Zigzag Icon Steps (Dark)</vt:lpstr>
      <vt:lpstr>World Map with Text (Dark)</vt:lpstr>
      <vt:lpstr>World Map with Stats (Dark)</vt:lpstr>
      <vt:lpstr>World Map with Stat Grid (Dark)</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Tom Lim</dc:creator>
  <cp:lastModifiedBy>Tom Lim</cp:lastModifiedBy>
  <cp:revision>119</cp:revision>
  <dcterms:created xsi:type="dcterms:W3CDTF">2026-05-21T14:07:37Z</dcterms:created>
  <dcterms:modified xsi:type="dcterms:W3CDTF">2026-06-05T18:24:51Z</dcterms:modified>
</cp:coreProperties>
</file>